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316" r:id="rId3"/>
    <p:sldId id="257" r:id="rId4"/>
    <p:sldId id="317" r:id="rId5"/>
    <p:sldId id="259" r:id="rId6"/>
    <p:sldId id="260" r:id="rId7"/>
    <p:sldId id="261" r:id="rId8"/>
    <p:sldId id="262" r:id="rId9"/>
    <p:sldId id="315" r:id="rId10"/>
    <p:sldId id="318" r:id="rId11"/>
    <p:sldId id="321" r:id="rId12"/>
    <p:sldId id="322" r:id="rId13"/>
    <p:sldId id="263" r:id="rId14"/>
    <p:sldId id="264" r:id="rId15"/>
    <p:sldId id="265" r:id="rId16"/>
    <p:sldId id="266" r:id="rId17"/>
    <p:sldId id="268" r:id="rId18"/>
    <p:sldId id="269" r:id="rId19"/>
    <p:sldId id="313" r:id="rId20"/>
    <p:sldId id="320" r:id="rId21"/>
  </p:sldIdLst>
  <p:sldSz cx="3887788" cy="6911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초록" id="{E41C7BC7-1BDB-459A-87F9-AF22AC51C84B}">
          <p14:sldIdLst>
            <p14:sldId id="256"/>
            <p14:sldId id="316"/>
            <p14:sldId id="257"/>
            <p14:sldId id="317"/>
            <p14:sldId id="259"/>
            <p14:sldId id="260"/>
            <p14:sldId id="261"/>
            <p14:sldId id="262"/>
            <p14:sldId id="315"/>
            <p14:sldId id="318"/>
            <p14:sldId id="321"/>
            <p14:sldId id="322"/>
            <p14:sldId id="263"/>
            <p14:sldId id="264"/>
            <p14:sldId id="265"/>
            <p14:sldId id="266"/>
            <p14:sldId id="268"/>
            <p14:sldId id="269"/>
            <p14:sldId id="313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DC3"/>
    <a:srgbClr val="FDFAD3"/>
    <a:srgbClr val="DBFC64"/>
    <a:srgbClr val="F5DB6B"/>
    <a:srgbClr val="0FB168"/>
    <a:srgbClr val="278B19"/>
    <a:srgbClr val="F3D34B"/>
    <a:srgbClr val="36BF23"/>
    <a:srgbClr val="E6E6E6"/>
    <a:srgbClr val="4B8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2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584" y="1131197"/>
            <a:ext cx="3304620" cy="2406391"/>
          </a:xfrm>
        </p:spPr>
        <p:txBody>
          <a:bodyPr anchor="b"/>
          <a:lstStyle>
            <a:lvl1pPr algn="ctr">
              <a:defRPr sz="255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974" y="3630388"/>
            <a:ext cx="2915841" cy="1668793"/>
          </a:xfrm>
        </p:spPr>
        <p:txBody>
          <a:bodyPr/>
          <a:lstStyle>
            <a:lvl1pPr marL="0" indent="0" algn="ctr">
              <a:buNone/>
              <a:defRPr sz="1020"/>
            </a:lvl1pPr>
            <a:lvl2pPr marL="194401" indent="0" algn="ctr">
              <a:buNone/>
              <a:defRPr sz="850"/>
            </a:lvl2pPr>
            <a:lvl3pPr marL="388803" indent="0" algn="ctr">
              <a:buNone/>
              <a:defRPr sz="765"/>
            </a:lvl3pPr>
            <a:lvl4pPr marL="583204" indent="0" algn="ctr">
              <a:buNone/>
              <a:defRPr sz="680"/>
            </a:lvl4pPr>
            <a:lvl5pPr marL="777606" indent="0" algn="ctr">
              <a:buNone/>
              <a:defRPr sz="680"/>
            </a:lvl5pPr>
            <a:lvl6pPr marL="972007" indent="0" algn="ctr">
              <a:buNone/>
              <a:defRPr sz="680"/>
            </a:lvl6pPr>
            <a:lvl7pPr marL="1166409" indent="0" algn="ctr">
              <a:buNone/>
              <a:defRPr sz="680"/>
            </a:lvl7pPr>
            <a:lvl8pPr marL="1360810" indent="0" algn="ctr">
              <a:buNone/>
              <a:defRPr sz="680"/>
            </a:lvl8pPr>
            <a:lvl9pPr marL="1555212" indent="0" algn="ctr">
              <a:buNone/>
              <a:defRPr sz="6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D286-F9BB-4BF6-ACC1-0DE201D28A6E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923A-F7E8-4834-804E-5949FB836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6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2199" y="367999"/>
            <a:ext cx="838304" cy="58575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7285" y="367999"/>
            <a:ext cx="2466316" cy="58575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D286-F9BB-4BF6-ACC1-0DE201D28A6E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923A-F7E8-4834-804E-5949FB836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710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bg>
      <p:bgPr>
        <a:gradFill rotWithShape="1">
          <a:gsLst>
            <a:gs pos="19000">
              <a:srgbClr val="0FB168"/>
            </a:gs>
            <a:gs pos="100000">
              <a:srgbClr val="F9EDC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0300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gradFill rotWithShape="1">
          <a:gsLst>
            <a:gs pos="0">
              <a:srgbClr val="0C8EAC"/>
            </a:gs>
            <a:gs pos="56000">
              <a:srgbClr val="6590CF"/>
            </a:gs>
            <a:gs pos="100000">
              <a:srgbClr val="FFFBCD">
                <a:alpha val="54902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925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gradFill>
          <a:gsLst>
            <a:gs pos="0">
              <a:srgbClr val="F3A211"/>
            </a:gs>
            <a:gs pos="35000">
              <a:srgbClr val="EEC9A0"/>
            </a:gs>
            <a:gs pos="100000">
              <a:srgbClr val="FDF7C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699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gradFill>
          <a:gsLst>
            <a:gs pos="0">
              <a:srgbClr val="FF61F7"/>
            </a:gs>
            <a:gs pos="38000">
              <a:srgbClr val="FEE8FD"/>
            </a:gs>
            <a:gs pos="100000">
              <a:srgbClr val="FFFFC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97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3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61" y="1723196"/>
            <a:ext cx="3353217" cy="2875189"/>
          </a:xfrm>
        </p:spPr>
        <p:txBody>
          <a:bodyPr anchor="b"/>
          <a:lstStyle>
            <a:lvl1pPr>
              <a:defRPr sz="255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261" y="4625585"/>
            <a:ext cx="3353217" cy="1511994"/>
          </a:xfrm>
        </p:spPr>
        <p:txBody>
          <a:bodyPr/>
          <a:lstStyle>
            <a:lvl1pPr marL="0" indent="0">
              <a:buNone/>
              <a:defRPr sz="1020">
                <a:solidFill>
                  <a:schemeClr val="tx1"/>
                </a:solidFill>
              </a:defRPr>
            </a:lvl1pPr>
            <a:lvl2pPr marL="194401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2pPr>
            <a:lvl3pPr marL="388803" indent="0">
              <a:buNone/>
              <a:defRPr sz="765">
                <a:solidFill>
                  <a:schemeClr val="tx1">
                    <a:tint val="75000"/>
                  </a:schemeClr>
                </a:solidFill>
              </a:defRPr>
            </a:lvl3pPr>
            <a:lvl4pPr marL="583204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4pPr>
            <a:lvl5pPr marL="777606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5pPr>
            <a:lvl6pPr marL="972007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6pPr>
            <a:lvl7pPr marL="1166409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7pPr>
            <a:lvl8pPr marL="1360810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8pPr>
            <a:lvl9pPr marL="1555212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1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285" y="1839993"/>
            <a:ext cx="1652310" cy="438558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8193" y="1839993"/>
            <a:ext cx="1652310" cy="438558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8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92" y="368000"/>
            <a:ext cx="3353217" cy="13359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792" y="1694395"/>
            <a:ext cx="1644716" cy="830396"/>
          </a:xfrm>
        </p:spPr>
        <p:txBody>
          <a:bodyPr anchor="b"/>
          <a:lstStyle>
            <a:lvl1pPr marL="0" indent="0">
              <a:buNone/>
              <a:defRPr sz="1020" b="1"/>
            </a:lvl1pPr>
            <a:lvl2pPr marL="194401" indent="0">
              <a:buNone/>
              <a:defRPr sz="850" b="1"/>
            </a:lvl2pPr>
            <a:lvl3pPr marL="388803" indent="0">
              <a:buNone/>
              <a:defRPr sz="765" b="1"/>
            </a:lvl3pPr>
            <a:lvl4pPr marL="583204" indent="0">
              <a:buNone/>
              <a:defRPr sz="680" b="1"/>
            </a:lvl4pPr>
            <a:lvl5pPr marL="777606" indent="0">
              <a:buNone/>
              <a:defRPr sz="680" b="1"/>
            </a:lvl5pPr>
            <a:lvl6pPr marL="972007" indent="0">
              <a:buNone/>
              <a:defRPr sz="680" b="1"/>
            </a:lvl6pPr>
            <a:lvl7pPr marL="1166409" indent="0">
              <a:buNone/>
              <a:defRPr sz="680" b="1"/>
            </a:lvl7pPr>
            <a:lvl8pPr marL="1360810" indent="0">
              <a:buNone/>
              <a:defRPr sz="680" b="1"/>
            </a:lvl8pPr>
            <a:lvl9pPr marL="1555212" indent="0">
              <a:buNone/>
              <a:defRPr sz="68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792" y="2524791"/>
            <a:ext cx="1644716" cy="3713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68193" y="1694395"/>
            <a:ext cx="1652816" cy="830396"/>
          </a:xfrm>
        </p:spPr>
        <p:txBody>
          <a:bodyPr anchor="b"/>
          <a:lstStyle>
            <a:lvl1pPr marL="0" indent="0">
              <a:buNone/>
              <a:defRPr sz="1020" b="1"/>
            </a:lvl1pPr>
            <a:lvl2pPr marL="194401" indent="0">
              <a:buNone/>
              <a:defRPr sz="850" b="1"/>
            </a:lvl2pPr>
            <a:lvl3pPr marL="388803" indent="0">
              <a:buNone/>
              <a:defRPr sz="765" b="1"/>
            </a:lvl3pPr>
            <a:lvl4pPr marL="583204" indent="0">
              <a:buNone/>
              <a:defRPr sz="680" b="1"/>
            </a:lvl4pPr>
            <a:lvl5pPr marL="777606" indent="0">
              <a:buNone/>
              <a:defRPr sz="680" b="1"/>
            </a:lvl5pPr>
            <a:lvl6pPr marL="972007" indent="0">
              <a:buNone/>
              <a:defRPr sz="680" b="1"/>
            </a:lvl6pPr>
            <a:lvl7pPr marL="1166409" indent="0">
              <a:buNone/>
              <a:defRPr sz="680" b="1"/>
            </a:lvl7pPr>
            <a:lvl8pPr marL="1360810" indent="0">
              <a:buNone/>
              <a:defRPr sz="680" b="1"/>
            </a:lvl8pPr>
            <a:lvl9pPr marL="1555212" indent="0">
              <a:buNone/>
              <a:defRPr sz="68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68193" y="2524791"/>
            <a:ext cx="1652816" cy="3713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D286-F9BB-4BF6-ACC1-0DE201D28A6E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923A-F7E8-4834-804E-5949FB836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38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D286-F9BB-4BF6-ACC1-0DE201D28A6E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923A-F7E8-4834-804E-5949FB836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3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D286-F9BB-4BF6-ACC1-0DE201D28A6E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923A-F7E8-4834-804E-5949FB836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8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92" y="460798"/>
            <a:ext cx="1253913" cy="1612794"/>
          </a:xfrm>
        </p:spPr>
        <p:txBody>
          <a:bodyPr anchor="b"/>
          <a:lstStyle>
            <a:lvl1pPr>
              <a:defRPr sz="13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816" y="995198"/>
            <a:ext cx="1968193" cy="4911982"/>
          </a:xfrm>
        </p:spPr>
        <p:txBody>
          <a:bodyPr/>
          <a:lstStyle>
            <a:lvl1pPr>
              <a:defRPr sz="1361"/>
            </a:lvl1pPr>
            <a:lvl2pPr>
              <a:defRPr sz="1191"/>
            </a:lvl2pPr>
            <a:lvl3pPr>
              <a:defRPr sz="1020"/>
            </a:lvl3pPr>
            <a:lvl4pPr>
              <a:defRPr sz="850"/>
            </a:lvl4pPr>
            <a:lvl5pPr>
              <a:defRPr sz="850"/>
            </a:lvl5pPr>
            <a:lvl6pPr>
              <a:defRPr sz="850"/>
            </a:lvl6pPr>
            <a:lvl7pPr>
              <a:defRPr sz="850"/>
            </a:lvl7pPr>
            <a:lvl8pPr>
              <a:defRPr sz="850"/>
            </a:lvl8pPr>
            <a:lvl9pPr>
              <a:defRPr sz="8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792" y="2073592"/>
            <a:ext cx="1253913" cy="3841587"/>
          </a:xfrm>
        </p:spPr>
        <p:txBody>
          <a:bodyPr/>
          <a:lstStyle>
            <a:lvl1pPr marL="0" indent="0">
              <a:buNone/>
              <a:defRPr sz="680"/>
            </a:lvl1pPr>
            <a:lvl2pPr marL="194401" indent="0">
              <a:buNone/>
              <a:defRPr sz="595"/>
            </a:lvl2pPr>
            <a:lvl3pPr marL="388803" indent="0">
              <a:buNone/>
              <a:defRPr sz="510"/>
            </a:lvl3pPr>
            <a:lvl4pPr marL="583204" indent="0">
              <a:buNone/>
              <a:defRPr sz="425"/>
            </a:lvl4pPr>
            <a:lvl5pPr marL="777606" indent="0">
              <a:buNone/>
              <a:defRPr sz="425"/>
            </a:lvl5pPr>
            <a:lvl6pPr marL="972007" indent="0">
              <a:buNone/>
              <a:defRPr sz="425"/>
            </a:lvl6pPr>
            <a:lvl7pPr marL="1166409" indent="0">
              <a:buNone/>
              <a:defRPr sz="425"/>
            </a:lvl7pPr>
            <a:lvl8pPr marL="1360810" indent="0">
              <a:buNone/>
              <a:defRPr sz="425"/>
            </a:lvl8pPr>
            <a:lvl9pPr marL="1555212" indent="0">
              <a:buNone/>
              <a:defRPr sz="42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D286-F9BB-4BF6-ACC1-0DE201D28A6E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923A-F7E8-4834-804E-5949FB836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19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92" y="460798"/>
            <a:ext cx="1253913" cy="1612794"/>
          </a:xfrm>
        </p:spPr>
        <p:txBody>
          <a:bodyPr anchor="b"/>
          <a:lstStyle>
            <a:lvl1pPr>
              <a:defRPr sz="13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2816" y="995198"/>
            <a:ext cx="1968193" cy="4911982"/>
          </a:xfrm>
        </p:spPr>
        <p:txBody>
          <a:bodyPr anchor="t"/>
          <a:lstStyle>
            <a:lvl1pPr marL="0" indent="0">
              <a:buNone/>
              <a:defRPr sz="1361"/>
            </a:lvl1pPr>
            <a:lvl2pPr marL="194401" indent="0">
              <a:buNone/>
              <a:defRPr sz="1191"/>
            </a:lvl2pPr>
            <a:lvl3pPr marL="388803" indent="0">
              <a:buNone/>
              <a:defRPr sz="1020"/>
            </a:lvl3pPr>
            <a:lvl4pPr marL="583204" indent="0">
              <a:buNone/>
              <a:defRPr sz="850"/>
            </a:lvl4pPr>
            <a:lvl5pPr marL="777606" indent="0">
              <a:buNone/>
              <a:defRPr sz="850"/>
            </a:lvl5pPr>
            <a:lvl6pPr marL="972007" indent="0">
              <a:buNone/>
              <a:defRPr sz="850"/>
            </a:lvl6pPr>
            <a:lvl7pPr marL="1166409" indent="0">
              <a:buNone/>
              <a:defRPr sz="850"/>
            </a:lvl7pPr>
            <a:lvl8pPr marL="1360810" indent="0">
              <a:buNone/>
              <a:defRPr sz="850"/>
            </a:lvl8pPr>
            <a:lvl9pPr marL="1555212" indent="0">
              <a:buNone/>
              <a:defRPr sz="8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792" y="2073592"/>
            <a:ext cx="1253913" cy="3841587"/>
          </a:xfrm>
        </p:spPr>
        <p:txBody>
          <a:bodyPr/>
          <a:lstStyle>
            <a:lvl1pPr marL="0" indent="0">
              <a:buNone/>
              <a:defRPr sz="680"/>
            </a:lvl1pPr>
            <a:lvl2pPr marL="194401" indent="0">
              <a:buNone/>
              <a:defRPr sz="595"/>
            </a:lvl2pPr>
            <a:lvl3pPr marL="388803" indent="0">
              <a:buNone/>
              <a:defRPr sz="510"/>
            </a:lvl3pPr>
            <a:lvl4pPr marL="583204" indent="0">
              <a:buNone/>
              <a:defRPr sz="425"/>
            </a:lvl4pPr>
            <a:lvl5pPr marL="777606" indent="0">
              <a:buNone/>
              <a:defRPr sz="425"/>
            </a:lvl5pPr>
            <a:lvl6pPr marL="972007" indent="0">
              <a:buNone/>
              <a:defRPr sz="425"/>
            </a:lvl6pPr>
            <a:lvl7pPr marL="1166409" indent="0">
              <a:buNone/>
              <a:defRPr sz="425"/>
            </a:lvl7pPr>
            <a:lvl8pPr marL="1360810" indent="0">
              <a:buNone/>
              <a:defRPr sz="425"/>
            </a:lvl8pPr>
            <a:lvl9pPr marL="1555212" indent="0">
              <a:buNone/>
              <a:defRPr sz="42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D286-F9BB-4BF6-ACC1-0DE201D28A6E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923A-F7E8-4834-804E-5949FB836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286" y="368000"/>
            <a:ext cx="3353217" cy="1335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286" y="1839993"/>
            <a:ext cx="3353217" cy="4385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7286" y="6406378"/>
            <a:ext cx="874752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7830" y="6406378"/>
            <a:ext cx="1312128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5750" y="6406378"/>
            <a:ext cx="874752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7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72" r:id="rId13"/>
    <p:sldLayoutId id="2147483674" r:id="rId14"/>
    <p:sldLayoutId id="2147483688" r:id="rId15"/>
  </p:sldLayoutIdLst>
  <p:txStyles>
    <p:titleStyle>
      <a:lvl1pPr algn="l" defTabSz="388803" rtl="0" eaLnBrk="1" latinLnBrk="1" hangingPunct="1">
        <a:lnSpc>
          <a:spcPct val="90000"/>
        </a:lnSpc>
        <a:spcBef>
          <a:spcPct val="0"/>
        </a:spcBef>
        <a:buNone/>
        <a:defRPr sz="18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201" indent="-97201" algn="l" defTabSz="388803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91" kern="1200">
          <a:solidFill>
            <a:schemeClr val="tx1"/>
          </a:solidFill>
          <a:latin typeface="+mn-lt"/>
          <a:ea typeface="+mn-ea"/>
          <a:cs typeface="+mn-cs"/>
        </a:defRPr>
      </a:lvl1pPr>
      <a:lvl2pPr marL="291602" indent="-97201" algn="l" defTabSz="388803" rtl="0" eaLnBrk="1" latinLnBrk="1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2pPr>
      <a:lvl3pPr marL="486004" indent="-97201" algn="l" defTabSz="388803" rtl="0" eaLnBrk="1" latinLnBrk="1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80405" indent="-97201" algn="l" defTabSz="388803" rtl="0" eaLnBrk="1" latinLnBrk="1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4pPr>
      <a:lvl5pPr marL="874806" indent="-97201" algn="l" defTabSz="388803" rtl="0" eaLnBrk="1" latinLnBrk="1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5pPr>
      <a:lvl6pPr marL="1069208" indent="-97201" algn="l" defTabSz="388803" rtl="0" eaLnBrk="1" latinLnBrk="1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6pPr>
      <a:lvl7pPr marL="1263609" indent="-97201" algn="l" defTabSz="388803" rtl="0" eaLnBrk="1" latinLnBrk="1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7pPr>
      <a:lvl8pPr marL="1458011" indent="-97201" algn="l" defTabSz="388803" rtl="0" eaLnBrk="1" latinLnBrk="1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8pPr>
      <a:lvl9pPr marL="1652412" indent="-97201" algn="l" defTabSz="388803" rtl="0" eaLnBrk="1" latinLnBrk="1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803" rtl="0" eaLnBrk="1" latinLnBrk="1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1pPr>
      <a:lvl2pPr marL="194401" algn="l" defTabSz="388803" rtl="0" eaLnBrk="1" latinLnBrk="1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2pPr>
      <a:lvl3pPr marL="388803" algn="l" defTabSz="388803" rtl="0" eaLnBrk="1" latinLnBrk="1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3pPr>
      <a:lvl4pPr marL="583204" algn="l" defTabSz="388803" rtl="0" eaLnBrk="1" latinLnBrk="1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4pPr>
      <a:lvl5pPr marL="777606" algn="l" defTabSz="388803" rtl="0" eaLnBrk="1" latinLnBrk="1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5pPr>
      <a:lvl6pPr marL="972007" algn="l" defTabSz="388803" rtl="0" eaLnBrk="1" latinLnBrk="1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6pPr>
      <a:lvl7pPr marL="1166409" algn="l" defTabSz="388803" rtl="0" eaLnBrk="1" latinLnBrk="1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7pPr>
      <a:lvl8pPr marL="1360810" algn="l" defTabSz="388803" rtl="0" eaLnBrk="1" latinLnBrk="1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8pPr>
      <a:lvl9pPr marL="1555212" algn="l" defTabSz="388803" rtl="0" eaLnBrk="1" latinLnBrk="1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A52355-DF5F-41C8-829C-BA1ABC1D1918}"/>
              </a:ext>
            </a:extLst>
          </p:cNvPr>
          <p:cNvSpPr txBox="1"/>
          <p:nvPr/>
        </p:nvSpPr>
        <p:spPr>
          <a:xfrm>
            <a:off x="507076" y="5929259"/>
            <a:ext cx="290945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개통이 필요합니다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40741A-DF94-4ABE-8C4E-D00191B97F2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7" y="2161351"/>
            <a:ext cx="3104329" cy="33309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E006B1-FCC9-4397-9FFC-4389CE5817D7}"/>
              </a:ext>
            </a:extLst>
          </p:cNvPr>
          <p:cNvSpPr txBox="1"/>
          <p:nvPr/>
        </p:nvSpPr>
        <p:spPr>
          <a:xfrm>
            <a:off x="346163" y="865162"/>
            <a:ext cx="2574243" cy="12961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7823" b="1" dirty="0"/>
              <a:t>10:45</a:t>
            </a:r>
            <a:endParaRPr lang="ko-KR" altLang="en-US" sz="7823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1556B-CC71-441B-81A7-42DEEB623F43}"/>
              </a:ext>
            </a:extLst>
          </p:cNvPr>
          <p:cNvSpPr txBox="1"/>
          <p:nvPr/>
        </p:nvSpPr>
        <p:spPr>
          <a:xfrm>
            <a:off x="2688937" y="1152965"/>
            <a:ext cx="916178" cy="3723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61" b="1" dirty="0"/>
              <a:t>25</a:t>
            </a:r>
            <a:r>
              <a:rPr lang="ko-KR" altLang="en-US" sz="1361" b="1" dirty="0"/>
              <a:t>℃</a:t>
            </a:r>
            <a:r>
              <a:rPr lang="en-US" altLang="ko-KR" sz="1361" b="1" dirty="0"/>
              <a:t>, </a:t>
            </a:r>
            <a:r>
              <a:rPr lang="en-US" altLang="ko-KR" sz="1361" b="1"/>
              <a:t>17%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BFC28-81C5-45D5-AF2B-C3DBA3B277AE}"/>
              </a:ext>
            </a:extLst>
          </p:cNvPr>
          <p:cNvSpPr txBox="1"/>
          <p:nvPr/>
        </p:nvSpPr>
        <p:spPr>
          <a:xfrm>
            <a:off x="436097" y="725604"/>
            <a:ext cx="2484309" cy="4273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177" b="1" dirty="0"/>
              <a:t>2017</a:t>
            </a:r>
            <a:r>
              <a:rPr lang="ko-KR" altLang="en-US" sz="2177" b="1" dirty="0"/>
              <a:t>년  </a:t>
            </a:r>
            <a:r>
              <a:rPr lang="en-US" altLang="ko-KR" sz="2177" b="1" dirty="0"/>
              <a:t>8</a:t>
            </a:r>
            <a:r>
              <a:rPr lang="ko-KR" altLang="en-US" sz="2177" b="1" dirty="0"/>
              <a:t>월  </a:t>
            </a:r>
            <a:r>
              <a:rPr lang="en-US" altLang="ko-KR" sz="2177" b="1" dirty="0"/>
              <a:t>27</a:t>
            </a:r>
            <a:r>
              <a:rPr lang="ko-KR" altLang="en-US" sz="2177" b="1" dirty="0"/>
              <a:t>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C13C99-B2D1-4420-B8C6-4702B7252C92}"/>
              </a:ext>
            </a:extLst>
          </p:cNvPr>
          <p:cNvSpPr txBox="1"/>
          <p:nvPr/>
        </p:nvSpPr>
        <p:spPr>
          <a:xfrm>
            <a:off x="1291270" y="100728"/>
            <a:ext cx="1513895" cy="3017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361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건강한 소리의 길</a:t>
            </a:r>
          </a:p>
        </p:txBody>
      </p:sp>
    </p:spTree>
    <p:extLst>
      <p:ext uri="{BB962C8B-B14F-4D97-AF65-F5344CB8AC3E}">
        <p14:creationId xmlns:p14="http://schemas.microsoft.com/office/powerpoint/2010/main" val="37746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64EF27-ADAA-4D45-B432-EE3E47184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68" y="325120"/>
            <a:ext cx="1055696" cy="1570181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B8DAE9B-02C6-4829-A601-8F42A4930252}"/>
              </a:ext>
            </a:extLst>
          </p:cNvPr>
          <p:cNvSpPr/>
          <p:nvPr/>
        </p:nvSpPr>
        <p:spPr>
          <a:xfrm>
            <a:off x="1851060" y="1394301"/>
            <a:ext cx="1870364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1511493-8398-4FCA-A491-4EF01AFF9CA1}"/>
              </a:ext>
            </a:extLst>
          </p:cNvPr>
          <p:cNvSpPr/>
          <p:nvPr/>
        </p:nvSpPr>
        <p:spPr>
          <a:xfrm>
            <a:off x="1851060" y="1679170"/>
            <a:ext cx="1870364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F09AA70-6227-4DA9-BB93-2E88E5E2D368}"/>
              </a:ext>
            </a:extLst>
          </p:cNvPr>
          <p:cNvSpPr/>
          <p:nvPr/>
        </p:nvSpPr>
        <p:spPr>
          <a:xfrm>
            <a:off x="1356314" y="1394301"/>
            <a:ext cx="437896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운동량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57A2245-3962-4156-A53A-228437BDB24F}"/>
              </a:ext>
            </a:extLst>
          </p:cNvPr>
          <p:cNvSpPr/>
          <p:nvPr/>
        </p:nvSpPr>
        <p:spPr>
          <a:xfrm>
            <a:off x="1356314" y="1679169"/>
            <a:ext cx="437896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활동량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9F5C25D-03C3-4620-9E44-B175AE31C27D}"/>
              </a:ext>
            </a:extLst>
          </p:cNvPr>
          <p:cNvSpPr/>
          <p:nvPr/>
        </p:nvSpPr>
        <p:spPr>
          <a:xfrm>
            <a:off x="1851060" y="1394301"/>
            <a:ext cx="601195" cy="2161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634B76-245F-4224-B894-53BDE8D28CCC}"/>
              </a:ext>
            </a:extLst>
          </p:cNvPr>
          <p:cNvSpPr/>
          <p:nvPr/>
        </p:nvSpPr>
        <p:spPr>
          <a:xfrm>
            <a:off x="1851060" y="1679168"/>
            <a:ext cx="917078" cy="2161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BD4B2-CE8B-4A30-B6A5-1A42E241DFE4}"/>
              </a:ext>
            </a:extLst>
          </p:cNvPr>
          <p:cNvSpPr txBox="1"/>
          <p:nvPr/>
        </p:nvSpPr>
        <p:spPr>
          <a:xfrm>
            <a:off x="1993716" y="1348477"/>
            <a:ext cx="51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32%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B535F-4977-4CDC-A30A-60D4316A9EA2}"/>
              </a:ext>
            </a:extLst>
          </p:cNvPr>
          <p:cNvSpPr txBox="1"/>
          <p:nvPr/>
        </p:nvSpPr>
        <p:spPr>
          <a:xfrm>
            <a:off x="2313086" y="1633344"/>
            <a:ext cx="51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47%</a:t>
            </a:r>
            <a:endParaRPr lang="ko-KR" altLang="en-US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DDAC28D-8134-48AB-B566-2EAFC0EC5E7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76" y="2565942"/>
            <a:ext cx="3104135" cy="39576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D5A43DDA-305F-4DD4-9A01-376356A66B2D}"/>
              </a:ext>
            </a:extLst>
          </p:cNvPr>
          <p:cNvSpPr/>
          <p:nvPr/>
        </p:nvSpPr>
        <p:spPr>
          <a:xfrm>
            <a:off x="2786242" y="2296013"/>
            <a:ext cx="756459" cy="756459"/>
          </a:xfrm>
          <a:prstGeom prst="ellipse">
            <a:avLst/>
          </a:prstGeom>
          <a:noFill/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86B53B-E3BB-48D9-8ABE-64B4BC0FA038}"/>
              </a:ext>
            </a:extLst>
          </p:cNvPr>
          <p:cNvSpPr txBox="1"/>
          <p:nvPr/>
        </p:nvSpPr>
        <p:spPr>
          <a:xfrm>
            <a:off x="1356314" y="261995"/>
            <a:ext cx="225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본운동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B9340E-A145-4010-81E7-0DCE673EDE94}"/>
              </a:ext>
            </a:extLst>
          </p:cNvPr>
          <p:cNvSpPr txBox="1"/>
          <p:nvPr/>
        </p:nvSpPr>
        <p:spPr>
          <a:xfrm>
            <a:off x="1356314" y="948917"/>
            <a:ext cx="2243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동작을 잘 보고 따라해주세요</a:t>
            </a:r>
            <a:r>
              <a:rPr lang="en-US" altLang="ko-KR" sz="1100" dirty="0"/>
              <a:t>!</a:t>
            </a:r>
          </a:p>
          <a:p>
            <a:r>
              <a:rPr lang="en-US" altLang="ko-KR" sz="1100" dirty="0"/>
              <a:t>(10</a:t>
            </a:r>
            <a:r>
              <a:rPr lang="ko-KR" altLang="en-US" sz="1100" dirty="0"/>
              <a:t>회 반복</a:t>
            </a:r>
            <a:r>
              <a:rPr lang="en-US" altLang="ko-KR" sz="11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42055E-0B82-430C-9C20-E2AF35B608E5}"/>
              </a:ext>
            </a:extLst>
          </p:cNvPr>
          <p:cNvSpPr txBox="1"/>
          <p:nvPr/>
        </p:nvSpPr>
        <p:spPr>
          <a:xfrm>
            <a:off x="1377765" y="615542"/>
            <a:ext cx="1390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팔 비대칭 올리기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42ACD0-3A89-43BF-B24C-E83EAEE6EAB2}"/>
              </a:ext>
            </a:extLst>
          </p:cNvPr>
          <p:cNvSpPr/>
          <p:nvPr/>
        </p:nvSpPr>
        <p:spPr>
          <a:xfrm>
            <a:off x="-1" y="0"/>
            <a:ext cx="3887789" cy="691197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1124C8-FCFB-47B5-BC82-3E229BE82381}"/>
              </a:ext>
            </a:extLst>
          </p:cNvPr>
          <p:cNvSpPr/>
          <p:nvPr/>
        </p:nvSpPr>
        <p:spPr>
          <a:xfrm>
            <a:off x="436097" y="1468065"/>
            <a:ext cx="3169018" cy="3669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57188" indent="-180975"/>
            <a:endParaRPr lang="en-US" altLang="ko-KR" sz="2400" dirty="0">
              <a:solidFill>
                <a:schemeClr val="bg1"/>
              </a:solidFill>
            </a:endParaRPr>
          </a:p>
          <a:p>
            <a:pPr marL="357188" indent="-180975"/>
            <a:r>
              <a:rPr lang="ko-KR" altLang="en-US" sz="2400" dirty="0">
                <a:solidFill>
                  <a:schemeClr val="bg1"/>
                </a:solidFill>
              </a:rPr>
              <a:t>수고하셨어요</a:t>
            </a:r>
            <a:r>
              <a:rPr lang="en-US" altLang="ko-KR" sz="2400" dirty="0">
                <a:solidFill>
                  <a:schemeClr val="bg1"/>
                </a:solidFill>
              </a:rPr>
              <a:t>!</a:t>
            </a:r>
          </a:p>
          <a:p>
            <a:pPr marL="357188" indent="-180975"/>
            <a:endParaRPr lang="en-US" altLang="ko-KR" sz="2400" dirty="0">
              <a:solidFill>
                <a:schemeClr val="bg1"/>
              </a:solidFill>
            </a:endParaRPr>
          </a:p>
          <a:p>
            <a:pPr marL="357188" indent="-180975"/>
            <a:endParaRPr lang="en-US" altLang="ko-KR" sz="1600" dirty="0">
              <a:solidFill>
                <a:schemeClr val="bg1"/>
              </a:solidFill>
            </a:endParaRPr>
          </a:p>
          <a:p>
            <a:pPr marL="357188" indent="-180975"/>
            <a:endParaRPr lang="en-US" altLang="ko-KR" sz="1600" dirty="0">
              <a:solidFill>
                <a:schemeClr val="bg1"/>
              </a:solidFill>
            </a:endParaRPr>
          </a:p>
          <a:p>
            <a:pPr marL="357188" indent="-180975"/>
            <a:endParaRPr lang="en-US" altLang="ko-KR" sz="1600" dirty="0">
              <a:solidFill>
                <a:schemeClr val="bg1"/>
              </a:solidFill>
            </a:endParaRPr>
          </a:p>
          <a:p>
            <a:pPr marL="357188" indent="-180975"/>
            <a:r>
              <a:rPr lang="ko-KR" altLang="en-US" sz="1600" dirty="0">
                <a:solidFill>
                  <a:schemeClr val="bg1"/>
                </a:solidFill>
              </a:rPr>
              <a:t>지금 하던 운동은 다음에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182563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계속 이어서 하실 수 있으세요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875924C-610E-4547-BBCF-0C3955530CDD}"/>
              </a:ext>
            </a:extLst>
          </p:cNvPr>
          <p:cNvSpPr/>
          <p:nvPr/>
        </p:nvSpPr>
        <p:spPr>
          <a:xfrm>
            <a:off x="1269180" y="2562267"/>
            <a:ext cx="1870364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CA26131-1317-4530-B25A-A43EB22B1BF2}"/>
              </a:ext>
            </a:extLst>
          </p:cNvPr>
          <p:cNvSpPr/>
          <p:nvPr/>
        </p:nvSpPr>
        <p:spPr>
          <a:xfrm>
            <a:off x="1269180" y="2847136"/>
            <a:ext cx="1870364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6C20A04-864B-48A1-A93E-68739AA1BE3B}"/>
              </a:ext>
            </a:extLst>
          </p:cNvPr>
          <p:cNvSpPr/>
          <p:nvPr/>
        </p:nvSpPr>
        <p:spPr>
          <a:xfrm>
            <a:off x="774434" y="2562267"/>
            <a:ext cx="437896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운동량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A4D3957-164E-4005-B224-90C940B01934}"/>
              </a:ext>
            </a:extLst>
          </p:cNvPr>
          <p:cNvSpPr/>
          <p:nvPr/>
        </p:nvSpPr>
        <p:spPr>
          <a:xfrm>
            <a:off x="774434" y="2847135"/>
            <a:ext cx="437896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활동량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EA956E6-03AC-4FC2-B8C3-D9DD682260AE}"/>
              </a:ext>
            </a:extLst>
          </p:cNvPr>
          <p:cNvSpPr/>
          <p:nvPr/>
        </p:nvSpPr>
        <p:spPr>
          <a:xfrm>
            <a:off x="1269180" y="2847134"/>
            <a:ext cx="917078" cy="2161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6D63AA-1360-42E0-A456-4ACDBD102914}"/>
              </a:ext>
            </a:extLst>
          </p:cNvPr>
          <p:cNvSpPr txBox="1"/>
          <p:nvPr/>
        </p:nvSpPr>
        <p:spPr>
          <a:xfrm>
            <a:off x="1731206" y="2801310"/>
            <a:ext cx="51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47%</a:t>
            </a:r>
            <a:endParaRPr lang="ko-KR" altLang="en-US" sz="14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ADD5E58-3676-48AD-A209-964CE5A76432}"/>
              </a:ext>
            </a:extLst>
          </p:cNvPr>
          <p:cNvSpPr/>
          <p:nvPr/>
        </p:nvSpPr>
        <p:spPr>
          <a:xfrm>
            <a:off x="1269180" y="2562267"/>
            <a:ext cx="1349340" cy="2161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8FA5F6-EFE3-43DF-9DA9-E1B88BCD49DD}"/>
              </a:ext>
            </a:extLst>
          </p:cNvPr>
          <p:cNvSpPr txBox="1"/>
          <p:nvPr/>
        </p:nvSpPr>
        <p:spPr>
          <a:xfrm>
            <a:off x="2177680" y="2516443"/>
            <a:ext cx="51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75%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2C60262-6748-42E0-BF25-A63F59AFE02E}"/>
              </a:ext>
            </a:extLst>
          </p:cNvPr>
          <p:cNvSpPr/>
          <p:nvPr/>
        </p:nvSpPr>
        <p:spPr>
          <a:xfrm>
            <a:off x="1043825" y="4520537"/>
            <a:ext cx="2044504" cy="33788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떠나기</a:t>
            </a:r>
          </a:p>
        </p:txBody>
      </p:sp>
    </p:spTree>
    <p:extLst>
      <p:ext uri="{BB962C8B-B14F-4D97-AF65-F5344CB8AC3E}">
        <p14:creationId xmlns:p14="http://schemas.microsoft.com/office/powerpoint/2010/main" val="320453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64EF27-ADAA-4D45-B432-EE3E47184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68" y="325120"/>
            <a:ext cx="1055696" cy="1570181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B8DAE9B-02C6-4829-A601-8F42A4930252}"/>
              </a:ext>
            </a:extLst>
          </p:cNvPr>
          <p:cNvSpPr/>
          <p:nvPr/>
        </p:nvSpPr>
        <p:spPr>
          <a:xfrm>
            <a:off x="1851060" y="1394301"/>
            <a:ext cx="1870364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1511493-8398-4FCA-A491-4EF01AFF9CA1}"/>
              </a:ext>
            </a:extLst>
          </p:cNvPr>
          <p:cNvSpPr/>
          <p:nvPr/>
        </p:nvSpPr>
        <p:spPr>
          <a:xfrm>
            <a:off x="1851060" y="1679170"/>
            <a:ext cx="1870364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F09AA70-6227-4DA9-BB93-2E88E5E2D368}"/>
              </a:ext>
            </a:extLst>
          </p:cNvPr>
          <p:cNvSpPr/>
          <p:nvPr/>
        </p:nvSpPr>
        <p:spPr>
          <a:xfrm>
            <a:off x="1356314" y="1394301"/>
            <a:ext cx="437896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운동량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57A2245-3962-4156-A53A-228437BDB24F}"/>
              </a:ext>
            </a:extLst>
          </p:cNvPr>
          <p:cNvSpPr/>
          <p:nvPr/>
        </p:nvSpPr>
        <p:spPr>
          <a:xfrm>
            <a:off x="1356314" y="1679169"/>
            <a:ext cx="437896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활동량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9F5C25D-03C3-4620-9E44-B175AE31C27D}"/>
              </a:ext>
            </a:extLst>
          </p:cNvPr>
          <p:cNvSpPr/>
          <p:nvPr/>
        </p:nvSpPr>
        <p:spPr>
          <a:xfrm>
            <a:off x="1851060" y="1394301"/>
            <a:ext cx="601195" cy="2161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634B76-245F-4224-B894-53BDE8D28CCC}"/>
              </a:ext>
            </a:extLst>
          </p:cNvPr>
          <p:cNvSpPr/>
          <p:nvPr/>
        </p:nvSpPr>
        <p:spPr>
          <a:xfrm>
            <a:off x="1851060" y="1679168"/>
            <a:ext cx="917078" cy="2161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BD4B2-CE8B-4A30-B6A5-1A42E241DFE4}"/>
              </a:ext>
            </a:extLst>
          </p:cNvPr>
          <p:cNvSpPr txBox="1"/>
          <p:nvPr/>
        </p:nvSpPr>
        <p:spPr>
          <a:xfrm>
            <a:off x="1993716" y="1348477"/>
            <a:ext cx="51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32%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B535F-4977-4CDC-A30A-60D4316A9EA2}"/>
              </a:ext>
            </a:extLst>
          </p:cNvPr>
          <p:cNvSpPr txBox="1"/>
          <p:nvPr/>
        </p:nvSpPr>
        <p:spPr>
          <a:xfrm>
            <a:off x="2313086" y="1633344"/>
            <a:ext cx="51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47%</a:t>
            </a:r>
            <a:endParaRPr lang="ko-KR" altLang="en-US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DDAC28D-8134-48AB-B566-2EAFC0EC5E7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76" y="2565942"/>
            <a:ext cx="3104135" cy="39576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D5A43DDA-305F-4DD4-9A01-376356A66B2D}"/>
              </a:ext>
            </a:extLst>
          </p:cNvPr>
          <p:cNvSpPr/>
          <p:nvPr/>
        </p:nvSpPr>
        <p:spPr>
          <a:xfrm>
            <a:off x="2786242" y="2296013"/>
            <a:ext cx="756459" cy="756459"/>
          </a:xfrm>
          <a:prstGeom prst="ellipse">
            <a:avLst/>
          </a:prstGeom>
          <a:noFill/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86B53B-E3BB-48D9-8ABE-64B4BC0FA038}"/>
              </a:ext>
            </a:extLst>
          </p:cNvPr>
          <p:cNvSpPr txBox="1"/>
          <p:nvPr/>
        </p:nvSpPr>
        <p:spPr>
          <a:xfrm>
            <a:off x="1356314" y="261995"/>
            <a:ext cx="225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본운동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B9340E-A145-4010-81E7-0DCE673EDE94}"/>
              </a:ext>
            </a:extLst>
          </p:cNvPr>
          <p:cNvSpPr txBox="1"/>
          <p:nvPr/>
        </p:nvSpPr>
        <p:spPr>
          <a:xfrm>
            <a:off x="1356314" y="948917"/>
            <a:ext cx="2243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동작을 잘 보고 따라해주세요</a:t>
            </a:r>
            <a:r>
              <a:rPr lang="en-US" altLang="ko-KR" sz="1100" dirty="0"/>
              <a:t>!</a:t>
            </a:r>
          </a:p>
          <a:p>
            <a:r>
              <a:rPr lang="en-US" altLang="ko-KR" sz="1100" dirty="0"/>
              <a:t>(10</a:t>
            </a:r>
            <a:r>
              <a:rPr lang="ko-KR" altLang="en-US" sz="1100" dirty="0"/>
              <a:t>회 반복</a:t>
            </a:r>
            <a:r>
              <a:rPr lang="en-US" altLang="ko-KR" sz="11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42055E-0B82-430C-9C20-E2AF35B608E5}"/>
              </a:ext>
            </a:extLst>
          </p:cNvPr>
          <p:cNvSpPr txBox="1"/>
          <p:nvPr/>
        </p:nvSpPr>
        <p:spPr>
          <a:xfrm>
            <a:off x="1377765" y="615542"/>
            <a:ext cx="1390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팔 비대칭 올리기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42ACD0-3A89-43BF-B24C-E83EAEE6EAB2}"/>
              </a:ext>
            </a:extLst>
          </p:cNvPr>
          <p:cNvSpPr/>
          <p:nvPr/>
        </p:nvSpPr>
        <p:spPr>
          <a:xfrm>
            <a:off x="-1" y="0"/>
            <a:ext cx="3887789" cy="691197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1124C8-FCFB-47B5-BC82-3E229BE82381}"/>
              </a:ext>
            </a:extLst>
          </p:cNvPr>
          <p:cNvSpPr/>
          <p:nvPr/>
        </p:nvSpPr>
        <p:spPr>
          <a:xfrm>
            <a:off x="436097" y="1468065"/>
            <a:ext cx="3169018" cy="3669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57188" indent="-180975"/>
            <a:endParaRPr lang="en-US" altLang="ko-KR" sz="2000" dirty="0">
              <a:solidFill>
                <a:schemeClr val="bg1"/>
              </a:solidFill>
            </a:endParaRPr>
          </a:p>
          <a:p>
            <a:pPr marL="357188" indent="-180975"/>
            <a:endParaRPr lang="en-US" altLang="ko-KR" sz="2000" dirty="0">
              <a:solidFill>
                <a:schemeClr val="bg1"/>
              </a:solidFill>
            </a:endParaRPr>
          </a:p>
          <a:p>
            <a:pPr marL="357188" indent="-180975"/>
            <a:endParaRPr lang="en-US" altLang="ko-KR" sz="2000" dirty="0">
              <a:solidFill>
                <a:schemeClr val="bg1"/>
              </a:solidFill>
            </a:endParaRPr>
          </a:p>
          <a:p>
            <a:pPr marL="357188" indent="-180975"/>
            <a:r>
              <a:rPr lang="ko-KR" altLang="en-US" sz="2000" dirty="0">
                <a:solidFill>
                  <a:schemeClr val="bg1"/>
                </a:solidFill>
              </a:rPr>
              <a:t>거리를 유지해주세요</a:t>
            </a:r>
            <a:r>
              <a:rPr lang="en-US" altLang="ko-KR" sz="2000" dirty="0">
                <a:solidFill>
                  <a:schemeClr val="bg1"/>
                </a:solidFill>
              </a:rPr>
              <a:t>!</a:t>
            </a:r>
          </a:p>
          <a:p>
            <a:pPr marL="357188" indent="-180975"/>
            <a:endParaRPr lang="en-US" altLang="ko-KR" sz="1400" dirty="0">
              <a:solidFill>
                <a:schemeClr val="bg1"/>
              </a:solidFill>
            </a:endParaRPr>
          </a:p>
          <a:p>
            <a:pPr marL="357188" indent="-180975"/>
            <a:endParaRPr lang="en-US" altLang="ko-KR" sz="1400" dirty="0">
              <a:solidFill>
                <a:schemeClr val="bg1"/>
              </a:solidFill>
            </a:endParaRPr>
          </a:p>
          <a:p>
            <a:pPr marL="357188" indent="-180975"/>
            <a:r>
              <a:rPr lang="ko-KR" altLang="en-US" sz="1400" dirty="0">
                <a:solidFill>
                  <a:schemeClr val="bg1"/>
                </a:solidFill>
              </a:rPr>
              <a:t>기기와의 거리가 </a:t>
            </a:r>
            <a:r>
              <a:rPr lang="en-US" altLang="ko-KR" sz="1400" dirty="0">
                <a:solidFill>
                  <a:schemeClr val="bg1"/>
                </a:solidFill>
              </a:rPr>
              <a:t>50cm </a:t>
            </a:r>
            <a:r>
              <a:rPr lang="ko-KR" altLang="en-US" sz="1400" dirty="0">
                <a:solidFill>
                  <a:schemeClr val="bg1"/>
                </a:solidFill>
              </a:rPr>
              <a:t>이하여야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57188" indent="-180975"/>
            <a:r>
              <a:rPr lang="ko-KR" altLang="en-US" sz="1400" dirty="0">
                <a:solidFill>
                  <a:schemeClr val="bg1"/>
                </a:solidFill>
              </a:rPr>
              <a:t>운동을 진행하실 수 있어요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marL="357188" indent="-180975"/>
            <a:endParaRPr lang="en-US" altLang="ko-KR" sz="1400" dirty="0">
              <a:solidFill>
                <a:schemeClr val="bg1"/>
              </a:solidFill>
            </a:endParaRPr>
          </a:p>
          <a:p>
            <a:pPr marL="357188" indent="-180975"/>
            <a:r>
              <a:rPr lang="ko-KR" altLang="en-US" sz="1400" dirty="0">
                <a:solidFill>
                  <a:schemeClr val="bg1"/>
                </a:solidFill>
              </a:rPr>
              <a:t>가까이 와주세요</a:t>
            </a:r>
            <a:r>
              <a:rPr lang="en-US" altLang="ko-KR" sz="14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2C60262-6748-42E0-BF25-A63F59AFE02E}"/>
              </a:ext>
            </a:extLst>
          </p:cNvPr>
          <p:cNvSpPr/>
          <p:nvPr/>
        </p:nvSpPr>
        <p:spPr>
          <a:xfrm>
            <a:off x="1043825" y="4520537"/>
            <a:ext cx="2044504" cy="33788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02060"/>
                </a:solidFill>
              </a:rPr>
              <a:t>재탐색중</a:t>
            </a:r>
            <a:r>
              <a:rPr lang="en-US" altLang="ko-KR" dirty="0">
                <a:solidFill>
                  <a:srgbClr val="002060"/>
                </a:solidFill>
              </a:rPr>
              <a:t>…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41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64EF27-ADAA-4D45-B432-EE3E47184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68" y="325120"/>
            <a:ext cx="1055696" cy="1570181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B8DAE9B-02C6-4829-A601-8F42A4930252}"/>
              </a:ext>
            </a:extLst>
          </p:cNvPr>
          <p:cNvSpPr/>
          <p:nvPr/>
        </p:nvSpPr>
        <p:spPr>
          <a:xfrm>
            <a:off x="1851060" y="1394301"/>
            <a:ext cx="1870364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1511493-8398-4FCA-A491-4EF01AFF9CA1}"/>
              </a:ext>
            </a:extLst>
          </p:cNvPr>
          <p:cNvSpPr/>
          <p:nvPr/>
        </p:nvSpPr>
        <p:spPr>
          <a:xfrm>
            <a:off x="1851060" y="1679170"/>
            <a:ext cx="1870364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F09AA70-6227-4DA9-BB93-2E88E5E2D368}"/>
              </a:ext>
            </a:extLst>
          </p:cNvPr>
          <p:cNvSpPr/>
          <p:nvPr/>
        </p:nvSpPr>
        <p:spPr>
          <a:xfrm>
            <a:off x="1356314" y="1394301"/>
            <a:ext cx="437896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운동량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57A2245-3962-4156-A53A-228437BDB24F}"/>
              </a:ext>
            </a:extLst>
          </p:cNvPr>
          <p:cNvSpPr/>
          <p:nvPr/>
        </p:nvSpPr>
        <p:spPr>
          <a:xfrm>
            <a:off x="1356314" y="1679169"/>
            <a:ext cx="437896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활동량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9F5C25D-03C3-4620-9E44-B175AE31C27D}"/>
              </a:ext>
            </a:extLst>
          </p:cNvPr>
          <p:cNvSpPr/>
          <p:nvPr/>
        </p:nvSpPr>
        <p:spPr>
          <a:xfrm>
            <a:off x="1851060" y="1394301"/>
            <a:ext cx="601195" cy="2161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634B76-245F-4224-B894-53BDE8D28CCC}"/>
              </a:ext>
            </a:extLst>
          </p:cNvPr>
          <p:cNvSpPr/>
          <p:nvPr/>
        </p:nvSpPr>
        <p:spPr>
          <a:xfrm>
            <a:off x="1851060" y="1679168"/>
            <a:ext cx="917078" cy="2161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BD4B2-CE8B-4A30-B6A5-1A42E241DFE4}"/>
              </a:ext>
            </a:extLst>
          </p:cNvPr>
          <p:cNvSpPr txBox="1"/>
          <p:nvPr/>
        </p:nvSpPr>
        <p:spPr>
          <a:xfrm>
            <a:off x="1993716" y="1348477"/>
            <a:ext cx="51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32%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B535F-4977-4CDC-A30A-60D4316A9EA2}"/>
              </a:ext>
            </a:extLst>
          </p:cNvPr>
          <p:cNvSpPr txBox="1"/>
          <p:nvPr/>
        </p:nvSpPr>
        <p:spPr>
          <a:xfrm>
            <a:off x="2313086" y="1633344"/>
            <a:ext cx="51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47%</a:t>
            </a:r>
            <a:endParaRPr lang="ko-KR" altLang="en-US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DDAC28D-8134-48AB-B566-2EAFC0EC5E7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76" y="2565942"/>
            <a:ext cx="3104135" cy="39576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D5A43DDA-305F-4DD4-9A01-376356A66B2D}"/>
              </a:ext>
            </a:extLst>
          </p:cNvPr>
          <p:cNvSpPr/>
          <p:nvPr/>
        </p:nvSpPr>
        <p:spPr>
          <a:xfrm>
            <a:off x="2786242" y="2296013"/>
            <a:ext cx="756459" cy="756459"/>
          </a:xfrm>
          <a:prstGeom prst="ellipse">
            <a:avLst/>
          </a:prstGeom>
          <a:noFill/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86B53B-E3BB-48D9-8ABE-64B4BC0FA038}"/>
              </a:ext>
            </a:extLst>
          </p:cNvPr>
          <p:cNvSpPr txBox="1"/>
          <p:nvPr/>
        </p:nvSpPr>
        <p:spPr>
          <a:xfrm>
            <a:off x="1356314" y="261995"/>
            <a:ext cx="225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본운동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B9340E-A145-4010-81E7-0DCE673EDE94}"/>
              </a:ext>
            </a:extLst>
          </p:cNvPr>
          <p:cNvSpPr txBox="1"/>
          <p:nvPr/>
        </p:nvSpPr>
        <p:spPr>
          <a:xfrm>
            <a:off x="1356314" y="948917"/>
            <a:ext cx="2243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동작을 잘 보고 따라해주세요</a:t>
            </a:r>
            <a:r>
              <a:rPr lang="en-US" altLang="ko-KR" sz="1100" dirty="0"/>
              <a:t>!</a:t>
            </a:r>
          </a:p>
          <a:p>
            <a:r>
              <a:rPr lang="en-US" altLang="ko-KR" sz="1100" dirty="0"/>
              <a:t>(10</a:t>
            </a:r>
            <a:r>
              <a:rPr lang="ko-KR" altLang="en-US" sz="1100" dirty="0"/>
              <a:t>회 반복</a:t>
            </a:r>
            <a:r>
              <a:rPr lang="en-US" altLang="ko-KR" sz="11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42055E-0B82-430C-9C20-E2AF35B608E5}"/>
              </a:ext>
            </a:extLst>
          </p:cNvPr>
          <p:cNvSpPr txBox="1"/>
          <p:nvPr/>
        </p:nvSpPr>
        <p:spPr>
          <a:xfrm>
            <a:off x="1377765" y="615542"/>
            <a:ext cx="1390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팔 비대칭 올리기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42ACD0-3A89-43BF-B24C-E83EAEE6EAB2}"/>
              </a:ext>
            </a:extLst>
          </p:cNvPr>
          <p:cNvSpPr/>
          <p:nvPr/>
        </p:nvSpPr>
        <p:spPr>
          <a:xfrm>
            <a:off x="-1" y="0"/>
            <a:ext cx="3887789" cy="691197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1124C8-FCFB-47B5-BC82-3E229BE82381}"/>
              </a:ext>
            </a:extLst>
          </p:cNvPr>
          <p:cNvSpPr/>
          <p:nvPr/>
        </p:nvSpPr>
        <p:spPr>
          <a:xfrm>
            <a:off x="436097" y="1468065"/>
            <a:ext cx="3169018" cy="3669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57188" indent="-180975"/>
            <a:endParaRPr lang="en-US" altLang="ko-KR" sz="2000" dirty="0">
              <a:solidFill>
                <a:schemeClr val="bg1"/>
              </a:solidFill>
            </a:endParaRPr>
          </a:p>
          <a:p>
            <a:pPr marL="357188" indent="-180975"/>
            <a:endParaRPr lang="en-US" altLang="ko-KR" sz="2000" dirty="0">
              <a:solidFill>
                <a:schemeClr val="bg1"/>
              </a:solidFill>
            </a:endParaRPr>
          </a:p>
          <a:p>
            <a:pPr marL="357188" indent="-180975"/>
            <a:endParaRPr lang="en-US" altLang="ko-KR" sz="2000" dirty="0">
              <a:solidFill>
                <a:schemeClr val="bg1"/>
              </a:solidFill>
            </a:endParaRPr>
          </a:p>
          <a:p>
            <a:pPr marL="357188" indent="-180975"/>
            <a:r>
              <a:rPr lang="ko-KR" altLang="en-US" sz="2000" dirty="0">
                <a:solidFill>
                  <a:schemeClr val="bg1"/>
                </a:solidFill>
              </a:rPr>
              <a:t>재탐색에 실패했습니다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357188" indent="-180975"/>
            <a:endParaRPr lang="en-US" altLang="ko-KR" sz="2000" dirty="0">
              <a:solidFill>
                <a:schemeClr val="bg1"/>
              </a:solidFill>
            </a:endParaRPr>
          </a:p>
          <a:p>
            <a:pPr marL="357188" indent="-180975"/>
            <a:r>
              <a:rPr lang="ko-KR" altLang="en-US" sz="1400" dirty="0">
                <a:solidFill>
                  <a:schemeClr val="bg1"/>
                </a:solidFill>
              </a:rPr>
              <a:t>다시 연결을 시도해주세요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marL="357188" indent="-180975"/>
            <a:r>
              <a:rPr lang="ko-KR" altLang="en-US" sz="1400" dirty="0">
                <a:solidFill>
                  <a:schemeClr val="bg1"/>
                </a:solidFill>
              </a:rPr>
              <a:t>잠시 후 대기화면으로 전환됩니다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57188" indent="-180975"/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2C60262-6748-42E0-BF25-A63F59AFE02E}"/>
              </a:ext>
            </a:extLst>
          </p:cNvPr>
          <p:cNvSpPr/>
          <p:nvPr/>
        </p:nvSpPr>
        <p:spPr>
          <a:xfrm>
            <a:off x="1043825" y="4520537"/>
            <a:ext cx="2044504" cy="33788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02060"/>
                </a:solidFill>
              </a:rPr>
              <a:t>종료중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…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645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64EF27-ADAA-4D45-B432-EE3E47184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68" y="325120"/>
            <a:ext cx="1055696" cy="1570181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B8DAE9B-02C6-4829-A601-8F42A4930252}"/>
              </a:ext>
            </a:extLst>
          </p:cNvPr>
          <p:cNvSpPr/>
          <p:nvPr/>
        </p:nvSpPr>
        <p:spPr>
          <a:xfrm>
            <a:off x="1851060" y="1394301"/>
            <a:ext cx="1870364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1511493-8398-4FCA-A491-4EF01AFF9CA1}"/>
              </a:ext>
            </a:extLst>
          </p:cNvPr>
          <p:cNvSpPr/>
          <p:nvPr/>
        </p:nvSpPr>
        <p:spPr>
          <a:xfrm>
            <a:off x="1851060" y="1679170"/>
            <a:ext cx="1870364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F09AA70-6227-4DA9-BB93-2E88E5E2D368}"/>
              </a:ext>
            </a:extLst>
          </p:cNvPr>
          <p:cNvSpPr/>
          <p:nvPr/>
        </p:nvSpPr>
        <p:spPr>
          <a:xfrm>
            <a:off x="1356314" y="1394301"/>
            <a:ext cx="437896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운동량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57A2245-3962-4156-A53A-228437BDB24F}"/>
              </a:ext>
            </a:extLst>
          </p:cNvPr>
          <p:cNvSpPr/>
          <p:nvPr/>
        </p:nvSpPr>
        <p:spPr>
          <a:xfrm>
            <a:off x="1356314" y="1679169"/>
            <a:ext cx="437896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활동량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634B76-245F-4224-B894-53BDE8D28CCC}"/>
              </a:ext>
            </a:extLst>
          </p:cNvPr>
          <p:cNvSpPr/>
          <p:nvPr/>
        </p:nvSpPr>
        <p:spPr>
          <a:xfrm>
            <a:off x="1851060" y="1679168"/>
            <a:ext cx="917078" cy="2161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B535F-4977-4CDC-A30A-60D4316A9EA2}"/>
              </a:ext>
            </a:extLst>
          </p:cNvPr>
          <p:cNvSpPr txBox="1"/>
          <p:nvPr/>
        </p:nvSpPr>
        <p:spPr>
          <a:xfrm>
            <a:off x="2313086" y="1633344"/>
            <a:ext cx="51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47%</a:t>
            </a:r>
            <a:endParaRPr lang="ko-KR" altLang="en-US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DDAC28D-8134-48AB-B566-2EAFC0EC5E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3"/>
          <a:stretch/>
        </p:blipFill>
        <p:spPr>
          <a:xfrm>
            <a:off x="1102105" y="2502817"/>
            <a:ext cx="1646729" cy="370546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D5A43DDA-305F-4DD4-9A01-376356A66B2D}"/>
              </a:ext>
            </a:extLst>
          </p:cNvPr>
          <p:cNvSpPr/>
          <p:nvPr/>
        </p:nvSpPr>
        <p:spPr>
          <a:xfrm>
            <a:off x="2733548" y="4380806"/>
            <a:ext cx="756459" cy="756459"/>
          </a:xfrm>
          <a:prstGeom prst="ellipse">
            <a:avLst/>
          </a:prstGeom>
          <a:noFill/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678309-09F5-4027-AC3C-D8423967667F}"/>
              </a:ext>
            </a:extLst>
          </p:cNvPr>
          <p:cNvSpPr txBox="1"/>
          <p:nvPr/>
        </p:nvSpPr>
        <p:spPr>
          <a:xfrm>
            <a:off x="1356314" y="261995"/>
            <a:ext cx="225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준비운동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56912D-CE6F-4335-A60D-30686F74EE2F}"/>
              </a:ext>
            </a:extLst>
          </p:cNvPr>
          <p:cNvSpPr txBox="1"/>
          <p:nvPr/>
        </p:nvSpPr>
        <p:spPr>
          <a:xfrm>
            <a:off x="1356314" y="948917"/>
            <a:ext cx="2243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동작을 잘 보고 따라해주세요</a:t>
            </a:r>
            <a:r>
              <a:rPr lang="en-US" altLang="ko-KR" sz="1100" dirty="0"/>
              <a:t>!</a:t>
            </a:r>
          </a:p>
          <a:p>
            <a:r>
              <a:rPr lang="en-US" altLang="ko-KR" sz="1100" dirty="0"/>
              <a:t>(10</a:t>
            </a:r>
            <a:r>
              <a:rPr lang="ko-KR" altLang="en-US" sz="1100" dirty="0"/>
              <a:t>회 반복</a:t>
            </a:r>
            <a:r>
              <a:rPr lang="en-US" altLang="ko-KR" sz="11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C6F21E-500D-44AB-A087-3C2AAB1D3074}"/>
              </a:ext>
            </a:extLst>
          </p:cNvPr>
          <p:cNvSpPr txBox="1"/>
          <p:nvPr/>
        </p:nvSpPr>
        <p:spPr>
          <a:xfrm>
            <a:off x="1377765" y="615542"/>
            <a:ext cx="1390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 err="1"/>
              <a:t>어깨돌리기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BD71737-5635-48CD-857D-C68F6D07CDCA}"/>
              </a:ext>
            </a:extLst>
          </p:cNvPr>
          <p:cNvSpPr/>
          <p:nvPr/>
        </p:nvSpPr>
        <p:spPr>
          <a:xfrm>
            <a:off x="1851060" y="1394301"/>
            <a:ext cx="882488" cy="2161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B7B056-36B8-473B-8866-14F9C3B429DD}"/>
              </a:ext>
            </a:extLst>
          </p:cNvPr>
          <p:cNvSpPr txBox="1"/>
          <p:nvPr/>
        </p:nvSpPr>
        <p:spPr>
          <a:xfrm>
            <a:off x="2252749" y="1348477"/>
            <a:ext cx="51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45%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D46E97-2C61-458E-9B3A-F09E2EE35B82}"/>
              </a:ext>
            </a:extLst>
          </p:cNvPr>
          <p:cNvSpPr txBox="1"/>
          <p:nvPr/>
        </p:nvSpPr>
        <p:spPr>
          <a:xfrm>
            <a:off x="2574268" y="5331430"/>
            <a:ext cx="1147156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일시정지</a:t>
            </a:r>
          </a:p>
        </p:txBody>
      </p:sp>
    </p:spTree>
    <p:extLst>
      <p:ext uri="{BB962C8B-B14F-4D97-AF65-F5344CB8AC3E}">
        <p14:creationId xmlns:p14="http://schemas.microsoft.com/office/powerpoint/2010/main" val="2166444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64EF27-ADAA-4D45-B432-EE3E47184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68" y="325120"/>
            <a:ext cx="1055696" cy="1570181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B8DAE9B-02C6-4829-A601-8F42A4930252}"/>
              </a:ext>
            </a:extLst>
          </p:cNvPr>
          <p:cNvSpPr/>
          <p:nvPr/>
        </p:nvSpPr>
        <p:spPr>
          <a:xfrm>
            <a:off x="1851060" y="1394301"/>
            <a:ext cx="1870364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F09AA70-6227-4DA9-BB93-2E88E5E2D368}"/>
              </a:ext>
            </a:extLst>
          </p:cNvPr>
          <p:cNvSpPr/>
          <p:nvPr/>
        </p:nvSpPr>
        <p:spPr>
          <a:xfrm>
            <a:off x="1356314" y="1394301"/>
            <a:ext cx="437896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운동량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DDAC28D-8134-48AB-B566-2EAFC0EC5E7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05" y="2685011"/>
            <a:ext cx="3046210" cy="37622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D5A43DDA-305F-4DD4-9A01-376356A66B2D}"/>
              </a:ext>
            </a:extLst>
          </p:cNvPr>
          <p:cNvSpPr/>
          <p:nvPr/>
        </p:nvSpPr>
        <p:spPr>
          <a:xfrm>
            <a:off x="2786242" y="4480593"/>
            <a:ext cx="756459" cy="756459"/>
          </a:xfrm>
          <a:prstGeom prst="ellipse">
            <a:avLst/>
          </a:prstGeom>
          <a:noFill/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86B53B-E3BB-48D9-8ABE-64B4BC0FA038}"/>
              </a:ext>
            </a:extLst>
          </p:cNvPr>
          <p:cNvSpPr txBox="1"/>
          <p:nvPr/>
        </p:nvSpPr>
        <p:spPr>
          <a:xfrm>
            <a:off x="1356314" y="261995"/>
            <a:ext cx="225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운동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B9340E-A145-4010-81E7-0DCE673EDE94}"/>
              </a:ext>
            </a:extLst>
          </p:cNvPr>
          <p:cNvSpPr txBox="1"/>
          <p:nvPr/>
        </p:nvSpPr>
        <p:spPr>
          <a:xfrm>
            <a:off x="1356314" y="948917"/>
            <a:ext cx="2243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동작을 잘 보고 따라해주세요</a:t>
            </a:r>
            <a:r>
              <a:rPr lang="en-US" altLang="ko-KR" sz="1100" dirty="0"/>
              <a:t>!</a:t>
            </a:r>
          </a:p>
          <a:p>
            <a:r>
              <a:rPr lang="en-US" altLang="ko-KR" sz="1100" dirty="0"/>
              <a:t>(10</a:t>
            </a:r>
            <a:r>
              <a:rPr lang="ko-KR" altLang="en-US" sz="1100" dirty="0"/>
              <a:t>회 반복</a:t>
            </a:r>
            <a:r>
              <a:rPr lang="en-US" altLang="ko-KR" sz="11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42055E-0B82-430C-9C20-E2AF35B608E5}"/>
              </a:ext>
            </a:extLst>
          </p:cNvPr>
          <p:cNvSpPr txBox="1"/>
          <p:nvPr/>
        </p:nvSpPr>
        <p:spPr>
          <a:xfrm>
            <a:off x="1377765" y="615542"/>
            <a:ext cx="1390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팔 비대칭 올리기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5B1582-13BC-487B-9002-9B3C86966DE6}"/>
              </a:ext>
            </a:extLst>
          </p:cNvPr>
          <p:cNvSpPr/>
          <p:nvPr/>
        </p:nvSpPr>
        <p:spPr>
          <a:xfrm>
            <a:off x="1851060" y="1394301"/>
            <a:ext cx="1349340" cy="2161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AA395B-680C-4F14-9027-C662EC69F497}"/>
              </a:ext>
            </a:extLst>
          </p:cNvPr>
          <p:cNvSpPr txBox="1"/>
          <p:nvPr/>
        </p:nvSpPr>
        <p:spPr>
          <a:xfrm>
            <a:off x="2759560" y="1348477"/>
            <a:ext cx="51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75%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36922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64EF27-ADAA-4D45-B432-EE3E47184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68" y="325120"/>
            <a:ext cx="1055696" cy="1570181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B8DAE9B-02C6-4829-A601-8F42A4930252}"/>
              </a:ext>
            </a:extLst>
          </p:cNvPr>
          <p:cNvSpPr/>
          <p:nvPr/>
        </p:nvSpPr>
        <p:spPr>
          <a:xfrm>
            <a:off x="1851060" y="1394301"/>
            <a:ext cx="1870364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1511493-8398-4FCA-A491-4EF01AFF9CA1}"/>
              </a:ext>
            </a:extLst>
          </p:cNvPr>
          <p:cNvSpPr/>
          <p:nvPr/>
        </p:nvSpPr>
        <p:spPr>
          <a:xfrm>
            <a:off x="1851060" y="1679170"/>
            <a:ext cx="1870364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F09AA70-6227-4DA9-BB93-2E88E5E2D368}"/>
              </a:ext>
            </a:extLst>
          </p:cNvPr>
          <p:cNvSpPr/>
          <p:nvPr/>
        </p:nvSpPr>
        <p:spPr>
          <a:xfrm>
            <a:off x="1356314" y="1394301"/>
            <a:ext cx="437896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운동량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57A2245-3962-4156-A53A-228437BDB24F}"/>
              </a:ext>
            </a:extLst>
          </p:cNvPr>
          <p:cNvSpPr/>
          <p:nvPr/>
        </p:nvSpPr>
        <p:spPr>
          <a:xfrm>
            <a:off x="1356314" y="1679169"/>
            <a:ext cx="437896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활동량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634B76-245F-4224-B894-53BDE8D28CCC}"/>
              </a:ext>
            </a:extLst>
          </p:cNvPr>
          <p:cNvSpPr/>
          <p:nvPr/>
        </p:nvSpPr>
        <p:spPr>
          <a:xfrm>
            <a:off x="1851060" y="1679168"/>
            <a:ext cx="917078" cy="2161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B535F-4977-4CDC-A30A-60D4316A9EA2}"/>
              </a:ext>
            </a:extLst>
          </p:cNvPr>
          <p:cNvSpPr txBox="1"/>
          <p:nvPr/>
        </p:nvSpPr>
        <p:spPr>
          <a:xfrm>
            <a:off x="2313086" y="1633344"/>
            <a:ext cx="51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47%</a:t>
            </a:r>
            <a:endParaRPr lang="ko-KR" altLang="en-US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DDAC28D-8134-48AB-B566-2EAFC0EC5E7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76" y="2565942"/>
            <a:ext cx="3104135" cy="39576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D5A43DDA-305F-4DD4-9A01-376356A66B2D}"/>
              </a:ext>
            </a:extLst>
          </p:cNvPr>
          <p:cNvSpPr/>
          <p:nvPr/>
        </p:nvSpPr>
        <p:spPr>
          <a:xfrm>
            <a:off x="2786242" y="4617827"/>
            <a:ext cx="756459" cy="756459"/>
          </a:xfrm>
          <a:prstGeom prst="ellipse">
            <a:avLst/>
          </a:prstGeom>
          <a:noFill/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ko-KR" altLang="en-US" dirty="0"/>
              <a:t>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86B53B-E3BB-48D9-8ABE-64B4BC0FA038}"/>
              </a:ext>
            </a:extLst>
          </p:cNvPr>
          <p:cNvSpPr txBox="1"/>
          <p:nvPr/>
        </p:nvSpPr>
        <p:spPr>
          <a:xfrm>
            <a:off x="1356314" y="261995"/>
            <a:ext cx="225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본운동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B9340E-A145-4010-81E7-0DCE673EDE94}"/>
              </a:ext>
            </a:extLst>
          </p:cNvPr>
          <p:cNvSpPr txBox="1"/>
          <p:nvPr/>
        </p:nvSpPr>
        <p:spPr>
          <a:xfrm>
            <a:off x="1356314" y="948917"/>
            <a:ext cx="2243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동작을 잘 보고 따라해주세요</a:t>
            </a:r>
            <a:r>
              <a:rPr lang="en-US" altLang="ko-KR" sz="1100" dirty="0"/>
              <a:t>!</a:t>
            </a:r>
          </a:p>
          <a:p>
            <a:r>
              <a:rPr lang="en-US" altLang="ko-KR" sz="1100" dirty="0"/>
              <a:t>(10</a:t>
            </a:r>
            <a:r>
              <a:rPr lang="ko-KR" altLang="en-US" sz="1100" dirty="0"/>
              <a:t>회 반복</a:t>
            </a:r>
            <a:r>
              <a:rPr lang="en-US" altLang="ko-KR" sz="11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42055E-0B82-430C-9C20-E2AF35B608E5}"/>
              </a:ext>
            </a:extLst>
          </p:cNvPr>
          <p:cNvSpPr txBox="1"/>
          <p:nvPr/>
        </p:nvSpPr>
        <p:spPr>
          <a:xfrm>
            <a:off x="1377765" y="615542"/>
            <a:ext cx="1390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팔 비대칭 올리기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5F0D57A-1E0C-46B5-BFF1-6D0BE23ED618}"/>
              </a:ext>
            </a:extLst>
          </p:cNvPr>
          <p:cNvSpPr/>
          <p:nvPr/>
        </p:nvSpPr>
        <p:spPr>
          <a:xfrm>
            <a:off x="1851060" y="1394301"/>
            <a:ext cx="1349340" cy="2161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846047-FEF4-4211-84DC-D680BDAC60A2}"/>
              </a:ext>
            </a:extLst>
          </p:cNvPr>
          <p:cNvSpPr txBox="1"/>
          <p:nvPr/>
        </p:nvSpPr>
        <p:spPr>
          <a:xfrm>
            <a:off x="2759560" y="1348477"/>
            <a:ext cx="51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75%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1434F0-1996-4C06-B4B5-DE86FC000339}"/>
              </a:ext>
            </a:extLst>
          </p:cNvPr>
          <p:cNvSpPr txBox="1"/>
          <p:nvPr/>
        </p:nvSpPr>
        <p:spPr>
          <a:xfrm>
            <a:off x="2574268" y="5589125"/>
            <a:ext cx="1147156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일시정지</a:t>
            </a:r>
          </a:p>
        </p:txBody>
      </p:sp>
    </p:spTree>
    <p:extLst>
      <p:ext uri="{BB962C8B-B14F-4D97-AF65-F5344CB8AC3E}">
        <p14:creationId xmlns:p14="http://schemas.microsoft.com/office/powerpoint/2010/main" val="1326652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64EF27-ADAA-4D45-B432-EE3E47184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68" y="325120"/>
            <a:ext cx="1055696" cy="1570181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B8DAE9B-02C6-4829-A601-8F42A4930252}"/>
              </a:ext>
            </a:extLst>
          </p:cNvPr>
          <p:cNvSpPr/>
          <p:nvPr/>
        </p:nvSpPr>
        <p:spPr>
          <a:xfrm>
            <a:off x="1851060" y="1394301"/>
            <a:ext cx="1870364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1511493-8398-4FCA-A491-4EF01AFF9CA1}"/>
              </a:ext>
            </a:extLst>
          </p:cNvPr>
          <p:cNvSpPr/>
          <p:nvPr/>
        </p:nvSpPr>
        <p:spPr>
          <a:xfrm>
            <a:off x="1851060" y="1679170"/>
            <a:ext cx="1870364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F09AA70-6227-4DA9-BB93-2E88E5E2D368}"/>
              </a:ext>
            </a:extLst>
          </p:cNvPr>
          <p:cNvSpPr/>
          <p:nvPr/>
        </p:nvSpPr>
        <p:spPr>
          <a:xfrm>
            <a:off x="1356314" y="1394301"/>
            <a:ext cx="437896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운동량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57A2245-3962-4156-A53A-228437BDB24F}"/>
              </a:ext>
            </a:extLst>
          </p:cNvPr>
          <p:cNvSpPr/>
          <p:nvPr/>
        </p:nvSpPr>
        <p:spPr>
          <a:xfrm>
            <a:off x="1356314" y="1679169"/>
            <a:ext cx="437896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활동량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9F5C25D-03C3-4620-9E44-B175AE31C27D}"/>
              </a:ext>
            </a:extLst>
          </p:cNvPr>
          <p:cNvSpPr/>
          <p:nvPr/>
        </p:nvSpPr>
        <p:spPr>
          <a:xfrm>
            <a:off x="1851060" y="1394301"/>
            <a:ext cx="601195" cy="2161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634B76-245F-4224-B894-53BDE8D28CCC}"/>
              </a:ext>
            </a:extLst>
          </p:cNvPr>
          <p:cNvSpPr/>
          <p:nvPr/>
        </p:nvSpPr>
        <p:spPr>
          <a:xfrm>
            <a:off x="1851060" y="1679168"/>
            <a:ext cx="917078" cy="2161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BD4B2-CE8B-4A30-B6A5-1A42E241DFE4}"/>
              </a:ext>
            </a:extLst>
          </p:cNvPr>
          <p:cNvSpPr txBox="1"/>
          <p:nvPr/>
        </p:nvSpPr>
        <p:spPr>
          <a:xfrm>
            <a:off x="1993716" y="1348477"/>
            <a:ext cx="51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32%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B535F-4977-4CDC-A30A-60D4316A9EA2}"/>
              </a:ext>
            </a:extLst>
          </p:cNvPr>
          <p:cNvSpPr txBox="1"/>
          <p:nvPr/>
        </p:nvSpPr>
        <p:spPr>
          <a:xfrm>
            <a:off x="2313086" y="1633344"/>
            <a:ext cx="51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47%</a:t>
            </a:r>
            <a:endParaRPr lang="ko-KR" altLang="en-US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DDAC28D-8134-48AB-B566-2EAFC0EC5E7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76" y="2565942"/>
            <a:ext cx="3104135" cy="39576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D5A43DDA-305F-4DD4-9A01-376356A66B2D}"/>
              </a:ext>
            </a:extLst>
          </p:cNvPr>
          <p:cNvSpPr/>
          <p:nvPr/>
        </p:nvSpPr>
        <p:spPr>
          <a:xfrm>
            <a:off x="2786242" y="2296013"/>
            <a:ext cx="756459" cy="756459"/>
          </a:xfrm>
          <a:prstGeom prst="ellipse">
            <a:avLst/>
          </a:prstGeom>
          <a:noFill/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86B53B-E3BB-48D9-8ABE-64B4BC0FA038}"/>
              </a:ext>
            </a:extLst>
          </p:cNvPr>
          <p:cNvSpPr txBox="1"/>
          <p:nvPr/>
        </p:nvSpPr>
        <p:spPr>
          <a:xfrm>
            <a:off x="1356314" y="261995"/>
            <a:ext cx="225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본운동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B9340E-A145-4010-81E7-0DCE673EDE94}"/>
              </a:ext>
            </a:extLst>
          </p:cNvPr>
          <p:cNvSpPr txBox="1"/>
          <p:nvPr/>
        </p:nvSpPr>
        <p:spPr>
          <a:xfrm>
            <a:off x="1356314" y="948917"/>
            <a:ext cx="2243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동작을 잘 보고 따라해주세요</a:t>
            </a:r>
            <a:r>
              <a:rPr lang="en-US" altLang="ko-KR" sz="1100" dirty="0"/>
              <a:t>!</a:t>
            </a:r>
          </a:p>
          <a:p>
            <a:r>
              <a:rPr lang="en-US" altLang="ko-KR" sz="1100" dirty="0"/>
              <a:t>(10</a:t>
            </a:r>
            <a:r>
              <a:rPr lang="ko-KR" altLang="en-US" sz="1100" dirty="0"/>
              <a:t>회 반복</a:t>
            </a:r>
            <a:r>
              <a:rPr lang="en-US" altLang="ko-KR" sz="11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42055E-0B82-430C-9C20-E2AF35B608E5}"/>
              </a:ext>
            </a:extLst>
          </p:cNvPr>
          <p:cNvSpPr txBox="1"/>
          <p:nvPr/>
        </p:nvSpPr>
        <p:spPr>
          <a:xfrm>
            <a:off x="1377765" y="615542"/>
            <a:ext cx="1390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팔 비대칭 올리기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42ACD0-3A89-43BF-B24C-E83EAEE6EAB2}"/>
              </a:ext>
            </a:extLst>
          </p:cNvPr>
          <p:cNvSpPr/>
          <p:nvPr/>
        </p:nvSpPr>
        <p:spPr>
          <a:xfrm>
            <a:off x="-1" y="0"/>
            <a:ext cx="3887789" cy="691197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1124C8-FCFB-47B5-BC82-3E229BE82381}"/>
              </a:ext>
            </a:extLst>
          </p:cNvPr>
          <p:cNvSpPr/>
          <p:nvPr/>
        </p:nvSpPr>
        <p:spPr>
          <a:xfrm>
            <a:off x="436097" y="1468065"/>
            <a:ext cx="3169018" cy="3669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57188" indent="-180975"/>
            <a:endParaRPr lang="en-US" altLang="ko-KR" sz="2400" dirty="0">
              <a:solidFill>
                <a:schemeClr val="bg1"/>
              </a:solidFill>
            </a:endParaRPr>
          </a:p>
          <a:p>
            <a:pPr marL="357188" indent="-180975"/>
            <a:r>
              <a:rPr lang="ko-KR" altLang="en-US" sz="2400" dirty="0">
                <a:solidFill>
                  <a:schemeClr val="bg1"/>
                </a:solidFill>
              </a:rPr>
              <a:t>수고하셨어요</a:t>
            </a:r>
            <a:r>
              <a:rPr lang="en-US" altLang="ko-KR" sz="2400" dirty="0">
                <a:solidFill>
                  <a:schemeClr val="bg1"/>
                </a:solidFill>
              </a:rPr>
              <a:t>!</a:t>
            </a:r>
          </a:p>
          <a:p>
            <a:pPr marL="357188" indent="-180975"/>
            <a:endParaRPr lang="en-US" altLang="ko-KR" sz="2400" dirty="0">
              <a:solidFill>
                <a:schemeClr val="bg1"/>
              </a:solidFill>
            </a:endParaRPr>
          </a:p>
          <a:p>
            <a:pPr marL="357188" indent="-180975"/>
            <a:endParaRPr lang="en-US" altLang="ko-KR" sz="2400" dirty="0">
              <a:solidFill>
                <a:schemeClr val="bg1"/>
              </a:solidFill>
            </a:endParaRPr>
          </a:p>
          <a:p>
            <a:pPr marL="357188" indent="-180975"/>
            <a:endParaRPr lang="en-US" altLang="ko-KR" sz="2400" dirty="0">
              <a:solidFill>
                <a:schemeClr val="bg1"/>
              </a:solidFill>
            </a:endParaRPr>
          </a:p>
          <a:p>
            <a:pPr marL="182563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우측 끝 복도 반응형 포스터로 이동하셔서 나머지 운동을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182563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마무리하세요</a:t>
            </a:r>
            <a:r>
              <a:rPr lang="en-US" altLang="ko-KR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E10E66-10B9-4DF0-A664-31E5706B8344}"/>
              </a:ext>
            </a:extLst>
          </p:cNvPr>
          <p:cNvSpPr/>
          <p:nvPr/>
        </p:nvSpPr>
        <p:spPr>
          <a:xfrm>
            <a:off x="1043825" y="4577152"/>
            <a:ext cx="2044504" cy="33787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이동▶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875924C-610E-4547-BBCF-0C3955530CDD}"/>
              </a:ext>
            </a:extLst>
          </p:cNvPr>
          <p:cNvSpPr/>
          <p:nvPr/>
        </p:nvSpPr>
        <p:spPr>
          <a:xfrm>
            <a:off x="1269180" y="2562267"/>
            <a:ext cx="1870364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CA26131-1317-4530-B25A-A43EB22B1BF2}"/>
              </a:ext>
            </a:extLst>
          </p:cNvPr>
          <p:cNvSpPr/>
          <p:nvPr/>
        </p:nvSpPr>
        <p:spPr>
          <a:xfrm>
            <a:off x="1269180" y="2847136"/>
            <a:ext cx="1870364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6C20A04-864B-48A1-A93E-68739AA1BE3B}"/>
              </a:ext>
            </a:extLst>
          </p:cNvPr>
          <p:cNvSpPr/>
          <p:nvPr/>
        </p:nvSpPr>
        <p:spPr>
          <a:xfrm>
            <a:off x="774434" y="2562267"/>
            <a:ext cx="437896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운동량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A4D3957-164E-4005-B224-90C940B01934}"/>
              </a:ext>
            </a:extLst>
          </p:cNvPr>
          <p:cNvSpPr/>
          <p:nvPr/>
        </p:nvSpPr>
        <p:spPr>
          <a:xfrm>
            <a:off x="774434" y="2847135"/>
            <a:ext cx="437896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활동량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EA956E6-03AC-4FC2-B8C3-D9DD682260AE}"/>
              </a:ext>
            </a:extLst>
          </p:cNvPr>
          <p:cNvSpPr/>
          <p:nvPr/>
        </p:nvSpPr>
        <p:spPr>
          <a:xfrm>
            <a:off x="1269180" y="2847134"/>
            <a:ext cx="917078" cy="2161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6D63AA-1360-42E0-A456-4ACDBD102914}"/>
              </a:ext>
            </a:extLst>
          </p:cNvPr>
          <p:cNvSpPr txBox="1"/>
          <p:nvPr/>
        </p:nvSpPr>
        <p:spPr>
          <a:xfrm>
            <a:off x="1731206" y="2801310"/>
            <a:ext cx="51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47%</a:t>
            </a:r>
            <a:endParaRPr lang="ko-KR" altLang="en-US" sz="14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ADD5E58-3676-48AD-A209-964CE5A76432}"/>
              </a:ext>
            </a:extLst>
          </p:cNvPr>
          <p:cNvSpPr/>
          <p:nvPr/>
        </p:nvSpPr>
        <p:spPr>
          <a:xfrm>
            <a:off x="1269180" y="2562267"/>
            <a:ext cx="1349340" cy="2161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8FA5F6-EFE3-43DF-9DA9-E1B88BCD49DD}"/>
              </a:ext>
            </a:extLst>
          </p:cNvPr>
          <p:cNvSpPr txBox="1"/>
          <p:nvPr/>
        </p:nvSpPr>
        <p:spPr>
          <a:xfrm>
            <a:off x="2177680" y="2516443"/>
            <a:ext cx="51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75%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19719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A52355-DF5F-41C8-829C-BA1ABC1D1918}"/>
              </a:ext>
            </a:extLst>
          </p:cNvPr>
          <p:cNvSpPr txBox="1"/>
          <p:nvPr/>
        </p:nvSpPr>
        <p:spPr>
          <a:xfrm>
            <a:off x="1291270" y="100728"/>
            <a:ext cx="1513895" cy="3017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361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건강한 소리의 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40741A-DF94-4ABE-8C4E-D00191B97F2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7" y="2793118"/>
            <a:ext cx="3104329" cy="33309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E006B1-FCC9-4397-9FFC-4389CE5817D7}"/>
              </a:ext>
            </a:extLst>
          </p:cNvPr>
          <p:cNvSpPr txBox="1"/>
          <p:nvPr/>
        </p:nvSpPr>
        <p:spPr>
          <a:xfrm>
            <a:off x="346163" y="1218670"/>
            <a:ext cx="2574243" cy="12961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7823" b="1" dirty="0"/>
              <a:t>10:45</a:t>
            </a:r>
            <a:endParaRPr lang="ko-KR" altLang="en-US" sz="7823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1556B-CC71-441B-81A7-42DEEB623F43}"/>
              </a:ext>
            </a:extLst>
          </p:cNvPr>
          <p:cNvSpPr txBox="1"/>
          <p:nvPr/>
        </p:nvSpPr>
        <p:spPr>
          <a:xfrm>
            <a:off x="2688937" y="1506473"/>
            <a:ext cx="916178" cy="7205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61" b="1" dirty="0"/>
              <a:t>25</a:t>
            </a:r>
            <a:r>
              <a:rPr lang="ko-KR" altLang="en-US" sz="1361" b="1" dirty="0"/>
              <a:t>℃</a:t>
            </a:r>
            <a:r>
              <a:rPr lang="en-US" altLang="ko-KR" sz="1361" b="1" dirty="0"/>
              <a:t>, 17%</a:t>
            </a:r>
          </a:p>
          <a:p>
            <a:pPr>
              <a:lnSpc>
                <a:spcPct val="150000"/>
              </a:lnSpc>
            </a:pPr>
            <a:r>
              <a:rPr lang="ko-KR" altLang="en-US" sz="1361" b="1" dirty="0"/>
              <a:t>맑음</a:t>
            </a:r>
            <a:endParaRPr lang="en-US" altLang="ko-KR" sz="1361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BFC28-81C5-45D5-AF2B-C3DBA3B277AE}"/>
              </a:ext>
            </a:extLst>
          </p:cNvPr>
          <p:cNvSpPr txBox="1"/>
          <p:nvPr/>
        </p:nvSpPr>
        <p:spPr>
          <a:xfrm>
            <a:off x="436097" y="1040703"/>
            <a:ext cx="2484309" cy="4273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177" b="1" dirty="0"/>
              <a:t>2017</a:t>
            </a:r>
            <a:r>
              <a:rPr lang="ko-KR" altLang="en-US" sz="2177" b="1" dirty="0"/>
              <a:t>년  </a:t>
            </a:r>
            <a:r>
              <a:rPr lang="en-US" altLang="ko-KR" sz="2177" b="1" dirty="0"/>
              <a:t>8</a:t>
            </a:r>
            <a:r>
              <a:rPr lang="ko-KR" altLang="en-US" sz="2177" b="1" dirty="0"/>
              <a:t>월  </a:t>
            </a:r>
            <a:r>
              <a:rPr lang="en-US" altLang="ko-KR" sz="2177" b="1" dirty="0"/>
              <a:t>27</a:t>
            </a:r>
            <a:r>
              <a:rPr lang="ko-KR" altLang="en-US" sz="2177" b="1" dirty="0"/>
              <a:t>일</a:t>
            </a:r>
          </a:p>
        </p:txBody>
      </p:sp>
      <p:pic>
        <p:nvPicPr>
          <p:cNvPr id="1026" name="Picture 2" descr="맑음에 대한 이미지 검색결과">
            <a:extLst>
              <a:ext uri="{FF2B5EF4-FFF2-40B4-BE49-F238E27FC236}">
                <a16:creationId xmlns:a16="http://schemas.microsoft.com/office/drawing/2014/main" id="{872610A8-FACB-47A3-8F96-10C3E3855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643" y="1732992"/>
            <a:ext cx="532472" cy="53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25547A0-7868-407F-922C-C8ED896EF735}"/>
              </a:ext>
            </a:extLst>
          </p:cNvPr>
          <p:cNvSpPr/>
          <p:nvPr/>
        </p:nvSpPr>
        <p:spPr>
          <a:xfrm>
            <a:off x="-1" y="0"/>
            <a:ext cx="3887789" cy="691197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852830-9714-4C48-97CC-5E9C4B4B61AA}"/>
              </a:ext>
            </a:extLst>
          </p:cNvPr>
          <p:cNvSpPr/>
          <p:nvPr/>
        </p:nvSpPr>
        <p:spPr>
          <a:xfrm>
            <a:off x="436097" y="1468065"/>
            <a:ext cx="3169018" cy="3669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안녕하세요</a:t>
            </a:r>
            <a:r>
              <a:rPr lang="en-US" altLang="ko-KR" sz="2000" dirty="0">
                <a:solidFill>
                  <a:schemeClr val="bg1"/>
                </a:solidFill>
              </a:rPr>
              <a:t>! </a:t>
            </a:r>
            <a:r>
              <a:rPr lang="ko-KR" altLang="en-US" sz="2000" dirty="0" err="1">
                <a:solidFill>
                  <a:schemeClr val="bg1"/>
                </a:solidFill>
              </a:rPr>
              <a:t>김ㅇㅇ님</a:t>
            </a:r>
            <a:r>
              <a:rPr lang="en-US" altLang="ko-KR" sz="2000" dirty="0">
                <a:solidFill>
                  <a:schemeClr val="bg1"/>
                </a:solidFill>
              </a:rPr>
              <a:t>!</a:t>
            </a:r>
          </a:p>
          <a:p>
            <a:pPr marL="357188" indent="-180975"/>
            <a:endParaRPr lang="en-US" altLang="ko-KR" sz="2000" dirty="0">
              <a:solidFill>
                <a:schemeClr val="bg1"/>
              </a:solidFill>
            </a:endParaRPr>
          </a:p>
          <a:p>
            <a:pPr indent="92075"/>
            <a:r>
              <a:rPr lang="ko-KR" altLang="en-US" sz="1400" dirty="0">
                <a:solidFill>
                  <a:schemeClr val="bg1"/>
                </a:solidFill>
              </a:rPr>
              <a:t>운동을 마무리 지어볼까요</a:t>
            </a:r>
            <a:r>
              <a:rPr lang="en-US" altLang="ko-KR" sz="1400" dirty="0">
                <a:solidFill>
                  <a:schemeClr val="bg1"/>
                </a:solidFill>
              </a:rPr>
              <a:t>?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355075B-6BCE-4C7B-A237-623B8FA418C0}"/>
              </a:ext>
            </a:extLst>
          </p:cNvPr>
          <p:cNvSpPr/>
          <p:nvPr/>
        </p:nvSpPr>
        <p:spPr>
          <a:xfrm>
            <a:off x="1026448" y="2970561"/>
            <a:ext cx="930628" cy="93062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수술 직후</a:t>
            </a:r>
            <a:endParaRPr lang="en-US" altLang="ko-KR" sz="800" dirty="0"/>
          </a:p>
          <a:p>
            <a:pPr algn="ctr"/>
            <a:r>
              <a:rPr lang="ko-KR" altLang="en-US" sz="1600" dirty="0"/>
              <a:t>시원한 바다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18EA9BC-A9DB-4AF5-B6F3-14314913BACF}"/>
              </a:ext>
            </a:extLst>
          </p:cNvPr>
          <p:cNvSpPr/>
          <p:nvPr/>
        </p:nvSpPr>
        <p:spPr>
          <a:xfrm>
            <a:off x="2069869" y="2970561"/>
            <a:ext cx="930628" cy="9306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수술 </a:t>
            </a:r>
            <a:r>
              <a:rPr lang="en-US" altLang="ko-KR" sz="800" dirty="0"/>
              <a:t>2~3</a:t>
            </a:r>
            <a:r>
              <a:rPr lang="ko-KR" altLang="en-US" sz="800" dirty="0"/>
              <a:t>일차</a:t>
            </a:r>
            <a:endParaRPr lang="en-US" altLang="ko-KR" sz="800" dirty="0"/>
          </a:p>
          <a:p>
            <a:pPr algn="ctr"/>
            <a:r>
              <a:rPr lang="ko-KR" altLang="en-US" sz="1600" dirty="0"/>
              <a:t>푸르른 들판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33F5A0-8D80-4A28-87AC-638635ABE1C4}"/>
              </a:ext>
            </a:extLst>
          </p:cNvPr>
          <p:cNvSpPr/>
          <p:nvPr/>
        </p:nvSpPr>
        <p:spPr>
          <a:xfrm>
            <a:off x="1026448" y="4006814"/>
            <a:ext cx="930628" cy="930628"/>
          </a:xfrm>
          <a:prstGeom prst="ellipse">
            <a:avLst/>
          </a:prstGeom>
          <a:solidFill>
            <a:srgbClr val="FC8C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수술 </a:t>
            </a:r>
            <a:r>
              <a:rPr lang="en-US" altLang="ko-KR" sz="800" dirty="0"/>
              <a:t>4~7</a:t>
            </a:r>
            <a:r>
              <a:rPr lang="ko-KR" altLang="en-US" sz="800" dirty="0"/>
              <a:t>일</a:t>
            </a:r>
            <a:endParaRPr lang="en-US" altLang="ko-KR" sz="800" dirty="0"/>
          </a:p>
          <a:p>
            <a:pPr algn="ctr"/>
            <a:r>
              <a:rPr lang="ko-KR" altLang="en-US" sz="1600" dirty="0"/>
              <a:t>만개한</a:t>
            </a:r>
            <a:endParaRPr lang="en-US" altLang="ko-KR" sz="1600" dirty="0"/>
          </a:p>
          <a:p>
            <a:pPr algn="ctr"/>
            <a:r>
              <a:rPr lang="ko-KR" altLang="en-US" sz="1600" dirty="0" err="1"/>
              <a:t>봄산</a:t>
            </a:r>
            <a:endParaRPr lang="ko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CDE6A4-E869-4A4B-A21B-1A1ABE7F1C59}"/>
              </a:ext>
            </a:extLst>
          </p:cNvPr>
          <p:cNvSpPr/>
          <p:nvPr/>
        </p:nvSpPr>
        <p:spPr>
          <a:xfrm>
            <a:off x="2069869" y="4006814"/>
            <a:ext cx="930628" cy="93062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 </a:t>
            </a:r>
            <a:r>
              <a:rPr lang="ko-KR" altLang="en-US" sz="800" dirty="0"/>
              <a:t>수술 </a:t>
            </a:r>
            <a:r>
              <a:rPr lang="en-US" altLang="ko-KR" sz="800" dirty="0"/>
              <a:t>7</a:t>
            </a:r>
            <a:r>
              <a:rPr lang="ko-KR" altLang="en-US" sz="800" dirty="0"/>
              <a:t>일 이후</a:t>
            </a:r>
            <a:endParaRPr lang="en-US" altLang="ko-KR" sz="800" dirty="0"/>
          </a:p>
          <a:p>
            <a:pPr algn="ctr"/>
            <a:r>
              <a:rPr lang="ko-KR" altLang="en-US" sz="1600" dirty="0"/>
              <a:t>운동장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B20FCCA-2FFB-499D-B0F6-F51771F58B28}"/>
              </a:ext>
            </a:extLst>
          </p:cNvPr>
          <p:cNvSpPr/>
          <p:nvPr/>
        </p:nvSpPr>
        <p:spPr>
          <a:xfrm>
            <a:off x="1026448" y="2970561"/>
            <a:ext cx="930628" cy="930628"/>
          </a:xfrm>
          <a:prstGeom prst="ellipse">
            <a:avLst/>
          </a:prstGeom>
          <a:solidFill>
            <a:schemeClr val="tx2">
              <a:lumMod val="50000"/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8FAE28A-E2B1-4FDF-9CDC-9CC6F642F6A7}"/>
              </a:ext>
            </a:extLst>
          </p:cNvPr>
          <p:cNvSpPr/>
          <p:nvPr/>
        </p:nvSpPr>
        <p:spPr>
          <a:xfrm>
            <a:off x="1026448" y="4018261"/>
            <a:ext cx="930628" cy="930628"/>
          </a:xfrm>
          <a:prstGeom prst="ellipse">
            <a:avLst/>
          </a:prstGeom>
          <a:solidFill>
            <a:schemeClr val="tx2">
              <a:lumMod val="50000"/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E63B586-DE3E-4E6C-825D-D79228327B45}"/>
              </a:ext>
            </a:extLst>
          </p:cNvPr>
          <p:cNvSpPr/>
          <p:nvPr/>
        </p:nvSpPr>
        <p:spPr>
          <a:xfrm>
            <a:off x="2073800" y="4018261"/>
            <a:ext cx="930628" cy="930628"/>
          </a:xfrm>
          <a:prstGeom prst="ellipse">
            <a:avLst/>
          </a:prstGeom>
          <a:solidFill>
            <a:schemeClr val="tx2">
              <a:lumMod val="50000"/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26248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64EF27-ADAA-4D45-B432-EE3E47184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68" y="325120"/>
            <a:ext cx="1055696" cy="1570181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B8DAE9B-02C6-4829-A601-8F42A4930252}"/>
              </a:ext>
            </a:extLst>
          </p:cNvPr>
          <p:cNvSpPr/>
          <p:nvPr/>
        </p:nvSpPr>
        <p:spPr>
          <a:xfrm>
            <a:off x="1851060" y="1394301"/>
            <a:ext cx="1870364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1511493-8398-4FCA-A491-4EF01AFF9CA1}"/>
              </a:ext>
            </a:extLst>
          </p:cNvPr>
          <p:cNvSpPr/>
          <p:nvPr/>
        </p:nvSpPr>
        <p:spPr>
          <a:xfrm>
            <a:off x="1851060" y="1679170"/>
            <a:ext cx="1870364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F09AA70-6227-4DA9-BB93-2E88E5E2D368}"/>
              </a:ext>
            </a:extLst>
          </p:cNvPr>
          <p:cNvSpPr/>
          <p:nvPr/>
        </p:nvSpPr>
        <p:spPr>
          <a:xfrm>
            <a:off x="1356314" y="1394301"/>
            <a:ext cx="437896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운동량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57A2245-3962-4156-A53A-228437BDB24F}"/>
              </a:ext>
            </a:extLst>
          </p:cNvPr>
          <p:cNvSpPr/>
          <p:nvPr/>
        </p:nvSpPr>
        <p:spPr>
          <a:xfrm>
            <a:off x="1356314" y="1679169"/>
            <a:ext cx="437896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활동량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9F5C25D-03C3-4620-9E44-B175AE31C27D}"/>
              </a:ext>
            </a:extLst>
          </p:cNvPr>
          <p:cNvSpPr/>
          <p:nvPr/>
        </p:nvSpPr>
        <p:spPr>
          <a:xfrm>
            <a:off x="1851059" y="1394301"/>
            <a:ext cx="1755325" cy="2161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634B76-245F-4224-B894-53BDE8D28CCC}"/>
              </a:ext>
            </a:extLst>
          </p:cNvPr>
          <p:cNvSpPr/>
          <p:nvPr/>
        </p:nvSpPr>
        <p:spPr>
          <a:xfrm>
            <a:off x="1851059" y="1679168"/>
            <a:ext cx="1316089" cy="2161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BD4B2-CE8B-4A30-B6A5-1A42E241DFE4}"/>
              </a:ext>
            </a:extLst>
          </p:cNvPr>
          <p:cNvSpPr txBox="1"/>
          <p:nvPr/>
        </p:nvSpPr>
        <p:spPr>
          <a:xfrm>
            <a:off x="3167148" y="1348477"/>
            <a:ext cx="51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95%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B535F-4977-4CDC-A30A-60D4316A9EA2}"/>
              </a:ext>
            </a:extLst>
          </p:cNvPr>
          <p:cNvSpPr txBox="1"/>
          <p:nvPr/>
        </p:nvSpPr>
        <p:spPr>
          <a:xfrm>
            <a:off x="2682332" y="1633344"/>
            <a:ext cx="51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75%</a:t>
            </a:r>
            <a:endParaRPr lang="ko-KR" altLang="en-US" sz="1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5A43DDA-305F-4DD4-9A01-376356A66B2D}"/>
              </a:ext>
            </a:extLst>
          </p:cNvPr>
          <p:cNvSpPr/>
          <p:nvPr/>
        </p:nvSpPr>
        <p:spPr>
          <a:xfrm>
            <a:off x="2733548" y="4451344"/>
            <a:ext cx="756459" cy="756459"/>
          </a:xfrm>
          <a:prstGeom prst="ellipse">
            <a:avLst/>
          </a:prstGeom>
          <a:noFill/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76122-4482-4A2C-841D-3F58B2A452A9}"/>
              </a:ext>
            </a:extLst>
          </p:cNvPr>
          <p:cNvSpPr txBox="1"/>
          <p:nvPr/>
        </p:nvSpPr>
        <p:spPr>
          <a:xfrm>
            <a:off x="1356314" y="261995"/>
            <a:ext cx="225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마무리운동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E77C3-FECD-4910-8C33-724453CAE56A}"/>
              </a:ext>
            </a:extLst>
          </p:cNvPr>
          <p:cNvSpPr txBox="1"/>
          <p:nvPr/>
        </p:nvSpPr>
        <p:spPr>
          <a:xfrm>
            <a:off x="1356314" y="948917"/>
            <a:ext cx="2243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동작을 잘 보고 따라해주세요</a:t>
            </a:r>
            <a:r>
              <a:rPr lang="en-US" altLang="ko-KR" sz="1100" dirty="0"/>
              <a:t>!</a:t>
            </a:r>
          </a:p>
          <a:p>
            <a:r>
              <a:rPr lang="en-US" altLang="ko-KR" sz="1100" dirty="0"/>
              <a:t>(10</a:t>
            </a:r>
            <a:r>
              <a:rPr lang="ko-KR" altLang="en-US" sz="1100" dirty="0"/>
              <a:t>회 반복</a:t>
            </a:r>
            <a:r>
              <a:rPr lang="en-US" altLang="ko-KR" sz="11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EDF1B9-5335-4F93-9ACE-54A90A9247E5}"/>
              </a:ext>
            </a:extLst>
          </p:cNvPr>
          <p:cNvSpPr txBox="1"/>
          <p:nvPr/>
        </p:nvSpPr>
        <p:spPr>
          <a:xfrm>
            <a:off x="1377765" y="615542"/>
            <a:ext cx="1390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팔 흔들기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8F1C909-249F-4EA1-8AEB-6B0B2E026B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6"/>
          <a:stretch/>
        </p:blipFill>
        <p:spPr>
          <a:xfrm>
            <a:off x="931026" y="2565942"/>
            <a:ext cx="2430439" cy="377080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A3C9D9F-7375-4A0E-AAED-E54BEC219502}"/>
              </a:ext>
            </a:extLst>
          </p:cNvPr>
          <p:cNvSpPr txBox="1"/>
          <p:nvPr/>
        </p:nvSpPr>
        <p:spPr>
          <a:xfrm>
            <a:off x="2574268" y="5338612"/>
            <a:ext cx="1147156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일시정지</a:t>
            </a:r>
          </a:p>
        </p:txBody>
      </p:sp>
    </p:spTree>
    <p:extLst>
      <p:ext uri="{BB962C8B-B14F-4D97-AF65-F5344CB8AC3E}">
        <p14:creationId xmlns:p14="http://schemas.microsoft.com/office/powerpoint/2010/main" val="1531888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64EF27-ADAA-4D45-B432-EE3E47184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68" y="325120"/>
            <a:ext cx="1055696" cy="1570181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B8DAE9B-02C6-4829-A601-8F42A4930252}"/>
              </a:ext>
            </a:extLst>
          </p:cNvPr>
          <p:cNvSpPr/>
          <p:nvPr/>
        </p:nvSpPr>
        <p:spPr>
          <a:xfrm>
            <a:off x="1851060" y="1394301"/>
            <a:ext cx="1870364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1511493-8398-4FCA-A491-4EF01AFF9CA1}"/>
              </a:ext>
            </a:extLst>
          </p:cNvPr>
          <p:cNvSpPr/>
          <p:nvPr/>
        </p:nvSpPr>
        <p:spPr>
          <a:xfrm>
            <a:off x="1851060" y="1679170"/>
            <a:ext cx="1870364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F09AA70-6227-4DA9-BB93-2E88E5E2D368}"/>
              </a:ext>
            </a:extLst>
          </p:cNvPr>
          <p:cNvSpPr/>
          <p:nvPr/>
        </p:nvSpPr>
        <p:spPr>
          <a:xfrm>
            <a:off x="1356314" y="1394301"/>
            <a:ext cx="437896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운동량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57A2245-3962-4156-A53A-228437BDB24F}"/>
              </a:ext>
            </a:extLst>
          </p:cNvPr>
          <p:cNvSpPr/>
          <p:nvPr/>
        </p:nvSpPr>
        <p:spPr>
          <a:xfrm>
            <a:off x="1356314" y="1679169"/>
            <a:ext cx="437896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활동량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9F5C25D-03C3-4620-9E44-B175AE31C27D}"/>
              </a:ext>
            </a:extLst>
          </p:cNvPr>
          <p:cNvSpPr/>
          <p:nvPr/>
        </p:nvSpPr>
        <p:spPr>
          <a:xfrm>
            <a:off x="1851059" y="1394301"/>
            <a:ext cx="1755325" cy="2161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634B76-245F-4224-B894-53BDE8D28CCC}"/>
              </a:ext>
            </a:extLst>
          </p:cNvPr>
          <p:cNvSpPr/>
          <p:nvPr/>
        </p:nvSpPr>
        <p:spPr>
          <a:xfrm>
            <a:off x="1851059" y="1679168"/>
            <a:ext cx="1316089" cy="2161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BD4B2-CE8B-4A30-B6A5-1A42E241DFE4}"/>
              </a:ext>
            </a:extLst>
          </p:cNvPr>
          <p:cNvSpPr txBox="1"/>
          <p:nvPr/>
        </p:nvSpPr>
        <p:spPr>
          <a:xfrm>
            <a:off x="3167148" y="1348477"/>
            <a:ext cx="51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95%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B535F-4977-4CDC-A30A-60D4316A9EA2}"/>
              </a:ext>
            </a:extLst>
          </p:cNvPr>
          <p:cNvSpPr txBox="1"/>
          <p:nvPr/>
        </p:nvSpPr>
        <p:spPr>
          <a:xfrm>
            <a:off x="2682332" y="1633344"/>
            <a:ext cx="51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75%</a:t>
            </a:r>
            <a:endParaRPr lang="ko-KR" altLang="en-US" sz="1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5A43DDA-305F-4DD4-9A01-376356A66B2D}"/>
              </a:ext>
            </a:extLst>
          </p:cNvPr>
          <p:cNvSpPr/>
          <p:nvPr/>
        </p:nvSpPr>
        <p:spPr>
          <a:xfrm>
            <a:off x="2733548" y="3737581"/>
            <a:ext cx="756459" cy="756459"/>
          </a:xfrm>
          <a:prstGeom prst="ellipse">
            <a:avLst/>
          </a:prstGeom>
          <a:noFill/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76122-4482-4A2C-841D-3F58B2A452A9}"/>
              </a:ext>
            </a:extLst>
          </p:cNvPr>
          <p:cNvSpPr txBox="1"/>
          <p:nvPr/>
        </p:nvSpPr>
        <p:spPr>
          <a:xfrm>
            <a:off x="1356314" y="261995"/>
            <a:ext cx="225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마무리운동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E77C3-FECD-4910-8C33-724453CAE56A}"/>
              </a:ext>
            </a:extLst>
          </p:cNvPr>
          <p:cNvSpPr txBox="1"/>
          <p:nvPr/>
        </p:nvSpPr>
        <p:spPr>
          <a:xfrm>
            <a:off x="1356314" y="948917"/>
            <a:ext cx="2243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동작을 잘 보고 따라해주세요</a:t>
            </a:r>
            <a:r>
              <a:rPr lang="en-US" altLang="ko-KR" sz="1100" dirty="0"/>
              <a:t>!</a:t>
            </a:r>
          </a:p>
          <a:p>
            <a:r>
              <a:rPr lang="en-US" altLang="ko-KR" sz="1100" dirty="0"/>
              <a:t>(10</a:t>
            </a:r>
            <a:r>
              <a:rPr lang="ko-KR" altLang="en-US" sz="1100" dirty="0"/>
              <a:t>회 반복</a:t>
            </a:r>
            <a:r>
              <a:rPr lang="en-US" altLang="ko-KR" sz="11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EDF1B9-5335-4F93-9ACE-54A90A9247E5}"/>
              </a:ext>
            </a:extLst>
          </p:cNvPr>
          <p:cNvSpPr txBox="1"/>
          <p:nvPr/>
        </p:nvSpPr>
        <p:spPr>
          <a:xfrm>
            <a:off x="1377765" y="615542"/>
            <a:ext cx="1390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팔 흔들기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8F1C909-249F-4EA1-8AEB-6B0B2E026B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6"/>
          <a:stretch/>
        </p:blipFill>
        <p:spPr>
          <a:xfrm>
            <a:off x="931026" y="2565942"/>
            <a:ext cx="2430439" cy="377080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E88A561-8EB4-4683-B951-E9A57258CECD}"/>
              </a:ext>
            </a:extLst>
          </p:cNvPr>
          <p:cNvSpPr/>
          <p:nvPr/>
        </p:nvSpPr>
        <p:spPr>
          <a:xfrm>
            <a:off x="1356314" y="1679169"/>
            <a:ext cx="437896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활동량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BB7069-5A8B-4FF1-A5BD-288337E299E3}"/>
              </a:ext>
            </a:extLst>
          </p:cNvPr>
          <p:cNvSpPr/>
          <p:nvPr/>
        </p:nvSpPr>
        <p:spPr>
          <a:xfrm>
            <a:off x="1851060" y="1679168"/>
            <a:ext cx="917078" cy="2161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037324-167C-4E5B-92CA-EDB403AEC4A6}"/>
              </a:ext>
            </a:extLst>
          </p:cNvPr>
          <p:cNvSpPr txBox="1"/>
          <p:nvPr/>
        </p:nvSpPr>
        <p:spPr>
          <a:xfrm>
            <a:off x="2313086" y="1633344"/>
            <a:ext cx="51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47%</a:t>
            </a:r>
            <a:endParaRPr lang="ko-KR" altLang="en-US" sz="14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D6AC8B2-E98C-4695-9646-A451F10F0E5C}"/>
              </a:ext>
            </a:extLst>
          </p:cNvPr>
          <p:cNvSpPr/>
          <p:nvPr/>
        </p:nvSpPr>
        <p:spPr>
          <a:xfrm>
            <a:off x="2786242" y="2296013"/>
            <a:ext cx="756459" cy="756459"/>
          </a:xfrm>
          <a:prstGeom prst="ellipse">
            <a:avLst/>
          </a:prstGeom>
          <a:noFill/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A1B907-79A8-4552-A83E-E900CC28E3E2}"/>
              </a:ext>
            </a:extLst>
          </p:cNvPr>
          <p:cNvSpPr/>
          <p:nvPr/>
        </p:nvSpPr>
        <p:spPr>
          <a:xfrm>
            <a:off x="-1" y="0"/>
            <a:ext cx="3887789" cy="691197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D1AEC3-030A-45B2-BBAC-A6DB0B420997}"/>
              </a:ext>
            </a:extLst>
          </p:cNvPr>
          <p:cNvSpPr/>
          <p:nvPr/>
        </p:nvSpPr>
        <p:spPr>
          <a:xfrm>
            <a:off x="436097" y="1468065"/>
            <a:ext cx="3169018" cy="3669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57188" indent="-180975"/>
            <a:endParaRPr lang="en-US" altLang="ko-KR" sz="2400" dirty="0">
              <a:solidFill>
                <a:schemeClr val="bg1"/>
              </a:solidFill>
            </a:endParaRPr>
          </a:p>
          <a:p>
            <a:pPr marL="357188" indent="-180975"/>
            <a:r>
              <a:rPr lang="ko-KR" altLang="en-US" sz="2400" dirty="0">
                <a:solidFill>
                  <a:schemeClr val="bg1"/>
                </a:solidFill>
              </a:rPr>
              <a:t>수고하셨어요</a:t>
            </a:r>
            <a:r>
              <a:rPr lang="en-US" altLang="ko-KR" sz="2400" dirty="0">
                <a:solidFill>
                  <a:schemeClr val="bg1"/>
                </a:solidFill>
              </a:rPr>
              <a:t>!</a:t>
            </a:r>
          </a:p>
          <a:p>
            <a:pPr marL="357188" indent="-180975"/>
            <a:endParaRPr lang="en-US" altLang="ko-KR" sz="2400" dirty="0">
              <a:solidFill>
                <a:schemeClr val="bg1"/>
              </a:solidFill>
            </a:endParaRPr>
          </a:p>
          <a:p>
            <a:pPr marL="357188" indent="-180975"/>
            <a:endParaRPr lang="en-US" altLang="ko-KR" sz="2400" dirty="0">
              <a:solidFill>
                <a:schemeClr val="bg1"/>
              </a:solidFill>
            </a:endParaRPr>
          </a:p>
          <a:p>
            <a:pPr marL="357188" indent="-180975"/>
            <a:endParaRPr lang="en-US" altLang="ko-KR" sz="2400" dirty="0">
              <a:solidFill>
                <a:schemeClr val="bg1"/>
              </a:solidFill>
            </a:endParaRPr>
          </a:p>
          <a:p>
            <a:pPr marL="182563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오늘 운동을 다 마치셨어요</a:t>
            </a:r>
            <a:r>
              <a:rPr lang="en-US" altLang="ko-KR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B29E3F8-06C6-4B2B-AE00-EBFA13B5CBD1}"/>
              </a:ext>
            </a:extLst>
          </p:cNvPr>
          <p:cNvSpPr/>
          <p:nvPr/>
        </p:nvSpPr>
        <p:spPr>
          <a:xfrm>
            <a:off x="1043825" y="4494039"/>
            <a:ext cx="2044504" cy="36437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떠나기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4735014-B956-4513-83A4-95FBFE32F4E4}"/>
              </a:ext>
            </a:extLst>
          </p:cNvPr>
          <p:cNvSpPr/>
          <p:nvPr/>
        </p:nvSpPr>
        <p:spPr>
          <a:xfrm>
            <a:off x="1269180" y="2562267"/>
            <a:ext cx="1870364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ED4E301-679A-4302-A960-F80B69F762BD}"/>
              </a:ext>
            </a:extLst>
          </p:cNvPr>
          <p:cNvSpPr/>
          <p:nvPr/>
        </p:nvSpPr>
        <p:spPr>
          <a:xfrm>
            <a:off x="774434" y="2562267"/>
            <a:ext cx="437896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운동량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B34446-0645-4989-8ED6-CFCCCB66F511}"/>
              </a:ext>
            </a:extLst>
          </p:cNvPr>
          <p:cNvSpPr txBox="1"/>
          <p:nvPr/>
        </p:nvSpPr>
        <p:spPr>
          <a:xfrm>
            <a:off x="1731206" y="2801310"/>
            <a:ext cx="51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47%</a:t>
            </a:r>
            <a:endParaRPr lang="ko-KR" altLang="en-US" sz="14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3A1C1D8-A80B-46B5-A36B-16AF031DEA22}"/>
              </a:ext>
            </a:extLst>
          </p:cNvPr>
          <p:cNvSpPr/>
          <p:nvPr/>
        </p:nvSpPr>
        <p:spPr>
          <a:xfrm>
            <a:off x="1269180" y="2562267"/>
            <a:ext cx="1870364" cy="2161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41086D-C1A4-4AA4-88D8-E2A24A174E7B}"/>
              </a:ext>
            </a:extLst>
          </p:cNvPr>
          <p:cNvSpPr txBox="1"/>
          <p:nvPr/>
        </p:nvSpPr>
        <p:spPr>
          <a:xfrm>
            <a:off x="2503569" y="2516443"/>
            <a:ext cx="63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100%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534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40741A-DF94-4ABE-8C4E-D00191B97F2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7" y="2149783"/>
            <a:ext cx="3104329" cy="33309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ACC399-D047-40EB-B1F4-4659E70063A2}"/>
              </a:ext>
            </a:extLst>
          </p:cNvPr>
          <p:cNvSpPr txBox="1"/>
          <p:nvPr/>
        </p:nvSpPr>
        <p:spPr>
          <a:xfrm>
            <a:off x="346163" y="853594"/>
            <a:ext cx="2574243" cy="12961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7823" b="1" dirty="0"/>
              <a:t>10:45</a:t>
            </a:r>
            <a:endParaRPr lang="ko-KR" altLang="en-US" sz="7823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41D03-2DC2-4318-A478-7EB91FEEDA05}"/>
              </a:ext>
            </a:extLst>
          </p:cNvPr>
          <p:cNvSpPr txBox="1"/>
          <p:nvPr/>
        </p:nvSpPr>
        <p:spPr>
          <a:xfrm>
            <a:off x="2688937" y="1141397"/>
            <a:ext cx="916178" cy="3723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61" b="1" dirty="0"/>
              <a:t>25</a:t>
            </a:r>
            <a:r>
              <a:rPr lang="ko-KR" altLang="en-US" sz="1361" b="1" dirty="0"/>
              <a:t>℃</a:t>
            </a:r>
            <a:r>
              <a:rPr lang="en-US" altLang="ko-KR" sz="1361" b="1" dirty="0"/>
              <a:t>, </a:t>
            </a:r>
            <a:r>
              <a:rPr lang="en-US" altLang="ko-KR" sz="1361" b="1"/>
              <a:t>17%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EF2A4-5A55-49E6-AF6A-36D46F60D23B}"/>
              </a:ext>
            </a:extLst>
          </p:cNvPr>
          <p:cNvSpPr txBox="1"/>
          <p:nvPr/>
        </p:nvSpPr>
        <p:spPr>
          <a:xfrm>
            <a:off x="436097" y="714036"/>
            <a:ext cx="2484309" cy="4273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177" b="1" dirty="0"/>
              <a:t>2017</a:t>
            </a:r>
            <a:r>
              <a:rPr lang="ko-KR" altLang="en-US" sz="2177" b="1" dirty="0"/>
              <a:t>년  </a:t>
            </a:r>
            <a:r>
              <a:rPr lang="en-US" altLang="ko-KR" sz="2177" b="1" dirty="0"/>
              <a:t>8</a:t>
            </a:r>
            <a:r>
              <a:rPr lang="ko-KR" altLang="en-US" sz="2177" b="1" dirty="0"/>
              <a:t>월  </a:t>
            </a:r>
            <a:r>
              <a:rPr lang="en-US" altLang="ko-KR" sz="2177" b="1" dirty="0"/>
              <a:t>27</a:t>
            </a:r>
            <a:r>
              <a:rPr lang="ko-KR" altLang="en-US" sz="2177" b="1" dirty="0"/>
              <a:t>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670844-C570-414B-9F54-8126E87CA4E0}"/>
              </a:ext>
            </a:extLst>
          </p:cNvPr>
          <p:cNvSpPr txBox="1"/>
          <p:nvPr/>
        </p:nvSpPr>
        <p:spPr>
          <a:xfrm>
            <a:off x="1291270" y="100728"/>
            <a:ext cx="1513895" cy="3017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361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건강한 소리의 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227EB8-2D96-4124-801B-88F764548927}"/>
              </a:ext>
            </a:extLst>
          </p:cNvPr>
          <p:cNvSpPr txBox="1"/>
          <p:nvPr/>
        </p:nvSpPr>
        <p:spPr>
          <a:xfrm>
            <a:off x="507076" y="5929259"/>
            <a:ext cx="290945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이용하시려면 </a:t>
            </a:r>
            <a:endParaRPr lang="en-US" altLang="ko-KR" b="1" dirty="0">
              <a:solidFill>
                <a:schemeClr val="accent2">
                  <a:lumMod val="50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b="1">
                <a:solidFill>
                  <a:schemeClr val="accent2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1m 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이내로 다가와주세요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335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A52355-DF5F-41C8-829C-BA1ABC1D1918}"/>
              </a:ext>
            </a:extLst>
          </p:cNvPr>
          <p:cNvSpPr txBox="1"/>
          <p:nvPr/>
        </p:nvSpPr>
        <p:spPr>
          <a:xfrm>
            <a:off x="1291270" y="100728"/>
            <a:ext cx="1513895" cy="3017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361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건강한 소리의 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40741A-DF94-4ABE-8C4E-D00191B97F2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7" y="2793118"/>
            <a:ext cx="3104329" cy="33309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E006B1-FCC9-4397-9FFC-4389CE5817D7}"/>
              </a:ext>
            </a:extLst>
          </p:cNvPr>
          <p:cNvSpPr txBox="1"/>
          <p:nvPr/>
        </p:nvSpPr>
        <p:spPr>
          <a:xfrm>
            <a:off x="346163" y="1357087"/>
            <a:ext cx="2574243" cy="12961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7823" b="1" dirty="0"/>
              <a:t>10:45</a:t>
            </a:r>
            <a:endParaRPr lang="ko-KR" altLang="en-US" sz="7823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1556B-CC71-441B-81A7-42DEEB623F43}"/>
              </a:ext>
            </a:extLst>
          </p:cNvPr>
          <p:cNvSpPr txBox="1"/>
          <p:nvPr/>
        </p:nvSpPr>
        <p:spPr>
          <a:xfrm>
            <a:off x="2688937" y="1644890"/>
            <a:ext cx="916178" cy="7205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61" b="1" dirty="0"/>
              <a:t>25</a:t>
            </a:r>
            <a:r>
              <a:rPr lang="ko-KR" altLang="en-US" sz="1361" b="1" dirty="0"/>
              <a:t>℃</a:t>
            </a:r>
            <a:r>
              <a:rPr lang="en-US" altLang="ko-KR" sz="1361" b="1" dirty="0"/>
              <a:t>, 17%</a:t>
            </a:r>
          </a:p>
          <a:p>
            <a:pPr>
              <a:lnSpc>
                <a:spcPct val="150000"/>
              </a:lnSpc>
            </a:pPr>
            <a:r>
              <a:rPr lang="ko-KR" altLang="en-US" sz="1361" b="1" dirty="0"/>
              <a:t>맑음</a:t>
            </a:r>
            <a:endParaRPr lang="en-US" altLang="ko-KR" sz="1361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BFC28-81C5-45D5-AF2B-C3DBA3B277AE}"/>
              </a:ext>
            </a:extLst>
          </p:cNvPr>
          <p:cNvSpPr txBox="1"/>
          <p:nvPr/>
        </p:nvSpPr>
        <p:spPr>
          <a:xfrm>
            <a:off x="436097" y="1040703"/>
            <a:ext cx="2484309" cy="4273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177" b="1" dirty="0"/>
              <a:t>2017</a:t>
            </a:r>
            <a:r>
              <a:rPr lang="ko-KR" altLang="en-US" sz="2177" b="1" dirty="0"/>
              <a:t>년  </a:t>
            </a:r>
            <a:r>
              <a:rPr lang="en-US" altLang="ko-KR" sz="2177" b="1" dirty="0"/>
              <a:t>8</a:t>
            </a:r>
            <a:r>
              <a:rPr lang="ko-KR" altLang="en-US" sz="2177" b="1" dirty="0"/>
              <a:t>월  </a:t>
            </a:r>
            <a:r>
              <a:rPr lang="en-US" altLang="ko-KR" sz="2177" b="1" dirty="0"/>
              <a:t>27</a:t>
            </a:r>
            <a:r>
              <a:rPr lang="ko-KR" altLang="en-US" sz="2177" b="1" dirty="0"/>
              <a:t>일</a:t>
            </a:r>
          </a:p>
        </p:txBody>
      </p:sp>
      <p:pic>
        <p:nvPicPr>
          <p:cNvPr id="1026" name="Picture 2" descr="맑음에 대한 이미지 검색결과">
            <a:extLst>
              <a:ext uri="{FF2B5EF4-FFF2-40B4-BE49-F238E27FC236}">
                <a16:creationId xmlns:a16="http://schemas.microsoft.com/office/drawing/2014/main" id="{872610A8-FACB-47A3-8F96-10C3E3855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643" y="1871409"/>
            <a:ext cx="532472" cy="53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25547A0-7868-407F-922C-C8ED896EF735}"/>
              </a:ext>
            </a:extLst>
          </p:cNvPr>
          <p:cNvSpPr/>
          <p:nvPr/>
        </p:nvSpPr>
        <p:spPr>
          <a:xfrm>
            <a:off x="-1" y="0"/>
            <a:ext cx="3887789" cy="691197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852830-9714-4C48-97CC-5E9C4B4B61AA}"/>
              </a:ext>
            </a:extLst>
          </p:cNvPr>
          <p:cNvSpPr/>
          <p:nvPr/>
        </p:nvSpPr>
        <p:spPr>
          <a:xfrm>
            <a:off x="346163" y="1895710"/>
            <a:ext cx="3169018" cy="3669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57188" indent="-180975"/>
            <a:endParaRPr lang="en-US" altLang="ko-KR" sz="1600" dirty="0">
              <a:solidFill>
                <a:schemeClr val="bg1"/>
              </a:solidFill>
            </a:endParaRPr>
          </a:p>
          <a:p>
            <a:pPr marL="357188" indent="-180975"/>
            <a:endParaRPr lang="en-US" altLang="ko-KR" sz="1600" dirty="0">
              <a:solidFill>
                <a:schemeClr val="bg1"/>
              </a:solidFill>
            </a:endParaRPr>
          </a:p>
          <a:p>
            <a:pPr marL="357188" indent="-180975"/>
            <a:endParaRPr lang="en-US" altLang="ko-KR" sz="1600" dirty="0">
              <a:solidFill>
                <a:schemeClr val="bg1"/>
              </a:solidFill>
            </a:endParaRPr>
          </a:p>
          <a:p>
            <a:pPr marL="357188" indent="-180975"/>
            <a:endParaRPr lang="en-US" altLang="ko-KR" sz="1600" dirty="0">
              <a:solidFill>
                <a:schemeClr val="bg1"/>
              </a:solidFill>
            </a:endParaRPr>
          </a:p>
          <a:p>
            <a:pPr marL="357188" indent="-180975"/>
            <a:r>
              <a:rPr lang="ko-KR" altLang="en-US" sz="1600" dirty="0">
                <a:solidFill>
                  <a:schemeClr val="bg1"/>
                </a:solidFill>
              </a:rPr>
              <a:t>기기에 장애가 발생했습니다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357188" indent="-180975"/>
            <a:endParaRPr lang="en-US" altLang="ko-KR" sz="1600" dirty="0">
              <a:solidFill>
                <a:schemeClr val="bg1"/>
              </a:solidFill>
            </a:endParaRPr>
          </a:p>
          <a:p>
            <a:pPr marL="357188" indent="-180975"/>
            <a:r>
              <a:rPr lang="en-US" altLang="ko-KR" sz="1600" dirty="0">
                <a:solidFill>
                  <a:schemeClr val="bg1"/>
                </a:solidFill>
              </a:rPr>
              <a:t>ERROR CODE ###</a:t>
            </a:r>
          </a:p>
          <a:p>
            <a:pPr marL="357188" indent="-180975"/>
            <a:r>
              <a:rPr lang="en-US" altLang="ko-KR" sz="1600" dirty="0">
                <a:solidFill>
                  <a:schemeClr val="bg1"/>
                </a:solidFill>
              </a:rPr>
              <a:t>“&lt;&lt;</a:t>
            </a:r>
            <a:r>
              <a:rPr lang="ko-KR" altLang="en-US" sz="1600" dirty="0">
                <a:solidFill>
                  <a:schemeClr val="bg1"/>
                </a:solidFill>
              </a:rPr>
              <a:t> 장애 발생 내용 </a:t>
            </a:r>
            <a:r>
              <a:rPr lang="en-US" altLang="ko-KR" sz="1600" dirty="0">
                <a:solidFill>
                  <a:schemeClr val="bg1"/>
                </a:solidFill>
              </a:rPr>
              <a:t>&gt;&gt;”</a:t>
            </a:r>
          </a:p>
          <a:p>
            <a:pPr marL="357188" indent="-180975"/>
            <a:endParaRPr lang="en-US" altLang="ko-KR" sz="1600" dirty="0">
              <a:solidFill>
                <a:schemeClr val="bg1"/>
              </a:solidFill>
            </a:endParaRPr>
          </a:p>
          <a:p>
            <a:pPr marL="357188" indent="-180975"/>
            <a:r>
              <a:rPr lang="en-US" altLang="ko-KR" sz="1600" dirty="0">
                <a:solidFill>
                  <a:schemeClr val="bg1"/>
                </a:solidFill>
              </a:rPr>
              <a:t>3</a:t>
            </a:r>
            <a:r>
              <a:rPr lang="ko-KR" altLang="en-US" sz="1600" dirty="0">
                <a:solidFill>
                  <a:schemeClr val="bg1"/>
                </a:solidFill>
              </a:rPr>
              <a:t>분 후에 </a:t>
            </a:r>
            <a:r>
              <a:rPr lang="ko-KR" altLang="en-US" sz="1600" dirty="0" err="1">
                <a:solidFill>
                  <a:schemeClr val="bg1"/>
                </a:solidFill>
              </a:rPr>
              <a:t>재시작됩니다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7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A52355-DF5F-41C8-829C-BA1ABC1D1918}"/>
              </a:ext>
            </a:extLst>
          </p:cNvPr>
          <p:cNvSpPr txBox="1"/>
          <p:nvPr/>
        </p:nvSpPr>
        <p:spPr>
          <a:xfrm>
            <a:off x="1291270" y="100728"/>
            <a:ext cx="1513895" cy="3017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361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건강한 소리의 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40741A-DF94-4ABE-8C4E-D00191B97F2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7" y="2793118"/>
            <a:ext cx="3104329" cy="33309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E006B1-FCC9-4397-9FFC-4389CE5817D7}"/>
              </a:ext>
            </a:extLst>
          </p:cNvPr>
          <p:cNvSpPr txBox="1"/>
          <p:nvPr/>
        </p:nvSpPr>
        <p:spPr>
          <a:xfrm>
            <a:off x="346163" y="1357087"/>
            <a:ext cx="2574243" cy="12961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7823" b="1" dirty="0"/>
              <a:t>10:45</a:t>
            </a:r>
            <a:endParaRPr lang="ko-KR" altLang="en-US" sz="7823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1556B-CC71-441B-81A7-42DEEB623F43}"/>
              </a:ext>
            </a:extLst>
          </p:cNvPr>
          <p:cNvSpPr txBox="1"/>
          <p:nvPr/>
        </p:nvSpPr>
        <p:spPr>
          <a:xfrm>
            <a:off x="2688937" y="1644890"/>
            <a:ext cx="916178" cy="7205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61" b="1" dirty="0"/>
              <a:t>25</a:t>
            </a:r>
            <a:r>
              <a:rPr lang="ko-KR" altLang="en-US" sz="1361" b="1" dirty="0"/>
              <a:t>℃</a:t>
            </a:r>
            <a:r>
              <a:rPr lang="en-US" altLang="ko-KR" sz="1361" b="1" dirty="0"/>
              <a:t>, 17%</a:t>
            </a:r>
          </a:p>
          <a:p>
            <a:pPr>
              <a:lnSpc>
                <a:spcPct val="150000"/>
              </a:lnSpc>
            </a:pPr>
            <a:r>
              <a:rPr lang="ko-KR" altLang="en-US" sz="1361" b="1" dirty="0"/>
              <a:t>맑음</a:t>
            </a:r>
            <a:endParaRPr lang="en-US" altLang="ko-KR" sz="1361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BFC28-81C5-45D5-AF2B-C3DBA3B277AE}"/>
              </a:ext>
            </a:extLst>
          </p:cNvPr>
          <p:cNvSpPr txBox="1"/>
          <p:nvPr/>
        </p:nvSpPr>
        <p:spPr>
          <a:xfrm>
            <a:off x="436097" y="1040703"/>
            <a:ext cx="2484309" cy="4273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177" b="1" dirty="0"/>
              <a:t>2017</a:t>
            </a:r>
            <a:r>
              <a:rPr lang="ko-KR" altLang="en-US" sz="2177" b="1" dirty="0"/>
              <a:t>년  </a:t>
            </a:r>
            <a:r>
              <a:rPr lang="en-US" altLang="ko-KR" sz="2177" b="1" dirty="0"/>
              <a:t>8</a:t>
            </a:r>
            <a:r>
              <a:rPr lang="ko-KR" altLang="en-US" sz="2177" b="1" dirty="0"/>
              <a:t>월  </a:t>
            </a:r>
            <a:r>
              <a:rPr lang="en-US" altLang="ko-KR" sz="2177" b="1" dirty="0"/>
              <a:t>27</a:t>
            </a:r>
            <a:r>
              <a:rPr lang="ko-KR" altLang="en-US" sz="2177" b="1" dirty="0"/>
              <a:t>일</a:t>
            </a:r>
          </a:p>
        </p:txBody>
      </p:sp>
      <p:pic>
        <p:nvPicPr>
          <p:cNvPr id="1026" name="Picture 2" descr="맑음에 대한 이미지 검색결과">
            <a:extLst>
              <a:ext uri="{FF2B5EF4-FFF2-40B4-BE49-F238E27FC236}">
                <a16:creationId xmlns:a16="http://schemas.microsoft.com/office/drawing/2014/main" id="{872610A8-FACB-47A3-8F96-10C3E3855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643" y="1871409"/>
            <a:ext cx="532472" cy="53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25547A0-7868-407F-922C-C8ED896EF735}"/>
              </a:ext>
            </a:extLst>
          </p:cNvPr>
          <p:cNvSpPr/>
          <p:nvPr/>
        </p:nvSpPr>
        <p:spPr>
          <a:xfrm>
            <a:off x="-1" y="0"/>
            <a:ext cx="3887789" cy="691197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852830-9714-4C48-97CC-5E9C4B4B61AA}"/>
              </a:ext>
            </a:extLst>
          </p:cNvPr>
          <p:cNvSpPr/>
          <p:nvPr/>
        </p:nvSpPr>
        <p:spPr>
          <a:xfrm>
            <a:off x="346163" y="1895710"/>
            <a:ext cx="3169018" cy="3669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57188" indent="-180975"/>
            <a:endParaRPr lang="en-US" altLang="ko-KR" sz="2000">
              <a:solidFill>
                <a:schemeClr val="bg1"/>
              </a:solidFill>
            </a:endParaRPr>
          </a:p>
          <a:p>
            <a:pPr marL="357188" indent="-180975"/>
            <a:r>
              <a:rPr lang="ko-KR" altLang="en-US" sz="2000">
                <a:solidFill>
                  <a:schemeClr val="bg1"/>
                </a:solidFill>
              </a:rPr>
              <a:t>안녕하세요</a:t>
            </a:r>
            <a:r>
              <a:rPr lang="en-US" altLang="ko-KR" sz="2000">
                <a:solidFill>
                  <a:schemeClr val="bg1"/>
                </a:solidFill>
              </a:rPr>
              <a:t>!</a:t>
            </a:r>
            <a:r>
              <a:rPr lang="ko-KR" altLang="en-US" sz="2000">
                <a:solidFill>
                  <a:schemeClr val="bg1"/>
                </a:solidFill>
              </a:rPr>
              <a:t>김ㅇㅇ님</a:t>
            </a:r>
            <a:r>
              <a:rPr lang="en-US" altLang="ko-KR" sz="2000">
                <a:solidFill>
                  <a:schemeClr val="bg1"/>
                </a:solidFill>
              </a:rPr>
              <a:t>!</a:t>
            </a:r>
          </a:p>
          <a:p>
            <a:pPr marL="357188" indent="-180975"/>
            <a:endParaRPr lang="en-US" altLang="ko-KR" sz="2000">
              <a:solidFill>
                <a:schemeClr val="bg1"/>
              </a:solidFill>
            </a:endParaRPr>
          </a:p>
          <a:p>
            <a:pPr marL="357188" indent="-180975"/>
            <a:r>
              <a:rPr lang="ko-KR" altLang="en-US" sz="2000">
                <a:solidFill>
                  <a:schemeClr val="bg1"/>
                </a:solidFill>
              </a:rPr>
              <a:t>병원에만 </a:t>
            </a:r>
            <a:r>
              <a:rPr lang="ko-KR" altLang="en-US" sz="2000" dirty="0">
                <a:solidFill>
                  <a:schemeClr val="bg1"/>
                </a:solidFill>
              </a:rPr>
              <a:t>있기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57188" indent="-180975"/>
            <a:r>
              <a:rPr lang="ko-KR" altLang="en-US" sz="2000" dirty="0">
                <a:solidFill>
                  <a:schemeClr val="bg1"/>
                </a:solidFill>
              </a:rPr>
              <a:t>너무 답답하셨죠</a:t>
            </a:r>
            <a:r>
              <a:rPr lang="en-US" altLang="ko-KR" sz="2000" dirty="0">
                <a:solidFill>
                  <a:schemeClr val="bg1"/>
                </a:solidFill>
              </a:rPr>
              <a:t>??</a:t>
            </a:r>
          </a:p>
          <a:p>
            <a:pPr marL="357188" indent="-180975"/>
            <a:endParaRPr lang="en-US" altLang="ko-KR" sz="2000" dirty="0">
              <a:solidFill>
                <a:schemeClr val="bg1"/>
              </a:solidFill>
            </a:endParaRPr>
          </a:p>
          <a:p>
            <a:pPr marL="357188" indent="-180975"/>
            <a:r>
              <a:rPr lang="ko-KR" altLang="en-US" sz="1600" dirty="0">
                <a:solidFill>
                  <a:schemeClr val="bg1"/>
                </a:solidFill>
              </a:rPr>
              <a:t>기분 전환도 할 겸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</a:p>
          <a:p>
            <a:pPr marL="357188" indent="-180975"/>
            <a:r>
              <a:rPr lang="ko-KR" altLang="en-US" sz="1600" dirty="0">
                <a:solidFill>
                  <a:schemeClr val="bg1"/>
                </a:solidFill>
              </a:rPr>
              <a:t>굳은 몸도 풀어볼 겸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</a:p>
          <a:p>
            <a:pPr marL="357188" indent="-180975"/>
            <a:r>
              <a:rPr lang="ko-KR" altLang="en-US" sz="1600" dirty="0">
                <a:solidFill>
                  <a:schemeClr val="bg1"/>
                </a:solidFill>
              </a:rPr>
              <a:t>잠깐 떠나볼까요</a:t>
            </a:r>
            <a:r>
              <a:rPr lang="en-US" altLang="ko-KR" sz="1600" dirty="0">
                <a:solidFill>
                  <a:schemeClr val="bg1"/>
                </a:solidFill>
              </a:rPr>
              <a:t>?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EB2AE4-DA87-4191-8B75-F97CAD7E38A7}"/>
              </a:ext>
            </a:extLst>
          </p:cNvPr>
          <p:cNvSpPr/>
          <p:nvPr/>
        </p:nvSpPr>
        <p:spPr>
          <a:xfrm>
            <a:off x="884572" y="4894522"/>
            <a:ext cx="845982" cy="337879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YES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033B92-969D-4FEA-A4BD-B6578259EDD7}"/>
              </a:ext>
            </a:extLst>
          </p:cNvPr>
          <p:cNvSpPr/>
          <p:nvPr/>
        </p:nvSpPr>
        <p:spPr>
          <a:xfrm>
            <a:off x="2114428" y="4866898"/>
            <a:ext cx="845982" cy="337879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NO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57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A52355-DF5F-41C8-829C-BA1ABC1D1918}"/>
              </a:ext>
            </a:extLst>
          </p:cNvPr>
          <p:cNvSpPr txBox="1"/>
          <p:nvPr/>
        </p:nvSpPr>
        <p:spPr>
          <a:xfrm>
            <a:off x="1291270" y="100728"/>
            <a:ext cx="1513895" cy="3017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361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건강한 소리의 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40741A-DF94-4ABE-8C4E-D00191B97F2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7" y="2793118"/>
            <a:ext cx="3104329" cy="33309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E006B1-FCC9-4397-9FFC-4389CE5817D7}"/>
              </a:ext>
            </a:extLst>
          </p:cNvPr>
          <p:cNvSpPr txBox="1"/>
          <p:nvPr/>
        </p:nvSpPr>
        <p:spPr>
          <a:xfrm>
            <a:off x="346163" y="1218670"/>
            <a:ext cx="2574243" cy="12961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7823" b="1" dirty="0"/>
              <a:t>10:45</a:t>
            </a:r>
            <a:endParaRPr lang="ko-KR" altLang="en-US" sz="7823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1556B-CC71-441B-81A7-42DEEB623F43}"/>
              </a:ext>
            </a:extLst>
          </p:cNvPr>
          <p:cNvSpPr txBox="1"/>
          <p:nvPr/>
        </p:nvSpPr>
        <p:spPr>
          <a:xfrm>
            <a:off x="2688937" y="1506473"/>
            <a:ext cx="916178" cy="7205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61" b="1" dirty="0"/>
              <a:t>25</a:t>
            </a:r>
            <a:r>
              <a:rPr lang="ko-KR" altLang="en-US" sz="1361" b="1" dirty="0"/>
              <a:t>℃</a:t>
            </a:r>
            <a:r>
              <a:rPr lang="en-US" altLang="ko-KR" sz="1361" b="1" dirty="0"/>
              <a:t>, 17%</a:t>
            </a:r>
          </a:p>
          <a:p>
            <a:pPr>
              <a:lnSpc>
                <a:spcPct val="150000"/>
              </a:lnSpc>
            </a:pPr>
            <a:r>
              <a:rPr lang="ko-KR" altLang="en-US" sz="1361" b="1" dirty="0"/>
              <a:t>맑음</a:t>
            </a:r>
            <a:endParaRPr lang="en-US" altLang="ko-KR" sz="1361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BFC28-81C5-45D5-AF2B-C3DBA3B277AE}"/>
              </a:ext>
            </a:extLst>
          </p:cNvPr>
          <p:cNvSpPr txBox="1"/>
          <p:nvPr/>
        </p:nvSpPr>
        <p:spPr>
          <a:xfrm>
            <a:off x="436097" y="1040703"/>
            <a:ext cx="2484309" cy="4273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177" b="1" dirty="0"/>
              <a:t>2017</a:t>
            </a:r>
            <a:r>
              <a:rPr lang="ko-KR" altLang="en-US" sz="2177" b="1" dirty="0"/>
              <a:t>년  </a:t>
            </a:r>
            <a:r>
              <a:rPr lang="en-US" altLang="ko-KR" sz="2177" b="1" dirty="0"/>
              <a:t>8</a:t>
            </a:r>
            <a:r>
              <a:rPr lang="ko-KR" altLang="en-US" sz="2177" b="1" dirty="0"/>
              <a:t>월  </a:t>
            </a:r>
            <a:r>
              <a:rPr lang="en-US" altLang="ko-KR" sz="2177" b="1" dirty="0"/>
              <a:t>27</a:t>
            </a:r>
            <a:r>
              <a:rPr lang="ko-KR" altLang="en-US" sz="2177" b="1" dirty="0"/>
              <a:t>일</a:t>
            </a:r>
          </a:p>
        </p:txBody>
      </p:sp>
      <p:pic>
        <p:nvPicPr>
          <p:cNvPr id="1026" name="Picture 2" descr="맑음에 대한 이미지 검색결과">
            <a:extLst>
              <a:ext uri="{FF2B5EF4-FFF2-40B4-BE49-F238E27FC236}">
                <a16:creationId xmlns:a16="http://schemas.microsoft.com/office/drawing/2014/main" id="{872610A8-FACB-47A3-8F96-10C3E3855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643" y="1732992"/>
            <a:ext cx="532472" cy="53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25547A0-7868-407F-922C-C8ED896EF735}"/>
              </a:ext>
            </a:extLst>
          </p:cNvPr>
          <p:cNvSpPr/>
          <p:nvPr/>
        </p:nvSpPr>
        <p:spPr>
          <a:xfrm>
            <a:off x="-1" y="0"/>
            <a:ext cx="3887789" cy="691197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852830-9714-4C48-97CC-5E9C4B4B61AA}"/>
              </a:ext>
            </a:extLst>
          </p:cNvPr>
          <p:cNvSpPr/>
          <p:nvPr/>
        </p:nvSpPr>
        <p:spPr>
          <a:xfrm>
            <a:off x="436097" y="1468065"/>
            <a:ext cx="3195126" cy="3669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안녕하세요</a:t>
            </a:r>
            <a:r>
              <a:rPr lang="en-US" altLang="ko-KR" sz="2000" dirty="0">
                <a:solidFill>
                  <a:schemeClr val="bg1"/>
                </a:solidFill>
              </a:rPr>
              <a:t>! </a:t>
            </a:r>
            <a:r>
              <a:rPr lang="ko-KR" altLang="en-US" sz="2000" dirty="0" err="1">
                <a:solidFill>
                  <a:schemeClr val="bg1"/>
                </a:solidFill>
              </a:rPr>
              <a:t>김ㅇㅇ님</a:t>
            </a:r>
            <a:r>
              <a:rPr lang="en-US" altLang="ko-KR" sz="2000" dirty="0">
                <a:solidFill>
                  <a:schemeClr val="bg1"/>
                </a:solidFill>
              </a:rPr>
              <a:t>!</a:t>
            </a:r>
          </a:p>
          <a:p>
            <a:pPr marL="357188" indent="-180975"/>
            <a:endParaRPr lang="en-US" altLang="ko-KR" sz="2000" dirty="0">
              <a:solidFill>
                <a:schemeClr val="bg1"/>
              </a:solidFill>
            </a:endParaRPr>
          </a:p>
          <a:p>
            <a:pPr indent="92075"/>
            <a:r>
              <a:rPr lang="ko-KR" altLang="en-US" sz="1400" dirty="0">
                <a:solidFill>
                  <a:schemeClr val="bg1"/>
                </a:solidFill>
              </a:rPr>
              <a:t>꾸준히 열심히 </a:t>
            </a:r>
            <a:r>
              <a:rPr lang="ko-KR" altLang="en-US" sz="1400">
                <a:solidFill>
                  <a:schemeClr val="bg1"/>
                </a:solidFill>
              </a:rPr>
              <a:t>운동하셨네요</a:t>
            </a:r>
            <a:r>
              <a:rPr lang="en-US" altLang="ko-KR" sz="1400">
                <a:solidFill>
                  <a:schemeClr val="bg1"/>
                </a:solidFill>
              </a:rPr>
              <a:t>!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9D8693B-9C06-44D8-BB79-66B53CF2ED9C}"/>
              </a:ext>
            </a:extLst>
          </p:cNvPr>
          <p:cNvSpPr/>
          <p:nvPr/>
        </p:nvSpPr>
        <p:spPr>
          <a:xfrm>
            <a:off x="1269180" y="3720973"/>
            <a:ext cx="1870364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23D81C6-F98A-4A8C-B4A1-BB863D97A758}"/>
              </a:ext>
            </a:extLst>
          </p:cNvPr>
          <p:cNvSpPr/>
          <p:nvPr/>
        </p:nvSpPr>
        <p:spPr>
          <a:xfrm>
            <a:off x="774434" y="3717996"/>
            <a:ext cx="437896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운동량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FDE1FA4-1615-4EE0-9BB0-6D222E588D34}"/>
              </a:ext>
            </a:extLst>
          </p:cNvPr>
          <p:cNvSpPr/>
          <p:nvPr/>
        </p:nvSpPr>
        <p:spPr>
          <a:xfrm>
            <a:off x="1269180" y="3720971"/>
            <a:ext cx="917078" cy="2161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F91475-B97F-44A4-9508-A3EC0088475D}"/>
              </a:ext>
            </a:extLst>
          </p:cNvPr>
          <p:cNvSpPr txBox="1"/>
          <p:nvPr/>
        </p:nvSpPr>
        <p:spPr>
          <a:xfrm>
            <a:off x="1731206" y="3675147"/>
            <a:ext cx="51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47%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6A203C-79DC-48B4-A149-B57D25B23844}"/>
              </a:ext>
            </a:extLst>
          </p:cNvPr>
          <p:cNvSpPr txBox="1"/>
          <p:nvPr/>
        </p:nvSpPr>
        <p:spPr>
          <a:xfrm>
            <a:off x="2503569" y="3390280"/>
            <a:ext cx="63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100%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D56E81-E7A1-4384-8C29-80C9ACEBD467}"/>
              </a:ext>
            </a:extLst>
          </p:cNvPr>
          <p:cNvSpPr/>
          <p:nvPr/>
        </p:nvSpPr>
        <p:spPr>
          <a:xfrm>
            <a:off x="1043825" y="4520537"/>
            <a:ext cx="2044504" cy="33788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2060"/>
                </a:solidFill>
              </a:rPr>
              <a:t>계속하기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56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A52355-DF5F-41C8-829C-BA1ABC1D1918}"/>
              </a:ext>
            </a:extLst>
          </p:cNvPr>
          <p:cNvSpPr txBox="1"/>
          <p:nvPr/>
        </p:nvSpPr>
        <p:spPr>
          <a:xfrm>
            <a:off x="1291270" y="100728"/>
            <a:ext cx="1513895" cy="3017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361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건강한 소리의 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40741A-DF94-4ABE-8C4E-D00191B97F2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7" y="2793118"/>
            <a:ext cx="3104329" cy="33309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E006B1-FCC9-4397-9FFC-4389CE5817D7}"/>
              </a:ext>
            </a:extLst>
          </p:cNvPr>
          <p:cNvSpPr txBox="1"/>
          <p:nvPr/>
        </p:nvSpPr>
        <p:spPr>
          <a:xfrm>
            <a:off x="346163" y="1218670"/>
            <a:ext cx="2574243" cy="12961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7823" b="1" dirty="0"/>
              <a:t>10:45</a:t>
            </a:r>
            <a:endParaRPr lang="ko-KR" altLang="en-US" sz="7823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1556B-CC71-441B-81A7-42DEEB623F43}"/>
              </a:ext>
            </a:extLst>
          </p:cNvPr>
          <p:cNvSpPr txBox="1"/>
          <p:nvPr/>
        </p:nvSpPr>
        <p:spPr>
          <a:xfrm>
            <a:off x="2688937" y="1506473"/>
            <a:ext cx="916178" cy="7205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61" b="1" dirty="0"/>
              <a:t>25</a:t>
            </a:r>
            <a:r>
              <a:rPr lang="ko-KR" altLang="en-US" sz="1361" b="1" dirty="0"/>
              <a:t>℃</a:t>
            </a:r>
            <a:r>
              <a:rPr lang="en-US" altLang="ko-KR" sz="1361" b="1" dirty="0"/>
              <a:t>, 17%</a:t>
            </a:r>
          </a:p>
          <a:p>
            <a:pPr>
              <a:lnSpc>
                <a:spcPct val="150000"/>
              </a:lnSpc>
            </a:pPr>
            <a:r>
              <a:rPr lang="ko-KR" altLang="en-US" sz="1361" b="1" dirty="0"/>
              <a:t>맑음</a:t>
            </a:r>
            <a:endParaRPr lang="en-US" altLang="ko-KR" sz="1361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BFC28-81C5-45D5-AF2B-C3DBA3B277AE}"/>
              </a:ext>
            </a:extLst>
          </p:cNvPr>
          <p:cNvSpPr txBox="1"/>
          <p:nvPr/>
        </p:nvSpPr>
        <p:spPr>
          <a:xfrm>
            <a:off x="436097" y="1040703"/>
            <a:ext cx="2484309" cy="4273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177" b="1" dirty="0"/>
              <a:t>2017</a:t>
            </a:r>
            <a:r>
              <a:rPr lang="ko-KR" altLang="en-US" sz="2177" b="1" dirty="0"/>
              <a:t>년  </a:t>
            </a:r>
            <a:r>
              <a:rPr lang="en-US" altLang="ko-KR" sz="2177" b="1" dirty="0"/>
              <a:t>8</a:t>
            </a:r>
            <a:r>
              <a:rPr lang="ko-KR" altLang="en-US" sz="2177" b="1" dirty="0"/>
              <a:t>월  </a:t>
            </a:r>
            <a:r>
              <a:rPr lang="en-US" altLang="ko-KR" sz="2177" b="1" dirty="0"/>
              <a:t>27</a:t>
            </a:r>
            <a:r>
              <a:rPr lang="ko-KR" altLang="en-US" sz="2177" b="1" dirty="0"/>
              <a:t>일</a:t>
            </a:r>
          </a:p>
        </p:txBody>
      </p:sp>
      <p:pic>
        <p:nvPicPr>
          <p:cNvPr id="1026" name="Picture 2" descr="맑음에 대한 이미지 검색결과">
            <a:extLst>
              <a:ext uri="{FF2B5EF4-FFF2-40B4-BE49-F238E27FC236}">
                <a16:creationId xmlns:a16="http://schemas.microsoft.com/office/drawing/2014/main" id="{872610A8-FACB-47A3-8F96-10C3E3855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643" y="1732992"/>
            <a:ext cx="532472" cy="53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25547A0-7868-407F-922C-C8ED896EF735}"/>
              </a:ext>
            </a:extLst>
          </p:cNvPr>
          <p:cNvSpPr/>
          <p:nvPr/>
        </p:nvSpPr>
        <p:spPr>
          <a:xfrm>
            <a:off x="-1" y="0"/>
            <a:ext cx="3887789" cy="691197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852830-9714-4C48-97CC-5E9C4B4B61AA}"/>
              </a:ext>
            </a:extLst>
          </p:cNvPr>
          <p:cNvSpPr/>
          <p:nvPr/>
        </p:nvSpPr>
        <p:spPr>
          <a:xfrm>
            <a:off x="436097" y="1468065"/>
            <a:ext cx="3195126" cy="3669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안녕하세요</a:t>
            </a:r>
            <a:r>
              <a:rPr lang="en-US" altLang="ko-KR" sz="2000" dirty="0">
                <a:solidFill>
                  <a:schemeClr val="bg1"/>
                </a:solidFill>
              </a:rPr>
              <a:t>! </a:t>
            </a:r>
            <a:r>
              <a:rPr lang="ko-KR" altLang="en-US" sz="2000" dirty="0" err="1">
                <a:solidFill>
                  <a:schemeClr val="bg1"/>
                </a:solidFill>
              </a:rPr>
              <a:t>김ㅇㅇ님</a:t>
            </a:r>
            <a:r>
              <a:rPr lang="en-US" altLang="ko-KR" sz="2000" dirty="0">
                <a:solidFill>
                  <a:schemeClr val="bg1"/>
                </a:solidFill>
              </a:rPr>
              <a:t>!</a:t>
            </a:r>
          </a:p>
          <a:p>
            <a:pPr marL="357188" indent="-180975"/>
            <a:endParaRPr lang="en-US" altLang="ko-KR" sz="2000" dirty="0">
              <a:solidFill>
                <a:schemeClr val="bg1"/>
              </a:solidFill>
            </a:endParaRPr>
          </a:p>
          <a:p>
            <a:pPr indent="92075"/>
            <a:r>
              <a:rPr lang="ko-KR" altLang="en-US" sz="1400" dirty="0">
                <a:solidFill>
                  <a:schemeClr val="bg1"/>
                </a:solidFill>
              </a:rPr>
              <a:t>지난 이틀간 열심히 운동하셨네요</a:t>
            </a:r>
            <a:r>
              <a:rPr lang="en-US" altLang="ko-KR" sz="1400" dirty="0">
                <a:solidFill>
                  <a:schemeClr val="bg1"/>
                </a:solidFill>
              </a:rPr>
              <a:t>!</a:t>
            </a:r>
          </a:p>
          <a:p>
            <a:pPr indent="92075"/>
            <a:r>
              <a:rPr lang="ko-KR" altLang="en-US" sz="1400" dirty="0">
                <a:solidFill>
                  <a:schemeClr val="bg1"/>
                </a:solidFill>
              </a:rPr>
              <a:t>오늘은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들판</a:t>
            </a:r>
            <a:r>
              <a:rPr lang="ko-KR" altLang="en-US" sz="1400" dirty="0">
                <a:solidFill>
                  <a:schemeClr val="bg1"/>
                </a:solidFill>
              </a:rPr>
              <a:t>에서 운동할까요</a:t>
            </a:r>
            <a:r>
              <a:rPr lang="en-US" altLang="ko-KR" sz="1400" dirty="0">
                <a:solidFill>
                  <a:schemeClr val="bg1"/>
                </a:solidFill>
              </a:rPr>
              <a:t>?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355075B-6BCE-4C7B-A237-623B8FA418C0}"/>
              </a:ext>
            </a:extLst>
          </p:cNvPr>
          <p:cNvSpPr/>
          <p:nvPr/>
        </p:nvSpPr>
        <p:spPr>
          <a:xfrm>
            <a:off x="1026448" y="2970561"/>
            <a:ext cx="930628" cy="93062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수술 직후</a:t>
            </a:r>
            <a:endParaRPr lang="en-US" altLang="ko-KR" sz="800" dirty="0"/>
          </a:p>
          <a:p>
            <a:pPr algn="ctr"/>
            <a:r>
              <a:rPr lang="ko-KR" altLang="en-US" sz="1600" dirty="0"/>
              <a:t>시원한 바다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18EA9BC-A9DB-4AF5-B6F3-14314913BACF}"/>
              </a:ext>
            </a:extLst>
          </p:cNvPr>
          <p:cNvSpPr/>
          <p:nvPr/>
        </p:nvSpPr>
        <p:spPr>
          <a:xfrm>
            <a:off x="2069869" y="2970561"/>
            <a:ext cx="930628" cy="9306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수술 </a:t>
            </a:r>
            <a:r>
              <a:rPr lang="en-US" altLang="ko-KR" sz="800" dirty="0"/>
              <a:t>2~3</a:t>
            </a:r>
            <a:r>
              <a:rPr lang="ko-KR" altLang="en-US" sz="800" dirty="0"/>
              <a:t>일차</a:t>
            </a:r>
            <a:endParaRPr lang="en-US" altLang="ko-KR" sz="800" dirty="0"/>
          </a:p>
          <a:p>
            <a:pPr algn="ctr"/>
            <a:r>
              <a:rPr lang="ko-KR" altLang="en-US" sz="1600" dirty="0"/>
              <a:t>푸르른 들판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33F5A0-8D80-4A28-87AC-638635ABE1C4}"/>
              </a:ext>
            </a:extLst>
          </p:cNvPr>
          <p:cNvSpPr/>
          <p:nvPr/>
        </p:nvSpPr>
        <p:spPr>
          <a:xfrm>
            <a:off x="1026448" y="4006814"/>
            <a:ext cx="930628" cy="930628"/>
          </a:xfrm>
          <a:prstGeom prst="ellipse">
            <a:avLst/>
          </a:prstGeom>
          <a:solidFill>
            <a:srgbClr val="FC8C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수술 </a:t>
            </a:r>
            <a:r>
              <a:rPr lang="en-US" altLang="ko-KR" sz="800" dirty="0"/>
              <a:t>4~7</a:t>
            </a:r>
            <a:r>
              <a:rPr lang="ko-KR" altLang="en-US" sz="800" dirty="0"/>
              <a:t>일</a:t>
            </a:r>
            <a:endParaRPr lang="en-US" altLang="ko-KR" sz="800" dirty="0"/>
          </a:p>
          <a:p>
            <a:pPr algn="ctr"/>
            <a:r>
              <a:rPr lang="ko-KR" altLang="en-US" sz="1600" dirty="0"/>
              <a:t>만개한</a:t>
            </a:r>
            <a:endParaRPr lang="en-US" altLang="ko-KR" sz="1600" dirty="0"/>
          </a:p>
          <a:p>
            <a:pPr algn="ctr"/>
            <a:r>
              <a:rPr lang="ko-KR" altLang="en-US" sz="1600" dirty="0" err="1"/>
              <a:t>봄산</a:t>
            </a:r>
            <a:endParaRPr lang="ko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CDE6A4-E869-4A4B-A21B-1A1ABE7F1C59}"/>
              </a:ext>
            </a:extLst>
          </p:cNvPr>
          <p:cNvSpPr/>
          <p:nvPr/>
        </p:nvSpPr>
        <p:spPr>
          <a:xfrm>
            <a:off x="2069869" y="4006814"/>
            <a:ext cx="930628" cy="93062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 </a:t>
            </a:r>
            <a:r>
              <a:rPr lang="ko-KR" altLang="en-US" sz="800" dirty="0"/>
              <a:t>수술 </a:t>
            </a:r>
            <a:r>
              <a:rPr lang="en-US" altLang="ko-KR" sz="800" dirty="0"/>
              <a:t>7</a:t>
            </a:r>
            <a:r>
              <a:rPr lang="ko-KR" altLang="en-US" sz="800" dirty="0"/>
              <a:t>일 이후</a:t>
            </a:r>
            <a:endParaRPr lang="en-US" altLang="ko-KR" sz="800" dirty="0"/>
          </a:p>
          <a:p>
            <a:pPr algn="ctr"/>
            <a:r>
              <a:rPr lang="ko-KR" altLang="en-US" sz="1600" dirty="0"/>
              <a:t>운동장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B20FCCA-2FFB-499D-B0F6-F51771F58B28}"/>
              </a:ext>
            </a:extLst>
          </p:cNvPr>
          <p:cNvSpPr/>
          <p:nvPr/>
        </p:nvSpPr>
        <p:spPr>
          <a:xfrm>
            <a:off x="1026448" y="2970561"/>
            <a:ext cx="930628" cy="930628"/>
          </a:xfrm>
          <a:prstGeom prst="ellipse">
            <a:avLst/>
          </a:prstGeom>
          <a:solidFill>
            <a:schemeClr val="tx2">
              <a:lumMod val="50000"/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8FAE28A-E2B1-4FDF-9CDC-9CC6F642F6A7}"/>
              </a:ext>
            </a:extLst>
          </p:cNvPr>
          <p:cNvSpPr/>
          <p:nvPr/>
        </p:nvSpPr>
        <p:spPr>
          <a:xfrm>
            <a:off x="1026448" y="4018261"/>
            <a:ext cx="930628" cy="930628"/>
          </a:xfrm>
          <a:prstGeom prst="ellipse">
            <a:avLst/>
          </a:prstGeom>
          <a:solidFill>
            <a:schemeClr val="tx2">
              <a:lumMod val="50000"/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E63B586-DE3E-4E6C-825D-D79228327B45}"/>
              </a:ext>
            </a:extLst>
          </p:cNvPr>
          <p:cNvSpPr/>
          <p:nvPr/>
        </p:nvSpPr>
        <p:spPr>
          <a:xfrm>
            <a:off x="2073800" y="4018261"/>
            <a:ext cx="930628" cy="930628"/>
          </a:xfrm>
          <a:prstGeom prst="ellipse">
            <a:avLst/>
          </a:prstGeom>
          <a:solidFill>
            <a:schemeClr val="tx2">
              <a:lumMod val="50000"/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008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64EF27-ADAA-4D45-B432-EE3E47184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68" y="325120"/>
            <a:ext cx="1055696" cy="1570181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B8DAE9B-02C6-4829-A601-8F42A4930252}"/>
              </a:ext>
            </a:extLst>
          </p:cNvPr>
          <p:cNvSpPr/>
          <p:nvPr/>
        </p:nvSpPr>
        <p:spPr>
          <a:xfrm>
            <a:off x="1851060" y="1394301"/>
            <a:ext cx="1870364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1511493-8398-4FCA-A491-4EF01AFF9CA1}"/>
              </a:ext>
            </a:extLst>
          </p:cNvPr>
          <p:cNvSpPr/>
          <p:nvPr/>
        </p:nvSpPr>
        <p:spPr>
          <a:xfrm>
            <a:off x="1851060" y="1679170"/>
            <a:ext cx="1870364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F09AA70-6227-4DA9-BB93-2E88E5E2D368}"/>
              </a:ext>
            </a:extLst>
          </p:cNvPr>
          <p:cNvSpPr/>
          <p:nvPr/>
        </p:nvSpPr>
        <p:spPr>
          <a:xfrm>
            <a:off x="1356314" y="1394301"/>
            <a:ext cx="437896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운동량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57A2245-3962-4156-A53A-228437BDB24F}"/>
              </a:ext>
            </a:extLst>
          </p:cNvPr>
          <p:cNvSpPr/>
          <p:nvPr/>
        </p:nvSpPr>
        <p:spPr>
          <a:xfrm>
            <a:off x="1356314" y="1679169"/>
            <a:ext cx="437896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활동량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9F5C25D-03C3-4620-9E44-B175AE31C27D}"/>
              </a:ext>
            </a:extLst>
          </p:cNvPr>
          <p:cNvSpPr/>
          <p:nvPr/>
        </p:nvSpPr>
        <p:spPr>
          <a:xfrm>
            <a:off x="1851060" y="1394301"/>
            <a:ext cx="601195" cy="2161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634B76-245F-4224-B894-53BDE8D28CCC}"/>
              </a:ext>
            </a:extLst>
          </p:cNvPr>
          <p:cNvSpPr/>
          <p:nvPr/>
        </p:nvSpPr>
        <p:spPr>
          <a:xfrm>
            <a:off x="1851060" y="1679168"/>
            <a:ext cx="917078" cy="2161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BD4B2-CE8B-4A30-B6A5-1A42E241DFE4}"/>
              </a:ext>
            </a:extLst>
          </p:cNvPr>
          <p:cNvSpPr txBox="1"/>
          <p:nvPr/>
        </p:nvSpPr>
        <p:spPr>
          <a:xfrm>
            <a:off x="1993716" y="1348477"/>
            <a:ext cx="51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32%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B535F-4977-4CDC-A30A-60D4316A9EA2}"/>
              </a:ext>
            </a:extLst>
          </p:cNvPr>
          <p:cNvSpPr txBox="1"/>
          <p:nvPr/>
        </p:nvSpPr>
        <p:spPr>
          <a:xfrm>
            <a:off x="2313086" y="1633344"/>
            <a:ext cx="51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47%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31AF72-A41A-4121-A818-86230434136A}"/>
              </a:ext>
            </a:extLst>
          </p:cNvPr>
          <p:cNvSpPr txBox="1"/>
          <p:nvPr/>
        </p:nvSpPr>
        <p:spPr>
          <a:xfrm>
            <a:off x="1356314" y="261995"/>
            <a:ext cx="225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준비운동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37B8A-D411-4450-870D-F4FBFEC0E38C}"/>
              </a:ext>
            </a:extLst>
          </p:cNvPr>
          <p:cNvSpPr txBox="1"/>
          <p:nvPr/>
        </p:nvSpPr>
        <p:spPr>
          <a:xfrm>
            <a:off x="1356314" y="948917"/>
            <a:ext cx="2243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동작을 잘 보고 따라해주세요</a:t>
            </a:r>
            <a:r>
              <a:rPr lang="en-US" altLang="ko-KR" sz="1100" dirty="0"/>
              <a:t>!</a:t>
            </a:r>
          </a:p>
          <a:p>
            <a:r>
              <a:rPr lang="en-US" altLang="ko-KR" sz="1100" dirty="0"/>
              <a:t>(10</a:t>
            </a:r>
            <a:r>
              <a:rPr lang="ko-KR" altLang="en-US" sz="1100" dirty="0"/>
              <a:t>회 반복</a:t>
            </a:r>
            <a:r>
              <a:rPr lang="en-US" altLang="ko-KR" sz="1100" dirty="0"/>
              <a:t>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7F81B55-E155-4B73-94F7-AFCD45E01D0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64" y="2402378"/>
            <a:ext cx="1067824" cy="400320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45A0BC2-DAA8-4083-945A-C1EB3B97744D}"/>
              </a:ext>
            </a:extLst>
          </p:cNvPr>
          <p:cNvSpPr txBox="1"/>
          <p:nvPr/>
        </p:nvSpPr>
        <p:spPr>
          <a:xfrm>
            <a:off x="1377765" y="615542"/>
            <a:ext cx="1390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 err="1"/>
              <a:t>묵빠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CF0380-E03F-4BD5-AA41-D01650A03155}"/>
              </a:ext>
            </a:extLst>
          </p:cNvPr>
          <p:cNvSpPr txBox="1"/>
          <p:nvPr/>
        </p:nvSpPr>
        <p:spPr>
          <a:xfrm>
            <a:off x="2574268" y="5505998"/>
            <a:ext cx="1147156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일시정지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120E112-A4C9-4B7B-B675-F1483F8C32D1}"/>
              </a:ext>
            </a:extLst>
          </p:cNvPr>
          <p:cNvSpPr/>
          <p:nvPr/>
        </p:nvSpPr>
        <p:spPr>
          <a:xfrm>
            <a:off x="2733548" y="4555374"/>
            <a:ext cx="756459" cy="756459"/>
          </a:xfrm>
          <a:prstGeom prst="ellipse">
            <a:avLst/>
          </a:prstGeom>
          <a:noFill/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ko-KR" altLang="en-US" dirty="0"/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5810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64EF27-ADAA-4D45-B432-EE3E47184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68" y="325120"/>
            <a:ext cx="1055696" cy="1570181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B8DAE9B-02C6-4829-A601-8F42A4930252}"/>
              </a:ext>
            </a:extLst>
          </p:cNvPr>
          <p:cNvSpPr/>
          <p:nvPr/>
        </p:nvSpPr>
        <p:spPr>
          <a:xfrm>
            <a:off x="1851060" y="1394301"/>
            <a:ext cx="1870364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1511493-8398-4FCA-A491-4EF01AFF9CA1}"/>
              </a:ext>
            </a:extLst>
          </p:cNvPr>
          <p:cNvSpPr/>
          <p:nvPr/>
        </p:nvSpPr>
        <p:spPr>
          <a:xfrm>
            <a:off x="1851060" y="1679170"/>
            <a:ext cx="1870364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F09AA70-6227-4DA9-BB93-2E88E5E2D368}"/>
              </a:ext>
            </a:extLst>
          </p:cNvPr>
          <p:cNvSpPr/>
          <p:nvPr/>
        </p:nvSpPr>
        <p:spPr>
          <a:xfrm>
            <a:off x="1356314" y="1394301"/>
            <a:ext cx="437896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운동량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57A2245-3962-4156-A53A-228437BDB24F}"/>
              </a:ext>
            </a:extLst>
          </p:cNvPr>
          <p:cNvSpPr/>
          <p:nvPr/>
        </p:nvSpPr>
        <p:spPr>
          <a:xfrm>
            <a:off x="1356314" y="1679169"/>
            <a:ext cx="437896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활동량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9F5C25D-03C3-4620-9E44-B175AE31C27D}"/>
              </a:ext>
            </a:extLst>
          </p:cNvPr>
          <p:cNvSpPr/>
          <p:nvPr/>
        </p:nvSpPr>
        <p:spPr>
          <a:xfrm>
            <a:off x="1851060" y="1394301"/>
            <a:ext cx="601195" cy="2161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634B76-245F-4224-B894-53BDE8D28CCC}"/>
              </a:ext>
            </a:extLst>
          </p:cNvPr>
          <p:cNvSpPr/>
          <p:nvPr/>
        </p:nvSpPr>
        <p:spPr>
          <a:xfrm>
            <a:off x="1851060" y="1679168"/>
            <a:ext cx="917078" cy="2161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BD4B2-CE8B-4A30-B6A5-1A42E241DFE4}"/>
              </a:ext>
            </a:extLst>
          </p:cNvPr>
          <p:cNvSpPr txBox="1"/>
          <p:nvPr/>
        </p:nvSpPr>
        <p:spPr>
          <a:xfrm>
            <a:off x="1993716" y="1348477"/>
            <a:ext cx="51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32%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B535F-4977-4CDC-A30A-60D4316A9EA2}"/>
              </a:ext>
            </a:extLst>
          </p:cNvPr>
          <p:cNvSpPr txBox="1"/>
          <p:nvPr/>
        </p:nvSpPr>
        <p:spPr>
          <a:xfrm>
            <a:off x="2313086" y="1633344"/>
            <a:ext cx="51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47%</a:t>
            </a:r>
            <a:endParaRPr lang="ko-KR" altLang="en-US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DDAC28D-8134-48AB-B566-2EAFC0EC5E7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98" y="2385753"/>
            <a:ext cx="1223337" cy="400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D5A43DDA-305F-4DD4-9A01-376356A66B2D}"/>
              </a:ext>
            </a:extLst>
          </p:cNvPr>
          <p:cNvSpPr/>
          <p:nvPr/>
        </p:nvSpPr>
        <p:spPr>
          <a:xfrm>
            <a:off x="2733548" y="4572000"/>
            <a:ext cx="756459" cy="756459"/>
          </a:xfrm>
          <a:prstGeom prst="ellipse">
            <a:avLst/>
          </a:prstGeom>
          <a:noFill/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ko-KR" altLang="en-US" dirty="0"/>
              <a:t>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A153FA-D181-4D97-9460-114A91D6B367}"/>
              </a:ext>
            </a:extLst>
          </p:cNvPr>
          <p:cNvSpPr txBox="1"/>
          <p:nvPr/>
        </p:nvSpPr>
        <p:spPr>
          <a:xfrm>
            <a:off x="1356314" y="261995"/>
            <a:ext cx="225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준비운동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CEC7A4-9D2F-4DDB-8005-7FD111D28B69}"/>
              </a:ext>
            </a:extLst>
          </p:cNvPr>
          <p:cNvSpPr txBox="1"/>
          <p:nvPr/>
        </p:nvSpPr>
        <p:spPr>
          <a:xfrm>
            <a:off x="1356314" y="948917"/>
            <a:ext cx="2243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동작을 잘 보고 따라해주세요</a:t>
            </a:r>
            <a:r>
              <a:rPr lang="en-US" altLang="ko-KR" sz="1100" dirty="0"/>
              <a:t>!</a:t>
            </a:r>
          </a:p>
          <a:p>
            <a:r>
              <a:rPr lang="en-US" altLang="ko-KR" sz="1100" dirty="0"/>
              <a:t>(10</a:t>
            </a:r>
            <a:r>
              <a:rPr lang="ko-KR" altLang="en-US" sz="1100" dirty="0"/>
              <a:t>회 반복</a:t>
            </a:r>
            <a:r>
              <a:rPr lang="en-US" altLang="ko-KR" sz="1100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8B51-5C29-4E65-9E2F-36F54A167336}"/>
              </a:ext>
            </a:extLst>
          </p:cNvPr>
          <p:cNvSpPr txBox="1"/>
          <p:nvPr/>
        </p:nvSpPr>
        <p:spPr>
          <a:xfrm>
            <a:off x="1377765" y="615542"/>
            <a:ext cx="1390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 err="1"/>
              <a:t>묵빠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AC8ED5-5C48-4233-BFEB-564DA0ECD69F}"/>
              </a:ext>
            </a:extLst>
          </p:cNvPr>
          <p:cNvSpPr txBox="1"/>
          <p:nvPr/>
        </p:nvSpPr>
        <p:spPr>
          <a:xfrm>
            <a:off x="2574268" y="5522624"/>
            <a:ext cx="1147156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일시정지</a:t>
            </a:r>
          </a:p>
        </p:txBody>
      </p:sp>
    </p:spTree>
    <p:extLst>
      <p:ext uri="{BB962C8B-B14F-4D97-AF65-F5344CB8AC3E}">
        <p14:creationId xmlns:p14="http://schemas.microsoft.com/office/powerpoint/2010/main" val="183639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64EF27-ADAA-4D45-B432-EE3E47184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68" y="325120"/>
            <a:ext cx="1055696" cy="1570181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B8DAE9B-02C6-4829-A601-8F42A4930252}"/>
              </a:ext>
            </a:extLst>
          </p:cNvPr>
          <p:cNvSpPr/>
          <p:nvPr/>
        </p:nvSpPr>
        <p:spPr>
          <a:xfrm>
            <a:off x="1851060" y="1394301"/>
            <a:ext cx="1870364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1511493-8398-4FCA-A491-4EF01AFF9CA1}"/>
              </a:ext>
            </a:extLst>
          </p:cNvPr>
          <p:cNvSpPr/>
          <p:nvPr/>
        </p:nvSpPr>
        <p:spPr>
          <a:xfrm>
            <a:off x="1851060" y="1679170"/>
            <a:ext cx="1870364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F09AA70-6227-4DA9-BB93-2E88E5E2D368}"/>
              </a:ext>
            </a:extLst>
          </p:cNvPr>
          <p:cNvSpPr/>
          <p:nvPr/>
        </p:nvSpPr>
        <p:spPr>
          <a:xfrm>
            <a:off x="1356314" y="1394301"/>
            <a:ext cx="437896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운동량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57A2245-3962-4156-A53A-228437BDB24F}"/>
              </a:ext>
            </a:extLst>
          </p:cNvPr>
          <p:cNvSpPr/>
          <p:nvPr/>
        </p:nvSpPr>
        <p:spPr>
          <a:xfrm>
            <a:off x="1356314" y="1679169"/>
            <a:ext cx="437896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활동량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9F5C25D-03C3-4620-9E44-B175AE31C27D}"/>
              </a:ext>
            </a:extLst>
          </p:cNvPr>
          <p:cNvSpPr/>
          <p:nvPr/>
        </p:nvSpPr>
        <p:spPr>
          <a:xfrm>
            <a:off x="1851060" y="1394301"/>
            <a:ext cx="882488" cy="2161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634B76-245F-4224-B894-53BDE8D28CCC}"/>
              </a:ext>
            </a:extLst>
          </p:cNvPr>
          <p:cNvSpPr/>
          <p:nvPr/>
        </p:nvSpPr>
        <p:spPr>
          <a:xfrm>
            <a:off x="1851060" y="1679168"/>
            <a:ext cx="917078" cy="2161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BD4B2-CE8B-4A30-B6A5-1A42E241DFE4}"/>
              </a:ext>
            </a:extLst>
          </p:cNvPr>
          <p:cNvSpPr txBox="1"/>
          <p:nvPr/>
        </p:nvSpPr>
        <p:spPr>
          <a:xfrm>
            <a:off x="2252749" y="1348477"/>
            <a:ext cx="51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45%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B535F-4977-4CDC-A30A-60D4316A9EA2}"/>
              </a:ext>
            </a:extLst>
          </p:cNvPr>
          <p:cNvSpPr txBox="1"/>
          <p:nvPr/>
        </p:nvSpPr>
        <p:spPr>
          <a:xfrm>
            <a:off x="2313086" y="1633344"/>
            <a:ext cx="51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47%</a:t>
            </a:r>
            <a:endParaRPr lang="ko-KR" altLang="en-US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DDAC28D-8134-48AB-B566-2EAFC0EC5E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7"/>
          <a:stretch/>
        </p:blipFill>
        <p:spPr>
          <a:xfrm>
            <a:off x="1172095" y="2419387"/>
            <a:ext cx="1561453" cy="384281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D5A43DDA-305F-4DD4-9A01-376356A66B2D}"/>
              </a:ext>
            </a:extLst>
          </p:cNvPr>
          <p:cNvSpPr/>
          <p:nvPr/>
        </p:nvSpPr>
        <p:spPr>
          <a:xfrm>
            <a:off x="2733548" y="4414058"/>
            <a:ext cx="756459" cy="756459"/>
          </a:xfrm>
          <a:prstGeom prst="ellipse">
            <a:avLst/>
          </a:prstGeom>
          <a:noFill/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76122-4482-4A2C-841D-3F58B2A452A9}"/>
              </a:ext>
            </a:extLst>
          </p:cNvPr>
          <p:cNvSpPr txBox="1"/>
          <p:nvPr/>
        </p:nvSpPr>
        <p:spPr>
          <a:xfrm>
            <a:off x="1356314" y="261995"/>
            <a:ext cx="225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준비운동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E77C3-FECD-4910-8C33-724453CAE56A}"/>
              </a:ext>
            </a:extLst>
          </p:cNvPr>
          <p:cNvSpPr txBox="1"/>
          <p:nvPr/>
        </p:nvSpPr>
        <p:spPr>
          <a:xfrm>
            <a:off x="1356314" y="948917"/>
            <a:ext cx="2243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동작을 잘 보고 따라해주세요</a:t>
            </a:r>
            <a:r>
              <a:rPr lang="en-US" altLang="ko-KR" sz="1100" dirty="0"/>
              <a:t>!</a:t>
            </a:r>
          </a:p>
          <a:p>
            <a:r>
              <a:rPr lang="en-US" altLang="ko-KR" sz="1100" dirty="0"/>
              <a:t>(10</a:t>
            </a:r>
            <a:r>
              <a:rPr lang="ko-KR" altLang="en-US" sz="1100" dirty="0"/>
              <a:t>회 반복</a:t>
            </a:r>
            <a:r>
              <a:rPr lang="en-US" altLang="ko-KR" sz="11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EDF1B9-5335-4F93-9ACE-54A90A9247E5}"/>
              </a:ext>
            </a:extLst>
          </p:cNvPr>
          <p:cNvSpPr txBox="1"/>
          <p:nvPr/>
        </p:nvSpPr>
        <p:spPr>
          <a:xfrm>
            <a:off x="1377765" y="615542"/>
            <a:ext cx="1390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 err="1"/>
              <a:t>어깨돌리기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E88B14-18A7-499A-98B8-61144EA150C0}"/>
              </a:ext>
            </a:extLst>
          </p:cNvPr>
          <p:cNvSpPr txBox="1"/>
          <p:nvPr/>
        </p:nvSpPr>
        <p:spPr>
          <a:xfrm>
            <a:off x="2574268" y="5364682"/>
            <a:ext cx="1147156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일시정지</a:t>
            </a:r>
          </a:p>
        </p:txBody>
      </p:sp>
    </p:spTree>
    <p:extLst>
      <p:ext uri="{BB962C8B-B14F-4D97-AF65-F5344CB8AC3E}">
        <p14:creationId xmlns:p14="http://schemas.microsoft.com/office/powerpoint/2010/main" val="182980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A003001E-C097-4BF5-B025-83C2E615D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7"/>
          <a:stretch/>
        </p:blipFill>
        <p:spPr>
          <a:xfrm>
            <a:off x="1172095" y="2419387"/>
            <a:ext cx="1561453" cy="384281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D5A43DDA-305F-4DD4-9A01-376356A66B2D}"/>
              </a:ext>
            </a:extLst>
          </p:cNvPr>
          <p:cNvSpPr/>
          <p:nvPr/>
        </p:nvSpPr>
        <p:spPr>
          <a:xfrm>
            <a:off x="2786242" y="2296013"/>
            <a:ext cx="756459" cy="756459"/>
          </a:xfrm>
          <a:prstGeom prst="ellipse">
            <a:avLst/>
          </a:prstGeom>
          <a:noFill/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380720B-2A14-413F-844D-7F0D8FF66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68" y="325120"/>
            <a:ext cx="1055696" cy="1570181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FD4983B-9F96-4EC7-BDC5-DAEC232DEAFC}"/>
              </a:ext>
            </a:extLst>
          </p:cNvPr>
          <p:cNvSpPr/>
          <p:nvPr/>
        </p:nvSpPr>
        <p:spPr>
          <a:xfrm>
            <a:off x="1851060" y="1394301"/>
            <a:ext cx="1870364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21E12F8-A9B1-4D87-8739-71E1BD7ADD82}"/>
              </a:ext>
            </a:extLst>
          </p:cNvPr>
          <p:cNvSpPr/>
          <p:nvPr/>
        </p:nvSpPr>
        <p:spPr>
          <a:xfrm>
            <a:off x="1851060" y="1679170"/>
            <a:ext cx="1870364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3CA0DD1-487B-4CF3-9C7F-1FF486F95E35}"/>
              </a:ext>
            </a:extLst>
          </p:cNvPr>
          <p:cNvSpPr/>
          <p:nvPr/>
        </p:nvSpPr>
        <p:spPr>
          <a:xfrm>
            <a:off x="1356314" y="1394301"/>
            <a:ext cx="437896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운동량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AADD440-E253-4E4E-A413-94FAB564A897}"/>
              </a:ext>
            </a:extLst>
          </p:cNvPr>
          <p:cNvSpPr/>
          <p:nvPr/>
        </p:nvSpPr>
        <p:spPr>
          <a:xfrm>
            <a:off x="1356314" y="1679169"/>
            <a:ext cx="437896" cy="2161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활동량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8E46FC2-371D-4CFD-8195-EBBC5A6C05E0}"/>
              </a:ext>
            </a:extLst>
          </p:cNvPr>
          <p:cNvSpPr/>
          <p:nvPr/>
        </p:nvSpPr>
        <p:spPr>
          <a:xfrm>
            <a:off x="1851060" y="1394301"/>
            <a:ext cx="882488" cy="2161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E368314-FCA6-4D86-A0BD-498448555E8D}"/>
              </a:ext>
            </a:extLst>
          </p:cNvPr>
          <p:cNvSpPr/>
          <p:nvPr/>
        </p:nvSpPr>
        <p:spPr>
          <a:xfrm>
            <a:off x="1851060" y="1679168"/>
            <a:ext cx="917078" cy="2161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04D25B-FB5F-4CE8-8275-144538B9E4AA}"/>
              </a:ext>
            </a:extLst>
          </p:cNvPr>
          <p:cNvSpPr txBox="1"/>
          <p:nvPr/>
        </p:nvSpPr>
        <p:spPr>
          <a:xfrm>
            <a:off x="2252749" y="1348477"/>
            <a:ext cx="51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45%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1C7E7A-0497-45B3-90CE-0080E5A6237A}"/>
              </a:ext>
            </a:extLst>
          </p:cNvPr>
          <p:cNvSpPr txBox="1"/>
          <p:nvPr/>
        </p:nvSpPr>
        <p:spPr>
          <a:xfrm>
            <a:off x="2313086" y="1633344"/>
            <a:ext cx="51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47%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295BA6-F9BD-4100-9CDB-5A6188A474E1}"/>
              </a:ext>
            </a:extLst>
          </p:cNvPr>
          <p:cNvSpPr txBox="1"/>
          <p:nvPr/>
        </p:nvSpPr>
        <p:spPr>
          <a:xfrm>
            <a:off x="1356314" y="261995"/>
            <a:ext cx="225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준비운동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A1652F-0EE7-42C4-822C-5617C9F2D654}"/>
              </a:ext>
            </a:extLst>
          </p:cNvPr>
          <p:cNvSpPr txBox="1"/>
          <p:nvPr/>
        </p:nvSpPr>
        <p:spPr>
          <a:xfrm>
            <a:off x="1356314" y="948917"/>
            <a:ext cx="2243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동작을 잘 보고 따라해주세요</a:t>
            </a:r>
            <a:r>
              <a:rPr lang="en-US" altLang="ko-KR" sz="1100" dirty="0"/>
              <a:t>!</a:t>
            </a:r>
          </a:p>
          <a:p>
            <a:r>
              <a:rPr lang="en-US" altLang="ko-KR" sz="1100" dirty="0"/>
              <a:t>(10</a:t>
            </a:r>
            <a:r>
              <a:rPr lang="ko-KR" altLang="en-US" sz="1100" dirty="0"/>
              <a:t>회 반복</a:t>
            </a:r>
            <a:r>
              <a:rPr lang="en-US" altLang="ko-KR" sz="1100" dirty="0"/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CE9DAC-A25C-4831-82AF-E728374EF95E}"/>
              </a:ext>
            </a:extLst>
          </p:cNvPr>
          <p:cNvSpPr txBox="1"/>
          <p:nvPr/>
        </p:nvSpPr>
        <p:spPr>
          <a:xfrm>
            <a:off x="1377765" y="615542"/>
            <a:ext cx="1390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 err="1"/>
              <a:t>어깨돌리기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42ACD0-3A89-43BF-B24C-E83EAEE6EAB2}"/>
              </a:ext>
            </a:extLst>
          </p:cNvPr>
          <p:cNvSpPr/>
          <p:nvPr/>
        </p:nvSpPr>
        <p:spPr>
          <a:xfrm>
            <a:off x="-1" y="0"/>
            <a:ext cx="3887789" cy="691197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1124C8-FCFB-47B5-BC82-3E229BE82381}"/>
              </a:ext>
            </a:extLst>
          </p:cNvPr>
          <p:cNvSpPr/>
          <p:nvPr/>
        </p:nvSpPr>
        <p:spPr>
          <a:xfrm>
            <a:off x="436097" y="1468065"/>
            <a:ext cx="3169018" cy="3669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57188" indent="-180975"/>
            <a:endParaRPr lang="en-US" altLang="ko-KR" sz="2400" dirty="0">
              <a:solidFill>
                <a:schemeClr val="bg1"/>
              </a:solidFill>
            </a:endParaRPr>
          </a:p>
          <a:p>
            <a:pPr marL="357188" indent="-180975"/>
            <a:r>
              <a:rPr lang="ko-KR" altLang="en-US" sz="2400" dirty="0">
                <a:solidFill>
                  <a:schemeClr val="bg1"/>
                </a:solidFill>
              </a:rPr>
              <a:t>잠깐 멈췄어요</a:t>
            </a:r>
            <a:r>
              <a:rPr lang="en-US" altLang="ko-KR" sz="2400" dirty="0">
                <a:solidFill>
                  <a:schemeClr val="bg1"/>
                </a:solidFill>
              </a:rPr>
              <a:t>!</a:t>
            </a:r>
          </a:p>
          <a:p>
            <a:pPr marL="357188" indent="-180975"/>
            <a:r>
              <a:rPr lang="ko-KR" altLang="en-US" sz="2400" dirty="0">
                <a:solidFill>
                  <a:schemeClr val="bg1"/>
                </a:solidFill>
              </a:rPr>
              <a:t>어떻게 </a:t>
            </a:r>
            <a:r>
              <a:rPr lang="ko-KR" altLang="en-US" sz="2400" dirty="0" err="1">
                <a:solidFill>
                  <a:schemeClr val="bg1"/>
                </a:solidFill>
              </a:rPr>
              <a:t>하시겠어요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</a:p>
          <a:p>
            <a:pPr marL="357188" indent="-180975"/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E10E66-10B9-4DF0-A664-31E5706B8344}"/>
              </a:ext>
            </a:extLst>
          </p:cNvPr>
          <p:cNvSpPr/>
          <p:nvPr/>
        </p:nvSpPr>
        <p:spPr>
          <a:xfrm>
            <a:off x="1043825" y="3089278"/>
            <a:ext cx="2044504" cy="337879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운동 그만하기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09BB25-DC97-4B0F-8691-FAD61EBA726B}"/>
              </a:ext>
            </a:extLst>
          </p:cNvPr>
          <p:cNvSpPr/>
          <p:nvPr/>
        </p:nvSpPr>
        <p:spPr>
          <a:xfrm>
            <a:off x="1043825" y="3755013"/>
            <a:ext cx="2044504" cy="337879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운동 계속하기</a:t>
            </a:r>
          </a:p>
        </p:txBody>
      </p:sp>
    </p:spTree>
    <p:extLst>
      <p:ext uri="{BB962C8B-B14F-4D97-AF65-F5344CB8AC3E}">
        <p14:creationId xmlns:p14="http://schemas.microsoft.com/office/powerpoint/2010/main" val="92201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702</TotalTime>
  <Words>629</Words>
  <Application>Microsoft Office PowerPoint</Application>
  <PresentationFormat>사용자 지정</PresentationFormat>
  <Paragraphs>275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함초롬돋움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안정욱</dc:creator>
  <cp:lastModifiedBy>안정욱</cp:lastModifiedBy>
  <cp:revision>92</cp:revision>
  <dcterms:created xsi:type="dcterms:W3CDTF">2017-06-06T07:13:19Z</dcterms:created>
  <dcterms:modified xsi:type="dcterms:W3CDTF">2017-11-12T05:55:08Z</dcterms:modified>
</cp:coreProperties>
</file>