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sldIdLst>
    <p:sldId id="536" r:id="rId2"/>
    <p:sldId id="573" r:id="rId3"/>
    <p:sldId id="547" r:id="rId4"/>
    <p:sldId id="574" r:id="rId5"/>
    <p:sldId id="548" r:id="rId6"/>
    <p:sldId id="576" r:id="rId7"/>
    <p:sldId id="549" r:id="rId8"/>
    <p:sldId id="577" r:id="rId9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289BAB2-CAF8-4BD1-B96B-02D4DB795710}">
          <p14:sldIdLst>
            <p14:sldId id="536"/>
            <p14:sldId id="573"/>
            <p14:sldId id="547"/>
            <p14:sldId id="574"/>
            <p14:sldId id="548"/>
            <p14:sldId id="576"/>
            <p14:sldId id="549"/>
            <p14:sldId id="5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0D0D0"/>
    <a:srgbClr val="BEBEBE"/>
    <a:srgbClr val="FF0000"/>
    <a:srgbClr val="1F497D"/>
    <a:srgbClr val="385D8A"/>
    <a:srgbClr val="E6E6E6"/>
    <a:srgbClr val="AD1515"/>
    <a:srgbClr val="9C0000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0824" autoAdjust="0"/>
  </p:normalViewPr>
  <p:slideViewPr>
    <p:cSldViewPr>
      <p:cViewPr varScale="1">
        <p:scale>
          <a:sx n="104" d="100"/>
          <a:sy n="104" d="100"/>
        </p:scale>
        <p:origin x="196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oogle%20&#46300;&#46972;&#51060;&#48652;\LAB\00.&#45436;&#47928;\&#45436;&#47928;%20&#50416;&#44592;\10.5%20HIPA-3%202019%20SCIE%20&#51200;&#45328;\Test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oogle%20&#46300;&#46972;&#51060;&#48652;\LAB\00.&#45436;&#47928;\&#45436;&#47928;%20&#50416;&#44592;\10.5%20HIPA-3%202019%20SCIE%20&#51200;&#45328;\Test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oogle%20&#46300;&#46972;&#51060;&#48652;\LAB\00.&#45436;&#47928;\&#45436;&#47928;%20&#50416;&#44592;\10.5%20HIPA-3%202019%20SCIE%20&#51200;&#45328;\Test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'Latency Test (Normal)'!$O$1</c:f>
              <c:strCache>
                <c:ptCount val="1"/>
                <c:pt idx="0">
                  <c:v>without SEB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'Latency Test (Normal)'!$O$2:$O$1001</c:f>
              <c:numCache>
                <c:formatCode>General</c:formatCode>
                <c:ptCount val="1000"/>
                <c:pt idx="0">
                  <c:v>124.66666666666667</c:v>
                </c:pt>
                <c:pt idx="1">
                  <c:v>30.333333333333332</c:v>
                </c:pt>
                <c:pt idx="2">
                  <c:v>27.666666666666668</c:v>
                </c:pt>
                <c:pt idx="3">
                  <c:v>107.66666666666667</c:v>
                </c:pt>
                <c:pt idx="4">
                  <c:v>28.333333333333332</c:v>
                </c:pt>
                <c:pt idx="5">
                  <c:v>29.333333333333332</c:v>
                </c:pt>
                <c:pt idx="6">
                  <c:v>29.333333333333332</c:v>
                </c:pt>
                <c:pt idx="7">
                  <c:v>35.333333333333336</c:v>
                </c:pt>
                <c:pt idx="8">
                  <c:v>30.666666666666668</c:v>
                </c:pt>
                <c:pt idx="9">
                  <c:v>29.333333333333332</c:v>
                </c:pt>
                <c:pt idx="10">
                  <c:v>30</c:v>
                </c:pt>
                <c:pt idx="11">
                  <c:v>27.333333333333332</c:v>
                </c:pt>
                <c:pt idx="12">
                  <c:v>28.666666666666668</c:v>
                </c:pt>
                <c:pt idx="13">
                  <c:v>30</c:v>
                </c:pt>
                <c:pt idx="14">
                  <c:v>29.666666666666668</c:v>
                </c:pt>
                <c:pt idx="15">
                  <c:v>28.333333333333332</c:v>
                </c:pt>
                <c:pt idx="16">
                  <c:v>30</c:v>
                </c:pt>
                <c:pt idx="17">
                  <c:v>28.333333333333332</c:v>
                </c:pt>
                <c:pt idx="18">
                  <c:v>35.333333333333336</c:v>
                </c:pt>
                <c:pt idx="19">
                  <c:v>30.666666666666668</c:v>
                </c:pt>
                <c:pt idx="20">
                  <c:v>27.333333333333332</c:v>
                </c:pt>
                <c:pt idx="21">
                  <c:v>28</c:v>
                </c:pt>
                <c:pt idx="22">
                  <c:v>28.333333333333332</c:v>
                </c:pt>
                <c:pt idx="23">
                  <c:v>27</c:v>
                </c:pt>
                <c:pt idx="24">
                  <c:v>29.333333333333332</c:v>
                </c:pt>
                <c:pt idx="25">
                  <c:v>30.666666666666668</c:v>
                </c:pt>
                <c:pt idx="26">
                  <c:v>31</c:v>
                </c:pt>
                <c:pt idx="27">
                  <c:v>30</c:v>
                </c:pt>
                <c:pt idx="28">
                  <c:v>32</c:v>
                </c:pt>
                <c:pt idx="29">
                  <c:v>33.666666666666664</c:v>
                </c:pt>
                <c:pt idx="30">
                  <c:v>28</c:v>
                </c:pt>
                <c:pt idx="31">
                  <c:v>29</c:v>
                </c:pt>
                <c:pt idx="32">
                  <c:v>27.666666666666668</c:v>
                </c:pt>
                <c:pt idx="33">
                  <c:v>27.666666666666668</c:v>
                </c:pt>
                <c:pt idx="34">
                  <c:v>27.666666666666668</c:v>
                </c:pt>
                <c:pt idx="35">
                  <c:v>32.333333333333336</c:v>
                </c:pt>
                <c:pt idx="36">
                  <c:v>29.333333333333332</c:v>
                </c:pt>
                <c:pt idx="37">
                  <c:v>30.333333333333332</c:v>
                </c:pt>
                <c:pt idx="38">
                  <c:v>31</c:v>
                </c:pt>
                <c:pt idx="39">
                  <c:v>29.666666666666668</c:v>
                </c:pt>
                <c:pt idx="40">
                  <c:v>30</c:v>
                </c:pt>
                <c:pt idx="41">
                  <c:v>31.666666666666668</c:v>
                </c:pt>
                <c:pt idx="42">
                  <c:v>28.333333333333332</c:v>
                </c:pt>
                <c:pt idx="43">
                  <c:v>29.333333333333332</c:v>
                </c:pt>
                <c:pt idx="44">
                  <c:v>29.333333333333332</c:v>
                </c:pt>
                <c:pt idx="45">
                  <c:v>28.333333333333332</c:v>
                </c:pt>
                <c:pt idx="46">
                  <c:v>29.333333333333332</c:v>
                </c:pt>
                <c:pt idx="47">
                  <c:v>28.333333333333332</c:v>
                </c:pt>
                <c:pt idx="48">
                  <c:v>28.666666666666668</c:v>
                </c:pt>
                <c:pt idx="49">
                  <c:v>28.333333333333332</c:v>
                </c:pt>
                <c:pt idx="50">
                  <c:v>28</c:v>
                </c:pt>
                <c:pt idx="51">
                  <c:v>28.333333333333332</c:v>
                </c:pt>
                <c:pt idx="52">
                  <c:v>30.333333333333332</c:v>
                </c:pt>
                <c:pt idx="53">
                  <c:v>28.666666666666668</c:v>
                </c:pt>
                <c:pt idx="54">
                  <c:v>31.333333333333332</c:v>
                </c:pt>
                <c:pt idx="55">
                  <c:v>31.666666666666668</c:v>
                </c:pt>
                <c:pt idx="56">
                  <c:v>31.333333333333332</c:v>
                </c:pt>
                <c:pt idx="57">
                  <c:v>32</c:v>
                </c:pt>
                <c:pt idx="58">
                  <c:v>28.333333333333332</c:v>
                </c:pt>
                <c:pt idx="59">
                  <c:v>32.333333333333336</c:v>
                </c:pt>
                <c:pt idx="60">
                  <c:v>28.333333333333332</c:v>
                </c:pt>
                <c:pt idx="61">
                  <c:v>28.666666666666668</c:v>
                </c:pt>
                <c:pt idx="62">
                  <c:v>27</c:v>
                </c:pt>
                <c:pt idx="63">
                  <c:v>57.666666666666664</c:v>
                </c:pt>
                <c:pt idx="64">
                  <c:v>28</c:v>
                </c:pt>
                <c:pt idx="65">
                  <c:v>26.666666666666668</c:v>
                </c:pt>
                <c:pt idx="66">
                  <c:v>29.666666666666668</c:v>
                </c:pt>
                <c:pt idx="67">
                  <c:v>27.333333333333332</c:v>
                </c:pt>
                <c:pt idx="68">
                  <c:v>25.666666666666668</c:v>
                </c:pt>
                <c:pt idx="69">
                  <c:v>24.333333333333332</c:v>
                </c:pt>
                <c:pt idx="70">
                  <c:v>24</c:v>
                </c:pt>
                <c:pt idx="71">
                  <c:v>29.333333333333332</c:v>
                </c:pt>
                <c:pt idx="72">
                  <c:v>29.666666666666668</c:v>
                </c:pt>
                <c:pt idx="73">
                  <c:v>32.333333333333336</c:v>
                </c:pt>
                <c:pt idx="74">
                  <c:v>33</c:v>
                </c:pt>
                <c:pt idx="75">
                  <c:v>31</c:v>
                </c:pt>
                <c:pt idx="76">
                  <c:v>31</c:v>
                </c:pt>
                <c:pt idx="77">
                  <c:v>32.666666666666664</c:v>
                </c:pt>
                <c:pt idx="78">
                  <c:v>30.333333333333332</c:v>
                </c:pt>
                <c:pt idx="79">
                  <c:v>30.666666666666668</c:v>
                </c:pt>
                <c:pt idx="80">
                  <c:v>28</c:v>
                </c:pt>
                <c:pt idx="81">
                  <c:v>32.333333333333336</c:v>
                </c:pt>
                <c:pt idx="82">
                  <c:v>30</c:v>
                </c:pt>
                <c:pt idx="83">
                  <c:v>29.666666666666668</c:v>
                </c:pt>
                <c:pt idx="84">
                  <c:v>27.333333333333332</c:v>
                </c:pt>
                <c:pt idx="85">
                  <c:v>31.666666666666668</c:v>
                </c:pt>
                <c:pt idx="86">
                  <c:v>29.333333333333332</c:v>
                </c:pt>
                <c:pt idx="87">
                  <c:v>29.333333333333332</c:v>
                </c:pt>
                <c:pt idx="88">
                  <c:v>29.333333333333332</c:v>
                </c:pt>
                <c:pt idx="89">
                  <c:v>29</c:v>
                </c:pt>
                <c:pt idx="90">
                  <c:v>31</c:v>
                </c:pt>
                <c:pt idx="91">
                  <c:v>26.333333333333332</c:v>
                </c:pt>
                <c:pt idx="92">
                  <c:v>29.666666666666668</c:v>
                </c:pt>
                <c:pt idx="93">
                  <c:v>28</c:v>
                </c:pt>
                <c:pt idx="94">
                  <c:v>26.333333333333332</c:v>
                </c:pt>
                <c:pt idx="95">
                  <c:v>26.666666666666668</c:v>
                </c:pt>
                <c:pt idx="96">
                  <c:v>27</c:v>
                </c:pt>
                <c:pt idx="97">
                  <c:v>29</c:v>
                </c:pt>
                <c:pt idx="98">
                  <c:v>28.666666666666668</c:v>
                </c:pt>
                <c:pt idx="99">
                  <c:v>28.666666666666668</c:v>
                </c:pt>
                <c:pt idx="100">
                  <c:v>32</c:v>
                </c:pt>
                <c:pt idx="101">
                  <c:v>30.333333333333332</c:v>
                </c:pt>
                <c:pt idx="102">
                  <c:v>28.666666666666668</c:v>
                </c:pt>
                <c:pt idx="103">
                  <c:v>30</c:v>
                </c:pt>
                <c:pt idx="104">
                  <c:v>27</c:v>
                </c:pt>
                <c:pt idx="105">
                  <c:v>28.666666666666668</c:v>
                </c:pt>
                <c:pt idx="106">
                  <c:v>32</c:v>
                </c:pt>
                <c:pt idx="107">
                  <c:v>29</c:v>
                </c:pt>
                <c:pt idx="108">
                  <c:v>28</c:v>
                </c:pt>
                <c:pt idx="109">
                  <c:v>28.5</c:v>
                </c:pt>
                <c:pt idx="110">
                  <c:v>25.5</c:v>
                </c:pt>
                <c:pt idx="111">
                  <c:v>27</c:v>
                </c:pt>
                <c:pt idx="112">
                  <c:v>43.666666666666664</c:v>
                </c:pt>
                <c:pt idx="113">
                  <c:v>29.666666666666668</c:v>
                </c:pt>
                <c:pt idx="114">
                  <c:v>25.333333333333332</c:v>
                </c:pt>
                <c:pt idx="115">
                  <c:v>26.333333333333332</c:v>
                </c:pt>
                <c:pt idx="116">
                  <c:v>29.333333333333332</c:v>
                </c:pt>
                <c:pt idx="117">
                  <c:v>26.333333333333332</c:v>
                </c:pt>
                <c:pt idx="118">
                  <c:v>27.666666666666668</c:v>
                </c:pt>
                <c:pt idx="119">
                  <c:v>27.666666666666668</c:v>
                </c:pt>
                <c:pt idx="120">
                  <c:v>28.333333333333332</c:v>
                </c:pt>
                <c:pt idx="121">
                  <c:v>29</c:v>
                </c:pt>
                <c:pt idx="122">
                  <c:v>28.666666666666668</c:v>
                </c:pt>
                <c:pt idx="123">
                  <c:v>31.666666666666668</c:v>
                </c:pt>
                <c:pt idx="124">
                  <c:v>31.333333333333332</c:v>
                </c:pt>
                <c:pt idx="125">
                  <c:v>32.333333333333336</c:v>
                </c:pt>
                <c:pt idx="126">
                  <c:v>30</c:v>
                </c:pt>
                <c:pt idx="127">
                  <c:v>28</c:v>
                </c:pt>
                <c:pt idx="128">
                  <c:v>28</c:v>
                </c:pt>
                <c:pt idx="129">
                  <c:v>36.333333333333336</c:v>
                </c:pt>
                <c:pt idx="130">
                  <c:v>34.333333333333336</c:v>
                </c:pt>
                <c:pt idx="131">
                  <c:v>32.666666666666664</c:v>
                </c:pt>
                <c:pt idx="132">
                  <c:v>28.666666666666668</c:v>
                </c:pt>
                <c:pt idx="133">
                  <c:v>30.666666666666668</c:v>
                </c:pt>
                <c:pt idx="134">
                  <c:v>26</c:v>
                </c:pt>
                <c:pt idx="135">
                  <c:v>28.333333333333332</c:v>
                </c:pt>
                <c:pt idx="136">
                  <c:v>29.333333333333332</c:v>
                </c:pt>
                <c:pt idx="137">
                  <c:v>28.666666666666668</c:v>
                </c:pt>
                <c:pt idx="138">
                  <c:v>29</c:v>
                </c:pt>
                <c:pt idx="139">
                  <c:v>28</c:v>
                </c:pt>
                <c:pt idx="140">
                  <c:v>28</c:v>
                </c:pt>
                <c:pt idx="141">
                  <c:v>30.666666666666668</c:v>
                </c:pt>
                <c:pt idx="142">
                  <c:v>28.666666666666668</c:v>
                </c:pt>
                <c:pt idx="143">
                  <c:v>29</c:v>
                </c:pt>
                <c:pt idx="144">
                  <c:v>27.333333333333332</c:v>
                </c:pt>
                <c:pt idx="145">
                  <c:v>25.666666666666668</c:v>
                </c:pt>
                <c:pt idx="146">
                  <c:v>27</c:v>
                </c:pt>
                <c:pt idx="147">
                  <c:v>28</c:v>
                </c:pt>
                <c:pt idx="148">
                  <c:v>27</c:v>
                </c:pt>
                <c:pt idx="149">
                  <c:v>29</c:v>
                </c:pt>
                <c:pt idx="150">
                  <c:v>27.333333333333332</c:v>
                </c:pt>
                <c:pt idx="151">
                  <c:v>29</c:v>
                </c:pt>
                <c:pt idx="152">
                  <c:v>29</c:v>
                </c:pt>
                <c:pt idx="153">
                  <c:v>30</c:v>
                </c:pt>
                <c:pt idx="154">
                  <c:v>34.666666666666664</c:v>
                </c:pt>
                <c:pt idx="155">
                  <c:v>27.666666666666668</c:v>
                </c:pt>
                <c:pt idx="156">
                  <c:v>29</c:v>
                </c:pt>
                <c:pt idx="157">
                  <c:v>30</c:v>
                </c:pt>
                <c:pt idx="158">
                  <c:v>27</c:v>
                </c:pt>
                <c:pt idx="159">
                  <c:v>27</c:v>
                </c:pt>
                <c:pt idx="160">
                  <c:v>58</c:v>
                </c:pt>
                <c:pt idx="161">
                  <c:v>37.333333333333336</c:v>
                </c:pt>
                <c:pt idx="162">
                  <c:v>40.333333333333336</c:v>
                </c:pt>
                <c:pt idx="163">
                  <c:v>57</c:v>
                </c:pt>
                <c:pt idx="164">
                  <c:v>29.666666666666668</c:v>
                </c:pt>
                <c:pt idx="165">
                  <c:v>40</c:v>
                </c:pt>
                <c:pt idx="166">
                  <c:v>48.666666666666664</c:v>
                </c:pt>
                <c:pt idx="167">
                  <c:v>55</c:v>
                </c:pt>
                <c:pt idx="168">
                  <c:v>31</c:v>
                </c:pt>
                <c:pt idx="169">
                  <c:v>39.666666666666664</c:v>
                </c:pt>
                <c:pt idx="170">
                  <c:v>49</c:v>
                </c:pt>
                <c:pt idx="171">
                  <c:v>67.666666666666671</c:v>
                </c:pt>
                <c:pt idx="172">
                  <c:v>42.666666666666664</c:v>
                </c:pt>
                <c:pt idx="173">
                  <c:v>68.333333333333329</c:v>
                </c:pt>
                <c:pt idx="174">
                  <c:v>36.333333333333336</c:v>
                </c:pt>
                <c:pt idx="175">
                  <c:v>58.333333333333336</c:v>
                </c:pt>
                <c:pt idx="176">
                  <c:v>27.666666666666668</c:v>
                </c:pt>
                <c:pt idx="177">
                  <c:v>52.333333333333336</c:v>
                </c:pt>
                <c:pt idx="178">
                  <c:v>69.333333333333329</c:v>
                </c:pt>
                <c:pt idx="179">
                  <c:v>43.333333333333336</c:v>
                </c:pt>
                <c:pt idx="180">
                  <c:v>37.666666666666664</c:v>
                </c:pt>
                <c:pt idx="181">
                  <c:v>63</c:v>
                </c:pt>
                <c:pt idx="182">
                  <c:v>52.666666666666664</c:v>
                </c:pt>
                <c:pt idx="183">
                  <c:v>25.666666666666668</c:v>
                </c:pt>
                <c:pt idx="184">
                  <c:v>45</c:v>
                </c:pt>
                <c:pt idx="185">
                  <c:v>40.333333333333336</c:v>
                </c:pt>
                <c:pt idx="186">
                  <c:v>68.333333333333329</c:v>
                </c:pt>
                <c:pt idx="187">
                  <c:v>60</c:v>
                </c:pt>
                <c:pt idx="188">
                  <c:v>27.666666666666668</c:v>
                </c:pt>
                <c:pt idx="189">
                  <c:v>51.666666666666664</c:v>
                </c:pt>
                <c:pt idx="190">
                  <c:v>68.333333333333329</c:v>
                </c:pt>
                <c:pt idx="191">
                  <c:v>43</c:v>
                </c:pt>
                <c:pt idx="192">
                  <c:v>64</c:v>
                </c:pt>
                <c:pt idx="193">
                  <c:v>33.666666666666664</c:v>
                </c:pt>
                <c:pt idx="194">
                  <c:v>58</c:v>
                </c:pt>
                <c:pt idx="195">
                  <c:v>27.333333333333332</c:v>
                </c:pt>
                <c:pt idx="196">
                  <c:v>46.333333333333336</c:v>
                </c:pt>
                <c:pt idx="197">
                  <c:v>27</c:v>
                </c:pt>
                <c:pt idx="198">
                  <c:v>27.333333333333332</c:v>
                </c:pt>
                <c:pt idx="199">
                  <c:v>28.333333333333332</c:v>
                </c:pt>
                <c:pt idx="200">
                  <c:v>29</c:v>
                </c:pt>
                <c:pt idx="201">
                  <c:v>27</c:v>
                </c:pt>
                <c:pt idx="202">
                  <c:v>28</c:v>
                </c:pt>
                <c:pt idx="203">
                  <c:v>30</c:v>
                </c:pt>
                <c:pt idx="204">
                  <c:v>54.666666666666664</c:v>
                </c:pt>
                <c:pt idx="205">
                  <c:v>55</c:v>
                </c:pt>
                <c:pt idx="206">
                  <c:v>29.333333333333332</c:v>
                </c:pt>
                <c:pt idx="207">
                  <c:v>54.666666666666664</c:v>
                </c:pt>
                <c:pt idx="208">
                  <c:v>39.666666666666664</c:v>
                </c:pt>
                <c:pt idx="209">
                  <c:v>31.333333333333332</c:v>
                </c:pt>
                <c:pt idx="210">
                  <c:v>46</c:v>
                </c:pt>
                <c:pt idx="211">
                  <c:v>55.666666666666664</c:v>
                </c:pt>
                <c:pt idx="212">
                  <c:v>27.666666666666668</c:v>
                </c:pt>
                <c:pt idx="213">
                  <c:v>33.666666666666664</c:v>
                </c:pt>
                <c:pt idx="214">
                  <c:v>26</c:v>
                </c:pt>
                <c:pt idx="215">
                  <c:v>30.666666666666668</c:v>
                </c:pt>
                <c:pt idx="216">
                  <c:v>27.666666666666668</c:v>
                </c:pt>
                <c:pt idx="217">
                  <c:v>28</c:v>
                </c:pt>
                <c:pt idx="218">
                  <c:v>28.333333333333332</c:v>
                </c:pt>
                <c:pt idx="219">
                  <c:v>30.666666666666668</c:v>
                </c:pt>
                <c:pt idx="220">
                  <c:v>32</c:v>
                </c:pt>
                <c:pt idx="221">
                  <c:v>29.333333333333332</c:v>
                </c:pt>
                <c:pt idx="222">
                  <c:v>31</c:v>
                </c:pt>
                <c:pt idx="223">
                  <c:v>42.333333333333336</c:v>
                </c:pt>
                <c:pt idx="224">
                  <c:v>27.333333333333332</c:v>
                </c:pt>
                <c:pt idx="225">
                  <c:v>37.333333333333336</c:v>
                </c:pt>
                <c:pt idx="226">
                  <c:v>29</c:v>
                </c:pt>
                <c:pt idx="227">
                  <c:v>26.333333333333332</c:v>
                </c:pt>
                <c:pt idx="228">
                  <c:v>30</c:v>
                </c:pt>
                <c:pt idx="229">
                  <c:v>27.666666666666668</c:v>
                </c:pt>
                <c:pt idx="230">
                  <c:v>29</c:v>
                </c:pt>
                <c:pt idx="231">
                  <c:v>27.333333333333332</c:v>
                </c:pt>
                <c:pt idx="232">
                  <c:v>29.666666666666668</c:v>
                </c:pt>
                <c:pt idx="233">
                  <c:v>29</c:v>
                </c:pt>
                <c:pt idx="234">
                  <c:v>29</c:v>
                </c:pt>
                <c:pt idx="235">
                  <c:v>27</c:v>
                </c:pt>
                <c:pt idx="236">
                  <c:v>27.666666666666668</c:v>
                </c:pt>
                <c:pt idx="237">
                  <c:v>29.333333333333332</c:v>
                </c:pt>
                <c:pt idx="238">
                  <c:v>27.666666666666668</c:v>
                </c:pt>
                <c:pt idx="239">
                  <c:v>37.666666666666664</c:v>
                </c:pt>
                <c:pt idx="240">
                  <c:v>26.666666666666668</c:v>
                </c:pt>
                <c:pt idx="241">
                  <c:v>28</c:v>
                </c:pt>
                <c:pt idx="242">
                  <c:v>26.333333333333332</c:v>
                </c:pt>
                <c:pt idx="243">
                  <c:v>27.666666666666668</c:v>
                </c:pt>
                <c:pt idx="244">
                  <c:v>26.666666666666668</c:v>
                </c:pt>
                <c:pt idx="245">
                  <c:v>26.666666666666668</c:v>
                </c:pt>
                <c:pt idx="246">
                  <c:v>28</c:v>
                </c:pt>
                <c:pt idx="247">
                  <c:v>30.333333333333332</c:v>
                </c:pt>
                <c:pt idx="248">
                  <c:v>31</c:v>
                </c:pt>
                <c:pt idx="249">
                  <c:v>30</c:v>
                </c:pt>
                <c:pt idx="250">
                  <c:v>30.333333333333332</c:v>
                </c:pt>
                <c:pt idx="251">
                  <c:v>28.666666666666668</c:v>
                </c:pt>
                <c:pt idx="252">
                  <c:v>28</c:v>
                </c:pt>
                <c:pt idx="253">
                  <c:v>28.666666666666668</c:v>
                </c:pt>
                <c:pt idx="254">
                  <c:v>27.666666666666668</c:v>
                </c:pt>
                <c:pt idx="255">
                  <c:v>35.333333333333336</c:v>
                </c:pt>
                <c:pt idx="256">
                  <c:v>28.333333333333332</c:v>
                </c:pt>
                <c:pt idx="257">
                  <c:v>30.333333333333332</c:v>
                </c:pt>
                <c:pt idx="258">
                  <c:v>28</c:v>
                </c:pt>
                <c:pt idx="259">
                  <c:v>29</c:v>
                </c:pt>
                <c:pt idx="260">
                  <c:v>27</c:v>
                </c:pt>
                <c:pt idx="261">
                  <c:v>34.666666666666664</c:v>
                </c:pt>
                <c:pt idx="262">
                  <c:v>27.333333333333332</c:v>
                </c:pt>
                <c:pt idx="263">
                  <c:v>29.333333333333332</c:v>
                </c:pt>
                <c:pt idx="264">
                  <c:v>26.666666666666668</c:v>
                </c:pt>
                <c:pt idx="265">
                  <c:v>27</c:v>
                </c:pt>
                <c:pt idx="266">
                  <c:v>27</c:v>
                </c:pt>
                <c:pt idx="267">
                  <c:v>25.333333333333332</c:v>
                </c:pt>
                <c:pt idx="268">
                  <c:v>29</c:v>
                </c:pt>
                <c:pt idx="269">
                  <c:v>29.666666666666668</c:v>
                </c:pt>
                <c:pt idx="270">
                  <c:v>29.333333333333332</c:v>
                </c:pt>
                <c:pt idx="271">
                  <c:v>56</c:v>
                </c:pt>
                <c:pt idx="272">
                  <c:v>34.333333333333336</c:v>
                </c:pt>
                <c:pt idx="273">
                  <c:v>26.666666666666668</c:v>
                </c:pt>
                <c:pt idx="274">
                  <c:v>27.333333333333332</c:v>
                </c:pt>
                <c:pt idx="275">
                  <c:v>28</c:v>
                </c:pt>
                <c:pt idx="276">
                  <c:v>30.666666666666668</c:v>
                </c:pt>
                <c:pt idx="277">
                  <c:v>28</c:v>
                </c:pt>
                <c:pt idx="278">
                  <c:v>27.333333333333332</c:v>
                </c:pt>
                <c:pt idx="279">
                  <c:v>26.666666666666668</c:v>
                </c:pt>
                <c:pt idx="280">
                  <c:v>29.666666666666668</c:v>
                </c:pt>
                <c:pt idx="281">
                  <c:v>28.666666666666668</c:v>
                </c:pt>
                <c:pt idx="282">
                  <c:v>28.333333333333332</c:v>
                </c:pt>
                <c:pt idx="283">
                  <c:v>27.666666666666668</c:v>
                </c:pt>
                <c:pt idx="284">
                  <c:v>28.333333333333332</c:v>
                </c:pt>
                <c:pt idx="285">
                  <c:v>30.333333333333332</c:v>
                </c:pt>
                <c:pt idx="286">
                  <c:v>29.666666666666668</c:v>
                </c:pt>
                <c:pt idx="287">
                  <c:v>28.333333333333332</c:v>
                </c:pt>
                <c:pt idx="288">
                  <c:v>28.333333333333332</c:v>
                </c:pt>
                <c:pt idx="289">
                  <c:v>30</c:v>
                </c:pt>
                <c:pt idx="290">
                  <c:v>28.333333333333332</c:v>
                </c:pt>
                <c:pt idx="291">
                  <c:v>31</c:v>
                </c:pt>
                <c:pt idx="292">
                  <c:v>26.333333333333332</c:v>
                </c:pt>
                <c:pt idx="293">
                  <c:v>28.333333333333332</c:v>
                </c:pt>
                <c:pt idx="294">
                  <c:v>29</c:v>
                </c:pt>
                <c:pt idx="295">
                  <c:v>27</c:v>
                </c:pt>
                <c:pt idx="296">
                  <c:v>28</c:v>
                </c:pt>
                <c:pt idx="297">
                  <c:v>29</c:v>
                </c:pt>
                <c:pt idx="298">
                  <c:v>28.666666666666668</c:v>
                </c:pt>
                <c:pt idx="299">
                  <c:v>42</c:v>
                </c:pt>
                <c:pt idx="300">
                  <c:v>28.333333333333332</c:v>
                </c:pt>
                <c:pt idx="301">
                  <c:v>27</c:v>
                </c:pt>
                <c:pt idx="302">
                  <c:v>31</c:v>
                </c:pt>
                <c:pt idx="303">
                  <c:v>27.333333333333332</c:v>
                </c:pt>
                <c:pt idx="304">
                  <c:v>25</c:v>
                </c:pt>
                <c:pt idx="305">
                  <c:v>25.333333333333332</c:v>
                </c:pt>
                <c:pt idx="306">
                  <c:v>29.333333333333332</c:v>
                </c:pt>
                <c:pt idx="307">
                  <c:v>25.333333333333332</c:v>
                </c:pt>
                <c:pt idx="308">
                  <c:v>26.333333333333332</c:v>
                </c:pt>
                <c:pt idx="309">
                  <c:v>27</c:v>
                </c:pt>
                <c:pt idx="310">
                  <c:v>31</c:v>
                </c:pt>
                <c:pt idx="311">
                  <c:v>29.666666666666668</c:v>
                </c:pt>
                <c:pt idx="312">
                  <c:v>28.666666666666668</c:v>
                </c:pt>
                <c:pt idx="313">
                  <c:v>27</c:v>
                </c:pt>
                <c:pt idx="314">
                  <c:v>28.333333333333332</c:v>
                </c:pt>
                <c:pt idx="315">
                  <c:v>28.333333333333332</c:v>
                </c:pt>
                <c:pt idx="316">
                  <c:v>28</c:v>
                </c:pt>
                <c:pt idx="317">
                  <c:v>33.333333333333336</c:v>
                </c:pt>
                <c:pt idx="318">
                  <c:v>28</c:v>
                </c:pt>
                <c:pt idx="319">
                  <c:v>29.666666666666668</c:v>
                </c:pt>
                <c:pt idx="320">
                  <c:v>28.333333333333332</c:v>
                </c:pt>
                <c:pt idx="321">
                  <c:v>31.666666666666668</c:v>
                </c:pt>
                <c:pt idx="322">
                  <c:v>45</c:v>
                </c:pt>
                <c:pt idx="323">
                  <c:v>31</c:v>
                </c:pt>
                <c:pt idx="324">
                  <c:v>31.333333333333332</c:v>
                </c:pt>
                <c:pt idx="325">
                  <c:v>33.666666666666664</c:v>
                </c:pt>
                <c:pt idx="326">
                  <c:v>32</c:v>
                </c:pt>
                <c:pt idx="327">
                  <c:v>34.333333333333336</c:v>
                </c:pt>
                <c:pt idx="328">
                  <c:v>29.666666666666668</c:v>
                </c:pt>
                <c:pt idx="329">
                  <c:v>27</c:v>
                </c:pt>
                <c:pt idx="330">
                  <c:v>26.666666666666668</c:v>
                </c:pt>
                <c:pt idx="331">
                  <c:v>26.666666666666668</c:v>
                </c:pt>
                <c:pt idx="332">
                  <c:v>29.666666666666668</c:v>
                </c:pt>
                <c:pt idx="333">
                  <c:v>28</c:v>
                </c:pt>
                <c:pt idx="334">
                  <c:v>27.666666666666668</c:v>
                </c:pt>
                <c:pt idx="335">
                  <c:v>31.666666666666668</c:v>
                </c:pt>
                <c:pt idx="336">
                  <c:v>28.666666666666668</c:v>
                </c:pt>
                <c:pt idx="337">
                  <c:v>26.666666666666668</c:v>
                </c:pt>
                <c:pt idx="338">
                  <c:v>27.333333333333332</c:v>
                </c:pt>
                <c:pt idx="339">
                  <c:v>25.666666666666668</c:v>
                </c:pt>
                <c:pt idx="340">
                  <c:v>28.666666666666668</c:v>
                </c:pt>
                <c:pt idx="341">
                  <c:v>26.666666666666668</c:v>
                </c:pt>
                <c:pt idx="342">
                  <c:v>27.666666666666668</c:v>
                </c:pt>
                <c:pt idx="343">
                  <c:v>28.666666666666668</c:v>
                </c:pt>
                <c:pt idx="344">
                  <c:v>27.333333333333332</c:v>
                </c:pt>
                <c:pt idx="345">
                  <c:v>27.666666666666668</c:v>
                </c:pt>
                <c:pt idx="346">
                  <c:v>28</c:v>
                </c:pt>
                <c:pt idx="347">
                  <c:v>26.333333333333332</c:v>
                </c:pt>
                <c:pt idx="348">
                  <c:v>26.666666666666668</c:v>
                </c:pt>
                <c:pt idx="349">
                  <c:v>27.666666666666668</c:v>
                </c:pt>
                <c:pt idx="350">
                  <c:v>26.666666666666668</c:v>
                </c:pt>
                <c:pt idx="351">
                  <c:v>28.666666666666668</c:v>
                </c:pt>
                <c:pt idx="352">
                  <c:v>28.333333333333332</c:v>
                </c:pt>
                <c:pt idx="353">
                  <c:v>28.666666666666668</c:v>
                </c:pt>
                <c:pt idx="354">
                  <c:v>34.333333333333336</c:v>
                </c:pt>
                <c:pt idx="355">
                  <c:v>25.666666666666668</c:v>
                </c:pt>
                <c:pt idx="356">
                  <c:v>28</c:v>
                </c:pt>
                <c:pt idx="357">
                  <c:v>27.333333333333332</c:v>
                </c:pt>
                <c:pt idx="358">
                  <c:v>32</c:v>
                </c:pt>
                <c:pt idx="359">
                  <c:v>28</c:v>
                </c:pt>
                <c:pt idx="360">
                  <c:v>26.333333333333332</c:v>
                </c:pt>
                <c:pt idx="361">
                  <c:v>29.333333333333332</c:v>
                </c:pt>
                <c:pt idx="362">
                  <c:v>29</c:v>
                </c:pt>
                <c:pt idx="363">
                  <c:v>28</c:v>
                </c:pt>
                <c:pt idx="364">
                  <c:v>29</c:v>
                </c:pt>
                <c:pt idx="365">
                  <c:v>28</c:v>
                </c:pt>
                <c:pt idx="366">
                  <c:v>28</c:v>
                </c:pt>
                <c:pt idx="367">
                  <c:v>30</c:v>
                </c:pt>
                <c:pt idx="368">
                  <c:v>28.666666666666668</c:v>
                </c:pt>
                <c:pt idx="369">
                  <c:v>28.333333333333332</c:v>
                </c:pt>
                <c:pt idx="370">
                  <c:v>28</c:v>
                </c:pt>
                <c:pt idx="371">
                  <c:v>27.666666666666668</c:v>
                </c:pt>
                <c:pt idx="372">
                  <c:v>28.333333333333332</c:v>
                </c:pt>
                <c:pt idx="373">
                  <c:v>30.333333333333332</c:v>
                </c:pt>
                <c:pt idx="374">
                  <c:v>27</c:v>
                </c:pt>
                <c:pt idx="375">
                  <c:v>28</c:v>
                </c:pt>
                <c:pt idx="376">
                  <c:v>27.333333333333332</c:v>
                </c:pt>
                <c:pt idx="377">
                  <c:v>28.666666666666668</c:v>
                </c:pt>
                <c:pt idx="378">
                  <c:v>28</c:v>
                </c:pt>
                <c:pt idx="379">
                  <c:v>27.333333333333332</c:v>
                </c:pt>
                <c:pt idx="380">
                  <c:v>36.333333333333336</c:v>
                </c:pt>
                <c:pt idx="381">
                  <c:v>27.333333333333332</c:v>
                </c:pt>
                <c:pt idx="382">
                  <c:v>25.333333333333332</c:v>
                </c:pt>
                <c:pt idx="383">
                  <c:v>27.666666666666668</c:v>
                </c:pt>
                <c:pt idx="384">
                  <c:v>27</c:v>
                </c:pt>
                <c:pt idx="385">
                  <c:v>27.666666666666668</c:v>
                </c:pt>
                <c:pt idx="386">
                  <c:v>25.333333333333332</c:v>
                </c:pt>
                <c:pt idx="387">
                  <c:v>25.666666666666668</c:v>
                </c:pt>
                <c:pt idx="388">
                  <c:v>25</c:v>
                </c:pt>
                <c:pt idx="389">
                  <c:v>28.666666666666668</c:v>
                </c:pt>
                <c:pt idx="390">
                  <c:v>28</c:v>
                </c:pt>
                <c:pt idx="391">
                  <c:v>32.666666666666664</c:v>
                </c:pt>
                <c:pt idx="392">
                  <c:v>24.333333333333332</c:v>
                </c:pt>
                <c:pt idx="393">
                  <c:v>29</c:v>
                </c:pt>
                <c:pt idx="394">
                  <c:v>26.666666666666668</c:v>
                </c:pt>
                <c:pt idx="395">
                  <c:v>26</c:v>
                </c:pt>
                <c:pt idx="396">
                  <c:v>24.333333333333332</c:v>
                </c:pt>
                <c:pt idx="397">
                  <c:v>26</c:v>
                </c:pt>
                <c:pt idx="398">
                  <c:v>24.666666666666668</c:v>
                </c:pt>
                <c:pt idx="399">
                  <c:v>26</c:v>
                </c:pt>
                <c:pt idx="400">
                  <c:v>30</c:v>
                </c:pt>
                <c:pt idx="401">
                  <c:v>30.666666666666668</c:v>
                </c:pt>
                <c:pt idx="402">
                  <c:v>27.666666666666668</c:v>
                </c:pt>
                <c:pt idx="403">
                  <c:v>26.333333333333332</c:v>
                </c:pt>
                <c:pt idx="404">
                  <c:v>30.666666666666668</c:v>
                </c:pt>
                <c:pt idx="405">
                  <c:v>26.333333333333332</c:v>
                </c:pt>
                <c:pt idx="406">
                  <c:v>29</c:v>
                </c:pt>
                <c:pt idx="407">
                  <c:v>37.333333333333336</c:v>
                </c:pt>
                <c:pt idx="408">
                  <c:v>27.333333333333332</c:v>
                </c:pt>
                <c:pt idx="409">
                  <c:v>28.333333333333332</c:v>
                </c:pt>
                <c:pt idx="410">
                  <c:v>28.333333333333332</c:v>
                </c:pt>
                <c:pt idx="411">
                  <c:v>27</c:v>
                </c:pt>
                <c:pt idx="412">
                  <c:v>29</c:v>
                </c:pt>
                <c:pt idx="413">
                  <c:v>26.666666666666668</c:v>
                </c:pt>
                <c:pt idx="414">
                  <c:v>28.333333333333332</c:v>
                </c:pt>
                <c:pt idx="415">
                  <c:v>29</c:v>
                </c:pt>
                <c:pt idx="416">
                  <c:v>31</c:v>
                </c:pt>
                <c:pt idx="417">
                  <c:v>28.333333333333332</c:v>
                </c:pt>
                <c:pt idx="418">
                  <c:v>29</c:v>
                </c:pt>
                <c:pt idx="419">
                  <c:v>29.666666666666668</c:v>
                </c:pt>
                <c:pt idx="420">
                  <c:v>27.333333333333332</c:v>
                </c:pt>
                <c:pt idx="421">
                  <c:v>27.333333333333332</c:v>
                </c:pt>
                <c:pt idx="422">
                  <c:v>27.333333333333332</c:v>
                </c:pt>
                <c:pt idx="423">
                  <c:v>29</c:v>
                </c:pt>
                <c:pt idx="424">
                  <c:v>33.333333333333336</c:v>
                </c:pt>
                <c:pt idx="425">
                  <c:v>28.666666666666668</c:v>
                </c:pt>
                <c:pt idx="426">
                  <c:v>28.666666666666668</c:v>
                </c:pt>
                <c:pt idx="427">
                  <c:v>30</c:v>
                </c:pt>
                <c:pt idx="428">
                  <c:v>30.333333333333332</c:v>
                </c:pt>
                <c:pt idx="429">
                  <c:v>34.666666666666664</c:v>
                </c:pt>
                <c:pt idx="430">
                  <c:v>29</c:v>
                </c:pt>
                <c:pt idx="431">
                  <c:v>26</c:v>
                </c:pt>
                <c:pt idx="432">
                  <c:v>27</c:v>
                </c:pt>
                <c:pt idx="433">
                  <c:v>31.333333333333332</c:v>
                </c:pt>
                <c:pt idx="434">
                  <c:v>35.333333333333336</c:v>
                </c:pt>
                <c:pt idx="435">
                  <c:v>26.333333333333332</c:v>
                </c:pt>
                <c:pt idx="436">
                  <c:v>56</c:v>
                </c:pt>
                <c:pt idx="437">
                  <c:v>28.333333333333332</c:v>
                </c:pt>
                <c:pt idx="438">
                  <c:v>32.333333333333336</c:v>
                </c:pt>
                <c:pt idx="439">
                  <c:v>57.333333333333336</c:v>
                </c:pt>
                <c:pt idx="440">
                  <c:v>28</c:v>
                </c:pt>
                <c:pt idx="441">
                  <c:v>33.666666666666664</c:v>
                </c:pt>
                <c:pt idx="442">
                  <c:v>44</c:v>
                </c:pt>
                <c:pt idx="443">
                  <c:v>55.333333333333336</c:v>
                </c:pt>
                <c:pt idx="444">
                  <c:v>27.666666666666668</c:v>
                </c:pt>
                <c:pt idx="445">
                  <c:v>33</c:v>
                </c:pt>
                <c:pt idx="446">
                  <c:v>48.666666666666664</c:v>
                </c:pt>
                <c:pt idx="447">
                  <c:v>72.333333333333329</c:v>
                </c:pt>
                <c:pt idx="448">
                  <c:v>35.333333333333336</c:v>
                </c:pt>
                <c:pt idx="449">
                  <c:v>62.333333333333336</c:v>
                </c:pt>
                <c:pt idx="450">
                  <c:v>28</c:v>
                </c:pt>
                <c:pt idx="451">
                  <c:v>49</c:v>
                </c:pt>
                <c:pt idx="452">
                  <c:v>74</c:v>
                </c:pt>
                <c:pt idx="453">
                  <c:v>45.333333333333336</c:v>
                </c:pt>
                <c:pt idx="454">
                  <c:v>62.666666666666664</c:v>
                </c:pt>
                <c:pt idx="455">
                  <c:v>31.666666666666668</c:v>
                </c:pt>
                <c:pt idx="456">
                  <c:v>55.666666666666664</c:v>
                </c:pt>
                <c:pt idx="457">
                  <c:v>27</c:v>
                </c:pt>
                <c:pt idx="458">
                  <c:v>48.333333333333336</c:v>
                </c:pt>
                <c:pt idx="459">
                  <c:v>70.333333333333329</c:v>
                </c:pt>
                <c:pt idx="460">
                  <c:v>37</c:v>
                </c:pt>
                <c:pt idx="461">
                  <c:v>34</c:v>
                </c:pt>
                <c:pt idx="462">
                  <c:v>65</c:v>
                </c:pt>
                <c:pt idx="463">
                  <c:v>55.666666666666664</c:v>
                </c:pt>
                <c:pt idx="464">
                  <c:v>29.333333333333332</c:v>
                </c:pt>
                <c:pt idx="465">
                  <c:v>51.666666666666664</c:v>
                </c:pt>
                <c:pt idx="466">
                  <c:v>75</c:v>
                </c:pt>
                <c:pt idx="467">
                  <c:v>43.666666666666664</c:v>
                </c:pt>
                <c:pt idx="468">
                  <c:v>66</c:v>
                </c:pt>
                <c:pt idx="469">
                  <c:v>37.666666666666664</c:v>
                </c:pt>
                <c:pt idx="470">
                  <c:v>52.666666666666664</c:v>
                </c:pt>
                <c:pt idx="471">
                  <c:v>72</c:v>
                </c:pt>
                <c:pt idx="472">
                  <c:v>48.333333333333336</c:v>
                </c:pt>
                <c:pt idx="473">
                  <c:v>35.666666666666664</c:v>
                </c:pt>
                <c:pt idx="474">
                  <c:v>28.333333333333332</c:v>
                </c:pt>
                <c:pt idx="475">
                  <c:v>28.666666666666668</c:v>
                </c:pt>
                <c:pt idx="476">
                  <c:v>29.666666666666668</c:v>
                </c:pt>
                <c:pt idx="477">
                  <c:v>27.333333333333332</c:v>
                </c:pt>
                <c:pt idx="478">
                  <c:v>30.333333333333332</c:v>
                </c:pt>
                <c:pt idx="479">
                  <c:v>29</c:v>
                </c:pt>
                <c:pt idx="480">
                  <c:v>28</c:v>
                </c:pt>
                <c:pt idx="481">
                  <c:v>28.666666666666668</c:v>
                </c:pt>
                <c:pt idx="482">
                  <c:v>27.666666666666668</c:v>
                </c:pt>
                <c:pt idx="483">
                  <c:v>36.666666666666664</c:v>
                </c:pt>
                <c:pt idx="484">
                  <c:v>27.666666666666668</c:v>
                </c:pt>
                <c:pt idx="485">
                  <c:v>25.333333333333332</c:v>
                </c:pt>
                <c:pt idx="486">
                  <c:v>25.666666666666668</c:v>
                </c:pt>
                <c:pt idx="487">
                  <c:v>31</c:v>
                </c:pt>
                <c:pt idx="488">
                  <c:v>27</c:v>
                </c:pt>
                <c:pt idx="489">
                  <c:v>34</c:v>
                </c:pt>
                <c:pt idx="490">
                  <c:v>25.666666666666668</c:v>
                </c:pt>
                <c:pt idx="491">
                  <c:v>28</c:v>
                </c:pt>
                <c:pt idx="492">
                  <c:v>26.333333333333332</c:v>
                </c:pt>
                <c:pt idx="493">
                  <c:v>27.666666666666668</c:v>
                </c:pt>
                <c:pt idx="494">
                  <c:v>33.666666666666664</c:v>
                </c:pt>
                <c:pt idx="495">
                  <c:v>25.666666666666668</c:v>
                </c:pt>
                <c:pt idx="496">
                  <c:v>27</c:v>
                </c:pt>
                <c:pt idx="497">
                  <c:v>28.333333333333332</c:v>
                </c:pt>
                <c:pt idx="498">
                  <c:v>28.666666666666668</c:v>
                </c:pt>
                <c:pt idx="499">
                  <c:v>32</c:v>
                </c:pt>
                <c:pt idx="500">
                  <c:v>29</c:v>
                </c:pt>
                <c:pt idx="501">
                  <c:v>27</c:v>
                </c:pt>
                <c:pt idx="502">
                  <c:v>30.666666666666668</c:v>
                </c:pt>
                <c:pt idx="503">
                  <c:v>28.333333333333332</c:v>
                </c:pt>
                <c:pt idx="504">
                  <c:v>27</c:v>
                </c:pt>
                <c:pt idx="505">
                  <c:v>27.333333333333332</c:v>
                </c:pt>
                <c:pt idx="506">
                  <c:v>27</c:v>
                </c:pt>
                <c:pt idx="507">
                  <c:v>30.333333333333332</c:v>
                </c:pt>
                <c:pt idx="508">
                  <c:v>29.666666666666668</c:v>
                </c:pt>
                <c:pt idx="509">
                  <c:v>28</c:v>
                </c:pt>
                <c:pt idx="510">
                  <c:v>28</c:v>
                </c:pt>
                <c:pt idx="511">
                  <c:v>31</c:v>
                </c:pt>
                <c:pt idx="512">
                  <c:v>31.666666666666668</c:v>
                </c:pt>
                <c:pt idx="513">
                  <c:v>29.333333333333332</c:v>
                </c:pt>
                <c:pt idx="514">
                  <c:v>31.333333333333332</c:v>
                </c:pt>
                <c:pt idx="515">
                  <c:v>31.666666666666668</c:v>
                </c:pt>
                <c:pt idx="516">
                  <c:v>28.333333333333332</c:v>
                </c:pt>
                <c:pt idx="517">
                  <c:v>39.666666666666664</c:v>
                </c:pt>
                <c:pt idx="518">
                  <c:v>29.666666666666668</c:v>
                </c:pt>
                <c:pt idx="519">
                  <c:v>30.666666666666668</c:v>
                </c:pt>
                <c:pt idx="520">
                  <c:v>31.333333333333332</c:v>
                </c:pt>
                <c:pt idx="521">
                  <c:v>30.666666666666668</c:v>
                </c:pt>
                <c:pt idx="522">
                  <c:v>32.666666666666664</c:v>
                </c:pt>
                <c:pt idx="523">
                  <c:v>29</c:v>
                </c:pt>
                <c:pt idx="524">
                  <c:v>27</c:v>
                </c:pt>
                <c:pt idx="525">
                  <c:v>27.666666666666668</c:v>
                </c:pt>
                <c:pt idx="526">
                  <c:v>32</c:v>
                </c:pt>
                <c:pt idx="527">
                  <c:v>29.333333333333332</c:v>
                </c:pt>
                <c:pt idx="528">
                  <c:v>29.333333333333332</c:v>
                </c:pt>
                <c:pt idx="529">
                  <c:v>27.666666666666668</c:v>
                </c:pt>
                <c:pt idx="530">
                  <c:v>30.333333333333332</c:v>
                </c:pt>
                <c:pt idx="531">
                  <c:v>28</c:v>
                </c:pt>
                <c:pt idx="532">
                  <c:v>26.333333333333332</c:v>
                </c:pt>
                <c:pt idx="533">
                  <c:v>27.666666666666668</c:v>
                </c:pt>
                <c:pt idx="534">
                  <c:v>27</c:v>
                </c:pt>
                <c:pt idx="535">
                  <c:v>27.666666666666668</c:v>
                </c:pt>
                <c:pt idx="536">
                  <c:v>28.666666666666668</c:v>
                </c:pt>
                <c:pt idx="537">
                  <c:v>28.666666666666668</c:v>
                </c:pt>
                <c:pt idx="538">
                  <c:v>29</c:v>
                </c:pt>
                <c:pt idx="539">
                  <c:v>26.666666666666668</c:v>
                </c:pt>
                <c:pt idx="540">
                  <c:v>29</c:v>
                </c:pt>
                <c:pt idx="541">
                  <c:v>26.333333333333332</c:v>
                </c:pt>
                <c:pt idx="542">
                  <c:v>27</c:v>
                </c:pt>
                <c:pt idx="543">
                  <c:v>27.333333333333332</c:v>
                </c:pt>
                <c:pt idx="544">
                  <c:v>27.333333333333332</c:v>
                </c:pt>
                <c:pt idx="545">
                  <c:v>39</c:v>
                </c:pt>
                <c:pt idx="546">
                  <c:v>28</c:v>
                </c:pt>
                <c:pt idx="547">
                  <c:v>28</c:v>
                </c:pt>
                <c:pt idx="548">
                  <c:v>28</c:v>
                </c:pt>
                <c:pt idx="549">
                  <c:v>23.333333333333332</c:v>
                </c:pt>
                <c:pt idx="550">
                  <c:v>26</c:v>
                </c:pt>
                <c:pt idx="551">
                  <c:v>25.666666666666668</c:v>
                </c:pt>
                <c:pt idx="552">
                  <c:v>26.333333333333332</c:v>
                </c:pt>
                <c:pt idx="553">
                  <c:v>30.333333333333332</c:v>
                </c:pt>
                <c:pt idx="554">
                  <c:v>27.666666666666668</c:v>
                </c:pt>
                <c:pt idx="555">
                  <c:v>27.333333333333332</c:v>
                </c:pt>
                <c:pt idx="556">
                  <c:v>28.666666666666668</c:v>
                </c:pt>
                <c:pt idx="557">
                  <c:v>26.666666666666668</c:v>
                </c:pt>
                <c:pt idx="558">
                  <c:v>26.666666666666668</c:v>
                </c:pt>
                <c:pt idx="559">
                  <c:v>26.333333333333332</c:v>
                </c:pt>
                <c:pt idx="560">
                  <c:v>26.666666666666668</c:v>
                </c:pt>
                <c:pt idx="561">
                  <c:v>26.666666666666668</c:v>
                </c:pt>
                <c:pt idx="562">
                  <c:v>26</c:v>
                </c:pt>
                <c:pt idx="563">
                  <c:v>26.666666666666668</c:v>
                </c:pt>
                <c:pt idx="564">
                  <c:v>29.333333333333332</c:v>
                </c:pt>
                <c:pt idx="565">
                  <c:v>30</c:v>
                </c:pt>
                <c:pt idx="566">
                  <c:v>34.666666666666664</c:v>
                </c:pt>
                <c:pt idx="567">
                  <c:v>32</c:v>
                </c:pt>
                <c:pt idx="568">
                  <c:v>27</c:v>
                </c:pt>
                <c:pt idx="569">
                  <c:v>29.666666666666668</c:v>
                </c:pt>
                <c:pt idx="570">
                  <c:v>26.666666666666668</c:v>
                </c:pt>
                <c:pt idx="571">
                  <c:v>29.333333333333332</c:v>
                </c:pt>
                <c:pt idx="572">
                  <c:v>28.333333333333332</c:v>
                </c:pt>
                <c:pt idx="573">
                  <c:v>34.333333333333336</c:v>
                </c:pt>
                <c:pt idx="574">
                  <c:v>30.666666666666668</c:v>
                </c:pt>
                <c:pt idx="575">
                  <c:v>26.666666666666668</c:v>
                </c:pt>
                <c:pt idx="576">
                  <c:v>26</c:v>
                </c:pt>
                <c:pt idx="577">
                  <c:v>26</c:v>
                </c:pt>
                <c:pt idx="578">
                  <c:v>33.333333333333336</c:v>
                </c:pt>
                <c:pt idx="579">
                  <c:v>27.666666666666668</c:v>
                </c:pt>
                <c:pt idx="580">
                  <c:v>31.333333333333332</c:v>
                </c:pt>
                <c:pt idx="581">
                  <c:v>26.333333333333332</c:v>
                </c:pt>
                <c:pt idx="582">
                  <c:v>29.333333333333332</c:v>
                </c:pt>
                <c:pt idx="583">
                  <c:v>26.333333333333332</c:v>
                </c:pt>
                <c:pt idx="584">
                  <c:v>27</c:v>
                </c:pt>
                <c:pt idx="585">
                  <c:v>30</c:v>
                </c:pt>
                <c:pt idx="586">
                  <c:v>27.333333333333332</c:v>
                </c:pt>
                <c:pt idx="587">
                  <c:v>28.666666666666668</c:v>
                </c:pt>
                <c:pt idx="588">
                  <c:v>28.333333333333332</c:v>
                </c:pt>
                <c:pt idx="589">
                  <c:v>29</c:v>
                </c:pt>
                <c:pt idx="590">
                  <c:v>31.333333333333332</c:v>
                </c:pt>
                <c:pt idx="591">
                  <c:v>28.666666666666668</c:v>
                </c:pt>
                <c:pt idx="592">
                  <c:v>29</c:v>
                </c:pt>
                <c:pt idx="593">
                  <c:v>28</c:v>
                </c:pt>
                <c:pt idx="594">
                  <c:v>27.666666666666668</c:v>
                </c:pt>
                <c:pt idx="595">
                  <c:v>27</c:v>
                </c:pt>
                <c:pt idx="596">
                  <c:v>26.666666666666668</c:v>
                </c:pt>
                <c:pt idx="597">
                  <c:v>29</c:v>
                </c:pt>
                <c:pt idx="598">
                  <c:v>33.333333333333336</c:v>
                </c:pt>
                <c:pt idx="599">
                  <c:v>30</c:v>
                </c:pt>
                <c:pt idx="600">
                  <c:v>33</c:v>
                </c:pt>
                <c:pt idx="601">
                  <c:v>29</c:v>
                </c:pt>
                <c:pt idx="602">
                  <c:v>27.333333333333332</c:v>
                </c:pt>
                <c:pt idx="603">
                  <c:v>30.333333333333332</c:v>
                </c:pt>
                <c:pt idx="604">
                  <c:v>26</c:v>
                </c:pt>
                <c:pt idx="605">
                  <c:v>31</c:v>
                </c:pt>
                <c:pt idx="606">
                  <c:v>28.666666666666668</c:v>
                </c:pt>
                <c:pt idx="607">
                  <c:v>28.666666666666668</c:v>
                </c:pt>
                <c:pt idx="608">
                  <c:v>29</c:v>
                </c:pt>
                <c:pt idx="609">
                  <c:v>28</c:v>
                </c:pt>
                <c:pt idx="610">
                  <c:v>27.333333333333332</c:v>
                </c:pt>
                <c:pt idx="611">
                  <c:v>29.666666666666668</c:v>
                </c:pt>
                <c:pt idx="612">
                  <c:v>28</c:v>
                </c:pt>
                <c:pt idx="613">
                  <c:v>32.666666666666664</c:v>
                </c:pt>
                <c:pt idx="614">
                  <c:v>29</c:v>
                </c:pt>
                <c:pt idx="615">
                  <c:v>27.666666666666668</c:v>
                </c:pt>
                <c:pt idx="616">
                  <c:v>28.333333333333332</c:v>
                </c:pt>
                <c:pt idx="617">
                  <c:v>27.666666666666668</c:v>
                </c:pt>
                <c:pt idx="618">
                  <c:v>34.666666666666664</c:v>
                </c:pt>
                <c:pt idx="619">
                  <c:v>27.666666666666668</c:v>
                </c:pt>
                <c:pt idx="620">
                  <c:v>28.333333333333332</c:v>
                </c:pt>
                <c:pt idx="621">
                  <c:v>28.666666666666668</c:v>
                </c:pt>
                <c:pt idx="622">
                  <c:v>28</c:v>
                </c:pt>
                <c:pt idx="623">
                  <c:v>27.333333333333332</c:v>
                </c:pt>
                <c:pt idx="624">
                  <c:v>26.333333333333332</c:v>
                </c:pt>
                <c:pt idx="625">
                  <c:v>30</c:v>
                </c:pt>
                <c:pt idx="626">
                  <c:v>28</c:v>
                </c:pt>
                <c:pt idx="627">
                  <c:v>26.666666666666668</c:v>
                </c:pt>
                <c:pt idx="628">
                  <c:v>34.333333333333336</c:v>
                </c:pt>
                <c:pt idx="629">
                  <c:v>34.666666666666664</c:v>
                </c:pt>
                <c:pt idx="630">
                  <c:v>28.666666666666668</c:v>
                </c:pt>
                <c:pt idx="631">
                  <c:v>26.333333333333332</c:v>
                </c:pt>
                <c:pt idx="632">
                  <c:v>27.333333333333332</c:v>
                </c:pt>
                <c:pt idx="633">
                  <c:v>27.666666666666668</c:v>
                </c:pt>
                <c:pt idx="634">
                  <c:v>28</c:v>
                </c:pt>
                <c:pt idx="635">
                  <c:v>28.333333333333332</c:v>
                </c:pt>
                <c:pt idx="636">
                  <c:v>28.333333333333332</c:v>
                </c:pt>
                <c:pt idx="637">
                  <c:v>27.333333333333332</c:v>
                </c:pt>
                <c:pt idx="638">
                  <c:v>27.666666666666668</c:v>
                </c:pt>
                <c:pt idx="639">
                  <c:v>28.666666666666668</c:v>
                </c:pt>
                <c:pt idx="640">
                  <c:v>26.666666666666668</c:v>
                </c:pt>
                <c:pt idx="641">
                  <c:v>28</c:v>
                </c:pt>
                <c:pt idx="642">
                  <c:v>28</c:v>
                </c:pt>
                <c:pt idx="643">
                  <c:v>28</c:v>
                </c:pt>
                <c:pt idx="644">
                  <c:v>26.333333333333332</c:v>
                </c:pt>
                <c:pt idx="645">
                  <c:v>28.666666666666668</c:v>
                </c:pt>
                <c:pt idx="646">
                  <c:v>29</c:v>
                </c:pt>
                <c:pt idx="647">
                  <c:v>28</c:v>
                </c:pt>
                <c:pt idx="648">
                  <c:v>30</c:v>
                </c:pt>
                <c:pt idx="649">
                  <c:v>29.666666666666668</c:v>
                </c:pt>
                <c:pt idx="650">
                  <c:v>28.666666666666668</c:v>
                </c:pt>
                <c:pt idx="651">
                  <c:v>26.666666666666668</c:v>
                </c:pt>
                <c:pt idx="652">
                  <c:v>31.666666666666668</c:v>
                </c:pt>
                <c:pt idx="653">
                  <c:v>26.333333333333332</c:v>
                </c:pt>
                <c:pt idx="654">
                  <c:v>29.333333333333332</c:v>
                </c:pt>
                <c:pt idx="655">
                  <c:v>27.333333333333332</c:v>
                </c:pt>
                <c:pt idx="656">
                  <c:v>28</c:v>
                </c:pt>
                <c:pt idx="657">
                  <c:v>35.333333333333336</c:v>
                </c:pt>
                <c:pt idx="658">
                  <c:v>29</c:v>
                </c:pt>
                <c:pt idx="659">
                  <c:v>29.666666666666668</c:v>
                </c:pt>
                <c:pt idx="660">
                  <c:v>28.333333333333332</c:v>
                </c:pt>
                <c:pt idx="661">
                  <c:v>35.333333333333336</c:v>
                </c:pt>
                <c:pt idx="662">
                  <c:v>29.333333333333332</c:v>
                </c:pt>
                <c:pt idx="663">
                  <c:v>31</c:v>
                </c:pt>
                <c:pt idx="664">
                  <c:v>35.333333333333336</c:v>
                </c:pt>
                <c:pt idx="665">
                  <c:v>45.333333333333336</c:v>
                </c:pt>
                <c:pt idx="666">
                  <c:v>28.666666666666668</c:v>
                </c:pt>
                <c:pt idx="667">
                  <c:v>25.666666666666668</c:v>
                </c:pt>
                <c:pt idx="668">
                  <c:v>27</c:v>
                </c:pt>
                <c:pt idx="669">
                  <c:v>25.333333333333332</c:v>
                </c:pt>
                <c:pt idx="670">
                  <c:v>25.333333333333332</c:v>
                </c:pt>
                <c:pt idx="671">
                  <c:v>25.666666666666668</c:v>
                </c:pt>
                <c:pt idx="672">
                  <c:v>30.666666666666668</c:v>
                </c:pt>
                <c:pt idx="673">
                  <c:v>28</c:v>
                </c:pt>
                <c:pt idx="674">
                  <c:v>28</c:v>
                </c:pt>
                <c:pt idx="675">
                  <c:v>26.666666666666668</c:v>
                </c:pt>
                <c:pt idx="676">
                  <c:v>28.333333333333332</c:v>
                </c:pt>
                <c:pt idx="677">
                  <c:v>29.333333333333332</c:v>
                </c:pt>
                <c:pt idx="678">
                  <c:v>28.333333333333332</c:v>
                </c:pt>
                <c:pt idx="679">
                  <c:v>26.666666666666668</c:v>
                </c:pt>
                <c:pt idx="680">
                  <c:v>29.333333333333332</c:v>
                </c:pt>
                <c:pt idx="681">
                  <c:v>28.333333333333332</c:v>
                </c:pt>
                <c:pt idx="682">
                  <c:v>27.333333333333332</c:v>
                </c:pt>
                <c:pt idx="683">
                  <c:v>28.333333333333332</c:v>
                </c:pt>
                <c:pt idx="684">
                  <c:v>29.333333333333332</c:v>
                </c:pt>
                <c:pt idx="685">
                  <c:v>45</c:v>
                </c:pt>
                <c:pt idx="686">
                  <c:v>28</c:v>
                </c:pt>
                <c:pt idx="687">
                  <c:v>28.333333333333332</c:v>
                </c:pt>
                <c:pt idx="688">
                  <c:v>29.666666666666668</c:v>
                </c:pt>
                <c:pt idx="689">
                  <c:v>27.333333333333332</c:v>
                </c:pt>
                <c:pt idx="690">
                  <c:v>28.333333333333332</c:v>
                </c:pt>
                <c:pt idx="691">
                  <c:v>30</c:v>
                </c:pt>
                <c:pt idx="692">
                  <c:v>38</c:v>
                </c:pt>
                <c:pt idx="693">
                  <c:v>42</c:v>
                </c:pt>
                <c:pt idx="694">
                  <c:v>29.333333333333332</c:v>
                </c:pt>
                <c:pt idx="695">
                  <c:v>30.333333333333332</c:v>
                </c:pt>
                <c:pt idx="696">
                  <c:v>27.666666666666668</c:v>
                </c:pt>
                <c:pt idx="697">
                  <c:v>26.333333333333332</c:v>
                </c:pt>
                <c:pt idx="698">
                  <c:v>27.333333333333332</c:v>
                </c:pt>
                <c:pt idx="699">
                  <c:v>29.333333333333332</c:v>
                </c:pt>
                <c:pt idx="700">
                  <c:v>29.666666666666668</c:v>
                </c:pt>
                <c:pt idx="701">
                  <c:v>27.333333333333332</c:v>
                </c:pt>
                <c:pt idx="702">
                  <c:v>29.333333333333332</c:v>
                </c:pt>
                <c:pt idx="703">
                  <c:v>30.666666666666668</c:v>
                </c:pt>
                <c:pt idx="704">
                  <c:v>28.666666666666668</c:v>
                </c:pt>
                <c:pt idx="705">
                  <c:v>29</c:v>
                </c:pt>
                <c:pt idx="706">
                  <c:v>30.333333333333332</c:v>
                </c:pt>
                <c:pt idx="707">
                  <c:v>29.333333333333332</c:v>
                </c:pt>
                <c:pt idx="708">
                  <c:v>29</c:v>
                </c:pt>
                <c:pt idx="709">
                  <c:v>29.333333333333332</c:v>
                </c:pt>
                <c:pt idx="710">
                  <c:v>26.333333333333332</c:v>
                </c:pt>
                <c:pt idx="711">
                  <c:v>26.333333333333332</c:v>
                </c:pt>
                <c:pt idx="712">
                  <c:v>28.333333333333332</c:v>
                </c:pt>
                <c:pt idx="713">
                  <c:v>36</c:v>
                </c:pt>
                <c:pt idx="714">
                  <c:v>27.666666666666668</c:v>
                </c:pt>
                <c:pt idx="715">
                  <c:v>27.333333333333332</c:v>
                </c:pt>
                <c:pt idx="716">
                  <c:v>26.333333333333332</c:v>
                </c:pt>
                <c:pt idx="717">
                  <c:v>27.666666666666668</c:v>
                </c:pt>
                <c:pt idx="718">
                  <c:v>28.666666666666668</c:v>
                </c:pt>
                <c:pt idx="719">
                  <c:v>27.666666666666668</c:v>
                </c:pt>
                <c:pt idx="720">
                  <c:v>31.333333333333332</c:v>
                </c:pt>
                <c:pt idx="721">
                  <c:v>27.333333333333332</c:v>
                </c:pt>
                <c:pt idx="722">
                  <c:v>27.666666666666668</c:v>
                </c:pt>
                <c:pt idx="723">
                  <c:v>27.666666666666668</c:v>
                </c:pt>
                <c:pt idx="724">
                  <c:v>27</c:v>
                </c:pt>
                <c:pt idx="725">
                  <c:v>27.333333333333332</c:v>
                </c:pt>
                <c:pt idx="726">
                  <c:v>29.333333333333332</c:v>
                </c:pt>
                <c:pt idx="727">
                  <c:v>27</c:v>
                </c:pt>
                <c:pt idx="728">
                  <c:v>30.333333333333332</c:v>
                </c:pt>
                <c:pt idx="729">
                  <c:v>27.333333333333332</c:v>
                </c:pt>
                <c:pt idx="730">
                  <c:v>29.333333333333332</c:v>
                </c:pt>
                <c:pt idx="731">
                  <c:v>26</c:v>
                </c:pt>
                <c:pt idx="732">
                  <c:v>27.666666666666668</c:v>
                </c:pt>
                <c:pt idx="733">
                  <c:v>28.333333333333332</c:v>
                </c:pt>
                <c:pt idx="734">
                  <c:v>28.666666666666668</c:v>
                </c:pt>
                <c:pt idx="735">
                  <c:v>28.333333333333332</c:v>
                </c:pt>
                <c:pt idx="736">
                  <c:v>31</c:v>
                </c:pt>
                <c:pt idx="737">
                  <c:v>27</c:v>
                </c:pt>
                <c:pt idx="738">
                  <c:v>30</c:v>
                </c:pt>
                <c:pt idx="739">
                  <c:v>32</c:v>
                </c:pt>
                <c:pt idx="740">
                  <c:v>30</c:v>
                </c:pt>
                <c:pt idx="741">
                  <c:v>35.333333333333336</c:v>
                </c:pt>
                <c:pt idx="742">
                  <c:v>27.666666666666668</c:v>
                </c:pt>
                <c:pt idx="743">
                  <c:v>28.333333333333332</c:v>
                </c:pt>
                <c:pt idx="744">
                  <c:v>28.666666666666668</c:v>
                </c:pt>
                <c:pt idx="745">
                  <c:v>30.333333333333332</c:v>
                </c:pt>
                <c:pt idx="746">
                  <c:v>28.333333333333332</c:v>
                </c:pt>
                <c:pt idx="747">
                  <c:v>32</c:v>
                </c:pt>
                <c:pt idx="748">
                  <c:v>33.333333333333336</c:v>
                </c:pt>
                <c:pt idx="749">
                  <c:v>26.666666666666668</c:v>
                </c:pt>
                <c:pt idx="750">
                  <c:v>28</c:v>
                </c:pt>
                <c:pt idx="751">
                  <c:v>27.333333333333332</c:v>
                </c:pt>
                <c:pt idx="752">
                  <c:v>28.666666666666668</c:v>
                </c:pt>
                <c:pt idx="753">
                  <c:v>29</c:v>
                </c:pt>
                <c:pt idx="754">
                  <c:v>29</c:v>
                </c:pt>
                <c:pt idx="755">
                  <c:v>29.333333333333332</c:v>
                </c:pt>
                <c:pt idx="756">
                  <c:v>31</c:v>
                </c:pt>
                <c:pt idx="757">
                  <c:v>31</c:v>
                </c:pt>
                <c:pt idx="758">
                  <c:v>26.333333333333332</c:v>
                </c:pt>
                <c:pt idx="759">
                  <c:v>36.333333333333336</c:v>
                </c:pt>
                <c:pt idx="760">
                  <c:v>50.666666666666664</c:v>
                </c:pt>
                <c:pt idx="761">
                  <c:v>26.666666666666668</c:v>
                </c:pt>
                <c:pt idx="762">
                  <c:v>36.666666666666664</c:v>
                </c:pt>
                <c:pt idx="763">
                  <c:v>50.666666666666664</c:v>
                </c:pt>
                <c:pt idx="764">
                  <c:v>55.333333333333336</c:v>
                </c:pt>
                <c:pt idx="765">
                  <c:v>30.333333333333332</c:v>
                </c:pt>
                <c:pt idx="766">
                  <c:v>39.666666666666664</c:v>
                </c:pt>
                <c:pt idx="767">
                  <c:v>50</c:v>
                </c:pt>
                <c:pt idx="768">
                  <c:v>57</c:v>
                </c:pt>
                <c:pt idx="769">
                  <c:v>35.666666666666664</c:v>
                </c:pt>
                <c:pt idx="770">
                  <c:v>51.666666666666664</c:v>
                </c:pt>
                <c:pt idx="771">
                  <c:v>68.333333333333329</c:v>
                </c:pt>
                <c:pt idx="772">
                  <c:v>44</c:v>
                </c:pt>
                <c:pt idx="773">
                  <c:v>70</c:v>
                </c:pt>
                <c:pt idx="774">
                  <c:v>35.666666666666664</c:v>
                </c:pt>
                <c:pt idx="775">
                  <c:v>59.333333333333336</c:v>
                </c:pt>
                <c:pt idx="776">
                  <c:v>30.333333333333332</c:v>
                </c:pt>
                <c:pt idx="777">
                  <c:v>47.333333333333336</c:v>
                </c:pt>
                <c:pt idx="778">
                  <c:v>64.333333333333329</c:v>
                </c:pt>
                <c:pt idx="779">
                  <c:v>37.666666666666664</c:v>
                </c:pt>
                <c:pt idx="780">
                  <c:v>29.666666666666668</c:v>
                </c:pt>
                <c:pt idx="781">
                  <c:v>65</c:v>
                </c:pt>
                <c:pt idx="782">
                  <c:v>54.666666666666664</c:v>
                </c:pt>
                <c:pt idx="783">
                  <c:v>28.666666666666668</c:v>
                </c:pt>
                <c:pt idx="784">
                  <c:v>47</c:v>
                </c:pt>
                <c:pt idx="785">
                  <c:v>72</c:v>
                </c:pt>
                <c:pt idx="786">
                  <c:v>36</c:v>
                </c:pt>
                <c:pt idx="787">
                  <c:v>63.666666666666664</c:v>
                </c:pt>
                <c:pt idx="788">
                  <c:v>31.666666666666668</c:v>
                </c:pt>
                <c:pt idx="789">
                  <c:v>51.333333333333336</c:v>
                </c:pt>
                <c:pt idx="790">
                  <c:v>90.333333333333329</c:v>
                </c:pt>
                <c:pt idx="791">
                  <c:v>48.333333333333336</c:v>
                </c:pt>
                <c:pt idx="792">
                  <c:v>35</c:v>
                </c:pt>
                <c:pt idx="793">
                  <c:v>68</c:v>
                </c:pt>
                <c:pt idx="794">
                  <c:v>60</c:v>
                </c:pt>
                <c:pt idx="795">
                  <c:v>28.333333333333332</c:v>
                </c:pt>
                <c:pt idx="796">
                  <c:v>26.666666666666668</c:v>
                </c:pt>
                <c:pt idx="797">
                  <c:v>30</c:v>
                </c:pt>
                <c:pt idx="798">
                  <c:v>25.333333333333332</c:v>
                </c:pt>
                <c:pt idx="799">
                  <c:v>27</c:v>
                </c:pt>
                <c:pt idx="800">
                  <c:v>30.666666666666668</c:v>
                </c:pt>
                <c:pt idx="801">
                  <c:v>31.333333333333332</c:v>
                </c:pt>
                <c:pt idx="802">
                  <c:v>29.666666666666668</c:v>
                </c:pt>
                <c:pt idx="803">
                  <c:v>46.333333333333336</c:v>
                </c:pt>
                <c:pt idx="804">
                  <c:v>56.333333333333336</c:v>
                </c:pt>
                <c:pt idx="805">
                  <c:v>27.666666666666668</c:v>
                </c:pt>
                <c:pt idx="806">
                  <c:v>44.666666666666664</c:v>
                </c:pt>
                <c:pt idx="807">
                  <c:v>54.666666666666664</c:v>
                </c:pt>
                <c:pt idx="808">
                  <c:v>25</c:v>
                </c:pt>
                <c:pt idx="809">
                  <c:v>34.666666666666664</c:v>
                </c:pt>
                <c:pt idx="810">
                  <c:v>48</c:v>
                </c:pt>
                <c:pt idx="811">
                  <c:v>28</c:v>
                </c:pt>
                <c:pt idx="812">
                  <c:v>28.666666666666668</c:v>
                </c:pt>
                <c:pt idx="813">
                  <c:v>27.333333333333332</c:v>
                </c:pt>
                <c:pt idx="814">
                  <c:v>28</c:v>
                </c:pt>
                <c:pt idx="815">
                  <c:v>25.333333333333332</c:v>
                </c:pt>
                <c:pt idx="816">
                  <c:v>26</c:v>
                </c:pt>
                <c:pt idx="817">
                  <c:v>27.333333333333332</c:v>
                </c:pt>
                <c:pt idx="818">
                  <c:v>27.333333333333332</c:v>
                </c:pt>
                <c:pt idx="819">
                  <c:v>27.333333333333332</c:v>
                </c:pt>
                <c:pt idx="820">
                  <c:v>27</c:v>
                </c:pt>
                <c:pt idx="821">
                  <c:v>27.333333333333332</c:v>
                </c:pt>
                <c:pt idx="822">
                  <c:v>26.333333333333332</c:v>
                </c:pt>
                <c:pt idx="823">
                  <c:v>26.333333333333332</c:v>
                </c:pt>
                <c:pt idx="824">
                  <c:v>27.333333333333332</c:v>
                </c:pt>
                <c:pt idx="825">
                  <c:v>27.666666666666668</c:v>
                </c:pt>
                <c:pt idx="826">
                  <c:v>34</c:v>
                </c:pt>
                <c:pt idx="827">
                  <c:v>27</c:v>
                </c:pt>
                <c:pt idx="828">
                  <c:v>28.333333333333332</c:v>
                </c:pt>
                <c:pt idx="829">
                  <c:v>29.333333333333332</c:v>
                </c:pt>
                <c:pt idx="830">
                  <c:v>27.666666666666668</c:v>
                </c:pt>
                <c:pt idx="831">
                  <c:v>29</c:v>
                </c:pt>
                <c:pt idx="832">
                  <c:v>33.666666666666664</c:v>
                </c:pt>
                <c:pt idx="833">
                  <c:v>29.333333333333332</c:v>
                </c:pt>
                <c:pt idx="834">
                  <c:v>30</c:v>
                </c:pt>
                <c:pt idx="835">
                  <c:v>28</c:v>
                </c:pt>
                <c:pt idx="836">
                  <c:v>26.666666666666668</c:v>
                </c:pt>
                <c:pt idx="837">
                  <c:v>28.333333333333332</c:v>
                </c:pt>
                <c:pt idx="838">
                  <c:v>27</c:v>
                </c:pt>
                <c:pt idx="839">
                  <c:v>27.666666666666668</c:v>
                </c:pt>
                <c:pt idx="840">
                  <c:v>30</c:v>
                </c:pt>
                <c:pt idx="841">
                  <c:v>29.666666666666668</c:v>
                </c:pt>
                <c:pt idx="842">
                  <c:v>28</c:v>
                </c:pt>
                <c:pt idx="843">
                  <c:v>27.666666666666668</c:v>
                </c:pt>
                <c:pt idx="844">
                  <c:v>28.333333333333332</c:v>
                </c:pt>
                <c:pt idx="845">
                  <c:v>30.666666666666668</c:v>
                </c:pt>
                <c:pt idx="846">
                  <c:v>28.666666666666668</c:v>
                </c:pt>
                <c:pt idx="847">
                  <c:v>27</c:v>
                </c:pt>
                <c:pt idx="848">
                  <c:v>27.333333333333332</c:v>
                </c:pt>
                <c:pt idx="849">
                  <c:v>29.333333333333332</c:v>
                </c:pt>
                <c:pt idx="850">
                  <c:v>28</c:v>
                </c:pt>
                <c:pt idx="851">
                  <c:v>29</c:v>
                </c:pt>
                <c:pt idx="852">
                  <c:v>27.333333333333332</c:v>
                </c:pt>
                <c:pt idx="853">
                  <c:v>27.666666666666668</c:v>
                </c:pt>
                <c:pt idx="854">
                  <c:v>27.666666666666668</c:v>
                </c:pt>
                <c:pt idx="855">
                  <c:v>29</c:v>
                </c:pt>
                <c:pt idx="856">
                  <c:v>27.666666666666668</c:v>
                </c:pt>
                <c:pt idx="857">
                  <c:v>28.333333333333332</c:v>
                </c:pt>
                <c:pt idx="858">
                  <c:v>26.666666666666668</c:v>
                </c:pt>
                <c:pt idx="859">
                  <c:v>29.333333333333332</c:v>
                </c:pt>
                <c:pt idx="860">
                  <c:v>29.333333333333332</c:v>
                </c:pt>
                <c:pt idx="861">
                  <c:v>27.333333333333332</c:v>
                </c:pt>
                <c:pt idx="862">
                  <c:v>29</c:v>
                </c:pt>
                <c:pt idx="863">
                  <c:v>28.666666666666668</c:v>
                </c:pt>
                <c:pt idx="864">
                  <c:v>27.333333333333332</c:v>
                </c:pt>
                <c:pt idx="865">
                  <c:v>26.333333333333332</c:v>
                </c:pt>
                <c:pt idx="866">
                  <c:v>27.333333333333332</c:v>
                </c:pt>
                <c:pt idx="867">
                  <c:v>27</c:v>
                </c:pt>
                <c:pt idx="868">
                  <c:v>25.666666666666668</c:v>
                </c:pt>
                <c:pt idx="869">
                  <c:v>27.333333333333332</c:v>
                </c:pt>
                <c:pt idx="870">
                  <c:v>28.333333333333332</c:v>
                </c:pt>
                <c:pt idx="871">
                  <c:v>28.666666666666668</c:v>
                </c:pt>
                <c:pt idx="872">
                  <c:v>28.666666666666668</c:v>
                </c:pt>
                <c:pt idx="873">
                  <c:v>29</c:v>
                </c:pt>
                <c:pt idx="874">
                  <c:v>27.666666666666668</c:v>
                </c:pt>
                <c:pt idx="875">
                  <c:v>29</c:v>
                </c:pt>
                <c:pt idx="876">
                  <c:v>28</c:v>
                </c:pt>
                <c:pt idx="877">
                  <c:v>30.666666666666668</c:v>
                </c:pt>
                <c:pt idx="878">
                  <c:v>29.333333333333332</c:v>
                </c:pt>
                <c:pt idx="879">
                  <c:v>30</c:v>
                </c:pt>
                <c:pt idx="880">
                  <c:v>26</c:v>
                </c:pt>
                <c:pt idx="881">
                  <c:v>30</c:v>
                </c:pt>
                <c:pt idx="882">
                  <c:v>27.333333333333332</c:v>
                </c:pt>
                <c:pt idx="883">
                  <c:v>27.333333333333332</c:v>
                </c:pt>
                <c:pt idx="884">
                  <c:v>30.333333333333332</c:v>
                </c:pt>
                <c:pt idx="885">
                  <c:v>30</c:v>
                </c:pt>
                <c:pt idx="886">
                  <c:v>27.333333333333332</c:v>
                </c:pt>
                <c:pt idx="887">
                  <c:v>31.333333333333332</c:v>
                </c:pt>
                <c:pt idx="888">
                  <c:v>32.666666666666664</c:v>
                </c:pt>
                <c:pt idx="889">
                  <c:v>28</c:v>
                </c:pt>
                <c:pt idx="890">
                  <c:v>26.333333333333332</c:v>
                </c:pt>
                <c:pt idx="891">
                  <c:v>28.333333333333332</c:v>
                </c:pt>
                <c:pt idx="892">
                  <c:v>28.666666666666668</c:v>
                </c:pt>
                <c:pt idx="893">
                  <c:v>27.666666666666668</c:v>
                </c:pt>
                <c:pt idx="894">
                  <c:v>29.666666666666668</c:v>
                </c:pt>
                <c:pt idx="895">
                  <c:v>28</c:v>
                </c:pt>
                <c:pt idx="896">
                  <c:v>27.666666666666668</c:v>
                </c:pt>
                <c:pt idx="897">
                  <c:v>27.333333333333332</c:v>
                </c:pt>
                <c:pt idx="898">
                  <c:v>27</c:v>
                </c:pt>
                <c:pt idx="899">
                  <c:v>29.333333333333332</c:v>
                </c:pt>
                <c:pt idx="900">
                  <c:v>26.333333333333332</c:v>
                </c:pt>
                <c:pt idx="901">
                  <c:v>28.333333333333332</c:v>
                </c:pt>
                <c:pt idx="902">
                  <c:v>36.333333333333336</c:v>
                </c:pt>
                <c:pt idx="903">
                  <c:v>28.333333333333332</c:v>
                </c:pt>
                <c:pt idx="904">
                  <c:v>26.333333333333332</c:v>
                </c:pt>
                <c:pt idx="905">
                  <c:v>25.333333333333332</c:v>
                </c:pt>
                <c:pt idx="906">
                  <c:v>25</c:v>
                </c:pt>
                <c:pt idx="907">
                  <c:v>29.333333333333332</c:v>
                </c:pt>
                <c:pt idx="908">
                  <c:v>25</c:v>
                </c:pt>
                <c:pt idx="909">
                  <c:v>26.666666666666668</c:v>
                </c:pt>
                <c:pt idx="910">
                  <c:v>30</c:v>
                </c:pt>
                <c:pt idx="911">
                  <c:v>26.666666666666668</c:v>
                </c:pt>
                <c:pt idx="912">
                  <c:v>26.666666666666668</c:v>
                </c:pt>
                <c:pt idx="913">
                  <c:v>25.666666666666668</c:v>
                </c:pt>
                <c:pt idx="914">
                  <c:v>25.333333333333332</c:v>
                </c:pt>
                <c:pt idx="915">
                  <c:v>24.666666666666668</c:v>
                </c:pt>
                <c:pt idx="916">
                  <c:v>27.666666666666668</c:v>
                </c:pt>
                <c:pt idx="917">
                  <c:v>28.666666666666668</c:v>
                </c:pt>
                <c:pt idx="918">
                  <c:v>26</c:v>
                </c:pt>
                <c:pt idx="919">
                  <c:v>30</c:v>
                </c:pt>
                <c:pt idx="920">
                  <c:v>29.333333333333332</c:v>
                </c:pt>
                <c:pt idx="921">
                  <c:v>31.666666666666668</c:v>
                </c:pt>
                <c:pt idx="922">
                  <c:v>29.666666666666668</c:v>
                </c:pt>
                <c:pt idx="923">
                  <c:v>29.666666666666668</c:v>
                </c:pt>
                <c:pt idx="924">
                  <c:v>33</c:v>
                </c:pt>
                <c:pt idx="925">
                  <c:v>26.666666666666668</c:v>
                </c:pt>
                <c:pt idx="926">
                  <c:v>27.333333333333332</c:v>
                </c:pt>
                <c:pt idx="927">
                  <c:v>26.666666666666668</c:v>
                </c:pt>
                <c:pt idx="928">
                  <c:v>29.333333333333332</c:v>
                </c:pt>
                <c:pt idx="929">
                  <c:v>28</c:v>
                </c:pt>
                <c:pt idx="930">
                  <c:v>28</c:v>
                </c:pt>
                <c:pt idx="931">
                  <c:v>26.666666666666668</c:v>
                </c:pt>
                <c:pt idx="932">
                  <c:v>27.333333333333332</c:v>
                </c:pt>
                <c:pt idx="933">
                  <c:v>25.666666666666668</c:v>
                </c:pt>
                <c:pt idx="934">
                  <c:v>28.333333333333332</c:v>
                </c:pt>
                <c:pt idx="935">
                  <c:v>28</c:v>
                </c:pt>
                <c:pt idx="936">
                  <c:v>27</c:v>
                </c:pt>
                <c:pt idx="937">
                  <c:v>26</c:v>
                </c:pt>
                <c:pt idx="938">
                  <c:v>27</c:v>
                </c:pt>
                <c:pt idx="939">
                  <c:v>28.333333333333332</c:v>
                </c:pt>
                <c:pt idx="940">
                  <c:v>26.333333333333332</c:v>
                </c:pt>
                <c:pt idx="941">
                  <c:v>28.333333333333332</c:v>
                </c:pt>
                <c:pt idx="942">
                  <c:v>29</c:v>
                </c:pt>
                <c:pt idx="943">
                  <c:v>27.666666666666668</c:v>
                </c:pt>
                <c:pt idx="944">
                  <c:v>27.333333333333332</c:v>
                </c:pt>
                <c:pt idx="945">
                  <c:v>27.333333333333332</c:v>
                </c:pt>
                <c:pt idx="946">
                  <c:v>28</c:v>
                </c:pt>
                <c:pt idx="947">
                  <c:v>27.333333333333332</c:v>
                </c:pt>
                <c:pt idx="948">
                  <c:v>26</c:v>
                </c:pt>
                <c:pt idx="949">
                  <c:v>27.666666666666668</c:v>
                </c:pt>
                <c:pt idx="950">
                  <c:v>27</c:v>
                </c:pt>
                <c:pt idx="951">
                  <c:v>28.666666666666668</c:v>
                </c:pt>
                <c:pt idx="952">
                  <c:v>26.333333333333332</c:v>
                </c:pt>
                <c:pt idx="953">
                  <c:v>28</c:v>
                </c:pt>
                <c:pt idx="954">
                  <c:v>26.666666666666668</c:v>
                </c:pt>
                <c:pt idx="955">
                  <c:v>26.333333333333332</c:v>
                </c:pt>
                <c:pt idx="956">
                  <c:v>25.333333333333332</c:v>
                </c:pt>
                <c:pt idx="957">
                  <c:v>31.333333333333332</c:v>
                </c:pt>
                <c:pt idx="958">
                  <c:v>27</c:v>
                </c:pt>
                <c:pt idx="959">
                  <c:v>28.333333333333332</c:v>
                </c:pt>
                <c:pt idx="960">
                  <c:v>25.666666666666668</c:v>
                </c:pt>
                <c:pt idx="961">
                  <c:v>25.333333333333332</c:v>
                </c:pt>
                <c:pt idx="962">
                  <c:v>27.333333333333332</c:v>
                </c:pt>
                <c:pt idx="963">
                  <c:v>28</c:v>
                </c:pt>
                <c:pt idx="964">
                  <c:v>28.333333333333332</c:v>
                </c:pt>
                <c:pt idx="965">
                  <c:v>28.666666666666668</c:v>
                </c:pt>
                <c:pt idx="966">
                  <c:v>28.666666666666668</c:v>
                </c:pt>
                <c:pt idx="967">
                  <c:v>30</c:v>
                </c:pt>
                <c:pt idx="968">
                  <c:v>31</c:v>
                </c:pt>
                <c:pt idx="969">
                  <c:v>26.666666666666668</c:v>
                </c:pt>
                <c:pt idx="970">
                  <c:v>26.666666666666668</c:v>
                </c:pt>
                <c:pt idx="971">
                  <c:v>27</c:v>
                </c:pt>
                <c:pt idx="972">
                  <c:v>26.333333333333332</c:v>
                </c:pt>
                <c:pt idx="973">
                  <c:v>28.333333333333332</c:v>
                </c:pt>
                <c:pt idx="974">
                  <c:v>27.333333333333332</c:v>
                </c:pt>
                <c:pt idx="975">
                  <c:v>29</c:v>
                </c:pt>
                <c:pt idx="976">
                  <c:v>29.333333333333332</c:v>
                </c:pt>
                <c:pt idx="977">
                  <c:v>26.666666666666668</c:v>
                </c:pt>
                <c:pt idx="978">
                  <c:v>31.333333333333332</c:v>
                </c:pt>
                <c:pt idx="979">
                  <c:v>28.666666666666668</c:v>
                </c:pt>
                <c:pt idx="980">
                  <c:v>29.666666666666668</c:v>
                </c:pt>
                <c:pt idx="981">
                  <c:v>29.333333333333332</c:v>
                </c:pt>
                <c:pt idx="982">
                  <c:v>27.666666666666668</c:v>
                </c:pt>
                <c:pt idx="983">
                  <c:v>27</c:v>
                </c:pt>
                <c:pt idx="984">
                  <c:v>29</c:v>
                </c:pt>
                <c:pt idx="985">
                  <c:v>26.333333333333332</c:v>
                </c:pt>
                <c:pt idx="986">
                  <c:v>29</c:v>
                </c:pt>
                <c:pt idx="987">
                  <c:v>33.666666666666664</c:v>
                </c:pt>
                <c:pt idx="988">
                  <c:v>31</c:v>
                </c:pt>
                <c:pt idx="989">
                  <c:v>29.666666666666668</c:v>
                </c:pt>
                <c:pt idx="990">
                  <c:v>30.333333333333332</c:v>
                </c:pt>
                <c:pt idx="991">
                  <c:v>29.333333333333332</c:v>
                </c:pt>
                <c:pt idx="992">
                  <c:v>30.666666666666668</c:v>
                </c:pt>
                <c:pt idx="993">
                  <c:v>28.333333333333332</c:v>
                </c:pt>
                <c:pt idx="994">
                  <c:v>27</c:v>
                </c:pt>
                <c:pt idx="995">
                  <c:v>28.666666666666668</c:v>
                </c:pt>
                <c:pt idx="996">
                  <c:v>26</c:v>
                </c:pt>
                <c:pt idx="997">
                  <c:v>29.666666666666668</c:v>
                </c:pt>
                <c:pt idx="998">
                  <c:v>28</c:v>
                </c:pt>
                <c:pt idx="999">
                  <c:v>27.333333333333332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069-42DA-BFED-5DFBD93DD299}"/>
            </c:ext>
          </c:extLst>
        </c:ser>
        <c:ser>
          <c:idx val="1"/>
          <c:order val="1"/>
          <c:tx>
            <c:strRef>
              <c:f>'Latency Test (Normal)'!$P$1</c:f>
              <c:strCache>
                <c:ptCount val="1"/>
                <c:pt idx="0">
                  <c:v>with SEB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'Latency Test (Normal)'!$P$2:$P$1001</c:f>
              <c:numCache>
                <c:formatCode>General</c:formatCode>
                <c:ptCount val="1000"/>
                <c:pt idx="0">
                  <c:v>10</c:v>
                </c:pt>
                <c:pt idx="1">
                  <c:v>8.6666666666666661</c:v>
                </c:pt>
                <c:pt idx="2">
                  <c:v>19.666666666666668</c:v>
                </c:pt>
                <c:pt idx="3">
                  <c:v>26.333333333333332</c:v>
                </c:pt>
                <c:pt idx="4">
                  <c:v>5.666666666666667</c:v>
                </c:pt>
                <c:pt idx="5">
                  <c:v>5.666666666666667</c:v>
                </c:pt>
                <c:pt idx="6">
                  <c:v>17</c:v>
                </c:pt>
                <c:pt idx="7">
                  <c:v>40.666666666666664</c:v>
                </c:pt>
                <c:pt idx="8">
                  <c:v>11.666666666666666</c:v>
                </c:pt>
                <c:pt idx="9">
                  <c:v>32.333333333333336</c:v>
                </c:pt>
                <c:pt idx="10">
                  <c:v>6.666666666666667</c:v>
                </c:pt>
                <c:pt idx="11">
                  <c:v>22.666666666666668</c:v>
                </c:pt>
                <c:pt idx="12">
                  <c:v>46</c:v>
                </c:pt>
                <c:pt idx="13">
                  <c:v>14.666666666666666</c:v>
                </c:pt>
                <c:pt idx="14">
                  <c:v>37.666666666666664</c:v>
                </c:pt>
                <c:pt idx="15">
                  <c:v>5</c:v>
                </c:pt>
                <c:pt idx="16">
                  <c:v>29</c:v>
                </c:pt>
                <c:pt idx="17">
                  <c:v>5.666666666666667</c:v>
                </c:pt>
                <c:pt idx="18">
                  <c:v>20</c:v>
                </c:pt>
                <c:pt idx="19">
                  <c:v>43.666666666666664</c:v>
                </c:pt>
                <c:pt idx="20">
                  <c:v>11</c:v>
                </c:pt>
                <c:pt idx="21">
                  <c:v>35.333333333333336</c:v>
                </c:pt>
                <c:pt idx="22">
                  <c:v>5.666666666666667</c:v>
                </c:pt>
                <c:pt idx="23">
                  <c:v>25.666666666666668</c:v>
                </c:pt>
                <c:pt idx="24">
                  <c:v>5.666666666666667</c:v>
                </c:pt>
                <c:pt idx="25">
                  <c:v>18</c:v>
                </c:pt>
                <c:pt idx="26">
                  <c:v>42</c:v>
                </c:pt>
                <c:pt idx="27">
                  <c:v>9</c:v>
                </c:pt>
                <c:pt idx="28">
                  <c:v>31.333333333333332</c:v>
                </c:pt>
                <c:pt idx="29">
                  <c:v>6</c:v>
                </c:pt>
                <c:pt idx="30">
                  <c:v>22</c:v>
                </c:pt>
                <c:pt idx="31">
                  <c:v>46</c:v>
                </c:pt>
                <c:pt idx="32">
                  <c:v>14.333333333333334</c:v>
                </c:pt>
                <c:pt idx="33">
                  <c:v>6.666666666666667</c:v>
                </c:pt>
                <c:pt idx="34">
                  <c:v>5.333333333333333</c:v>
                </c:pt>
                <c:pt idx="35">
                  <c:v>5.333333333333333</c:v>
                </c:pt>
                <c:pt idx="36">
                  <c:v>5.333333333333333</c:v>
                </c:pt>
                <c:pt idx="37">
                  <c:v>7</c:v>
                </c:pt>
                <c:pt idx="38">
                  <c:v>5.333333333333333</c:v>
                </c:pt>
                <c:pt idx="39">
                  <c:v>6.666666666666667</c:v>
                </c:pt>
                <c:pt idx="40">
                  <c:v>5.666666666666667</c:v>
                </c:pt>
                <c:pt idx="41">
                  <c:v>5.333333333333333</c:v>
                </c:pt>
                <c:pt idx="42">
                  <c:v>6</c:v>
                </c:pt>
                <c:pt idx="43">
                  <c:v>5.333333333333333</c:v>
                </c:pt>
                <c:pt idx="44">
                  <c:v>5.333333333333333</c:v>
                </c:pt>
                <c:pt idx="45">
                  <c:v>6.333333333333333</c:v>
                </c:pt>
                <c:pt idx="46">
                  <c:v>6.333333333333333</c:v>
                </c:pt>
                <c:pt idx="47">
                  <c:v>7.333333333333333</c:v>
                </c:pt>
                <c:pt idx="48">
                  <c:v>9</c:v>
                </c:pt>
                <c:pt idx="49">
                  <c:v>8.6666666666666661</c:v>
                </c:pt>
                <c:pt idx="50">
                  <c:v>8</c:v>
                </c:pt>
                <c:pt idx="51">
                  <c:v>7.333333333333333</c:v>
                </c:pt>
                <c:pt idx="52">
                  <c:v>4.333333333333333</c:v>
                </c:pt>
                <c:pt idx="53">
                  <c:v>6</c:v>
                </c:pt>
                <c:pt idx="54">
                  <c:v>5.666666666666667</c:v>
                </c:pt>
                <c:pt idx="55">
                  <c:v>6</c:v>
                </c:pt>
                <c:pt idx="56">
                  <c:v>5.666666666666667</c:v>
                </c:pt>
                <c:pt idx="57">
                  <c:v>6.333333333333333</c:v>
                </c:pt>
                <c:pt idx="58">
                  <c:v>6</c:v>
                </c:pt>
                <c:pt idx="59">
                  <c:v>6</c:v>
                </c:pt>
                <c:pt idx="60">
                  <c:v>6</c:v>
                </c:pt>
                <c:pt idx="61">
                  <c:v>5.666666666666667</c:v>
                </c:pt>
                <c:pt idx="62">
                  <c:v>5.666666666666667</c:v>
                </c:pt>
                <c:pt idx="63">
                  <c:v>5.666666666666667</c:v>
                </c:pt>
                <c:pt idx="64">
                  <c:v>5.666666666666667</c:v>
                </c:pt>
                <c:pt idx="65">
                  <c:v>6</c:v>
                </c:pt>
                <c:pt idx="66">
                  <c:v>5.666666666666667</c:v>
                </c:pt>
                <c:pt idx="67">
                  <c:v>5.333333333333333</c:v>
                </c:pt>
                <c:pt idx="68">
                  <c:v>5.666666666666667</c:v>
                </c:pt>
                <c:pt idx="69">
                  <c:v>6</c:v>
                </c:pt>
                <c:pt idx="70">
                  <c:v>5.666666666666667</c:v>
                </c:pt>
                <c:pt idx="71">
                  <c:v>5.333333333333333</c:v>
                </c:pt>
                <c:pt idx="72">
                  <c:v>6</c:v>
                </c:pt>
                <c:pt idx="73">
                  <c:v>6.666666666666667</c:v>
                </c:pt>
                <c:pt idx="74">
                  <c:v>6.333333333333333</c:v>
                </c:pt>
                <c:pt idx="75">
                  <c:v>7.666666666666667</c:v>
                </c:pt>
                <c:pt idx="76">
                  <c:v>5.666666666666667</c:v>
                </c:pt>
                <c:pt idx="77">
                  <c:v>5.333333333333333</c:v>
                </c:pt>
                <c:pt idx="78">
                  <c:v>5.666666666666667</c:v>
                </c:pt>
                <c:pt idx="79">
                  <c:v>6.333333333333333</c:v>
                </c:pt>
                <c:pt idx="80">
                  <c:v>5.333333333333333</c:v>
                </c:pt>
                <c:pt idx="81">
                  <c:v>6</c:v>
                </c:pt>
                <c:pt idx="82">
                  <c:v>6</c:v>
                </c:pt>
                <c:pt idx="83">
                  <c:v>5.666666666666667</c:v>
                </c:pt>
                <c:pt idx="84">
                  <c:v>6</c:v>
                </c:pt>
                <c:pt idx="85">
                  <c:v>5.666666666666667</c:v>
                </c:pt>
                <c:pt idx="86">
                  <c:v>6.666666666666667</c:v>
                </c:pt>
                <c:pt idx="87">
                  <c:v>5.666666666666667</c:v>
                </c:pt>
                <c:pt idx="88">
                  <c:v>5.333333333333333</c:v>
                </c:pt>
                <c:pt idx="89">
                  <c:v>5.666666666666667</c:v>
                </c:pt>
                <c:pt idx="90">
                  <c:v>5.666666666666667</c:v>
                </c:pt>
                <c:pt idx="91">
                  <c:v>5.333333333333333</c:v>
                </c:pt>
                <c:pt idx="92">
                  <c:v>7</c:v>
                </c:pt>
                <c:pt idx="93">
                  <c:v>6.333333333333333</c:v>
                </c:pt>
                <c:pt idx="94">
                  <c:v>6.666666666666667</c:v>
                </c:pt>
                <c:pt idx="95">
                  <c:v>7.333333333333333</c:v>
                </c:pt>
                <c:pt idx="96">
                  <c:v>8</c:v>
                </c:pt>
                <c:pt idx="97">
                  <c:v>8.3333333333333339</c:v>
                </c:pt>
                <c:pt idx="98">
                  <c:v>8.6666666666666661</c:v>
                </c:pt>
                <c:pt idx="99">
                  <c:v>4.666666666666667</c:v>
                </c:pt>
                <c:pt idx="100">
                  <c:v>7.666666666666667</c:v>
                </c:pt>
                <c:pt idx="101">
                  <c:v>6</c:v>
                </c:pt>
                <c:pt idx="102">
                  <c:v>9</c:v>
                </c:pt>
                <c:pt idx="103">
                  <c:v>6.333333333333333</c:v>
                </c:pt>
                <c:pt idx="104">
                  <c:v>5.333333333333333</c:v>
                </c:pt>
                <c:pt idx="105">
                  <c:v>5.666666666666667</c:v>
                </c:pt>
                <c:pt idx="106">
                  <c:v>5.666666666666667</c:v>
                </c:pt>
                <c:pt idx="107">
                  <c:v>6.333333333333333</c:v>
                </c:pt>
                <c:pt idx="108">
                  <c:v>5.333333333333333</c:v>
                </c:pt>
                <c:pt idx="109">
                  <c:v>5.666666666666667</c:v>
                </c:pt>
                <c:pt idx="110">
                  <c:v>5.666666666666667</c:v>
                </c:pt>
                <c:pt idx="111">
                  <c:v>5.333333333333333</c:v>
                </c:pt>
                <c:pt idx="112">
                  <c:v>11.666666666666666</c:v>
                </c:pt>
                <c:pt idx="113">
                  <c:v>5.666666666666667</c:v>
                </c:pt>
                <c:pt idx="114">
                  <c:v>5.666666666666667</c:v>
                </c:pt>
                <c:pt idx="115">
                  <c:v>5.666666666666667</c:v>
                </c:pt>
                <c:pt idx="116">
                  <c:v>6.666666666666667</c:v>
                </c:pt>
                <c:pt idx="117">
                  <c:v>5.666666666666667</c:v>
                </c:pt>
                <c:pt idx="118">
                  <c:v>5.666666666666667</c:v>
                </c:pt>
                <c:pt idx="119">
                  <c:v>5.666666666666667</c:v>
                </c:pt>
                <c:pt idx="120">
                  <c:v>6.333333333333333</c:v>
                </c:pt>
                <c:pt idx="121">
                  <c:v>7</c:v>
                </c:pt>
                <c:pt idx="122">
                  <c:v>6.666666666666667</c:v>
                </c:pt>
                <c:pt idx="123">
                  <c:v>5.666666666666667</c:v>
                </c:pt>
                <c:pt idx="124">
                  <c:v>6.333333333333333</c:v>
                </c:pt>
                <c:pt idx="125">
                  <c:v>6.666666666666667</c:v>
                </c:pt>
                <c:pt idx="126">
                  <c:v>5.666666666666667</c:v>
                </c:pt>
                <c:pt idx="127">
                  <c:v>5.333333333333333</c:v>
                </c:pt>
                <c:pt idx="128">
                  <c:v>6.333333333333333</c:v>
                </c:pt>
                <c:pt idx="129">
                  <c:v>5.666666666666667</c:v>
                </c:pt>
                <c:pt idx="130">
                  <c:v>5.666666666666667</c:v>
                </c:pt>
                <c:pt idx="131">
                  <c:v>5.666666666666667</c:v>
                </c:pt>
                <c:pt idx="132">
                  <c:v>5.666666666666667</c:v>
                </c:pt>
                <c:pt idx="133">
                  <c:v>5.333333333333333</c:v>
                </c:pt>
                <c:pt idx="134">
                  <c:v>5.666666666666667</c:v>
                </c:pt>
                <c:pt idx="135">
                  <c:v>6</c:v>
                </c:pt>
                <c:pt idx="136">
                  <c:v>5.666666666666667</c:v>
                </c:pt>
                <c:pt idx="137">
                  <c:v>6</c:v>
                </c:pt>
                <c:pt idx="138">
                  <c:v>5.333333333333333</c:v>
                </c:pt>
                <c:pt idx="139">
                  <c:v>19.666666666666668</c:v>
                </c:pt>
                <c:pt idx="140">
                  <c:v>31.333333333333332</c:v>
                </c:pt>
                <c:pt idx="141">
                  <c:v>4.333333333333333</c:v>
                </c:pt>
                <c:pt idx="142">
                  <c:v>22.666666666666668</c:v>
                </c:pt>
                <c:pt idx="143">
                  <c:v>37.666666666666664</c:v>
                </c:pt>
                <c:pt idx="144">
                  <c:v>8</c:v>
                </c:pt>
                <c:pt idx="145">
                  <c:v>14</c:v>
                </c:pt>
                <c:pt idx="146">
                  <c:v>31.666666666666668</c:v>
                </c:pt>
                <c:pt idx="147">
                  <c:v>7</c:v>
                </c:pt>
                <c:pt idx="148">
                  <c:v>5.666666666666667</c:v>
                </c:pt>
                <c:pt idx="149">
                  <c:v>6.666666666666667</c:v>
                </c:pt>
                <c:pt idx="150">
                  <c:v>7.666666666666667</c:v>
                </c:pt>
                <c:pt idx="151">
                  <c:v>21.333333333333332</c:v>
                </c:pt>
                <c:pt idx="152">
                  <c:v>6</c:v>
                </c:pt>
                <c:pt idx="153">
                  <c:v>6</c:v>
                </c:pt>
                <c:pt idx="154">
                  <c:v>5.666666666666667</c:v>
                </c:pt>
                <c:pt idx="155">
                  <c:v>6</c:v>
                </c:pt>
                <c:pt idx="156">
                  <c:v>8</c:v>
                </c:pt>
                <c:pt idx="157">
                  <c:v>6</c:v>
                </c:pt>
                <c:pt idx="158">
                  <c:v>21.666666666666668</c:v>
                </c:pt>
                <c:pt idx="159">
                  <c:v>5.333333333333333</c:v>
                </c:pt>
                <c:pt idx="160">
                  <c:v>6.333333333333333</c:v>
                </c:pt>
                <c:pt idx="161">
                  <c:v>6</c:v>
                </c:pt>
                <c:pt idx="162">
                  <c:v>5.333333333333333</c:v>
                </c:pt>
                <c:pt idx="163">
                  <c:v>6.666666666666667</c:v>
                </c:pt>
                <c:pt idx="164">
                  <c:v>6</c:v>
                </c:pt>
                <c:pt idx="165">
                  <c:v>6</c:v>
                </c:pt>
                <c:pt idx="166">
                  <c:v>6.333333333333333</c:v>
                </c:pt>
                <c:pt idx="167">
                  <c:v>6</c:v>
                </c:pt>
                <c:pt idx="168">
                  <c:v>6.333333333333333</c:v>
                </c:pt>
                <c:pt idx="169">
                  <c:v>6.666666666666667</c:v>
                </c:pt>
                <c:pt idx="170">
                  <c:v>8.3333333333333339</c:v>
                </c:pt>
                <c:pt idx="171">
                  <c:v>5.666666666666667</c:v>
                </c:pt>
                <c:pt idx="172">
                  <c:v>5.666666666666667</c:v>
                </c:pt>
                <c:pt idx="173">
                  <c:v>6</c:v>
                </c:pt>
                <c:pt idx="174">
                  <c:v>6</c:v>
                </c:pt>
                <c:pt idx="175">
                  <c:v>6</c:v>
                </c:pt>
                <c:pt idx="176">
                  <c:v>6.666666666666667</c:v>
                </c:pt>
                <c:pt idx="177">
                  <c:v>6.666666666666667</c:v>
                </c:pt>
                <c:pt idx="178">
                  <c:v>6</c:v>
                </c:pt>
                <c:pt idx="179">
                  <c:v>7</c:v>
                </c:pt>
                <c:pt idx="180">
                  <c:v>5.666666666666667</c:v>
                </c:pt>
                <c:pt idx="181">
                  <c:v>6</c:v>
                </c:pt>
                <c:pt idx="182">
                  <c:v>4.666666666666667</c:v>
                </c:pt>
                <c:pt idx="183">
                  <c:v>6.333333333333333</c:v>
                </c:pt>
                <c:pt idx="184">
                  <c:v>5.666666666666667</c:v>
                </c:pt>
                <c:pt idx="185">
                  <c:v>5.333333333333333</c:v>
                </c:pt>
                <c:pt idx="186">
                  <c:v>7</c:v>
                </c:pt>
                <c:pt idx="187">
                  <c:v>6</c:v>
                </c:pt>
                <c:pt idx="188">
                  <c:v>6</c:v>
                </c:pt>
                <c:pt idx="189">
                  <c:v>7</c:v>
                </c:pt>
                <c:pt idx="190">
                  <c:v>6</c:v>
                </c:pt>
                <c:pt idx="191">
                  <c:v>6.666666666666667</c:v>
                </c:pt>
                <c:pt idx="192">
                  <c:v>6</c:v>
                </c:pt>
                <c:pt idx="193">
                  <c:v>6</c:v>
                </c:pt>
                <c:pt idx="194">
                  <c:v>7.333333333333333</c:v>
                </c:pt>
                <c:pt idx="195">
                  <c:v>6</c:v>
                </c:pt>
                <c:pt idx="196">
                  <c:v>6.333333333333333</c:v>
                </c:pt>
                <c:pt idx="197">
                  <c:v>8</c:v>
                </c:pt>
                <c:pt idx="198">
                  <c:v>7</c:v>
                </c:pt>
                <c:pt idx="199">
                  <c:v>8.3333333333333339</c:v>
                </c:pt>
                <c:pt idx="200">
                  <c:v>8.3333333333333339</c:v>
                </c:pt>
                <c:pt idx="201">
                  <c:v>8.3333333333333339</c:v>
                </c:pt>
                <c:pt idx="202">
                  <c:v>5.666666666666667</c:v>
                </c:pt>
                <c:pt idx="203">
                  <c:v>6</c:v>
                </c:pt>
                <c:pt idx="204">
                  <c:v>5.666666666666667</c:v>
                </c:pt>
                <c:pt idx="205">
                  <c:v>6</c:v>
                </c:pt>
                <c:pt idx="206">
                  <c:v>6</c:v>
                </c:pt>
                <c:pt idx="207">
                  <c:v>6</c:v>
                </c:pt>
                <c:pt idx="208">
                  <c:v>5.666666666666667</c:v>
                </c:pt>
                <c:pt idx="209">
                  <c:v>5</c:v>
                </c:pt>
                <c:pt idx="210">
                  <c:v>5.666666666666667</c:v>
                </c:pt>
                <c:pt idx="211">
                  <c:v>5.666666666666667</c:v>
                </c:pt>
                <c:pt idx="212">
                  <c:v>5.666666666666667</c:v>
                </c:pt>
                <c:pt idx="213">
                  <c:v>5.666666666666667</c:v>
                </c:pt>
                <c:pt idx="214">
                  <c:v>6</c:v>
                </c:pt>
                <c:pt idx="215">
                  <c:v>6.333333333333333</c:v>
                </c:pt>
                <c:pt idx="216">
                  <c:v>5.333333333333333</c:v>
                </c:pt>
                <c:pt idx="217">
                  <c:v>10.333333333333334</c:v>
                </c:pt>
                <c:pt idx="218">
                  <c:v>4.666666666666667</c:v>
                </c:pt>
                <c:pt idx="219">
                  <c:v>6.333333333333333</c:v>
                </c:pt>
                <c:pt idx="220">
                  <c:v>6.666666666666667</c:v>
                </c:pt>
                <c:pt idx="221">
                  <c:v>7.333333333333333</c:v>
                </c:pt>
                <c:pt idx="222">
                  <c:v>5.666666666666667</c:v>
                </c:pt>
                <c:pt idx="223">
                  <c:v>8</c:v>
                </c:pt>
                <c:pt idx="224">
                  <c:v>7</c:v>
                </c:pt>
                <c:pt idx="225">
                  <c:v>6.333333333333333</c:v>
                </c:pt>
                <c:pt idx="226">
                  <c:v>6</c:v>
                </c:pt>
                <c:pt idx="227">
                  <c:v>5.333333333333333</c:v>
                </c:pt>
                <c:pt idx="228">
                  <c:v>6.666666666666667</c:v>
                </c:pt>
                <c:pt idx="229">
                  <c:v>6</c:v>
                </c:pt>
                <c:pt idx="230">
                  <c:v>6</c:v>
                </c:pt>
                <c:pt idx="231">
                  <c:v>5.666666666666667</c:v>
                </c:pt>
                <c:pt idx="232">
                  <c:v>5.666666666666667</c:v>
                </c:pt>
                <c:pt idx="233">
                  <c:v>5.666666666666667</c:v>
                </c:pt>
                <c:pt idx="234">
                  <c:v>6.333333333333333</c:v>
                </c:pt>
                <c:pt idx="235">
                  <c:v>6.333333333333333</c:v>
                </c:pt>
                <c:pt idx="236">
                  <c:v>6.333333333333333</c:v>
                </c:pt>
                <c:pt idx="237">
                  <c:v>5.333333333333333</c:v>
                </c:pt>
                <c:pt idx="238">
                  <c:v>6.333333333333333</c:v>
                </c:pt>
                <c:pt idx="239">
                  <c:v>7</c:v>
                </c:pt>
                <c:pt idx="240">
                  <c:v>5.666666666666667</c:v>
                </c:pt>
                <c:pt idx="241">
                  <c:v>10.666666666666666</c:v>
                </c:pt>
                <c:pt idx="242">
                  <c:v>7</c:v>
                </c:pt>
                <c:pt idx="243">
                  <c:v>6.333333333333333</c:v>
                </c:pt>
                <c:pt idx="244">
                  <c:v>6.333333333333333</c:v>
                </c:pt>
                <c:pt idx="245">
                  <c:v>10.333333333333334</c:v>
                </c:pt>
                <c:pt idx="246">
                  <c:v>6.333333333333333</c:v>
                </c:pt>
                <c:pt idx="247">
                  <c:v>6</c:v>
                </c:pt>
                <c:pt idx="248">
                  <c:v>6.666666666666667</c:v>
                </c:pt>
                <c:pt idx="249">
                  <c:v>6</c:v>
                </c:pt>
                <c:pt idx="250">
                  <c:v>5.666666666666667</c:v>
                </c:pt>
                <c:pt idx="251">
                  <c:v>9</c:v>
                </c:pt>
                <c:pt idx="252">
                  <c:v>5.333333333333333</c:v>
                </c:pt>
                <c:pt idx="253">
                  <c:v>6</c:v>
                </c:pt>
                <c:pt idx="254">
                  <c:v>6.333333333333333</c:v>
                </c:pt>
                <c:pt idx="255">
                  <c:v>6.666666666666667</c:v>
                </c:pt>
                <c:pt idx="256">
                  <c:v>5.666666666666667</c:v>
                </c:pt>
                <c:pt idx="257">
                  <c:v>6</c:v>
                </c:pt>
                <c:pt idx="258">
                  <c:v>5.666666666666667</c:v>
                </c:pt>
                <c:pt idx="259">
                  <c:v>8.6666666666666661</c:v>
                </c:pt>
                <c:pt idx="260">
                  <c:v>6</c:v>
                </c:pt>
                <c:pt idx="261">
                  <c:v>7.333333333333333</c:v>
                </c:pt>
                <c:pt idx="262">
                  <c:v>6.333333333333333</c:v>
                </c:pt>
                <c:pt idx="263">
                  <c:v>5.666666666666667</c:v>
                </c:pt>
                <c:pt idx="264">
                  <c:v>5.666666666666667</c:v>
                </c:pt>
                <c:pt idx="265">
                  <c:v>5.666666666666667</c:v>
                </c:pt>
                <c:pt idx="266">
                  <c:v>6</c:v>
                </c:pt>
                <c:pt idx="267">
                  <c:v>7</c:v>
                </c:pt>
                <c:pt idx="268">
                  <c:v>6.666666666666667</c:v>
                </c:pt>
                <c:pt idx="269">
                  <c:v>6.666666666666667</c:v>
                </c:pt>
                <c:pt idx="270">
                  <c:v>6</c:v>
                </c:pt>
                <c:pt idx="271">
                  <c:v>7</c:v>
                </c:pt>
                <c:pt idx="272">
                  <c:v>6.666666666666667</c:v>
                </c:pt>
                <c:pt idx="273">
                  <c:v>5.666666666666667</c:v>
                </c:pt>
                <c:pt idx="274">
                  <c:v>5.333333333333333</c:v>
                </c:pt>
                <c:pt idx="275">
                  <c:v>5.666666666666667</c:v>
                </c:pt>
                <c:pt idx="276">
                  <c:v>6</c:v>
                </c:pt>
                <c:pt idx="277">
                  <c:v>6</c:v>
                </c:pt>
                <c:pt idx="278">
                  <c:v>6</c:v>
                </c:pt>
                <c:pt idx="279">
                  <c:v>6</c:v>
                </c:pt>
                <c:pt idx="280">
                  <c:v>5.666666666666667</c:v>
                </c:pt>
                <c:pt idx="281">
                  <c:v>6</c:v>
                </c:pt>
                <c:pt idx="282">
                  <c:v>6.666666666666667</c:v>
                </c:pt>
                <c:pt idx="283">
                  <c:v>7.666666666666667</c:v>
                </c:pt>
                <c:pt idx="284">
                  <c:v>8</c:v>
                </c:pt>
                <c:pt idx="285">
                  <c:v>7.666666666666667</c:v>
                </c:pt>
                <c:pt idx="286">
                  <c:v>5.666666666666667</c:v>
                </c:pt>
                <c:pt idx="287">
                  <c:v>6.333333333333333</c:v>
                </c:pt>
                <c:pt idx="288">
                  <c:v>5.333333333333333</c:v>
                </c:pt>
                <c:pt idx="289">
                  <c:v>6.333333333333333</c:v>
                </c:pt>
                <c:pt idx="290">
                  <c:v>7.666666666666667</c:v>
                </c:pt>
                <c:pt idx="291">
                  <c:v>8.6666666666666661</c:v>
                </c:pt>
                <c:pt idx="292">
                  <c:v>7</c:v>
                </c:pt>
                <c:pt idx="293">
                  <c:v>6.333333333333333</c:v>
                </c:pt>
                <c:pt idx="294">
                  <c:v>7.333333333333333</c:v>
                </c:pt>
                <c:pt idx="295">
                  <c:v>7.666666666666667</c:v>
                </c:pt>
                <c:pt idx="296">
                  <c:v>6</c:v>
                </c:pt>
                <c:pt idx="297">
                  <c:v>7.666666666666667</c:v>
                </c:pt>
                <c:pt idx="298">
                  <c:v>5.666666666666667</c:v>
                </c:pt>
                <c:pt idx="299">
                  <c:v>6</c:v>
                </c:pt>
                <c:pt idx="300">
                  <c:v>5.666666666666667</c:v>
                </c:pt>
                <c:pt idx="301">
                  <c:v>6.333333333333333</c:v>
                </c:pt>
                <c:pt idx="302">
                  <c:v>6.333333333333333</c:v>
                </c:pt>
                <c:pt idx="303">
                  <c:v>5.666666666666667</c:v>
                </c:pt>
                <c:pt idx="304">
                  <c:v>6.666666666666667</c:v>
                </c:pt>
                <c:pt idx="305">
                  <c:v>6.666666666666667</c:v>
                </c:pt>
                <c:pt idx="306">
                  <c:v>7</c:v>
                </c:pt>
                <c:pt idx="307">
                  <c:v>5.666666666666667</c:v>
                </c:pt>
                <c:pt idx="308">
                  <c:v>7.333333333333333</c:v>
                </c:pt>
                <c:pt idx="309">
                  <c:v>7</c:v>
                </c:pt>
                <c:pt idx="310">
                  <c:v>5.333333333333333</c:v>
                </c:pt>
                <c:pt idx="311">
                  <c:v>6.666666666666667</c:v>
                </c:pt>
                <c:pt idx="312">
                  <c:v>7</c:v>
                </c:pt>
                <c:pt idx="313">
                  <c:v>10</c:v>
                </c:pt>
                <c:pt idx="314">
                  <c:v>5.666666666666667</c:v>
                </c:pt>
                <c:pt idx="315">
                  <c:v>6.333333333333333</c:v>
                </c:pt>
                <c:pt idx="316">
                  <c:v>6.666666666666667</c:v>
                </c:pt>
                <c:pt idx="317">
                  <c:v>7</c:v>
                </c:pt>
                <c:pt idx="318">
                  <c:v>6</c:v>
                </c:pt>
                <c:pt idx="319">
                  <c:v>6.333333333333333</c:v>
                </c:pt>
                <c:pt idx="320">
                  <c:v>6.333333333333333</c:v>
                </c:pt>
                <c:pt idx="321">
                  <c:v>6.666666666666667</c:v>
                </c:pt>
                <c:pt idx="322">
                  <c:v>5.666666666666667</c:v>
                </c:pt>
                <c:pt idx="323">
                  <c:v>6</c:v>
                </c:pt>
                <c:pt idx="324">
                  <c:v>5.333333333333333</c:v>
                </c:pt>
                <c:pt idx="325">
                  <c:v>5</c:v>
                </c:pt>
                <c:pt idx="326">
                  <c:v>6</c:v>
                </c:pt>
                <c:pt idx="327">
                  <c:v>5.666666666666667</c:v>
                </c:pt>
                <c:pt idx="328">
                  <c:v>5.666666666666667</c:v>
                </c:pt>
                <c:pt idx="329">
                  <c:v>6.333333333333333</c:v>
                </c:pt>
                <c:pt idx="330">
                  <c:v>6</c:v>
                </c:pt>
                <c:pt idx="331">
                  <c:v>5.666666666666667</c:v>
                </c:pt>
                <c:pt idx="332">
                  <c:v>6.666666666666667</c:v>
                </c:pt>
                <c:pt idx="333">
                  <c:v>6</c:v>
                </c:pt>
                <c:pt idx="334">
                  <c:v>6.666666666666667</c:v>
                </c:pt>
                <c:pt idx="335">
                  <c:v>8</c:v>
                </c:pt>
                <c:pt idx="336">
                  <c:v>7.333333333333333</c:v>
                </c:pt>
                <c:pt idx="337">
                  <c:v>5.666666666666667</c:v>
                </c:pt>
                <c:pt idx="338">
                  <c:v>9</c:v>
                </c:pt>
                <c:pt idx="339">
                  <c:v>8.6666666666666661</c:v>
                </c:pt>
                <c:pt idx="340">
                  <c:v>6.666666666666667</c:v>
                </c:pt>
                <c:pt idx="341">
                  <c:v>7</c:v>
                </c:pt>
                <c:pt idx="342">
                  <c:v>8</c:v>
                </c:pt>
                <c:pt idx="343">
                  <c:v>7</c:v>
                </c:pt>
                <c:pt idx="344">
                  <c:v>6.666666666666667</c:v>
                </c:pt>
                <c:pt idx="345">
                  <c:v>6.666666666666667</c:v>
                </c:pt>
                <c:pt idx="346">
                  <c:v>6.333333333333333</c:v>
                </c:pt>
                <c:pt idx="347">
                  <c:v>6</c:v>
                </c:pt>
                <c:pt idx="348">
                  <c:v>6.333333333333333</c:v>
                </c:pt>
                <c:pt idx="349">
                  <c:v>7</c:v>
                </c:pt>
                <c:pt idx="350">
                  <c:v>6</c:v>
                </c:pt>
                <c:pt idx="351">
                  <c:v>7</c:v>
                </c:pt>
                <c:pt idx="352">
                  <c:v>7.666666666666667</c:v>
                </c:pt>
                <c:pt idx="353">
                  <c:v>6.666666666666667</c:v>
                </c:pt>
                <c:pt idx="354">
                  <c:v>6</c:v>
                </c:pt>
                <c:pt idx="355">
                  <c:v>8.6666666666666661</c:v>
                </c:pt>
                <c:pt idx="356">
                  <c:v>6.666666666666667</c:v>
                </c:pt>
                <c:pt idx="357">
                  <c:v>8</c:v>
                </c:pt>
                <c:pt idx="358">
                  <c:v>9.6666666666666661</c:v>
                </c:pt>
                <c:pt idx="359">
                  <c:v>7.333333333333333</c:v>
                </c:pt>
                <c:pt idx="360">
                  <c:v>7.666666666666667</c:v>
                </c:pt>
                <c:pt idx="361">
                  <c:v>8</c:v>
                </c:pt>
                <c:pt idx="362">
                  <c:v>7.666666666666667</c:v>
                </c:pt>
                <c:pt idx="363">
                  <c:v>8</c:v>
                </c:pt>
                <c:pt idx="364">
                  <c:v>7.666666666666667</c:v>
                </c:pt>
                <c:pt idx="365">
                  <c:v>8.3333333333333339</c:v>
                </c:pt>
                <c:pt idx="366">
                  <c:v>7.333333333333333</c:v>
                </c:pt>
                <c:pt idx="367">
                  <c:v>35</c:v>
                </c:pt>
                <c:pt idx="368">
                  <c:v>6</c:v>
                </c:pt>
                <c:pt idx="369">
                  <c:v>13</c:v>
                </c:pt>
                <c:pt idx="370">
                  <c:v>34.666666666666664</c:v>
                </c:pt>
                <c:pt idx="371">
                  <c:v>6.333333333333333</c:v>
                </c:pt>
                <c:pt idx="372">
                  <c:v>13</c:v>
                </c:pt>
                <c:pt idx="373">
                  <c:v>23</c:v>
                </c:pt>
                <c:pt idx="374">
                  <c:v>33.333333333333336</c:v>
                </c:pt>
                <c:pt idx="375">
                  <c:v>9.6666666666666661</c:v>
                </c:pt>
                <c:pt idx="376">
                  <c:v>11.666666666666666</c:v>
                </c:pt>
                <c:pt idx="377">
                  <c:v>22.666666666666668</c:v>
                </c:pt>
                <c:pt idx="378">
                  <c:v>51</c:v>
                </c:pt>
                <c:pt idx="379">
                  <c:v>14</c:v>
                </c:pt>
                <c:pt idx="380">
                  <c:v>37.666666666666664</c:v>
                </c:pt>
                <c:pt idx="381">
                  <c:v>13</c:v>
                </c:pt>
                <c:pt idx="382">
                  <c:v>32.333333333333336</c:v>
                </c:pt>
                <c:pt idx="383">
                  <c:v>8.6666666666666661</c:v>
                </c:pt>
                <c:pt idx="384">
                  <c:v>20</c:v>
                </c:pt>
                <c:pt idx="385">
                  <c:v>48.333333333333336</c:v>
                </c:pt>
                <c:pt idx="386">
                  <c:v>11.666666666666666</c:v>
                </c:pt>
                <c:pt idx="387">
                  <c:v>39.333333333333336</c:v>
                </c:pt>
                <c:pt idx="388">
                  <c:v>5.333333333333333</c:v>
                </c:pt>
                <c:pt idx="389">
                  <c:v>26.333333333333332</c:v>
                </c:pt>
                <c:pt idx="390">
                  <c:v>7.333333333333333</c:v>
                </c:pt>
                <c:pt idx="391">
                  <c:v>17.333333333333332</c:v>
                </c:pt>
                <c:pt idx="392">
                  <c:v>41.333333333333336</c:v>
                </c:pt>
                <c:pt idx="393">
                  <c:v>9.6666666666666661</c:v>
                </c:pt>
                <c:pt idx="394">
                  <c:v>31.666666666666668</c:v>
                </c:pt>
                <c:pt idx="395">
                  <c:v>6</c:v>
                </c:pt>
                <c:pt idx="396">
                  <c:v>22.333333333333332</c:v>
                </c:pt>
                <c:pt idx="397">
                  <c:v>46.666666666666664</c:v>
                </c:pt>
                <c:pt idx="398">
                  <c:v>15</c:v>
                </c:pt>
                <c:pt idx="399">
                  <c:v>37.666666666666664</c:v>
                </c:pt>
                <c:pt idx="400">
                  <c:v>5.333333333333333</c:v>
                </c:pt>
                <c:pt idx="401">
                  <c:v>29.333333333333332</c:v>
                </c:pt>
                <c:pt idx="402">
                  <c:v>6</c:v>
                </c:pt>
                <c:pt idx="403">
                  <c:v>20</c:v>
                </c:pt>
                <c:pt idx="404">
                  <c:v>6.666666666666667</c:v>
                </c:pt>
                <c:pt idx="405">
                  <c:v>8.6666666666666661</c:v>
                </c:pt>
                <c:pt idx="406">
                  <c:v>7</c:v>
                </c:pt>
                <c:pt idx="407">
                  <c:v>6.666666666666667</c:v>
                </c:pt>
                <c:pt idx="408">
                  <c:v>7</c:v>
                </c:pt>
                <c:pt idx="409">
                  <c:v>9.3333333333333339</c:v>
                </c:pt>
                <c:pt idx="410">
                  <c:v>7</c:v>
                </c:pt>
                <c:pt idx="411">
                  <c:v>5.666666666666667</c:v>
                </c:pt>
                <c:pt idx="412">
                  <c:v>6.666666666666667</c:v>
                </c:pt>
                <c:pt idx="413">
                  <c:v>7</c:v>
                </c:pt>
                <c:pt idx="414">
                  <c:v>7.666666666666667</c:v>
                </c:pt>
                <c:pt idx="415">
                  <c:v>6.333333333333333</c:v>
                </c:pt>
                <c:pt idx="416">
                  <c:v>5.666666666666667</c:v>
                </c:pt>
                <c:pt idx="417">
                  <c:v>6</c:v>
                </c:pt>
                <c:pt idx="418">
                  <c:v>6</c:v>
                </c:pt>
                <c:pt idx="419">
                  <c:v>6.333333333333333</c:v>
                </c:pt>
                <c:pt idx="420">
                  <c:v>6.333333333333333</c:v>
                </c:pt>
                <c:pt idx="421">
                  <c:v>6.666666666666667</c:v>
                </c:pt>
                <c:pt idx="422">
                  <c:v>6</c:v>
                </c:pt>
                <c:pt idx="423">
                  <c:v>9</c:v>
                </c:pt>
                <c:pt idx="424">
                  <c:v>6.333333333333333</c:v>
                </c:pt>
                <c:pt idx="425">
                  <c:v>7.666666666666667</c:v>
                </c:pt>
                <c:pt idx="426">
                  <c:v>7</c:v>
                </c:pt>
                <c:pt idx="427">
                  <c:v>9</c:v>
                </c:pt>
                <c:pt idx="428">
                  <c:v>9.3333333333333339</c:v>
                </c:pt>
                <c:pt idx="429">
                  <c:v>6</c:v>
                </c:pt>
                <c:pt idx="430">
                  <c:v>10</c:v>
                </c:pt>
                <c:pt idx="431">
                  <c:v>6.666666666666667</c:v>
                </c:pt>
                <c:pt idx="432">
                  <c:v>7</c:v>
                </c:pt>
                <c:pt idx="433">
                  <c:v>8.6666666666666661</c:v>
                </c:pt>
                <c:pt idx="434">
                  <c:v>7</c:v>
                </c:pt>
                <c:pt idx="435">
                  <c:v>6.333333333333333</c:v>
                </c:pt>
                <c:pt idx="436">
                  <c:v>6.333333333333333</c:v>
                </c:pt>
                <c:pt idx="437">
                  <c:v>8.6666666666666661</c:v>
                </c:pt>
                <c:pt idx="438">
                  <c:v>5.666666666666667</c:v>
                </c:pt>
                <c:pt idx="439">
                  <c:v>6.333333333333333</c:v>
                </c:pt>
                <c:pt idx="440">
                  <c:v>7</c:v>
                </c:pt>
                <c:pt idx="441">
                  <c:v>6.333333333333333</c:v>
                </c:pt>
                <c:pt idx="442">
                  <c:v>6</c:v>
                </c:pt>
                <c:pt idx="443">
                  <c:v>5.666666666666667</c:v>
                </c:pt>
                <c:pt idx="444">
                  <c:v>6</c:v>
                </c:pt>
                <c:pt idx="445">
                  <c:v>6.666666666666667</c:v>
                </c:pt>
                <c:pt idx="446">
                  <c:v>6</c:v>
                </c:pt>
                <c:pt idx="447">
                  <c:v>6.666666666666667</c:v>
                </c:pt>
                <c:pt idx="448">
                  <c:v>6.333333333333333</c:v>
                </c:pt>
                <c:pt idx="449">
                  <c:v>6</c:v>
                </c:pt>
                <c:pt idx="450">
                  <c:v>6</c:v>
                </c:pt>
                <c:pt idx="451">
                  <c:v>6.333333333333333</c:v>
                </c:pt>
                <c:pt idx="452">
                  <c:v>6.666666666666667</c:v>
                </c:pt>
                <c:pt idx="453">
                  <c:v>5.333333333333333</c:v>
                </c:pt>
                <c:pt idx="454">
                  <c:v>7</c:v>
                </c:pt>
                <c:pt idx="455">
                  <c:v>7.666666666666667</c:v>
                </c:pt>
                <c:pt idx="456">
                  <c:v>6.333333333333333</c:v>
                </c:pt>
                <c:pt idx="457">
                  <c:v>6.666666666666667</c:v>
                </c:pt>
                <c:pt idx="458">
                  <c:v>6.666666666666667</c:v>
                </c:pt>
                <c:pt idx="459">
                  <c:v>6</c:v>
                </c:pt>
                <c:pt idx="460">
                  <c:v>6</c:v>
                </c:pt>
                <c:pt idx="461">
                  <c:v>5.666666666666667</c:v>
                </c:pt>
                <c:pt idx="462">
                  <c:v>5.333333333333333</c:v>
                </c:pt>
                <c:pt idx="463">
                  <c:v>6.333333333333333</c:v>
                </c:pt>
                <c:pt idx="464">
                  <c:v>6</c:v>
                </c:pt>
                <c:pt idx="465">
                  <c:v>5</c:v>
                </c:pt>
                <c:pt idx="466">
                  <c:v>6.333333333333333</c:v>
                </c:pt>
                <c:pt idx="467">
                  <c:v>6</c:v>
                </c:pt>
                <c:pt idx="468">
                  <c:v>6</c:v>
                </c:pt>
                <c:pt idx="469">
                  <c:v>5.666666666666667</c:v>
                </c:pt>
                <c:pt idx="470">
                  <c:v>6.333333333333333</c:v>
                </c:pt>
                <c:pt idx="471">
                  <c:v>6.333333333333333</c:v>
                </c:pt>
                <c:pt idx="472">
                  <c:v>7</c:v>
                </c:pt>
                <c:pt idx="473">
                  <c:v>5.666666666666667</c:v>
                </c:pt>
                <c:pt idx="474">
                  <c:v>6</c:v>
                </c:pt>
                <c:pt idx="475">
                  <c:v>6.666666666666667</c:v>
                </c:pt>
                <c:pt idx="476">
                  <c:v>7.333333333333333</c:v>
                </c:pt>
                <c:pt idx="477">
                  <c:v>7.333333333333333</c:v>
                </c:pt>
                <c:pt idx="478">
                  <c:v>10.333333333333334</c:v>
                </c:pt>
                <c:pt idx="479">
                  <c:v>11</c:v>
                </c:pt>
                <c:pt idx="480">
                  <c:v>8.3333333333333339</c:v>
                </c:pt>
                <c:pt idx="481">
                  <c:v>8</c:v>
                </c:pt>
                <c:pt idx="482">
                  <c:v>8</c:v>
                </c:pt>
                <c:pt idx="483">
                  <c:v>6.333333333333333</c:v>
                </c:pt>
                <c:pt idx="484">
                  <c:v>6.666666666666667</c:v>
                </c:pt>
                <c:pt idx="485">
                  <c:v>6.333333333333333</c:v>
                </c:pt>
                <c:pt idx="486">
                  <c:v>5.333333333333333</c:v>
                </c:pt>
                <c:pt idx="487">
                  <c:v>5.666666666666667</c:v>
                </c:pt>
                <c:pt idx="488">
                  <c:v>6.333333333333333</c:v>
                </c:pt>
                <c:pt idx="489">
                  <c:v>6</c:v>
                </c:pt>
                <c:pt idx="490">
                  <c:v>6.333333333333333</c:v>
                </c:pt>
                <c:pt idx="491">
                  <c:v>5.666666666666667</c:v>
                </c:pt>
                <c:pt idx="492">
                  <c:v>6.333333333333333</c:v>
                </c:pt>
                <c:pt idx="493">
                  <c:v>6.666666666666667</c:v>
                </c:pt>
                <c:pt idx="494">
                  <c:v>6</c:v>
                </c:pt>
                <c:pt idx="495">
                  <c:v>6.333333333333333</c:v>
                </c:pt>
                <c:pt idx="496">
                  <c:v>7.333333333333333</c:v>
                </c:pt>
                <c:pt idx="497">
                  <c:v>6</c:v>
                </c:pt>
                <c:pt idx="498">
                  <c:v>6.333333333333333</c:v>
                </c:pt>
                <c:pt idx="499">
                  <c:v>6.333333333333333</c:v>
                </c:pt>
                <c:pt idx="500">
                  <c:v>8.3333333333333339</c:v>
                </c:pt>
                <c:pt idx="501">
                  <c:v>15.333333333333334</c:v>
                </c:pt>
                <c:pt idx="502">
                  <c:v>6.333333333333333</c:v>
                </c:pt>
                <c:pt idx="503">
                  <c:v>6</c:v>
                </c:pt>
                <c:pt idx="504">
                  <c:v>8.3333333333333339</c:v>
                </c:pt>
                <c:pt idx="505">
                  <c:v>6.666666666666667</c:v>
                </c:pt>
                <c:pt idx="506">
                  <c:v>5.666666666666667</c:v>
                </c:pt>
                <c:pt idx="507">
                  <c:v>5.666666666666667</c:v>
                </c:pt>
                <c:pt idx="508">
                  <c:v>5.666666666666667</c:v>
                </c:pt>
                <c:pt idx="509">
                  <c:v>5.666666666666667</c:v>
                </c:pt>
                <c:pt idx="510">
                  <c:v>5.333333333333333</c:v>
                </c:pt>
                <c:pt idx="511">
                  <c:v>8</c:v>
                </c:pt>
                <c:pt idx="512">
                  <c:v>6</c:v>
                </c:pt>
                <c:pt idx="513">
                  <c:v>5.666666666666667</c:v>
                </c:pt>
                <c:pt idx="514">
                  <c:v>6</c:v>
                </c:pt>
                <c:pt idx="515">
                  <c:v>7</c:v>
                </c:pt>
                <c:pt idx="516">
                  <c:v>5.666666666666667</c:v>
                </c:pt>
                <c:pt idx="517">
                  <c:v>6.333333333333333</c:v>
                </c:pt>
                <c:pt idx="518">
                  <c:v>6.666666666666667</c:v>
                </c:pt>
                <c:pt idx="519">
                  <c:v>7.666666666666667</c:v>
                </c:pt>
                <c:pt idx="520">
                  <c:v>6</c:v>
                </c:pt>
                <c:pt idx="521">
                  <c:v>7</c:v>
                </c:pt>
                <c:pt idx="522">
                  <c:v>6.333333333333333</c:v>
                </c:pt>
                <c:pt idx="523">
                  <c:v>8</c:v>
                </c:pt>
                <c:pt idx="524">
                  <c:v>20.666666666666668</c:v>
                </c:pt>
                <c:pt idx="525">
                  <c:v>6</c:v>
                </c:pt>
                <c:pt idx="526">
                  <c:v>6</c:v>
                </c:pt>
                <c:pt idx="527">
                  <c:v>5.666666666666667</c:v>
                </c:pt>
                <c:pt idx="528">
                  <c:v>5.666666666666667</c:v>
                </c:pt>
                <c:pt idx="529">
                  <c:v>6</c:v>
                </c:pt>
                <c:pt idx="530">
                  <c:v>6</c:v>
                </c:pt>
                <c:pt idx="531">
                  <c:v>6</c:v>
                </c:pt>
                <c:pt idx="532">
                  <c:v>7</c:v>
                </c:pt>
                <c:pt idx="533">
                  <c:v>6.333333333333333</c:v>
                </c:pt>
                <c:pt idx="534">
                  <c:v>6.333333333333333</c:v>
                </c:pt>
                <c:pt idx="535">
                  <c:v>5.666666666666667</c:v>
                </c:pt>
                <c:pt idx="536">
                  <c:v>5.666666666666667</c:v>
                </c:pt>
                <c:pt idx="537">
                  <c:v>14.333333333333334</c:v>
                </c:pt>
                <c:pt idx="538">
                  <c:v>5.666666666666667</c:v>
                </c:pt>
                <c:pt idx="539">
                  <c:v>5.666666666666667</c:v>
                </c:pt>
                <c:pt idx="540">
                  <c:v>6</c:v>
                </c:pt>
                <c:pt idx="541">
                  <c:v>14</c:v>
                </c:pt>
                <c:pt idx="542">
                  <c:v>5.333333333333333</c:v>
                </c:pt>
                <c:pt idx="543">
                  <c:v>5.333333333333333</c:v>
                </c:pt>
                <c:pt idx="544">
                  <c:v>11</c:v>
                </c:pt>
                <c:pt idx="545">
                  <c:v>5.666666666666667</c:v>
                </c:pt>
                <c:pt idx="546">
                  <c:v>6</c:v>
                </c:pt>
                <c:pt idx="547">
                  <c:v>6.666666666666667</c:v>
                </c:pt>
                <c:pt idx="548">
                  <c:v>6.333333333333333</c:v>
                </c:pt>
                <c:pt idx="549">
                  <c:v>6.333333333333333</c:v>
                </c:pt>
                <c:pt idx="550">
                  <c:v>5.333333333333333</c:v>
                </c:pt>
                <c:pt idx="551">
                  <c:v>6.666666666666667</c:v>
                </c:pt>
                <c:pt idx="552">
                  <c:v>5.333333333333333</c:v>
                </c:pt>
                <c:pt idx="553">
                  <c:v>6</c:v>
                </c:pt>
                <c:pt idx="554">
                  <c:v>5.333333333333333</c:v>
                </c:pt>
                <c:pt idx="555">
                  <c:v>5.333333333333333</c:v>
                </c:pt>
                <c:pt idx="556">
                  <c:v>6</c:v>
                </c:pt>
                <c:pt idx="557">
                  <c:v>6</c:v>
                </c:pt>
                <c:pt idx="558">
                  <c:v>6.666666666666667</c:v>
                </c:pt>
                <c:pt idx="559">
                  <c:v>6.666666666666667</c:v>
                </c:pt>
                <c:pt idx="560">
                  <c:v>5.666666666666667</c:v>
                </c:pt>
                <c:pt idx="561">
                  <c:v>21</c:v>
                </c:pt>
                <c:pt idx="562">
                  <c:v>5.333333333333333</c:v>
                </c:pt>
                <c:pt idx="563">
                  <c:v>5.333333333333333</c:v>
                </c:pt>
                <c:pt idx="564">
                  <c:v>5.333333333333333</c:v>
                </c:pt>
                <c:pt idx="565">
                  <c:v>7.666666666666667</c:v>
                </c:pt>
                <c:pt idx="566">
                  <c:v>6.333333333333333</c:v>
                </c:pt>
                <c:pt idx="567">
                  <c:v>6.666666666666667</c:v>
                </c:pt>
                <c:pt idx="568">
                  <c:v>6.333333333333333</c:v>
                </c:pt>
                <c:pt idx="569">
                  <c:v>7</c:v>
                </c:pt>
                <c:pt idx="570">
                  <c:v>6.333333333333333</c:v>
                </c:pt>
                <c:pt idx="571">
                  <c:v>5.333333333333333</c:v>
                </c:pt>
                <c:pt idx="572">
                  <c:v>6</c:v>
                </c:pt>
                <c:pt idx="573">
                  <c:v>5.333333333333333</c:v>
                </c:pt>
                <c:pt idx="574">
                  <c:v>21.666666666666668</c:v>
                </c:pt>
                <c:pt idx="575">
                  <c:v>6</c:v>
                </c:pt>
                <c:pt idx="576">
                  <c:v>5.333333333333333</c:v>
                </c:pt>
                <c:pt idx="577">
                  <c:v>5.666666666666667</c:v>
                </c:pt>
                <c:pt idx="578">
                  <c:v>6</c:v>
                </c:pt>
                <c:pt idx="579">
                  <c:v>6.666666666666667</c:v>
                </c:pt>
                <c:pt idx="580">
                  <c:v>5.666666666666667</c:v>
                </c:pt>
                <c:pt idx="581">
                  <c:v>7.333333333333333</c:v>
                </c:pt>
                <c:pt idx="582">
                  <c:v>6.333333333333333</c:v>
                </c:pt>
                <c:pt idx="583">
                  <c:v>5.333333333333333</c:v>
                </c:pt>
                <c:pt idx="584">
                  <c:v>10.666666666666666</c:v>
                </c:pt>
                <c:pt idx="585">
                  <c:v>5.333333333333333</c:v>
                </c:pt>
                <c:pt idx="586">
                  <c:v>20.666666666666668</c:v>
                </c:pt>
                <c:pt idx="587">
                  <c:v>6</c:v>
                </c:pt>
                <c:pt idx="588">
                  <c:v>6.333333333333333</c:v>
                </c:pt>
                <c:pt idx="589">
                  <c:v>5.666666666666667</c:v>
                </c:pt>
                <c:pt idx="590">
                  <c:v>6</c:v>
                </c:pt>
                <c:pt idx="591">
                  <c:v>7</c:v>
                </c:pt>
                <c:pt idx="592">
                  <c:v>25</c:v>
                </c:pt>
                <c:pt idx="593">
                  <c:v>6</c:v>
                </c:pt>
                <c:pt idx="594">
                  <c:v>6.666666666666667</c:v>
                </c:pt>
                <c:pt idx="595">
                  <c:v>9</c:v>
                </c:pt>
                <c:pt idx="596">
                  <c:v>19.666666666666668</c:v>
                </c:pt>
                <c:pt idx="597">
                  <c:v>6</c:v>
                </c:pt>
                <c:pt idx="598">
                  <c:v>9.6666666666666661</c:v>
                </c:pt>
                <c:pt idx="599">
                  <c:v>21.666666666666668</c:v>
                </c:pt>
                <c:pt idx="600">
                  <c:v>31.333333333333332</c:v>
                </c:pt>
                <c:pt idx="601">
                  <c:v>6.333333333333333</c:v>
                </c:pt>
                <c:pt idx="602">
                  <c:v>7.666666666666667</c:v>
                </c:pt>
                <c:pt idx="603">
                  <c:v>21</c:v>
                </c:pt>
                <c:pt idx="604">
                  <c:v>33</c:v>
                </c:pt>
                <c:pt idx="605">
                  <c:v>5.666666666666667</c:v>
                </c:pt>
                <c:pt idx="606">
                  <c:v>23.666666666666668</c:v>
                </c:pt>
                <c:pt idx="607">
                  <c:v>51</c:v>
                </c:pt>
                <c:pt idx="608">
                  <c:v>18.333333333333332</c:v>
                </c:pt>
                <c:pt idx="609">
                  <c:v>39</c:v>
                </c:pt>
                <c:pt idx="610">
                  <c:v>6.666666666666667</c:v>
                </c:pt>
                <c:pt idx="611">
                  <c:v>32.666666666666664</c:v>
                </c:pt>
                <c:pt idx="612">
                  <c:v>6.333333333333333</c:v>
                </c:pt>
                <c:pt idx="613">
                  <c:v>23.666666666666668</c:v>
                </c:pt>
                <c:pt idx="614">
                  <c:v>49.666666666666664</c:v>
                </c:pt>
                <c:pt idx="615">
                  <c:v>17</c:v>
                </c:pt>
                <c:pt idx="616">
                  <c:v>38.333333333333336</c:v>
                </c:pt>
                <c:pt idx="617">
                  <c:v>6.666666666666667</c:v>
                </c:pt>
                <c:pt idx="618">
                  <c:v>30.333333333333332</c:v>
                </c:pt>
                <c:pt idx="619">
                  <c:v>6.333333333333333</c:v>
                </c:pt>
                <c:pt idx="620">
                  <c:v>20.666666666666668</c:v>
                </c:pt>
                <c:pt idx="621">
                  <c:v>44</c:v>
                </c:pt>
                <c:pt idx="622">
                  <c:v>10</c:v>
                </c:pt>
                <c:pt idx="623">
                  <c:v>34.333333333333336</c:v>
                </c:pt>
                <c:pt idx="624">
                  <c:v>7</c:v>
                </c:pt>
                <c:pt idx="625">
                  <c:v>25.666666666666668</c:v>
                </c:pt>
                <c:pt idx="626">
                  <c:v>6.666666666666667</c:v>
                </c:pt>
                <c:pt idx="627">
                  <c:v>17.666666666666668</c:v>
                </c:pt>
                <c:pt idx="628">
                  <c:v>43.333333333333336</c:v>
                </c:pt>
                <c:pt idx="629">
                  <c:v>11.333333333333334</c:v>
                </c:pt>
                <c:pt idx="630">
                  <c:v>33</c:v>
                </c:pt>
                <c:pt idx="631">
                  <c:v>6</c:v>
                </c:pt>
                <c:pt idx="632">
                  <c:v>6.333333333333333</c:v>
                </c:pt>
                <c:pt idx="633">
                  <c:v>6</c:v>
                </c:pt>
                <c:pt idx="634">
                  <c:v>5.666666666666667</c:v>
                </c:pt>
                <c:pt idx="635">
                  <c:v>6.333333333333333</c:v>
                </c:pt>
                <c:pt idx="636">
                  <c:v>6</c:v>
                </c:pt>
                <c:pt idx="637">
                  <c:v>6</c:v>
                </c:pt>
                <c:pt idx="638">
                  <c:v>8</c:v>
                </c:pt>
                <c:pt idx="639">
                  <c:v>6</c:v>
                </c:pt>
                <c:pt idx="640">
                  <c:v>5.333333333333333</c:v>
                </c:pt>
                <c:pt idx="641">
                  <c:v>5.666666666666667</c:v>
                </c:pt>
                <c:pt idx="642">
                  <c:v>6.333333333333333</c:v>
                </c:pt>
                <c:pt idx="643">
                  <c:v>6.666666666666667</c:v>
                </c:pt>
                <c:pt idx="644">
                  <c:v>6.666666666666667</c:v>
                </c:pt>
                <c:pt idx="645">
                  <c:v>5.666666666666667</c:v>
                </c:pt>
                <c:pt idx="646">
                  <c:v>5.666666666666667</c:v>
                </c:pt>
                <c:pt idx="647">
                  <c:v>5.666666666666667</c:v>
                </c:pt>
                <c:pt idx="648">
                  <c:v>5.666666666666667</c:v>
                </c:pt>
                <c:pt idx="649">
                  <c:v>6</c:v>
                </c:pt>
                <c:pt idx="650">
                  <c:v>6</c:v>
                </c:pt>
                <c:pt idx="651">
                  <c:v>5.333333333333333</c:v>
                </c:pt>
                <c:pt idx="652">
                  <c:v>5.666666666666667</c:v>
                </c:pt>
                <c:pt idx="653">
                  <c:v>5.666666666666667</c:v>
                </c:pt>
                <c:pt idx="654">
                  <c:v>5.333333333333333</c:v>
                </c:pt>
                <c:pt idx="655">
                  <c:v>6</c:v>
                </c:pt>
                <c:pt idx="656">
                  <c:v>6</c:v>
                </c:pt>
                <c:pt idx="657">
                  <c:v>5.333333333333333</c:v>
                </c:pt>
                <c:pt idx="658">
                  <c:v>6.333333333333333</c:v>
                </c:pt>
                <c:pt idx="659">
                  <c:v>6.333333333333333</c:v>
                </c:pt>
                <c:pt idx="660">
                  <c:v>7</c:v>
                </c:pt>
                <c:pt idx="661">
                  <c:v>7</c:v>
                </c:pt>
                <c:pt idx="662">
                  <c:v>6.333333333333333</c:v>
                </c:pt>
                <c:pt idx="663">
                  <c:v>7.333333333333333</c:v>
                </c:pt>
                <c:pt idx="664">
                  <c:v>7</c:v>
                </c:pt>
                <c:pt idx="665">
                  <c:v>6</c:v>
                </c:pt>
                <c:pt idx="666">
                  <c:v>6.333333333333333</c:v>
                </c:pt>
                <c:pt idx="667">
                  <c:v>8.6666666666666661</c:v>
                </c:pt>
                <c:pt idx="668">
                  <c:v>6.666666666666667</c:v>
                </c:pt>
                <c:pt idx="669">
                  <c:v>7.666666666666667</c:v>
                </c:pt>
                <c:pt idx="670">
                  <c:v>6.333333333333333</c:v>
                </c:pt>
                <c:pt idx="671">
                  <c:v>8</c:v>
                </c:pt>
                <c:pt idx="672">
                  <c:v>5.666666666666667</c:v>
                </c:pt>
                <c:pt idx="673">
                  <c:v>6</c:v>
                </c:pt>
                <c:pt idx="674">
                  <c:v>5.333333333333333</c:v>
                </c:pt>
                <c:pt idx="675">
                  <c:v>5.666666666666667</c:v>
                </c:pt>
                <c:pt idx="676">
                  <c:v>6</c:v>
                </c:pt>
                <c:pt idx="677">
                  <c:v>5</c:v>
                </c:pt>
                <c:pt idx="678">
                  <c:v>5.333333333333333</c:v>
                </c:pt>
                <c:pt idx="679">
                  <c:v>5.333333333333333</c:v>
                </c:pt>
                <c:pt idx="680">
                  <c:v>5.666666666666667</c:v>
                </c:pt>
                <c:pt idx="681">
                  <c:v>6</c:v>
                </c:pt>
                <c:pt idx="682">
                  <c:v>6</c:v>
                </c:pt>
                <c:pt idx="683">
                  <c:v>5.666666666666667</c:v>
                </c:pt>
                <c:pt idx="684">
                  <c:v>5.666666666666667</c:v>
                </c:pt>
                <c:pt idx="685">
                  <c:v>6</c:v>
                </c:pt>
                <c:pt idx="686">
                  <c:v>6.666666666666667</c:v>
                </c:pt>
                <c:pt idx="687">
                  <c:v>5.666666666666667</c:v>
                </c:pt>
                <c:pt idx="688">
                  <c:v>6.333333333333333</c:v>
                </c:pt>
                <c:pt idx="689">
                  <c:v>6</c:v>
                </c:pt>
                <c:pt idx="690">
                  <c:v>6.666666666666667</c:v>
                </c:pt>
                <c:pt idx="691">
                  <c:v>6.666666666666667</c:v>
                </c:pt>
                <c:pt idx="692">
                  <c:v>5.666666666666667</c:v>
                </c:pt>
                <c:pt idx="693">
                  <c:v>6</c:v>
                </c:pt>
                <c:pt idx="694">
                  <c:v>6</c:v>
                </c:pt>
                <c:pt idx="695">
                  <c:v>6.666666666666667</c:v>
                </c:pt>
                <c:pt idx="696">
                  <c:v>6.333333333333333</c:v>
                </c:pt>
                <c:pt idx="697">
                  <c:v>5.666666666666667</c:v>
                </c:pt>
                <c:pt idx="698">
                  <c:v>5.333333333333333</c:v>
                </c:pt>
                <c:pt idx="699">
                  <c:v>5.333333333333333</c:v>
                </c:pt>
                <c:pt idx="700">
                  <c:v>5.333333333333333</c:v>
                </c:pt>
                <c:pt idx="701">
                  <c:v>5.666666666666667</c:v>
                </c:pt>
                <c:pt idx="702">
                  <c:v>7</c:v>
                </c:pt>
                <c:pt idx="703">
                  <c:v>5.333333333333333</c:v>
                </c:pt>
                <c:pt idx="704">
                  <c:v>5.333333333333333</c:v>
                </c:pt>
                <c:pt idx="705">
                  <c:v>6</c:v>
                </c:pt>
                <c:pt idx="706">
                  <c:v>6.333333333333333</c:v>
                </c:pt>
                <c:pt idx="707">
                  <c:v>6.666666666666667</c:v>
                </c:pt>
                <c:pt idx="708">
                  <c:v>7</c:v>
                </c:pt>
                <c:pt idx="709">
                  <c:v>7</c:v>
                </c:pt>
                <c:pt idx="710">
                  <c:v>7</c:v>
                </c:pt>
                <c:pt idx="711">
                  <c:v>6.666666666666667</c:v>
                </c:pt>
                <c:pt idx="712">
                  <c:v>6</c:v>
                </c:pt>
                <c:pt idx="713">
                  <c:v>6</c:v>
                </c:pt>
                <c:pt idx="714">
                  <c:v>7.666666666666667</c:v>
                </c:pt>
                <c:pt idx="715">
                  <c:v>6.333333333333333</c:v>
                </c:pt>
                <c:pt idx="716">
                  <c:v>7</c:v>
                </c:pt>
                <c:pt idx="717">
                  <c:v>7.666666666666667</c:v>
                </c:pt>
                <c:pt idx="718">
                  <c:v>6.666666666666667</c:v>
                </c:pt>
                <c:pt idx="719">
                  <c:v>6.666666666666667</c:v>
                </c:pt>
                <c:pt idx="720">
                  <c:v>6</c:v>
                </c:pt>
                <c:pt idx="721">
                  <c:v>5.666666666666667</c:v>
                </c:pt>
                <c:pt idx="722">
                  <c:v>6.333333333333333</c:v>
                </c:pt>
                <c:pt idx="723">
                  <c:v>5.333333333333333</c:v>
                </c:pt>
                <c:pt idx="724">
                  <c:v>6</c:v>
                </c:pt>
                <c:pt idx="725">
                  <c:v>6</c:v>
                </c:pt>
                <c:pt idx="726">
                  <c:v>6.333333333333333</c:v>
                </c:pt>
                <c:pt idx="727">
                  <c:v>12.333333333333334</c:v>
                </c:pt>
                <c:pt idx="728">
                  <c:v>5</c:v>
                </c:pt>
                <c:pt idx="729">
                  <c:v>6.666666666666667</c:v>
                </c:pt>
                <c:pt idx="730">
                  <c:v>6</c:v>
                </c:pt>
                <c:pt idx="731">
                  <c:v>12</c:v>
                </c:pt>
                <c:pt idx="732">
                  <c:v>6</c:v>
                </c:pt>
                <c:pt idx="733">
                  <c:v>7.333333333333333</c:v>
                </c:pt>
                <c:pt idx="734">
                  <c:v>12</c:v>
                </c:pt>
                <c:pt idx="735">
                  <c:v>7.333333333333333</c:v>
                </c:pt>
                <c:pt idx="736">
                  <c:v>7.666666666666667</c:v>
                </c:pt>
                <c:pt idx="737">
                  <c:v>5.333333333333333</c:v>
                </c:pt>
                <c:pt idx="738">
                  <c:v>11.333333333333334</c:v>
                </c:pt>
                <c:pt idx="739">
                  <c:v>24.333333333333332</c:v>
                </c:pt>
                <c:pt idx="740">
                  <c:v>7</c:v>
                </c:pt>
                <c:pt idx="741">
                  <c:v>14.666666666666666</c:v>
                </c:pt>
                <c:pt idx="742">
                  <c:v>28.666666666666668</c:v>
                </c:pt>
                <c:pt idx="743">
                  <c:v>5.666666666666667</c:v>
                </c:pt>
                <c:pt idx="744">
                  <c:v>7</c:v>
                </c:pt>
                <c:pt idx="745">
                  <c:v>16.333333333333332</c:v>
                </c:pt>
                <c:pt idx="746">
                  <c:v>5.333333333333333</c:v>
                </c:pt>
                <c:pt idx="747">
                  <c:v>6.333333333333333</c:v>
                </c:pt>
                <c:pt idx="748">
                  <c:v>8.6666666666666661</c:v>
                </c:pt>
                <c:pt idx="749">
                  <c:v>6.666666666666667</c:v>
                </c:pt>
                <c:pt idx="750">
                  <c:v>8.3333333333333339</c:v>
                </c:pt>
                <c:pt idx="751">
                  <c:v>7.333333333333333</c:v>
                </c:pt>
                <c:pt idx="752">
                  <c:v>7.333333333333333</c:v>
                </c:pt>
                <c:pt idx="753">
                  <c:v>6.666666666666667</c:v>
                </c:pt>
                <c:pt idx="754">
                  <c:v>9.6666666666666661</c:v>
                </c:pt>
                <c:pt idx="755">
                  <c:v>8.6666666666666661</c:v>
                </c:pt>
                <c:pt idx="756">
                  <c:v>7</c:v>
                </c:pt>
                <c:pt idx="757">
                  <c:v>10</c:v>
                </c:pt>
                <c:pt idx="758">
                  <c:v>8.3333333333333339</c:v>
                </c:pt>
                <c:pt idx="759">
                  <c:v>9.3333333333333339</c:v>
                </c:pt>
                <c:pt idx="760">
                  <c:v>6.333333333333333</c:v>
                </c:pt>
                <c:pt idx="761">
                  <c:v>9</c:v>
                </c:pt>
                <c:pt idx="762">
                  <c:v>8</c:v>
                </c:pt>
                <c:pt idx="763">
                  <c:v>7.333333333333333</c:v>
                </c:pt>
                <c:pt idx="764">
                  <c:v>7.666666666666667</c:v>
                </c:pt>
                <c:pt idx="765">
                  <c:v>7.333333333333333</c:v>
                </c:pt>
                <c:pt idx="766">
                  <c:v>7</c:v>
                </c:pt>
                <c:pt idx="767">
                  <c:v>6.333333333333333</c:v>
                </c:pt>
                <c:pt idx="768">
                  <c:v>7</c:v>
                </c:pt>
                <c:pt idx="769">
                  <c:v>6.333333333333333</c:v>
                </c:pt>
                <c:pt idx="770">
                  <c:v>8.6666666666666661</c:v>
                </c:pt>
                <c:pt idx="771">
                  <c:v>7.333333333333333</c:v>
                </c:pt>
                <c:pt idx="772">
                  <c:v>6.666666666666667</c:v>
                </c:pt>
                <c:pt idx="773">
                  <c:v>7.333333333333333</c:v>
                </c:pt>
                <c:pt idx="774">
                  <c:v>7.666666666666667</c:v>
                </c:pt>
                <c:pt idx="775">
                  <c:v>7.666666666666667</c:v>
                </c:pt>
                <c:pt idx="776">
                  <c:v>6.333333333333333</c:v>
                </c:pt>
                <c:pt idx="777">
                  <c:v>7.333333333333333</c:v>
                </c:pt>
                <c:pt idx="778">
                  <c:v>7</c:v>
                </c:pt>
                <c:pt idx="779">
                  <c:v>6</c:v>
                </c:pt>
                <c:pt idx="780">
                  <c:v>7.666666666666667</c:v>
                </c:pt>
                <c:pt idx="781">
                  <c:v>10</c:v>
                </c:pt>
                <c:pt idx="782">
                  <c:v>7.333333333333333</c:v>
                </c:pt>
                <c:pt idx="783">
                  <c:v>5.666666666666667</c:v>
                </c:pt>
                <c:pt idx="784">
                  <c:v>6.333333333333333</c:v>
                </c:pt>
                <c:pt idx="785">
                  <c:v>11</c:v>
                </c:pt>
                <c:pt idx="786">
                  <c:v>5.666666666666667</c:v>
                </c:pt>
                <c:pt idx="787">
                  <c:v>7</c:v>
                </c:pt>
                <c:pt idx="788">
                  <c:v>8.6666666666666661</c:v>
                </c:pt>
                <c:pt idx="789">
                  <c:v>5.333333333333333</c:v>
                </c:pt>
                <c:pt idx="790">
                  <c:v>5.666666666666667</c:v>
                </c:pt>
                <c:pt idx="791">
                  <c:v>6.666666666666667</c:v>
                </c:pt>
                <c:pt idx="792">
                  <c:v>5.666666666666667</c:v>
                </c:pt>
                <c:pt idx="793">
                  <c:v>5.333333333333333</c:v>
                </c:pt>
                <c:pt idx="794">
                  <c:v>6</c:v>
                </c:pt>
                <c:pt idx="795">
                  <c:v>5.666666666666667</c:v>
                </c:pt>
                <c:pt idx="796">
                  <c:v>5.666666666666667</c:v>
                </c:pt>
                <c:pt idx="797">
                  <c:v>5.666666666666667</c:v>
                </c:pt>
                <c:pt idx="798">
                  <c:v>7</c:v>
                </c:pt>
                <c:pt idx="799">
                  <c:v>6.666666666666667</c:v>
                </c:pt>
                <c:pt idx="800">
                  <c:v>6.333333333333333</c:v>
                </c:pt>
                <c:pt idx="801">
                  <c:v>6</c:v>
                </c:pt>
                <c:pt idx="802">
                  <c:v>7.333333333333333</c:v>
                </c:pt>
                <c:pt idx="803">
                  <c:v>6</c:v>
                </c:pt>
                <c:pt idx="804">
                  <c:v>6</c:v>
                </c:pt>
                <c:pt idx="805">
                  <c:v>6</c:v>
                </c:pt>
                <c:pt idx="806">
                  <c:v>6</c:v>
                </c:pt>
                <c:pt idx="807">
                  <c:v>6</c:v>
                </c:pt>
                <c:pt idx="808">
                  <c:v>7.666666666666667</c:v>
                </c:pt>
                <c:pt idx="809">
                  <c:v>7.666666666666667</c:v>
                </c:pt>
                <c:pt idx="810">
                  <c:v>9</c:v>
                </c:pt>
                <c:pt idx="811">
                  <c:v>5.666666666666667</c:v>
                </c:pt>
                <c:pt idx="812">
                  <c:v>5.333333333333333</c:v>
                </c:pt>
                <c:pt idx="813">
                  <c:v>5.333333333333333</c:v>
                </c:pt>
                <c:pt idx="814">
                  <c:v>5.333333333333333</c:v>
                </c:pt>
                <c:pt idx="815">
                  <c:v>5.666666666666667</c:v>
                </c:pt>
                <c:pt idx="816">
                  <c:v>5.666666666666667</c:v>
                </c:pt>
                <c:pt idx="817">
                  <c:v>7.666666666666667</c:v>
                </c:pt>
                <c:pt idx="818">
                  <c:v>6.333333333333333</c:v>
                </c:pt>
                <c:pt idx="819">
                  <c:v>5.333333333333333</c:v>
                </c:pt>
                <c:pt idx="820">
                  <c:v>6.333333333333333</c:v>
                </c:pt>
                <c:pt idx="821">
                  <c:v>5.666666666666667</c:v>
                </c:pt>
                <c:pt idx="822">
                  <c:v>7.333333333333333</c:v>
                </c:pt>
                <c:pt idx="823">
                  <c:v>6.666666666666667</c:v>
                </c:pt>
                <c:pt idx="824">
                  <c:v>8</c:v>
                </c:pt>
                <c:pt idx="825">
                  <c:v>6.333333333333333</c:v>
                </c:pt>
                <c:pt idx="826">
                  <c:v>6</c:v>
                </c:pt>
                <c:pt idx="827">
                  <c:v>6.333333333333333</c:v>
                </c:pt>
                <c:pt idx="828">
                  <c:v>6.666666666666667</c:v>
                </c:pt>
                <c:pt idx="829">
                  <c:v>5.333333333333333</c:v>
                </c:pt>
                <c:pt idx="830">
                  <c:v>5.666666666666667</c:v>
                </c:pt>
                <c:pt idx="831">
                  <c:v>5.666666666666667</c:v>
                </c:pt>
                <c:pt idx="832">
                  <c:v>6</c:v>
                </c:pt>
                <c:pt idx="833">
                  <c:v>6.333333333333333</c:v>
                </c:pt>
                <c:pt idx="834">
                  <c:v>6.333333333333333</c:v>
                </c:pt>
                <c:pt idx="835">
                  <c:v>6.666666666666667</c:v>
                </c:pt>
                <c:pt idx="836">
                  <c:v>6.333333333333333</c:v>
                </c:pt>
                <c:pt idx="837">
                  <c:v>7</c:v>
                </c:pt>
                <c:pt idx="838">
                  <c:v>6</c:v>
                </c:pt>
                <c:pt idx="839">
                  <c:v>6.333333333333333</c:v>
                </c:pt>
                <c:pt idx="840">
                  <c:v>6.333333333333333</c:v>
                </c:pt>
                <c:pt idx="841">
                  <c:v>6.666666666666667</c:v>
                </c:pt>
                <c:pt idx="842">
                  <c:v>6.333333333333333</c:v>
                </c:pt>
                <c:pt idx="843">
                  <c:v>6.666666666666667</c:v>
                </c:pt>
                <c:pt idx="844">
                  <c:v>6.333333333333333</c:v>
                </c:pt>
                <c:pt idx="845">
                  <c:v>7.666666666666667</c:v>
                </c:pt>
                <c:pt idx="846">
                  <c:v>7.666666666666667</c:v>
                </c:pt>
                <c:pt idx="847">
                  <c:v>8.6666666666666661</c:v>
                </c:pt>
                <c:pt idx="848">
                  <c:v>6.333333333333333</c:v>
                </c:pt>
                <c:pt idx="849">
                  <c:v>6.666666666666667</c:v>
                </c:pt>
                <c:pt idx="850">
                  <c:v>6.666666666666667</c:v>
                </c:pt>
                <c:pt idx="851">
                  <c:v>7</c:v>
                </c:pt>
                <c:pt idx="852">
                  <c:v>7.333333333333333</c:v>
                </c:pt>
                <c:pt idx="853">
                  <c:v>7</c:v>
                </c:pt>
                <c:pt idx="854">
                  <c:v>6.666666666666667</c:v>
                </c:pt>
                <c:pt idx="855">
                  <c:v>7.666666666666667</c:v>
                </c:pt>
                <c:pt idx="856">
                  <c:v>7.666666666666667</c:v>
                </c:pt>
                <c:pt idx="857">
                  <c:v>8</c:v>
                </c:pt>
                <c:pt idx="858">
                  <c:v>7.333333333333333</c:v>
                </c:pt>
                <c:pt idx="859">
                  <c:v>5.666666666666667</c:v>
                </c:pt>
                <c:pt idx="860">
                  <c:v>5.666666666666667</c:v>
                </c:pt>
                <c:pt idx="861">
                  <c:v>7</c:v>
                </c:pt>
                <c:pt idx="862">
                  <c:v>11.333333333333334</c:v>
                </c:pt>
                <c:pt idx="863">
                  <c:v>5.666666666666667</c:v>
                </c:pt>
                <c:pt idx="864">
                  <c:v>8</c:v>
                </c:pt>
                <c:pt idx="865">
                  <c:v>12</c:v>
                </c:pt>
                <c:pt idx="866">
                  <c:v>5.333333333333333</c:v>
                </c:pt>
                <c:pt idx="867">
                  <c:v>5.666666666666667</c:v>
                </c:pt>
                <c:pt idx="868">
                  <c:v>6</c:v>
                </c:pt>
                <c:pt idx="869">
                  <c:v>7.666666666666667</c:v>
                </c:pt>
                <c:pt idx="870">
                  <c:v>6.333333333333333</c:v>
                </c:pt>
                <c:pt idx="871">
                  <c:v>5.333333333333333</c:v>
                </c:pt>
                <c:pt idx="872">
                  <c:v>6</c:v>
                </c:pt>
                <c:pt idx="873">
                  <c:v>6.333333333333333</c:v>
                </c:pt>
                <c:pt idx="874">
                  <c:v>6.666666666666667</c:v>
                </c:pt>
                <c:pt idx="875">
                  <c:v>7.333333333333333</c:v>
                </c:pt>
                <c:pt idx="876">
                  <c:v>5.333333333333333</c:v>
                </c:pt>
                <c:pt idx="877">
                  <c:v>5.333333333333333</c:v>
                </c:pt>
                <c:pt idx="878">
                  <c:v>5</c:v>
                </c:pt>
                <c:pt idx="879">
                  <c:v>5.333333333333333</c:v>
                </c:pt>
                <c:pt idx="880">
                  <c:v>5.666666666666667</c:v>
                </c:pt>
                <c:pt idx="881">
                  <c:v>7.333333333333333</c:v>
                </c:pt>
                <c:pt idx="882">
                  <c:v>6.333333333333333</c:v>
                </c:pt>
                <c:pt idx="883">
                  <c:v>7</c:v>
                </c:pt>
                <c:pt idx="884">
                  <c:v>6</c:v>
                </c:pt>
                <c:pt idx="885">
                  <c:v>6.333333333333333</c:v>
                </c:pt>
                <c:pt idx="886">
                  <c:v>5.666666666666667</c:v>
                </c:pt>
                <c:pt idx="887">
                  <c:v>6</c:v>
                </c:pt>
                <c:pt idx="888">
                  <c:v>6.333333333333333</c:v>
                </c:pt>
                <c:pt idx="889">
                  <c:v>7</c:v>
                </c:pt>
                <c:pt idx="890">
                  <c:v>6</c:v>
                </c:pt>
                <c:pt idx="891">
                  <c:v>6.666666666666667</c:v>
                </c:pt>
                <c:pt idx="892">
                  <c:v>6</c:v>
                </c:pt>
                <c:pt idx="893">
                  <c:v>5.666666666666667</c:v>
                </c:pt>
                <c:pt idx="894">
                  <c:v>5.333333333333333</c:v>
                </c:pt>
                <c:pt idx="895">
                  <c:v>5.666666666666667</c:v>
                </c:pt>
                <c:pt idx="896">
                  <c:v>6.666666666666667</c:v>
                </c:pt>
                <c:pt idx="897">
                  <c:v>6</c:v>
                </c:pt>
                <c:pt idx="898">
                  <c:v>5.666666666666667</c:v>
                </c:pt>
                <c:pt idx="899">
                  <c:v>6.333333333333333</c:v>
                </c:pt>
                <c:pt idx="900">
                  <c:v>5.666666666666667</c:v>
                </c:pt>
                <c:pt idx="901">
                  <c:v>8</c:v>
                </c:pt>
                <c:pt idx="902">
                  <c:v>5.333333333333333</c:v>
                </c:pt>
                <c:pt idx="903">
                  <c:v>7</c:v>
                </c:pt>
                <c:pt idx="904">
                  <c:v>6.333333333333333</c:v>
                </c:pt>
                <c:pt idx="905">
                  <c:v>5.666666666666667</c:v>
                </c:pt>
                <c:pt idx="906">
                  <c:v>7.666666666666667</c:v>
                </c:pt>
                <c:pt idx="907">
                  <c:v>5.666666666666667</c:v>
                </c:pt>
                <c:pt idx="908">
                  <c:v>5.333333333333333</c:v>
                </c:pt>
                <c:pt idx="909">
                  <c:v>6</c:v>
                </c:pt>
                <c:pt idx="910">
                  <c:v>6</c:v>
                </c:pt>
                <c:pt idx="911">
                  <c:v>5</c:v>
                </c:pt>
                <c:pt idx="912">
                  <c:v>6</c:v>
                </c:pt>
                <c:pt idx="913">
                  <c:v>6</c:v>
                </c:pt>
                <c:pt idx="914">
                  <c:v>7</c:v>
                </c:pt>
                <c:pt idx="915">
                  <c:v>7.666666666666667</c:v>
                </c:pt>
                <c:pt idx="916">
                  <c:v>5.666666666666667</c:v>
                </c:pt>
                <c:pt idx="917">
                  <c:v>5.333333333333333</c:v>
                </c:pt>
                <c:pt idx="918">
                  <c:v>5.333333333333333</c:v>
                </c:pt>
                <c:pt idx="919">
                  <c:v>6</c:v>
                </c:pt>
                <c:pt idx="920">
                  <c:v>5.333333333333333</c:v>
                </c:pt>
                <c:pt idx="921">
                  <c:v>8.6666666666666661</c:v>
                </c:pt>
                <c:pt idx="922">
                  <c:v>6</c:v>
                </c:pt>
                <c:pt idx="923">
                  <c:v>6.333333333333333</c:v>
                </c:pt>
                <c:pt idx="924">
                  <c:v>8.3333333333333339</c:v>
                </c:pt>
                <c:pt idx="925">
                  <c:v>10</c:v>
                </c:pt>
                <c:pt idx="926">
                  <c:v>5.333333333333333</c:v>
                </c:pt>
                <c:pt idx="927">
                  <c:v>6.333333333333333</c:v>
                </c:pt>
                <c:pt idx="928">
                  <c:v>5.666666666666667</c:v>
                </c:pt>
                <c:pt idx="929">
                  <c:v>6.666666666666667</c:v>
                </c:pt>
                <c:pt idx="930">
                  <c:v>6.333333333333333</c:v>
                </c:pt>
                <c:pt idx="931">
                  <c:v>6</c:v>
                </c:pt>
                <c:pt idx="932">
                  <c:v>6</c:v>
                </c:pt>
                <c:pt idx="933">
                  <c:v>7.333333333333333</c:v>
                </c:pt>
                <c:pt idx="934">
                  <c:v>6.666666666666667</c:v>
                </c:pt>
                <c:pt idx="935">
                  <c:v>6</c:v>
                </c:pt>
                <c:pt idx="936">
                  <c:v>6.666666666666667</c:v>
                </c:pt>
                <c:pt idx="937">
                  <c:v>8.6666666666666661</c:v>
                </c:pt>
                <c:pt idx="938">
                  <c:v>4.333333333333333</c:v>
                </c:pt>
                <c:pt idx="939">
                  <c:v>6</c:v>
                </c:pt>
                <c:pt idx="940">
                  <c:v>6</c:v>
                </c:pt>
                <c:pt idx="941">
                  <c:v>7</c:v>
                </c:pt>
                <c:pt idx="942">
                  <c:v>7.333333333333333</c:v>
                </c:pt>
                <c:pt idx="943">
                  <c:v>5.666666666666667</c:v>
                </c:pt>
                <c:pt idx="944">
                  <c:v>6.666666666666667</c:v>
                </c:pt>
                <c:pt idx="945">
                  <c:v>5.333333333333333</c:v>
                </c:pt>
                <c:pt idx="946">
                  <c:v>6</c:v>
                </c:pt>
                <c:pt idx="947">
                  <c:v>5.666666666666667</c:v>
                </c:pt>
                <c:pt idx="948">
                  <c:v>6.333333333333333</c:v>
                </c:pt>
                <c:pt idx="949">
                  <c:v>5.666666666666667</c:v>
                </c:pt>
                <c:pt idx="950">
                  <c:v>5.333333333333333</c:v>
                </c:pt>
                <c:pt idx="951">
                  <c:v>6.333333333333333</c:v>
                </c:pt>
                <c:pt idx="952">
                  <c:v>6.333333333333333</c:v>
                </c:pt>
                <c:pt idx="953">
                  <c:v>6.666666666666667</c:v>
                </c:pt>
                <c:pt idx="954">
                  <c:v>7</c:v>
                </c:pt>
                <c:pt idx="955">
                  <c:v>6.333333333333333</c:v>
                </c:pt>
                <c:pt idx="956">
                  <c:v>5.333333333333333</c:v>
                </c:pt>
                <c:pt idx="957">
                  <c:v>5.333333333333333</c:v>
                </c:pt>
                <c:pt idx="958">
                  <c:v>6.333333333333333</c:v>
                </c:pt>
                <c:pt idx="959">
                  <c:v>6</c:v>
                </c:pt>
                <c:pt idx="960">
                  <c:v>5.666666666666667</c:v>
                </c:pt>
                <c:pt idx="961">
                  <c:v>6.666666666666667</c:v>
                </c:pt>
                <c:pt idx="962">
                  <c:v>6.666666666666667</c:v>
                </c:pt>
                <c:pt idx="963">
                  <c:v>6.666666666666667</c:v>
                </c:pt>
                <c:pt idx="964">
                  <c:v>7.666666666666667</c:v>
                </c:pt>
                <c:pt idx="965">
                  <c:v>6</c:v>
                </c:pt>
                <c:pt idx="966">
                  <c:v>27.666666666666668</c:v>
                </c:pt>
                <c:pt idx="967">
                  <c:v>6.666666666666667</c:v>
                </c:pt>
                <c:pt idx="968">
                  <c:v>7</c:v>
                </c:pt>
                <c:pt idx="969">
                  <c:v>28.333333333333332</c:v>
                </c:pt>
                <c:pt idx="970">
                  <c:v>6.333333333333333</c:v>
                </c:pt>
                <c:pt idx="971">
                  <c:v>5.666666666666667</c:v>
                </c:pt>
                <c:pt idx="972">
                  <c:v>16.666666666666668</c:v>
                </c:pt>
                <c:pt idx="973">
                  <c:v>27</c:v>
                </c:pt>
                <c:pt idx="974">
                  <c:v>7.333333333333333</c:v>
                </c:pt>
                <c:pt idx="975">
                  <c:v>6</c:v>
                </c:pt>
                <c:pt idx="976">
                  <c:v>21.666666666666668</c:v>
                </c:pt>
                <c:pt idx="977">
                  <c:v>41.333333333333336</c:v>
                </c:pt>
                <c:pt idx="978">
                  <c:v>9.3333333333333339</c:v>
                </c:pt>
                <c:pt idx="979">
                  <c:v>38.666666666666664</c:v>
                </c:pt>
                <c:pt idx="980">
                  <c:v>7.333333333333333</c:v>
                </c:pt>
                <c:pt idx="981">
                  <c:v>22.666666666666668</c:v>
                </c:pt>
                <c:pt idx="982">
                  <c:v>47.333333333333336</c:v>
                </c:pt>
                <c:pt idx="983">
                  <c:v>12.333333333333334</c:v>
                </c:pt>
                <c:pt idx="984">
                  <c:v>48</c:v>
                </c:pt>
                <c:pt idx="985">
                  <c:v>8</c:v>
                </c:pt>
                <c:pt idx="986">
                  <c:v>27.666666666666668</c:v>
                </c:pt>
                <c:pt idx="987">
                  <c:v>6.666666666666667</c:v>
                </c:pt>
                <c:pt idx="988">
                  <c:v>18.333333333333332</c:v>
                </c:pt>
                <c:pt idx="989">
                  <c:v>42.666666666666664</c:v>
                </c:pt>
                <c:pt idx="990">
                  <c:v>10.333333333333334</c:v>
                </c:pt>
                <c:pt idx="991">
                  <c:v>33.333333333333336</c:v>
                </c:pt>
                <c:pt idx="992">
                  <c:v>8</c:v>
                </c:pt>
                <c:pt idx="993">
                  <c:v>26.333333333333332</c:v>
                </c:pt>
                <c:pt idx="994">
                  <c:v>6</c:v>
                </c:pt>
                <c:pt idx="995">
                  <c:v>20.333333333333332</c:v>
                </c:pt>
                <c:pt idx="996">
                  <c:v>40</c:v>
                </c:pt>
                <c:pt idx="997">
                  <c:v>8.6666666666666661</c:v>
                </c:pt>
                <c:pt idx="998">
                  <c:v>34.333333333333336</c:v>
                </c:pt>
                <c:pt idx="999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069-42DA-BFED-5DFBD93DD2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9401056"/>
        <c:axId val="399308704"/>
      </c:lineChart>
      <c:catAx>
        <c:axId val="5594010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99308704"/>
        <c:crosses val="autoZero"/>
        <c:auto val="1"/>
        <c:lblAlgn val="ctr"/>
        <c:lblOffset val="100"/>
        <c:noMultiLvlLbl val="0"/>
      </c:catAx>
      <c:valAx>
        <c:axId val="399308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59401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Palatino Linotype" panose="02040502050505030304" pitchFamily="18" charset="0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DataCenterLoad!$C$2</c:f>
              <c:strCache>
                <c:ptCount val="1"/>
                <c:pt idx="0">
                  <c:v>without SEB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DataCenterLoad!$C$3:$C$104</c:f>
              <c:numCache>
                <c:formatCode>General</c:formatCode>
                <c:ptCount val="102"/>
                <c:pt idx="0">
                  <c:v>11.3350125944584</c:v>
                </c:pt>
                <c:pt idx="1">
                  <c:v>11.6455696202531</c:v>
                </c:pt>
                <c:pt idx="2">
                  <c:v>11.9592875318066</c:v>
                </c:pt>
                <c:pt idx="3">
                  <c:v>12.9770992366412</c:v>
                </c:pt>
                <c:pt idx="4">
                  <c:v>13.6708860759493</c:v>
                </c:pt>
                <c:pt idx="5">
                  <c:v>14.430379746835399</c:v>
                </c:pt>
                <c:pt idx="6">
                  <c:v>14.861460957178799</c:v>
                </c:pt>
                <c:pt idx="7">
                  <c:v>14.720812182741099</c:v>
                </c:pt>
                <c:pt idx="8">
                  <c:v>14.430379746835399</c:v>
                </c:pt>
                <c:pt idx="9">
                  <c:v>14.213197969543099</c:v>
                </c:pt>
                <c:pt idx="10">
                  <c:v>13.959390862944099</c:v>
                </c:pt>
                <c:pt idx="11">
                  <c:v>13.4860050890585</c:v>
                </c:pt>
                <c:pt idx="12">
                  <c:v>13.959390862944099</c:v>
                </c:pt>
                <c:pt idx="13">
                  <c:v>13.959390862944099</c:v>
                </c:pt>
                <c:pt idx="14">
                  <c:v>13.7404580152671</c:v>
                </c:pt>
                <c:pt idx="15">
                  <c:v>13.4860050890585</c:v>
                </c:pt>
                <c:pt idx="16">
                  <c:v>12.8205128205128</c:v>
                </c:pt>
                <c:pt idx="17">
                  <c:v>12.7877237851662</c:v>
                </c:pt>
                <c:pt idx="18">
                  <c:v>12.5641025641025</c:v>
                </c:pt>
                <c:pt idx="19">
                  <c:v>11.764705882352899</c:v>
                </c:pt>
                <c:pt idx="20">
                  <c:v>10.5398457583547</c:v>
                </c:pt>
                <c:pt idx="21">
                  <c:v>10.5128205128205</c:v>
                </c:pt>
                <c:pt idx="22">
                  <c:v>9.7186700767263403</c:v>
                </c:pt>
                <c:pt idx="23">
                  <c:v>8.9514066496163593</c:v>
                </c:pt>
                <c:pt idx="24">
                  <c:v>9.2071611253196899</c:v>
                </c:pt>
                <c:pt idx="25">
                  <c:v>9.7435897435897392</c:v>
                </c:pt>
                <c:pt idx="26">
                  <c:v>9.7435897435897392</c:v>
                </c:pt>
                <c:pt idx="27">
                  <c:v>10.5128205128205</c:v>
                </c:pt>
                <c:pt idx="28">
                  <c:v>10.5128205128205</c:v>
                </c:pt>
                <c:pt idx="29">
                  <c:v>11.3110539845758</c:v>
                </c:pt>
                <c:pt idx="30">
                  <c:v>11.340206185567</c:v>
                </c:pt>
                <c:pt idx="31">
                  <c:v>11.5681233933161</c:v>
                </c:pt>
                <c:pt idx="32">
                  <c:v>11.855670103092701</c:v>
                </c:pt>
                <c:pt idx="33">
                  <c:v>12.307692307692299</c:v>
                </c:pt>
                <c:pt idx="34">
                  <c:v>12.3711340206185</c:v>
                </c:pt>
                <c:pt idx="35">
                  <c:v>11.5681233933161</c:v>
                </c:pt>
                <c:pt idx="36">
                  <c:v>11.538461538461499</c:v>
                </c:pt>
                <c:pt idx="37">
                  <c:v>10.4859335038363</c:v>
                </c:pt>
                <c:pt idx="38">
                  <c:v>10.6598984771573</c:v>
                </c:pt>
                <c:pt idx="39">
                  <c:v>9.6692111959287494</c:v>
                </c:pt>
                <c:pt idx="40">
                  <c:v>10.075566750629701</c:v>
                </c:pt>
                <c:pt idx="41">
                  <c:v>9.6446700507614196</c:v>
                </c:pt>
                <c:pt idx="42">
                  <c:v>9.62025316455696</c:v>
                </c:pt>
                <c:pt idx="43">
                  <c:v>9.6692111959287494</c:v>
                </c:pt>
                <c:pt idx="44">
                  <c:v>9.1370558375634499</c:v>
                </c:pt>
                <c:pt idx="45">
                  <c:v>9.1370558375634499</c:v>
                </c:pt>
                <c:pt idx="46">
                  <c:v>8.9285714285714199</c:v>
                </c:pt>
                <c:pt idx="47">
                  <c:v>9.3908629441624303</c:v>
                </c:pt>
                <c:pt idx="48">
                  <c:v>9.1836734693877506</c:v>
                </c:pt>
                <c:pt idx="49">
                  <c:v>9.1603053435114496</c:v>
                </c:pt>
                <c:pt idx="50">
                  <c:v>9.1836734693877506</c:v>
                </c:pt>
                <c:pt idx="51">
                  <c:v>9.6446700507614196</c:v>
                </c:pt>
                <c:pt idx="52">
                  <c:v>10.152284263959301</c:v>
                </c:pt>
                <c:pt idx="53">
                  <c:v>10.152284263959301</c:v>
                </c:pt>
                <c:pt idx="54">
                  <c:v>10.204081632653001</c:v>
                </c:pt>
                <c:pt idx="55">
                  <c:v>10.714285714285699</c:v>
                </c:pt>
                <c:pt idx="56">
                  <c:v>10.6598984771573</c:v>
                </c:pt>
                <c:pt idx="57">
                  <c:v>10.6598984771573</c:v>
                </c:pt>
                <c:pt idx="58">
                  <c:v>10.5128205128205</c:v>
                </c:pt>
                <c:pt idx="59">
                  <c:v>11.195928753180601</c:v>
                </c:pt>
                <c:pt idx="60">
                  <c:v>10.714285714285699</c:v>
                </c:pt>
                <c:pt idx="61">
                  <c:v>10.2301790281329</c:v>
                </c:pt>
                <c:pt idx="62">
                  <c:v>9.5115681233933103</c:v>
                </c:pt>
                <c:pt idx="63">
                  <c:v>9.4387755102040796</c:v>
                </c:pt>
                <c:pt idx="64">
                  <c:v>8.9514066496163593</c:v>
                </c:pt>
                <c:pt idx="65">
                  <c:v>8.4183673469387692</c:v>
                </c:pt>
                <c:pt idx="66">
                  <c:v>8.4183673469387692</c:v>
                </c:pt>
                <c:pt idx="67">
                  <c:v>8.4832904884318694</c:v>
                </c:pt>
                <c:pt idx="68">
                  <c:v>7.94871794871794</c:v>
                </c:pt>
                <c:pt idx="69">
                  <c:v>7.4550128534704303</c:v>
                </c:pt>
                <c:pt idx="70">
                  <c:v>7.4742268041237097</c:v>
                </c:pt>
                <c:pt idx="71">
                  <c:v>7.9283887468030603</c:v>
                </c:pt>
                <c:pt idx="72">
                  <c:v>8.2051282051282008</c:v>
                </c:pt>
                <c:pt idx="73">
                  <c:v>8.2474226804123703</c:v>
                </c:pt>
                <c:pt idx="74">
                  <c:v>8.9974293059125898</c:v>
                </c:pt>
                <c:pt idx="75">
                  <c:v>9.2783505154639094</c:v>
                </c:pt>
                <c:pt idx="76">
                  <c:v>10</c:v>
                </c:pt>
                <c:pt idx="77">
                  <c:v>10</c:v>
                </c:pt>
                <c:pt idx="78">
                  <c:v>10.5128205128205</c:v>
                </c:pt>
                <c:pt idx="79">
                  <c:v>10.769230769230701</c:v>
                </c:pt>
                <c:pt idx="80">
                  <c:v>11.025641025641001</c:v>
                </c:pt>
                <c:pt idx="81">
                  <c:v>10.594315245478001</c:v>
                </c:pt>
                <c:pt idx="82">
                  <c:v>11.053984575835401</c:v>
                </c:pt>
                <c:pt idx="83">
                  <c:v>10.594315245478001</c:v>
                </c:pt>
                <c:pt idx="84">
                  <c:v>10.129870129870101</c:v>
                </c:pt>
                <c:pt idx="85">
                  <c:v>10.1036269430051</c:v>
                </c:pt>
                <c:pt idx="86">
                  <c:v>10.1036269430051</c:v>
                </c:pt>
                <c:pt idx="87">
                  <c:v>9.8445595854922203</c:v>
                </c:pt>
                <c:pt idx="88">
                  <c:v>9.7686375321336705</c:v>
                </c:pt>
                <c:pt idx="89">
                  <c:v>9.9744245524296602</c:v>
                </c:pt>
                <c:pt idx="90">
                  <c:v>10</c:v>
                </c:pt>
                <c:pt idx="91">
                  <c:v>10.2301790281329</c:v>
                </c:pt>
                <c:pt idx="92">
                  <c:v>10.459183673469299</c:v>
                </c:pt>
                <c:pt idx="93">
                  <c:v>10.687022900763299</c:v>
                </c:pt>
                <c:pt idx="94">
                  <c:v>10.6598984771573</c:v>
                </c:pt>
                <c:pt idx="95">
                  <c:v>10.632911392404999</c:v>
                </c:pt>
                <c:pt idx="96">
                  <c:v>10.152284263959301</c:v>
                </c:pt>
                <c:pt idx="97">
                  <c:v>10.152284263959301</c:v>
                </c:pt>
                <c:pt idx="98">
                  <c:v>10.126582278480999</c:v>
                </c:pt>
                <c:pt idx="99">
                  <c:v>9.9489795918367303</c:v>
                </c:pt>
                <c:pt idx="100">
                  <c:v>9.4871794871794801</c:v>
                </c:pt>
                <c:pt idx="101">
                  <c:v>9.7186700767263403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AB3-415F-9319-B380D6BC666F}"/>
            </c:ext>
          </c:extLst>
        </c:ser>
        <c:ser>
          <c:idx val="1"/>
          <c:order val="1"/>
          <c:tx>
            <c:strRef>
              <c:f>DataCenterLoad!$D$2</c:f>
              <c:strCache>
                <c:ptCount val="1"/>
                <c:pt idx="0">
                  <c:v>with SEB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DataCenterLoad!$D$3:$D$104</c:f>
              <c:numCache>
                <c:formatCode>General</c:formatCode>
                <c:ptCount val="102"/>
                <c:pt idx="0">
                  <c:v>2.26700251889168</c:v>
                </c:pt>
                <c:pt idx="1">
                  <c:v>2.77078085642317</c:v>
                </c:pt>
                <c:pt idx="2">
                  <c:v>2.7848101265822698</c:v>
                </c:pt>
                <c:pt idx="3">
                  <c:v>3.2828282828282802</c:v>
                </c:pt>
                <c:pt idx="4">
                  <c:v>3.29113924050632</c:v>
                </c:pt>
                <c:pt idx="5">
                  <c:v>3.5353535353535301</c:v>
                </c:pt>
                <c:pt idx="6">
                  <c:v>4.2929292929292897</c:v>
                </c:pt>
                <c:pt idx="7">
                  <c:v>4.3147208121827401</c:v>
                </c:pt>
                <c:pt idx="8">
                  <c:v>4.5340050377833698</c:v>
                </c:pt>
                <c:pt idx="9">
                  <c:v>4.7858942065491101</c:v>
                </c:pt>
                <c:pt idx="10">
                  <c:v>5.0251256281407004</c:v>
                </c:pt>
                <c:pt idx="11">
                  <c:v>5.0505050505050502</c:v>
                </c:pt>
                <c:pt idx="12">
                  <c:v>5.3030303030303001</c:v>
                </c:pt>
                <c:pt idx="13">
                  <c:v>5.5415617128463399</c:v>
                </c:pt>
                <c:pt idx="14">
                  <c:v>5.79345088161209</c:v>
                </c:pt>
                <c:pt idx="15">
                  <c:v>5.5696202531645502</c:v>
                </c:pt>
                <c:pt idx="16">
                  <c:v>5.3030303030303001</c:v>
                </c:pt>
                <c:pt idx="17">
                  <c:v>5.8080808080808</c:v>
                </c:pt>
                <c:pt idx="18">
                  <c:v>5.55555555555555</c:v>
                </c:pt>
                <c:pt idx="19">
                  <c:v>5.3164556962025298</c:v>
                </c:pt>
                <c:pt idx="20">
                  <c:v>5.3164556962025298</c:v>
                </c:pt>
                <c:pt idx="21">
                  <c:v>5.0632911392404996</c:v>
                </c:pt>
                <c:pt idx="22">
                  <c:v>5.2763819095477302</c:v>
                </c:pt>
                <c:pt idx="23">
                  <c:v>4.7858942065491101</c:v>
                </c:pt>
                <c:pt idx="24">
                  <c:v>4.3147208121827401</c:v>
                </c:pt>
                <c:pt idx="25">
                  <c:v>4.3037974683544302</c:v>
                </c:pt>
                <c:pt idx="26">
                  <c:v>3.8265306122448899</c:v>
                </c:pt>
                <c:pt idx="27">
                  <c:v>3.31632653061224</c:v>
                </c:pt>
                <c:pt idx="28">
                  <c:v>3.5623409669211101</c:v>
                </c:pt>
                <c:pt idx="29">
                  <c:v>3.5532994923857801</c:v>
                </c:pt>
                <c:pt idx="30">
                  <c:v>3.8167938931297698</c:v>
                </c:pt>
                <c:pt idx="31">
                  <c:v>3.5623409669211101</c:v>
                </c:pt>
                <c:pt idx="32">
                  <c:v>3.5714285714285698</c:v>
                </c:pt>
                <c:pt idx="33">
                  <c:v>3.5897435897435801</c:v>
                </c:pt>
                <c:pt idx="34">
                  <c:v>3.8265306122448899</c:v>
                </c:pt>
                <c:pt idx="35">
                  <c:v>3.8167938931297698</c:v>
                </c:pt>
                <c:pt idx="36">
                  <c:v>4.3147208121827401</c:v>
                </c:pt>
                <c:pt idx="37">
                  <c:v>5.55555555555555</c:v>
                </c:pt>
                <c:pt idx="38">
                  <c:v>5.3164556962025298</c:v>
                </c:pt>
                <c:pt idx="39">
                  <c:v>4.8346055979643703</c:v>
                </c:pt>
                <c:pt idx="40">
                  <c:v>4.7979797979797896</c:v>
                </c:pt>
                <c:pt idx="41">
                  <c:v>5.0505050505050502</c:v>
                </c:pt>
                <c:pt idx="42">
                  <c:v>4.7979797979797896</c:v>
                </c:pt>
                <c:pt idx="43">
                  <c:v>5.3164556962025298</c:v>
                </c:pt>
                <c:pt idx="44">
                  <c:v>5.5415617128463399</c:v>
                </c:pt>
                <c:pt idx="45">
                  <c:v>5.3164556962025298</c:v>
                </c:pt>
                <c:pt idx="46">
                  <c:v>4.8223350253807098</c:v>
                </c:pt>
                <c:pt idx="47">
                  <c:v>3.8167938931297698</c:v>
                </c:pt>
                <c:pt idx="48">
                  <c:v>4.0712468193384197</c:v>
                </c:pt>
                <c:pt idx="49">
                  <c:v>3.8071065989847699</c:v>
                </c:pt>
                <c:pt idx="50">
                  <c:v>3.8167938931297698</c:v>
                </c:pt>
                <c:pt idx="51">
                  <c:v>3.5623409669211101</c:v>
                </c:pt>
                <c:pt idx="52">
                  <c:v>5.3299492385786804</c:v>
                </c:pt>
                <c:pt idx="53">
                  <c:v>4.3256997455470696</c:v>
                </c:pt>
                <c:pt idx="54">
                  <c:v>3.8265306122448899</c:v>
                </c:pt>
                <c:pt idx="55">
                  <c:v>4.3147208121827401</c:v>
                </c:pt>
                <c:pt idx="56">
                  <c:v>4.3256997455470696</c:v>
                </c:pt>
                <c:pt idx="57">
                  <c:v>4.2929292929292897</c:v>
                </c:pt>
                <c:pt idx="58">
                  <c:v>4.0609137055837499</c:v>
                </c:pt>
                <c:pt idx="59">
                  <c:v>4.3147208121827401</c:v>
                </c:pt>
                <c:pt idx="60">
                  <c:v>4.3256997455470696</c:v>
                </c:pt>
                <c:pt idx="61">
                  <c:v>4.0816326530612201</c:v>
                </c:pt>
                <c:pt idx="62">
                  <c:v>2.5575447570332401</c:v>
                </c:pt>
                <c:pt idx="63">
                  <c:v>2.3076923076922999</c:v>
                </c:pt>
                <c:pt idx="64">
                  <c:v>2.8132992327365698</c:v>
                </c:pt>
                <c:pt idx="65">
                  <c:v>4.0404040404040398</c:v>
                </c:pt>
                <c:pt idx="66">
                  <c:v>3.79746835443038</c:v>
                </c:pt>
                <c:pt idx="67">
                  <c:v>4.0506329113924</c:v>
                </c:pt>
                <c:pt idx="68">
                  <c:v>4.0506329113924</c:v>
                </c:pt>
                <c:pt idx="69">
                  <c:v>4.2929292929292897</c:v>
                </c:pt>
                <c:pt idx="70">
                  <c:v>4.5340050377833698</c:v>
                </c:pt>
                <c:pt idx="71">
                  <c:v>4.5340050377833698</c:v>
                </c:pt>
                <c:pt idx="72">
                  <c:v>4.3037974683544302</c:v>
                </c:pt>
                <c:pt idx="73">
                  <c:v>4.5454545454545396</c:v>
                </c:pt>
                <c:pt idx="74">
                  <c:v>4.5454545454545396</c:v>
                </c:pt>
                <c:pt idx="75">
                  <c:v>3.0534351145038099</c:v>
                </c:pt>
                <c:pt idx="76">
                  <c:v>3.2994923857868002</c:v>
                </c:pt>
                <c:pt idx="77">
                  <c:v>3.5443037974683498</c:v>
                </c:pt>
                <c:pt idx="78">
                  <c:v>3.5443037974683498</c:v>
                </c:pt>
                <c:pt idx="79">
                  <c:v>3.2994923857868002</c:v>
                </c:pt>
                <c:pt idx="80">
                  <c:v>3.04568527918781</c:v>
                </c:pt>
                <c:pt idx="81">
                  <c:v>3.04568527918781</c:v>
                </c:pt>
                <c:pt idx="82">
                  <c:v>3.29113924050632</c:v>
                </c:pt>
                <c:pt idx="83">
                  <c:v>3.04568527918781</c:v>
                </c:pt>
                <c:pt idx="84">
                  <c:v>3.0534351145038099</c:v>
                </c:pt>
                <c:pt idx="85">
                  <c:v>3.29113924050632</c:v>
                </c:pt>
                <c:pt idx="86">
                  <c:v>3.5532994923857801</c:v>
                </c:pt>
                <c:pt idx="87">
                  <c:v>3.0379746835443</c:v>
                </c:pt>
                <c:pt idx="88">
                  <c:v>2.5510204081632599</c:v>
                </c:pt>
                <c:pt idx="89">
                  <c:v>2.8061224489795902</c:v>
                </c:pt>
                <c:pt idx="90">
                  <c:v>3.3078880407124598</c:v>
                </c:pt>
                <c:pt idx="91">
                  <c:v>3.0612244897959102</c:v>
                </c:pt>
                <c:pt idx="92">
                  <c:v>3.0612244897959102</c:v>
                </c:pt>
                <c:pt idx="93">
                  <c:v>3.3078880407124598</c:v>
                </c:pt>
                <c:pt idx="94">
                  <c:v>3.0612244897959102</c:v>
                </c:pt>
                <c:pt idx="95">
                  <c:v>2.8061224489795902</c:v>
                </c:pt>
                <c:pt idx="96">
                  <c:v>2.5510204081632599</c:v>
                </c:pt>
                <c:pt idx="97">
                  <c:v>3.0534351145038099</c:v>
                </c:pt>
                <c:pt idx="98">
                  <c:v>3.84615384615384</c:v>
                </c:pt>
                <c:pt idx="99">
                  <c:v>3.84615384615384</c:v>
                </c:pt>
                <c:pt idx="100">
                  <c:v>3.3419023136246699</c:v>
                </c:pt>
                <c:pt idx="101">
                  <c:v>3.8167938931297698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AB3-415F-9319-B380D6BC66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2560144"/>
        <c:axId val="510686048"/>
      </c:lineChart>
      <c:catAx>
        <c:axId val="39256014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10686048"/>
        <c:crosses val="autoZero"/>
        <c:auto val="1"/>
        <c:lblAlgn val="ctr"/>
        <c:lblOffset val="100"/>
        <c:noMultiLvlLbl val="0"/>
      </c:catAx>
      <c:valAx>
        <c:axId val="510686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92560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Palatino Linotype" panose="02040502050505030304" pitchFamily="18" charset="0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'Service Filtering Load'!$B$2</c:f>
              <c:strCache>
                <c:ptCount val="1"/>
                <c:pt idx="0">
                  <c:v>without SEB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'Service Filtering Load'!$B$3:$B$104</c:f>
              <c:numCache>
                <c:formatCode>General</c:formatCode>
                <c:ptCount val="102"/>
                <c:pt idx="0">
                  <c:v>18.184739206272788</c:v>
                </c:pt>
                <c:pt idx="1">
                  <c:v>13.431173122865642</c:v>
                </c:pt>
                <c:pt idx="2">
                  <c:v>21.284163740574733</c:v>
                </c:pt>
                <c:pt idx="3">
                  <c:v>14.867726455290018</c:v>
                </c:pt>
                <c:pt idx="4">
                  <c:v>15.445236419732229</c:v>
                </c:pt>
                <c:pt idx="5">
                  <c:v>19.880848535356925</c:v>
                </c:pt>
                <c:pt idx="6">
                  <c:v>19.100314928380651</c:v>
                </c:pt>
                <c:pt idx="7">
                  <c:v>24.506380323932202</c:v>
                </c:pt>
                <c:pt idx="8">
                  <c:v>19.632632439324702</c:v>
                </c:pt>
                <c:pt idx="9">
                  <c:v>19.017170641450875</c:v>
                </c:pt>
                <c:pt idx="10">
                  <c:v>19.464267438581086</c:v>
                </c:pt>
                <c:pt idx="11">
                  <c:v>14.910674115860809</c:v>
                </c:pt>
                <c:pt idx="12">
                  <c:v>18.348228266290704</c:v>
                </c:pt>
                <c:pt idx="13">
                  <c:v>15.580385544335167</c:v>
                </c:pt>
                <c:pt idx="14">
                  <c:v>20.705797976934548</c:v>
                </c:pt>
                <c:pt idx="15">
                  <c:v>18.259164919188784</c:v>
                </c:pt>
                <c:pt idx="16">
                  <c:v>22.606564764177662</c:v>
                </c:pt>
                <c:pt idx="17">
                  <c:v>19.415694740460022</c:v>
                </c:pt>
                <c:pt idx="18">
                  <c:v>16.194097497071784</c:v>
                </c:pt>
                <c:pt idx="19">
                  <c:v>19.651256432971525</c:v>
                </c:pt>
                <c:pt idx="20">
                  <c:v>20.340661240312915</c:v>
                </c:pt>
                <c:pt idx="21">
                  <c:v>17.72065439102105</c:v>
                </c:pt>
                <c:pt idx="22">
                  <c:v>18.04857954847715</c:v>
                </c:pt>
                <c:pt idx="23">
                  <c:v>14.434483741024529</c:v>
                </c:pt>
                <c:pt idx="24">
                  <c:v>17.596661401938952</c:v>
                </c:pt>
                <c:pt idx="25">
                  <c:v>16.753753333329293</c:v>
                </c:pt>
                <c:pt idx="26">
                  <c:v>15.146988674558045</c:v>
                </c:pt>
                <c:pt idx="27">
                  <c:v>12.802395307526137</c:v>
                </c:pt>
                <c:pt idx="28">
                  <c:v>16.110710030642835</c:v>
                </c:pt>
                <c:pt idx="29">
                  <c:v>13.888017466124399</c:v>
                </c:pt>
                <c:pt idx="30">
                  <c:v>16.486992774413725</c:v>
                </c:pt>
                <c:pt idx="31">
                  <c:v>15.455770525744434</c:v>
                </c:pt>
                <c:pt idx="32">
                  <c:v>21.589594741051634</c:v>
                </c:pt>
                <c:pt idx="33">
                  <c:v>15.067371580126359</c:v>
                </c:pt>
                <c:pt idx="34">
                  <c:v>20.299884028913567</c:v>
                </c:pt>
                <c:pt idx="35">
                  <c:v>17.578752595245547</c:v>
                </c:pt>
                <c:pt idx="36">
                  <c:v>14.099489259331303</c:v>
                </c:pt>
                <c:pt idx="37">
                  <c:v>12.967320916705145</c:v>
                </c:pt>
                <c:pt idx="38">
                  <c:v>15.823326799043983</c:v>
                </c:pt>
                <c:pt idx="39">
                  <c:v>14.868949146063347</c:v>
                </c:pt>
                <c:pt idx="40">
                  <c:v>17.385161068111206</c:v>
                </c:pt>
                <c:pt idx="41">
                  <c:v>14.436875573516584</c:v>
                </c:pt>
                <c:pt idx="42">
                  <c:v>16.585220108390544</c:v>
                </c:pt>
                <c:pt idx="43">
                  <c:v>13.709866647455964</c:v>
                </c:pt>
                <c:pt idx="44">
                  <c:v>13.911279339713738</c:v>
                </c:pt>
                <c:pt idx="45">
                  <c:v>10.043961593972615</c:v>
                </c:pt>
                <c:pt idx="46">
                  <c:v>10.75953365774517</c:v>
                </c:pt>
                <c:pt idx="47">
                  <c:v>18.543042383839818</c:v>
                </c:pt>
                <c:pt idx="48">
                  <c:v>15.736255796141625</c:v>
                </c:pt>
                <c:pt idx="49">
                  <c:v>9.2886064210540873</c:v>
                </c:pt>
                <c:pt idx="50">
                  <c:v>17.73446039809464</c:v>
                </c:pt>
                <c:pt idx="51">
                  <c:v>16.534174011422415</c:v>
                </c:pt>
                <c:pt idx="52">
                  <c:v>15.327651546618263</c:v>
                </c:pt>
                <c:pt idx="53">
                  <c:v>15.763874474437547</c:v>
                </c:pt>
                <c:pt idx="54">
                  <c:v>11.485297477160447</c:v>
                </c:pt>
                <c:pt idx="55">
                  <c:v>15.815524466459173</c:v>
                </c:pt>
                <c:pt idx="56">
                  <c:v>18.269346496414062</c:v>
                </c:pt>
                <c:pt idx="57">
                  <c:v>19.731146074745723</c:v>
                </c:pt>
                <c:pt idx="58">
                  <c:v>19.16242768138434</c:v>
                </c:pt>
                <c:pt idx="59">
                  <c:v>19.978863181611118</c:v>
                </c:pt>
                <c:pt idx="60">
                  <c:v>12.426518570003157</c:v>
                </c:pt>
                <c:pt idx="61">
                  <c:v>15.481961802286845</c:v>
                </c:pt>
                <c:pt idx="62">
                  <c:v>13.748240159917726</c:v>
                </c:pt>
                <c:pt idx="63">
                  <c:v>14.099554135324924</c:v>
                </c:pt>
                <c:pt idx="64">
                  <c:v>11.305451811809537</c:v>
                </c:pt>
                <c:pt idx="65">
                  <c:v>17.141460141442618</c:v>
                </c:pt>
                <c:pt idx="66">
                  <c:v>17.917197874854867</c:v>
                </c:pt>
                <c:pt idx="67">
                  <c:v>16.987243326440176</c:v>
                </c:pt>
                <c:pt idx="68">
                  <c:v>13.729806827497585</c:v>
                </c:pt>
                <c:pt idx="69">
                  <c:v>13.990898651764287</c:v>
                </c:pt>
                <c:pt idx="70">
                  <c:v>9.6917829492751686</c:v>
                </c:pt>
                <c:pt idx="71">
                  <c:v>10.712339184906668</c:v>
                </c:pt>
                <c:pt idx="72">
                  <c:v>11.505143926329067</c:v>
                </c:pt>
                <c:pt idx="73">
                  <c:v>15.94293803695035</c:v>
                </c:pt>
                <c:pt idx="74">
                  <c:v>12.265986592155791</c:v>
                </c:pt>
                <c:pt idx="75">
                  <c:v>10.393113743083413</c:v>
                </c:pt>
                <c:pt idx="76">
                  <c:v>15.517725647108429</c:v>
                </c:pt>
                <c:pt idx="77">
                  <c:v>18.303615439620177</c:v>
                </c:pt>
                <c:pt idx="78">
                  <c:v>17.32052871946</c:v>
                </c:pt>
                <c:pt idx="79">
                  <c:v>15.881959356882945</c:v>
                </c:pt>
                <c:pt idx="80">
                  <c:v>16.479585445342902</c:v>
                </c:pt>
                <c:pt idx="81">
                  <c:v>11.754507196911005</c:v>
                </c:pt>
                <c:pt idx="82">
                  <c:v>16.751509621456258</c:v>
                </c:pt>
                <c:pt idx="83">
                  <c:v>18.006115269815453</c:v>
                </c:pt>
                <c:pt idx="84">
                  <c:v>18.681375414450066</c:v>
                </c:pt>
                <c:pt idx="85">
                  <c:v>11.25328714482422</c:v>
                </c:pt>
                <c:pt idx="86">
                  <c:v>16.833082951579204</c:v>
                </c:pt>
                <c:pt idx="87">
                  <c:v>11.505032725448592</c:v>
                </c:pt>
                <c:pt idx="88">
                  <c:v>18.402415658512407</c:v>
                </c:pt>
                <c:pt idx="89">
                  <c:v>12.181423403144855</c:v>
                </c:pt>
                <c:pt idx="90">
                  <c:v>17.374619155764162</c:v>
                </c:pt>
                <c:pt idx="91">
                  <c:v>19.919217304302798</c:v>
                </c:pt>
                <c:pt idx="92">
                  <c:v>18.234139780693791</c:v>
                </c:pt>
                <c:pt idx="93">
                  <c:v>18.78782915642519</c:v>
                </c:pt>
                <c:pt idx="94">
                  <c:v>10.672763487524849</c:v>
                </c:pt>
                <c:pt idx="95">
                  <c:v>13.384692119791655</c:v>
                </c:pt>
                <c:pt idx="96">
                  <c:v>11.417673625730972</c:v>
                </c:pt>
                <c:pt idx="97">
                  <c:v>12.448056976218787</c:v>
                </c:pt>
                <c:pt idx="98">
                  <c:v>18.330195742271588</c:v>
                </c:pt>
                <c:pt idx="99">
                  <c:v>12.693029431964842</c:v>
                </c:pt>
                <c:pt idx="100">
                  <c:v>16.362393540102705</c:v>
                </c:pt>
                <c:pt idx="101">
                  <c:v>13.383163635710408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8EF-4BEA-8513-E16F6E89C7A5}"/>
            </c:ext>
          </c:extLst>
        </c:ser>
        <c:ser>
          <c:idx val="1"/>
          <c:order val="1"/>
          <c:tx>
            <c:strRef>
              <c:f>'Service Filtering Load'!$C$2</c:f>
              <c:strCache>
                <c:ptCount val="1"/>
                <c:pt idx="0">
                  <c:v>with SEB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'Service Filtering Load'!$C$3:$C$104</c:f>
              <c:numCache>
                <c:formatCode>General</c:formatCode>
                <c:ptCount val="102"/>
                <c:pt idx="0">
                  <c:v>4.7664757100989199</c:v>
                </c:pt>
                <c:pt idx="1">
                  <c:v>5.3248419230133646</c:v>
                </c:pt>
                <c:pt idx="2">
                  <c:v>4.7746753385757827</c:v>
                </c:pt>
                <c:pt idx="3">
                  <c:v>3.7563308530306756</c:v>
                </c:pt>
                <c:pt idx="4">
                  <c:v>6.0265679421366718</c:v>
                </c:pt>
                <c:pt idx="5">
                  <c:v>3.5706812811125057</c:v>
                </c:pt>
                <c:pt idx="6">
                  <c:v>4.588720719755897</c:v>
                </c:pt>
                <c:pt idx="7">
                  <c:v>7.6401457708364378</c:v>
                </c:pt>
                <c:pt idx="8">
                  <c:v>7.8941111179188335</c:v>
                </c:pt>
                <c:pt idx="9">
                  <c:v>8.6236440514693466</c:v>
                </c:pt>
                <c:pt idx="10">
                  <c:v>8.8340411858598742</c:v>
                </c:pt>
                <c:pt idx="11">
                  <c:v>10.024334452104505</c:v>
                </c:pt>
                <c:pt idx="12">
                  <c:v>10.170214881804927</c:v>
                </c:pt>
                <c:pt idx="13">
                  <c:v>8.3016115098152952</c:v>
                </c:pt>
                <c:pt idx="14">
                  <c:v>7.8494008331377465</c:v>
                </c:pt>
                <c:pt idx="15">
                  <c:v>7.4604056518041055</c:v>
                </c:pt>
                <c:pt idx="16">
                  <c:v>7.3881968635909976</c:v>
                </c:pt>
                <c:pt idx="17">
                  <c:v>6.0376770108968705</c:v>
                </c:pt>
                <c:pt idx="18">
                  <c:v>6.316962785565658</c:v>
                </c:pt>
                <c:pt idx="19">
                  <c:v>5.4783073018874617</c:v>
                </c:pt>
                <c:pt idx="20">
                  <c:v>9.3885116693555339</c:v>
                </c:pt>
                <c:pt idx="21">
                  <c:v>9.825625993091105</c:v>
                </c:pt>
                <c:pt idx="22">
                  <c:v>5.3861977040882696</c:v>
                </c:pt>
                <c:pt idx="23">
                  <c:v>7.2158750149617719</c:v>
                </c:pt>
                <c:pt idx="24">
                  <c:v>5.7776401292063371</c:v>
                </c:pt>
                <c:pt idx="25">
                  <c:v>5.1397379073360767</c:v>
                </c:pt>
                <c:pt idx="26">
                  <c:v>5.4556636218036445</c:v>
                </c:pt>
                <c:pt idx="27">
                  <c:v>3.7259684278394882</c:v>
                </c:pt>
                <c:pt idx="28">
                  <c:v>7.1953203903270833</c:v>
                </c:pt>
                <c:pt idx="29">
                  <c:v>6.6719717349358403</c:v>
                </c:pt>
                <c:pt idx="30">
                  <c:v>8.0036088319104834</c:v>
                </c:pt>
                <c:pt idx="31">
                  <c:v>4.4580496780810801</c:v>
                </c:pt>
                <c:pt idx="32">
                  <c:v>4.4208449382352271</c:v>
                </c:pt>
                <c:pt idx="33">
                  <c:v>4.7714625464158082</c:v>
                </c:pt>
                <c:pt idx="34">
                  <c:v>7.4827211107518199</c:v>
                </c:pt>
                <c:pt idx="35">
                  <c:v>6.78733369927384</c:v>
                </c:pt>
                <c:pt idx="36">
                  <c:v>8.4263756849161808</c:v>
                </c:pt>
                <c:pt idx="37">
                  <c:v>8.2686599433682613</c:v>
                </c:pt>
                <c:pt idx="38">
                  <c:v>7.339071949638968</c:v>
                </c:pt>
                <c:pt idx="39">
                  <c:v>9.7946510808426144</c:v>
                </c:pt>
                <c:pt idx="40">
                  <c:v>7.9521816186422107</c:v>
                </c:pt>
                <c:pt idx="41">
                  <c:v>9.320660834476012</c:v>
                </c:pt>
                <c:pt idx="42">
                  <c:v>5.5990891600702968</c:v>
                </c:pt>
                <c:pt idx="43">
                  <c:v>7.2512650545799646</c:v>
                </c:pt>
                <c:pt idx="44">
                  <c:v>7.4781848845364145</c:v>
                </c:pt>
                <c:pt idx="45">
                  <c:v>9.2593027436423405</c:v>
                </c:pt>
                <c:pt idx="46">
                  <c:v>9.1057707718275598</c:v>
                </c:pt>
                <c:pt idx="47">
                  <c:v>5.6543808713793542</c:v>
                </c:pt>
                <c:pt idx="48">
                  <c:v>7.526888835464872</c:v>
                </c:pt>
                <c:pt idx="49">
                  <c:v>4.5632697219880525</c:v>
                </c:pt>
                <c:pt idx="50">
                  <c:v>6.6168507240438554</c:v>
                </c:pt>
                <c:pt idx="51">
                  <c:v>5.9628510341035774</c:v>
                </c:pt>
                <c:pt idx="52">
                  <c:v>5.5620354415174562</c:v>
                </c:pt>
                <c:pt idx="53">
                  <c:v>6.5903278779030199</c:v>
                </c:pt>
                <c:pt idx="54">
                  <c:v>8.5720304270889223</c:v>
                </c:pt>
                <c:pt idx="55">
                  <c:v>4.5838499250884537</c:v>
                </c:pt>
                <c:pt idx="56">
                  <c:v>8.4847503876346657</c:v>
                </c:pt>
                <c:pt idx="57">
                  <c:v>6.3754313911168961</c:v>
                </c:pt>
                <c:pt idx="58">
                  <c:v>4.7365748004718649</c:v>
                </c:pt>
                <c:pt idx="59">
                  <c:v>5.1626221166730515</c:v>
                </c:pt>
                <c:pt idx="60">
                  <c:v>4.5360701929245568</c:v>
                </c:pt>
                <c:pt idx="61">
                  <c:v>5.1618115899152004</c:v>
                </c:pt>
                <c:pt idx="62">
                  <c:v>4.4850788473228631</c:v>
                </c:pt>
                <c:pt idx="63">
                  <c:v>2.3534853594744227</c:v>
                </c:pt>
                <c:pt idx="64">
                  <c:v>3.4124617397276857</c:v>
                </c:pt>
                <c:pt idx="65">
                  <c:v>5.5480609953624427</c:v>
                </c:pt>
                <c:pt idx="66">
                  <c:v>8.4392644384045763</c:v>
                </c:pt>
                <c:pt idx="67">
                  <c:v>5.7358162739798626</c:v>
                </c:pt>
                <c:pt idx="68">
                  <c:v>4.4352610099117289</c:v>
                </c:pt>
                <c:pt idx="69">
                  <c:v>5.7353699124310022</c:v>
                </c:pt>
                <c:pt idx="70">
                  <c:v>4.6260793780072733</c:v>
                </c:pt>
                <c:pt idx="71">
                  <c:v>5.6945538651826384</c:v>
                </c:pt>
                <c:pt idx="72">
                  <c:v>8.1737754961857281</c:v>
                </c:pt>
                <c:pt idx="73">
                  <c:v>7.6479609948195835</c:v>
                </c:pt>
                <c:pt idx="74">
                  <c:v>5.8964990043679739</c:v>
                </c:pt>
                <c:pt idx="75">
                  <c:v>5.4181774374388159</c:v>
                </c:pt>
                <c:pt idx="76">
                  <c:v>7.1711141949695936</c:v>
                </c:pt>
                <c:pt idx="77">
                  <c:v>5.8004296595594909</c:v>
                </c:pt>
                <c:pt idx="78">
                  <c:v>4.2693381269995312</c:v>
                </c:pt>
                <c:pt idx="79">
                  <c:v>7.2593335755327484</c:v>
                </c:pt>
                <c:pt idx="80">
                  <c:v>3.7985920505924877</c:v>
                </c:pt>
                <c:pt idx="81">
                  <c:v>6.9205666731959319</c:v>
                </c:pt>
                <c:pt idx="82">
                  <c:v>8.2165405067857638</c:v>
                </c:pt>
                <c:pt idx="83">
                  <c:v>3.8577628849994285</c:v>
                </c:pt>
                <c:pt idx="84">
                  <c:v>4.7667309506738276</c:v>
                </c:pt>
                <c:pt idx="85">
                  <c:v>5.9980055694107559</c:v>
                </c:pt>
                <c:pt idx="86">
                  <c:v>6.3097831794179839</c:v>
                </c:pt>
                <c:pt idx="87">
                  <c:v>3.508807457472447</c:v>
                </c:pt>
                <c:pt idx="88">
                  <c:v>4.8432017530844211</c:v>
                </c:pt>
                <c:pt idx="89">
                  <c:v>7.4173941803948349</c:v>
                </c:pt>
                <c:pt idx="90">
                  <c:v>4.4332533150867226</c:v>
                </c:pt>
                <c:pt idx="91">
                  <c:v>4.2161464450987474</c:v>
                </c:pt>
                <c:pt idx="92">
                  <c:v>3.5048750613467567</c:v>
                </c:pt>
                <c:pt idx="93">
                  <c:v>3.9453306055823942</c:v>
                </c:pt>
                <c:pt idx="94">
                  <c:v>6.4486019599881281</c:v>
                </c:pt>
                <c:pt idx="95">
                  <c:v>3.6035728276635188</c:v>
                </c:pt>
                <c:pt idx="96">
                  <c:v>6.2675257079315463</c:v>
                </c:pt>
                <c:pt idx="97">
                  <c:v>7.3475679395893465</c:v>
                </c:pt>
                <c:pt idx="98">
                  <c:v>5.8564468656053528</c:v>
                </c:pt>
                <c:pt idx="99">
                  <c:v>8.1998597306172396</c:v>
                </c:pt>
                <c:pt idx="100">
                  <c:v>7.3352864644471758</c:v>
                </c:pt>
                <c:pt idx="101">
                  <c:v>5.5015287309961423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8EF-4BEA-8513-E16F6E89C7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7868831"/>
        <c:axId val="331126159"/>
      </c:lineChart>
      <c:catAx>
        <c:axId val="31786883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1126159"/>
        <c:crosses val="autoZero"/>
        <c:auto val="1"/>
        <c:lblAlgn val="ctr"/>
        <c:lblOffset val="100"/>
        <c:noMultiLvlLbl val="0"/>
      </c:catAx>
      <c:valAx>
        <c:axId val="3311261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178688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Palatino Linotype" panose="02040502050505030304" pitchFamily="18" charset="0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89749-4C4F-417A-9586-CA2401403B89}" type="datetimeFigureOut">
              <a:rPr lang="ko-KR" altLang="en-US" smtClean="0"/>
              <a:pPr/>
              <a:t>2020-04-03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BCE6B3-AE9D-498A-8FB1-9098549EE0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901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CE6B3-AE9D-498A-8FB1-9098549EE0E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996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CE6B3-AE9D-498A-8FB1-9098549EE0E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04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CE6B3-AE9D-498A-8FB1-9098549EE0E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194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CE6B3-AE9D-498A-8FB1-9098549EE0E0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865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CE6B3-AE9D-498A-8FB1-9098549EE0E0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560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CE6B3-AE9D-498A-8FB1-9098549EE0E0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349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CE6B3-AE9D-498A-8FB1-9098549EE0E0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361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CE6B3-AE9D-498A-8FB1-9098549EE0E0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842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67E90-A106-43EF-B7DD-00FB41B4AD34}" type="datetime1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D91B-D59A-43E0-9831-FA9EFD7B65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587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851A4-40DC-480D-A31D-41195553FC22}" type="datetime1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D91B-D59A-43E0-9831-FA9EFD7B65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370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D71F-8D56-41A6-9589-04DCDE7C6968}" type="datetime1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D91B-D59A-43E0-9831-FA9EFD7B65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583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4338-0367-445F-AB9A-FE9EE3BBB66C}" type="datetime1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D91B-D59A-43E0-9831-FA9EFD7B65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869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5891D-5E46-4F72-896E-2C66CEF3050C}" type="datetime1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D91B-D59A-43E0-9831-FA9EFD7B65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867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DE5DF-6FE5-4285-9D99-D9C30AF2E6F4}" type="datetime1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D91B-D59A-43E0-9831-FA9EFD7B65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377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B966-0763-481F-8C8C-E38523D00F5D}" type="datetime1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D91B-D59A-43E0-9831-FA9EFD7B65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83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411A-88EE-4CD7-95F5-0CD1E853E6A3}" type="datetime1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D91B-D59A-43E0-9831-FA9EFD7B65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66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E03F-3D89-462C-AC85-5571DC0A72BC}" type="datetime1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D91B-D59A-43E0-9831-FA9EFD7B65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002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DAB5-CE24-40D4-8E6C-36A9020964C0}" type="datetime1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D91B-D59A-43E0-9831-FA9EFD7B65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182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19B8-1DD7-45F1-9E47-BCB212E48BDB}" type="datetime1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D91B-D59A-43E0-9831-FA9EFD7B65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348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BC2FA-E896-48D8-93BA-AA3047A986BF}" type="datetime1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DD91B-D59A-43E0-9831-FA9EFD7B653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Picture 5" descr="위이미지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6477000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gradFill rotWithShape="0">
            <a:gsLst>
              <a:gs pos="0">
                <a:srgbClr val="000066">
                  <a:gamma/>
                  <a:shade val="66275"/>
                  <a:invGamma/>
                </a:srgbClr>
              </a:gs>
              <a:gs pos="50000">
                <a:srgbClr val="000066"/>
              </a:gs>
              <a:gs pos="100000">
                <a:srgbClr val="000066">
                  <a:gamma/>
                  <a:shade val="6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93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12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microsoft.com/office/2007/relationships/hdphoto" Target="../media/hdphoto1.wdp"/><Relationship Id="rId5" Type="http://schemas.openxmlformats.org/officeDocument/2006/relationships/image" Target="../media/image3.png"/><Relationship Id="rId10" Type="http://schemas.openxmlformats.org/officeDocument/2006/relationships/image" Target="../media/image2.png"/><Relationship Id="rId4" Type="http://schemas.microsoft.com/office/2007/relationships/hdphoto" Target="../media/hdphoto3.wdp"/><Relationship Id="rId9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11" Type="http://schemas.microsoft.com/office/2007/relationships/hdphoto" Target="../media/hdphoto5.wdp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microsoft.com/office/2007/relationships/hdphoto" Target="../media/hdphoto2.wdp"/><Relationship Id="rId9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microsoft.com/office/2007/relationships/hdphoto" Target="../media/hdphoto1.wdp"/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7.wdp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5" Type="http://schemas.microsoft.com/office/2007/relationships/hdphoto" Target="../media/hdphoto5.wdp"/><Relationship Id="rId10" Type="http://schemas.microsoft.com/office/2007/relationships/hdphoto" Target="../media/hdphoto3.wdp"/><Relationship Id="rId4" Type="http://schemas.microsoft.com/office/2007/relationships/hdphoto" Target="../media/hdphoto6.wdp"/><Relationship Id="rId9" Type="http://schemas.openxmlformats.org/officeDocument/2006/relationships/image" Target="../media/image5.png"/><Relationship Id="rId1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9.wdp"/><Relationship Id="rId13" Type="http://schemas.openxmlformats.org/officeDocument/2006/relationships/image" Target="../media/image4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microsoft.com/office/2007/relationships/hdphoto" Target="../media/hdphoto3.wdp"/><Relationship Id="rId17" Type="http://schemas.microsoft.com/office/2007/relationships/hdphoto" Target="../media/hdphoto5.wdp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8.wdp"/><Relationship Id="rId11" Type="http://schemas.openxmlformats.org/officeDocument/2006/relationships/image" Target="../media/image5.png"/><Relationship Id="rId5" Type="http://schemas.openxmlformats.org/officeDocument/2006/relationships/image" Target="../media/image12.png"/><Relationship Id="rId15" Type="http://schemas.microsoft.com/office/2007/relationships/hdphoto" Target="../media/hdphoto1.wdp"/><Relationship Id="rId10" Type="http://schemas.microsoft.com/office/2007/relationships/hdphoto" Target="../media/hdphoto2.wdp"/><Relationship Id="rId4" Type="http://schemas.microsoft.com/office/2007/relationships/hdphoto" Target="../media/hdphoto7.wdp"/><Relationship Id="rId9" Type="http://schemas.openxmlformats.org/officeDocument/2006/relationships/image" Target="../media/image3.png"/><Relationship Id="rId1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타원 67">
            <a:extLst>
              <a:ext uri="{FF2B5EF4-FFF2-40B4-BE49-F238E27FC236}">
                <a16:creationId xmlns:a16="http://schemas.microsoft.com/office/drawing/2014/main" id="{B27CD03E-AF66-4AE2-BFF0-FC21E0A2CB79}"/>
              </a:ext>
            </a:extLst>
          </p:cNvPr>
          <p:cNvSpPr/>
          <p:nvPr/>
        </p:nvSpPr>
        <p:spPr>
          <a:xfrm>
            <a:off x="459015" y="2243571"/>
            <a:ext cx="5611405" cy="2370858"/>
          </a:xfrm>
          <a:prstGeom prst="ellipse">
            <a:avLst/>
          </a:prstGeom>
          <a:solidFill>
            <a:schemeClr val="bg1">
              <a:lumMod val="85000"/>
              <a:alpha val="25098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330200" y="92075"/>
            <a:ext cx="8356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fontAlgn="t" latinLnBrk="0" hangingPunct="0">
              <a:spcBef>
                <a:spcPct val="50000"/>
              </a:spcBef>
              <a:defRPr/>
            </a:pPr>
            <a:r>
              <a:rPr lang="en-US" altLang="ko-KR" sz="2800" b="1" dirty="0">
                <a:solidFill>
                  <a:schemeClr val="bg1"/>
                </a:solidFill>
                <a:latin typeface="+mj-ea"/>
              </a:rPr>
              <a:t> Experiment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fld id="{0CDDD91B-D59A-43E0-9831-FA9EFD7B6536}" type="slidenum">
              <a:rPr lang="ko-KR" altLang="en-US" smtClean="0"/>
              <a:pPr/>
              <a:t>1</a:t>
            </a:fld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6F8F7C0-6D88-4459-8BFD-06C03DE3F4E0}"/>
              </a:ext>
            </a:extLst>
          </p:cNvPr>
          <p:cNvGrpSpPr/>
          <p:nvPr/>
        </p:nvGrpSpPr>
        <p:grpSpPr>
          <a:xfrm>
            <a:off x="6627509" y="2725211"/>
            <a:ext cx="1816073" cy="981647"/>
            <a:chOff x="5737016" y="1502122"/>
            <a:chExt cx="1816073" cy="98164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3DEA10A2-8628-4A6B-B3A8-6C52CCFC8837}"/>
                </a:ext>
              </a:extLst>
            </p:cNvPr>
            <p:cNvSpPr/>
            <p:nvPr/>
          </p:nvSpPr>
          <p:spPr>
            <a:xfrm>
              <a:off x="5737016" y="2021775"/>
              <a:ext cx="1816073" cy="461994"/>
            </a:xfrm>
            <a:prstGeom prst="rect">
              <a:avLst/>
            </a:prstGeom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Data Center</a:t>
              </a:r>
              <a:endParaRPr lang="ko-KR" altLang="en-US" dirty="0"/>
            </a:p>
          </p:txBody>
        </p:sp>
        <p:pic>
          <p:nvPicPr>
            <p:cNvPr id="70" name="Picture 4" descr="database server\ì ëí ì´ë¯¸ì§ ê²ìê²°ê³¼">
              <a:extLst>
                <a:ext uri="{FF2B5EF4-FFF2-40B4-BE49-F238E27FC236}">
                  <a16:creationId xmlns:a16="http://schemas.microsoft.com/office/drawing/2014/main" id="{71C33BC4-B5CC-4004-8C52-F755D1A1AE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256" b="97069" l="3605" r="96087">
                          <a14:foregroundMark x1="48507" y1="8710" x2="36663" y2="14908"/>
                          <a14:foregroundMark x1="36663" y1="14908" x2="28733" y2="48744"/>
                          <a14:foregroundMark x1="28733" y1="48744" x2="32750" y2="57789"/>
                          <a14:foregroundMark x1="32750" y1="57789" x2="43151" y2="62479"/>
                          <a14:foregroundMark x1="43151" y1="62479" x2="55922" y2="54941"/>
                          <a14:foregroundMark x1="55922" y1="54941" x2="61071" y2="38023"/>
                          <a14:foregroundMark x1="61071" y1="38023" x2="49743" y2="24958"/>
                          <a14:foregroundMark x1="49743" y1="24958" x2="29660" y2="30235"/>
                          <a14:foregroundMark x1="29660" y1="30235" x2="16787" y2="63819"/>
                          <a14:foregroundMark x1="16787" y1="63819" x2="29248" y2="80402"/>
                          <a14:foregroundMark x1="29248" y1="80402" x2="41504" y2="79648"/>
                          <a14:foregroundMark x1="41504" y1="79648" x2="40680" y2="61558"/>
                          <a14:foregroundMark x1="40680" y1="61558" x2="23893" y2="45645"/>
                          <a14:foregroundMark x1="23893" y1="45645" x2="26159" y2="60804"/>
                          <a14:foregroundMark x1="26159" y1="60804" x2="36869" y2="48325"/>
                          <a14:foregroundMark x1="36869" y1="48325" x2="25335" y2="39112"/>
                          <a14:foregroundMark x1="25335" y1="39112" x2="10402" y2="52848"/>
                          <a14:foregroundMark x1="10402" y1="52848" x2="8342" y2="79062"/>
                          <a14:foregroundMark x1="8342" y1="79062" x2="20391" y2="82831"/>
                          <a14:foregroundMark x1="20391" y1="82831" x2="29454" y2="73953"/>
                          <a14:foregroundMark x1="29454" y1="73953" x2="26468" y2="59464"/>
                          <a14:foregroundMark x1="26468" y1="59464" x2="16066" y2="78894"/>
                          <a14:foregroundMark x1="16066" y1="78894" x2="31411" y2="75209"/>
                          <a14:foregroundMark x1="31411" y1="75209" x2="31308" y2="61558"/>
                          <a14:foregroundMark x1="31308" y1="61558" x2="21627" y2="81575"/>
                          <a14:foregroundMark x1="21627" y1="81575" x2="31205" y2="88358"/>
                          <a14:foregroundMark x1="31205" y1="88358" x2="47992" y2="81826"/>
                          <a14:foregroundMark x1="47992" y1="81826" x2="54068" y2="75712"/>
                          <a14:foregroundMark x1="54068" y1="75712" x2="54274" y2="74037"/>
                          <a14:foregroundMark x1="76622" y1="50419" x2="88568" y2="67588"/>
                          <a14:foregroundMark x1="88568" y1="67588" x2="73326" y2="79983"/>
                          <a14:foregroundMark x1="73326" y1="79983" x2="57158" y2="82663"/>
                          <a14:foregroundMark x1="57158" y1="82663" x2="68692" y2="58794"/>
                          <a14:foregroundMark x1="68692" y1="58794" x2="65808" y2="71524"/>
                          <a14:foregroundMark x1="65808" y1="71524" x2="68589" y2="75796"/>
                          <a14:foregroundMark x1="93718" y1="44305" x2="98146" y2="55779"/>
                          <a14:foregroundMark x1="98146" y1="55779" x2="96601" y2="81407"/>
                          <a14:foregroundMark x1="96601" y1="81407" x2="96292" y2="81910"/>
                          <a14:foregroundMark x1="66632" y1="46147" x2="54583" y2="77387"/>
                          <a14:foregroundMark x1="54583" y1="77387" x2="54583" y2="78224"/>
                          <a14:foregroundMark x1="43563" y1="44305" x2="51184" y2="64992"/>
                          <a14:foregroundMark x1="37384" y1="48074" x2="45623" y2="50419"/>
                          <a14:foregroundMark x1="45623" y1="50419" x2="45726" y2="50419"/>
                          <a14:foregroundMark x1="44078" y1="48995" x2="32235" y2="44054"/>
                          <a14:foregroundMark x1="20082" y1="18760" x2="8548" y2="42630"/>
                          <a14:foregroundMark x1="8548" y1="42630" x2="7415" y2="56533"/>
                          <a14:foregroundMark x1="7415" y1="56533" x2="9166" y2="63903"/>
                          <a14:foregroundMark x1="10711" y1="36935" x2="6591" y2="84003"/>
                          <a14:foregroundMark x1="7106" y1="84338" x2="11329" y2="91457"/>
                          <a14:foregroundMark x1="11329" y1="91457" x2="22142" y2="97236"/>
                          <a14:foregroundMark x1="22142" y1="97236" x2="28115" y2="96147"/>
                          <a14:foregroundMark x1="45623" y1="92797" x2="39753" y2="92881"/>
                          <a14:foregroundMark x1="72709" y1="66918" x2="80124" y2="65578"/>
                          <a14:foregroundMark x1="65191" y1="79062" x2="73223" y2="79062"/>
                          <a14:foregroundMark x1="3708" y1="72613" x2="3605" y2="51675"/>
                          <a14:foregroundMark x1="15860" y1="64992" x2="15860" y2="64322"/>
                          <a14:foregroundMark x1="23687" y1="11223" x2="50669" y2="5946"/>
                          <a14:foregroundMark x1="46962" y1="1256" x2="50154" y2="167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4875" y="1502122"/>
              <a:ext cx="500354" cy="615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64EA1BA-38BE-417E-8940-3454007F122C}"/>
              </a:ext>
            </a:extLst>
          </p:cNvPr>
          <p:cNvGrpSpPr/>
          <p:nvPr/>
        </p:nvGrpSpPr>
        <p:grpSpPr>
          <a:xfrm>
            <a:off x="3626050" y="2213381"/>
            <a:ext cx="2530126" cy="1024096"/>
            <a:chOff x="1799192" y="4412860"/>
            <a:chExt cx="3661986" cy="1482227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DD1B125-BC2E-4131-BD52-D7EFC7E6EEF7}"/>
                </a:ext>
              </a:extLst>
            </p:cNvPr>
            <p:cNvSpPr txBox="1"/>
            <p:nvPr/>
          </p:nvSpPr>
          <p:spPr>
            <a:xfrm>
              <a:off x="1799192" y="4412860"/>
              <a:ext cx="3661986" cy="534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Smart Broker</a:t>
              </a:r>
              <a:r>
                <a:rPr lang="en-US" altLang="ko-KR" baseline="-25000" dirty="0"/>
                <a:t>1</a:t>
              </a:r>
              <a:endParaRPr lang="ko-KR" altLang="en-US" baseline="-25000" dirty="0"/>
            </a:p>
          </p:txBody>
        </p:sp>
        <p:pic>
          <p:nvPicPr>
            <p:cNvPr id="72" name="Picture 2" descr="ë¼ì¦ë² ë¦¬íì´ í½í ê·¸ë¨ì ëí ì´ë¯¸ì§ ê²ìê²°ê³¼">
              <a:extLst>
                <a:ext uri="{FF2B5EF4-FFF2-40B4-BE49-F238E27FC236}">
                  <a16:creationId xmlns:a16="http://schemas.microsoft.com/office/drawing/2014/main" id="{86283D7C-0E7C-429F-B288-2C43CA0F4C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5244" y="4905696"/>
              <a:ext cx="1168725" cy="9893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15F17BDA-5FF8-42B9-BC51-229B88C4ED8B}"/>
              </a:ext>
            </a:extLst>
          </p:cNvPr>
          <p:cNvGrpSpPr/>
          <p:nvPr/>
        </p:nvGrpSpPr>
        <p:grpSpPr>
          <a:xfrm>
            <a:off x="2333909" y="2717260"/>
            <a:ext cx="1755160" cy="1040434"/>
            <a:chOff x="3471397" y="3100793"/>
            <a:chExt cx="1755160" cy="1040434"/>
          </a:xfrm>
        </p:grpSpPr>
        <p:pic>
          <p:nvPicPr>
            <p:cNvPr id="2054" name="Picture 6" descr="router iconì ëí ì´ë¯¸ì§ ê²ìê²°ê³¼">
              <a:extLst>
                <a:ext uri="{FF2B5EF4-FFF2-40B4-BE49-F238E27FC236}">
                  <a16:creationId xmlns:a16="http://schemas.microsoft.com/office/drawing/2014/main" id="{BEDF96D1-4305-42EB-AD0B-E11B0B5524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3299" y="3100793"/>
              <a:ext cx="871355" cy="871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B660E34-20A4-4977-88DC-0B181194A4DE}"/>
                </a:ext>
              </a:extLst>
            </p:cNvPr>
            <p:cNvSpPr txBox="1"/>
            <p:nvPr/>
          </p:nvSpPr>
          <p:spPr>
            <a:xfrm>
              <a:off x="3471397" y="3771895"/>
              <a:ext cx="17551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Wireless router</a:t>
              </a:r>
              <a:endParaRPr lang="ko-KR" altLang="en-US" dirty="0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2FF333BE-21C0-47A5-BEEA-CD5DCD23C210}"/>
              </a:ext>
            </a:extLst>
          </p:cNvPr>
          <p:cNvSpPr txBox="1"/>
          <p:nvPr/>
        </p:nvSpPr>
        <p:spPr>
          <a:xfrm>
            <a:off x="279960" y="819400"/>
            <a:ext cx="8584079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2400" b="1" dirty="0">
                <a:latin typeface="맑은 고딕" panose="020B0503020000020004" pitchFamily="50" charset="-127"/>
              </a:rPr>
              <a:t> Scenario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6A48DD1-841D-419A-AC1C-C9ADCDA531BF}"/>
              </a:ext>
            </a:extLst>
          </p:cNvPr>
          <p:cNvGrpSpPr/>
          <p:nvPr/>
        </p:nvGrpSpPr>
        <p:grpSpPr>
          <a:xfrm>
            <a:off x="893756" y="2166970"/>
            <a:ext cx="1406154" cy="696345"/>
            <a:chOff x="1099620" y="2241661"/>
            <a:chExt cx="1406154" cy="696345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B4E5F65-D82D-4CBE-A4DB-ABC65325DE68}"/>
                </a:ext>
              </a:extLst>
            </p:cNvPr>
            <p:cNvSpPr txBox="1"/>
            <p:nvPr/>
          </p:nvSpPr>
          <p:spPr>
            <a:xfrm>
              <a:off x="1099620" y="2241661"/>
              <a:ext cx="14061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IoT Sensor</a:t>
              </a:r>
              <a:r>
                <a:rPr lang="en-US" altLang="ko-KR" baseline="-25000" dirty="0"/>
                <a:t>3</a:t>
              </a:r>
              <a:endParaRPr lang="ko-KR" altLang="en-US" baseline="-25000" dirty="0"/>
            </a:p>
          </p:txBody>
        </p:sp>
        <p:pic>
          <p:nvPicPr>
            <p:cNvPr id="9" name="Picture 2" descr="ë¼ì¦ë² ë¦¬íì´ ì ë¡ iconì ëí ì´ë¯¸ì§ ê²ìê²°ê³¼">
              <a:extLst>
                <a:ext uri="{FF2B5EF4-FFF2-40B4-BE49-F238E27FC236}">
                  <a16:creationId xmlns:a16="http://schemas.microsoft.com/office/drawing/2014/main" id="{52E0C1A5-F03D-461A-8475-3D2CC1764E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504" y="2533826"/>
              <a:ext cx="404180" cy="404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65D30350-4878-4978-AF6E-C788486FA86A}"/>
              </a:ext>
            </a:extLst>
          </p:cNvPr>
          <p:cNvGraphicFramePr>
            <a:graphicFrameLocks noGrp="1"/>
          </p:cNvGraphicFramePr>
          <p:nvPr/>
        </p:nvGraphicFramePr>
        <p:xfrm>
          <a:off x="700416" y="4793011"/>
          <a:ext cx="774316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0518">
                  <a:extLst>
                    <a:ext uri="{9D8B030D-6E8A-4147-A177-3AD203B41FA5}">
                      <a16:colId xmlns:a16="http://schemas.microsoft.com/office/drawing/2014/main" val="1006235505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794776814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838545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Sort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Device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Compute Power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12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IoT Device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Raspberry Pi 3 B+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1.4GHz ARM Cortex-A53 MP4, 1GB RAM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934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Local Share Manager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Raspberry Pi 3 B+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1.4GHz ARM Cortex-A53 MP4, 1GB RAM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0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IoT Sharing Platform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CentOS Server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Intel® Core™ i5-7400 (3.50 GHz), 8GB RAM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375768"/>
                  </a:ext>
                </a:extLst>
              </a:tr>
            </a:tbl>
          </a:graphicData>
        </a:graphic>
      </p:graphicFrame>
      <p:grpSp>
        <p:nvGrpSpPr>
          <p:cNvPr id="43" name="그룹 42">
            <a:extLst>
              <a:ext uri="{FF2B5EF4-FFF2-40B4-BE49-F238E27FC236}">
                <a16:creationId xmlns:a16="http://schemas.microsoft.com/office/drawing/2014/main" id="{1D0CDCDA-D35B-4C71-9D48-19EFB83CB266}"/>
              </a:ext>
            </a:extLst>
          </p:cNvPr>
          <p:cNvGrpSpPr/>
          <p:nvPr/>
        </p:nvGrpSpPr>
        <p:grpSpPr>
          <a:xfrm>
            <a:off x="3626050" y="3754413"/>
            <a:ext cx="2547092" cy="961192"/>
            <a:chOff x="1718602" y="4905696"/>
            <a:chExt cx="3686541" cy="139118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49D1B50-4CEC-4CBD-805B-DC6FD36C737B}"/>
                </a:ext>
              </a:extLst>
            </p:cNvPr>
            <p:cNvSpPr txBox="1"/>
            <p:nvPr/>
          </p:nvSpPr>
          <p:spPr>
            <a:xfrm>
              <a:off x="1718602" y="5762326"/>
              <a:ext cx="3686541" cy="534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Smart Broker</a:t>
              </a:r>
              <a:r>
                <a:rPr lang="en-US" altLang="ko-KR" baseline="-25000" dirty="0"/>
                <a:t>2</a:t>
              </a:r>
              <a:endParaRPr lang="ko-KR" altLang="en-US" baseline="-25000" dirty="0"/>
            </a:p>
          </p:txBody>
        </p:sp>
        <p:pic>
          <p:nvPicPr>
            <p:cNvPr id="45" name="Picture 2" descr="ë¼ì¦ë² ë¦¬íì´ í½í ê·¸ë¨ì ëí ì´ë¯¸ì§ ê²ìê²°ê³¼">
              <a:extLst>
                <a:ext uri="{FF2B5EF4-FFF2-40B4-BE49-F238E27FC236}">
                  <a16:creationId xmlns:a16="http://schemas.microsoft.com/office/drawing/2014/main" id="{F47E3874-D143-4DBC-AEB4-3A5386200C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5244" y="4905696"/>
              <a:ext cx="1168725" cy="9893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E527628D-8C16-4D38-AEC2-496DECC06804}"/>
              </a:ext>
            </a:extLst>
          </p:cNvPr>
          <p:cNvGrpSpPr/>
          <p:nvPr/>
        </p:nvGrpSpPr>
        <p:grpSpPr>
          <a:xfrm>
            <a:off x="373259" y="2801411"/>
            <a:ext cx="1364476" cy="696345"/>
            <a:chOff x="1099620" y="2241661"/>
            <a:chExt cx="1364476" cy="696345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DFE2BF1-2AC0-44B4-8267-2D624B597474}"/>
                </a:ext>
              </a:extLst>
            </p:cNvPr>
            <p:cNvSpPr txBox="1"/>
            <p:nvPr/>
          </p:nvSpPr>
          <p:spPr>
            <a:xfrm>
              <a:off x="1099620" y="2241661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IoT Sensor</a:t>
              </a:r>
              <a:r>
                <a:rPr lang="en-US" altLang="ko-KR" baseline="-25000" dirty="0"/>
                <a:t>3</a:t>
              </a:r>
              <a:endParaRPr lang="ko-KR" altLang="en-US" baseline="-25000" dirty="0"/>
            </a:p>
          </p:txBody>
        </p:sp>
        <p:pic>
          <p:nvPicPr>
            <p:cNvPr id="64" name="Picture 2" descr="ë¼ì¦ë² ë¦¬íì´ ì ë¡ iconì ëí ì´ë¯¸ì§ ê²ìê²°ê³¼">
              <a:extLst>
                <a:ext uri="{FF2B5EF4-FFF2-40B4-BE49-F238E27FC236}">
                  <a16:creationId xmlns:a16="http://schemas.microsoft.com/office/drawing/2014/main" id="{C1973D33-69B3-4DCD-93AB-A1D8D7A6B7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504" y="2533826"/>
              <a:ext cx="404180" cy="404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31806F45-CBAF-4D2F-9002-DB549CE75979}"/>
              </a:ext>
            </a:extLst>
          </p:cNvPr>
          <p:cNvGrpSpPr/>
          <p:nvPr/>
        </p:nvGrpSpPr>
        <p:grpSpPr>
          <a:xfrm>
            <a:off x="218259" y="3414692"/>
            <a:ext cx="1375698" cy="696345"/>
            <a:chOff x="1099620" y="2241661"/>
            <a:chExt cx="1375698" cy="696345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0D5F5EF-5B16-406E-8959-8D61B05DD1A6}"/>
                </a:ext>
              </a:extLst>
            </p:cNvPr>
            <p:cNvSpPr txBox="1"/>
            <p:nvPr/>
          </p:nvSpPr>
          <p:spPr>
            <a:xfrm>
              <a:off x="1099620" y="2241661"/>
              <a:ext cx="1375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IoT Sensor</a:t>
              </a:r>
              <a:r>
                <a:rPr lang="en-US" altLang="ko-KR" baseline="-25000" dirty="0"/>
                <a:t>3</a:t>
              </a:r>
              <a:endParaRPr lang="ko-KR" altLang="en-US" baseline="-25000" dirty="0"/>
            </a:p>
          </p:txBody>
        </p:sp>
        <p:pic>
          <p:nvPicPr>
            <p:cNvPr id="76" name="Picture 2" descr="ë¼ì¦ë² ë¦¬íì´ ì ë¡ iconì ëí ì´ë¯¸ì§ ê²ìê²°ê³¼">
              <a:extLst>
                <a:ext uri="{FF2B5EF4-FFF2-40B4-BE49-F238E27FC236}">
                  <a16:creationId xmlns:a16="http://schemas.microsoft.com/office/drawing/2014/main" id="{4EA487A4-E1BA-469E-B1F5-0DB3926D89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504" y="2533826"/>
              <a:ext cx="404180" cy="404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ABB936E9-0CB6-4345-9B2B-4F3CF3D0D6CA}"/>
              </a:ext>
            </a:extLst>
          </p:cNvPr>
          <p:cNvGrpSpPr/>
          <p:nvPr/>
        </p:nvGrpSpPr>
        <p:grpSpPr>
          <a:xfrm>
            <a:off x="1187079" y="3872893"/>
            <a:ext cx="1364476" cy="696345"/>
            <a:chOff x="1099620" y="2241661"/>
            <a:chExt cx="1364476" cy="696345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ECA9B84-E675-4CDB-BA45-14F52D144EE1}"/>
                </a:ext>
              </a:extLst>
            </p:cNvPr>
            <p:cNvSpPr txBox="1"/>
            <p:nvPr/>
          </p:nvSpPr>
          <p:spPr>
            <a:xfrm>
              <a:off x="1099620" y="2241661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IoT Sensor</a:t>
              </a:r>
              <a:r>
                <a:rPr lang="en-US" altLang="ko-KR" baseline="-25000" dirty="0"/>
                <a:t>3</a:t>
              </a:r>
              <a:endParaRPr lang="ko-KR" altLang="en-US" baseline="-25000" dirty="0"/>
            </a:p>
          </p:txBody>
        </p:sp>
        <p:pic>
          <p:nvPicPr>
            <p:cNvPr id="79" name="Picture 2" descr="ë¼ì¦ë² ë¦¬íì´ ì ë¡ iconì ëí ì´ë¯¸ì§ ê²ìê²°ê³¼">
              <a:extLst>
                <a:ext uri="{FF2B5EF4-FFF2-40B4-BE49-F238E27FC236}">
                  <a16:creationId xmlns:a16="http://schemas.microsoft.com/office/drawing/2014/main" id="{5B25FFDE-F927-4869-BFFE-3E116D99C7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504" y="2533826"/>
              <a:ext cx="404180" cy="404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81C433D4-5559-4116-9CFD-9CD7A0772CD9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5239185" y="2819484"/>
            <a:ext cx="1388324" cy="656377"/>
          </a:xfrm>
          <a:prstGeom prst="bentConnector3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066138B9-2565-459B-BE92-9F5B907E486B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5294867" y="3475861"/>
            <a:ext cx="1332642" cy="544146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97281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F92B8ED9-7432-4626-BB16-72B4A5AB0B9A}"/>
              </a:ext>
            </a:extLst>
          </p:cNvPr>
          <p:cNvSpPr/>
          <p:nvPr/>
        </p:nvSpPr>
        <p:spPr>
          <a:xfrm>
            <a:off x="311396" y="4078029"/>
            <a:ext cx="4856400" cy="1115361"/>
          </a:xfrm>
          <a:prstGeom prst="rect">
            <a:avLst/>
          </a:prstGeom>
          <a:solidFill>
            <a:srgbClr val="BEBEBE">
              <a:alpha val="50196"/>
            </a:srgb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alatino Linotype" panose="02040502050505030304" pitchFamily="18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3A59922-6739-44FA-A34E-811798B69BDA}"/>
              </a:ext>
            </a:extLst>
          </p:cNvPr>
          <p:cNvSpPr/>
          <p:nvPr/>
        </p:nvSpPr>
        <p:spPr>
          <a:xfrm>
            <a:off x="323527" y="1882400"/>
            <a:ext cx="1323034" cy="2071236"/>
          </a:xfrm>
          <a:prstGeom prst="rect">
            <a:avLst/>
          </a:prstGeom>
          <a:solidFill>
            <a:srgbClr val="BEBEBE">
              <a:alpha val="50196"/>
            </a:srgb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alatino Linotype" panose="02040502050505030304" pitchFamily="18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7A0B64-505B-45E4-BE65-F0070FEA43B6}"/>
              </a:ext>
            </a:extLst>
          </p:cNvPr>
          <p:cNvSpPr/>
          <p:nvPr/>
        </p:nvSpPr>
        <p:spPr>
          <a:xfrm>
            <a:off x="2272757" y="1885233"/>
            <a:ext cx="2907171" cy="2032809"/>
          </a:xfrm>
          <a:prstGeom prst="rect">
            <a:avLst/>
          </a:prstGeom>
          <a:solidFill>
            <a:srgbClr val="BEBEBE">
              <a:alpha val="50196"/>
            </a:srgb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alatino Linotype" panose="02040502050505030304" pitchFamily="18" charset="0"/>
            </a:endParaRPr>
          </a:p>
        </p:txBody>
      </p:sp>
      <p:pic>
        <p:nvPicPr>
          <p:cNvPr id="33" name="Picture 2" descr="ë¼ì¦ë² ë¦¬íì´ ì ë¡ iconì ëí ì´ë¯¸ì§ ê²ìê²°ê³¼">
            <a:extLst>
              <a:ext uri="{FF2B5EF4-FFF2-40B4-BE49-F238E27FC236}">
                <a16:creationId xmlns:a16="http://schemas.microsoft.com/office/drawing/2014/main" id="{918F3EAA-2D23-458E-917A-2DB980C5C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665" y="2523838"/>
            <a:ext cx="404180" cy="404180"/>
          </a:xfrm>
          <a:prstGeom prst="rect">
            <a:avLst/>
          </a:prstGeom>
          <a:noFill/>
          <a:effectLst>
            <a:glow rad="101600">
              <a:schemeClr val="bg1">
                <a:alpha val="60000"/>
              </a:schemeClr>
            </a:glow>
            <a:innerShdw blurRad="63500" dist="50800" dir="135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ë¼ì¦ë² ë¦¬íì´ ì ë¡ iconì ëí ì´ë¯¸ì§ ê²ìê²°ê³¼">
            <a:extLst>
              <a:ext uri="{FF2B5EF4-FFF2-40B4-BE49-F238E27FC236}">
                <a16:creationId xmlns:a16="http://schemas.microsoft.com/office/drawing/2014/main" id="{142E38B6-FFD4-48DC-B5AB-E816817A5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665" y="2137333"/>
            <a:ext cx="404180" cy="404180"/>
          </a:xfrm>
          <a:prstGeom prst="rect">
            <a:avLst/>
          </a:prstGeom>
          <a:noFill/>
          <a:effectLst>
            <a:glow rad="50800">
              <a:schemeClr val="bg1">
                <a:alpha val="60000"/>
              </a:schemeClr>
            </a:glow>
            <a:innerShdw blurRad="63500" dist="50800" dir="135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-3312369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41192" y="92075"/>
            <a:ext cx="8356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fontAlgn="t" latinLnBrk="0" hangingPunct="0">
              <a:spcBef>
                <a:spcPct val="50000"/>
              </a:spcBef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+mj-ea"/>
              </a:rPr>
              <a:t> Experiment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3240831" y="6448251"/>
            <a:ext cx="2133600" cy="365125"/>
          </a:xfrm>
        </p:spPr>
        <p:txBody>
          <a:bodyPr/>
          <a:lstStyle/>
          <a:p>
            <a:fld id="{0CDDD91B-D59A-43E0-9831-FA9EFD7B6536}" type="slidenum">
              <a:rPr lang="ko-KR" altLang="en-US" smtClean="0"/>
              <a:pPr/>
              <a:t>2</a:t>
            </a:fld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5DE10C1-84C0-4BA7-93BA-B6788E19D866}"/>
              </a:ext>
            </a:extLst>
          </p:cNvPr>
          <p:cNvGrpSpPr/>
          <p:nvPr/>
        </p:nvGrpSpPr>
        <p:grpSpPr>
          <a:xfrm>
            <a:off x="3486185" y="2228766"/>
            <a:ext cx="1867808" cy="1500307"/>
            <a:chOff x="2293393" y="4905696"/>
            <a:chExt cx="2703378" cy="217147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95F9013-0CA6-449B-8056-8F258260FFDD}"/>
                </a:ext>
              </a:extLst>
            </p:cNvPr>
            <p:cNvSpPr txBox="1"/>
            <p:nvPr/>
          </p:nvSpPr>
          <p:spPr>
            <a:xfrm>
              <a:off x="2293393" y="5829877"/>
              <a:ext cx="2703378" cy="1247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Palatino Linotype" panose="02040502050505030304" pitchFamily="18" charset="0"/>
                </a:rPr>
                <a:t>Smart</a:t>
              </a:r>
            </a:p>
            <a:p>
              <a:pPr algn="ctr"/>
              <a:r>
                <a:rPr lang="en-US" altLang="ko-KR" sz="1600" dirty="0">
                  <a:latin typeface="Palatino Linotype" panose="02040502050505030304" pitchFamily="18" charset="0"/>
                </a:rPr>
                <a:t>Edge</a:t>
              </a:r>
            </a:p>
            <a:p>
              <a:pPr algn="ctr"/>
              <a:r>
                <a:rPr lang="en-US" altLang="ko-KR" sz="1600" dirty="0">
                  <a:latin typeface="Palatino Linotype" panose="02040502050505030304" pitchFamily="18" charset="0"/>
                </a:rPr>
                <a:t>Broker</a:t>
              </a:r>
              <a:endParaRPr lang="ko-KR" altLang="en-US" sz="1600" baseline="-25000" dirty="0">
                <a:latin typeface="Palatino Linotype" panose="02040502050505030304" pitchFamily="18" charset="0"/>
              </a:endParaRPr>
            </a:p>
          </p:txBody>
        </p:sp>
        <p:pic>
          <p:nvPicPr>
            <p:cNvPr id="30" name="Picture 2" descr="ë¼ì¦ë² ë¦¬íì´ í½í ê·¸ë¨ì ëí ì´ë¯¸ì§ ê²ìê²°ê³¼">
              <a:extLst>
                <a:ext uri="{FF2B5EF4-FFF2-40B4-BE49-F238E27FC236}">
                  <a16:creationId xmlns:a16="http://schemas.microsoft.com/office/drawing/2014/main" id="{2807C74E-F11A-406E-88F4-DB6EEF255C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0719" y="4905696"/>
              <a:ext cx="1168725" cy="9893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241EC13D-E2CD-429F-BB93-50AF9576055A}"/>
              </a:ext>
            </a:extLst>
          </p:cNvPr>
          <p:cNvSpPr txBox="1"/>
          <p:nvPr/>
        </p:nvSpPr>
        <p:spPr>
          <a:xfrm>
            <a:off x="2446532" y="1854058"/>
            <a:ext cx="1234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Palatino Linotype" panose="02040502050505030304" pitchFamily="18" charset="0"/>
              </a:rPr>
              <a:t>IoT Sensors</a:t>
            </a:r>
            <a:endParaRPr lang="ko-KR" altLang="en-US" sz="1600" baseline="-25000" dirty="0">
              <a:latin typeface="Palatino Linotype" panose="02040502050505030304" pitchFamily="18" charset="0"/>
            </a:endParaRPr>
          </a:p>
        </p:txBody>
      </p:sp>
      <p:pic>
        <p:nvPicPr>
          <p:cNvPr id="52" name="Picture 2" descr="ë¼ì¦ë² ë¦¬íì´ ì ë¡ iconì ëí ì´ë¯¸ì§ ê²ìê²°ê³¼">
            <a:extLst>
              <a:ext uri="{FF2B5EF4-FFF2-40B4-BE49-F238E27FC236}">
                <a16:creationId xmlns:a16="http://schemas.microsoft.com/office/drawing/2014/main" id="{5EC8805D-CD90-4DA4-BC59-4AE78D5F0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665" y="2910343"/>
            <a:ext cx="404180" cy="404180"/>
          </a:xfrm>
          <a:prstGeom prst="rect">
            <a:avLst/>
          </a:prstGeom>
          <a:noFill/>
          <a:effectLst>
            <a:glow rad="50800">
              <a:schemeClr val="bg1">
                <a:alpha val="60000"/>
              </a:schemeClr>
            </a:glow>
            <a:innerShdw blurRad="63500" dist="50800" dir="135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ë¼ì¦ë² ë¦¬íì´ ì ë¡ iconì ëí ì´ë¯¸ì§ ê²ìê²°ê³¼">
            <a:extLst>
              <a:ext uri="{FF2B5EF4-FFF2-40B4-BE49-F238E27FC236}">
                <a16:creationId xmlns:a16="http://schemas.microsoft.com/office/drawing/2014/main" id="{C0F3024D-DF24-4F92-A1B4-A295734C7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665" y="3296849"/>
            <a:ext cx="404180" cy="404180"/>
          </a:xfrm>
          <a:prstGeom prst="rect">
            <a:avLst/>
          </a:prstGeom>
          <a:noFill/>
          <a:effectLst>
            <a:glow rad="50800">
              <a:schemeClr val="bg1">
                <a:alpha val="60000"/>
              </a:schemeClr>
            </a:glow>
            <a:innerShdw blurRad="63500" dist="50800" dir="135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8D67F0F9-A8F4-4213-A8B1-D7D57349030B}"/>
              </a:ext>
            </a:extLst>
          </p:cNvPr>
          <p:cNvGrpSpPr/>
          <p:nvPr/>
        </p:nvGrpSpPr>
        <p:grpSpPr>
          <a:xfrm>
            <a:off x="1589838" y="4052627"/>
            <a:ext cx="2629654" cy="1082461"/>
            <a:chOff x="6419737" y="1972213"/>
            <a:chExt cx="2629654" cy="1082461"/>
          </a:xfrm>
        </p:grpSpPr>
        <p:pic>
          <p:nvPicPr>
            <p:cNvPr id="4" name="Picture 2" descr="ê´ë ¨ ì´ë¯¸ì§">
              <a:extLst>
                <a:ext uri="{FF2B5EF4-FFF2-40B4-BE49-F238E27FC236}">
                  <a16:creationId xmlns:a16="http://schemas.microsoft.com/office/drawing/2014/main" id="{618A9D1B-1858-47BD-9545-3BD03645A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9677" b="89862" l="7373" r="89862">
                          <a14:foregroundMark x1="67742" y1="16129" x2="71889" y2="35484"/>
                          <a14:foregroundMark x1="44700" y1="23041" x2="62212" y2="53917"/>
                          <a14:foregroundMark x1="89862" y1="16590" x2="88479" y2="21198"/>
                          <a14:foregroundMark x1="10138" y1="61751" x2="7373" y2="62673"/>
                          <a14:foregroundMark x1="13364" y1="66820" x2="27189" y2="71429"/>
                          <a14:foregroundMark x1="46083" y1="36406" x2="70046" y2="32719"/>
                          <a14:foregroundMark x1="40553" y1="23502" x2="41014" y2="47465"/>
                          <a14:foregroundMark x1="51613" y1="39631" x2="76959" y2="58525"/>
                          <a14:foregroundMark x1="52535" y1="87558" x2="55300" y2="8894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0051" y="1972213"/>
              <a:ext cx="903411" cy="9034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72C3811-67D3-43CF-9077-90A6DEFF05D6}"/>
                </a:ext>
              </a:extLst>
            </p:cNvPr>
            <p:cNvSpPr/>
            <p:nvPr/>
          </p:nvSpPr>
          <p:spPr>
            <a:xfrm>
              <a:off x="6419737" y="2695602"/>
              <a:ext cx="2629654" cy="35907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Palatino Linotype" panose="02040502050505030304" pitchFamily="18" charset="0"/>
                </a:rPr>
                <a:t>IoT Service Server</a:t>
              </a:r>
              <a:endParaRPr lang="ko-KR" altLang="en-US" sz="1600" dirty="0">
                <a:latin typeface="Palatino Linotype" panose="02040502050505030304" pitchFamily="18" charset="0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65876ED3-BDBA-4760-95E6-C44CAC7B0155}"/>
              </a:ext>
            </a:extLst>
          </p:cNvPr>
          <p:cNvGrpSpPr/>
          <p:nvPr/>
        </p:nvGrpSpPr>
        <p:grpSpPr>
          <a:xfrm>
            <a:off x="394362" y="2054113"/>
            <a:ext cx="1169810" cy="1759139"/>
            <a:chOff x="6327992" y="1493280"/>
            <a:chExt cx="634123" cy="953582"/>
          </a:xfrm>
          <a:noFill/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2D96846-9020-4EBC-9412-D3E4BC0D9433}"/>
                </a:ext>
              </a:extLst>
            </p:cNvPr>
            <p:cNvSpPr/>
            <p:nvPr/>
          </p:nvSpPr>
          <p:spPr>
            <a:xfrm>
              <a:off x="6327992" y="2171549"/>
              <a:ext cx="634123" cy="275313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Palatino Linotype" panose="02040502050505030304" pitchFamily="18" charset="0"/>
                </a:rPr>
                <a:t>Data Center</a:t>
              </a:r>
            </a:p>
          </p:txBody>
        </p:sp>
        <p:pic>
          <p:nvPicPr>
            <p:cNvPr id="42" name="Picture 4" descr="database server\ì ëí ì´ë¯¸ì§ ê²ìê²°ê³¼">
              <a:extLst>
                <a:ext uri="{FF2B5EF4-FFF2-40B4-BE49-F238E27FC236}">
                  <a16:creationId xmlns:a16="http://schemas.microsoft.com/office/drawing/2014/main" id="{721CB38A-C8A9-4227-9F00-7D08991309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256" b="97069" l="3605" r="96087">
                          <a14:foregroundMark x1="48507" y1="8710" x2="36663" y2="14908"/>
                          <a14:foregroundMark x1="36663" y1="14908" x2="28733" y2="48744"/>
                          <a14:foregroundMark x1="28733" y1="48744" x2="32750" y2="57789"/>
                          <a14:foregroundMark x1="32750" y1="57789" x2="43151" y2="62479"/>
                          <a14:foregroundMark x1="43151" y1="62479" x2="55922" y2="54941"/>
                          <a14:foregroundMark x1="55922" y1="54941" x2="61071" y2="38023"/>
                          <a14:foregroundMark x1="61071" y1="38023" x2="49743" y2="24958"/>
                          <a14:foregroundMark x1="49743" y1="24958" x2="29660" y2="30235"/>
                          <a14:foregroundMark x1="29660" y1="30235" x2="16787" y2="63819"/>
                          <a14:foregroundMark x1="16787" y1="63819" x2="29248" y2="80402"/>
                          <a14:foregroundMark x1="29248" y1="80402" x2="41504" y2="79648"/>
                          <a14:foregroundMark x1="41504" y1="79648" x2="40680" y2="61558"/>
                          <a14:foregroundMark x1="40680" y1="61558" x2="23893" y2="45645"/>
                          <a14:foregroundMark x1="23893" y1="45645" x2="26159" y2="60804"/>
                          <a14:foregroundMark x1="26159" y1="60804" x2="36869" y2="48325"/>
                          <a14:foregroundMark x1="36869" y1="48325" x2="25335" y2="39112"/>
                          <a14:foregroundMark x1="25335" y1="39112" x2="10402" y2="52848"/>
                          <a14:foregroundMark x1="10402" y1="52848" x2="8342" y2="79062"/>
                          <a14:foregroundMark x1="8342" y1="79062" x2="20391" y2="82831"/>
                          <a14:foregroundMark x1="20391" y1="82831" x2="29454" y2="73953"/>
                          <a14:foregroundMark x1="29454" y1="73953" x2="26468" y2="59464"/>
                          <a14:foregroundMark x1="26468" y1="59464" x2="16066" y2="78894"/>
                          <a14:foregroundMark x1="16066" y1="78894" x2="31411" y2="75209"/>
                          <a14:foregroundMark x1="31411" y1="75209" x2="31308" y2="61558"/>
                          <a14:foregroundMark x1="31308" y1="61558" x2="21627" y2="81575"/>
                          <a14:foregroundMark x1="21627" y1="81575" x2="31205" y2="88358"/>
                          <a14:foregroundMark x1="31205" y1="88358" x2="47992" y2="81826"/>
                          <a14:foregroundMark x1="47992" y1="81826" x2="54068" y2="75712"/>
                          <a14:foregroundMark x1="54068" y1="75712" x2="54274" y2="74037"/>
                          <a14:foregroundMark x1="76622" y1="50419" x2="88568" y2="67588"/>
                          <a14:foregroundMark x1="88568" y1="67588" x2="73326" y2="79983"/>
                          <a14:foregroundMark x1="73326" y1="79983" x2="57158" y2="82663"/>
                          <a14:foregroundMark x1="57158" y1="82663" x2="68692" y2="58794"/>
                          <a14:foregroundMark x1="68692" y1="58794" x2="65808" y2="71524"/>
                          <a14:foregroundMark x1="65808" y1="71524" x2="68589" y2="75796"/>
                          <a14:foregroundMark x1="93718" y1="44305" x2="98146" y2="55779"/>
                          <a14:foregroundMark x1="98146" y1="55779" x2="96601" y2="81407"/>
                          <a14:foregroundMark x1="96601" y1="81407" x2="96292" y2="81910"/>
                          <a14:foregroundMark x1="66632" y1="46147" x2="54583" y2="77387"/>
                          <a14:foregroundMark x1="54583" y1="77387" x2="54583" y2="78224"/>
                          <a14:foregroundMark x1="43563" y1="44305" x2="51184" y2="64992"/>
                          <a14:foregroundMark x1="37384" y1="48074" x2="45623" y2="50419"/>
                          <a14:foregroundMark x1="45623" y1="50419" x2="45726" y2="50419"/>
                          <a14:foregroundMark x1="44078" y1="48995" x2="32235" y2="44054"/>
                          <a14:foregroundMark x1="20082" y1="18760" x2="8548" y2="42630"/>
                          <a14:foregroundMark x1="8548" y1="42630" x2="7415" y2="56533"/>
                          <a14:foregroundMark x1="7415" y1="56533" x2="9166" y2="63903"/>
                          <a14:foregroundMark x1="10711" y1="36935" x2="6591" y2="84003"/>
                          <a14:foregroundMark x1="7106" y1="84338" x2="11329" y2="91457"/>
                          <a14:foregroundMark x1="11329" y1="91457" x2="22142" y2="97236"/>
                          <a14:foregroundMark x1="22142" y1="97236" x2="28115" y2="96147"/>
                          <a14:foregroundMark x1="45623" y1="92797" x2="39753" y2="92881"/>
                          <a14:foregroundMark x1="72709" y1="66918" x2="80124" y2="65578"/>
                          <a14:foregroundMark x1="65191" y1="79062" x2="73223" y2="79062"/>
                          <a14:foregroundMark x1="3708" y1="72613" x2="3605" y2="51675"/>
                          <a14:foregroundMark x1="15860" y1="64992" x2="15860" y2="64322"/>
                          <a14:foregroundMark x1="23687" y1="11223" x2="50669" y2="5946"/>
                          <a14:foregroundMark x1="46962" y1="1256" x2="50154" y2="167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0857" y="1493280"/>
              <a:ext cx="500354" cy="615295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7571935-B3E7-4060-9D70-22606EB0EEB4}"/>
              </a:ext>
            </a:extLst>
          </p:cNvPr>
          <p:cNvSpPr txBox="1"/>
          <p:nvPr/>
        </p:nvSpPr>
        <p:spPr>
          <a:xfrm>
            <a:off x="936381" y="5151408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Palatino Linotype" panose="02040502050505030304" pitchFamily="18" charset="0"/>
              </a:rPr>
              <a:t>MQTT</a:t>
            </a:r>
            <a:endParaRPr lang="ko-KR" altLang="en-US" sz="1600" dirty="0">
              <a:latin typeface="Palatino Linotype" panose="02040502050505030304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6D3E4CE-37BE-4216-AD0E-9FDC5C5D086E}"/>
              </a:ext>
            </a:extLst>
          </p:cNvPr>
          <p:cNvSpPr txBox="1"/>
          <p:nvPr/>
        </p:nvSpPr>
        <p:spPr>
          <a:xfrm>
            <a:off x="2323418" y="5158068"/>
            <a:ext cx="7296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Palatino Linotype" panose="02040502050505030304" pitchFamily="18" charset="0"/>
              </a:rPr>
              <a:t>HTTP</a:t>
            </a:r>
            <a:endParaRPr lang="ko-KR" altLang="en-US" sz="1600" dirty="0">
              <a:latin typeface="Palatino Linotype" panose="02040502050505030304" pitchFamily="18" charset="0"/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284A36E-5535-46B7-8FE4-78A6ED801050}"/>
              </a:ext>
            </a:extLst>
          </p:cNvPr>
          <p:cNvCxnSpPr>
            <a:stCxn id="55" idx="3"/>
            <a:endCxn id="30" idx="1"/>
          </p:cNvCxnSpPr>
          <p:nvPr/>
        </p:nvCxnSpPr>
        <p:spPr>
          <a:xfrm>
            <a:off x="3308845" y="2339423"/>
            <a:ext cx="707498" cy="2311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66BCE9BC-90F4-4F61-9562-A7CD90820F9D}"/>
              </a:ext>
            </a:extLst>
          </p:cNvPr>
          <p:cNvCxnSpPr>
            <a:stCxn id="33" idx="3"/>
            <a:endCxn id="30" idx="1"/>
          </p:cNvCxnSpPr>
          <p:nvPr/>
        </p:nvCxnSpPr>
        <p:spPr>
          <a:xfrm flipV="1">
            <a:off x="3308845" y="2570560"/>
            <a:ext cx="707498" cy="1553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B3D32F0F-7122-494B-9EF5-30E2ACE2D7D9}"/>
              </a:ext>
            </a:extLst>
          </p:cNvPr>
          <p:cNvCxnSpPr>
            <a:stCxn id="52" idx="3"/>
            <a:endCxn id="30" idx="1"/>
          </p:cNvCxnSpPr>
          <p:nvPr/>
        </p:nvCxnSpPr>
        <p:spPr>
          <a:xfrm flipV="1">
            <a:off x="3308845" y="2570560"/>
            <a:ext cx="707498" cy="5418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06ABB294-C14D-4AC0-88A3-266B2EA1186C}"/>
              </a:ext>
            </a:extLst>
          </p:cNvPr>
          <p:cNvCxnSpPr>
            <a:stCxn id="56" idx="3"/>
            <a:endCxn id="30" idx="1"/>
          </p:cNvCxnSpPr>
          <p:nvPr/>
        </p:nvCxnSpPr>
        <p:spPr>
          <a:xfrm flipV="1">
            <a:off x="3308845" y="2570560"/>
            <a:ext cx="707498" cy="9283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FD042096-DA78-4DA5-BC4B-BAE3D3839CE1}"/>
              </a:ext>
            </a:extLst>
          </p:cNvPr>
          <p:cNvCxnSpPr>
            <a:cxnSpLocks/>
            <a:stCxn id="29" idx="2"/>
            <a:endCxn id="4" idx="3"/>
          </p:cNvCxnSpPr>
          <p:nvPr/>
        </p:nvCxnSpPr>
        <p:spPr>
          <a:xfrm rot="5400000">
            <a:off x="3489196" y="3573440"/>
            <a:ext cx="775260" cy="10865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BABD931C-2018-451E-BA20-B09352AE2CB2}"/>
              </a:ext>
            </a:extLst>
          </p:cNvPr>
          <p:cNvCxnSpPr>
            <a:stCxn id="55" idx="1"/>
            <a:endCxn id="42" idx="3"/>
          </p:cNvCxnSpPr>
          <p:nvPr/>
        </p:nvCxnSpPr>
        <p:spPr>
          <a:xfrm rot="10800000" flipV="1">
            <a:off x="1433371" y="2339422"/>
            <a:ext cx="1471295" cy="282229"/>
          </a:xfrm>
          <a:prstGeom prst="bentConnector3">
            <a:avLst>
              <a:gd name="adj1" fmla="val 71580"/>
            </a:avLst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609E10AA-DC21-4CB0-B2F2-DF85B2D13E52}"/>
              </a:ext>
            </a:extLst>
          </p:cNvPr>
          <p:cNvCxnSpPr>
            <a:stCxn id="33" idx="1"/>
            <a:endCxn id="42" idx="3"/>
          </p:cNvCxnSpPr>
          <p:nvPr/>
        </p:nvCxnSpPr>
        <p:spPr>
          <a:xfrm rot="10800000">
            <a:off x="1433371" y="2621652"/>
            <a:ext cx="1471295" cy="104276"/>
          </a:xfrm>
          <a:prstGeom prst="bentConnector3">
            <a:avLst>
              <a:gd name="adj1" fmla="val 71796"/>
            </a:avLst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EA6FB909-2257-4642-9DE1-3A2DCF56EBC2}"/>
              </a:ext>
            </a:extLst>
          </p:cNvPr>
          <p:cNvCxnSpPr>
            <a:cxnSpLocks/>
            <a:stCxn id="52" idx="1"/>
            <a:endCxn id="42" idx="3"/>
          </p:cNvCxnSpPr>
          <p:nvPr/>
        </p:nvCxnSpPr>
        <p:spPr>
          <a:xfrm rot="10800000">
            <a:off x="1433371" y="2621653"/>
            <a:ext cx="1471295" cy="490781"/>
          </a:xfrm>
          <a:prstGeom prst="bentConnector3">
            <a:avLst>
              <a:gd name="adj1" fmla="val 71575"/>
            </a:avLst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70024DAE-96A0-4DF0-971B-BE56E94B6060}"/>
              </a:ext>
            </a:extLst>
          </p:cNvPr>
          <p:cNvCxnSpPr>
            <a:stCxn id="56" idx="1"/>
            <a:endCxn id="42" idx="3"/>
          </p:cNvCxnSpPr>
          <p:nvPr/>
        </p:nvCxnSpPr>
        <p:spPr>
          <a:xfrm rot="10800000">
            <a:off x="1433371" y="2621653"/>
            <a:ext cx="1471295" cy="877287"/>
          </a:xfrm>
          <a:prstGeom prst="bentConnector3">
            <a:avLst>
              <a:gd name="adj1" fmla="val 71562"/>
            </a:avLst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8" name="연결선: 꺾임 1027">
            <a:extLst>
              <a:ext uri="{FF2B5EF4-FFF2-40B4-BE49-F238E27FC236}">
                <a16:creationId xmlns:a16="http://schemas.microsoft.com/office/drawing/2014/main" id="{6800FA1B-A402-4FAD-A5DD-714AB5BF7D0D}"/>
              </a:ext>
            </a:extLst>
          </p:cNvPr>
          <p:cNvCxnSpPr>
            <a:cxnSpLocks/>
            <a:stCxn id="41" idx="2"/>
            <a:endCxn id="4" idx="1"/>
          </p:cNvCxnSpPr>
          <p:nvPr/>
        </p:nvCxnSpPr>
        <p:spPr>
          <a:xfrm rot="16200000" flipH="1">
            <a:off x="1359169" y="3433349"/>
            <a:ext cx="691081" cy="1450885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8" name="직선 화살표 연결선 1057">
            <a:extLst>
              <a:ext uri="{FF2B5EF4-FFF2-40B4-BE49-F238E27FC236}">
                <a16:creationId xmlns:a16="http://schemas.microsoft.com/office/drawing/2014/main" id="{0456FE76-6FCD-4F07-A3E9-2C5359134C63}"/>
              </a:ext>
            </a:extLst>
          </p:cNvPr>
          <p:cNvCxnSpPr>
            <a:cxnSpLocks/>
          </p:cNvCxnSpPr>
          <p:nvPr/>
        </p:nvCxnSpPr>
        <p:spPr>
          <a:xfrm>
            <a:off x="1646561" y="2137333"/>
            <a:ext cx="626196" cy="0"/>
          </a:xfrm>
          <a:prstGeom prst="straightConnector1">
            <a:avLst/>
          </a:prstGeom>
          <a:ln w="1270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0" name="TextBox 1059">
            <a:extLst>
              <a:ext uri="{FF2B5EF4-FFF2-40B4-BE49-F238E27FC236}">
                <a16:creationId xmlns:a16="http://schemas.microsoft.com/office/drawing/2014/main" id="{F599ECE5-C9FF-42CF-A1FF-8AF0F9CC93BB}"/>
              </a:ext>
            </a:extLst>
          </p:cNvPr>
          <p:cNvSpPr txBox="1"/>
          <p:nvPr/>
        </p:nvSpPr>
        <p:spPr>
          <a:xfrm>
            <a:off x="1646561" y="1743601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Palatino Linotype" panose="02040502050505030304" pitchFamily="18" charset="0"/>
              </a:rPr>
              <a:t>4km</a:t>
            </a:r>
            <a:endParaRPr lang="ko-KR" altLang="en-US" sz="1600" dirty="0">
              <a:latin typeface="Palatino Linotype" panose="02040502050505030304" pitchFamily="18" charset="0"/>
            </a:endParaRPr>
          </a:p>
        </p:txBody>
      </p:sp>
      <p:cxnSp>
        <p:nvCxnSpPr>
          <p:cNvPr id="1062" name="직선 화살표 연결선 1061">
            <a:extLst>
              <a:ext uri="{FF2B5EF4-FFF2-40B4-BE49-F238E27FC236}">
                <a16:creationId xmlns:a16="http://schemas.microsoft.com/office/drawing/2014/main" id="{034DA071-8261-4DE0-88DD-60C15F3C31D3}"/>
              </a:ext>
            </a:extLst>
          </p:cNvPr>
          <p:cNvCxnSpPr/>
          <p:nvPr/>
        </p:nvCxnSpPr>
        <p:spPr>
          <a:xfrm>
            <a:off x="396440" y="5358123"/>
            <a:ext cx="5563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86954FEE-A2C8-46AF-90FE-CFC4C5A2B865}"/>
              </a:ext>
            </a:extLst>
          </p:cNvPr>
          <p:cNvCxnSpPr/>
          <p:nvPr/>
        </p:nvCxnSpPr>
        <p:spPr>
          <a:xfrm>
            <a:off x="1821692" y="5351463"/>
            <a:ext cx="556398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9" name="TextBox 1068">
            <a:extLst>
              <a:ext uri="{FF2B5EF4-FFF2-40B4-BE49-F238E27FC236}">
                <a16:creationId xmlns:a16="http://schemas.microsoft.com/office/drawing/2014/main" id="{B4D10022-FA69-4A13-8760-4DD7922DE4AA}"/>
              </a:ext>
            </a:extLst>
          </p:cNvPr>
          <p:cNvSpPr txBox="1"/>
          <p:nvPr/>
        </p:nvSpPr>
        <p:spPr>
          <a:xfrm>
            <a:off x="6665646" y="1484726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Palatino Linotype" panose="02040502050505030304" pitchFamily="18" charset="0"/>
              </a:rPr>
              <a:t>(b)</a:t>
            </a:r>
            <a:endParaRPr lang="ko-KR" altLang="en-US" dirty="0">
              <a:latin typeface="Palatino Linotype" panose="02040502050505030304" pitchFamily="18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CAE1973-9561-4CD2-AAAF-7FBD9190627C}"/>
              </a:ext>
            </a:extLst>
          </p:cNvPr>
          <p:cNvSpPr txBox="1"/>
          <p:nvPr/>
        </p:nvSpPr>
        <p:spPr>
          <a:xfrm>
            <a:off x="2439472" y="148472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Palatino Linotype" panose="02040502050505030304" pitchFamily="18" charset="0"/>
              </a:rPr>
              <a:t>(a)</a:t>
            </a:r>
            <a:endParaRPr lang="ko-KR" altLang="en-US" dirty="0">
              <a:latin typeface="Palatino Linotype" panose="0204050205050503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285B35D-1FB2-4E4C-831B-003B77CB7B87}"/>
              </a:ext>
            </a:extLst>
          </p:cNvPr>
          <p:cNvSpPr txBox="1"/>
          <p:nvPr/>
        </p:nvSpPr>
        <p:spPr>
          <a:xfrm>
            <a:off x="252616" y="1829433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Palatino Linotype" panose="02040502050505030304" pitchFamily="18" charset="0"/>
              </a:rPr>
              <a:t>(1)</a:t>
            </a:r>
            <a:endParaRPr lang="ko-KR" altLang="en-US" dirty="0">
              <a:latin typeface="Palatino Linotype" panose="0204050205050503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4C37605-C10D-47AA-9302-C6E9ABE3F3B0}"/>
              </a:ext>
            </a:extLst>
          </p:cNvPr>
          <p:cNvSpPr txBox="1"/>
          <p:nvPr/>
        </p:nvSpPr>
        <p:spPr>
          <a:xfrm>
            <a:off x="4772377" y="1848483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Palatino Linotype" panose="02040502050505030304" pitchFamily="18" charset="0"/>
              </a:rPr>
              <a:t>(2)</a:t>
            </a:r>
            <a:endParaRPr lang="ko-KR" altLang="en-US" dirty="0">
              <a:latin typeface="Palatino Linotype" panose="0204050205050503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6AC38F4-D801-4B66-A05D-02A7C12EE97D}"/>
              </a:ext>
            </a:extLst>
          </p:cNvPr>
          <p:cNvSpPr txBox="1"/>
          <p:nvPr/>
        </p:nvSpPr>
        <p:spPr>
          <a:xfrm>
            <a:off x="250045" y="4011729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Palatino Linotype" panose="02040502050505030304" pitchFamily="18" charset="0"/>
              </a:rPr>
              <a:t>(3)</a:t>
            </a:r>
            <a:endParaRPr lang="ko-KR" altLang="en-US" dirty="0">
              <a:latin typeface="Palatino Linotype" panose="02040502050505030304" pitchFamily="18" charset="0"/>
            </a:endParaRPr>
          </a:p>
        </p:txBody>
      </p:sp>
      <p:pic>
        <p:nvPicPr>
          <p:cNvPr id="5" name="그림 4" descr="전자기기이(가) 표시된 사진&#10;&#10;자동 생성된 설명">
            <a:extLst>
              <a:ext uri="{FF2B5EF4-FFF2-40B4-BE49-F238E27FC236}">
                <a16:creationId xmlns:a16="http://schemas.microsoft.com/office/drawing/2014/main" id="{4BCBA4C8-FAFC-431D-865C-2129987C4129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7" r="9915"/>
          <a:stretch/>
        </p:blipFill>
        <p:spPr>
          <a:xfrm>
            <a:off x="5263862" y="1882400"/>
            <a:ext cx="3357243" cy="331099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835D46C8-415F-43A5-A15E-FB1A32C07C4C}"/>
              </a:ext>
            </a:extLst>
          </p:cNvPr>
          <p:cNvSpPr txBox="1"/>
          <p:nvPr/>
        </p:nvSpPr>
        <p:spPr>
          <a:xfrm>
            <a:off x="5221826" y="1797264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>
                  <a:glow rad="50800">
                    <a:schemeClr val="bg1"/>
                  </a:glow>
                </a:effectLst>
                <a:latin typeface="Palatino Linotype" panose="02040502050505030304" pitchFamily="18" charset="0"/>
              </a:rPr>
              <a:t>(1)</a:t>
            </a:r>
            <a:endParaRPr lang="ko-KR" altLang="en-US" dirty="0">
              <a:effectLst>
                <a:glow rad="50800">
                  <a:schemeClr val="bg1"/>
                </a:glow>
              </a:effectLst>
              <a:latin typeface="Palatino Linotype" panose="0204050205050503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6E49DD8-594B-4F7F-9B3B-EA13CADC307A}"/>
              </a:ext>
            </a:extLst>
          </p:cNvPr>
          <p:cNvSpPr txBox="1"/>
          <p:nvPr/>
        </p:nvSpPr>
        <p:spPr>
          <a:xfrm>
            <a:off x="8138971" y="284149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>
                  <a:glow rad="50800">
                    <a:schemeClr val="bg1"/>
                  </a:glow>
                </a:effectLst>
                <a:latin typeface="Palatino Linotype" panose="02040502050505030304" pitchFamily="18" charset="0"/>
              </a:rPr>
              <a:t>(2)</a:t>
            </a:r>
            <a:endParaRPr lang="ko-KR" altLang="en-US" dirty="0">
              <a:effectLst>
                <a:glow rad="50800">
                  <a:schemeClr val="bg1"/>
                </a:glow>
              </a:effectLst>
              <a:latin typeface="Palatino Linotype" panose="0204050205050503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CA674FC-7880-4441-8BC6-0914DA15B359}"/>
              </a:ext>
            </a:extLst>
          </p:cNvPr>
          <p:cNvSpPr txBox="1"/>
          <p:nvPr/>
        </p:nvSpPr>
        <p:spPr>
          <a:xfrm>
            <a:off x="5817792" y="4406684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>
                  <a:glow rad="50800">
                    <a:schemeClr val="bg1"/>
                  </a:glow>
                </a:effectLst>
                <a:latin typeface="Palatino Linotype" panose="02040502050505030304" pitchFamily="18" charset="0"/>
              </a:rPr>
              <a:t>(3)</a:t>
            </a:r>
            <a:endParaRPr lang="ko-KR" altLang="en-US" dirty="0">
              <a:effectLst>
                <a:glow rad="50800">
                  <a:schemeClr val="bg1"/>
                </a:glow>
              </a:effectLst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5831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구름 4">
            <a:extLst>
              <a:ext uri="{FF2B5EF4-FFF2-40B4-BE49-F238E27FC236}">
                <a16:creationId xmlns:a16="http://schemas.microsoft.com/office/drawing/2014/main" id="{8FB82554-827D-4F07-B707-0865CB9A68A7}"/>
              </a:ext>
            </a:extLst>
          </p:cNvPr>
          <p:cNvSpPr/>
          <p:nvPr/>
        </p:nvSpPr>
        <p:spPr>
          <a:xfrm flipH="1" flipV="1">
            <a:off x="5441141" y="4418624"/>
            <a:ext cx="2030860" cy="1341076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0200" y="867191"/>
            <a:ext cx="8584079" cy="1839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2400" b="1" dirty="0">
                <a:latin typeface="맑은 고딕" panose="020B0503020000020004" pitchFamily="50" charset="-127"/>
              </a:rPr>
              <a:t> Experiment 1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Can it reduce Latency</a:t>
            </a:r>
            <a:endParaRPr lang="en-US" altLang="ko-KR" dirty="0">
              <a:solidFill>
                <a:srgbClr val="9C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330200" y="92075"/>
            <a:ext cx="8356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fontAlgn="t" latinLnBrk="0" hangingPunct="0">
              <a:spcBef>
                <a:spcPct val="50000"/>
              </a:spcBef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+mj-ea"/>
              </a:rPr>
              <a:t> Experiment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fld id="{0CDDD91B-D59A-43E0-9831-FA9EFD7B6536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7826E57-FC19-4BCC-9BB0-F2050E2D2089}"/>
              </a:ext>
            </a:extLst>
          </p:cNvPr>
          <p:cNvSpPr/>
          <p:nvPr/>
        </p:nvSpPr>
        <p:spPr>
          <a:xfrm>
            <a:off x="1259632" y="2931340"/>
            <a:ext cx="4473680" cy="2250717"/>
          </a:xfrm>
          <a:prstGeom prst="ellipse">
            <a:avLst/>
          </a:prstGeom>
          <a:solidFill>
            <a:schemeClr val="bg1">
              <a:lumMod val="85000"/>
              <a:alpha val="25098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5DE10C1-84C0-4BA7-93BA-B6788E19D866}"/>
              </a:ext>
            </a:extLst>
          </p:cNvPr>
          <p:cNvGrpSpPr/>
          <p:nvPr/>
        </p:nvGrpSpPr>
        <p:grpSpPr>
          <a:xfrm>
            <a:off x="4055920" y="2934384"/>
            <a:ext cx="1646338" cy="974476"/>
            <a:chOff x="2358190" y="4484679"/>
            <a:chExt cx="2382833" cy="141040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95F9013-0CA6-449B-8056-8F258260FFDD}"/>
                </a:ext>
              </a:extLst>
            </p:cNvPr>
            <p:cNvSpPr txBox="1"/>
            <p:nvPr/>
          </p:nvSpPr>
          <p:spPr>
            <a:xfrm>
              <a:off x="2358190" y="4484679"/>
              <a:ext cx="2382833" cy="445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Smart Broker</a:t>
              </a:r>
              <a:r>
                <a:rPr lang="en-US" altLang="ko-KR" sz="1400" baseline="-25000" dirty="0"/>
                <a:t>1</a:t>
              </a:r>
              <a:endParaRPr lang="ko-KR" altLang="en-US" sz="1400" baseline="-25000" dirty="0"/>
            </a:p>
          </p:txBody>
        </p:sp>
        <p:pic>
          <p:nvPicPr>
            <p:cNvPr id="30" name="Picture 2" descr="ë¼ì¦ë² ë¦¬íì´ í½í ê·¸ë¨ì ëí ì´ë¯¸ì§ ê²ìê²°ê³¼">
              <a:extLst>
                <a:ext uri="{FF2B5EF4-FFF2-40B4-BE49-F238E27FC236}">
                  <a16:creationId xmlns:a16="http://schemas.microsoft.com/office/drawing/2014/main" id="{2807C74E-F11A-406E-88F4-DB6EEF255C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5244" y="4905696"/>
              <a:ext cx="1168725" cy="9893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5E8C849-FB19-4714-8BC1-12CB4D473269}"/>
              </a:ext>
            </a:extLst>
          </p:cNvPr>
          <p:cNvGrpSpPr/>
          <p:nvPr/>
        </p:nvGrpSpPr>
        <p:grpSpPr>
          <a:xfrm>
            <a:off x="1513017" y="3114873"/>
            <a:ext cx="1112805" cy="638025"/>
            <a:chOff x="1275762" y="2299981"/>
            <a:chExt cx="1112805" cy="63802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41EC13D-E2CD-429F-BB93-50AF9576055A}"/>
                </a:ext>
              </a:extLst>
            </p:cNvPr>
            <p:cNvSpPr txBox="1"/>
            <p:nvPr/>
          </p:nvSpPr>
          <p:spPr>
            <a:xfrm>
              <a:off x="1275762" y="2299981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IoT Sensor</a:t>
              </a:r>
              <a:r>
                <a:rPr lang="en-US" altLang="ko-KR" sz="1400" baseline="-25000" dirty="0"/>
                <a:t>1</a:t>
              </a:r>
              <a:endParaRPr lang="ko-KR" altLang="en-US" sz="1400" baseline="-25000" dirty="0"/>
            </a:p>
          </p:txBody>
        </p:sp>
        <p:pic>
          <p:nvPicPr>
            <p:cNvPr id="33" name="Picture 2" descr="ë¼ì¦ë² ë¦¬íì´ ì ë¡ iconì ëí ì´ë¯¸ì§ ê²ìê²°ê³¼">
              <a:extLst>
                <a:ext uri="{FF2B5EF4-FFF2-40B4-BE49-F238E27FC236}">
                  <a16:creationId xmlns:a16="http://schemas.microsoft.com/office/drawing/2014/main" id="{918F3EAA-2D23-458E-917A-2DB980C5CE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504" y="2533826"/>
              <a:ext cx="404180" cy="404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22763BC-B326-4AE1-8343-DA8B3EA2B153}"/>
              </a:ext>
            </a:extLst>
          </p:cNvPr>
          <p:cNvGrpSpPr/>
          <p:nvPr/>
        </p:nvGrpSpPr>
        <p:grpSpPr>
          <a:xfrm>
            <a:off x="3208262" y="3730205"/>
            <a:ext cx="1413977" cy="1040632"/>
            <a:chOff x="3765590" y="3101356"/>
            <a:chExt cx="1413977" cy="1040632"/>
          </a:xfrm>
        </p:grpSpPr>
        <p:pic>
          <p:nvPicPr>
            <p:cNvPr id="35" name="Picture 6" descr="router iconì ëí ì´ë¯¸ì§ ê²ìê²°ê³¼">
              <a:extLst>
                <a:ext uri="{FF2B5EF4-FFF2-40B4-BE49-F238E27FC236}">
                  <a16:creationId xmlns:a16="http://schemas.microsoft.com/office/drawing/2014/main" id="{206D34E1-2A32-4DEE-8484-3066CB5A61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8416" y="3101356"/>
              <a:ext cx="871355" cy="871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CAD712A-B2FF-42ED-A5FD-C2EC19C8D2E3}"/>
                </a:ext>
              </a:extLst>
            </p:cNvPr>
            <p:cNvSpPr txBox="1"/>
            <p:nvPr/>
          </p:nvSpPr>
          <p:spPr>
            <a:xfrm>
              <a:off x="3765590" y="3834211"/>
              <a:ext cx="14139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Wireless router</a:t>
              </a:r>
              <a:endParaRPr lang="ko-KR" altLang="en-US" sz="1400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A6AD1602-FAAC-47E0-B8CF-9F660B4D7409}"/>
              </a:ext>
            </a:extLst>
          </p:cNvPr>
          <p:cNvGrpSpPr/>
          <p:nvPr/>
        </p:nvGrpSpPr>
        <p:grpSpPr>
          <a:xfrm>
            <a:off x="5733314" y="2740112"/>
            <a:ext cx="1816073" cy="981647"/>
            <a:chOff x="5737016" y="1502122"/>
            <a:chExt cx="1816073" cy="981647"/>
          </a:xfrm>
          <a:noFill/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72C3811-67D3-43CF-9077-90A6DEFF05D6}"/>
                </a:ext>
              </a:extLst>
            </p:cNvPr>
            <p:cNvSpPr/>
            <p:nvPr/>
          </p:nvSpPr>
          <p:spPr>
            <a:xfrm>
              <a:off x="5737016" y="2021775"/>
              <a:ext cx="1816073" cy="461994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IoT Service</a:t>
              </a:r>
              <a:endParaRPr lang="ko-KR" altLang="en-US" sz="1400" dirty="0"/>
            </a:p>
          </p:txBody>
        </p:sp>
        <p:pic>
          <p:nvPicPr>
            <p:cNvPr id="39" name="Picture 4" descr="database server\ì ëí ì´ë¯¸ì§ ê²ìê²°ê³¼">
              <a:extLst>
                <a:ext uri="{FF2B5EF4-FFF2-40B4-BE49-F238E27FC236}">
                  <a16:creationId xmlns:a16="http://schemas.microsoft.com/office/drawing/2014/main" id="{985AE3AE-6B9D-4FBB-B7BA-11FB7418B0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256" b="97069" l="3605" r="96087">
                          <a14:foregroundMark x1="48507" y1="8710" x2="36663" y2="14908"/>
                          <a14:foregroundMark x1="36663" y1="14908" x2="28733" y2="48744"/>
                          <a14:foregroundMark x1="28733" y1="48744" x2="32750" y2="57789"/>
                          <a14:foregroundMark x1="32750" y1="57789" x2="43151" y2="62479"/>
                          <a14:foregroundMark x1="43151" y1="62479" x2="55922" y2="54941"/>
                          <a14:foregroundMark x1="55922" y1="54941" x2="61071" y2="38023"/>
                          <a14:foregroundMark x1="61071" y1="38023" x2="49743" y2="24958"/>
                          <a14:foregroundMark x1="49743" y1="24958" x2="29660" y2="30235"/>
                          <a14:foregroundMark x1="29660" y1="30235" x2="16787" y2="63819"/>
                          <a14:foregroundMark x1="16787" y1="63819" x2="29248" y2="80402"/>
                          <a14:foregroundMark x1="29248" y1="80402" x2="41504" y2="79648"/>
                          <a14:foregroundMark x1="41504" y1="79648" x2="40680" y2="61558"/>
                          <a14:foregroundMark x1="40680" y1="61558" x2="23893" y2="45645"/>
                          <a14:foregroundMark x1="23893" y1="45645" x2="26159" y2="60804"/>
                          <a14:foregroundMark x1="26159" y1="60804" x2="36869" y2="48325"/>
                          <a14:foregroundMark x1="36869" y1="48325" x2="25335" y2="39112"/>
                          <a14:foregroundMark x1="25335" y1="39112" x2="10402" y2="52848"/>
                          <a14:foregroundMark x1="10402" y1="52848" x2="8342" y2="79062"/>
                          <a14:foregroundMark x1="8342" y1="79062" x2="20391" y2="82831"/>
                          <a14:foregroundMark x1="20391" y1="82831" x2="29454" y2="73953"/>
                          <a14:foregroundMark x1="29454" y1="73953" x2="26468" y2="59464"/>
                          <a14:foregroundMark x1="26468" y1="59464" x2="16066" y2="78894"/>
                          <a14:foregroundMark x1="16066" y1="78894" x2="31411" y2="75209"/>
                          <a14:foregroundMark x1="31411" y1="75209" x2="31308" y2="61558"/>
                          <a14:foregroundMark x1="31308" y1="61558" x2="21627" y2="81575"/>
                          <a14:foregroundMark x1="21627" y1="81575" x2="31205" y2="88358"/>
                          <a14:foregroundMark x1="31205" y1="88358" x2="47992" y2="81826"/>
                          <a14:foregroundMark x1="47992" y1="81826" x2="54068" y2="75712"/>
                          <a14:foregroundMark x1="54068" y1="75712" x2="54274" y2="74037"/>
                          <a14:foregroundMark x1="76622" y1="50419" x2="88568" y2="67588"/>
                          <a14:foregroundMark x1="88568" y1="67588" x2="73326" y2="79983"/>
                          <a14:foregroundMark x1="73326" y1="79983" x2="57158" y2="82663"/>
                          <a14:foregroundMark x1="57158" y1="82663" x2="68692" y2="58794"/>
                          <a14:foregroundMark x1="68692" y1="58794" x2="65808" y2="71524"/>
                          <a14:foregroundMark x1="65808" y1="71524" x2="68589" y2="75796"/>
                          <a14:foregroundMark x1="93718" y1="44305" x2="98146" y2="55779"/>
                          <a14:foregroundMark x1="98146" y1="55779" x2="96601" y2="81407"/>
                          <a14:foregroundMark x1="96601" y1="81407" x2="96292" y2="81910"/>
                          <a14:foregroundMark x1="66632" y1="46147" x2="54583" y2="77387"/>
                          <a14:foregroundMark x1="54583" y1="77387" x2="54583" y2="78224"/>
                          <a14:foregroundMark x1="43563" y1="44305" x2="51184" y2="64992"/>
                          <a14:foregroundMark x1="37384" y1="48074" x2="45623" y2="50419"/>
                          <a14:foregroundMark x1="45623" y1="50419" x2="45726" y2="50419"/>
                          <a14:foregroundMark x1="44078" y1="48995" x2="32235" y2="44054"/>
                          <a14:foregroundMark x1="20082" y1="18760" x2="8548" y2="42630"/>
                          <a14:foregroundMark x1="8548" y1="42630" x2="7415" y2="56533"/>
                          <a14:foregroundMark x1="7415" y1="56533" x2="9166" y2="63903"/>
                          <a14:foregroundMark x1="10711" y1="36935" x2="6591" y2="84003"/>
                          <a14:foregroundMark x1="7106" y1="84338" x2="11329" y2="91457"/>
                          <a14:foregroundMark x1="11329" y1="91457" x2="22142" y2="97236"/>
                          <a14:foregroundMark x1="22142" y1="97236" x2="28115" y2="96147"/>
                          <a14:foregroundMark x1="45623" y1="92797" x2="39753" y2="92881"/>
                          <a14:foregroundMark x1="72709" y1="66918" x2="80124" y2="65578"/>
                          <a14:foregroundMark x1="65191" y1="79062" x2="73223" y2="79062"/>
                          <a14:foregroundMark x1="3708" y1="72613" x2="3605" y2="51675"/>
                          <a14:foregroundMark x1="15860" y1="64992" x2="15860" y2="64322"/>
                          <a14:foregroundMark x1="23687" y1="11223" x2="50669" y2="5946"/>
                          <a14:foregroundMark x1="46962" y1="1256" x2="50154" y2="167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4875" y="1502122"/>
              <a:ext cx="500354" cy="615295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65876ED3-BDBA-4760-95E6-C44CAC7B0155}"/>
              </a:ext>
            </a:extLst>
          </p:cNvPr>
          <p:cNvGrpSpPr/>
          <p:nvPr/>
        </p:nvGrpSpPr>
        <p:grpSpPr>
          <a:xfrm>
            <a:off x="5508104" y="4567377"/>
            <a:ext cx="1816073" cy="998228"/>
            <a:chOff x="5737016" y="1485541"/>
            <a:chExt cx="1816073" cy="998228"/>
          </a:xfrm>
          <a:noFill/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2D96846-9020-4EBC-9412-D3E4BC0D9433}"/>
                </a:ext>
              </a:extLst>
            </p:cNvPr>
            <p:cNvSpPr/>
            <p:nvPr/>
          </p:nvSpPr>
          <p:spPr>
            <a:xfrm>
              <a:off x="5737016" y="2021775"/>
              <a:ext cx="1816073" cy="461994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Data Center</a:t>
              </a:r>
            </a:p>
            <a:p>
              <a:pPr algn="ctr"/>
              <a:r>
                <a:rPr lang="en-US" altLang="ko-KR" sz="1400" dirty="0"/>
                <a:t>In Internet</a:t>
              </a:r>
              <a:endParaRPr lang="ko-KR" altLang="en-US" sz="1400" dirty="0"/>
            </a:p>
          </p:txBody>
        </p:sp>
        <p:pic>
          <p:nvPicPr>
            <p:cNvPr id="42" name="Picture 4" descr="database server\ì ëí ì´ë¯¸ì§ ê²ìê²°ê³¼">
              <a:extLst>
                <a:ext uri="{FF2B5EF4-FFF2-40B4-BE49-F238E27FC236}">
                  <a16:creationId xmlns:a16="http://schemas.microsoft.com/office/drawing/2014/main" id="{721CB38A-C8A9-4227-9F00-7D08991309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256" b="97069" l="3605" r="96087">
                          <a14:foregroundMark x1="48507" y1="8710" x2="36663" y2="14908"/>
                          <a14:foregroundMark x1="36663" y1="14908" x2="28733" y2="48744"/>
                          <a14:foregroundMark x1="28733" y1="48744" x2="32750" y2="57789"/>
                          <a14:foregroundMark x1="32750" y1="57789" x2="43151" y2="62479"/>
                          <a14:foregroundMark x1="43151" y1="62479" x2="55922" y2="54941"/>
                          <a14:foregroundMark x1="55922" y1="54941" x2="61071" y2="38023"/>
                          <a14:foregroundMark x1="61071" y1="38023" x2="49743" y2="24958"/>
                          <a14:foregroundMark x1="49743" y1="24958" x2="29660" y2="30235"/>
                          <a14:foregroundMark x1="29660" y1="30235" x2="16787" y2="63819"/>
                          <a14:foregroundMark x1="16787" y1="63819" x2="29248" y2="80402"/>
                          <a14:foregroundMark x1="29248" y1="80402" x2="41504" y2="79648"/>
                          <a14:foregroundMark x1="41504" y1="79648" x2="40680" y2="61558"/>
                          <a14:foregroundMark x1="40680" y1="61558" x2="23893" y2="45645"/>
                          <a14:foregroundMark x1="23893" y1="45645" x2="26159" y2="60804"/>
                          <a14:foregroundMark x1="26159" y1="60804" x2="36869" y2="48325"/>
                          <a14:foregroundMark x1="36869" y1="48325" x2="25335" y2="39112"/>
                          <a14:foregroundMark x1="25335" y1="39112" x2="10402" y2="52848"/>
                          <a14:foregroundMark x1="10402" y1="52848" x2="8342" y2="79062"/>
                          <a14:foregroundMark x1="8342" y1="79062" x2="20391" y2="82831"/>
                          <a14:foregroundMark x1="20391" y1="82831" x2="29454" y2="73953"/>
                          <a14:foregroundMark x1="29454" y1="73953" x2="26468" y2="59464"/>
                          <a14:foregroundMark x1="26468" y1="59464" x2="16066" y2="78894"/>
                          <a14:foregroundMark x1="16066" y1="78894" x2="31411" y2="75209"/>
                          <a14:foregroundMark x1="31411" y1="75209" x2="31308" y2="61558"/>
                          <a14:foregroundMark x1="31308" y1="61558" x2="21627" y2="81575"/>
                          <a14:foregroundMark x1="21627" y1="81575" x2="31205" y2="88358"/>
                          <a14:foregroundMark x1="31205" y1="88358" x2="47992" y2="81826"/>
                          <a14:foregroundMark x1="47992" y1="81826" x2="54068" y2="75712"/>
                          <a14:foregroundMark x1="54068" y1="75712" x2="54274" y2="74037"/>
                          <a14:foregroundMark x1="76622" y1="50419" x2="88568" y2="67588"/>
                          <a14:foregroundMark x1="88568" y1="67588" x2="73326" y2="79983"/>
                          <a14:foregroundMark x1="73326" y1="79983" x2="57158" y2="82663"/>
                          <a14:foregroundMark x1="57158" y1="82663" x2="68692" y2="58794"/>
                          <a14:foregroundMark x1="68692" y1="58794" x2="65808" y2="71524"/>
                          <a14:foregroundMark x1="65808" y1="71524" x2="68589" y2="75796"/>
                          <a14:foregroundMark x1="93718" y1="44305" x2="98146" y2="55779"/>
                          <a14:foregroundMark x1="98146" y1="55779" x2="96601" y2="81407"/>
                          <a14:foregroundMark x1="96601" y1="81407" x2="96292" y2="81910"/>
                          <a14:foregroundMark x1="66632" y1="46147" x2="54583" y2="77387"/>
                          <a14:foregroundMark x1="54583" y1="77387" x2="54583" y2="78224"/>
                          <a14:foregroundMark x1="43563" y1="44305" x2="51184" y2="64992"/>
                          <a14:foregroundMark x1="37384" y1="48074" x2="45623" y2="50419"/>
                          <a14:foregroundMark x1="45623" y1="50419" x2="45726" y2="50419"/>
                          <a14:foregroundMark x1="44078" y1="48995" x2="32235" y2="44054"/>
                          <a14:foregroundMark x1="20082" y1="18760" x2="8548" y2="42630"/>
                          <a14:foregroundMark x1="8548" y1="42630" x2="7415" y2="56533"/>
                          <a14:foregroundMark x1="7415" y1="56533" x2="9166" y2="63903"/>
                          <a14:foregroundMark x1="10711" y1="36935" x2="6591" y2="84003"/>
                          <a14:foregroundMark x1="7106" y1="84338" x2="11329" y2="91457"/>
                          <a14:foregroundMark x1="11329" y1="91457" x2="22142" y2="97236"/>
                          <a14:foregroundMark x1="22142" y1="97236" x2="28115" y2="96147"/>
                          <a14:foregroundMark x1="45623" y1="92797" x2="39753" y2="92881"/>
                          <a14:foregroundMark x1="72709" y1="66918" x2="80124" y2="65578"/>
                          <a14:foregroundMark x1="65191" y1="79062" x2="73223" y2="79062"/>
                          <a14:foregroundMark x1="3708" y1="72613" x2="3605" y2="51675"/>
                          <a14:foregroundMark x1="15860" y1="64992" x2="15860" y2="64322"/>
                          <a14:foregroundMark x1="23687" y1="11223" x2="50669" y2="5946"/>
                          <a14:foregroundMark x1="46962" y1="1256" x2="50154" y2="167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5995" y="1485541"/>
              <a:ext cx="500354" cy="615295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B55DC116-1482-4C73-AA47-75478704754F}"/>
              </a:ext>
            </a:extLst>
          </p:cNvPr>
          <p:cNvSpPr/>
          <p:nvPr/>
        </p:nvSpPr>
        <p:spPr>
          <a:xfrm>
            <a:off x="2161052" y="3244921"/>
            <a:ext cx="4128387" cy="304800"/>
          </a:xfrm>
          <a:custGeom>
            <a:avLst/>
            <a:gdLst>
              <a:gd name="connsiteX0" fmla="*/ 0 w 3876675"/>
              <a:gd name="connsiteY0" fmla="*/ 304800 h 304800"/>
              <a:gd name="connsiteX1" fmla="*/ 3067050 w 3876675"/>
              <a:gd name="connsiteY1" fmla="*/ 304800 h 304800"/>
              <a:gd name="connsiteX2" fmla="*/ 3876675 w 3876675"/>
              <a:gd name="connsiteY2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76675" h="304800">
                <a:moveTo>
                  <a:pt x="0" y="304800"/>
                </a:moveTo>
                <a:lnTo>
                  <a:pt x="3067050" y="304800"/>
                </a:lnTo>
                <a:lnTo>
                  <a:pt x="3876675" y="0"/>
                </a:lnTo>
              </a:path>
            </a:pathLst>
          </a:custGeom>
          <a:noFill/>
          <a:ln w="76200">
            <a:solidFill>
              <a:srgbClr val="000000">
                <a:alpha val="60000"/>
              </a:srgbClr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A9EF0DFB-6D02-4FCE-A624-28738CAB2337}"/>
              </a:ext>
            </a:extLst>
          </p:cNvPr>
          <p:cNvSpPr/>
          <p:nvPr/>
        </p:nvSpPr>
        <p:spPr>
          <a:xfrm>
            <a:off x="2122952" y="3540196"/>
            <a:ext cx="4238625" cy="1514475"/>
          </a:xfrm>
          <a:custGeom>
            <a:avLst/>
            <a:gdLst>
              <a:gd name="connsiteX0" fmla="*/ 0 w 4238625"/>
              <a:gd name="connsiteY0" fmla="*/ 0 h 1514475"/>
              <a:gd name="connsiteX1" fmla="*/ 276225 w 4238625"/>
              <a:gd name="connsiteY1" fmla="*/ 0 h 1514475"/>
              <a:gd name="connsiteX2" fmla="*/ 1009650 w 4238625"/>
              <a:gd name="connsiteY2" fmla="*/ 733425 h 1514475"/>
              <a:gd name="connsiteX3" fmla="*/ 2247900 w 4238625"/>
              <a:gd name="connsiteY3" fmla="*/ 733425 h 1514475"/>
              <a:gd name="connsiteX4" fmla="*/ 3028950 w 4238625"/>
              <a:gd name="connsiteY4" fmla="*/ 1514475 h 1514475"/>
              <a:gd name="connsiteX5" fmla="*/ 4238625 w 4238625"/>
              <a:gd name="connsiteY5" fmla="*/ 1514475 h 1514475"/>
              <a:gd name="connsiteX6" fmla="*/ 4238625 w 4238625"/>
              <a:gd name="connsiteY6" fmla="*/ 190500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625" h="1514475">
                <a:moveTo>
                  <a:pt x="0" y="0"/>
                </a:moveTo>
                <a:lnTo>
                  <a:pt x="276225" y="0"/>
                </a:lnTo>
                <a:lnTo>
                  <a:pt x="1009650" y="733425"/>
                </a:lnTo>
                <a:lnTo>
                  <a:pt x="2247900" y="733425"/>
                </a:lnTo>
                <a:lnTo>
                  <a:pt x="3028950" y="1514475"/>
                </a:lnTo>
                <a:lnTo>
                  <a:pt x="4238625" y="1514475"/>
                </a:lnTo>
                <a:lnTo>
                  <a:pt x="4238625" y="190500"/>
                </a:lnTo>
              </a:path>
            </a:pathLst>
          </a:custGeom>
          <a:noFill/>
          <a:ln w="76200">
            <a:solidFill>
              <a:srgbClr val="000000">
                <a:alpha val="60000"/>
              </a:srgb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Picture 2" descr="Stopwatch Pictogramì ëí ì´ë¯¸ì§ ê²ìê²°ê³¼">
            <a:extLst>
              <a:ext uri="{FF2B5EF4-FFF2-40B4-BE49-F238E27FC236}">
                <a16:creationId xmlns:a16="http://schemas.microsoft.com/office/drawing/2014/main" id="{655BA80F-18DB-4A02-831C-D7C2C0D2F0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52000" y1="22685" x2="52000" y2="22685"/>
                        <a14:foregroundMark x1="71200" y1="31667" x2="71200" y2="32222"/>
                        <a14:foregroundMark x1="49600" y1="43611" x2="49600" y2="43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714" t="16401" r="22131" b="24038"/>
          <a:stretch/>
        </p:blipFill>
        <p:spPr bwMode="auto">
          <a:xfrm>
            <a:off x="1287986" y="3521714"/>
            <a:ext cx="435754" cy="537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5F509B74-5140-43C0-9A3E-7FBDED3618D6}"/>
              </a:ext>
            </a:extLst>
          </p:cNvPr>
          <p:cNvSpPr txBox="1"/>
          <p:nvPr/>
        </p:nvSpPr>
        <p:spPr>
          <a:xfrm>
            <a:off x="521088" y="3994418"/>
            <a:ext cx="1721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1. Send </a:t>
            </a:r>
            <a:r>
              <a:rPr lang="en-US" altLang="ko-KR" sz="1400" b="1" dirty="0" err="1"/>
              <a:t>SendTime</a:t>
            </a:r>
            <a:endParaRPr lang="ko-KR" altLang="en-US" sz="1400" b="1" dirty="0"/>
          </a:p>
        </p:txBody>
      </p:sp>
      <p:pic>
        <p:nvPicPr>
          <p:cNvPr id="47" name="Picture 2" descr="Stopwatch Pictogramì ëí ì´ë¯¸ì§ ê²ìê²°ê³¼">
            <a:extLst>
              <a:ext uri="{FF2B5EF4-FFF2-40B4-BE49-F238E27FC236}">
                <a16:creationId xmlns:a16="http://schemas.microsoft.com/office/drawing/2014/main" id="{37F5D435-7811-46AF-855D-D5479EB231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52000" y1="22685" x2="52000" y2="22685"/>
                        <a14:foregroundMark x1="71200" y1="31667" x2="71200" y2="32222"/>
                        <a14:foregroundMark x1="49600" y1="43611" x2="49600" y2="43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714" t="16401" r="22131" b="24038"/>
          <a:stretch/>
        </p:blipFill>
        <p:spPr bwMode="auto">
          <a:xfrm>
            <a:off x="7079435" y="2817965"/>
            <a:ext cx="435754" cy="537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BC1F3A19-F708-4676-8186-D500C6309185}"/>
              </a:ext>
            </a:extLst>
          </p:cNvPr>
          <p:cNvSpPr txBox="1"/>
          <p:nvPr/>
        </p:nvSpPr>
        <p:spPr>
          <a:xfrm>
            <a:off x="7284819" y="2532492"/>
            <a:ext cx="11402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2. </a:t>
            </a:r>
            <a:r>
              <a:rPr lang="en-US" altLang="ko-KR" sz="1400" b="1" dirty="0" err="1"/>
              <a:t>Rescive</a:t>
            </a:r>
            <a:br>
              <a:rPr lang="en-US" altLang="ko-KR" sz="1400" b="1" dirty="0"/>
            </a:br>
            <a:r>
              <a:rPr lang="en-US" altLang="ko-KR" sz="1400" b="1" dirty="0"/>
              <a:t>   Data &amp;</a:t>
            </a:r>
          </a:p>
          <a:p>
            <a:r>
              <a:rPr lang="en-US" altLang="ko-KR" sz="1400" b="1" dirty="0"/>
              <a:t>   Compare</a:t>
            </a:r>
            <a:br>
              <a:rPr lang="en-US" altLang="ko-KR" sz="1400" b="1" dirty="0"/>
            </a:br>
            <a:r>
              <a:rPr lang="en-US" altLang="ko-KR" sz="1400" b="1" dirty="0"/>
              <a:t>   Time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194634-66E2-445C-8EFE-1F2C82BA1E4A}"/>
              </a:ext>
            </a:extLst>
          </p:cNvPr>
          <p:cNvSpPr txBox="1"/>
          <p:nvPr/>
        </p:nvSpPr>
        <p:spPr>
          <a:xfrm>
            <a:off x="2542292" y="3129044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Route A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BF5C35D-4C61-4FDC-A28B-A2EBACB582BB}"/>
              </a:ext>
            </a:extLst>
          </p:cNvPr>
          <p:cNvSpPr txBox="1"/>
          <p:nvPr/>
        </p:nvSpPr>
        <p:spPr>
          <a:xfrm rot="2700000">
            <a:off x="2200987" y="3919867"/>
            <a:ext cx="1007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Route 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05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330200" y="92075"/>
            <a:ext cx="8356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fontAlgn="t" latinLnBrk="0" hangingPunct="0">
              <a:spcBef>
                <a:spcPct val="50000"/>
              </a:spcBef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+mj-ea"/>
              </a:rPr>
              <a:t>Evaluation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fld id="{0CDDD91B-D59A-43E0-9831-FA9EFD7B6536}" type="slidenum">
              <a:rPr lang="ko-KR" altLang="en-US" smtClean="0"/>
              <a:pPr/>
              <a:t>4</a:t>
            </a:fld>
            <a:endParaRPr lang="ko-KR" altLang="en-US"/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848AB603-C85A-4AF0-816B-20A78DEF11D9}"/>
              </a:ext>
            </a:extLst>
          </p:cNvPr>
          <p:cNvGraphicFramePr>
            <a:graphicFrameLocks/>
          </p:cNvGraphicFramePr>
          <p:nvPr/>
        </p:nvGraphicFramePr>
        <p:xfrm>
          <a:off x="391864" y="736628"/>
          <a:ext cx="8356600" cy="5428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B6871D6-179D-48C0-BA0D-F2D411771BA4}"/>
              </a:ext>
            </a:extLst>
          </p:cNvPr>
          <p:cNvSpPr txBox="1"/>
          <p:nvPr/>
        </p:nvSpPr>
        <p:spPr>
          <a:xfrm>
            <a:off x="92365" y="2018518"/>
            <a:ext cx="461665" cy="193578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dirty="0">
                <a:latin typeface="Palatino Linotype" panose="02040502050505030304" pitchFamily="18" charset="0"/>
              </a:rPr>
              <a:t>Latency Time(ms)</a:t>
            </a:r>
            <a:endParaRPr lang="ko-KR" altLang="en-US" dirty="0">
              <a:latin typeface="Palatino Linotype" panose="0204050205050503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08A858-0024-439B-9C8F-3CB986296624}"/>
              </a:ext>
            </a:extLst>
          </p:cNvPr>
          <p:cNvSpPr txBox="1"/>
          <p:nvPr/>
        </p:nvSpPr>
        <p:spPr>
          <a:xfrm>
            <a:off x="7842007" y="5517232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Palatino Linotype" panose="02040502050505030304" pitchFamily="18" charset="0"/>
              </a:rPr>
              <a:t>Count</a:t>
            </a:r>
            <a:endParaRPr lang="ko-KR" alt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01020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30200" y="867191"/>
            <a:ext cx="8584079" cy="1008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2400" b="1" dirty="0">
                <a:latin typeface="맑은 고딕" panose="020B0503020000020004" pitchFamily="50" charset="-127"/>
              </a:rPr>
              <a:t>  Experiment 2</a:t>
            </a:r>
            <a:endParaRPr lang="en-US" altLang="ko-KR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Can reduce cost of Data Center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330200" y="92075"/>
            <a:ext cx="8356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fontAlgn="t" latinLnBrk="0" hangingPunct="0">
              <a:spcBef>
                <a:spcPct val="50000"/>
              </a:spcBef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+mj-ea"/>
              </a:rPr>
              <a:t> Experiment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fld id="{0CDDD91B-D59A-43E0-9831-FA9EFD7B6536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2050" name="Picture 2" descr="Performance Pictogramì ëí ì´ë¯¸ì§ ê²ìê²°ê³¼">
            <a:extLst>
              <a:ext uri="{FF2B5EF4-FFF2-40B4-BE49-F238E27FC236}">
                <a16:creationId xmlns:a16="http://schemas.microsoft.com/office/drawing/2014/main" id="{8997C4D2-B44E-409F-B466-38FFF21E7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75" b="89969" l="6094" r="94531">
                        <a14:foregroundMark x1="33438" y1="33699" x2="33438" y2="33699"/>
                        <a14:foregroundMark x1="27969" y1="61599" x2="27969" y2="61599"/>
                        <a14:foregroundMark x1="84063" y1="78683" x2="84063" y2="78683"/>
                        <a14:foregroundMark x1="6094" y1="27116" x2="6094" y2="27116"/>
                        <a14:foregroundMark x1="94531" y1="85580" x2="94531" y2="855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631" y="3807744"/>
            <a:ext cx="743744" cy="74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12033625-2B99-40C8-8729-FA5D272E9D0E}"/>
              </a:ext>
            </a:extLst>
          </p:cNvPr>
          <p:cNvSpPr txBox="1"/>
          <p:nvPr/>
        </p:nvSpPr>
        <p:spPr>
          <a:xfrm>
            <a:off x="7391375" y="3930362"/>
            <a:ext cx="1168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2. Check </a:t>
            </a:r>
            <a:br>
              <a:rPr lang="en-US" altLang="ko-KR" sz="1400" b="1" dirty="0"/>
            </a:br>
            <a:r>
              <a:rPr lang="en-US" altLang="ko-KR" sz="1400" b="1" dirty="0"/>
              <a:t>Server Cost</a:t>
            </a:r>
            <a:endParaRPr lang="ko-KR" altLang="en-US" sz="14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EC8C430-F15A-4E61-A166-3C443019A251}"/>
              </a:ext>
            </a:extLst>
          </p:cNvPr>
          <p:cNvSpPr txBox="1"/>
          <p:nvPr/>
        </p:nvSpPr>
        <p:spPr>
          <a:xfrm>
            <a:off x="825780" y="3832416"/>
            <a:ext cx="174310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1. Send Data</a:t>
            </a:r>
            <a:br>
              <a:rPr lang="en-US" altLang="ko-KR" sz="1400" b="1" dirty="0"/>
            </a:br>
            <a:r>
              <a:rPr lang="en-US" altLang="ko-KR" sz="1400" b="1" dirty="0"/>
              <a:t>   (Temperature,</a:t>
            </a:r>
            <a:br>
              <a:rPr lang="en-US" altLang="ko-KR" sz="1400" b="1" dirty="0"/>
            </a:br>
            <a:r>
              <a:rPr lang="en-US" altLang="ko-KR" sz="1400" b="1" dirty="0"/>
              <a:t>    Humidity,</a:t>
            </a:r>
            <a:br>
              <a:rPr lang="en-US" altLang="ko-KR" sz="1400" b="1" dirty="0"/>
            </a:br>
            <a:r>
              <a:rPr lang="en-US" altLang="ko-KR" sz="1400" b="1" dirty="0"/>
              <a:t>    </a:t>
            </a:r>
            <a:r>
              <a:rPr lang="en-US" altLang="ko-KR" sz="1400" b="1" dirty="0" err="1"/>
              <a:t>AmpSound</a:t>
            </a:r>
            <a:r>
              <a:rPr lang="en-US" altLang="ko-KR" sz="1400" b="1" dirty="0"/>
              <a:t>,</a:t>
            </a:r>
          </a:p>
          <a:p>
            <a:r>
              <a:rPr lang="ko-KR" altLang="en-US" sz="1400" b="1" dirty="0"/>
              <a:t>    </a:t>
            </a:r>
            <a:r>
              <a:rPr lang="en-US" altLang="ko-KR" sz="1400" b="1" dirty="0"/>
              <a:t>Dust,</a:t>
            </a:r>
          </a:p>
          <a:p>
            <a:r>
              <a:rPr lang="en-US" altLang="ko-KR" sz="1400" b="1" dirty="0"/>
              <a:t>    </a:t>
            </a:r>
            <a:r>
              <a:rPr lang="en-US" altLang="ko-KR" sz="1400" b="1" dirty="0" err="1"/>
              <a:t>LightProximity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pic>
        <p:nvPicPr>
          <p:cNvPr id="53" name="Picture 2" descr="ê´ë ¨ ì´ë¯¸ì§">
            <a:extLst>
              <a:ext uri="{FF2B5EF4-FFF2-40B4-BE49-F238E27FC236}">
                <a16:creationId xmlns:a16="http://schemas.microsoft.com/office/drawing/2014/main" id="{72CE28D1-5BAF-4D8F-A57E-B716441C91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56923" y1="31769" x2="56923" y2="31769"/>
                        <a14:foregroundMark x1="54000" y1="45154" x2="54000" y2="45154"/>
                        <a14:foregroundMark x1="56923" y1="50308" x2="56923" y2="50308"/>
                        <a14:foregroundMark x1="57769" y1="54846" x2="57769" y2="54846"/>
                        <a14:foregroundMark x1="58308" y1="59846" x2="58308" y2="59846"/>
                        <a14:foregroundMark x1="58231" y1="64462" x2="58231" y2="644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561" t="21651" r="28601" b="20936"/>
          <a:stretch/>
        </p:blipFill>
        <p:spPr bwMode="auto">
          <a:xfrm>
            <a:off x="1382187" y="3250699"/>
            <a:ext cx="417207" cy="55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구름 27">
            <a:extLst>
              <a:ext uri="{FF2B5EF4-FFF2-40B4-BE49-F238E27FC236}">
                <a16:creationId xmlns:a16="http://schemas.microsoft.com/office/drawing/2014/main" id="{1D6C77CC-D672-4542-9422-DF91E334ED89}"/>
              </a:ext>
            </a:extLst>
          </p:cNvPr>
          <p:cNvSpPr/>
          <p:nvPr/>
        </p:nvSpPr>
        <p:spPr>
          <a:xfrm flipH="1" flipV="1">
            <a:off x="5441141" y="4334654"/>
            <a:ext cx="2030860" cy="1341076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2AA3BC7-99CE-4141-964B-28E68F987FD3}"/>
              </a:ext>
            </a:extLst>
          </p:cNvPr>
          <p:cNvSpPr/>
          <p:nvPr/>
        </p:nvSpPr>
        <p:spPr>
          <a:xfrm>
            <a:off x="1259632" y="2847370"/>
            <a:ext cx="4473680" cy="2250717"/>
          </a:xfrm>
          <a:prstGeom prst="ellipse">
            <a:avLst/>
          </a:prstGeom>
          <a:solidFill>
            <a:schemeClr val="bg1">
              <a:lumMod val="85000"/>
              <a:alpha val="25098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DD8B006-993D-4B0F-93CD-66FB75007341}"/>
              </a:ext>
            </a:extLst>
          </p:cNvPr>
          <p:cNvGrpSpPr/>
          <p:nvPr/>
        </p:nvGrpSpPr>
        <p:grpSpPr>
          <a:xfrm>
            <a:off x="4055920" y="2850414"/>
            <a:ext cx="1646338" cy="974476"/>
            <a:chOff x="2358190" y="4484679"/>
            <a:chExt cx="2382833" cy="141040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58487F6-AC22-476C-BC55-B57BBF0CFC12}"/>
                </a:ext>
              </a:extLst>
            </p:cNvPr>
            <p:cNvSpPr txBox="1"/>
            <p:nvPr/>
          </p:nvSpPr>
          <p:spPr>
            <a:xfrm>
              <a:off x="2358190" y="4484679"/>
              <a:ext cx="2382833" cy="445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Smart Broker</a:t>
              </a:r>
              <a:r>
                <a:rPr lang="en-US" altLang="ko-KR" sz="1400" baseline="-25000" dirty="0"/>
                <a:t>1</a:t>
              </a:r>
              <a:endParaRPr lang="ko-KR" altLang="en-US" sz="1400" baseline="-25000" dirty="0"/>
            </a:p>
          </p:txBody>
        </p:sp>
        <p:pic>
          <p:nvPicPr>
            <p:cNvPr id="32" name="Picture 2" descr="ë¼ì¦ë² ë¦¬íì´ í½í ê·¸ë¨ì ëí ì´ë¯¸ì§ ê²ìê²°ê³¼">
              <a:extLst>
                <a:ext uri="{FF2B5EF4-FFF2-40B4-BE49-F238E27FC236}">
                  <a16:creationId xmlns:a16="http://schemas.microsoft.com/office/drawing/2014/main" id="{8AC00CB2-3675-4DD4-A002-D6AA1C4C1F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5244" y="4905696"/>
              <a:ext cx="1168725" cy="9893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92BD1721-16F4-48EF-8FCC-73B4009D7430}"/>
              </a:ext>
            </a:extLst>
          </p:cNvPr>
          <p:cNvGrpSpPr/>
          <p:nvPr/>
        </p:nvGrpSpPr>
        <p:grpSpPr>
          <a:xfrm>
            <a:off x="1513017" y="3030903"/>
            <a:ext cx="1112805" cy="638025"/>
            <a:chOff x="1275762" y="2299981"/>
            <a:chExt cx="1112805" cy="638025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7019880-95F0-4D85-9061-CD6617FEE37D}"/>
                </a:ext>
              </a:extLst>
            </p:cNvPr>
            <p:cNvSpPr txBox="1"/>
            <p:nvPr/>
          </p:nvSpPr>
          <p:spPr>
            <a:xfrm>
              <a:off x="1275762" y="2299981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IoT Sensor</a:t>
              </a:r>
              <a:r>
                <a:rPr lang="en-US" altLang="ko-KR" sz="1400" baseline="-25000" dirty="0"/>
                <a:t>1</a:t>
              </a:r>
              <a:endParaRPr lang="ko-KR" altLang="en-US" sz="1400" baseline="-25000" dirty="0"/>
            </a:p>
          </p:txBody>
        </p:sp>
        <p:pic>
          <p:nvPicPr>
            <p:cNvPr id="56" name="Picture 2" descr="ë¼ì¦ë² ë¦¬íì´ ì ë¡ iconì ëí ì´ë¯¸ì§ ê²ìê²°ê³¼">
              <a:extLst>
                <a:ext uri="{FF2B5EF4-FFF2-40B4-BE49-F238E27FC236}">
                  <a16:creationId xmlns:a16="http://schemas.microsoft.com/office/drawing/2014/main" id="{03149EED-4F36-4662-B44B-27C34A0EB8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504" y="2533826"/>
              <a:ext cx="404180" cy="404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700FD72D-FB0F-480C-9D08-7B656BBB1811}"/>
              </a:ext>
            </a:extLst>
          </p:cNvPr>
          <p:cNvGrpSpPr/>
          <p:nvPr/>
        </p:nvGrpSpPr>
        <p:grpSpPr>
          <a:xfrm>
            <a:off x="3172093" y="3646565"/>
            <a:ext cx="1413977" cy="1040632"/>
            <a:chOff x="3765590" y="3101356"/>
            <a:chExt cx="1413977" cy="1040632"/>
          </a:xfrm>
        </p:grpSpPr>
        <p:pic>
          <p:nvPicPr>
            <p:cNvPr id="58" name="Picture 6" descr="router iconì ëí ì´ë¯¸ì§ ê²ìê²°ê³¼">
              <a:extLst>
                <a:ext uri="{FF2B5EF4-FFF2-40B4-BE49-F238E27FC236}">
                  <a16:creationId xmlns:a16="http://schemas.microsoft.com/office/drawing/2014/main" id="{48FEC7BA-42A3-48A8-9582-84C45DA3E5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4144" y="3101356"/>
              <a:ext cx="871355" cy="871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165CB82-D8DC-4DEC-9A14-F503DDB551D6}"/>
                </a:ext>
              </a:extLst>
            </p:cNvPr>
            <p:cNvSpPr txBox="1"/>
            <p:nvPr/>
          </p:nvSpPr>
          <p:spPr>
            <a:xfrm>
              <a:off x="3765590" y="3834211"/>
              <a:ext cx="14139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Wireless router</a:t>
              </a:r>
              <a:endParaRPr lang="ko-KR" altLang="en-US" sz="1400" dirty="0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F21FF8D-CD10-4D2D-93B7-1A0C4FC7FBE2}"/>
              </a:ext>
            </a:extLst>
          </p:cNvPr>
          <p:cNvGrpSpPr/>
          <p:nvPr/>
        </p:nvGrpSpPr>
        <p:grpSpPr>
          <a:xfrm>
            <a:off x="5733314" y="2656142"/>
            <a:ext cx="1816073" cy="981647"/>
            <a:chOff x="5737016" y="1502122"/>
            <a:chExt cx="1816073" cy="981647"/>
          </a:xfrm>
          <a:noFill/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AE999CDF-BD1D-478E-A82B-070E421DB44C}"/>
                </a:ext>
              </a:extLst>
            </p:cNvPr>
            <p:cNvSpPr/>
            <p:nvPr/>
          </p:nvSpPr>
          <p:spPr>
            <a:xfrm>
              <a:off x="5737016" y="2021775"/>
              <a:ext cx="1816073" cy="461994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IoT Service</a:t>
              </a:r>
              <a:endParaRPr lang="ko-KR" altLang="en-US" sz="1400" dirty="0"/>
            </a:p>
          </p:txBody>
        </p:sp>
        <p:pic>
          <p:nvPicPr>
            <p:cNvPr id="62" name="Picture 4" descr="database server\ì ëí ì´ë¯¸ì§ ê²ìê²°ê³¼">
              <a:extLst>
                <a:ext uri="{FF2B5EF4-FFF2-40B4-BE49-F238E27FC236}">
                  <a16:creationId xmlns:a16="http://schemas.microsoft.com/office/drawing/2014/main" id="{CCCD540A-4690-424F-93D4-B82D2A62D8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256" b="97069" l="3605" r="96087">
                          <a14:foregroundMark x1="48507" y1="8710" x2="36663" y2="14908"/>
                          <a14:foregroundMark x1="36663" y1="14908" x2="28733" y2="48744"/>
                          <a14:foregroundMark x1="28733" y1="48744" x2="32750" y2="57789"/>
                          <a14:foregroundMark x1="32750" y1="57789" x2="43151" y2="62479"/>
                          <a14:foregroundMark x1="43151" y1="62479" x2="55922" y2="54941"/>
                          <a14:foregroundMark x1="55922" y1="54941" x2="61071" y2="38023"/>
                          <a14:foregroundMark x1="61071" y1="38023" x2="49743" y2="24958"/>
                          <a14:foregroundMark x1="49743" y1="24958" x2="29660" y2="30235"/>
                          <a14:foregroundMark x1="29660" y1="30235" x2="16787" y2="63819"/>
                          <a14:foregroundMark x1="16787" y1="63819" x2="29248" y2="80402"/>
                          <a14:foregroundMark x1="29248" y1="80402" x2="41504" y2="79648"/>
                          <a14:foregroundMark x1="41504" y1="79648" x2="40680" y2="61558"/>
                          <a14:foregroundMark x1="40680" y1="61558" x2="23893" y2="45645"/>
                          <a14:foregroundMark x1="23893" y1="45645" x2="26159" y2="60804"/>
                          <a14:foregroundMark x1="26159" y1="60804" x2="36869" y2="48325"/>
                          <a14:foregroundMark x1="36869" y1="48325" x2="25335" y2="39112"/>
                          <a14:foregroundMark x1="25335" y1="39112" x2="10402" y2="52848"/>
                          <a14:foregroundMark x1="10402" y1="52848" x2="8342" y2="79062"/>
                          <a14:foregroundMark x1="8342" y1="79062" x2="20391" y2="82831"/>
                          <a14:foregroundMark x1="20391" y1="82831" x2="29454" y2="73953"/>
                          <a14:foregroundMark x1="29454" y1="73953" x2="26468" y2="59464"/>
                          <a14:foregroundMark x1="26468" y1="59464" x2="16066" y2="78894"/>
                          <a14:foregroundMark x1="16066" y1="78894" x2="31411" y2="75209"/>
                          <a14:foregroundMark x1="31411" y1="75209" x2="31308" y2="61558"/>
                          <a14:foregroundMark x1="31308" y1="61558" x2="21627" y2="81575"/>
                          <a14:foregroundMark x1="21627" y1="81575" x2="31205" y2="88358"/>
                          <a14:foregroundMark x1="31205" y1="88358" x2="47992" y2="81826"/>
                          <a14:foregroundMark x1="47992" y1="81826" x2="54068" y2="75712"/>
                          <a14:foregroundMark x1="54068" y1="75712" x2="54274" y2="74037"/>
                          <a14:foregroundMark x1="76622" y1="50419" x2="88568" y2="67588"/>
                          <a14:foregroundMark x1="88568" y1="67588" x2="73326" y2="79983"/>
                          <a14:foregroundMark x1="73326" y1="79983" x2="57158" y2="82663"/>
                          <a14:foregroundMark x1="57158" y1="82663" x2="68692" y2="58794"/>
                          <a14:foregroundMark x1="68692" y1="58794" x2="65808" y2="71524"/>
                          <a14:foregroundMark x1="65808" y1="71524" x2="68589" y2="75796"/>
                          <a14:foregroundMark x1="93718" y1="44305" x2="98146" y2="55779"/>
                          <a14:foregroundMark x1="98146" y1="55779" x2="96601" y2="81407"/>
                          <a14:foregroundMark x1="96601" y1="81407" x2="96292" y2="81910"/>
                          <a14:foregroundMark x1="66632" y1="46147" x2="54583" y2="77387"/>
                          <a14:foregroundMark x1="54583" y1="77387" x2="54583" y2="78224"/>
                          <a14:foregroundMark x1="43563" y1="44305" x2="51184" y2="64992"/>
                          <a14:foregroundMark x1="37384" y1="48074" x2="45623" y2="50419"/>
                          <a14:foregroundMark x1="45623" y1="50419" x2="45726" y2="50419"/>
                          <a14:foregroundMark x1="44078" y1="48995" x2="32235" y2="44054"/>
                          <a14:foregroundMark x1="20082" y1="18760" x2="8548" y2="42630"/>
                          <a14:foregroundMark x1="8548" y1="42630" x2="7415" y2="56533"/>
                          <a14:foregroundMark x1="7415" y1="56533" x2="9166" y2="63903"/>
                          <a14:foregroundMark x1="10711" y1="36935" x2="6591" y2="84003"/>
                          <a14:foregroundMark x1="7106" y1="84338" x2="11329" y2="91457"/>
                          <a14:foregroundMark x1="11329" y1="91457" x2="22142" y2="97236"/>
                          <a14:foregroundMark x1="22142" y1="97236" x2="28115" y2="96147"/>
                          <a14:foregroundMark x1="45623" y1="92797" x2="39753" y2="92881"/>
                          <a14:foregroundMark x1="72709" y1="66918" x2="80124" y2="65578"/>
                          <a14:foregroundMark x1="65191" y1="79062" x2="73223" y2="79062"/>
                          <a14:foregroundMark x1="3708" y1="72613" x2="3605" y2="51675"/>
                          <a14:foregroundMark x1="15860" y1="64992" x2="15860" y2="64322"/>
                          <a14:foregroundMark x1="23687" y1="11223" x2="50669" y2="5946"/>
                          <a14:foregroundMark x1="46962" y1="1256" x2="50154" y2="167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4875" y="1502122"/>
              <a:ext cx="500354" cy="615295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E14A5FF9-C8B5-4965-B4E4-20F92C63DBD7}"/>
              </a:ext>
            </a:extLst>
          </p:cNvPr>
          <p:cNvGrpSpPr/>
          <p:nvPr/>
        </p:nvGrpSpPr>
        <p:grpSpPr>
          <a:xfrm>
            <a:off x="5508104" y="4483407"/>
            <a:ext cx="1816073" cy="998228"/>
            <a:chOff x="5737016" y="1485541"/>
            <a:chExt cx="1816073" cy="998228"/>
          </a:xfrm>
          <a:noFill/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A66B8C20-BEFE-4F38-8504-12700F9A50C1}"/>
                </a:ext>
              </a:extLst>
            </p:cNvPr>
            <p:cNvSpPr/>
            <p:nvPr/>
          </p:nvSpPr>
          <p:spPr>
            <a:xfrm>
              <a:off x="5737016" y="2021775"/>
              <a:ext cx="1816073" cy="461994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Data Center</a:t>
              </a:r>
            </a:p>
            <a:p>
              <a:pPr algn="ctr"/>
              <a:r>
                <a:rPr lang="en-US" altLang="ko-KR" sz="1400" dirty="0"/>
                <a:t>In Internet</a:t>
              </a:r>
              <a:endParaRPr lang="ko-KR" altLang="en-US" sz="1400" dirty="0"/>
            </a:p>
          </p:txBody>
        </p:sp>
        <p:pic>
          <p:nvPicPr>
            <p:cNvPr id="65" name="Picture 4" descr="database server\ì ëí ì´ë¯¸ì§ ê²ìê²°ê³¼">
              <a:extLst>
                <a:ext uri="{FF2B5EF4-FFF2-40B4-BE49-F238E27FC236}">
                  <a16:creationId xmlns:a16="http://schemas.microsoft.com/office/drawing/2014/main" id="{AA677185-0F21-454E-B271-B4ED48A8CB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256" b="97069" l="3605" r="96087">
                          <a14:foregroundMark x1="48507" y1="8710" x2="36663" y2="14908"/>
                          <a14:foregroundMark x1="36663" y1="14908" x2="28733" y2="48744"/>
                          <a14:foregroundMark x1="28733" y1="48744" x2="32750" y2="57789"/>
                          <a14:foregroundMark x1="32750" y1="57789" x2="43151" y2="62479"/>
                          <a14:foregroundMark x1="43151" y1="62479" x2="55922" y2="54941"/>
                          <a14:foregroundMark x1="55922" y1="54941" x2="61071" y2="38023"/>
                          <a14:foregroundMark x1="61071" y1="38023" x2="49743" y2="24958"/>
                          <a14:foregroundMark x1="49743" y1="24958" x2="29660" y2="30235"/>
                          <a14:foregroundMark x1="29660" y1="30235" x2="16787" y2="63819"/>
                          <a14:foregroundMark x1="16787" y1="63819" x2="29248" y2="80402"/>
                          <a14:foregroundMark x1="29248" y1="80402" x2="41504" y2="79648"/>
                          <a14:foregroundMark x1="41504" y1="79648" x2="40680" y2="61558"/>
                          <a14:foregroundMark x1="40680" y1="61558" x2="23893" y2="45645"/>
                          <a14:foregroundMark x1="23893" y1="45645" x2="26159" y2="60804"/>
                          <a14:foregroundMark x1="26159" y1="60804" x2="36869" y2="48325"/>
                          <a14:foregroundMark x1="36869" y1="48325" x2="25335" y2="39112"/>
                          <a14:foregroundMark x1="25335" y1="39112" x2="10402" y2="52848"/>
                          <a14:foregroundMark x1="10402" y1="52848" x2="8342" y2="79062"/>
                          <a14:foregroundMark x1="8342" y1="79062" x2="20391" y2="82831"/>
                          <a14:foregroundMark x1="20391" y1="82831" x2="29454" y2="73953"/>
                          <a14:foregroundMark x1="29454" y1="73953" x2="26468" y2="59464"/>
                          <a14:foregroundMark x1="26468" y1="59464" x2="16066" y2="78894"/>
                          <a14:foregroundMark x1="16066" y1="78894" x2="31411" y2="75209"/>
                          <a14:foregroundMark x1="31411" y1="75209" x2="31308" y2="61558"/>
                          <a14:foregroundMark x1="31308" y1="61558" x2="21627" y2="81575"/>
                          <a14:foregroundMark x1="21627" y1="81575" x2="31205" y2="88358"/>
                          <a14:foregroundMark x1="31205" y1="88358" x2="47992" y2="81826"/>
                          <a14:foregroundMark x1="47992" y1="81826" x2="54068" y2="75712"/>
                          <a14:foregroundMark x1="54068" y1="75712" x2="54274" y2="74037"/>
                          <a14:foregroundMark x1="76622" y1="50419" x2="88568" y2="67588"/>
                          <a14:foregroundMark x1="88568" y1="67588" x2="73326" y2="79983"/>
                          <a14:foregroundMark x1="73326" y1="79983" x2="57158" y2="82663"/>
                          <a14:foregroundMark x1="57158" y1="82663" x2="68692" y2="58794"/>
                          <a14:foregroundMark x1="68692" y1="58794" x2="65808" y2="71524"/>
                          <a14:foregroundMark x1="65808" y1="71524" x2="68589" y2="75796"/>
                          <a14:foregroundMark x1="93718" y1="44305" x2="98146" y2="55779"/>
                          <a14:foregroundMark x1="98146" y1="55779" x2="96601" y2="81407"/>
                          <a14:foregroundMark x1="96601" y1="81407" x2="96292" y2="81910"/>
                          <a14:foregroundMark x1="66632" y1="46147" x2="54583" y2="77387"/>
                          <a14:foregroundMark x1="54583" y1="77387" x2="54583" y2="78224"/>
                          <a14:foregroundMark x1="43563" y1="44305" x2="51184" y2="64992"/>
                          <a14:foregroundMark x1="37384" y1="48074" x2="45623" y2="50419"/>
                          <a14:foregroundMark x1="45623" y1="50419" x2="45726" y2="50419"/>
                          <a14:foregroundMark x1="44078" y1="48995" x2="32235" y2="44054"/>
                          <a14:foregroundMark x1="20082" y1="18760" x2="8548" y2="42630"/>
                          <a14:foregroundMark x1="8548" y1="42630" x2="7415" y2="56533"/>
                          <a14:foregroundMark x1="7415" y1="56533" x2="9166" y2="63903"/>
                          <a14:foregroundMark x1="10711" y1="36935" x2="6591" y2="84003"/>
                          <a14:foregroundMark x1="7106" y1="84338" x2="11329" y2="91457"/>
                          <a14:foregroundMark x1="11329" y1="91457" x2="22142" y2="97236"/>
                          <a14:foregroundMark x1="22142" y1="97236" x2="28115" y2="96147"/>
                          <a14:foregroundMark x1="45623" y1="92797" x2="39753" y2="92881"/>
                          <a14:foregroundMark x1="72709" y1="66918" x2="80124" y2="65578"/>
                          <a14:foregroundMark x1="65191" y1="79062" x2="73223" y2="79062"/>
                          <a14:foregroundMark x1="3708" y1="72613" x2="3605" y2="51675"/>
                          <a14:foregroundMark x1="15860" y1="64992" x2="15860" y2="64322"/>
                          <a14:foregroundMark x1="23687" y1="11223" x2="50669" y2="5946"/>
                          <a14:foregroundMark x1="46962" y1="1256" x2="50154" y2="167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5995" y="1485541"/>
              <a:ext cx="500354" cy="615295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66" name="자유형: 도형 65">
            <a:extLst>
              <a:ext uri="{FF2B5EF4-FFF2-40B4-BE49-F238E27FC236}">
                <a16:creationId xmlns:a16="http://schemas.microsoft.com/office/drawing/2014/main" id="{9356F30F-A0E0-4901-A8CC-99767E35454E}"/>
              </a:ext>
            </a:extLst>
          </p:cNvPr>
          <p:cNvSpPr/>
          <p:nvPr/>
        </p:nvSpPr>
        <p:spPr>
          <a:xfrm>
            <a:off x="2161052" y="3160951"/>
            <a:ext cx="4128387" cy="304800"/>
          </a:xfrm>
          <a:custGeom>
            <a:avLst/>
            <a:gdLst>
              <a:gd name="connsiteX0" fmla="*/ 0 w 3876675"/>
              <a:gd name="connsiteY0" fmla="*/ 304800 h 304800"/>
              <a:gd name="connsiteX1" fmla="*/ 3067050 w 3876675"/>
              <a:gd name="connsiteY1" fmla="*/ 304800 h 304800"/>
              <a:gd name="connsiteX2" fmla="*/ 3876675 w 3876675"/>
              <a:gd name="connsiteY2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76675" h="304800">
                <a:moveTo>
                  <a:pt x="0" y="304800"/>
                </a:moveTo>
                <a:lnTo>
                  <a:pt x="3067050" y="304800"/>
                </a:lnTo>
                <a:lnTo>
                  <a:pt x="3876675" y="0"/>
                </a:lnTo>
              </a:path>
            </a:pathLst>
          </a:custGeom>
          <a:noFill/>
          <a:ln w="76200">
            <a:solidFill>
              <a:srgbClr val="000000">
                <a:alpha val="60000"/>
              </a:srgbClr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자유형: 도형 66">
            <a:extLst>
              <a:ext uri="{FF2B5EF4-FFF2-40B4-BE49-F238E27FC236}">
                <a16:creationId xmlns:a16="http://schemas.microsoft.com/office/drawing/2014/main" id="{D6563B3C-215B-4D47-BDB4-234F9706F957}"/>
              </a:ext>
            </a:extLst>
          </p:cNvPr>
          <p:cNvSpPr/>
          <p:nvPr/>
        </p:nvSpPr>
        <p:spPr>
          <a:xfrm>
            <a:off x="2122952" y="3456226"/>
            <a:ext cx="4238625" cy="1514475"/>
          </a:xfrm>
          <a:custGeom>
            <a:avLst/>
            <a:gdLst>
              <a:gd name="connsiteX0" fmla="*/ 0 w 4238625"/>
              <a:gd name="connsiteY0" fmla="*/ 0 h 1514475"/>
              <a:gd name="connsiteX1" fmla="*/ 276225 w 4238625"/>
              <a:gd name="connsiteY1" fmla="*/ 0 h 1514475"/>
              <a:gd name="connsiteX2" fmla="*/ 1009650 w 4238625"/>
              <a:gd name="connsiteY2" fmla="*/ 733425 h 1514475"/>
              <a:gd name="connsiteX3" fmla="*/ 2247900 w 4238625"/>
              <a:gd name="connsiteY3" fmla="*/ 733425 h 1514475"/>
              <a:gd name="connsiteX4" fmla="*/ 3028950 w 4238625"/>
              <a:gd name="connsiteY4" fmla="*/ 1514475 h 1514475"/>
              <a:gd name="connsiteX5" fmla="*/ 4238625 w 4238625"/>
              <a:gd name="connsiteY5" fmla="*/ 1514475 h 1514475"/>
              <a:gd name="connsiteX6" fmla="*/ 4238625 w 4238625"/>
              <a:gd name="connsiteY6" fmla="*/ 190500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625" h="1514475">
                <a:moveTo>
                  <a:pt x="0" y="0"/>
                </a:moveTo>
                <a:lnTo>
                  <a:pt x="276225" y="0"/>
                </a:lnTo>
                <a:lnTo>
                  <a:pt x="1009650" y="733425"/>
                </a:lnTo>
                <a:lnTo>
                  <a:pt x="2247900" y="733425"/>
                </a:lnTo>
                <a:lnTo>
                  <a:pt x="3028950" y="1514475"/>
                </a:lnTo>
                <a:lnTo>
                  <a:pt x="4238625" y="1514475"/>
                </a:lnTo>
                <a:lnTo>
                  <a:pt x="4238625" y="190500"/>
                </a:lnTo>
              </a:path>
            </a:pathLst>
          </a:custGeom>
          <a:noFill/>
          <a:ln w="76200">
            <a:solidFill>
              <a:srgbClr val="000000">
                <a:alpha val="60000"/>
              </a:srgb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8" name="Picture 2" descr="Stopwatch Pictogramì ëí ì´ë¯¸ì§ ê²ìê²°ê³¼">
            <a:extLst>
              <a:ext uri="{FF2B5EF4-FFF2-40B4-BE49-F238E27FC236}">
                <a16:creationId xmlns:a16="http://schemas.microsoft.com/office/drawing/2014/main" id="{9F207E79-B47C-4F1A-AD6D-0792D8D855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52000" y1="22685" x2="52000" y2="22685"/>
                        <a14:foregroundMark x1="71200" y1="31667" x2="71200" y2="32222"/>
                        <a14:foregroundMark x1="49600" y1="43611" x2="49600" y2="43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714" t="16401" r="22131" b="24038"/>
          <a:stretch/>
        </p:blipFill>
        <p:spPr bwMode="auto">
          <a:xfrm>
            <a:off x="7079435" y="2733995"/>
            <a:ext cx="435754" cy="537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3B961D4D-EF57-4D75-8FA5-3803D86B2982}"/>
              </a:ext>
            </a:extLst>
          </p:cNvPr>
          <p:cNvSpPr txBox="1"/>
          <p:nvPr/>
        </p:nvSpPr>
        <p:spPr>
          <a:xfrm>
            <a:off x="2542292" y="3045074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Route A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A2DB765-01AD-4B49-B817-777F09EA1A22}"/>
              </a:ext>
            </a:extLst>
          </p:cNvPr>
          <p:cNvSpPr txBox="1"/>
          <p:nvPr/>
        </p:nvSpPr>
        <p:spPr>
          <a:xfrm rot="2700000">
            <a:off x="2181597" y="3718108"/>
            <a:ext cx="1007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Route 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138169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330200" y="92075"/>
            <a:ext cx="8356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fontAlgn="t" latinLnBrk="0" hangingPunct="0">
              <a:spcBef>
                <a:spcPct val="50000"/>
              </a:spcBef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+mj-ea"/>
              </a:rPr>
              <a:t>Evaluation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fld id="{0CDDD91B-D59A-43E0-9831-FA9EFD7B6536}" type="slidenum">
              <a:rPr lang="ko-KR" altLang="en-US" smtClean="0"/>
              <a:pPr/>
              <a:t>6</a:t>
            </a:fld>
            <a:endParaRPr lang="ko-KR" altLang="en-US"/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49D01E85-5706-410D-A3B8-527ED9B54788}"/>
              </a:ext>
            </a:extLst>
          </p:cNvPr>
          <p:cNvGraphicFramePr>
            <a:graphicFrameLocks/>
          </p:cNvGraphicFramePr>
          <p:nvPr/>
        </p:nvGraphicFramePr>
        <p:xfrm>
          <a:off x="574172" y="866316"/>
          <a:ext cx="8143460" cy="5386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1704704-CE31-463E-962B-EE9991F43393}"/>
              </a:ext>
            </a:extLst>
          </p:cNvPr>
          <p:cNvSpPr txBox="1"/>
          <p:nvPr/>
        </p:nvSpPr>
        <p:spPr>
          <a:xfrm>
            <a:off x="7745563" y="5622352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Palatino Linotype" panose="02040502050505030304" pitchFamily="18" charset="0"/>
              </a:rPr>
              <a:t>Count</a:t>
            </a:r>
            <a:endParaRPr lang="ko-KR" altLang="en-US" dirty="0">
              <a:latin typeface="Palatino Linotype" panose="0204050205050503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C22A1B-F49F-48AD-8E31-21AA40D884A4}"/>
              </a:ext>
            </a:extLst>
          </p:cNvPr>
          <p:cNvSpPr txBox="1"/>
          <p:nvPr/>
        </p:nvSpPr>
        <p:spPr>
          <a:xfrm>
            <a:off x="204840" y="2333128"/>
            <a:ext cx="461665" cy="150457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dirty="0">
                <a:latin typeface="Palatino Linotype" panose="02040502050505030304" pitchFamily="18" charset="0"/>
              </a:rPr>
              <a:t>CPU Load(%)</a:t>
            </a:r>
            <a:endParaRPr lang="ko-KR" alt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34422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30200" y="867191"/>
            <a:ext cx="8584079" cy="1008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2400" b="1" dirty="0">
                <a:latin typeface="맑은 고딕" panose="020B0503020000020004" pitchFamily="50" charset="-127"/>
              </a:rPr>
              <a:t> Experiment 3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Is it Reduce Filtering</a:t>
            </a:r>
            <a:r>
              <a:rPr lang="ko-KR" altLang="en-US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Cost</a:t>
            </a:r>
            <a:r>
              <a:rPr lang="ko-KR" altLang="en-US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 Service Server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330200" y="92075"/>
            <a:ext cx="8356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fontAlgn="t" latinLnBrk="0" hangingPunct="0">
              <a:spcBef>
                <a:spcPct val="50000"/>
              </a:spcBef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+mj-ea"/>
              </a:rPr>
              <a:t> Experiment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fld id="{0CDDD91B-D59A-43E0-9831-FA9EFD7B6536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C52F65-45FB-4016-81E9-2D14B765CE9B}"/>
              </a:ext>
            </a:extLst>
          </p:cNvPr>
          <p:cNvSpPr txBox="1"/>
          <p:nvPr/>
        </p:nvSpPr>
        <p:spPr>
          <a:xfrm>
            <a:off x="690864" y="4310419"/>
            <a:ext cx="174310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1. Send Data</a:t>
            </a:r>
            <a:br>
              <a:rPr lang="en-US" altLang="ko-KR" sz="1400" b="1" dirty="0"/>
            </a:br>
            <a:r>
              <a:rPr lang="en-US" altLang="ko-KR" sz="1400" b="1" dirty="0"/>
              <a:t>   (Temperature,</a:t>
            </a:r>
            <a:br>
              <a:rPr lang="en-US" altLang="ko-KR" sz="1400" b="1" dirty="0"/>
            </a:br>
            <a:r>
              <a:rPr lang="en-US" altLang="ko-KR" sz="1400" b="1" dirty="0"/>
              <a:t>    Humidity,</a:t>
            </a:r>
            <a:br>
              <a:rPr lang="en-US" altLang="ko-KR" sz="1400" b="1" dirty="0"/>
            </a:br>
            <a:r>
              <a:rPr lang="en-US" altLang="ko-KR" sz="1400" b="1" dirty="0"/>
              <a:t>    </a:t>
            </a:r>
            <a:r>
              <a:rPr lang="en-US" altLang="ko-KR" sz="1400" b="1" dirty="0" err="1"/>
              <a:t>AmpSound</a:t>
            </a:r>
            <a:r>
              <a:rPr lang="en-US" altLang="ko-KR" sz="1400" b="1" dirty="0"/>
              <a:t>,</a:t>
            </a:r>
          </a:p>
          <a:p>
            <a:r>
              <a:rPr lang="ko-KR" altLang="en-US" sz="1400" b="1" dirty="0"/>
              <a:t>    </a:t>
            </a:r>
            <a:r>
              <a:rPr lang="en-US" altLang="ko-KR" sz="1400" b="1" dirty="0"/>
              <a:t>Dust,</a:t>
            </a:r>
          </a:p>
          <a:p>
            <a:r>
              <a:rPr lang="en-US" altLang="ko-KR" sz="1400" b="1" dirty="0"/>
              <a:t>    </a:t>
            </a:r>
            <a:r>
              <a:rPr lang="en-US" altLang="ko-KR" sz="1400" b="1" dirty="0" err="1"/>
              <a:t>LightProximity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50F9B3-2BDA-4673-8841-C181581296E5}"/>
              </a:ext>
            </a:extLst>
          </p:cNvPr>
          <p:cNvSpPr txBox="1"/>
          <p:nvPr/>
        </p:nvSpPr>
        <p:spPr>
          <a:xfrm>
            <a:off x="4030769" y="2717324"/>
            <a:ext cx="2136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2.a. Filter Data &amp; Send</a:t>
            </a:r>
          </a:p>
          <a:p>
            <a:r>
              <a:rPr lang="en-US" altLang="ko-KR" sz="1400" b="1" dirty="0"/>
              <a:t>   (Humidity, Dust)</a:t>
            </a:r>
          </a:p>
        </p:txBody>
      </p:sp>
      <p:pic>
        <p:nvPicPr>
          <p:cNvPr id="3074" name="Picture 2" descr="ê´ë ¨ ì´ë¯¸ì§">
            <a:extLst>
              <a:ext uri="{FF2B5EF4-FFF2-40B4-BE49-F238E27FC236}">
                <a16:creationId xmlns:a16="http://schemas.microsoft.com/office/drawing/2014/main" id="{B94E19E7-3697-44B0-BE78-34A5AB3ACA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6923" y1="31769" x2="56923" y2="31769"/>
                        <a14:foregroundMark x1="54000" y1="45154" x2="54000" y2="45154"/>
                        <a14:foregroundMark x1="56923" y1="50308" x2="56923" y2="50308"/>
                        <a14:foregroundMark x1="57769" y1="54846" x2="57769" y2="54846"/>
                        <a14:foregroundMark x1="58308" y1="59846" x2="58308" y2="59846"/>
                        <a14:foregroundMark x1="58231" y1="64462" x2="58231" y2="644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561" t="21651" r="28601" b="20936"/>
          <a:stretch/>
        </p:blipFill>
        <p:spPr bwMode="auto">
          <a:xfrm>
            <a:off x="1247271" y="3728702"/>
            <a:ext cx="417207" cy="55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ilter Pictogramì ëí ì´ë¯¸ì§ ê²ìê²°ê³¼">
            <a:extLst>
              <a:ext uri="{FF2B5EF4-FFF2-40B4-BE49-F238E27FC236}">
                <a16:creationId xmlns:a16="http://schemas.microsoft.com/office/drawing/2014/main" id="{772F856B-38DB-47F6-BF7F-2F154F2122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7111" y1="26596" x2="47111" y2="26596"/>
                        <a14:backgroundMark x1="50889" y1="50213" x2="50889" y2="502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359" t="10377" r="28280" b="23676"/>
          <a:stretch/>
        </p:blipFill>
        <p:spPr bwMode="auto">
          <a:xfrm>
            <a:off x="3627645" y="2589938"/>
            <a:ext cx="403124" cy="61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745B4D8-4E15-47EA-9532-7176FA2EE5EE}"/>
              </a:ext>
            </a:extLst>
          </p:cNvPr>
          <p:cNvSpPr txBox="1"/>
          <p:nvPr/>
        </p:nvSpPr>
        <p:spPr>
          <a:xfrm>
            <a:off x="4245741" y="5386404"/>
            <a:ext cx="1266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2.b. Send All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2F02FDC-2263-4293-9C2E-ED3FD8D1C2F3}"/>
              </a:ext>
            </a:extLst>
          </p:cNvPr>
          <p:cNvSpPr txBox="1"/>
          <p:nvPr/>
        </p:nvSpPr>
        <p:spPr>
          <a:xfrm>
            <a:off x="6911875" y="2048232"/>
            <a:ext cx="1758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3. Compare Traffic</a:t>
            </a:r>
          </a:p>
          <a:p>
            <a:r>
              <a:rPr lang="en-US" altLang="ko-KR" sz="1400" b="1" dirty="0"/>
              <a:t>    (2.a. vs 2.b.)</a:t>
            </a:r>
          </a:p>
        </p:txBody>
      </p:sp>
      <p:pic>
        <p:nvPicPr>
          <p:cNvPr id="3078" name="Picture 6" descr="Compare Pictogramì ëí ì´ë¯¸ì§ ê²ìê²°ê³¼">
            <a:extLst>
              <a:ext uri="{FF2B5EF4-FFF2-40B4-BE49-F238E27FC236}">
                <a16:creationId xmlns:a16="http://schemas.microsoft.com/office/drawing/2014/main" id="{4BBF4053-0AF2-4ADE-B566-1AA9545931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584" t="22700" r="24188" b="29009"/>
          <a:stretch/>
        </p:blipFill>
        <p:spPr bwMode="auto">
          <a:xfrm>
            <a:off x="7493323" y="2528362"/>
            <a:ext cx="595725" cy="58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구름 30">
            <a:extLst>
              <a:ext uri="{FF2B5EF4-FFF2-40B4-BE49-F238E27FC236}">
                <a16:creationId xmlns:a16="http://schemas.microsoft.com/office/drawing/2014/main" id="{6C00AA46-74AE-4533-9206-E0A01ABC16F0}"/>
              </a:ext>
            </a:extLst>
          </p:cNvPr>
          <p:cNvSpPr/>
          <p:nvPr/>
        </p:nvSpPr>
        <p:spPr>
          <a:xfrm flipH="1" flipV="1">
            <a:off x="5441141" y="4742837"/>
            <a:ext cx="2030860" cy="1341076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D3359D7-A428-4057-8FE3-755C0C9F6E42}"/>
              </a:ext>
            </a:extLst>
          </p:cNvPr>
          <p:cNvSpPr/>
          <p:nvPr/>
        </p:nvSpPr>
        <p:spPr>
          <a:xfrm>
            <a:off x="1259632" y="3255553"/>
            <a:ext cx="4473680" cy="2250717"/>
          </a:xfrm>
          <a:prstGeom prst="ellipse">
            <a:avLst/>
          </a:prstGeom>
          <a:solidFill>
            <a:schemeClr val="bg1">
              <a:lumMod val="85000"/>
              <a:alpha val="25098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CCED4B1-4148-4C3D-8252-86959094706D}"/>
              </a:ext>
            </a:extLst>
          </p:cNvPr>
          <p:cNvGrpSpPr/>
          <p:nvPr/>
        </p:nvGrpSpPr>
        <p:grpSpPr>
          <a:xfrm>
            <a:off x="4055920" y="3258597"/>
            <a:ext cx="1646338" cy="974476"/>
            <a:chOff x="2358190" y="4484679"/>
            <a:chExt cx="2382833" cy="141040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CB40CF3-F29C-479B-A19E-057A48AD877E}"/>
                </a:ext>
              </a:extLst>
            </p:cNvPr>
            <p:cNvSpPr txBox="1"/>
            <p:nvPr/>
          </p:nvSpPr>
          <p:spPr>
            <a:xfrm>
              <a:off x="2358190" y="4484679"/>
              <a:ext cx="2382833" cy="445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Smart Broker</a:t>
              </a:r>
              <a:r>
                <a:rPr lang="en-US" altLang="ko-KR" sz="1400" baseline="-25000" dirty="0"/>
                <a:t>1</a:t>
              </a:r>
              <a:endParaRPr lang="ko-KR" altLang="en-US" sz="1400" baseline="-25000" dirty="0"/>
            </a:p>
          </p:txBody>
        </p:sp>
        <p:pic>
          <p:nvPicPr>
            <p:cNvPr id="36" name="Picture 2" descr="ë¼ì¦ë² ë¦¬íì´ í½í ê·¸ë¨ì ëí ì´ë¯¸ì§ ê²ìê²°ê³¼">
              <a:extLst>
                <a:ext uri="{FF2B5EF4-FFF2-40B4-BE49-F238E27FC236}">
                  <a16:creationId xmlns:a16="http://schemas.microsoft.com/office/drawing/2014/main" id="{A82DC072-C9AE-4C4C-85C4-BC0F2CC5BB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5244" y="4905696"/>
              <a:ext cx="1168725" cy="9893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6F164B3-C7E1-4A12-AB19-CB27D9C8C26B}"/>
              </a:ext>
            </a:extLst>
          </p:cNvPr>
          <p:cNvGrpSpPr/>
          <p:nvPr/>
        </p:nvGrpSpPr>
        <p:grpSpPr>
          <a:xfrm>
            <a:off x="1513017" y="3439086"/>
            <a:ext cx="1112805" cy="638025"/>
            <a:chOff x="1275762" y="2299981"/>
            <a:chExt cx="1112805" cy="63802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193AA04-9FE5-4EB5-B150-4A950F735D18}"/>
                </a:ext>
              </a:extLst>
            </p:cNvPr>
            <p:cNvSpPr txBox="1"/>
            <p:nvPr/>
          </p:nvSpPr>
          <p:spPr>
            <a:xfrm>
              <a:off x="1275762" y="2299981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IoT Sensor</a:t>
              </a:r>
              <a:r>
                <a:rPr lang="en-US" altLang="ko-KR" sz="1400" baseline="-25000" dirty="0"/>
                <a:t>1</a:t>
              </a:r>
              <a:endParaRPr lang="ko-KR" altLang="en-US" sz="1400" baseline="-25000" dirty="0"/>
            </a:p>
          </p:txBody>
        </p:sp>
        <p:pic>
          <p:nvPicPr>
            <p:cNvPr id="39" name="Picture 2" descr="ë¼ì¦ë² ë¦¬íì´ ì ë¡ iconì ëí ì´ë¯¸ì§ ê²ìê²°ê³¼">
              <a:extLst>
                <a:ext uri="{FF2B5EF4-FFF2-40B4-BE49-F238E27FC236}">
                  <a16:creationId xmlns:a16="http://schemas.microsoft.com/office/drawing/2014/main" id="{C6742EB9-D8DB-4B17-8BB9-A0F6ADBFA8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504" y="2533826"/>
              <a:ext cx="404180" cy="404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15AE554-0B80-4ADA-B388-19A4ACED0DB9}"/>
              </a:ext>
            </a:extLst>
          </p:cNvPr>
          <p:cNvGrpSpPr/>
          <p:nvPr/>
        </p:nvGrpSpPr>
        <p:grpSpPr>
          <a:xfrm>
            <a:off x="3208262" y="4054418"/>
            <a:ext cx="1413977" cy="1040632"/>
            <a:chOff x="3765590" y="3101356"/>
            <a:chExt cx="1413977" cy="1040632"/>
          </a:xfrm>
        </p:grpSpPr>
        <p:pic>
          <p:nvPicPr>
            <p:cNvPr id="41" name="Picture 6" descr="router iconì ëí ì´ë¯¸ì§ ê²ìê²°ê³¼">
              <a:extLst>
                <a:ext uri="{FF2B5EF4-FFF2-40B4-BE49-F238E27FC236}">
                  <a16:creationId xmlns:a16="http://schemas.microsoft.com/office/drawing/2014/main" id="{F6EDAC33-6566-4D04-A1E7-521A895F24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8416" y="3101356"/>
              <a:ext cx="871355" cy="871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C2892ED-3795-4E72-97B7-E75701D1AF5E}"/>
                </a:ext>
              </a:extLst>
            </p:cNvPr>
            <p:cNvSpPr txBox="1"/>
            <p:nvPr/>
          </p:nvSpPr>
          <p:spPr>
            <a:xfrm>
              <a:off x="3765590" y="3834211"/>
              <a:ext cx="14139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Wireless router</a:t>
              </a:r>
              <a:endParaRPr lang="ko-KR" altLang="en-US" sz="1400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6519490-0676-4F1A-BB48-EEA632323AF1}"/>
              </a:ext>
            </a:extLst>
          </p:cNvPr>
          <p:cNvGrpSpPr/>
          <p:nvPr/>
        </p:nvGrpSpPr>
        <p:grpSpPr>
          <a:xfrm>
            <a:off x="5733314" y="3064325"/>
            <a:ext cx="1816073" cy="981647"/>
            <a:chOff x="5737016" y="1502122"/>
            <a:chExt cx="1816073" cy="981647"/>
          </a:xfrm>
          <a:noFill/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AE7560B-3094-49A3-BCD2-B853A70DB96B}"/>
                </a:ext>
              </a:extLst>
            </p:cNvPr>
            <p:cNvSpPr/>
            <p:nvPr/>
          </p:nvSpPr>
          <p:spPr>
            <a:xfrm>
              <a:off x="5737016" y="2021775"/>
              <a:ext cx="1816073" cy="461994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IoT Service</a:t>
              </a:r>
              <a:endParaRPr lang="ko-KR" altLang="en-US" sz="1400" dirty="0"/>
            </a:p>
          </p:txBody>
        </p:sp>
        <p:pic>
          <p:nvPicPr>
            <p:cNvPr id="45" name="Picture 4" descr="database server\ì ëí ì´ë¯¸ì§ ê²ìê²°ê³¼">
              <a:extLst>
                <a:ext uri="{FF2B5EF4-FFF2-40B4-BE49-F238E27FC236}">
                  <a16:creationId xmlns:a16="http://schemas.microsoft.com/office/drawing/2014/main" id="{0D748F0D-1CF6-430F-BC4A-DE16BBD6E8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256" b="97069" l="3605" r="96087">
                          <a14:foregroundMark x1="48507" y1="8710" x2="36663" y2="14908"/>
                          <a14:foregroundMark x1="36663" y1="14908" x2="28733" y2="48744"/>
                          <a14:foregroundMark x1="28733" y1="48744" x2="32750" y2="57789"/>
                          <a14:foregroundMark x1="32750" y1="57789" x2="43151" y2="62479"/>
                          <a14:foregroundMark x1="43151" y1="62479" x2="55922" y2="54941"/>
                          <a14:foregroundMark x1="55922" y1="54941" x2="61071" y2="38023"/>
                          <a14:foregroundMark x1="61071" y1="38023" x2="49743" y2="24958"/>
                          <a14:foregroundMark x1="49743" y1="24958" x2="29660" y2="30235"/>
                          <a14:foregroundMark x1="29660" y1="30235" x2="16787" y2="63819"/>
                          <a14:foregroundMark x1="16787" y1="63819" x2="29248" y2="80402"/>
                          <a14:foregroundMark x1="29248" y1="80402" x2="41504" y2="79648"/>
                          <a14:foregroundMark x1="41504" y1="79648" x2="40680" y2="61558"/>
                          <a14:foregroundMark x1="40680" y1="61558" x2="23893" y2="45645"/>
                          <a14:foregroundMark x1="23893" y1="45645" x2="26159" y2="60804"/>
                          <a14:foregroundMark x1="26159" y1="60804" x2="36869" y2="48325"/>
                          <a14:foregroundMark x1="36869" y1="48325" x2="25335" y2="39112"/>
                          <a14:foregroundMark x1="25335" y1="39112" x2="10402" y2="52848"/>
                          <a14:foregroundMark x1="10402" y1="52848" x2="8342" y2="79062"/>
                          <a14:foregroundMark x1="8342" y1="79062" x2="20391" y2="82831"/>
                          <a14:foregroundMark x1="20391" y1="82831" x2="29454" y2="73953"/>
                          <a14:foregroundMark x1="29454" y1="73953" x2="26468" y2="59464"/>
                          <a14:foregroundMark x1="26468" y1="59464" x2="16066" y2="78894"/>
                          <a14:foregroundMark x1="16066" y1="78894" x2="31411" y2="75209"/>
                          <a14:foregroundMark x1="31411" y1="75209" x2="31308" y2="61558"/>
                          <a14:foregroundMark x1="31308" y1="61558" x2="21627" y2="81575"/>
                          <a14:foregroundMark x1="21627" y1="81575" x2="31205" y2="88358"/>
                          <a14:foregroundMark x1="31205" y1="88358" x2="47992" y2="81826"/>
                          <a14:foregroundMark x1="47992" y1="81826" x2="54068" y2="75712"/>
                          <a14:foregroundMark x1="54068" y1="75712" x2="54274" y2="74037"/>
                          <a14:foregroundMark x1="76622" y1="50419" x2="88568" y2="67588"/>
                          <a14:foregroundMark x1="88568" y1="67588" x2="73326" y2="79983"/>
                          <a14:foregroundMark x1="73326" y1="79983" x2="57158" y2="82663"/>
                          <a14:foregroundMark x1="57158" y1="82663" x2="68692" y2="58794"/>
                          <a14:foregroundMark x1="68692" y1="58794" x2="65808" y2="71524"/>
                          <a14:foregroundMark x1="65808" y1="71524" x2="68589" y2="75796"/>
                          <a14:foregroundMark x1="93718" y1="44305" x2="98146" y2="55779"/>
                          <a14:foregroundMark x1="98146" y1="55779" x2="96601" y2="81407"/>
                          <a14:foregroundMark x1="96601" y1="81407" x2="96292" y2="81910"/>
                          <a14:foregroundMark x1="66632" y1="46147" x2="54583" y2="77387"/>
                          <a14:foregroundMark x1="54583" y1="77387" x2="54583" y2="78224"/>
                          <a14:foregroundMark x1="43563" y1="44305" x2="51184" y2="64992"/>
                          <a14:foregroundMark x1="37384" y1="48074" x2="45623" y2="50419"/>
                          <a14:foregroundMark x1="45623" y1="50419" x2="45726" y2="50419"/>
                          <a14:foregroundMark x1="44078" y1="48995" x2="32235" y2="44054"/>
                          <a14:foregroundMark x1="20082" y1="18760" x2="8548" y2="42630"/>
                          <a14:foregroundMark x1="8548" y1="42630" x2="7415" y2="56533"/>
                          <a14:foregroundMark x1="7415" y1="56533" x2="9166" y2="63903"/>
                          <a14:foregroundMark x1="10711" y1="36935" x2="6591" y2="84003"/>
                          <a14:foregroundMark x1="7106" y1="84338" x2="11329" y2="91457"/>
                          <a14:foregroundMark x1="11329" y1="91457" x2="22142" y2="97236"/>
                          <a14:foregroundMark x1="22142" y1="97236" x2="28115" y2="96147"/>
                          <a14:foregroundMark x1="45623" y1="92797" x2="39753" y2="92881"/>
                          <a14:foregroundMark x1="72709" y1="66918" x2="80124" y2="65578"/>
                          <a14:foregroundMark x1="65191" y1="79062" x2="73223" y2="79062"/>
                          <a14:foregroundMark x1="3708" y1="72613" x2="3605" y2="51675"/>
                          <a14:foregroundMark x1="15860" y1="64992" x2="15860" y2="64322"/>
                          <a14:foregroundMark x1="23687" y1="11223" x2="50669" y2="5946"/>
                          <a14:foregroundMark x1="46962" y1="1256" x2="50154" y2="167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4875" y="1502122"/>
              <a:ext cx="500354" cy="615295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DDD2FCEE-C606-4855-9802-12E001859CC4}"/>
              </a:ext>
            </a:extLst>
          </p:cNvPr>
          <p:cNvGrpSpPr/>
          <p:nvPr/>
        </p:nvGrpSpPr>
        <p:grpSpPr>
          <a:xfrm>
            <a:off x="5508104" y="4891590"/>
            <a:ext cx="1816073" cy="998228"/>
            <a:chOff x="5737016" y="1485541"/>
            <a:chExt cx="1816073" cy="998228"/>
          </a:xfrm>
          <a:noFill/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CC2F7AF-19B0-4669-980B-474EA52D8C8F}"/>
                </a:ext>
              </a:extLst>
            </p:cNvPr>
            <p:cNvSpPr/>
            <p:nvPr/>
          </p:nvSpPr>
          <p:spPr>
            <a:xfrm>
              <a:off x="5737016" y="2021775"/>
              <a:ext cx="1816073" cy="461994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Data Center</a:t>
              </a:r>
            </a:p>
            <a:p>
              <a:pPr algn="ctr"/>
              <a:r>
                <a:rPr lang="en-US" altLang="ko-KR" sz="1400" dirty="0"/>
                <a:t>In Internet</a:t>
              </a:r>
              <a:endParaRPr lang="ko-KR" altLang="en-US" sz="1400" dirty="0"/>
            </a:p>
          </p:txBody>
        </p:sp>
        <p:pic>
          <p:nvPicPr>
            <p:cNvPr id="48" name="Picture 4" descr="database server\ì ëí ì´ë¯¸ì§ ê²ìê²°ê³¼">
              <a:extLst>
                <a:ext uri="{FF2B5EF4-FFF2-40B4-BE49-F238E27FC236}">
                  <a16:creationId xmlns:a16="http://schemas.microsoft.com/office/drawing/2014/main" id="{3B259D5A-D772-447F-B199-B6EC184A1B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256" b="97069" l="3605" r="96087">
                          <a14:foregroundMark x1="48507" y1="8710" x2="36663" y2="14908"/>
                          <a14:foregroundMark x1="36663" y1="14908" x2="28733" y2="48744"/>
                          <a14:foregroundMark x1="28733" y1="48744" x2="32750" y2="57789"/>
                          <a14:foregroundMark x1="32750" y1="57789" x2="43151" y2="62479"/>
                          <a14:foregroundMark x1="43151" y1="62479" x2="55922" y2="54941"/>
                          <a14:foregroundMark x1="55922" y1="54941" x2="61071" y2="38023"/>
                          <a14:foregroundMark x1="61071" y1="38023" x2="49743" y2="24958"/>
                          <a14:foregroundMark x1="49743" y1="24958" x2="29660" y2="30235"/>
                          <a14:foregroundMark x1="29660" y1="30235" x2="16787" y2="63819"/>
                          <a14:foregroundMark x1="16787" y1="63819" x2="29248" y2="80402"/>
                          <a14:foregroundMark x1="29248" y1="80402" x2="41504" y2="79648"/>
                          <a14:foregroundMark x1="41504" y1="79648" x2="40680" y2="61558"/>
                          <a14:foregroundMark x1="40680" y1="61558" x2="23893" y2="45645"/>
                          <a14:foregroundMark x1="23893" y1="45645" x2="26159" y2="60804"/>
                          <a14:foregroundMark x1="26159" y1="60804" x2="36869" y2="48325"/>
                          <a14:foregroundMark x1="36869" y1="48325" x2="25335" y2="39112"/>
                          <a14:foregroundMark x1="25335" y1="39112" x2="10402" y2="52848"/>
                          <a14:foregroundMark x1="10402" y1="52848" x2="8342" y2="79062"/>
                          <a14:foregroundMark x1="8342" y1="79062" x2="20391" y2="82831"/>
                          <a14:foregroundMark x1="20391" y1="82831" x2="29454" y2="73953"/>
                          <a14:foregroundMark x1="29454" y1="73953" x2="26468" y2="59464"/>
                          <a14:foregroundMark x1="26468" y1="59464" x2="16066" y2="78894"/>
                          <a14:foregroundMark x1="16066" y1="78894" x2="31411" y2="75209"/>
                          <a14:foregroundMark x1="31411" y1="75209" x2="31308" y2="61558"/>
                          <a14:foregroundMark x1="31308" y1="61558" x2="21627" y2="81575"/>
                          <a14:foregroundMark x1="21627" y1="81575" x2="31205" y2="88358"/>
                          <a14:foregroundMark x1="31205" y1="88358" x2="47992" y2="81826"/>
                          <a14:foregroundMark x1="47992" y1="81826" x2="54068" y2="75712"/>
                          <a14:foregroundMark x1="54068" y1="75712" x2="54274" y2="74037"/>
                          <a14:foregroundMark x1="76622" y1="50419" x2="88568" y2="67588"/>
                          <a14:foregroundMark x1="88568" y1="67588" x2="73326" y2="79983"/>
                          <a14:foregroundMark x1="73326" y1="79983" x2="57158" y2="82663"/>
                          <a14:foregroundMark x1="57158" y1="82663" x2="68692" y2="58794"/>
                          <a14:foregroundMark x1="68692" y1="58794" x2="65808" y2="71524"/>
                          <a14:foregroundMark x1="65808" y1="71524" x2="68589" y2="75796"/>
                          <a14:foregroundMark x1="93718" y1="44305" x2="98146" y2="55779"/>
                          <a14:foregroundMark x1="98146" y1="55779" x2="96601" y2="81407"/>
                          <a14:foregroundMark x1="96601" y1="81407" x2="96292" y2="81910"/>
                          <a14:foregroundMark x1="66632" y1="46147" x2="54583" y2="77387"/>
                          <a14:foregroundMark x1="54583" y1="77387" x2="54583" y2="78224"/>
                          <a14:foregroundMark x1="43563" y1="44305" x2="51184" y2="64992"/>
                          <a14:foregroundMark x1="37384" y1="48074" x2="45623" y2="50419"/>
                          <a14:foregroundMark x1="45623" y1="50419" x2="45726" y2="50419"/>
                          <a14:foregroundMark x1="44078" y1="48995" x2="32235" y2="44054"/>
                          <a14:foregroundMark x1="20082" y1="18760" x2="8548" y2="42630"/>
                          <a14:foregroundMark x1="8548" y1="42630" x2="7415" y2="56533"/>
                          <a14:foregroundMark x1="7415" y1="56533" x2="9166" y2="63903"/>
                          <a14:foregroundMark x1="10711" y1="36935" x2="6591" y2="84003"/>
                          <a14:foregroundMark x1="7106" y1="84338" x2="11329" y2="91457"/>
                          <a14:foregroundMark x1="11329" y1="91457" x2="22142" y2="97236"/>
                          <a14:foregroundMark x1="22142" y1="97236" x2="28115" y2="96147"/>
                          <a14:foregroundMark x1="45623" y1="92797" x2="39753" y2="92881"/>
                          <a14:foregroundMark x1="72709" y1="66918" x2="80124" y2="65578"/>
                          <a14:foregroundMark x1="65191" y1="79062" x2="73223" y2="79062"/>
                          <a14:foregroundMark x1="3708" y1="72613" x2="3605" y2="51675"/>
                          <a14:foregroundMark x1="15860" y1="64992" x2="15860" y2="64322"/>
                          <a14:foregroundMark x1="23687" y1="11223" x2="50669" y2="5946"/>
                          <a14:foregroundMark x1="46962" y1="1256" x2="50154" y2="167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5995" y="1485541"/>
              <a:ext cx="500354" cy="615295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3DDC99FC-D8B7-4C62-B9C0-1FC22E7E1EAE}"/>
              </a:ext>
            </a:extLst>
          </p:cNvPr>
          <p:cNvSpPr/>
          <p:nvPr/>
        </p:nvSpPr>
        <p:spPr>
          <a:xfrm>
            <a:off x="2161052" y="3569134"/>
            <a:ext cx="4128387" cy="304800"/>
          </a:xfrm>
          <a:custGeom>
            <a:avLst/>
            <a:gdLst>
              <a:gd name="connsiteX0" fmla="*/ 0 w 3876675"/>
              <a:gd name="connsiteY0" fmla="*/ 304800 h 304800"/>
              <a:gd name="connsiteX1" fmla="*/ 3067050 w 3876675"/>
              <a:gd name="connsiteY1" fmla="*/ 304800 h 304800"/>
              <a:gd name="connsiteX2" fmla="*/ 3876675 w 3876675"/>
              <a:gd name="connsiteY2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76675" h="304800">
                <a:moveTo>
                  <a:pt x="0" y="304800"/>
                </a:moveTo>
                <a:lnTo>
                  <a:pt x="3067050" y="304800"/>
                </a:lnTo>
                <a:lnTo>
                  <a:pt x="3876675" y="0"/>
                </a:lnTo>
              </a:path>
            </a:pathLst>
          </a:custGeom>
          <a:noFill/>
          <a:ln w="76200">
            <a:solidFill>
              <a:srgbClr val="000000">
                <a:alpha val="60000"/>
              </a:srgbClr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id="{0C97788A-1074-45CD-9648-BC36D9D5D72A}"/>
              </a:ext>
            </a:extLst>
          </p:cNvPr>
          <p:cNvSpPr/>
          <p:nvPr/>
        </p:nvSpPr>
        <p:spPr>
          <a:xfrm>
            <a:off x="2122952" y="3864409"/>
            <a:ext cx="4238625" cy="1514475"/>
          </a:xfrm>
          <a:custGeom>
            <a:avLst/>
            <a:gdLst>
              <a:gd name="connsiteX0" fmla="*/ 0 w 4238625"/>
              <a:gd name="connsiteY0" fmla="*/ 0 h 1514475"/>
              <a:gd name="connsiteX1" fmla="*/ 276225 w 4238625"/>
              <a:gd name="connsiteY1" fmla="*/ 0 h 1514475"/>
              <a:gd name="connsiteX2" fmla="*/ 1009650 w 4238625"/>
              <a:gd name="connsiteY2" fmla="*/ 733425 h 1514475"/>
              <a:gd name="connsiteX3" fmla="*/ 2247900 w 4238625"/>
              <a:gd name="connsiteY3" fmla="*/ 733425 h 1514475"/>
              <a:gd name="connsiteX4" fmla="*/ 3028950 w 4238625"/>
              <a:gd name="connsiteY4" fmla="*/ 1514475 h 1514475"/>
              <a:gd name="connsiteX5" fmla="*/ 4238625 w 4238625"/>
              <a:gd name="connsiteY5" fmla="*/ 1514475 h 1514475"/>
              <a:gd name="connsiteX6" fmla="*/ 4238625 w 4238625"/>
              <a:gd name="connsiteY6" fmla="*/ 190500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625" h="1514475">
                <a:moveTo>
                  <a:pt x="0" y="0"/>
                </a:moveTo>
                <a:lnTo>
                  <a:pt x="276225" y="0"/>
                </a:lnTo>
                <a:lnTo>
                  <a:pt x="1009650" y="733425"/>
                </a:lnTo>
                <a:lnTo>
                  <a:pt x="2247900" y="733425"/>
                </a:lnTo>
                <a:lnTo>
                  <a:pt x="3028950" y="1514475"/>
                </a:lnTo>
                <a:lnTo>
                  <a:pt x="4238625" y="1514475"/>
                </a:lnTo>
                <a:lnTo>
                  <a:pt x="4238625" y="190500"/>
                </a:lnTo>
              </a:path>
            </a:pathLst>
          </a:custGeom>
          <a:noFill/>
          <a:ln w="76200">
            <a:solidFill>
              <a:srgbClr val="000000">
                <a:alpha val="60000"/>
              </a:srgb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Picture 2" descr="Stopwatch Pictogramì ëí ì´ë¯¸ì§ ê²ìê²°ê³¼">
            <a:extLst>
              <a:ext uri="{FF2B5EF4-FFF2-40B4-BE49-F238E27FC236}">
                <a16:creationId xmlns:a16="http://schemas.microsoft.com/office/drawing/2014/main" id="{30D30052-1536-4ABA-8330-A7398D8D03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>
                        <a14:foregroundMark x1="52000" y1="22685" x2="52000" y2="22685"/>
                        <a14:foregroundMark x1="71200" y1="31667" x2="71200" y2="32222"/>
                        <a14:foregroundMark x1="49600" y1="43611" x2="49600" y2="43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714" t="16401" r="22131" b="24038"/>
          <a:stretch/>
        </p:blipFill>
        <p:spPr bwMode="auto">
          <a:xfrm>
            <a:off x="7079435" y="3142178"/>
            <a:ext cx="435754" cy="537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AC302A9F-DD4C-45BF-8C7E-6AA200B41C38}"/>
              </a:ext>
            </a:extLst>
          </p:cNvPr>
          <p:cNvSpPr txBox="1"/>
          <p:nvPr/>
        </p:nvSpPr>
        <p:spPr>
          <a:xfrm>
            <a:off x="2542292" y="3453257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Route A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EA7863C-CC75-423D-8390-23B192B9679B}"/>
              </a:ext>
            </a:extLst>
          </p:cNvPr>
          <p:cNvSpPr txBox="1"/>
          <p:nvPr/>
        </p:nvSpPr>
        <p:spPr>
          <a:xfrm rot="2700000">
            <a:off x="2200987" y="4244080"/>
            <a:ext cx="1007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Route 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908437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330200" y="92075"/>
            <a:ext cx="8356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fontAlgn="t" latinLnBrk="0" hangingPunct="0">
              <a:spcBef>
                <a:spcPct val="50000"/>
              </a:spcBef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+mj-ea"/>
              </a:rPr>
              <a:t>Evaluation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fld id="{0CDDD91B-D59A-43E0-9831-FA9EFD7B6536}" type="slidenum">
              <a:rPr lang="ko-KR" altLang="en-US" smtClean="0"/>
              <a:pPr/>
              <a:t>8</a:t>
            </a:fld>
            <a:endParaRPr lang="ko-KR" altLang="en-US"/>
          </a:p>
        </p:txBody>
      </p:sp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BD7DE01B-8593-4F37-8C08-57F461057917}"/>
              </a:ext>
            </a:extLst>
          </p:cNvPr>
          <p:cNvGraphicFramePr>
            <a:graphicFrameLocks/>
          </p:cNvGraphicFramePr>
          <p:nvPr/>
        </p:nvGraphicFramePr>
        <p:xfrm>
          <a:off x="351513" y="908720"/>
          <a:ext cx="8498569" cy="56213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91D44F4-9278-4675-9B13-A16E4409796D}"/>
              </a:ext>
            </a:extLst>
          </p:cNvPr>
          <p:cNvSpPr txBox="1"/>
          <p:nvPr/>
        </p:nvSpPr>
        <p:spPr>
          <a:xfrm>
            <a:off x="-46102" y="2564141"/>
            <a:ext cx="461665" cy="150457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dirty="0">
                <a:latin typeface="Palatino Linotype" panose="02040502050505030304" pitchFamily="18" charset="0"/>
              </a:rPr>
              <a:t>CPU Load(%)</a:t>
            </a:r>
            <a:endParaRPr lang="ko-KR" altLang="en-US" dirty="0">
              <a:latin typeface="Palatino Linotype" panose="0204050205050503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258AE8-A17E-4A5B-92C7-1DA0972EB4A8}"/>
              </a:ext>
            </a:extLst>
          </p:cNvPr>
          <p:cNvSpPr txBox="1"/>
          <p:nvPr/>
        </p:nvSpPr>
        <p:spPr>
          <a:xfrm>
            <a:off x="7968222" y="5877272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Palatino Linotype" panose="02040502050505030304" pitchFamily="18" charset="0"/>
              </a:rPr>
              <a:t>Count</a:t>
            </a:r>
            <a:endParaRPr lang="ko-KR" alt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79790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Words>325</Words>
  <Application>Microsoft Office PowerPoint</Application>
  <PresentationFormat>화면 슬라이드 쇼(4:3)</PresentationFormat>
  <Paragraphs>113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Palatino Linotype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박연희</dc:creator>
  <cp:lastModifiedBy>woodencat</cp:lastModifiedBy>
  <cp:revision>3245</cp:revision>
  <cp:lastPrinted>2019-07-22T05:38:13Z</cp:lastPrinted>
  <dcterms:created xsi:type="dcterms:W3CDTF">2008-10-30T16:06:06Z</dcterms:created>
  <dcterms:modified xsi:type="dcterms:W3CDTF">2020-04-03T07:21:45Z</dcterms:modified>
</cp:coreProperties>
</file>