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4670" y="-3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55C3-9CD4-4100-A819-F11C940E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A8437-03C9-4B81-9114-EFA5D7EA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24A1E-5266-45C9-8350-A16CB4F4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BF5F6-604F-4C19-82A5-54529FB9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5C7A3-356F-422F-8448-E1582733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6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CE97-8F9B-49CD-A895-57727F56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679E7-B0EA-4E10-9A63-A6A1A8D5F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A8510-AC05-43E5-AB4B-D66E9E0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3498A-12BF-434E-A476-8EC95C89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911E-D053-43C4-9CCA-8D8B58DB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F0EDC6-3D93-4FD6-B687-849F6C6F3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A389F-8072-4AF6-BE69-BB7A87FC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F6F8B-CFBE-4A4C-B239-0DD9475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9F23C-F9C7-4ED6-8F6E-FA27C0E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C949A-BCB9-4E09-97FE-9461E68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962E-57E7-496F-8D60-130B1A00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26EB-DBF7-4EB6-919E-82A1D457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CC1AC-5DF8-410B-B17E-6498D3EA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B6124-07F1-43AC-A4FE-4744940F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BE0E6-DDF2-4E71-ADA5-56A75565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FE30D-9EAA-4B41-82AB-C9C0CA1D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1CD40-FF13-480F-8A9C-E5557AEF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56AE8-5775-4170-9053-769A3530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810F5-56FE-407C-B4D6-8F7C7A68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E4E6-2E58-4493-B8CD-69A06B1B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9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187B-1ADD-4653-81FC-FF4F9253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0732A-FF60-4C06-ADB8-6E8D401B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3143B-20BC-4768-9EA8-30801F1D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FFE82-BD66-42A9-94EF-82F6FC9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44B02-8884-4A3E-B0E5-82B93F09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C5AEF-7F2A-4FE5-8629-8A27495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2E4E-186C-4BED-A421-4EF0D94A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3CA64-AD79-4C6A-A59E-F160C8AB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695EA-A69B-4E61-B522-B5599D28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3580D-3D57-432D-9931-18473D10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872A1-886C-42BA-B595-57C1BB85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B74817-B78E-4EC9-868F-08567089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B09E10-5F91-400F-92B9-89589F5E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68655-86A0-4541-9439-97D39104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8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6C51-446E-424C-8835-2F356FF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EFF4E-3108-48A7-B554-7691046C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B3FB33-7952-4DEF-97CE-7F1BF434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2EFDF-5475-46AA-A42D-BF4445C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650B61-E7B2-4CF1-8655-1C1DC5AE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C66F1-23B1-43FE-A5D8-6DBDD34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1FCFC-EAC6-4F40-83A0-8E04530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1B83-48A8-4AE5-A4F7-D29C99D1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743AE-246C-4F21-99D2-462A4313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125C7-5AC6-4685-A221-63A0EEBB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7F536-5753-4E32-9BFA-0B27A629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44BF8-A7AC-4006-B2DA-D993F74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57C9D-D356-46F6-AEA4-7A8371C7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3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BA167-18A9-4A88-A17B-35420728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D69C09-1240-40C8-85AA-D27DE767F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E7D12-9974-411C-8ADB-F3BFDC70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3D4BF-A60D-4C7B-9A1F-CA46EE7D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33BD8-AF56-4C82-A206-12030B6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860C6-E666-4039-A5DE-D99FA3E3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E15CD-FA1E-42AF-A814-0383E592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350AC-B058-4FFF-8AE5-2C87F377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C0F94-807C-4EAB-90CA-0DEFCE83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863-41A0-400B-872D-E92F105DD4E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4417-0878-43D2-B463-166F43BAE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60D36-FCD8-4B8D-8A4E-02B536ED6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39D-4F1E-415C-BCF2-82E4051F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1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8F140-F7EF-4E72-A02A-431DE3C2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>
                        <a14:foregroundMark x1="57000" y1="16000" x2="57000" y2="16000"/>
                        <a14:foregroundMark x1="42000" y1="17000" x2="42000" y2="17000"/>
                        <a14:foregroundMark x1="39000" y1="18000" x2="39000" y2="18000"/>
                        <a14:foregroundMark x1="44000" y1="20000" x2="44000" y2="20000"/>
                        <a14:foregroundMark x1="44000" y1="20000" x2="43000" y2="22000"/>
                        <a14:foregroundMark x1="41000" y1="22000" x2="39000" y2="27000"/>
                        <a14:foregroundMark x1="38000" y1="27000" x2="37000" y2="28000"/>
                        <a14:foregroundMark x1="35000" y1="30000" x2="34000" y2="32000"/>
                        <a14:foregroundMark x1="34000" y1="33000" x2="30000" y2="35000"/>
                        <a14:foregroundMark x1="26000" y1="35000" x2="26000" y2="35000"/>
                        <a14:foregroundMark x1="22000" y1="34000" x2="22000" y2="34000"/>
                        <a14:foregroundMark x1="21000" y1="33000" x2="22000" y2="31000"/>
                        <a14:foregroundMark x1="28000" y1="28000" x2="34000" y2="27000"/>
                        <a14:foregroundMark x1="39000" y1="26000" x2="41000" y2="25000"/>
                        <a14:foregroundMark x1="46000" y1="26000" x2="49000" y2="30000"/>
                        <a14:foregroundMark x1="51000" y1="32000" x2="51000" y2="37000"/>
                        <a14:foregroundMark x1="50000" y1="40000" x2="48000" y2="45000"/>
                        <a14:foregroundMark x1="48000" y1="48000" x2="47000" y2="50000"/>
                        <a14:foregroundMark x1="45000" y1="53000" x2="44000" y2="54000"/>
                        <a14:foregroundMark x1="39000" y1="52000" x2="37000" y2="50000"/>
                        <a14:foregroundMark x1="32000" y1="46000" x2="31000" y2="46000"/>
                        <a14:foregroundMark x1="28000" y1="44000" x2="23000" y2="44000"/>
                        <a14:foregroundMark x1="19000" y1="43000" x2="18000" y2="43000"/>
                        <a14:foregroundMark x1="15000" y1="41000" x2="15000" y2="41000"/>
                        <a14:foregroundMark x1="12000" y1="37000" x2="10000" y2="37000"/>
                        <a14:foregroundMark x1="4000" y1="37000" x2="4000" y2="37000"/>
                        <a14:foregroundMark x1="7000" y1="33000" x2="7000" y2="33000"/>
                        <a14:foregroundMark x1="59000" y1="24000" x2="59000" y2="24000"/>
                        <a14:foregroundMark x1="56000" y1="18000" x2="55000" y2="16000"/>
                        <a14:foregroundMark x1="53000" y1="14000" x2="53000" y2="14000"/>
                        <a14:foregroundMark x1="51000" y1="13000" x2="51000" y2="13000"/>
                        <a14:foregroundMark x1="49000" y1="13000" x2="49000" y2="13000"/>
                        <a14:foregroundMark x1="53000" y1="17000" x2="53000" y2="17000"/>
                        <a14:foregroundMark x1="62000" y1="17000" x2="62000" y2="17000"/>
                        <a14:foregroundMark x1="59000" y1="12000" x2="59000" y2="12000"/>
                        <a14:foregroundMark x1="66000" y1="16000" x2="66000" y2="16000"/>
                        <a14:foregroundMark x1="75000" y1="21000" x2="76000" y2="22000"/>
                        <a14:foregroundMark x1="76000" y1="23000" x2="76000" y2="23000"/>
                        <a14:foregroundMark x1="65000" y1="26000" x2="65000" y2="26000"/>
                        <a14:foregroundMark x1="65000" y1="32000" x2="65000" y2="32000"/>
                        <a14:foregroundMark x1="70000" y1="36000" x2="70000" y2="36000"/>
                        <a14:foregroundMark x1="72000" y1="36000" x2="79000" y2="37000"/>
                        <a14:foregroundMark x1="91000" y1="37000" x2="91000" y2="36000"/>
                        <a14:foregroundMark x1="90000" y1="29000" x2="89000" y2="30000"/>
                        <a14:foregroundMark x1="84000" y1="30000" x2="84000" y2="30000"/>
                        <a14:foregroundMark x1="95000" y1="33000" x2="95000" y2="33000"/>
                        <a14:foregroundMark x1="89000" y1="45000" x2="89000" y2="45000"/>
                        <a14:foregroundMark x1="95000" y1="44000" x2="95000" y2="44000"/>
                        <a14:foregroundMark x1="37000" y1="70000" x2="37000" y2="70000"/>
                        <a14:foregroundMark x1="28000" y1="61000" x2="28000" y2="61000"/>
                        <a14:foregroundMark x1="40000" y1="65000" x2="40000" y2="65000"/>
                        <a14:foregroundMark x1="52000" y1="59000" x2="52000" y2="59000"/>
                        <a14:foregroundMark x1="53000" y1="32000" x2="53000" y2="32000"/>
                        <a14:foregroundMark x1="46000" y1="25000" x2="42000" y2="26000"/>
                        <a14:foregroundMark x1="32000" y1="28000" x2="31000" y2="29000"/>
                        <a14:foregroundMark x1="30000" y1="32000" x2="30000" y2="34000"/>
                        <a14:foregroundMark x1="32000" y1="42000" x2="38000" y2="45000"/>
                        <a14:foregroundMark x1="73000" y1="47000" x2="73000" y2="45000"/>
                        <a14:foregroundMark x1="81000" y1="35000" x2="81000" y2="35000"/>
                        <a14:foregroundMark x1="74000" y1="34000" x2="74000" y2="34000"/>
                        <a14:foregroundMark x1="74000" y1="34000" x2="740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90" y="1717119"/>
            <a:ext cx="76206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 XR</dc:creator>
  <cp:lastModifiedBy>NI XR</cp:lastModifiedBy>
  <cp:revision>1</cp:revision>
  <dcterms:created xsi:type="dcterms:W3CDTF">2021-06-27T13:14:36Z</dcterms:created>
  <dcterms:modified xsi:type="dcterms:W3CDTF">2021-06-27T13:16:21Z</dcterms:modified>
</cp:coreProperties>
</file>