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B37E5-7DBD-28A1-E351-B6D49938B259}" v="1176" dt="2019-11-28T08:08:29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ovie-hospital.upuxkamv6m.ap-northeast-2.elasticbeanstal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1152818"/>
            <a:ext cx="8637073" cy="21909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ea typeface="맑은 고딕"/>
              </a:rPr>
              <a:t>종합 </a:t>
            </a:r>
            <a:r>
              <a:rPr lang="ko-KR" altLang="en-US" dirty="0" err="1">
                <a:ea typeface="맑은 고딕"/>
              </a:rPr>
              <a:t>project</a:t>
            </a:r>
            <a:r>
              <a:rPr lang="ko-KR" altLang="en-US" dirty="0">
                <a:ea typeface="맑은 고딕"/>
              </a:rPr>
              <a:t> : 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영화 추천 사이트 </a:t>
            </a:r>
            <a:endParaRPr lang="ko-K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lvl="8"/>
            <a:r>
              <a:rPr lang="ko-KR" altLang="en-US" dirty="0">
                <a:ea typeface="맑은 고딕"/>
              </a:rPr>
              <a:t>팀명</a:t>
            </a:r>
            <a:r>
              <a:rPr lang="ko-KR" altLang="en-US">
                <a:ea typeface="맑은 고딕"/>
              </a:rPr>
              <a:t> : 알보동      팀원 : 고병권, </a:t>
            </a:r>
            <a:r>
              <a:rPr lang="ko-KR" altLang="en-US" err="1">
                <a:ea typeface="맑은 고딕"/>
              </a:rPr>
              <a:t>우동균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32C5-5778-4951-B748-D6A35D7D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1632B-41AC-4A5D-BBFF-5E5BBCDD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프로젝트 소개</a:t>
            </a:r>
          </a:p>
          <a:p>
            <a:pPr lvl="1"/>
            <a:r>
              <a:rPr lang="ko-KR" altLang="en-US" dirty="0">
                <a:ea typeface="맑은 고딕"/>
              </a:rPr>
              <a:t>추천 기능</a:t>
            </a:r>
          </a:p>
          <a:p>
            <a:pPr lvl="1"/>
            <a:r>
              <a:rPr lang="ko-KR" altLang="en-US" dirty="0">
                <a:ea typeface="맑은 고딕"/>
              </a:rPr>
              <a:t>기타 기능</a:t>
            </a:r>
          </a:p>
          <a:p>
            <a:r>
              <a:rPr lang="ko-KR" altLang="en-US" dirty="0">
                <a:ea typeface="맑은 고딕"/>
              </a:rPr>
              <a:t>프로젝트 시연</a:t>
            </a:r>
          </a:p>
          <a:p>
            <a:pPr lvl="1"/>
            <a:r>
              <a:rPr lang="ko-KR" altLang="en-US" dirty="0">
                <a:ea typeface="맑은 고딕"/>
              </a:rPr>
              <a:t>로그인 &amp; 장르선택</a:t>
            </a:r>
          </a:p>
          <a:p>
            <a:pPr lvl="1"/>
            <a:r>
              <a:rPr lang="ko-KR" altLang="en-US" dirty="0">
                <a:ea typeface="맑은 고딕"/>
              </a:rPr>
              <a:t>추천 기능</a:t>
            </a:r>
          </a:p>
          <a:p>
            <a:pPr lvl="1"/>
            <a:r>
              <a:rPr lang="ko-KR" altLang="en-US" dirty="0">
                <a:ea typeface="맑은 고딕"/>
              </a:rPr>
              <a:t>영화 세부사항</a:t>
            </a:r>
          </a:p>
          <a:p>
            <a:pPr lvl="1"/>
            <a:r>
              <a:rPr lang="ko-KR" altLang="en-US" dirty="0">
                <a:ea typeface="맑은 고딕"/>
              </a:rPr>
              <a:t>사용자 페이지</a:t>
            </a: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191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5EA9-5264-46A6-A82C-62A7F95E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ko-KR" altLang="en-US" dirty="0">
                <a:ea typeface="맑은 고딕"/>
              </a:rPr>
              <a:t>프로젝트 소개</a:t>
            </a:r>
            <a:br>
              <a:rPr lang="ko-KR" altLang="en-US" dirty="0">
                <a:ea typeface="맑은 고딕"/>
              </a:rPr>
            </a:br>
            <a:r>
              <a:rPr lang="ko-KR" altLang="en-US">
                <a:ea typeface="맑은 고딕"/>
              </a:rPr>
              <a:t>추천 기능 : 사용자 선호 장르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6EE8A-F615-47F5-8C5C-E0D01FEB3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사용자 선호 장르 선택</a:t>
            </a:r>
          </a:p>
        </p:txBody>
      </p:sp>
      <p:pic>
        <p:nvPicPr>
          <p:cNvPr id="7" name="그림 7" descr="계산기, 원격이(가) 표시된 사진&#10;&#10;매우 높은 신뢰도로 생성된 설명">
            <a:extLst>
              <a:ext uri="{FF2B5EF4-FFF2-40B4-BE49-F238E27FC236}">
                <a16:creationId xmlns:a16="http://schemas.microsoft.com/office/drawing/2014/main" id="{DD9A5FF9-FCD1-4209-9996-EF6F00FB91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1667" y="2824269"/>
            <a:ext cx="3996200" cy="2644457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8CBDD-69BC-4ABF-8EBE-44D533A1B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영화 추천</a:t>
            </a:r>
            <a:endParaRPr lang="ko-KR" altLang="en-US"/>
          </a:p>
        </p:txBody>
      </p:sp>
      <p:pic>
        <p:nvPicPr>
          <p:cNvPr id="9" name="그림 9" descr="컵, 사진, 음식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50355895-6B1C-43D2-9447-7C2F05D779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77525" y="2821491"/>
            <a:ext cx="3114826" cy="2637371"/>
          </a:xfrm>
        </p:spPr>
      </p:pic>
    </p:spTree>
    <p:extLst>
      <p:ext uri="{BB962C8B-B14F-4D97-AF65-F5344CB8AC3E}">
        <p14:creationId xmlns:p14="http://schemas.microsoft.com/office/powerpoint/2010/main" val="121869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83EFD-CDC3-438A-8ACC-FD09E9E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dirty="0">
                <a:ea typeface="맑은 고딕"/>
              </a:rPr>
              <a:t>프로젝트 소개</a:t>
            </a:r>
            <a:br>
              <a:rPr lang="ko-KR" dirty="0"/>
            </a:br>
            <a:r>
              <a:rPr lang="ko-KR" dirty="0">
                <a:ea typeface="맑은 고딕"/>
              </a:rPr>
              <a:t>추천 기능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>
                <a:ea typeface="맑은 고딕"/>
              </a:rPr>
              <a:t> 좋아요 관련 영화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8CFFD-DD26-48CE-9A13-98C5CCA55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영화 세부내용 좋아요 선택</a:t>
            </a:r>
            <a:endParaRPr lang="ko-KR" altLang="en-US"/>
          </a:p>
        </p:txBody>
      </p:sp>
      <p:pic>
        <p:nvPicPr>
          <p:cNvPr id="7" name="그림 7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9412108E-67A2-4FD6-9F11-F01224573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6276" y="2824269"/>
            <a:ext cx="3073230" cy="2644457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457FD-C9A9-475E-B1B3-A69184A33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선택한 장르가 포함된 영화 추천</a:t>
            </a:r>
            <a:endParaRPr lang="ko-KR" altLang="en-US"/>
          </a:p>
        </p:txBody>
      </p:sp>
      <p:pic>
        <p:nvPicPr>
          <p:cNvPr id="9" name="그림 9" descr="텍스트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27E880EA-2E28-4036-BE80-B9B172A888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04357" y="2821491"/>
            <a:ext cx="2297746" cy="2637371"/>
          </a:xfrm>
        </p:spPr>
      </p:pic>
    </p:spTree>
    <p:extLst>
      <p:ext uri="{BB962C8B-B14F-4D97-AF65-F5344CB8AC3E}">
        <p14:creationId xmlns:p14="http://schemas.microsoft.com/office/powerpoint/2010/main" val="228180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71906-3F30-43E5-A4EC-187927B9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/>
              </a:rPr>
              <a:t>프로젝트 소개</a:t>
            </a:r>
            <a:br>
              <a:rPr lang="ko-KR" altLang="en-US" dirty="0">
                <a:ea typeface="맑은 고딕"/>
              </a:rPr>
            </a:br>
            <a:r>
              <a:rPr lang="ko-KR" altLang="en-US">
                <a:ea typeface="맑은 고딕"/>
              </a:rPr>
              <a:t>기타기능 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7DDD1-1D0C-4C4D-AF04-82D78FAE4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Social Login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E1A24E-32EB-42E6-A998-2ED73DA6B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댓글 추가/수정/삭제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EC7EEEE-2319-4C1C-AB0D-A2CD02BC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643420"/>
            <a:ext cx="3235569" cy="290758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2FCF2BD7-F753-499F-867E-61C78C40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23" y="2642046"/>
            <a:ext cx="4126523" cy="18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3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DE37-5F29-4B16-9F9E-EBFC5E1D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/>
              <a:t>프로젝트 소개</a:t>
            </a:r>
            <a:br>
              <a:rPr lang="ko-KR" dirty="0"/>
            </a:br>
            <a:r>
              <a:rPr lang="ko-KR"/>
              <a:t>기타기능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67ECB-F932-4F45-A5BF-D50A9A914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User Follow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B634D-1ABA-4E01-970A-31B1DF80FF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영화 세부 내용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5647007-15C7-4261-8D0D-D52D71930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23" y="2713762"/>
            <a:ext cx="4407877" cy="2637953"/>
          </a:xfrm>
          <a:prstGeom prst="rect">
            <a:avLst/>
          </a:prstGeom>
        </p:spPr>
      </p:pic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336EDEE-00A9-4458-8F10-0E3D431A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585" y="2712327"/>
            <a:ext cx="3915506" cy="264082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EB4B43B-6515-4502-8F40-F83CCB7C995E}"/>
              </a:ext>
            </a:extLst>
          </p:cNvPr>
          <p:cNvSpPr/>
          <p:nvPr/>
        </p:nvSpPr>
        <p:spPr>
          <a:xfrm>
            <a:off x="10196725" y="5741625"/>
            <a:ext cx="690282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hlinkClick r:id="rId4"/>
              </a:rPr>
              <a:t>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144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Gallery</vt:lpstr>
      <vt:lpstr>종합 project :  영화 추천 사이트 </vt:lpstr>
      <vt:lpstr>목차</vt:lpstr>
      <vt:lpstr>프로젝트 소개 추천 기능 : 사용자 선호 장르</vt:lpstr>
      <vt:lpstr>프로젝트 소개 추천 기능 : 좋아요 관련 영화</vt:lpstr>
      <vt:lpstr>프로젝트 소개 기타기능 </vt:lpstr>
      <vt:lpstr>프로젝트 소개 기타기능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196</cp:revision>
  <dcterms:created xsi:type="dcterms:W3CDTF">2019-11-28T04:51:37Z</dcterms:created>
  <dcterms:modified xsi:type="dcterms:W3CDTF">2019-11-28T08:08:39Z</dcterms:modified>
</cp:coreProperties>
</file>