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70" r:id="rId8"/>
    <p:sldId id="268" r:id="rId9"/>
    <p:sldId id="261" r:id="rId10"/>
    <p:sldId id="266" r:id="rId11"/>
    <p:sldId id="262" r:id="rId12"/>
    <p:sldId id="263" r:id="rId13"/>
    <p:sldId id="264" r:id="rId14"/>
    <p:sldId id="265" r:id="rId15"/>
    <p:sldId id="271" r:id="rId16"/>
    <p:sldId id="272" r:id="rId17"/>
    <p:sldId id="267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5603-B0E6-4B8E-A1B1-4703CA10D940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255A-1D16-43A6-AA45-DA0271C5A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66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5603-B0E6-4B8E-A1B1-4703CA10D940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255A-1D16-43A6-AA45-DA0271C5A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7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5603-B0E6-4B8E-A1B1-4703CA10D940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255A-1D16-43A6-AA45-DA0271C5A82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9708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5603-B0E6-4B8E-A1B1-4703CA10D940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255A-1D16-43A6-AA45-DA0271C5A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82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5603-B0E6-4B8E-A1B1-4703CA10D940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255A-1D16-43A6-AA45-DA0271C5A82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4886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5603-B0E6-4B8E-A1B1-4703CA10D940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255A-1D16-43A6-AA45-DA0271C5A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717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5603-B0E6-4B8E-A1B1-4703CA10D940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255A-1D16-43A6-AA45-DA0271C5A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53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5603-B0E6-4B8E-A1B1-4703CA10D940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255A-1D16-43A6-AA45-DA0271C5A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8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5603-B0E6-4B8E-A1B1-4703CA10D940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255A-1D16-43A6-AA45-DA0271C5A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33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5603-B0E6-4B8E-A1B1-4703CA10D940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255A-1D16-43A6-AA45-DA0271C5A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8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5603-B0E6-4B8E-A1B1-4703CA10D940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255A-1D16-43A6-AA45-DA0271C5A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04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5603-B0E6-4B8E-A1B1-4703CA10D940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255A-1D16-43A6-AA45-DA0271C5A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76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5603-B0E6-4B8E-A1B1-4703CA10D940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255A-1D16-43A6-AA45-DA0271C5A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3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5603-B0E6-4B8E-A1B1-4703CA10D940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255A-1D16-43A6-AA45-DA0271C5A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83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5603-B0E6-4B8E-A1B1-4703CA10D940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255A-1D16-43A6-AA45-DA0271C5A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10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5603-B0E6-4B8E-A1B1-4703CA10D940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255A-1D16-43A6-AA45-DA0271C5A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3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65603-B0E6-4B8E-A1B1-4703CA10D940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046255A-1D16-43A6-AA45-DA0271C5A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66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E9D4-C136-411C-8A7A-146CB8D70E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MySQL Implementation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2CDFA3-09AC-461D-A6D7-6F1A00AF21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Dong Yang</a:t>
            </a:r>
          </a:p>
        </p:txBody>
      </p:sp>
    </p:spTree>
    <p:extLst>
      <p:ext uri="{BB962C8B-B14F-4D97-AF65-F5344CB8AC3E}">
        <p14:creationId xmlns:p14="http://schemas.microsoft.com/office/powerpoint/2010/main" val="758784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82A372-E8B2-4C96-955A-10F23A6C30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92" t="22263" r="19886" b="1021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588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D78EE-8512-4931-AB40-824AFDB93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OLAP: Dimension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96669-DAF1-4CDD-AB05-854CA5D12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Concept</a:t>
            </a:r>
            <a:r>
              <a:rPr lang="zh-CN" altLang="en-US" dirty="0"/>
              <a:t>： </a:t>
            </a:r>
            <a:r>
              <a:rPr lang="en-US" altLang="zh-CN" dirty="0"/>
              <a:t>C</a:t>
            </a:r>
            <a:r>
              <a:rPr lang="en-US" dirty="0"/>
              <a:t>heck in Dimension table: </a:t>
            </a:r>
          </a:p>
          <a:p>
            <a:r>
              <a:rPr lang="en-US" dirty="0" err="1"/>
              <a:t>business_id</a:t>
            </a:r>
            <a:r>
              <a:rPr lang="en-US" dirty="0"/>
              <a:t>  </a:t>
            </a:r>
          </a:p>
          <a:p>
            <a:r>
              <a:rPr lang="en-US" dirty="0" err="1"/>
              <a:t>business_name</a:t>
            </a:r>
            <a:r>
              <a:rPr lang="en-US" dirty="0"/>
              <a:t> </a:t>
            </a:r>
          </a:p>
          <a:p>
            <a:r>
              <a:rPr lang="en-US" dirty="0"/>
              <a:t>category </a:t>
            </a:r>
          </a:p>
          <a:p>
            <a:r>
              <a:rPr lang="en-US" dirty="0" err="1"/>
              <a:t>day_of_the_week</a:t>
            </a:r>
            <a:r>
              <a:rPr lang="en-US" dirty="0"/>
              <a:t>  </a:t>
            </a:r>
          </a:p>
          <a:p>
            <a:r>
              <a:rPr lang="en-US" dirty="0" err="1"/>
              <a:t>time_of_day</a:t>
            </a:r>
            <a:r>
              <a:rPr lang="en-US" dirty="0"/>
              <a:t>  </a:t>
            </a:r>
          </a:p>
          <a:p>
            <a:r>
              <a:rPr lang="en-US" dirty="0" err="1"/>
              <a:t>check_in_count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034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671C4-EDE3-469F-B4DF-3047B318A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OLAP query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2DA86-6B8C-4315-823C-970D58EFD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</a:t>
            </a:r>
            <a:r>
              <a:rPr lang="en-US" dirty="0" err="1"/>
              <a:t>check</a:t>
            </a:r>
            <a:r>
              <a:rPr lang="en-US" dirty="0"/>
              <a:t> in number for different </a:t>
            </a:r>
            <a:r>
              <a:rPr lang="en-US" dirty="0" err="1"/>
              <a:t>restuarant</a:t>
            </a:r>
            <a:r>
              <a:rPr lang="en-US" dirty="0"/>
              <a:t>(by name) on different time slot </a:t>
            </a:r>
          </a:p>
          <a:p>
            <a:endParaRPr lang="en-US" dirty="0"/>
          </a:p>
          <a:p>
            <a:r>
              <a:rPr lang="en-US" dirty="0"/>
              <a:t>SELECT </a:t>
            </a:r>
            <a:r>
              <a:rPr lang="en-US" dirty="0" err="1"/>
              <a:t>business_name,day_of_the_week</a:t>
            </a:r>
            <a:r>
              <a:rPr lang="en-US" dirty="0"/>
              <a:t> ,</a:t>
            </a:r>
            <a:r>
              <a:rPr lang="en-US" dirty="0" err="1"/>
              <a:t>time_of_day</a:t>
            </a:r>
            <a:r>
              <a:rPr lang="en-US" dirty="0"/>
              <a:t> ,sum(</a:t>
            </a:r>
            <a:r>
              <a:rPr lang="en-US" dirty="0" err="1"/>
              <a:t>check_in_count</a:t>
            </a:r>
            <a:r>
              <a:rPr lang="en-US" dirty="0"/>
              <a:t>)</a:t>
            </a:r>
          </a:p>
          <a:p>
            <a:r>
              <a:rPr lang="en-US" dirty="0"/>
              <a:t>FROM </a:t>
            </a:r>
            <a:r>
              <a:rPr lang="en-US" dirty="0" err="1"/>
              <a:t>CheckinDim</a:t>
            </a:r>
            <a:endParaRPr lang="en-US" dirty="0"/>
          </a:p>
          <a:p>
            <a:r>
              <a:rPr lang="en-US" dirty="0"/>
              <a:t>GROUP BY </a:t>
            </a:r>
            <a:r>
              <a:rPr lang="en-US" dirty="0" err="1"/>
              <a:t>business_name,day_of_the_week,time_of_day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798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CB09F-0370-488D-8FDB-B00107010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</a:t>
            </a:r>
            <a:r>
              <a:rPr lang="en-US" dirty="0"/>
              <a:t>LAP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280EE-514B-40B1-AB34-EF462FB13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</a:t>
            </a:r>
            <a:r>
              <a:rPr lang="en-US" dirty="0" err="1"/>
              <a:t>check</a:t>
            </a:r>
            <a:r>
              <a:rPr lang="en-US" dirty="0"/>
              <a:t> in number for different category on different time slot </a:t>
            </a:r>
          </a:p>
          <a:p>
            <a:endParaRPr lang="en-US" dirty="0"/>
          </a:p>
          <a:p>
            <a:r>
              <a:rPr lang="en-US" dirty="0"/>
              <a:t>SELECT </a:t>
            </a:r>
            <a:r>
              <a:rPr lang="en-US" dirty="0" err="1"/>
              <a:t>category,day_of_the_week</a:t>
            </a:r>
            <a:r>
              <a:rPr lang="en-US" dirty="0"/>
              <a:t> ,</a:t>
            </a:r>
            <a:r>
              <a:rPr lang="en-US" dirty="0" err="1"/>
              <a:t>time_of_day</a:t>
            </a:r>
            <a:r>
              <a:rPr lang="en-US" dirty="0"/>
              <a:t> ,sum(</a:t>
            </a:r>
            <a:r>
              <a:rPr lang="en-US" dirty="0" err="1"/>
              <a:t>check_in_count</a:t>
            </a:r>
            <a:r>
              <a:rPr lang="en-US" dirty="0"/>
              <a:t>)</a:t>
            </a:r>
          </a:p>
          <a:p>
            <a:r>
              <a:rPr lang="en-US" dirty="0"/>
              <a:t>FROM </a:t>
            </a:r>
            <a:r>
              <a:rPr lang="en-US" dirty="0" err="1"/>
              <a:t>CheckinDim</a:t>
            </a:r>
            <a:endParaRPr lang="en-US" dirty="0"/>
          </a:p>
          <a:p>
            <a:r>
              <a:rPr lang="en-US" dirty="0"/>
              <a:t>GROUP BY </a:t>
            </a:r>
            <a:r>
              <a:rPr lang="en-US" dirty="0" err="1"/>
              <a:t>category,day_of_the_week,time_of_day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99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CCCD9-CA3A-4E70-B2CE-F4905F5A0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35744-35B2-4AA1-930C-E3EAFD286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Aggregate any one of above to check </a:t>
            </a:r>
            <a:r>
              <a:rPr lang="en-US" dirty="0" err="1"/>
              <a:t>check</a:t>
            </a:r>
            <a:r>
              <a:rPr lang="en-US" dirty="0"/>
              <a:t> in </a:t>
            </a:r>
            <a:r>
              <a:rPr lang="en-US" dirty="0" err="1"/>
              <a:t>numer</a:t>
            </a:r>
            <a:r>
              <a:rPr lang="en-US" dirty="0"/>
              <a:t> in different time slot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r>
              <a:rPr lang="en-US" dirty="0"/>
              <a:t>INSERT INTO </a:t>
            </a:r>
            <a:r>
              <a:rPr lang="en-US" dirty="0" err="1"/>
              <a:t>category_check_in_dim</a:t>
            </a:r>
            <a:endParaRPr lang="en-US" dirty="0"/>
          </a:p>
          <a:p>
            <a:r>
              <a:rPr lang="en-US" dirty="0"/>
              <a:t>SELECT </a:t>
            </a:r>
            <a:r>
              <a:rPr lang="en-US" dirty="0" err="1"/>
              <a:t>category,day_of_the_week</a:t>
            </a:r>
            <a:r>
              <a:rPr lang="en-US" dirty="0"/>
              <a:t> ,</a:t>
            </a:r>
            <a:r>
              <a:rPr lang="en-US" dirty="0" err="1"/>
              <a:t>time_of_day</a:t>
            </a:r>
            <a:r>
              <a:rPr lang="en-US" dirty="0"/>
              <a:t> ,sum(</a:t>
            </a:r>
            <a:r>
              <a:rPr lang="en-US" dirty="0" err="1"/>
              <a:t>check_in_count</a:t>
            </a:r>
            <a:r>
              <a:rPr lang="en-US" dirty="0"/>
              <a:t>)</a:t>
            </a:r>
          </a:p>
          <a:p>
            <a:r>
              <a:rPr lang="en-US" dirty="0"/>
              <a:t>FROM </a:t>
            </a:r>
            <a:r>
              <a:rPr lang="en-US" dirty="0" err="1"/>
              <a:t>CheckinDim</a:t>
            </a:r>
            <a:endParaRPr lang="en-US" dirty="0"/>
          </a:p>
          <a:p>
            <a:r>
              <a:rPr lang="en-US" dirty="0"/>
              <a:t>GROUP BY </a:t>
            </a:r>
            <a:r>
              <a:rPr lang="en-US" dirty="0" err="1"/>
              <a:t>category,day_of_the_week,time_of_day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SELECT </a:t>
            </a:r>
            <a:r>
              <a:rPr lang="en-US" dirty="0" err="1"/>
              <a:t>day_of_the_week,time_of_day</a:t>
            </a:r>
            <a:r>
              <a:rPr lang="en-US" dirty="0"/>
              <a:t> ,sum(</a:t>
            </a:r>
            <a:r>
              <a:rPr lang="en-US" dirty="0" err="1"/>
              <a:t>check_in_count</a:t>
            </a:r>
            <a:r>
              <a:rPr lang="en-US" dirty="0"/>
              <a:t>)</a:t>
            </a:r>
          </a:p>
          <a:p>
            <a:r>
              <a:rPr lang="en-US" dirty="0"/>
              <a:t>FROM </a:t>
            </a:r>
            <a:r>
              <a:rPr lang="en-US" dirty="0" err="1"/>
              <a:t>category_check_in_dim</a:t>
            </a:r>
            <a:endParaRPr lang="en-US" dirty="0"/>
          </a:p>
          <a:p>
            <a:r>
              <a:rPr lang="en-US" dirty="0"/>
              <a:t>GROUP BY </a:t>
            </a:r>
            <a:r>
              <a:rPr lang="en-US" dirty="0" err="1"/>
              <a:t>day_of_the_week,time_of_day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714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006E1-10CA-4596-A859-558D3CB4F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F4891-242E-49E3-9E2F-24E80E419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table is big! Even though the table is reasonably small, the following loading query:</a:t>
            </a:r>
          </a:p>
          <a:p>
            <a:pPr marL="0" indent="0">
              <a:buNone/>
            </a:pPr>
            <a:r>
              <a:rPr lang="en-US" dirty="0"/>
              <a:t>		INSERT INTO dim</a:t>
            </a:r>
          </a:p>
          <a:p>
            <a:pPr marL="0" indent="0">
              <a:buNone/>
            </a:pPr>
            <a:r>
              <a:rPr lang="en-US" dirty="0"/>
              <a:t>		SELECT B.name, B.id, </a:t>
            </a:r>
            <a:r>
              <a:rPr lang="en-US" dirty="0" err="1"/>
              <a:t>C.category</a:t>
            </a:r>
            <a:r>
              <a:rPr lang="en-US" dirty="0"/>
              <a:t>, </a:t>
            </a:r>
            <a:r>
              <a:rPr lang="en-US" dirty="0" err="1"/>
              <a:t>CI.date</a:t>
            </a:r>
            <a:r>
              <a:rPr lang="en-US" dirty="0"/>
              <a:t>, </a:t>
            </a:r>
            <a:r>
              <a:rPr lang="en-US" dirty="0" err="1"/>
              <a:t>CI.count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FROM </a:t>
            </a:r>
            <a:r>
              <a:rPr lang="en-US" dirty="0" err="1"/>
              <a:t>business_pitt</a:t>
            </a:r>
            <a:r>
              <a:rPr lang="en-US" dirty="0"/>
              <a:t> B, </a:t>
            </a:r>
            <a:r>
              <a:rPr lang="en-US" dirty="0" err="1"/>
              <a:t>category_pitt</a:t>
            </a:r>
            <a:r>
              <a:rPr lang="en-US" dirty="0"/>
              <a:t> C, </a:t>
            </a:r>
            <a:r>
              <a:rPr lang="en-US" dirty="0" err="1"/>
              <a:t>checkin_pitt</a:t>
            </a:r>
            <a:r>
              <a:rPr lang="en-US" dirty="0"/>
              <a:t> CI</a:t>
            </a:r>
          </a:p>
          <a:p>
            <a:pPr marL="0" indent="0">
              <a:buNone/>
            </a:pPr>
            <a:r>
              <a:rPr lang="en-US" dirty="0"/>
              <a:t>		WHERE B.id = </a:t>
            </a:r>
            <a:r>
              <a:rPr lang="en-US" dirty="0" err="1"/>
              <a:t>C.business_id</a:t>
            </a:r>
            <a:r>
              <a:rPr lang="en-US" dirty="0"/>
              <a:t> AND B.id = </a:t>
            </a:r>
            <a:r>
              <a:rPr lang="en-US" dirty="0" err="1"/>
              <a:t>CI.business_id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will generate a dimension table reaching to 120 GB (And I’m not sure even why). </a:t>
            </a:r>
          </a:p>
        </p:txBody>
      </p:sp>
    </p:spTree>
    <p:extLst>
      <p:ext uri="{BB962C8B-B14F-4D97-AF65-F5344CB8AC3E}">
        <p14:creationId xmlns:p14="http://schemas.microsoft.com/office/powerpoint/2010/main" val="3847939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E2779-E380-4FA7-8423-4279F0EB4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planning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97321-56C5-40B0-843E-60D1F24DA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Store not the most low level dimension table but the slightly aggregated ones.</a:t>
            </a:r>
          </a:p>
          <a:p>
            <a:endParaRPr lang="en-US" dirty="0"/>
          </a:p>
          <a:p>
            <a:r>
              <a:rPr lang="en-US" dirty="0"/>
              <a:t>2. Slice original table into chunks and finish insertion step by step like when dealing with the friend table.</a:t>
            </a:r>
          </a:p>
          <a:p>
            <a:pPr marL="0" indent="0">
              <a:buNone/>
            </a:pPr>
            <a:r>
              <a:rPr lang="en-US" dirty="0"/>
              <a:t>  	Intending to write a java driver file to finish this work by program.</a:t>
            </a:r>
          </a:p>
        </p:txBody>
      </p:sp>
    </p:spTree>
    <p:extLst>
      <p:ext uri="{BB962C8B-B14F-4D97-AF65-F5344CB8AC3E}">
        <p14:creationId xmlns:p14="http://schemas.microsoft.com/office/powerpoint/2010/main" val="367503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256DF-52B2-47A6-B09C-6BC11A94C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possible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C8909-3918-4892-AA54-2FB9BF0F7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1, Does the duration of being a elite user have effect on rating stars a user give?</a:t>
            </a:r>
          </a:p>
          <a:p>
            <a:endParaRPr lang="en-US" dirty="0"/>
          </a:p>
          <a:p>
            <a:r>
              <a:rPr lang="en-US" dirty="0"/>
              <a:t>2, Does the duration of being a elite user have effect on the number of reviews a user give?</a:t>
            </a:r>
          </a:p>
          <a:p>
            <a:endParaRPr lang="en-US" dirty="0"/>
          </a:p>
          <a:p>
            <a:r>
              <a:rPr lang="en-US" dirty="0"/>
              <a:t>3, What is the trend in change of rating star for different category of stores in yearly basis?</a:t>
            </a:r>
          </a:p>
          <a:p>
            <a:endParaRPr lang="en-US" dirty="0"/>
          </a:p>
          <a:p>
            <a:r>
              <a:rPr lang="en-US" dirty="0"/>
              <a:t>4, For store remain opening and closed, is there a different in ratings and review account?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500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A04C4-A1B0-420C-8CFE-484D88D9B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Owner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CD7FC-518F-45C3-88B3-B678254BE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9017"/>
            <a:ext cx="8596668" cy="4682345"/>
          </a:xfrm>
        </p:spPr>
        <p:txBody>
          <a:bodyPr/>
          <a:lstStyle/>
          <a:p>
            <a:r>
              <a:rPr lang="en-US" dirty="0"/>
              <a:t>1, At each time slot how many costumers will come to my store?</a:t>
            </a:r>
          </a:p>
          <a:p>
            <a:endParaRPr lang="en-US" dirty="0"/>
          </a:p>
          <a:p>
            <a:r>
              <a:rPr lang="en-US" dirty="0"/>
              <a:t>2, For my costumers, what is the average amount of reviews?</a:t>
            </a:r>
          </a:p>
          <a:p>
            <a:endParaRPr lang="en-US" dirty="0"/>
          </a:p>
          <a:p>
            <a:r>
              <a:rPr lang="en-US" dirty="0"/>
              <a:t>3, How many user have their friend visited our store?</a:t>
            </a:r>
          </a:p>
          <a:p>
            <a:endParaRPr lang="en-US" dirty="0"/>
          </a:p>
          <a:p>
            <a:r>
              <a:rPr lang="en-US" dirty="0"/>
              <a:t>4, Comparing with other store in the same category, how is my store’s rating? How is the number of reviews? The number of coming costumers?</a:t>
            </a:r>
          </a:p>
          <a:p>
            <a:endParaRPr lang="en-US" dirty="0"/>
          </a:p>
          <a:p>
            <a:r>
              <a:rPr lang="en-US" dirty="0"/>
              <a:t>5, What other category of stores my costumer also go to?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41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0D046-FAE6-47D6-8139-EAC83E4FC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7D03F-3886-4A15-9C97-E472F17E4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MySQL console:</a:t>
            </a:r>
          </a:p>
          <a:p>
            <a:endParaRPr lang="en-US" dirty="0"/>
          </a:p>
          <a:p>
            <a:r>
              <a:rPr lang="en-US" dirty="0"/>
              <a:t>Use DB_NAME</a:t>
            </a:r>
          </a:p>
          <a:p>
            <a:r>
              <a:rPr lang="en-US" dirty="0"/>
              <a:t>Source PATH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yelp_db</a:t>
            </a:r>
            <a:endParaRPr lang="en-US" dirty="0"/>
          </a:p>
          <a:p>
            <a:r>
              <a:rPr lang="en-US" dirty="0"/>
              <a:t>source D:/yelp_db.sql</a:t>
            </a:r>
          </a:p>
        </p:txBody>
      </p:sp>
    </p:spTree>
    <p:extLst>
      <p:ext uri="{BB962C8B-B14F-4D97-AF65-F5344CB8AC3E}">
        <p14:creationId xmlns:p14="http://schemas.microsoft.com/office/powerpoint/2010/main" val="1722533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2A2AF-6CA5-433D-B51C-D42B31003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23" y="-44742"/>
            <a:ext cx="8596668" cy="1320800"/>
          </a:xfrm>
        </p:spPr>
        <p:txBody>
          <a:bodyPr/>
          <a:lstStyle/>
          <a:p>
            <a:r>
              <a:rPr lang="en-US" dirty="0"/>
              <a:t>Original Data Schema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084A32-B510-43AD-9B79-A2DFF1AA1F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" y="637563"/>
            <a:ext cx="12170349" cy="5805182"/>
          </a:xfrm>
        </p:spPr>
      </p:pic>
    </p:spTree>
    <p:extLst>
      <p:ext uri="{BB962C8B-B14F-4D97-AF65-F5344CB8AC3E}">
        <p14:creationId xmlns:p14="http://schemas.microsoft.com/office/powerpoint/2010/main" val="4124073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7AC76-E6E8-4986-B156-97C71BC30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out non-Pitt Information:</a:t>
            </a:r>
            <a:br>
              <a:rPr lang="en-US" dirty="0"/>
            </a:br>
            <a:r>
              <a:rPr lang="en-US" dirty="0"/>
              <a:t>Business related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80C4C-F270-4453-8480-D6258402D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INSERT INTO </a:t>
            </a:r>
            <a:r>
              <a:rPr lang="en-US" dirty="0" err="1"/>
              <a:t>business_pitt</a:t>
            </a:r>
            <a:r>
              <a:rPr lang="en-US" dirty="0"/>
              <a:t> SELECT * FROM business WHERE </a:t>
            </a:r>
            <a:r>
              <a:rPr lang="en-US" dirty="0" err="1"/>
              <a:t>business.city</a:t>
            </a:r>
            <a:r>
              <a:rPr lang="en-US" dirty="0"/>
              <a:t> = "Pittsburgh"</a:t>
            </a:r>
          </a:p>
          <a:p>
            <a:endParaRPr lang="en-US" dirty="0"/>
          </a:p>
          <a:p>
            <a:r>
              <a:rPr lang="en-US" dirty="0"/>
              <a:t>INSERT INTO </a:t>
            </a:r>
            <a:r>
              <a:rPr lang="en-US" dirty="0" err="1"/>
              <a:t>category_pitt</a:t>
            </a:r>
            <a:r>
              <a:rPr lang="en-US" dirty="0"/>
              <a:t> SELECT * FROM category WHERE </a:t>
            </a:r>
            <a:r>
              <a:rPr lang="en-US" dirty="0" err="1"/>
              <a:t>category.business_id</a:t>
            </a:r>
            <a:r>
              <a:rPr lang="en-US" dirty="0"/>
              <a:t> IN (SELECT id FROM </a:t>
            </a:r>
            <a:r>
              <a:rPr lang="en-US" dirty="0" err="1"/>
              <a:t>business_pitt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INSERT INTO </a:t>
            </a:r>
            <a:r>
              <a:rPr lang="en-US" dirty="0" err="1"/>
              <a:t>checkin_pitt</a:t>
            </a:r>
            <a:r>
              <a:rPr lang="en-US" dirty="0"/>
              <a:t> SELECT * FROM </a:t>
            </a:r>
            <a:r>
              <a:rPr lang="en-US" dirty="0" err="1"/>
              <a:t>checkin</a:t>
            </a:r>
            <a:r>
              <a:rPr lang="en-US" dirty="0"/>
              <a:t> WHERE </a:t>
            </a:r>
            <a:r>
              <a:rPr lang="en-US" dirty="0" err="1"/>
              <a:t>checkin.business_id</a:t>
            </a:r>
            <a:r>
              <a:rPr lang="en-US" dirty="0"/>
              <a:t> IN (SELECT id FROM </a:t>
            </a:r>
            <a:r>
              <a:rPr lang="en-US" dirty="0" err="1"/>
              <a:t>business_pitt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INSERT INTO </a:t>
            </a:r>
            <a:r>
              <a:rPr lang="en-US" dirty="0" err="1"/>
              <a:t>hours_pitt</a:t>
            </a:r>
            <a:r>
              <a:rPr lang="en-US" dirty="0"/>
              <a:t> SELECT * FROM hours WHERE </a:t>
            </a:r>
            <a:r>
              <a:rPr lang="en-US" dirty="0" err="1"/>
              <a:t>hours.business_id</a:t>
            </a:r>
            <a:r>
              <a:rPr lang="en-US" dirty="0"/>
              <a:t> IN (SELECT id FROM </a:t>
            </a:r>
            <a:r>
              <a:rPr lang="en-US" dirty="0" err="1"/>
              <a:t>business_pitt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INSERT INTO </a:t>
            </a:r>
            <a:r>
              <a:rPr lang="en-US" dirty="0" err="1"/>
              <a:t>attribute_pitt</a:t>
            </a:r>
            <a:r>
              <a:rPr lang="en-US" dirty="0"/>
              <a:t> SELECT * FROM attribute WHERE </a:t>
            </a:r>
            <a:r>
              <a:rPr lang="en-US" dirty="0" err="1"/>
              <a:t>attribute.business_id</a:t>
            </a:r>
            <a:r>
              <a:rPr lang="en-US" dirty="0"/>
              <a:t> IN (SELECT business_pitt.id FROM </a:t>
            </a:r>
            <a:r>
              <a:rPr lang="en-US" dirty="0" err="1"/>
              <a:t>business_pitt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5156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AF7C6-1E31-4146-A119-694159928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out non-Pitt Information:</a:t>
            </a:r>
            <a:br>
              <a:rPr lang="en-US" dirty="0"/>
            </a:br>
            <a:r>
              <a:rPr lang="en-US" dirty="0"/>
              <a:t>Review and Tip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39B3C-D835-47C9-A2FB-B326A64D9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INSERT INTO </a:t>
            </a:r>
            <a:r>
              <a:rPr lang="en-US" dirty="0" err="1"/>
              <a:t>review_pitt</a:t>
            </a:r>
            <a:r>
              <a:rPr lang="en-US" dirty="0"/>
              <a:t> SELECT * FROM review WHERE </a:t>
            </a:r>
            <a:r>
              <a:rPr lang="en-US" dirty="0" err="1"/>
              <a:t>review.business_id</a:t>
            </a:r>
            <a:r>
              <a:rPr lang="en-US" dirty="0"/>
              <a:t> IN (SELECT id FROM </a:t>
            </a:r>
            <a:r>
              <a:rPr lang="en-US" dirty="0" err="1"/>
              <a:t>business_pitt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INSERT INTO </a:t>
            </a:r>
            <a:r>
              <a:rPr lang="en-US" dirty="0" err="1"/>
              <a:t>tip_pitt</a:t>
            </a:r>
            <a:r>
              <a:rPr lang="en-US" dirty="0"/>
              <a:t> SELECT * FROM tip WHERE </a:t>
            </a:r>
            <a:r>
              <a:rPr lang="en-US" dirty="0" err="1"/>
              <a:t>tip.business_id</a:t>
            </a:r>
            <a:r>
              <a:rPr lang="en-US" dirty="0"/>
              <a:t> IN (SELECT id FROM </a:t>
            </a:r>
            <a:r>
              <a:rPr lang="en-US" dirty="0" err="1"/>
              <a:t>business_pitt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0796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5019E-BCD8-4960-9456-0EB89F522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out non-Pitt Information:</a:t>
            </a:r>
            <a:br>
              <a:rPr lang="en-US" dirty="0"/>
            </a:br>
            <a:r>
              <a:rPr lang="en-US" dirty="0"/>
              <a:t>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41CD0-F13D-42FF-8B51-D36492262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*</a:t>
            </a:r>
          </a:p>
          <a:p>
            <a:r>
              <a:rPr lang="en-US" dirty="0"/>
              <a:t>FROM user</a:t>
            </a:r>
          </a:p>
          <a:p>
            <a:r>
              <a:rPr lang="en-US" dirty="0"/>
              <a:t>WHERE user.id IN ((SELECT DISTINCT </a:t>
            </a:r>
            <a:r>
              <a:rPr lang="en-US" dirty="0" err="1"/>
              <a:t>review_pitt.user_id</a:t>
            </a:r>
            <a:r>
              <a:rPr lang="en-US" dirty="0"/>
              <a:t> FROM </a:t>
            </a:r>
            <a:r>
              <a:rPr lang="en-US" dirty="0" err="1"/>
              <a:t>review_pitt</a:t>
            </a:r>
            <a:r>
              <a:rPr lang="en-US" dirty="0"/>
              <a:t>) UNION (SELECT DISTINCT </a:t>
            </a:r>
            <a:r>
              <a:rPr lang="en-US" dirty="0" err="1"/>
              <a:t>tip_pitt.user_id</a:t>
            </a:r>
            <a:r>
              <a:rPr lang="en-US" dirty="0"/>
              <a:t> FROM </a:t>
            </a:r>
            <a:r>
              <a:rPr lang="en-US" dirty="0" err="1"/>
              <a:t>tip_pitt</a:t>
            </a:r>
            <a:r>
              <a:rPr lang="en-US" dirty="0"/>
              <a:t>))</a:t>
            </a:r>
          </a:p>
          <a:p>
            <a:endParaRPr lang="en-US" dirty="0"/>
          </a:p>
          <a:p>
            <a:r>
              <a:rPr lang="en-US" dirty="0"/>
              <a:t>SELECT *</a:t>
            </a:r>
          </a:p>
          <a:p>
            <a:r>
              <a:rPr lang="en-US" dirty="0"/>
              <a:t>FROM </a:t>
            </a:r>
            <a:r>
              <a:rPr lang="en-US" dirty="0" err="1"/>
              <a:t>elite_years</a:t>
            </a:r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elite_years.user_id</a:t>
            </a:r>
            <a:r>
              <a:rPr lang="en-US" dirty="0"/>
              <a:t> IN (SELECT user_pitt.id FROM </a:t>
            </a:r>
            <a:r>
              <a:rPr lang="en-US" dirty="0" err="1"/>
              <a:t>user_pitt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38586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0C56F-EDDE-4879-8361-38C56A455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-63500"/>
            <a:ext cx="8596668" cy="1320800"/>
          </a:xfrm>
        </p:spPr>
        <p:txBody>
          <a:bodyPr/>
          <a:lstStyle/>
          <a:p>
            <a:r>
              <a:rPr lang="en-US" dirty="0"/>
              <a:t>Friend Table too big! </a:t>
            </a:r>
            <a:br>
              <a:rPr lang="en-US" dirty="0"/>
            </a:br>
            <a:r>
              <a:rPr lang="en-US" dirty="0"/>
              <a:t>(5GB, around 49000000 </a:t>
            </a:r>
            <a:r>
              <a:rPr lang="en-US" altLang="zh-CN" dirty="0"/>
              <a:t>tuples</a:t>
            </a:r>
            <a:r>
              <a:rPr lang="en-US" dirty="0"/>
              <a:t>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612CF8-E605-44D0-8563-64F6798B1A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658" t="17629" r="38063" b="76143"/>
          <a:stretch/>
        </p:blipFill>
        <p:spPr>
          <a:xfrm>
            <a:off x="501477" y="1427301"/>
            <a:ext cx="10384252" cy="7382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C1E229-F6DE-41EE-8AC3-846BAF75D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77" y="2509721"/>
            <a:ext cx="8772525" cy="3905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105805-4F5D-4FAB-AB36-B4A00E6E4263}"/>
              </a:ext>
            </a:extLst>
          </p:cNvPr>
          <p:cNvSpPr txBox="1"/>
          <p:nvPr/>
        </p:nvSpPr>
        <p:spPr>
          <a:xfrm>
            <a:off x="501477" y="1192169"/>
            <a:ext cx="4909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PHPAdmin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652C53-907F-4073-9211-FAEAFECF9DC1}"/>
              </a:ext>
            </a:extLst>
          </p:cNvPr>
          <p:cNvSpPr txBox="1"/>
          <p:nvPr/>
        </p:nvSpPr>
        <p:spPr>
          <a:xfrm>
            <a:off x="501477" y="2165532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Console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581806-0DB1-4B98-83A7-BEFDDACB57C3}"/>
              </a:ext>
            </a:extLst>
          </p:cNvPr>
          <p:cNvSpPr txBox="1"/>
          <p:nvPr/>
        </p:nvSpPr>
        <p:spPr>
          <a:xfrm>
            <a:off x="501477" y="2983233"/>
            <a:ext cx="5890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9D08E9-3225-4E38-B137-0914DC0951CF}"/>
              </a:ext>
            </a:extLst>
          </p:cNvPr>
          <p:cNvSpPr txBox="1"/>
          <p:nvPr/>
        </p:nvSpPr>
        <p:spPr>
          <a:xfrm>
            <a:off x="677334" y="3429000"/>
            <a:ext cx="85966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1.Create a </a:t>
            </a:r>
            <a:r>
              <a:rPr lang="en-US" dirty="0" err="1"/>
              <a:t>friend_temp</a:t>
            </a:r>
            <a:r>
              <a:rPr lang="en-US" dirty="0"/>
              <a:t> table that contains 1/12 part of friend table</a:t>
            </a:r>
          </a:p>
          <a:p>
            <a:r>
              <a:rPr lang="en-US" dirty="0"/>
              <a:t>INSERT INTO </a:t>
            </a:r>
            <a:r>
              <a:rPr lang="en-US" dirty="0" err="1"/>
              <a:t>friend_temp</a:t>
            </a:r>
            <a:r>
              <a:rPr lang="en-US" dirty="0"/>
              <a:t> SELECT * FROM friend LIMIT 4000000;</a:t>
            </a:r>
          </a:p>
          <a:p>
            <a:endParaRPr lang="en-US" dirty="0"/>
          </a:p>
          <a:p>
            <a:r>
              <a:rPr lang="en-US" dirty="0"/>
              <a:t>2.Delete these tuples in original friend table</a:t>
            </a:r>
          </a:p>
          <a:p>
            <a:r>
              <a:rPr lang="en-US" dirty="0"/>
              <a:t>DELETE FROM friend WHERE 1=1 LIMIT 4000000;</a:t>
            </a:r>
          </a:p>
          <a:p>
            <a:endParaRPr lang="en-US" dirty="0"/>
          </a:p>
          <a:p>
            <a:r>
              <a:rPr lang="en-US" dirty="0"/>
              <a:t>3.Filter </a:t>
            </a:r>
            <a:r>
              <a:rPr lang="en-US" dirty="0" err="1"/>
              <a:t>pitt</a:t>
            </a:r>
            <a:r>
              <a:rPr lang="en-US" dirty="0"/>
              <a:t> friend using </a:t>
            </a:r>
            <a:r>
              <a:rPr lang="en-US" dirty="0" err="1"/>
              <a:t>friend_temp</a:t>
            </a:r>
            <a:r>
              <a:rPr lang="en-US" dirty="0"/>
              <a:t> table</a:t>
            </a:r>
          </a:p>
          <a:p>
            <a:r>
              <a:rPr lang="en-US" dirty="0"/>
              <a:t>INSERT INTO </a:t>
            </a:r>
            <a:r>
              <a:rPr lang="en-US" dirty="0" err="1"/>
              <a:t>friend_pitt</a:t>
            </a:r>
            <a:r>
              <a:rPr lang="en-US" dirty="0"/>
              <a:t> SELECT * FROM </a:t>
            </a:r>
            <a:r>
              <a:rPr lang="en-US" dirty="0" err="1"/>
              <a:t>friend_temp</a:t>
            </a:r>
            <a:r>
              <a:rPr lang="en-US" dirty="0"/>
              <a:t> WHERE </a:t>
            </a:r>
            <a:r>
              <a:rPr lang="en-US" dirty="0" err="1"/>
              <a:t>friend_temp.user_id</a:t>
            </a:r>
            <a:r>
              <a:rPr lang="en-US" dirty="0"/>
              <a:t> IN (SELECT user_pitt.id FROM </a:t>
            </a:r>
            <a:r>
              <a:rPr lang="en-US" dirty="0" err="1"/>
              <a:t>user_pitt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4.Empty </a:t>
            </a:r>
            <a:r>
              <a:rPr lang="en-US" dirty="0" err="1"/>
              <a:t>friend_temp</a:t>
            </a:r>
            <a:r>
              <a:rPr lang="en-US" dirty="0"/>
              <a:t> table and repeat 1-4 until friend is empty</a:t>
            </a:r>
          </a:p>
        </p:txBody>
      </p:sp>
    </p:spTree>
    <p:extLst>
      <p:ext uri="{BB962C8B-B14F-4D97-AF65-F5344CB8AC3E}">
        <p14:creationId xmlns:p14="http://schemas.microsoft.com/office/powerpoint/2010/main" val="2790806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E8D1C-F42D-44B9-AE23-6E12B551D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Plan</a:t>
            </a:r>
            <a:r>
              <a:rPr lang="zh-CN" altLang="en-US" dirty="0"/>
              <a:t>： </a:t>
            </a:r>
            <a:r>
              <a:rPr lang="en-US" dirty="0"/>
              <a:t>Process original 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85F10-00D6-4C01-88E1-85B4AC10E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review and tip:</a:t>
            </a:r>
          </a:p>
          <a:p>
            <a:r>
              <a:rPr lang="en-US" dirty="0"/>
              <a:t>Date: YYYY-MM-DD XX:XX:XX</a:t>
            </a:r>
          </a:p>
          <a:p>
            <a:r>
              <a:rPr lang="en-US" dirty="0"/>
              <a:t>Slice into Year month day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checkin</a:t>
            </a:r>
            <a:endParaRPr lang="en-US" dirty="0"/>
          </a:p>
          <a:p>
            <a:r>
              <a:rPr lang="en-US" dirty="0"/>
              <a:t>Data: Friday-20:00 Friday-21:00 Friday-3:00</a:t>
            </a:r>
          </a:p>
          <a:p>
            <a:r>
              <a:rPr lang="en-US" dirty="0"/>
              <a:t>Slice into Friday 20:00, Friday 21:00, Friday 3:00</a:t>
            </a:r>
          </a:p>
          <a:p>
            <a:r>
              <a:rPr lang="en-US" dirty="0"/>
              <a:t>Further Group into Friday Evening, Friday Midnight</a:t>
            </a:r>
          </a:p>
          <a:p>
            <a:pPr marL="1371600" lvl="3" indent="0">
              <a:buNone/>
            </a:pP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147338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58951-8CCE-4036-9725-ED6FD7C1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OLTP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F2784-31BF-422B-A447-438B81752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C.category</a:t>
            </a:r>
            <a:r>
              <a:rPr lang="en-US" dirty="0"/>
              <a:t>, AVG(</a:t>
            </a:r>
            <a:r>
              <a:rPr lang="en-US" dirty="0" err="1"/>
              <a:t>R.stars</a:t>
            </a:r>
            <a:r>
              <a:rPr lang="en-US" dirty="0"/>
              <a:t>)</a:t>
            </a:r>
          </a:p>
          <a:p>
            <a:r>
              <a:rPr lang="en-US" dirty="0"/>
              <a:t>FROM </a:t>
            </a:r>
            <a:r>
              <a:rPr lang="en-US" dirty="0" err="1"/>
              <a:t>category_pitt</a:t>
            </a:r>
            <a:r>
              <a:rPr lang="en-US" dirty="0"/>
              <a:t> </a:t>
            </a:r>
            <a:r>
              <a:rPr lang="en-US" dirty="0" err="1"/>
              <a:t>C,business_pitt</a:t>
            </a:r>
            <a:r>
              <a:rPr lang="en-US" dirty="0"/>
              <a:t> </a:t>
            </a:r>
            <a:r>
              <a:rPr lang="en-US" dirty="0" err="1"/>
              <a:t>B,review_pitt</a:t>
            </a:r>
            <a:r>
              <a:rPr lang="en-US" dirty="0"/>
              <a:t> R</a:t>
            </a:r>
          </a:p>
          <a:p>
            <a:r>
              <a:rPr lang="en-US" dirty="0"/>
              <a:t>WHERE </a:t>
            </a:r>
            <a:r>
              <a:rPr lang="en-US" dirty="0" err="1"/>
              <a:t>C.business_id</a:t>
            </a:r>
            <a:r>
              <a:rPr lang="en-US" dirty="0"/>
              <a:t> = B.id AND B.id = </a:t>
            </a:r>
            <a:r>
              <a:rPr lang="en-US" dirty="0" err="1"/>
              <a:t>R.business_id</a:t>
            </a:r>
            <a:endParaRPr lang="en-US" dirty="0"/>
          </a:p>
          <a:p>
            <a:r>
              <a:rPr lang="en-US" dirty="0"/>
              <a:t>GROUP BY </a:t>
            </a:r>
            <a:r>
              <a:rPr lang="en-US" dirty="0" err="1"/>
              <a:t>C.category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181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1107</TotalTime>
  <Words>993</Words>
  <Application>Microsoft Office PowerPoint</Application>
  <PresentationFormat>Widescreen</PresentationFormat>
  <Paragraphs>129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方正姚体</vt:lpstr>
      <vt:lpstr>华文新魏</vt:lpstr>
      <vt:lpstr>Arial</vt:lpstr>
      <vt:lpstr>Trebuchet MS</vt:lpstr>
      <vt:lpstr>Wingdings 3</vt:lpstr>
      <vt:lpstr>Facet</vt:lpstr>
      <vt:lpstr>MySQL Implementation</vt:lpstr>
      <vt:lpstr>Importing Data</vt:lpstr>
      <vt:lpstr>Original Data Schema</vt:lpstr>
      <vt:lpstr>Filter out non-Pitt Information: Business related tables</vt:lpstr>
      <vt:lpstr>Filter out non-Pitt Information: Review and Tip</vt:lpstr>
      <vt:lpstr>Filter out non-Pitt Information: User</vt:lpstr>
      <vt:lpstr>Friend Table too big!  (5GB, around 49000000 tuples)</vt:lpstr>
      <vt:lpstr>Plan： Process original field</vt:lpstr>
      <vt:lpstr>OLTP query</vt:lpstr>
      <vt:lpstr>PowerPoint Presentation</vt:lpstr>
      <vt:lpstr>OLAP: Dimension Table</vt:lpstr>
      <vt:lpstr>OLAP query </vt:lpstr>
      <vt:lpstr>OLAP query</vt:lpstr>
      <vt:lpstr>Roll-up</vt:lpstr>
      <vt:lpstr>Current Problem</vt:lpstr>
      <vt:lpstr>Current planning Approach</vt:lpstr>
      <vt:lpstr>Some possible query</vt:lpstr>
      <vt:lpstr>Business Owner Query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 Implementation</dc:title>
  <dc:creator>Dong Yang</dc:creator>
  <cp:lastModifiedBy>Dong Yang</cp:lastModifiedBy>
  <cp:revision>23</cp:revision>
  <dcterms:created xsi:type="dcterms:W3CDTF">2018-03-17T17:56:29Z</dcterms:created>
  <dcterms:modified xsi:type="dcterms:W3CDTF">2018-03-18T23:02:15Z</dcterms:modified>
</cp:coreProperties>
</file>