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07" r:id="rId3"/>
    <p:sldId id="920" r:id="rId5"/>
    <p:sldId id="877" r:id="rId6"/>
    <p:sldId id="999" r:id="rId7"/>
    <p:sldId id="973" r:id="rId8"/>
    <p:sldId id="1062" r:id="rId9"/>
    <p:sldId id="974" r:id="rId10"/>
    <p:sldId id="1063" r:id="rId11"/>
    <p:sldId id="1064" r:id="rId12"/>
    <p:sldId id="1065" r:id="rId13"/>
    <p:sldId id="1066" r:id="rId14"/>
    <p:sldId id="1055" r:id="rId15"/>
    <p:sldId id="1067" r:id="rId16"/>
    <p:sldId id="1068" r:id="rId17"/>
    <p:sldId id="1069" r:id="rId18"/>
    <p:sldId id="1058" r:id="rId19"/>
    <p:sldId id="1070" r:id="rId20"/>
    <p:sldId id="1071" r:id="rId21"/>
    <p:sldId id="993" r:id="rId22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B5CC"/>
    <a:srgbClr val="A6D3A7"/>
    <a:srgbClr val="0075BF"/>
    <a:srgbClr val="034EA2"/>
    <a:srgbClr val="0087CD"/>
    <a:srgbClr val="C68F06"/>
    <a:srgbClr val="DB2C03"/>
    <a:srgbClr val="EBAC07"/>
    <a:srgbClr val="008487"/>
    <a:srgbClr val="163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1" autoAdjust="0"/>
    <p:restoredTop sz="94651" autoAdjust="0"/>
  </p:normalViewPr>
  <p:slideViewPr>
    <p:cSldViewPr>
      <p:cViewPr>
        <p:scale>
          <a:sx n="100" d="100"/>
          <a:sy n="100" d="100"/>
        </p:scale>
        <p:origin x="-492" y="-216"/>
      </p:cViewPr>
      <p:guideLst>
        <p:guide orient="horz" pos="1643"/>
        <p:guide pos="29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920"/>
        <p:guide pos="222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70D34B8C-C28B-4DA9-8ADD-218EBDB7991A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70D34B8C-C28B-4DA9-8ADD-218EBDB7991A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70D34B8C-C28B-4DA9-8ADD-218EBDB7991A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70D34B8C-C28B-4DA9-8ADD-218EBDB7991A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837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837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3174A17E-35B6-42FD-8E6A-533C3BE16A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70D34B8C-C28B-4DA9-8ADD-218EBDB7991A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70D34B8C-C28B-4DA9-8ADD-218EBDB7991A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467544" y="289467"/>
            <a:ext cx="1990115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797166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296"/>
            <a:ext cx="1796090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2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28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80939" y="185341"/>
            <a:ext cx="1127760" cy="268605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系统功能设计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6891" y="185341"/>
            <a:ext cx="632460" cy="268605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类设计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302618" y="185341"/>
            <a:ext cx="962660" cy="268605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数据库设计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196613" y="185341"/>
            <a:ext cx="1292860" cy="268605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接口及过程设计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196613" y="185341"/>
            <a:ext cx="1292860" cy="268605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界面及其他设计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microsoft.com/office/2007/relationships/hdphoto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microsoft.com/office/2007/relationships/hdphoto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5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5.xml"/><Relationship Id="rId2" Type="http://schemas.microsoft.com/office/2007/relationships/hdphoto" Target="../media/image28.png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5.xml"/><Relationship Id="rId2" Type="http://schemas.microsoft.com/office/2007/relationships/hdphoto" Target="../media/image30.png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microsoft.com/office/2007/relationships/hdphoto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microsoft.com/office/2007/relationships/hdphoto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microsoft.com/office/2007/relationships/hdphoto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4859416e6be8372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2639695" y="1141730"/>
            <a:ext cx="3864610" cy="971550"/>
          </a:xfrm>
          <a:prstGeom prst="rect">
            <a:avLst/>
          </a:prstGeom>
        </p:spPr>
        <p:txBody>
          <a:bodyPr wrap="square" lIns="48756" tIns="24378" rIns="48756" bIns="24378">
            <a:spAutoFit/>
          </a:bodyPr>
          <a:lstStyle/>
          <a:p>
            <a:pPr algn="ctr"/>
            <a:r>
              <a:rPr lang="zh-CN" altLang="en-US" sz="6000" spc="213" dirty="0">
                <a:solidFill>
                  <a:schemeClr val="accent1"/>
                </a:solidFill>
                <a:latin typeface="Broadway" panose="04040905080B02020502" pitchFamily="82" charset="0"/>
                <a:ea typeface="微软雅黑" panose="020B0503020204020204" pitchFamily="34" charset="-122"/>
                <a:cs typeface="Arial" panose="020B0604020202020204" pitchFamily="34" charset="0"/>
              </a:rPr>
              <a:t>悦享生活</a:t>
            </a:r>
            <a:endParaRPr lang="zh-CN" altLang="en-US" sz="6000" spc="213" dirty="0">
              <a:solidFill>
                <a:schemeClr val="accent1"/>
              </a:solidFill>
              <a:latin typeface="Broadway" panose="04040905080B02020502" pitchFamily="8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16"/>
          <p:cNvSpPr txBox="1"/>
          <p:nvPr/>
        </p:nvSpPr>
        <p:spPr>
          <a:xfrm>
            <a:off x="2195736" y="1990396"/>
            <a:ext cx="4968552" cy="433705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algn="r">
              <a:buNone/>
            </a:pPr>
            <a:r>
              <a:rPr lang="zh-CN" altLang="en-US" sz="24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校园卡在线服务系统</a:t>
            </a:r>
            <a:endParaRPr lang="zh-CN" altLang="en-US" sz="2400" b="1" cap="all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TextBox 33"/>
          <p:cNvSpPr txBox="1"/>
          <p:nvPr/>
        </p:nvSpPr>
        <p:spPr>
          <a:xfrm>
            <a:off x="2771800" y="3446879"/>
            <a:ext cx="442586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汇报人：赵帅                     学号：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20154512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ransition spd="med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614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/>
                </a14:imgProps>
              </a:ext>
            </a:extLst>
          </a:blip>
          <a:srcRect/>
          <a:stretch>
            <a:fillRect/>
          </a:stretch>
        </p:blipFill>
        <p:spPr>
          <a:xfrm>
            <a:off x="1593850" y="1597025"/>
            <a:ext cx="6413500" cy="26606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40000" y="4662805"/>
            <a:ext cx="5180965" cy="101600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7" rIns="68574" bIns="34287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87563" y="929313"/>
            <a:ext cx="4699000" cy="101569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7" rIns="68574" bIns="34287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9" name="椭圆 64"/>
          <p:cNvSpPr>
            <a:spLocks noChangeArrowheads="1"/>
          </p:cNvSpPr>
          <p:nvPr/>
        </p:nvSpPr>
        <p:spPr bwMode="auto">
          <a:xfrm>
            <a:off x="952500" y="681739"/>
            <a:ext cx="1244600" cy="1244216"/>
          </a:xfrm>
          <a:prstGeom prst="ellipse">
            <a:avLst/>
          </a:prstGeom>
          <a:solidFill>
            <a:schemeClr val="accent1"/>
          </a:solidFill>
          <a:ln w="190500" cap="sq" cmpd="sng">
            <a:solidFill>
              <a:schemeClr val="bg1">
                <a:lumMod val="65000"/>
              </a:schemeClr>
            </a:solidFill>
            <a:round/>
          </a:ln>
        </p:spPr>
        <p:txBody>
          <a:bodyPr lIns="68574" tIns="34287" rIns="68574" bIns="34287" anchor="ctr"/>
          <a:lstStyle/>
          <a:p>
            <a:pPr algn="ctr">
              <a:defRPr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数据库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21549" y="552401"/>
            <a:ext cx="4427537" cy="3467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74" tIns="34287" rIns="68574" bIns="34287">
            <a:spAutoFit/>
          </a:bodyPr>
          <a:lstStyle/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读卡器表(CardReader)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64"/>
          <p:cNvSpPr>
            <a:spLocks noChangeArrowheads="1"/>
          </p:cNvSpPr>
          <p:nvPr/>
        </p:nvSpPr>
        <p:spPr bwMode="auto">
          <a:xfrm>
            <a:off x="7558723" y="3702101"/>
            <a:ext cx="1244600" cy="1242628"/>
          </a:xfrm>
          <a:prstGeom prst="ellipse">
            <a:avLst/>
          </a:prstGeom>
          <a:solidFill>
            <a:schemeClr val="accent2"/>
          </a:solidFill>
          <a:ln w="190500" cap="sq" cmpd="sng">
            <a:solidFill>
              <a:schemeClr val="bg1">
                <a:lumMod val="65000"/>
              </a:schemeClr>
            </a:solidFill>
            <a:round/>
          </a:ln>
        </p:spPr>
        <p:txBody>
          <a:bodyPr lIns="68574" tIns="34287" rIns="68574" bIns="34287" anchor="ctr"/>
          <a:lstStyle/>
          <a:p>
            <a:pPr algn="ctr">
              <a:defRPr/>
            </a:pPr>
            <a:endParaRPr lang="zh-CN" altLang="zh-CN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49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49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9" grpId="1" bldLvl="0" animBg="1"/>
      <p:bldP spid="10" grpId="0"/>
      <p:bldP spid="10" grpId="1"/>
      <p:bldP spid="11" grpId="0" bldLvl="0" animBg="1"/>
      <p:bldP spid="11" grpId="1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/>
                </a14:imgProps>
              </a:ext>
            </a:extLst>
          </a:blip>
          <a:srcRect/>
          <a:stretch>
            <a:fillRect/>
          </a:stretch>
        </p:blipFill>
        <p:spPr>
          <a:xfrm>
            <a:off x="1655445" y="1437005"/>
            <a:ext cx="6278880" cy="29483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40000" y="4662805"/>
            <a:ext cx="5180965" cy="101600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7" rIns="68574" bIns="34287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87563" y="929313"/>
            <a:ext cx="4699000" cy="101569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7" rIns="68574" bIns="34287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9" name="椭圆 64"/>
          <p:cNvSpPr>
            <a:spLocks noChangeArrowheads="1"/>
          </p:cNvSpPr>
          <p:nvPr/>
        </p:nvSpPr>
        <p:spPr bwMode="auto">
          <a:xfrm>
            <a:off x="952500" y="681739"/>
            <a:ext cx="1244600" cy="1244216"/>
          </a:xfrm>
          <a:prstGeom prst="ellipse">
            <a:avLst/>
          </a:prstGeom>
          <a:solidFill>
            <a:schemeClr val="accent1"/>
          </a:solidFill>
          <a:ln w="190500" cap="sq" cmpd="sng">
            <a:solidFill>
              <a:schemeClr val="bg1">
                <a:lumMod val="65000"/>
              </a:schemeClr>
            </a:solidFill>
            <a:round/>
          </a:ln>
        </p:spPr>
        <p:txBody>
          <a:bodyPr lIns="68574" tIns="34287" rIns="68574" bIns="34287" anchor="ctr"/>
          <a:lstStyle/>
          <a:p>
            <a:pPr algn="ctr">
              <a:defRPr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数据库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21549" y="552401"/>
            <a:ext cx="4427537" cy="3467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74" tIns="34287" rIns="68574" bIns="34287">
            <a:spAutoFit/>
          </a:bodyPr>
          <a:lstStyle/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消费记录表(ConsumeRecord)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64"/>
          <p:cNvSpPr>
            <a:spLocks noChangeArrowheads="1"/>
          </p:cNvSpPr>
          <p:nvPr/>
        </p:nvSpPr>
        <p:spPr bwMode="auto">
          <a:xfrm>
            <a:off x="7558723" y="3702101"/>
            <a:ext cx="1244600" cy="1242628"/>
          </a:xfrm>
          <a:prstGeom prst="ellipse">
            <a:avLst/>
          </a:prstGeom>
          <a:solidFill>
            <a:schemeClr val="accent2"/>
          </a:solidFill>
          <a:ln w="190500" cap="sq" cmpd="sng">
            <a:solidFill>
              <a:schemeClr val="bg1">
                <a:lumMod val="65000"/>
              </a:schemeClr>
            </a:solidFill>
            <a:round/>
          </a:ln>
        </p:spPr>
        <p:txBody>
          <a:bodyPr lIns="68574" tIns="34287" rIns="68574" bIns="34287" anchor="ctr"/>
          <a:lstStyle/>
          <a:p>
            <a:pPr algn="ctr">
              <a:defRPr/>
            </a:pPr>
            <a:endParaRPr lang="zh-CN" altLang="zh-CN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7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7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9" grpId="1" bldLvl="0" animBg="1"/>
      <p:bldP spid="10" grpId="0"/>
      <p:bldP spid="10" grpId="1"/>
      <p:bldP spid="11" grpId="0" bldLvl="0" animBg="1"/>
      <p:bldP spid="11" grpId="1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istrator\Desktop\4859416e6be8372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4427985" y="2355220"/>
            <a:ext cx="2499588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界面及其他</a:t>
            </a: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763688" y="1454179"/>
            <a:ext cx="2232248" cy="223224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</a:rPr>
              <a:t>04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9" descr="C:\Users\94949\Desktop\软件工程第三次汇报\登陆.png登陆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9715" y="694055"/>
            <a:ext cx="3619500" cy="2493010"/>
          </a:xfrm>
          <a:prstGeom prst="rect">
            <a:avLst/>
          </a:prstGeom>
          <a:solidFill>
            <a:srgbClr val="FFFFFF">
              <a:shade val="85000"/>
            </a:srgbClr>
          </a:solidFill>
          <a:ln w="79375" cap="sq">
            <a:solidFill>
              <a:srgbClr val="FFFFFF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" name="Picture 9" descr="C:\Users\94949\Desktop\软件工程第三次汇报\校卡充值.png校卡充值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8310" y="1906905"/>
            <a:ext cx="2972435" cy="2837815"/>
          </a:xfrm>
          <a:prstGeom prst="rect">
            <a:avLst/>
          </a:prstGeom>
          <a:solidFill>
            <a:srgbClr val="FFFFFF">
              <a:shade val="85000"/>
            </a:srgbClr>
          </a:solidFill>
          <a:ln w="79375" cap="sq">
            <a:solidFill>
              <a:srgbClr val="FFFFFF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" name="Picture 9" descr="C:\Users\94949\Desktop\软件工程第三次汇报\图片1.png图片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1420000">
            <a:off x="5581650" y="168275"/>
            <a:ext cx="3105785" cy="3375660"/>
          </a:xfrm>
          <a:prstGeom prst="rect">
            <a:avLst/>
          </a:prstGeom>
          <a:solidFill>
            <a:srgbClr val="FFFFFF">
              <a:shade val="85000"/>
            </a:srgbClr>
          </a:solidFill>
          <a:ln w="79375" cap="sq">
            <a:solidFill>
              <a:srgbClr val="FFFFFF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" name="Picture 9" descr="C:\Users\94949\Desktop\软件工程第三次汇报\缴纳电费.png缴纳电费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">
            <a:off x="5485765" y="2407285"/>
            <a:ext cx="2990215" cy="2855595"/>
          </a:xfrm>
          <a:prstGeom prst="rect">
            <a:avLst/>
          </a:prstGeom>
          <a:solidFill>
            <a:srgbClr val="FFFFFF">
              <a:shade val="85000"/>
            </a:srgbClr>
          </a:solidFill>
          <a:ln w="79375" cap="sq">
            <a:solidFill>
              <a:srgbClr val="FFFFFF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9" descr="C:\Users\94949\Desktop\软件工程第三次汇报\小卡冻结.png小卡冻结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62915" y="574040"/>
            <a:ext cx="2971165" cy="2837815"/>
          </a:xfrm>
          <a:prstGeom prst="rect">
            <a:avLst/>
          </a:prstGeom>
          <a:solidFill>
            <a:srgbClr val="FFFFFF">
              <a:shade val="85000"/>
            </a:srgbClr>
          </a:solidFill>
          <a:ln w="79375" cap="sq">
            <a:solidFill>
              <a:srgbClr val="FFFFFF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" name="Picture 9" descr="C:\Users\94949\Desktop\软件工程第三次汇报\数据分析新.png数据分析新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1200" y="666750"/>
            <a:ext cx="4206240" cy="4032250"/>
          </a:xfrm>
          <a:prstGeom prst="rect">
            <a:avLst/>
          </a:prstGeom>
          <a:solidFill>
            <a:srgbClr val="FFFFFF">
              <a:shade val="85000"/>
            </a:srgbClr>
          </a:solidFill>
          <a:ln w="79375" cap="sq">
            <a:solidFill>
              <a:srgbClr val="FFFFFF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8"/>
          <p:cNvGrpSpPr/>
          <p:nvPr/>
        </p:nvGrpSpPr>
        <p:grpSpPr>
          <a:xfrm>
            <a:off x="4620685" y="901973"/>
            <a:ext cx="4236482" cy="3048554"/>
            <a:chOff x="4943871" y="1701800"/>
            <a:chExt cx="6552804" cy="4390504"/>
          </a:xfrm>
        </p:grpSpPr>
        <p:sp>
          <p:nvSpPr>
            <p:cNvPr id="9" name="3"/>
            <p:cNvSpPr/>
            <p:nvPr/>
          </p:nvSpPr>
          <p:spPr>
            <a:xfrm>
              <a:off x="5447928" y="1701800"/>
              <a:ext cx="6048747" cy="43905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25"/>
            <p:cNvSpPr/>
            <p:nvPr/>
          </p:nvSpPr>
          <p:spPr>
            <a:xfrm rot="16200000">
              <a:off x="3000647" y="3645024"/>
              <a:ext cx="4390504" cy="504056"/>
            </a:xfrm>
            <a:custGeom>
              <a:avLst/>
              <a:gdLst>
                <a:gd name="connsiteX0" fmla="*/ 4390504 w 4390504"/>
                <a:gd name="connsiteY0" fmla="*/ 216024 h 504056"/>
                <a:gd name="connsiteX1" fmla="*/ 4390504 w 4390504"/>
                <a:gd name="connsiteY1" fmla="*/ 504056 h 504056"/>
                <a:gd name="connsiteX2" fmla="*/ 0 w 4390504"/>
                <a:gd name="connsiteY2" fmla="*/ 504056 h 504056"/>
                <a:gd name="connsiteX3" fmla="*/ 0 w 4390504"/>
                <a:gd name="connsiteY3" fmla="*/ 216024 h 504056"/>
                <a:gd name="connsiteX4" fmla="*/ 1985629 w 4390504"/>
                <a:gd name="connsiteY4" fmla="*/ 216024 h 504056"/>
                <a:gd name="connsiteX5" fmla="*/ 2195252 w 4390504"/>
                <a:gd name="connsiteY5" fmla="*/ 0 h 504056"/>
                <a:gd name="connsiteX6" fmla="*/ 2404874 w 4390504"/>
                <a:gd name="connsiteY6" fmla="*/ 216024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0504" h="504056">
                  <a:moveTo>
                    <a:pt x="4390504" y="216024"/>
                  </a:moveTo>
                  <a:lnTo>
                    <a:pt x="4390504" y="504056"/>
                  </a:lnTo>
                  <a:lnTo>
                    <a:pt x="0" y="504056"/>
                  </a:lnTo>
                  <a:lnTo>
                    <a:pt x="0" y="216024"/>
                  </a:lnTo>
                  <a:lnTo>
                    <a:pt x="1985629" y="216024"/>
                  </a:lnTo>
                  <a:lnTo>
                    <a:pt x="2195252" y="0"/>
                  </a:lnTo>
                  <a:lnTo>
                    <a:pt x="2404874" y="2160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" name="30"/>
          <p:cNvCxnSpPr/>
          <p:nvPr/>
        </p:nvCxnSpPr>
        <p:spPr>
          <a:xfrm>
            <a:off x="5368208" y="1077962"/>
            <a:ext cx="2916642" cy="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273675" y="1160780"/>
            <a:ext cx="33305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位：校区（例：浑南校区为“3”）；第二位：宿舍（例：一舍为“1”）；第三位：区号，其中，A-H取用1-8代替，东南西用1-3代替，0代表没有；第四位-第七位：寝室号，其中不足4位，在寝室号前加“0”（例：634寝室为“0634”）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30"/>
          <p:cNvCxnSpPr/>
          <p:nvPr/>
        </p:nvCxnSpPr>
        <p:spPr>
          <a:xfrm>
            <a:off x="5351698" y="3716387"/>
            <a:ext cx="2916642" cy="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3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901700"/>
            <a:ext cx="4629150" cy="29095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istrator\Desktop\4859416e6be8372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4427985" y="2355220"/>
            <a:ext cx="2499588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接口及过程设计</a:t>
            </a:r>
            <a:endParaRPr lang="zh-CN" altLang="en-US" sz="28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763688" y="1454179"/>
            <a:ext cx="2232248" cy="2232248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</a:rPr>
              <a:t>05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/>
                </a14:imgProps>
              </a:ext>
            </a:extLst>
          </a:blip>
          <a:srcRect/>
          <a:stretch>
            <a:fillRect/>
          </a:stretch>
        </p:blipFill>
        <p:spPr>
          <a:xfrm>
            <a:off x="1868170" y="1182370"/>
            <a:ext cx="5852795" cy="3429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40000" y="4662805"/>
            <a:ext cx="5180965" cy="101600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7" rIns="68574" bIns="34287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87563" y="929313"/>
            <a:ext cx="4699000" cy="101569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7" rIns="68574" bIns="34287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9" name="椭圆 64"/>
          <p:cNvSpPr>
            <a:spLocks noChangeArrowheads="1"/>
          </p:cNvSpPr>
          <p:nvPr/>
        </p:nvSpPr>
        <p:spPr bwMode="auto">
          <a:xfrm>
            <a:off x="952500" y="681739"/>
            <a:ext cx="1244600" cy="1244216"/>
          </a:xfrm>
          <a:prstGeom prst="ellipse">
            <a:avLst/>
          </a:prstGeom>
          <a:solidFill>
            <a:schemeClr val="accent1"/>
          </a:solidFill>
          <a:ln w="190500" cap="sq" cmpd="sng">
            <a:solidFill>
              <a:schemeClr val="bg1">
                <a:lumMod val="65000"/>
              </a:schemeClr>
            </a:solidFill>
            <a:round/>
          </a:ln>
        </p:spPr>
        <p:txBody>
          <a:bodyPr lIns="68574" tIns="34287" rIns="68574" bIns="34287" anchor="ctr"/>
          <a:lstStyle/>
          <a:p>
            <a:pPr algn="ctr">
              <a:defRPr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过程设计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21549" y="552401"/>
            <a:ext cx="4427537" cy="3467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74" tIns="34287" rIns="68574" bIns="34287">
            <a:spAutoFit/>
          </a:bodyPr>
          <a:lstStyle/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消费查询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模块IPO表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64"/>
          <p:cNvSpPr>
            <a:spLocks noChangeArrowheads="1"/>
          </p:cNvSpPr>
          <p:nvPr/>
        </p:nvSpPr>
        <p:spPr bwMode="auto">
          <a:xfrm>
            <a:off x="7558723" y="3702101"/>
            <a:ext cx="1244600" cy="1242628"/>
          </a:xfrm>
          <a:prstGeom prst="ellipse">
            <a:avLst/>
          </a:prstGeom>
          <a:solidFill>
            <a:schemeClr val="accent2"/>
          </a:solidFill>
          <a:ln w="190500" cap="sq" cmpd="sng">
            <a:solidFill>
              <a:schemeClr val="bg1">
                <a:lumMod val="65000"/>
              </a:schemeClr>
            </a:solidFill>
            <a:round/>
          </a:ln>
        </p:spPr>
        <p:txBody>
          <a:bodyPr lIns="68574" tIns="34287" rIns="68574" bIns="34287" anchor="ctr"/>
          <a:lstStyle/>
          <a:p>
            <a:pPr algn="ctr">
              <a:defRPr/>
            </a:pPr>
            <a:endParaRPr lang="zh-CN" altLang="zh-CN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7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7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9" grpId="1" bldLvl="0" animBg="1"/>
      <p:bldP spid="10" grpId="0"/>
      <p:bldP spid="10" grpId="1"/>
      <p:bldP spid="11" grpId="0" bldLvl="0" animBg="1"/>
      <p:bldP spid="11" grpId="1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/>
                </a14:imgProps>
              </a:ext>
            </a:extLst>
          </a:blip>
          <a:srcRect/>
          <a:stretch>
            <a:fillRect/>
          </a:stretch>
        </p:blipFill>
        <p:spPr>
          <a:xfrm>
            <a:off x="1988820" y="1346200"/>
            <a:ext cx="5624195" cy="31242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40000" y="4662805"/>
            <a:ext cx="5180965" cy="101600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7" rIns="68574" bIns="34287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87563" y="929313"/>
            <a:ext cx="4699000" cy="101569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7" rIns="68574" bIns="34287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9" name="椭圆 64"/>
          <p:cNvSpPr>
            <a:spLocks noChangeArrowheads="1"/>
          </p:cNvSpPr>
          <p:nvPr/>
        </p:nvSpPr>
        <p:spPr bwMode="auto">
          <a:xfrm>
            <a:off x="952500" y="681739"/>
            <a:ext cx="1244600" cy="1244216"/>
          </a:xfrm>
          <a:prstGeom prst="ellipse">
            <a:avLst/>
          </a:prstGeom>
          <a:solidFill>
            <a:schemeClr val="accent1"/>
          </a:solidFill>
          <a:ln w="190500" cap="sq" cmpd="sng">
            <a:solidFill>
              <a:schemeClr val="bg1">
                <a:lumMod val="65000"/>
              </a:schemeClr>
            </a:solidFill>
            <a:round/>
          </a:ln>
        </p:spPr>
        <p:txBody>
          <a:bodyPr lIns="68574" tIns="34287" rIns="68574" bIns="34287" anchor="ctr"/>
          <a:lstStyle/>
          <a:p>
            <a:pPr algn="ctr">
              <a:defRPr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过程设计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21549" y="552401"/>
            <a:ext cx="4427537" cy="3467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74" tIns="34287" rIns="68574" bIns="34287">
            <a:spAutoFit/>
          </a:bodyPr>
          <a:lstStyle/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生活服务模块IPO表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64"/>
          <p:cNvSpPr>
            <a:spLocks noChangeArrowheads="1"/>
          </p:cNvSpPr>
          <p:nvPr/>
        </p:nvSpPr>
        <p:spPr bwMode="auto">
          <a:xfrm>
            <a:off x="7558723" y="3702101"/>
            <a:ext cx="1244600" cy="1242628"/>
          </a:xfrm>
          <a:prstGeom prst="ellipse">
            <a:avLst/>
          </a:prstGeom>
          <a:solidFill>
            <a:schemeClr val="accent2"/>
          </a:solidFill>
          <a:ln w="190500" cap="sq" cmpd="sng">
            <a:solidFill>
              <a:schemeClr val="bg1">
                <a:lumMod val="65000"/>
              </a:schemeClr>
            </a:solidFill>
            <a:round/>
          </a:ln>
        </p:spPr>
        <p:txBody>
          <a:bodyPr lIns="68574" tIns="34287" rIns="68574" bIns="34287" anchor="ctr"/>
          <a:lstStyle/>
          <a:p>
            <a:pPr algn="ctr">
              <a:defRPr/>
            </a:pPr>
            <a:endParaRPr lang="zh-CN" altLang="zh-CN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7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7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9" grpId="1" bldLvl="0" animBg="1"/>
      <p:bldP spid="10" grpId="0"/>
      <p:bldP spid="10" grpId="1"/>
      <p:bldP spid="11" grpId="0" bldLvl="0" animBg="1"/>
      <p:bldP spid="11" grpId="1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4859416e6be8372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2857"/>
            <a:ext cx="9144000" cy="5148262"/>
          </a:xfrm>
          <a:prstGeom prst="rect">
            <a:avLst/>
          </a:prstGeom>
          <a:noFill/>
        </p:spPr>
      </p:pic>
      <p:sp>
        <p:nvSpPr>
          <p:cNvPr id="10" name="文本框 16"/>
          <p:cNvSpPr txBox="1"/>
          <p:nvPr/>
        </p:nvSpPr>
        <p:spPr>
          <a:xfrm>
            <a:off x="2195736" y="1703376"/>
            <a:ext cx="4968552" cy="129540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algn="ctr">
              <a:buNone/>
            </a:pPr>
            <a:r>
              <a:rPr lang="zh-CN" altLang="en-US" sz="8000" b="1" cap="al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谢谢观看</a:t>
            </a:r>
            <a:endParaRPr lang="zh-CN" altLang="en-US" sz="8000" b="1" cap="all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41"/>
          <p:cNvGrpSpPr/>
          <p:nvPr/>
        </p:nvGrpSpPr>
        <p:grpSpPr bwMode="auto">
          <a:xfrm>
            <a:off x="4493339" y="1239673"/>
            <a:ext cx="441833" cy="400110"/>
            <a:chOff x="2727102" y="1805798"/>
            <a:chExt cx="798858" cy="723619"/>
          </a:xfrm>
        </p:grpSpPr>
        <p:grpSp>
          <p:nvGrpSpPr>
            <p:cNvPr id="17" name="组合 35"/>
            <p:cNvGrpSpPr/>
            <p:nvPr/>
          </p:nvGrpSpPr>
          <p:grpSpPr bwMode="auto">
            <a:xfrm>
              <a:off x="2727102" y="1809520"/>
              <a:ext cx="789301" cy="711133"/>
              <a:chOff x="3696385" y="1762464"/>
              <a:chExt cx="2543112" cy="2379436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3855008" y="1760639"/>
                <a:ext cx="2379374" cy="2381261"/>
              </a:xfrm>
              <a:prstGeom prst="rect">
                <a:avLst/>
              </a:prstGeom>
              <a:solidFill>
                <a:schemeClr val="accent1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矩形 34"/>
              <p:cNvSpPr/>
              <p:nvPr/>
            </p:nvSpPr>
            <p:spPr>
              <a:xfrm>
                <a:off x="3696385" y="1803162"/>
                <a:ext cx="2543112" cy="1041802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-1" fmla="*/ 0 w 658424"/>
                  <a:gd name="connsiteY0-2" fmla="*/ 0 h 286509"/>
                  <a:gd name="connsiteX1-3" fmla="*/ 658424 w 658424"/>
                  <a:gd name="connsiteY1-4" fmla="*/ 0 h 286509"/>
                  <a:gd name="connsiteX2-5" fmla="*/ 658424 w 658424"/>
                  <a:gd name="connsiteY2-6" fmla="*/ 286509 h 286509"/>
                  <a:gd name="connsiteX3-7" fmla="*/ 0 w 658424"/>
                  <a:gd name="connsiteY3-8" fmla="*/ 286509 h 286509"/>
                  <a:gd name="connsiteX4-9" fmla="*/ 0 w 658424"/>
                  <a:gd name="connsiteY4-10" fmla="*/ 0 h 286509"/>
                  <a:gd name="connsiteX0-11" fmla="*/ 0 w 658424"/>
                  <a:gd name="connsiteY0-12" fmla="*/ 0 h 410686"/>
                  <a:gd name="connsiteX1-13" fmla="*/ 658424 w 658424"/>
                  <a:gd name="connsiteY1-14" fmla="*/ 0 h 410686"/>
                  <a:gd name="connsiteX2-15" fmla="*/ 658424 w 658424"/>
                  <a:gd name="connsiteY2-16" fmla="*/ 286509 h 410686"/>
                  <a:gd name="connsiteX3-17" fmla="*/ 0 w 658424"/>
                  <a:gd name="connsiteY3-18" fmla="*/ 286509 h 410686"/>
                  <a:gd name="connsiteX4-19" fmla="*/ 0 w 658424"/>
                  <a:gd name="connsiteY4-20" fmla="*/ 0 h 410686"/>
                  <a:gd name="connsiteX0-21" fmla="*/ 0 w 658424"/>
                  <a:gd name="connsiteY0-22" fmla="*/ 0 h 410686"/>
                  <a:gd name="connsiteX1-23" fmla="*/ 658424 w 658424"/>
                  <a:gd name="connsiteY1-24" fmla="*/ 0 h 410686"/>
                  <a:gd name="connsiteX2-25" fmla="*/ 658424 w 658424"/>
                  <a:gd name="connsiteY2-26" fmla="*/ 286509 h 410686"/>
                  <a:gd name="connsiteX3-27" fmla="*/ 0 w 658424"/>
                  <a:gd name="connsiteY3-28" fmla="*/ 286509 h 410686"/>
                  <a:gd name="connsiteX4-29" fmla="*/ 0 w 658424"/>
                  <a:gd name="connsiteY4-30" fmla="*/ 0 h 410686"/>
                  <a:gd name="connsiteX0-31" fmla="*/ 0 w 658424"/>
                  <a:gd name="connsiteY0-32" fmla="*/ 0 h 393753"/>
                  <a:gd name="connsiteX1-33" fmla="*/ 658424 w 658424"/>
                  <a:gd name="connsiteY1-34" fmla="*/ 0 h 393753"/>
                  <a:gd name="connsiteX2-35" fmla="*/ 658424 w 658424"/>
                  <a:gd name="connsiteY2-36" fmla="*/ 286509 h 393753"/>
                  <a:gd name="connsiteX3-37" fmla="*/ 0 w 658424"/>
                  <a:gd name="connsiteY3-38" fmla="*/ 286509 h 393753"/>
                  <a:gd name="connsiteX4-39" fmla="*/ 0 w 658424"/>
                  <a:gd name="connsiteY4-40" fmla="*/ 0 h 393753"/>
                  <a:gd name="connsiteX0-41" fmla="*/ 45292 w 703716"/>
                  <a:gd name="connsiteY0-42" fmla="*/ 0 h 371837"/>
                  <a:gd name="connsiteX1-43" fmla="*/ 703716 w 703716"/>
                  <a:gd name="connsiteY1-44" fmla="*/ 0 h 371837"/>
                  <a:gd name="connsiteX2-45" fmla="*/ 703716 w 703716"/>
                  <a:gd name="connsiteY2-46" fmla="*/ 286509 h 371837"/>
                  <a:gd name="connsiteX3-47" fmla="*/ 0 w 703716"/>
                  <a:gd name="connsiteY3-48" fmla="*/ 180681 h 371837"/>
                  <a:gd name="connsiteX4-49" fmla="*/ 45292 w 703716"/>
                  <a:gd name="connsiteY4-50" fmla="*/ 0 h 3718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703716" h="371837">
                    <a:moveTo>
                      <a:pt x="45292" y="0"/>
                    </a:moveTo>
                    <a:lnTo>
                      <a:pt x="703716" y="0"/>
                    </a:lnTo>
                    <a:lnTo>
                      <a:pt x="703716" y="286509"/>
                    </a:lnTo>
                    <a:cubicBezTo>
                      <a:pt x="458841" y="527809"/>
                      <a:pt x="219475" y="180681"/>
                      <a:pt x="0" y="180681"/>
                    </a:cubicBezTo>
                    <a:lnTo>
                      <a:pt x="45292" y="0"/>
                    </a:ln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" name="文本框 39"/>
            <p:cNvSpPr txBox="1">
              <a:spLocks noChangeArrowheads="1"/>
            </p:cNvSpPr>
            <p:nvPr/>
          </p:nvSpPr>
          <p:spPr bwMode="auto">
            <a:xfrm>
              <a:off x="2766020" y="1805798"/>
              <a:ext cx="759940" cy="723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itchFamily="2" charset="-122"/>
                  <a:cs typeface="Arial" panose="020B0604020202020204" pitchFamily="34" charset="0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  <a:ea typeface="时尚中黑简体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1" name="组合 42"/>
          <p:cNvGrpSpPr/>
          <p:nvPr/>
        </p:nvGrpSpPr>
        <p:grpSpPr bwMode="auto">
          <a:xfrm>
            <a:off x="5125406" y="1241237"/>
            <a:ext cx="2830970" cy="393701"/>
            <a:chOff x="3859762" y="1809521"/>
            <a:chExt cx="5116559" cy="711133"/>
          </a:xfrm>
        </p:grpSpPr>
        <p:grpSp>
          <p:nvGrpSpPr>
            <p:cNvPr id="32" name="组合 36"/>
            <p:cNvGrpSpPr/>
            <p:nvPr/>
          </p:nvGrpSpPr>
          <p:grpSpPr bwMode="auto">
            <a:xfrm>
              <a:off x="3859762" y="1809521"/>
              <a:ext cx="5116559" cy="711133"/>
              <a:chOff x="3856314" y="1762464"/>
              <a:chExt cx="2383183" cy="2379436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3856314" y="1763631"/>
                <a:ext cx="2379486" cy="2378269"/>
              </a:xfrm>
              <a:prstGeom prst="rect">
                <a:avLst/>
              </a:prstGeom>
              <a:solidFill>
                <a:schemeClr val="accent1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860011" y="1806100"/>
                <a:ext cx="2379486" cy="1576663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-1" fmla="*/ 0 w 658424"/>
                  <a:gd name="connsiteY0-2" fmla="*/ 0 h 286509"/>
                  <a:gd name="connsiteX1-3" fmla="*/ 658424 w 658424"/>
                  <a:gd name="connsiteY1-4" fmla="*/ 0 h 286509"/>
                  <a:gd name="connsiteX2-5" fmla="*/ 658424 w 658424"/>
                  <a:gd name="connsiteY2-6" fmla="*/ 286509 h 286509"/>
                  <a:gd name="connsiteX3-7" fmla="*/ 0 w 658424"/>
                  <a:gd name="connsiteY3-8" fmla="*/ 286509 h 286509"/>
                  <a:gd name="connsiteX4-9" fmla="*/ 0 w 658424"/>
                  <a:gd name="connsiteY4-10" fmla="*/ 0 h 286509"/>
                  <a:gd name="connsiteX0-11" fmla="*/ 0 w 658424"/>
                  <a:gd name="connsiteY0-12" fmla="*/ 0 h 410686"/>
                  <a:gd name="connsiteX1-13" fmla="*/ 658424 w 658424"/>
                  <a:gd name="connsiteY1-14" fmla="*/ 0 h 410686"/>
                  <a:gd name="connsiteX2-15" fmla="*/ 658424 w 658424"/>
                  <a:gd name="connsiteY2-16" fmla="*/ 286509 h 410686"/>
                  <a:gd name="connsiteX3-17" fmla="*/ 0 w 658424"/>
                  <a:gd name="connsiteY3-18" fmla="*/ 286509 h 410686"/>
                  <a:gd name="connsiteX4-19" fmla="*/ 0 w 658424"/>
                  <a:gd name="connsiteY4-20" fmla="*/ 0 h 410686"/>
                  <a:gd name="connsiteX0-21" fmla="*/ 0 w 658424"/>
                  <a:gd name="connsiteY0-22" fmla="*/ 0 h 410686"/>
                  <a:gd name="connsiteX1-23" fmla="*/ 658424 w 658424"/>
                  <a:gd name="connsiteY1-24" fmla="*/ 0 h 410686"/>
                  <a:gd name="connsiteX2-25" fmla="*/ 658424 w 658424"/>
                  <a:gd name="connsiteY2-26" fmla="*/ 286509 h 410686"/>
                  <a:gd name="connsiteX3-27" fmla="*/ 0 w 658424"/>
                  <a:gd name="connsiteY3-28" fmla="*/ 286509 h 410686"/>
                  <a:gd name="connsiteX4-29" fmla="*/ 0 w 658424"/>
                  <a:gd name="connsiteY4-30" fmla="*/ 0 h 410686"/>
                  <a:gd name="connsiteX0-31" fmla="*/ 0 w 658424"/>
                  <a:gd name="connsiteY0-32" fmla="*/ 0 h 393753"/>
                  <a:gd name="connsiteX1-33" fmla="*/ 658424 w 658424"/>
                  <a:gd name="connsiteY1-34" fmla="*/ 0 h 393753"/>
                  <a:gd name="connsiteX2-35" fmla="*/ 658424 w 658424"/>
                  <a:gd name="connsiteY2-36" fmla="*/ 286509 h 393753"/>
                  <a:gd name="connsiteX3-37" fmla="*/ 0 w 658424"/>
                  <a:gd name="connsiteY3-38" fmla="*/ 286509 h 393753"/>
                  <a:gd name="connsiteX4-39" fmla="*/ 0 w 658424"/>
                  <a:gd name="connsiteY4-40" fmla="*/ 0 h 393753"/>
                  <a:gd name="connsiteX0-41" fmla="*/ 45292 w 703716"/>
                  <a:gd name="connsiteY0-42" fmla="*/ 0 h 371837"/>
                  <a:gd name="connsiteX1-43" fmla="*/ 703716 w 703716"/>
                  <a:gd name="connsiteY1-44" fmla="*/ 0 h 371837"/>
                  <a:gd name="connsiteX2-45" fmla="*/ 703716 w 703716"/>
                  <a:gd name="connsiteY2-46" fmla="*/ 286509 h 371837"/>
                  <a:gd name="connsiteX3-47" fmla="*/ 0 w 703716"/>
                  <a:gd name="connsiteY3-48" fmla="*/ 180681 h 371837"/>
                  <a:gd name="connsiteX4-49" fmla="*/ 45292 w 703716"/>
                  <a:gd name="connsiteY4-50" fmla="*/ 0 h 371837"/>
                  <a:gd name="connsiteX0-51" fmla="*/ 45292 w 703716"/>
                  <a:gd name="connsiteY0-52" fmla="*/ 0 h 525639"/>
                  <a:gd name="connsiteX1-53" fmla="*/ 703716 w 703716"/>
                  <a:gd name="connsiteY1-54" fmla="*/ 0 h 525639"/>
                  <a:gd name="connsiteX2-55" fmla="*/ 703716 w 703716"/>
                  <a:gd name="connsiteY2-56" fmla="*/ 286509 h 525639"/>
                  <a:gd name="connsiteX3-57" fmla="*/ 0 w 703716"/>
                  <a:gd name="connsiteY3-58" fmla="*/ 180681 h 525639"/>
                  <a:gd name="connsiteX4-59" fmla="*/ 45292 w 703716"/>
                  <a:gd name="connsiteY4-60" fmla="*/ 0 h 525639"/>
                  <a:gd name="connsiteX0-61" fmla="*/ 45292 w 703716"/>
                  <a:gd name="connsiteY0-62" fmla="*/ 0 h 286509"/>
                  <a:gd name="connsiteX1-63" fmla="*/ 703716 w 703716"/>
                  <a:gd name="connsiteY1-64" fmla="*/ 0 h 286509"/>
                  <a:gd name="connsiteX2-65" fmla="*/ 703716 w 703716"/>
                  <a:gd name="connsiteY2-66" fmla="*/ 286509 h 286509"/>
                  <a:gd name="connsiteX3-67" fmla="*/ 0 w 703716"/>
                  <a:gd name="connsiteY3-68" fmla="*/ 180681 h 286509"/>
                  <a:gd name="connsiteX4-69" fmla="*/ 45292 w 703716"/>
                  <a:gd name="connsiteY4-70" fmla="*/ 0 h 286509"/>
                  <a:gd name="connsiteX0-71" fmla="*/ 0 w 658424"/>
                  <a:gd name="connsiteY0-72" fmla="*/ 0 h 474648"/>
                  <a:gd name="connsiteX1-73" fmla="*/ 658424 w 658424"/>
                  <a:gd name="connsiteY1-74" fmla="*/ 0 h 474648"/>
                  <a:gd name="connsiteX2-75" fmla="*/ 658424 w 658424"/>
                  <a:gd name="connsiteY2-76" fmla="*/ 286509 h 474648"/>
                  <a:gd name="connsiteX3-77" fmla="*/ 2177 w 658424"/>
                  <a:gd name="connsiteY3-78" fmla="*/ 474648 h 474648"/>
                  <a:gd name="connsiteX4-79" fmla="*/ 0 w 658424"/>
                  <a:gd name="connsiteY4-80" fmla="*/ 0 h 474648"/>
                  <a:gd name="connsiteX0-81" fmla="*/ 0 w 658424"/>
                  <a:gd name="connsiteY0-82" fmla="*/ 0 h 474648"/>
                  <a:gd name="connsiteX1-83" fmla="*/ 658424 w 658424"/>
                  <a:gd name="connsiteY1-84" fmla="*/ 0 h 474648"/>
                  <a:gd name="connsiteX2-85" fmla="*/ 658424 w 658424"/>
                  <a:gd name="connsiteY2-86" fmla="*/ 286509 h 474648"/>
                  <a:gd name="connsiteX3-87" fmla="*/ 2177 w 658424"/>
                  <a:gd name="connsiteY3-88" fmla="*/ 474648 h 474648"/>
                  <a:gd name="connsiteX4-89" fmla="*/ 0 w 658424"/>
                  <a:gd name="connsiteY4-90" fmla="*/ 0 h 474648"/>
                  <a:gd name="connsiteX0-91" fmla="*/ 0 w 658424"/>
                  <a:gd name="connsiteY0-92" fmla="*/ 0 h 478579"/>
                  <a:gd name="connsiteX1-93" fmla="*/ 658424 w 658424"/>
                  <a:gd name="connsiteY1-94" fmla="*/ 0 h 478579"/>
                  <a:gd name="connsiteX2-95" fmla="*/ 658424 w 658424"/>
                  <a:gd name="connsiteY2-96" fmla="*/ 286509 h 478579"/>
                  <a:gd name="connsiteX3-97" fmla="*/ 2177 w 658424"/>
                  <a:gd name="connsiteY3-98" fmla="*/ 474648 h 478579"/>
                  <a:gd name="connsiteX4-99" fmla="*/ 0 w 658424"/>
                  <a:gd name="connsiteY4-100" fmla="*/ 0 h 478579"/>
                  <a:gd name="connsiteX0-101" fmla="*/ 0 w 658424"/>
                  <a:gd name="connsiteY0-102" fmla="*/ 0 h 477010"/>
                  <a:gd name="connsiteX1-103" fmla="*/ 658424 w 658424"/>
                  <a:gd name="connsiteY1-104" fmla="*/ 0 h 477010"/>
                  <a:gd name="connsiteX2-105" fmla="*/ 658424 w 658424"/>
                  <a:gd name="connsiteY2-106" fmla="*/ 286509 h 477010"/>
                  <a:gd name="connsiteX3-107" fmla="*/ 2177 w 658424"/>
                  <a:gd name="connsiteY3-108" fmla="*/ 474648 h 477010"/>
                  <a:gd name="connsiteX4-109" fmla="*/ 0 w 658424"/>
                  <a:gd name="connsiteY4-110" fmla="*/ 0 h 477010"/>
                  <a:gd name="connsiteX0-111" fmla="*/ 0 w 658424"/>
                  <a:gd name="connsiteY0-112" fmla="*/ 0 h 505769"/>
                  <a:gd name="connsiteX1-113" fmla="*/ 658424 w 658424"/>
                  <a:gd name="connsiteY1-114" fmla="*/ 0 h 505769"/>
                  <a:gd name="connsiteX2-115" fmla="*/ 658424 w 658424"/>
                  <a:gd name="connsiteY2-116" fmla="*/ 286509 h 505769"/>
                  <a:gd name="connsiteX3-117" fmla="*/ 2177 w 658424"/>
                  <a:gd name="connsiteY3-118" fmla="*/ 474648 h 505769"/>
                  <a:gd name="connsiteX4-119" fmla="*/ 0 w 658424"/>
                  <a:gd name="connsiteY4-120" fmla="*/ 0 h 505769"/>
                  <a:gd name="connsiteX0-121" fmla="*/ 0 w 658424"/>
                  <a:gd name="connsiteY0-122" fmla="*/ 0 h 525981"/>
                  <a:gd name="connsiteX1-123" fmla="*/ 658424 w 658424"/>
                  <a:gd name="connsiteY1-124" fmla="*/ 0 h 525981"/>
                  <a:gd name="connsiteX2-125" fmla="*/ 658424 w 658424"/>
                  <a:gd name="connsiteY2-126" fmla="*/ 286509 h 525981"/>
                  <a:gd name="connsiteX3-127" fmla="*/ 2177 w 658424"/>
                  <a:gd name="connsiteY3-128" fmla="*/ 474648 h 525981"/>
                  <a:gd name="connsiteX4-129" fmla="*/ 0 w 658424"/>
                  <a:gd name="connsiteY4-130" fmla="*/ 0 h 525981"/>
                  <a:gd name="connsiteX0-131" fmla="*/ 0 w 658424"/>
                  <a:gd name="connsiteY0-132" fmla="*/ 0 h 436868"/>
                  <a:gd name="connsiteX1-133" fmla="*/ 658424 w 658424"/>
                  <a:gd name="connsiteY1-134" fmla="*/ 0 h 436868"/>
                  <a:gd name="connsiteX2-135" fmla="*/ 658424 w 658424"/>
                  <a:gd name="connsiteY2-136" fmla="*/ 286509 h 436868"/>
                  <a:gd name="connsiteX3-137" fmla="*/ 2177 w 658424"/>
                  <a:gd name="connsiteY3-138" fmla="*/ 251233 h 436868"/>
                  <a:gd name="connsiteX4-139" fmla="*/ 0 w 658424"/>
                  <a:gd name="connsiteY4-140" fmla="*/ 0 h 43686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658424" h="436868">
                    <a:moveTo>
                      <a:pt x="0" y="0"/>
                    </a:moveTo>
                    <a:lnTo>
                      <a:pt x="658424" y="0"/>
                    </a:lnTo>
                    <a:lnTo>
                      <a:pt x="658424" y="286509"/>
                    </a:lnTo>
                    <a:cubicBezTo>
                      <a:pt x="356259" y="621878"/>
                      <a:pt x="90702" y="298268"/>
                      <a:pt x="2177" y="251233"/>
                    </a:cubicBezTo>
                    <a:cubicBezTo>
                      <a:pt x="1451" y="93017"/>
                      <a:pt x="726" y="158216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4943774" y="1868799"/>
              <a:ext cx="2534052" cy="6090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系统功能设计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41"/>
          <p:cNvGrpSpPr/>
          <p:nvPr/>
        </p:nvGrpSpPr>
        <p:grpSpPr bwMode="auto">
          <a:xfrm>
            <a:off x="4481274" y="1754384"/>
            <a:ext cx="450766" cy="400110"/>
            <a:chOff x="2705291" y="1805798"/>
            <a:chExt cx="815010" cy="723619"/>
          </a:xfrm>
        </p:grpSpPr>
        <p:grpSp>
          <p:nvGrpSpPr>
            <p:cNvPr id="37" name="组合 35"/>
            <p:cNvGrpSpPr/>
            <p:nvPr/>
          </p:nvGrpSpPr>
          <p:grpSpPr bwMode="auto">
            <a:xfrm>
              <a:off x="2727102" y="1809520"/>
              <a:ext cx="789301" cy="711133"/>
              <a:chOff x="3696385" y="1762464"/>
              <a:chExt cx="2543112" cy="2379436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3855008" y="1760639"/>
                <a:ext cx="2379374" cy="2381261"/>
              </a:xfrm>
              <a:prstGeom prst="rect">
                <a:avLst/>
              </a:prstGeom>
              <a:solidFill>
                <a:schemeClr val="accent2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矩形 34"/>
              <p:cNvSpPr/>
              <p:nvPr/>
            </p:nvSpPr>
            <p:spPr>
              <a:xfrm>
                <a:off x="3696385" y="1803162"/>
                <a:ext cx="2543112" cy="1041802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-1" fmla="*/ 0 w 658424"/>
                  <a:gd name="connsiteY0-2" fmla="*/ 0 h 286509"/>
                  <a:gd name="connsiteX1-3" fmla="*/ 658424 w 658424"/>
                  <a:gd name="connsiteY1-4" fmla="*/ 0 h 286509"/>
                  <a:gd name="connsiteX2-5" fmla="*/ 658424 w 658424"/>
                  <a:gd name="connsiteY2-6" fmla="*/ 286509 h 286509"/>
                  <a:gd name="connsiteX3-7" fmla="*/ 0 w 658424"/>
                  <a:gd name="connsiteY3-8" fmla="*/ 286509 h 286509"/>
                  <a:gd name="connsiteX4-9" fmla="*/ 0 w 658424"/>
                  <a:gd name="connsiteY4-10" fmla="*/ 0 h 286509"/>
                  <a:gd name="connsiteX0-11" fmla="*/ 0 w 658424"/>
                  <a:gd name="connsiteY0-12" fmla="*/ 0 h 410686"/>
                  <a:gd name="connsiteX1-13" fmla="*/ 658424 w 658424"/>
                  <a:gd name="connsiteY1-14" fmla="*/ 0 h 410686"/>
                  <a:gd name="connsiteX2-15" fmla="*/ 658424 w 658424"/>
                  <a:gd name="connsiteY2-16" fmla="*/ 286509 h 410686"/>
                  <a:gd name="connsiteX3-17" fmla="*/ 0 w 658424"/>
                  <a:gd name="connsiteY3-18" fmla="*/ 286509 h 410686"/>
                  <a:gd name="connsiteX4-19" fmla="*/ 0 w 658424"/>
                  <a:gd name="connsiteY4-20" fmla="*/ 0 h 410686"/>
                  <a:gd name="connsiteX0-21" fmla="*/ 0 w 658424"/>
                  <a:gd name="connsiteY0-22" fmla="*/ 0 h 410686"/>
                  <a:gd name="connsiteX1-23" fmla="*/ 658424 w 658424"/>
                  <a:gd name="connsiteY1-24" fmla="*/ 0 h 410686"/>
                  <a:gd name="connsiteX2-25" fmla="*/ 658424 w 658424"/>
                  <a:gd name="connsiteY2-26" fmla="*/ 286509 h 410686"/>
                  <a:gd name="connsiteX3-27" fmla="*/ 0 w 658424"/>
                  <a:gd name="connsiteY3-28" fmla="*/ 286509 h 410686"/>
                  <a:gd name="connsiteX4-29" fmla="*/ 0 w 658424"/>
                  <a:gd name="connsiteY4-30" fmla="*/ 0 h 410686"/>
                  <a:gd name="connsiteX0-31" fmla="*/ 0 w 658424"/>
                  <a:gd name="connsiteY0-32" fmla="*/ 0 h 393753"/>
                  <a:gd name="connsiteX1-33" fmla="*/ 658424 w 658424"/>
                  <a:gd name="connsiteY1-34" fmla="*/ 0 h 393753"/>
                  <a:gd name="connsiteX2-35" fmla="*/ 658424 w 658424"/>
                  <a:gd name="connsiteY2-36" fmla="*/ 286509 h 393753"/>
                  <a:gd name="connsiteX3-37" fmla="*/ 0 w 658424"/>
                  <a:gd name="connsiteY3-38" fmla="*/ 286509 h 393753"/>
                  <a:gd name="connsiteX4-39" fmla="*/ 0 w 658424"/>
                  <a:gd name="connsiteY4-40" fmla="*/ 0 h 393753"/>
                  <a:gd name="connsiteX0-41" fmla="*/ 45292 w 703716"/>
                  <a:gd name="connsiteY0-42" fmla="*/ 0 h 371837"/>
                  <a:gd name="connsiteX1-43" fmla="*/ 703716 w 703716"/>
                  <a:gd name="connsiteY1-44" fmla="*/ 0 h 371837"/>
                  <a:gd name="connsiteX2-45" fmla="*/ 703716 w 703716"/>
                  <a:gd name="connsiteY2-46" fmla="*/ 286509 h 371837"/>
                  <a:gd name="connsiteX3-47" fmla="*/ 0 w 703716"/>
                  <a:gd name="connsiteY3-48" fmla="*/ 180681 h 371837"/>
                  <a:gd name="connsiteX4-49" fmla="*/ 45292 w 703716"/>
                  <a:gd name="connsiteY4-50" fmla="*/ 0 h 3718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703716" h="371837">
                    <a:moveTo>
                      <a:pt x="45292" y="0"/>
                    </a:moveTo>
                    <a:lnTo>
                      <a:pt x="703716" y="0"/>
                    </a:lnTo>
                    <a:lnTo>
                      <a:pt x="703716" y="286509"/>
                    </a:lnTo>
                    <a:cubicBezTo>
                      <a:pt x="458841" y="527809"/>
                      <a:pt x="219475" y="180681"/>
                      <a:pt x="0" y="180681"/>
                    </a:cubicBezTo>
                    <a:lnTo>
                      <a:pt x="45292" y="0"/>
                    </a:ln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文本框 39"/>
            <p:cNvSpPr txBox="1">
              <a:spLocks noChangeArrowheads="1"/>
            </p:cNvSpPr>
            <p:nvPr/>
          </p:nvSpPr>
          <p:spPr bwMode="auto">
            <a:xfrm>
              <a:off x="2705291" y="1805798"/>
              <a:ext cx="815010" cy="723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itchFamily="2" charset="-122"/>
                  <a:cs typeface="Arial" panose="020B0604020202020204" pitchFamily="34" charset="0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  <a:ea typeface="时尚中黑简体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1" name="组合 42"/>
          <p:cNvGrpSpPr/>
          <p:nvPr/>
        </p:nvGrpSpPr>
        <p:grpSpPr bwMode="auto">
          <a:xfrm>
            <a:off x="5125406" y="1755946"/>
            <a:ext cx="2830970" cy="393701"/>
            <a:chOff x="3859762" y="1809521"/>
            <a:chExt cx="5116559" cy="711133"/>
          </a:xfrm>
        </p:grpSpPr>
        <p:grpSp>
          <p:nvGrpSpPr>
            <p:cNvPr id="42" name="组合 36"/>
            <p:cNvGrpSpPr/>
            <p:nvPr/>
          </p:nvGrpSpPr>
          <p:grpSpPr bwMode="auto">
            <a:xfrm>
              <a:off x="3859762" y="1809521"/>
              <a:ext cx="5116559" cy="711133"/>
              <a:chOff x="3856314" y="1762464"/>
              <a:chExt cx="2383183" cy="2379436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3856314" y="1763631"/>
                <a:ext cx="2379486" cy="2378269"/>
              </a:xfrm>
              <a:prstGeom prst="rect">
                <a:avLst/>
              </a:prstGeom>
              <a:solidFill>
                <a:schemeClr val="accent2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矩形 34"/>
              <p:cNvSpPr/>
              <p:nvPr/>
            </p:nvSpPr>
            <p:spPr>
              <a:xfrm>
                <a:off x="3860011" y="1806100"/>
                <a:ext cx="2379486" cy="1576663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-1" fmla="*/ 0 w 658424"/>
                  <a:gd name="connsiteY0-2" fmla="*/ 0 h 286509"/>
                  <a:gd name="connsiteX1-3" fmla="*/ 658424 w 658424"/>
                  <a:gd name="connsiteY1-4" fmla="*/ 0 h 286509"/>
                  <a:gd name="connsiteX2-5" fmla="*/ 658424 w 658424"/>
                  <a:gd name="connsiteY2-6" fmla="*/ 286509 h 286509"/>
                  <a:gd name="connsiteX3-7" fmla="*/ 0 w 658424"/>
                  <a:gd name="connsiteY3-8" fmla="*/ 286509 h 286509"/>
                  <a:gd name="connsiteX4-9" fmla="*/ 0 w 658424"/>
                  <a:gd name="connsiteY4-10" fmla="*/ 0 h 286509"/>
                  <a:gd name="connsiteX0-11" fmla="*/ 0 w 658424"/>
                  <a:gd name="connsiteY0-12" fmla="*/ 0 h 410686"/>
                  <a:gd name="connsiteX1-13" fmla="*/ 658424 w 658424"/>
                  <a:gd name="connsiteY1-14" fmla="*/ 0 h 410686"/>
                  <a:gd name="connsiteX2-15" fmla="*/ 658424 w 658424"/>
                  <a:gd name="connsiteY2-16" fmla="*/ 286509 h 410686"/>
                  <a:gd name="connsiteX3-17" fmla="*/ 0 w 658424"/>
                  <a:gd name="connsiteY3-18" fmla="*/ 286509 h 410686"/>
                  <a:gd name="connsiteX4-19" fmla="*/ 0 w 658424"/>
                  <a:gd name="connsiteY4-20" fmla="*/ 0 h 410686"/>
                  <a:gd name="connsiteX0-21" fmla="*/ 0 w 658424"/>
                  <a:gd name="connsiteY0-22" fmla="*/ 0 h 410686"/>
                  <a:gd name="connsiteX1-23" fmla="*/ 658424 w 658424"/>
                  <a:gd name="connsiteY1-24" fmla="*/ 0 h 410686"/>
                  <a:gd name="connsiteX2-25" fmla="*/ 658424 w 658424"/>
                  <a:gd name="connsiteY2-26" fmla="*/ 286509 h 410686"/>
                  <a:gd name="connsiteX3-27" fmla="*/ 0 w 658424"/>
                  <a:gd name="connsiteY3-28" fmla="*/ 286509 h 410686"/>
                  <a:gd name="connsiteX4-29" fmla="*/ 0 w 658424"/>
                  <a:gd name="connsiteY4-30" fmla="*/ 0 h 410686"/>
                  <a:gd name="connsiteX0-31" fmla="*/ 0 w 658424"/>
                  <a:gd name="connsiteY0-32" fmla="*/ 0 h 393753"/>
                  <a:gd name="connsiteX1-33" fmla="*/ 658424 w 658424"/>
                  <a:gd name="connsiteY1-34" fmla="*/ 0 h 393753"/>
                  <a:gd name="connsiteX2-35" fmla="*/ 658424 w 658424"/>
                  <a:gd name="connsiteY2-36" fmla="*/ 286509 h 393753"/>
                  <a:gd name="connsiteX3-37" fmla="*/ 0 w 658424"/>
                  <a:gd name="connsiteY3-38" fmla="*/ 286509 h 393753"/>
                  <a:gd name="connsiteX4-39" fmla="*/ 0 w 658424"/>
                  <a:gd name="connsiteY4-40" fmla="*/ 0 h 393753"/>
                  <a:gd name="connsiteX0-41" fmla="*/ 45292 w 703716"/>
                  <a:gd name="connsiteY0-42" fmla="*/ 0 h 371837"/>
                  <a:gd name="connsiteX1-43" fmla="*/ 703716 w 703716"/>
                  <a:gd name="connsiteY1-44" fmla="*/ 0 h 371837"/>
                  <a:gd name="connsiteX2-45" fmla="*/ 703716 w 703716"/>
                  <a:gd name="connsiteY2-46" fmla="*/ 286509 h 371837"/>
                  <a:gd name="connsiteX3-47" fmla="*/ 0 w 703716"/>
                  <a:gd name="connsiteY3-48" fmla="*/ 180681 h 371837"/>
                  <a:gd name="connsiteX4-49" fmla="*/ 45292 w 703716"/>
                  <a:gd name="connsiteY4-50" fmla="*/ 0 h 371837"/>
                  <a:gd name="connsiteX0-51" fmla="*/ 45292 w 703716"/>
                  <a:gd name="connsiteY0-52" fmla="*/ 0 h 525639"/>
                  <a:gd name="connsiteX1-53" fmla="*/ 703716 w 703716"/>
                  <a:gd name="connsiteY1-54" fmla="*/ 0 h 525639"/>
                  <a:gd name="connsiteX2-55" fmla="*/ 703716 w 703716"/>
                  <a:gd name="connsiteY2-56" fmla="*/ 286509 h 525639"/>
                  <a:gd name="connsiteX3-57" fmla="*/ 0 w 703716"/>
                  <a:gd name="connsiteY3-58" fmla="*/ 180681 h 525639"/>
                  <a:gd name="connsiteX4-59" fmla="*/ 45292 w 703716"/>
                  <a:gd name="connsiteY4-60" fmla="*/ 0 h 525639"/>
                  <a:gd name="connsiteX0-61" fmla="*/ 45292 w 703716"/>
                  <a:gd name="connsiteY0-62" fmla="*/ 0 h 286509"/>
                  <a:gd name="connsiteX1-63" fmla="*/ 703716 w 703716"/>
                  <a:gd name="connsiteY1-64" fmla="*/ 0 h 286509"/>
                  <a:gd name="connsiteX2-65" fmla="*/ 703716 w 703716"/>
                  <a:gd name="connsiteY2-66" fmla="*/ 286509 h 286509"/>
                  <a:gd name="connsiteX3-67" fmla="*/ 0 w 703716"/>
                  <a:gd name="connsiteY3-68" fmla="*/ 180681 h 286509"/>
                  <a:gd name="connsiteX4-69" fmla="*/ 45292 w 703716"/>
                  <a:gd name="connsiteY4-70" fmla="*/ 0 h 286509"/>
                  <a:gd name="connsiteX0-71" fmla="*/ 0 w 658424"/>
                  <a:gd name="connsiteY0-72" fmla="*/ 0 h 474648"/>
                  <a:gd name="connsiteX1-73" fmla="*/ 658424 w 658424"/>
                  <a:gd name="connsiteY1-74" fmla="*/ 0 h 474648"/>
                  <a:gd name="connsiteX2-75" fmla="*/ 658424 w 658424"/>
                  <a:gd name="connsiteY2-76" fmla="*/ 286509 h 474648"/>
                  <a:gd name="connsiteX3-77" fmla="*/ 2177 w 658424"/>
                  <a:gd name="connsiteY3-78" fmla="*/ 474648 h 474648"/>
                  <a:gd name="connsiteX4-79" fmla="*/ 0 w 658424"/>
                  <a:gd name="connsiteY4-80" fmla="*/ 0 h 474648"/>
                  <a:gd name="connsiteX0-81" fmla="*/ 0 w 658424"/>
                  <a:gd name="connsiteY0-82" fmla="*/ 0 h 474648"/>
                  <a:gd name="connsiteX1-83" fmla="*/ 658424 w 658424"/>
                  <a:gd name="connsiteY1-84" fmla="*/ 0 h 474648"/>
                  <a:gd name="connsiteX2-85" fmla="*/ 658424 w 658424"/>
                  <a:gd name="connsiteY2-86" fmla="*/ 286509 h 474648"/>
                  <a:gd name="connsiteX3-87" fmla="*/ 2177 w 658424"/>
                  <a:gd name="connsiteY3-88" fmla="*/ 474648 h 474648"/>
                  <a:gd name="connsiteX4-89" fmla="*/ 0 w 658424"/>
                  <a:gd name="connsiteY4-90" fmla="*/ 0 h 474648"/>
                  <a:gd name="connsiteX0-91" fmla="*/ 0 w 658424"/>
                  <a:gd name="connsiteY0-92" fmla="*/ 0 h 478579"/>
                  <a:gd name="connsiteX1-93" fmla="*/ 658424 w 658424"/>
                  <a:gd name="connsiteY1-94" fmla="*/ 0 h 478579"/>
                  <a:gd name="connsiteX2-95" fmla="*/ 658424 w 658424"/>
                  <a:gd name="connsiteY2-96" fmla="*/ 286509 h 478579"/>
                  <a:gd name="connsiteX3-97" fmla="*/ 2177 w 658424"/>
                  <a:gd name="connsiteY3-98" fmla="*/ 474648 h 478579"/>
                  <a:gd name="connsiteX4-99" fmla="*/ 0 w 658424"/>
                  <a:gd name="connsiteY4-100" fmla="*/ 0 h 478579"/>
                  <a:gd name="connsiteX0-101" fmla="*/ 0 w 658424"/>
                  <a:gd name="connsiteY0-102" fmla="*/ 0 h 477010"/>
                  <a:gd name="connsiteX1-103" fmla="*/ 658424 w 658424"/>
                  <a:gd name="connsiteY1-104" fmla="*/ 0 h 477010"/>
                  <a:gd name="connsiteX2-105" fmla="*/ 658424 w 658424"/>
                  <a:gd name="connsiteY2-106" fmla="*/ 286509 h 477010"/>
                  <a:gd name="connsiteX3-107" fmla="*/ 2177 w 658424"/>
                  <a:gd name="connsiteY3-108" fmla="*/ 474648 h 477010"/>
                  <a:gd name="connsiteX4-109" fmla="*/ 0 w 658424"/>
                  <a:gd name="connsiteY4-110" fmla="*/ 0 h 477010"/>
                  <a:gd name="connsiteX0-111" fmla="*/ 0 w 658424"/>
                  <a:gd name="connsiteY0-112" fmla="*/ 0 h 505769"/>
                  <a:gd name="connsiteX1-113" fmla="*/ 658424 w 658424"/>
                  <a:gd name="connsiteY1-114" fmla="*/ 0 h 505769"/>
                  <a:gd name="connsiteX2-115" fmla="*/ 658424 w 658424"/>
                  <a:gd name="connsiteY2-116" fmla="*/ 286509 h 505769"/>
                  <a:gd name="connsiteX3-117" fmla="*/ 2177 w 658424"/>
                  <a:gd name="connsiteY3-118" fmla="*/ 474648 h 505769"/>
                  <a:gd name="connsiteX4-119" fmla="*/ 0 w 658424"/>
                  <a:gd name="connsiteY4-120" fmla="*/ 0 h 505769"/>
                  <a:gd name="connsiteX0-121" fmla="*/ 0 w 658424"/>
                  <a:gd name="connsiteY0-122" fmla="*/ 0 h 525981"/>
                  <a:gd name="connsiteX1-123" fmla="*/ 658424 w 658424"/>
                  <a:gd name="connsiteY1-124" fmla="*/ 0 h 525981"/>
                  <a:gd name="connsiteX2-125" fmla="*/ 658424 w 658424"/>
                  <a:gd name="connsiteY2-126" fmla="*/ 286509 h 525981"/>
                  <a:gd name="connsiteX3-127" fmla="*/ 2177 w 658424"/>
                  <a:gd name="connsiteY3-128" fmla="*/ 474648 h 525981"/>
                  <a:gd name="connsiteX4-129" fmla="*/ 0 w 658424"/>
                  <a:gd name="connsiteY4-130" fmla="*/ 0 h 525981"/>
                  <a:gd name="connsiteX0-131" fmla="*/ 0 w 658424"/>
                  <a:gd name="connsiteY0-132" fmla="*/ 0 h 436868"/>
                  <a:gd name="connsiteX1-133" fmla="*/ 658424 w 658424"/>
                  <a:gd name="connsiteY1-134" fmla="*/ 0 h 436868"/>
                  <a:gd name="connsiteX2-135" fmla="*/ 658424 w 658424"/>
                  <a:gd name="connsiteY2-136" fmla="*/ 286509 h 436868"/>
                  <a:gd name="connsiteX3-137" fmla="*/ 2177 w 658424"/>
                  <a:gd name="connsiteY3-138" fmla="*/ 251233 h 436868"/>
                  <a:gd name="connsiteX4-139" fmla="*/ 0 w 658424"/>
                  <a:gd name="connsiteY4-140" fmla="*/ 0 h 43686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658424" h="436868">
                    <a:moveTo>
                      <a:pt x="0" y="0"/>
                    </a:moveTo>
                    <a:lnTo>
                      <a:pt x="658424" y="0"/>
                    </a:lnTo>
                    <a:lnTo>
                      <a:pt x="658424" y="286509"/>
                    </a:lnTo>
                    <a:cubicBezTo>
                      <a:pt x="356259" y="621878"/>
                      <a:pt x="90702" y="298268"/>
                      <a:pt x="2177" y="251233"/>
                    </a:cubicBezTo>
                    <a:cubicBezTo>
                      <a:pt x="1451" y="93017"/>
                      <a:pt x="726" y="158216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4943774" y="1868799"/>
              <a:ext cx="1432290" cy="6090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类设计</a:t>
              </a:r>
              <a:endParaRPr lang="zh-CN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1"/>
          <p:cNvGrpSpPr/>
          <p:nvPr/>
        </p:nvGrpSpPr>
        <p:grpSpPr bwMode="auto">
          <a:xfrm>
            <a:off x="4473260" y="2282638"/>
            <a:ext cx="458780" cy="400110"/>
            <a:chOff x="2690801" y="1805798"/>
            <a:chExt cx="829500" cy="723619"/>
          </a:xfrm>
        </p:grpSpPr>
        <p:grpSp>
          <p:nvGrpSpPr>
            <p:cNvPr id="47" name="组合 35"/>
            <p:cNvGrpSpPr/>
            <p:nvPr/>
          </p:nvGrpSpPr>
          <p:grpSpPr bwMode="auto">
            <a:xfrm>
              <a:off x="2727102" y="1809520"/>
              <a:ext cx="789301" cy="711133"/>
              <a:chOff x="3696385" y="1762464"/>
              <a:chExt cx="2543112" cy="2379436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3855008" y="1760639"/>
                <a:ext cx="2379374" cy="2381261"/>
              </a:xfrm>
              <a:prstGeom prst="rect">
                <a:avLst/>
              </a:prstGeom>
              <a:solidFill>
                <a:schemeClr val="accent3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矩形 34"/>
              <p:cNvSpPr/>
              <p:nvPr/>
            </p:nvSpPr>
            <p:spPr>
              <a:xfrm>
                <a:off x="3696385" y="1803162"/>
                <a:ext cx="2543112" cy="1041802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-1" fmla="*/ 0 w 658424"/>
                  <a:gd name="connsiteY0-2" fmla="*/ 0 h 286509"/>
                  <a:gd name="connsiteX1-3" fmla="*/ 658424 w 658424"/>
                  <a:gd name="connsiteY1-4" fmla="*/ 0 h 286509"/>
                  <a:gd name="connsiteX2-5" fmla="*/ 658424 w 658424"/>
                  <a:gd name="connsiteY2-6" fmla="*/ 286509 h 286509"/>
                  <a:gd name="connsiteX3-7" fmla="*/ 0 w 658424"/>
                  <a:gd name="connsiteY3-8" fmla="*/ 286509 h 286509"/>
                  <a:gd name="connsiteX4-9" fmla="*/ 0 w 658424"/>
                  <a:gd name="connsiteY4-10" fmla="*/ 0 h 286509"/>
                  <a:gd name="connsiteX0-11" fmla="*/ 0 w 658424"/>
                  <a:gd name="connsiteY0-12" fmla="*/ 0 h 410686"/>
                  <a:gd name="connsiteX1-13" fmla="*/ 658424 w 658424"/>
                  <a:gd name="connsiteY1-14" fmla="*/ 0 h 410686"/>
                  <a:gd name="connsiteX2-15" fmla="*/ 658424 w 658424"/>
                  <a:gd name="connsiteY2-16" fmla="*/ 286509 h 410686"/>
                  <a:gd name="connsiteX3-17" fmla="*/ 0 w 658424"/>
                  <a:gd name="connsiteY3-18" fmla="*/ 286509 h 410686"/>
                  <a:gd name="connsiteX4-19" fmla="*/ 0 w 658424"/>
                  <a:gd name="connsiteY4-20" fmla="*/ 0 h 410686"/>
                  <a:gd name="connsiteX0-21" fmla="*/ 0 w 658424"/>
                  <a:gd name="connsiteY0-22" fmla="*/ 0 h 410686"/>
                  <a:gd name="connsiteX1-23" fmla="*/ 658424 w 658424"/>
                  <a:gd name="connsiteY1-24" fmla="*/ 0 h 410686"/>
                  <a:gd name="connsiteX2-25" fmla="*/ 658424 w 658424"/>
                  <a:gd name="connsiteY2-26" fmla="*/ 286509 h 410686"/>
                  <a:gd name="connsiteX3-27" fmla="*/ 0 w 658424"/>
                  <a:gd name="connsiteY3-28" fmla="*/ 286509 h 410686"/>
                  <a:gd name="connsiteX4-29" fmla="*/ 0 w 658424"/>
                  <a:gd name="connsiteY4-30" fmla="*/ 0 h 410686"/>
                  <a:gd name="connsiteX0-31" fmla="*/ 0 w 658424"/>
                  <a:gd name="connsiteY0-32" fmla="*/ 0 h 393753"/>
                  <a:gd name="connsiteX1-33" fmla="*/ 658424 w 658424"/>
                  <a:gd name="connsiteY1-34" fmla="*/ 0 h 393753"/>
                  <a:gd name="connsiteX2-35" fmla="*/ 658424 w 658424"/>
                  <a:gd name="connsiteY2-36" fmla="*/ 286509 h 393753"/>
                  <a:gd name="connsiteX3-37" fmla="*/ 0 w 658424"/>
                  <a:gd name="connsiteY3-38" fmla="*/ 286509 h 393753"/>
                  <a:gd name="connsiteX4-39" fmla="*/ 0 w 658424"/>
                  <a:gd name="connsiteY4-40" fmla="*/ 0 h 393753"/>
                  <a:gd name="connsiteX0-41" fmla="*/ 45292 w 703716"/>
                  <a:gd name="connsiteY0-42" fmla="*/ 0 h 371837"/>
                  <a:gd name="connsiteX1-43" fmla="*/ 703716 w 703716"/>
                  <a:gd name="connsiteY1-44" fmla="*/ 0 h 371837"/>
                  <a:gd name="connsiteX2-45" fmla="*/ 703716 w 703716"/>
                  <a:gd name="connsiteY2-46" fmla="*/ 286509 h 371837"/>
                  <a:gd name="connsiteX3-47" fmla="*/ 0 w 703716"/>
                  <a:gd name="connsiteY3-48" fmla="*/ 180681 h 371837"/>
                  <a:gd name="connsiteX4-49" fmla="*/ 45292 w 703716"/>
                  <a:gd name="connsiteY4-50" fmla="*/ 0 h 3718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703716" h="371837">
                    <a:moveTo>
                      <a:pt x="45292" y="0"/>
                    </a:moveTo>
                    <a:lnTo>
                      <a:pt x="703716" y="0"/>
                    </a:lnTo>
                    <a:lnTo>
                      <a:pt x="703716" y="286509"/>
                    </a:lnTo>
                    <a:cubicBezTo>
                      <a:pt x="458841" y="527809"/>
                      <a:pt x="219475" y="180681"/>
                      <a:pt x="0" y="180681"/>
                    </a:cubicBezTo>
                    <a:lnTo>
                      <a:pt x="45292" y="0"/>
                    </a:ln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8" name="文本框 39"/>
            <p:cNvSpPr txBox="1">
              <a:spLocks noChangeArrowheads="1"/>
            </p:cNvSpPr>
            <p:nvPr/>
          </p:nvSpPr>
          <p:spPr bwMode="auto">
            <a:xfrm>
              <a:off x="2690801" y="1805798"/>
              <a:ext cx="829500" cy="723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itchFamily="2" charset="-122"/>
                  <a:cs typeface="Arial" panose="020B0604020202020204" pitchFamily="34" charset="0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  <a:ea typeface="时尚中黑简体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1" name="组合 42"/>
          <p:cNvGrpSpPr/>
          <p:nvPr/>
        </p:nvGrpSpPr>
        <p:grpSpPr bwMode="auto">
          <a:xfrm>
            <a:off x="5125406" y="2284202"/>
            <a:ext cx="2830970" cy="393701"/>
            <a:chOff x="3859762" y="1809521"/>
            <a:chExt cx="5116559" cy="711133"/>
          </a:xfrm>
        </p:grpSpPr>
        <p:grpSp>
          <p:nvGrpSpPr>
            <p:cNvPr id="52" name="组合 36"/>
            <p:cNvGrpSpPr/>
            <p:nvPr/>
          </p:nvGrpSpPr>
          <p:grpSpPr bwMode="auto">
            <a:xfrm>
              <a:off x="3859762" y="1809521"/>
              <a:ext cx="5116559" cy="711133"/>
              <a:chOff x="3856314" y="1762464"/>
              <a:chExt cx="2383183" cy="2379436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3856314" y="1763631"/>
                <a:ext cx="2379486" cy="2378269"/>
              </a:xfrm>
              <a:prstGeom prst="rect">
                <a:avLst/>
              </a:prstGeom>
              <a:solidFill>
                <a:schemeClr val="accent3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矩形 34"/>
              <p:cNvSpPr/>
              <p:nvPr/>
            </p:nvSpPr>
            <p:spPr>
              <a:xfrm>
                <a:off x="3860011" y="1806100"/>
                <a:ext cx="2379486" cy="1576663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-1" fmla="*/ 0 w 658424"/>
                  <a:gd name="connsiteY0-2" fmla="*/ 0 h 286509"/>
                  <a:gd name="connsiteX1-3" fmla="*/ 658424 w 658424"/>
                  <a:gd name="connsiteY1-4" fmla="*/ 0 h 286509"/>
                  <a:gd name="connsiteX2-5" fmla="*/ 658424 w 658424"/>
                  <a:gd name="connsiteY2-6" fmla="*/ 286509 h 286509"/>
                  <a:gd name="connsiteX3-7" fmla="*/ 0 w 658424"/>
                  <a:gd name="connsiteY3-8" fmla="*/ 286509 h 286509"/>
                  <a:gd name="connsiteX4-9" fmla="*/ 0 w 658424"/>
                  <a:gd name="connsiteY4-10" fmla="*/ 0 h 286509"/>
                  <a:gd name="connsiteX0-11" fmla="*/ 0 w 658424"/>
                  <a:gd name="connsiteY0-12" fmla="*/ 0 h 410686"/>
                  <a:gd name="connsiteX1-13" fmla="*/ 658424 w 658424"/>
                  <a:gd name="connsiteY1-14" fmla="*/ 0 h 410686"/>
                  <a:gd name="connsiteX2-15" fmla="*/ 658424 w 658424"/>
                  <a:gd name="connsiteY2-16" fmla="*/ 286509 h 410686"/>
                  <a:gd name="connsiteX3-17" fmla="*/ 0 w 658424"/>
                  <a:gd name="connsiteY3-18" fmla="*/ 286509 h 410686"/>
                  <a:gd name="connsiteX4-19" fmla="*/ 0 w 658424"/>
                  <a:gd name="connsiteY4-20" fmla="*/ 0 h 410686"/>
                  <a:gd name="connsiteX0-21" fmla="*/ 0 w 658424"/>
                  <a:gd name="connsiteY0-22" fmla="*/ 0 h 410686"/>
                  <a:gd name="connsiteX1-23" fmla="*/ 658424 w 658424"/>
                  <a:gd name="connsiteY1-24" fmla="*/ 0 h 410686"/>
                  <a:gd name="connsiteX2-25" fmla="*/ 658424 w 658424"/>
                  <a:gd name="connsiteY2-26" fmla="*/ 286509 h 410686"/>
                  <a:gd name="connsiteX3-27" fmla="*/ 0 w 658424"/>
                  <a:gd name="connsiteY3-28" fmla="*/ 286509 h 410686"/>
                  <a:gd name="connsiteX4-29" fmla="*/ 0 w 658424"/>
                  <a:gd name="connsiteY4-30" fmla="*/ 0 h 410686"/>
                  <a:gd name="connsiteX0-31" fmla="*/ 0 w 658424"/>
                  <a:gd name="connsiteY0-32" fmla="*/ 0 h 393753"/>
                  <a:gd name="connsiteX1-33" fmla="*/ 658424 w 658424"/>
                  <a:gd name="connsiteY1-34" fmla="*/ 0 h 393753"/>
                  <a:gd name="connsiteX2-35" fmla="*/ 658424 w 658424"/>
                  <a:gd name="connsiteY2-36" fmla="*/ 286509 h 393753"/>
                  <a:gd name="connsiteX3-37" fmla="*/ 0 w 658424"/>
                  <a:gd name="connsiteY3-38" fmla="*/ 286509 h 393753"/>
                  <a:gd name="connsiteX4-39" fmla="*/ 0 w 658424"/>
                  <a:gd name="connsiteY4-40" fmla="*/ 0 h 393753"/>
                  <a:gd name="connsiteX0-41" fmla="*/ 45292 w 703716"/>
                  <a:gd name="connsiteY0-42" fmla="*/ 0 h 371837"/>
                  <a:gd name="connsiteX1-43" fmla="*/ 703716 w 703716"/>
                  <a:gd name="connsiteY1-44" fmla="*/ 0 h 371837"/>
                  <a:gd name="connsiteX2-45" fmla="*/ 703716 w 703716"/>
                  <a:gd name="connsiteY2-46" fmla="*/ 286509 h 371837"/>
                  <a:gd name="connsiteX3-47" fmla="*/ 0 w 703716"/>
                  <a:gd name="connsiteY3-48" fmla="*/ 180681 h 371837"/>
                  <a:gd name="connsiteX4-49" fmla="*/ 45292 w 703716"/>
                  <a:gd name="connsiteY4-50" fmla="*/ 0 h 371837"/>
                  <a:gd name="connsiteX0-51" fmla="*/ 45292 w 703716"/>
                  <a:gd name="connsiteY0-52" fmla="*/ 0 h 525639"/>
                  <a:gd name="connsiteX1-53" fmla="*/ 703716 w 703716"/>
                  <a:gd name="connsiteY1-54" fmla="*/ 0 h 525639"/>
                  <a:gd name="connsiteX2-55" fmla="*/ 703716 w 703716"/>
                  <a:gd name="connsiteY2-56" fmla="*/ 286509 h 525639"/>
                  <a:gd name="connsiteX3-57" fmla="*/ 0 w 703716"/>
                  <a:gd name="connsiteY3-58" fmla="*/ 180681 h 525639"/>
                  <a:gd name="connsiteX4-59" fmla="*/ 45292 w 703716"/>
                  <a:gd name="connsiteY4-60" fmla="*/ 0 h 525639"/>
                  <a:gd name="connsiteX0-61" fmla="*/ 45292 w 703716"/>
                  <a:gd name="connsiteY0-62" fmla="*/ 0 h 286509"/>
                  <a:gd name="connsiteX1-63" fmla="*/ 703716 w 703716"/>
                  <a:gd name="connsiteY1-64" fmla="*/ 0 h 286509"/>
                  <a:gd name="connsiteX2-65" fmla="*/ 703716 w 703716"/>
                  <a:gd name="connsiteY2-66" fmla="*/ 286509 h 286509"/>
                  <a:gd name="connsiteX3-67" fmla="*/ 0 w 703716"/>
                  <a:gd name="connsiteY3-68" fmla="*/ 180681 h 286509"/>
                  <a:gd name="connsiteX4-69" fmla="*/ 45292 w 703716"/>
                  <a:gd name="connsiteY4-70" fmla="*/ 0 h 286509"/>
                  <a:gd name="connsiteX0-71" fmla="*/ 0 w 658424"/>
                  <a:gd name="connsiteY0-72" fmla="*/ 0 h 474648"/>
                  <a:gd name="connsiteX1-73" fmla="*/ 658424 w 658424"/>
                  <a:gd name="connsiteY1-74" fmla="*/ 0 h 474648"/>
                  <a:gd name="connsiteX2-75" fmla="*/ 658424 w 658424"/>
                  <a:gd name="connsiteY2-76" fmla="*/ 286509 h 474648"/>
                  <a:gd name="connsiteX3-77" fmla="*/ 2177 w 658424"/>
                  <a:gd name="connsiteY3-78" fmla="*/ 474648 h 474648"/>
                  <a:gd name="connsiteX4-79" fmla="*/ 0 w 658424"/>
                  <a:gd name="connsiteY4-80" fmla="*/ 0 h 474648"/>
                  <a:gd name="connsiteX0-81" fmla="*/ 0 w 658424"/>
                  <a:gd name="connsiteY0-82" fmla="*/ 0 h 474648"/>
                  <a:gd name="connsiteX1-83" fmla="*/ 658424 w 658424"/>
                  <a:gd name="connsiteY1-84" fmla="*/ 0 h 474648"/>
                  <a:gd name="connsiteX2-85" fmla="*/ 658424 w 658424"/>
                  <a:gd name="connsiteY2-86" fmla="*/ 286509 h 474648"/>
                  <a:gd name="connsiteX3-87" fmla="*/ 2177 w 658424"/>
                  <a:gd name="connsiteY3-88" fmla="*/ 474648 h 474648"/>
                  <a:gd name="connsiteX4-89" fmla="*/ 0 w 658424"/>
                  <a:gd name="connsiteY4-90" fmla="*/ 0 h 474648"/>
                  <a:gd name="connsiteX0-91" fmla="*/ 0 w 658424"/>
                  <a:gd name="connsiteY0-92" fmla="*/ 0 h 478579"/>
                  <a:gd name="connsiteX1-93" fmla="*/ 658424 w 658424"/>
                  <a:gd name="connsiteY1-94" fmla="*/ 0 h 478579"/>
                  <a:gd name="connsiteX2-95" fmla="*/ 658424 w 658424"/>
                  <a:gd name="connsiteY2-96" fmla="*/ 286509 h 478579"/>
                  <a:gd name="connsiteX3-97" fmla="*/ 2177 w 658424"/>
                  <a:gd name="connsiteY3-98" fmla="*/ 474648 h 478579"/>
                  <a:gd name="connsiteX4-99" fmla="*/ 0 w 658424"/>
                  <a:gd name="connsiteY4-100" fmla="*/ 0 h 478579"/>
                  <a:gd name="connsiteX0-101" fmla="*/ 0 w 658424"/>
                  <a:gd name="connsiteY0-102" fmla="*/ 0 h 477010"/>
                  <a:gd name="connsiteX1-103" fmla="*/ 658424 w 658424"/>
                  <a:gd name="connsiteY1-104" fmla="*/ 0 h 477010"/>
                  <a:gd name="connsiteX2-105" fmla="*/ 658424 w 658424"/>
                  <a:gd name="connsiteY2-106" fmla="*/ 286509 h 477010"/>
                  <a:gd name="connsiteX3-107" fmla="*/ 2177 w 658424"/>
                  <a:gd name="connsiteY3-108" fmla="*/ 474648 h 477010"/>
                  <a:gd name="connsiteX4-109" fmla="*/ 0 w 658424"/>
                  <a:gd name="connsiteY4-110" fmla="*/ 0 h 477010"/>
                  <a:gd name="connsiteX0-111" fmla="*/ 0 w 658424"/>
                  <a:gd name="connsiteY0-112" fmla="*/ 0 h 505769"/>
                  <a:gd name="connsiteX1-113" fmla="*/ 658424 w 658424"/>
                  <a:gd name="connsiteY1-114" fmla="*/ 0 h 505769"/>
                  <a:gd name="connsiteX2-115" fmla="*/ 658424 w 658424"/>
                  <a:gd name="connsiteY2-116" fmla="*/ 286509 h 505769"/>
                  <a:gd name="connsiteX3-117" fmla="*/ 2177 w 658424"/>
                  <a:gd name="connsiteY3-118" fmla="*/ 474648 h 505769"/>
                  <a:gd name="connsiteX4-119" fmla="*/ 0 w 658424"/>
                  <a:gd name="connsiteY4-120" fmla="*/ 0 h 505769"/>
                  <a:gd name="connsiteX0-121" fmla="*/ 0 w 658424"/>
                  <a:gd name="connsiteY0-122" fmla="*/ 0 h 525981"/>
                  <a:gd name="connsiteX1-123" fmla="*/ 658424 w 658424"/>
                  <a:gd name="connsiteY1-124" fmla="*/ 0 h 525981"/>
                  <a:gd name="connsiteX2-125" fmla="*/ 658424 w 658424"/>
                  <a:gd name="connsiteY2-126" fmla="*/ 286509 h 525981"/>
                  <a:gd name="connsiteX3-127" fmla="*/ 2177 w 658424"/>
                  <a:gd name="connsiteY3-128" fmla="*/ 474648 h 525981"/>
                  <a:gd name="connsiteX4-129" fmla="*/ 0 w 658424"/>
                  <a:gd name="connsiteY4-130" fmla="*/ 0 h 525981"/>
                  <a:gd name="connsiteX0-131" fmla="*/ 0 w 658424"/>
                  <a:gd name="connsiteY0-132" fmla="*/ 0 h 436868"/>
                  <a:gd name="connsiteX1-133" fmla="*/ 658424 w 658424"/>
                  <a:gd name="connsiteY1-134" fmla="*/ 0 h 436868"/>
                  <a:gd name="connsiteX2-135" fmla="*/ 658424 w 658424"/>
                  <a:gd name="connsiteY2-136" fmla="*/ 286509 h 436868"/>
                  <a:gd name="connsiteX3-137" fmla="*/ 2177 w 658424"/>
                  <a:gd name="connsiteY3-138" fmla="*/ 251233 h 436868"/>
                  <a:gd name="connsiteX4-139" fmla="*/ 0 w 658424"/>
                  <a:gd name="connsiteY4-140" fmla="*/ 0 h 43686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658424" h="436868">
                    <a:moveTo>
                      <a:pt x="0" y="0"/>
                    </a:moveTo>
                    <a:lnTo>
                      <a:pt x="658424" y="0"/>
                    </a:lnTo>
                    <a:lnTo>
                      <a:pt x="658424" y="286509"/>
                    </a:lnTo>
                    <a:cubicBezTo>
                      <a:pt x="356259" y="621878"/>
                      <a:pt x="90702" y="298268"/>
                      <a:pt x="2177" y="251233"/>
                    </a:cubicBezTo>
                    <a:cubicBezTo>
                      <a:pt x="1451" y="93017"/>
                      <a:pt x="726" y="158216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4943774" y="1868799"/>
              <a:ext cx="2166798" cy="6090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数据库设计</a:t>
              </a:r>
              <a:endParaRPr lang="zh-CN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41"/>
          <p:cNvGrpSpPr/>
          <p:nvPr/>
        </p:nvGrpSpPr>
        <p:grpSpPr bwMode="auto">
          <a:xfrm>
            <a:off x="4481277" y="2837983"/>
            <a:ext cx="450764" cy="400110"/>
            <a:chOff x="2705295" y="1805798"/>
            <a:chExt cx="815006" cy="723619"/>
          </a:xfrm>
        </p:grpSpPr>
        <p:grpSp>
          <p:nvGrpSpPr>
            <p:cNvPr id="57" name="组合 35"/>
            <p:cNvGrpSpPr/>
            <p:nvPr/>
          </p:nvGrpSpPr>
          <p:grpSpPr bwMode="auto">
            <a:xfrm>
              <a:off x="2727102" y="1809520"/>
              <a:ext cx="789301" cy="711133"/>
              <a:chOff x="3696385" y="1762464"/>
              <a:chExt cx="2543112" cy="2379436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3855008" y="1760639"/>
                <a:ext cx="2379374" cy="2381261"/>
              </a:xfrm>
              <a:prstGeom prst="rect">
                <a:avLst/>
              </a:prstGeom>
              <a:solidFill>
                <a:schemeClr val="accent4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矩形 34"/>
              <p:cNvSpPr/>
              <p:nvPr/>
            </p:nvSpPr>
            <p:spPr>
              <a:xfrm>
                <a:off x="3696385" y="1803162"/>
                <a:ext cx="2543112" cy="1041802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-1" fmla="*/ 0 w 658424"/>
                  <a:gd name="connsiteY0-2" fmla="*/ 0 h 286509"/>
                  <a:gd name="connsiteX1-3" fmla="*/ 658424 w 658424"/>
                  <a:gd name="connsiteY1-4" fmla="*/ 0 h 286509"/>
                  <a:gd name="connsiteX2-5" fmla="*/ 658424 w 658424"/>
                  <a:gd name="connsiteY2-6" fmla="*/ 286509 h 286509"/>
                  <a:gd name="connsiteX3-7" fmla="*/ 0 w 658424"/>
                  <a:gd name="connsiteY3-8" fmla="*/ 286509 h 286509"/>
                  <a:gd name="connsiteX4-9" fmla="*/ 0 w 658424"/>
                  <a:gd name="connsiteY4-10" fmla="*/ 0 h 286509"/>
                  <a:gd name="connsiteX0-11" fmla="*/ 0 w 658424"/>
                  <a:gd name="connsiteY0-12" fmla="*/ 0 h 410686"/>
                  <a:gd name="connsiteX1-13" fmla="*/ 658424 w 658424"/>
                  <a:gd name="connsiteY1-14" fmla="*/ 0 h 410686"/>
                  <a:gd name="connsiteX2-15" fmla="*/ 658424 w 658424"/>
                  <a:gd name="connsiteY2-16" fmla="*/ 286509 h 410686"/>
                  <a:gd name="connsiteX3-17" fmla="*/ 0 w 658424"/>
                  <a:gd name="connsiteY3-18" fmla="*/ 286509 h 410686"/>
                  <a:gd name="connsiteX4-19" fmla="*/ 0 w 658424"/>
                  <a:gd name="connsiteY4-20" fmla="*/ 0 h 410686"/>
                  <a:gd name="connsiteX0-21" fmla="*/ 0 w 658424"/>
                  <a:gd name="connsiteY0-22" fmla="*/ 0 h 410686"/>
                  <a:gd name="connsiteX1-23" fmla="*/ 658424 w 658424"/>
                  <a:gd name="connsiteY1-24" fmla="*/ 0 h 410686"/>
                  <a:gd name="connsiteX2-25" fmla="*/ 658424 w 658424"/>
                  <a:gd name="connsiteY2-26" fmla="*/ 286509 h 410686"/>
                  <a:gd name="connsiteX3-27" fmla="*/ 0 w 658424"/>
                  <a:gd name="connsiteY3-28" fmla="*/ 286509 h 410686"/>
                  <a:gd name="connsiteX4-29" fmla="*/ 0 w 658424"/>
                  <a:gd name="connsiteY4-30" fmla="*/ 0 h 410686"/>
                  <a:gd name="connsiteX0-31" fmla="*/ 0 w 658424"/>
                  <a:gd name="connsiteY0-32" fmla="*/ 0 h 393753"/>
                  <a:gd name="connsiteX1-33" fmla="*/ 658424 w 658424"/>
                  <a:gd name="connsiteY1-34" fmla="*/ 0 h 393753"/>
                  <a:gd name="connsiteX2-35" fmla="*/ 658424 w 658424"/>
                  <a:gd name="connsiteY2-36" fmla="*/ 286509 h 393753"/>
                  <a:gd name="connsiteX3-37" fmla="*/ 0 w 658424"/>
                  <a:gd name="connsiteY3-38" fmla="*/ 286509 h 393753"/>
                  <a:gd name="connsiteX4-39" fmla="*/ 0 w 658424"/>
                  <a:gd name="connsiteY4-40" fmla="*/ 0 h 393753"/>
                  <a:gd name="connsiteX0-41" fmla="*/ 45292 w 703716"/>
                  <a:gd name="connsiteY0-42" fmla="*/ 0 h 371837"/>
                  <a:gd name="connsiteX1-43" fmla="*/ 703716 w 703716"/>
                  <a:gd name="connsiteY1-44" fmla="*/ 0 h 371837"/>
                  <a:gd name="connsiteX2-45" fmla="*/ 703716 w 703716"/>
                  <a:gd name="connsiteY2-46" fmla="*/ 286509 h 371837"/>
                  <a:gd name="connsiteX3-47" fmla="*/ 0 w 703716"/>
                  <a:gd name="connsiteY3-48" fmla="*/ 180681 h 371837"/>
                  <a:gd name="connsiteX4-49" fmla="*/ 45292 w 703716"/>
                  <a:gd name="connsiteY4-50" fmla="*/ 0 h 3718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703716" h="371837">
                    <a:moveTo>
                      <a:pt x="45292" y="0"/>
                    </a:moveTo>
                    <a:lnTo>
                      <a:pt x="703716" y="0"/>
                    </a:lnTo>
                    <a:lnTo>
                      <a:pt x="703716" y="286509"/>
                    </a:lnTo>
                    <a:cubicBezTo>
                      <a:pt x="458841" y="527809"/>
                      <a:pt x="219475" y="180681"/>
                      <a:pt x="0" y="180681"/>
                    </a:cubicBezTo>
                    <a:lnTo>
                      <a:pt x="45292" y="0"/>
                    </a:ln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8" name="文本框 39"/>
            <p:cNvSpPr txBox="1">
              <a:spLocks noChangeArrowheads="1"/>
            </p:cNvSpPr>
            <p:nvPr/>
          </p:nvSpPr>
          <p:spPr bwMode="auto">
            <a:xfrm>
              <a:off x="2705295" y="1805798"/>
              <a:ext cx="815006" cy="723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itchFamily="2" charset="-122"/>
                  <a:cs typeface="Arial" panose="020B0604020202020204" pitchFamily="34" charset="0"/>
                </a:rPr>
                <a:t>04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  <a:ea typeface="时尚中黑简体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1" name="组合 42"/>
          <p:cNvGrpSpPr/>
          <p:nvPr/>
        </p:nvGrpSpPr>
        <p:grpSpPr bwMode="auto">
          <a:xfrm>
            <a:off x="5125406" y="2839546"/>
            <a:ext cx="2830970" cy="393701"/>
            <a:chOff x="3859762" y="1809521"/>
            <a:chExt cx="5116559" cy="711133"/>
          </a:xfrm>
        </p:grpSpPr>
        <p:grpSp>
          <p:nvGrpSpPr>
            <p:cNvPr id="62" name="组合 36"/>
            <p:cNvGrpSpPr/>
            <p:nvPr/>
          </p:nvGrpSpPr>
          <p:grpSpPr bwMode="auto">
            <a:xfrm>
              <a:off x="3859762" y="1809521"/>
              <a:ext cx="5116559" cy="711133"/>
              <a:chOff x="3856314" y="1762464"/>
              <a:chExt cx="2383183" cy="2379436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3856314" y="1763631"/>
                <a:ext cx="2379486" cy="2378269"/>
              </a:xfrm>
              <a:prstGeom prst="rect">
                <a:avLst/>
              </a:prstGeom>
              <a:solidFill>
                <a:schemeClr val="accent4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矩形 34"/>
              <p:cNvSpPr/>
              <p:nvPr/>
            </p:nvSpPr>
            <p:spPr>
              <a:xfrm>
                <a:off x="3860011" y="1806100"/>
                <a:ext cx="2379486" cy="1576663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-1" fmla="*/ 0 w 658424"/>
                  <a:gd name="connsiteY0-2" fmla="*/ 0 h 286509"/>
                  <a:gd name="connsiteX1-3" fmla="*/ 658424 w 658424"/>
                  <a:gd name="connsiteY1-4" fmla="*/ 0 h 286509"/>
                  <a:gd name="connsiteX2-5" fmla="*/ 658424 w 658424"/>
                  <a:gd name="connsiteY2-6" fmla="*/ 286509 h 286509"/>
                  <a:gd name="connsiteX3-7" fmla="*/ 0 w 658424"/>
                  <a:gd name="connsiteY3-8" fmla="*/ 286509 h 286509"/>
                  <a:gd name="connsiteX4-9" fmla="*/ 0 w 658424"/>
                  <a:gd name="connsiteY4-10" fmla="*/ 0 h 286509"/>
                  <a:gd name="connsiteX0-11" fmla="*/ 0 w 658424"/>
                  <a:gd name="connsiteY0-12" fmla="*/ 0 h 410686"/>
                  <a:gd name="connsiteX1-13" fmla="*/ 658424 w 658424"/>
                  <a:gd name="connsiteY1-14" fmla="*/ 0 h 410686"/>
                  <a:gd name="connsiteX2-15" fmla="*/ 658424 w 658424"/>
                  <a:gd name="connsiteY2-16" fmla="*/ 286509 h 410686"/>
                  <a:gd name="connsiteX3-17" fmla="*/ 0 w 658424"/>
                  <a:gd name="connsiteY3-18" fmla="*/ 286509 h 410686"/>
                  <a:gd name="connsiteX4-19" fmla="*/ 0 w 658424"/>
                  <a:gd name="connsiteY4-20" fmla="*/ 0 h 410686"/>
                  <a:gd name="connsiteX0-21" fmla="*/ 0 w 658424"/>
                  <a:gd name="connsiteY0-22" fmla="*/ 0 h 410686"/>
                  <a:gd name="connsiteX1-23" fmla="*/ 658424 w 658424"/>
                  <a:gd name="connsiteY1-24" fmla="*/ 0 h 410686"/>
                  <a:gd name="connsiteX2-25" fmla="*/ 658424 w 658424"/>
                  <a:gd name="connsiteY2-26" fmla="*/ 286509 h 410686"/>
                  <a:gd name="connsiteX3-27" fmla="*/ 0 w 658424"/>
                  <a:gd name="connsiteY3-28" fmla="*/ 286509 h 410686"/>
                  <a:gd name="connsiteX4-29" fmla="*/ 0 w 658424"/>
                  <a:gd name="connsiteY4-30" fmla="*/ 0 h 410686"/>
                  <a:gd name="connsiteX0-31" fmla="*/ 0 w 658424"/>
                  <a:gd name="connsiteY0-32" fmla="*/ 0 h 393753"/>
                  <a:gd name="connsiteX1-33" fmla="*/ 658424 w 658424"/>
                  <a:gd name="connsiteY1-34" fmla="*/ 0 h 393753"/>
                  <a:gd name="connsiteX2-35" fmla="*/ 658424 w 658424"/>
                  <a:gd name="connsiteY2-36" fmla="*/ 286509 h 393753"/>
                  <a:gd name="connsiteX3-37" fmla="*/ 0 w 658424"/>
                  <a:gd name="connsiteY3-38" fmla="*/ 286509 h 393753"/>
                  <a:gd name="connsiteX4-39" fmla="*/ 0 w 658424"/>
                  <a:gd name="connsiteY4-40" fmla="*/ 0 h 393753"/>
                  <a:gd name="connsiteX0-41" fmla="*/ 45292 w 703716"/>
                  <a:gd name="connsiteY0-42" fmla="*/ 0 h 371837"/>
                  <a:gd name="connsiteX1-43" fmla="*/ 703716 w 703716"/>
                  <a:gd name="connsiteY1-44" fmla="*/ 0 h 371837"/>
                  <a:gd name="connsiteX2-45" fmla="*/ 703716 w 703716"/>
                  <a:gd name="connsiteY2-46" fmla="*/ 286509 h 371837"/>
                  <a:gd name="connsiteX3-47" fmla="*/ 0 w 703716"/>
                  <a:gd name="connsiteY3-48" fmla="*/ 180681 h 371837"/>
                  <a:gd name="connsiteX4-49" fmla="*/ 45292 w 703716"/>
                  <a:gd name="connsiteY4-50" fmla="*/ 0 h 371837"/>
                  <a:gd name="connsiteX0-51" fmla="*/ 45292 w 703716"/>
                  <a:gd name="connsiteY0-52" fmla="*/ 0 h 525639"/>
                  <a:gd name="connsiteX1-53" fmla="*/ 703716 w 703716"/>
                  <a:gd name="connsiteY1-54" fmla="*/ 0 h 525639"/>
                  <a:gd name="connsiteX2-55" fmla="*/ 703716 w 703716"/>
                  <a:gd name="connsiteY2-56" fmla="*/ 286509 h 525639"/>
                  <a:gd name="connsiteX3-57" fmla="*/ 0 w 703716"/>
                  <a:gd name="connsiteY3-58" fmla="*/ 180681 h 525639"/>
                  <a:gd name="connsiteX4-59" fmla="*/ 45292 w 703716"/>
                  <a:gd name="connsiteY4-60" fmla="*/ 0 h 525639"/>
                  <a:gd name="connsiteX0-61" fmla="*/ 45292 w 703716"/>
                  <a:gd name="connsiteY0-62" fmla="*/ 0 h 286509"/>
                  <a:gd name="connsiteX1-63" fmla="*/ 703716 w 703716"/>
                  <a:gd name="connsiteY1-64" fmla="*/ 0 h 286509"/>
                  <a:gd name="connsiteX2-65" fmla="*/ 703716 w 703716"/>
                  <a:gd name="connsiteY2-66" fmla="*/ 286509 h 286509"/>
                  <a:gd name="connsiteX3-67" fmla="*/ 0 w 703716"/>
                  <a:gd name="connsiteY3-68" fmla="*/ 180681 h 286509"/>
                  <a:gd name="connsiteX4-69" fmla="*/ 45292 w 703716"/>
                  <a:gd name="connsiteY4-70" fmla="*/ 0 h 286509"/>
                  <a:gd name="connsiteX0-71" fmla="*/ 0 w 658424"/>
                  <a:gd name="connsiteY0-72" fmla="*/ 0 h 474648"/>
                  <a:gd name="connsiteX1-73" fmla="*/ 658424 w 658424"/>
                  <a:gd name="connsiteY1-74" fmla="*/ 0 h 474648"/>
                  <a:gd name="connsiteX2-75" fmla="*/ 658424 w 658424"/>
                  <a:gd name="connsiteY2-76" fmla="*/ 286509 h 474648"/>
                  <a:gd name="connsiteX3-77" fmla="*/ 2177 w 658424"/>
                  <a:gd name="connsiteY3-78" fmla="*/ 474648 h 474648"/>
                  <a:gd name="connsiteX4-79" fmla="*/ 0 w 658424"/>
                  <a:gd name="connsiteY4-80" fmla="*/ 0 h 474648"/>
                  <a:gd name="connsiteX0-81" fmla="*/ 0 w 658424"/>
                  <a:gd name="connsiteY0-82" fmla="*/ 0 h 474648"/>
                  <a:gd name="connsiteX1-83" fmla="*/ 658424 w 658424"/>
                  <a:gd name="connsiteY1-84" fmla="*/ 0 h 474648"/>
                  <a:gd name="connsiteX2-85" fmla="*/ 658424 w 658424"/>
                  <a:gd name="connsiteY2-86" fmla="*/ 286509 h 474648"/>
                  <a:gd name="connsiteX3-87" fmla="*/ 2177 w 658424"/>
                  <a:gd name="connsiteY3-88" fmla="*/ 474648 h 474648"/>
                  <a:gd name="connsiteX4-89" fmla="*/ 0 w 658424"/>
                  <a:gd name="connsiteY4-90" fmla="*/ 0 h 474648"/>
                  <a:gd name="connsiteX0-91" fmla="*/ 0 w 658424"/>
                  <a:gd name="connsiteY0-92" fmla="*/ 0 h 478579"/>
                  <a:gd name="connsiteX1-93" fmla="*/ 658424 w 658424"/>
                  <a:gd name="connsiteY1-94" fmla="*/ 0 h 478579"/>
                  <a:gd name="connsiteX2-95" fmla="*/ 658424 w 658424"/>
                  <a:gd name="connsiteY2-96" fmla="*/ 286509 h 478579"/>
                  <a:gd name="connsiteX3-97" fmla="*/ 2177 w 658424"/>
                  <a:gd name="connsiteY3-98" fmla="*/ 474648 h 478579"/>
                  <a:gd name="connsiteX4-99" fmla="*/ 0 w 658424"/>
                  <a:gd name="connsiteY4-100" fmla="*/ 0 h 478579"/>
                  <a:gd name="connsiteX0-101" fmla="*/ 0 w 658424"/>
                  <a:gd name="connsiteY0-102" fmla="*/ 0 h 477010"/>
                  <a:gd name="connsiteX1-103" fmla="*/ 658424 w 658424"/>
                  <a:gd name="connsiteY1-104" fmla="*/ 0 h 477010"/>
                  <a:gd name="connsiteX2-105" fmla="*/ 658424 w 658424"/>
                  <a:gd name="connsiteY2-106" fmla="*/ 286509 h 477010"/>
                  <a:gd name="connsiteX3-107" fmla="*/ 2177 w 658424"/>
                  <a:gd name="connsiteY3-108" fmla="*/ 474648 h 477010"/>
                  <a:gd name="connsiteX4-109" fmla="*/ 0 w 658424"/>
                  <a:gd name="connsiteY4-110" fmla="*/ 0 h 477010"/>
                  <a:gd name="connsiteX0-111" fmla="*/ 0 w 658424"/>
                  <a:gd name="connsiteY0-112" fmla="*/ 0 h 505769"/>
                  <a:gd name="connsiteX1-113" fmla="*/ 658424 w 658424"/>
                  <a:gd name="connsiteY1-114" fmla="*/ 0 h 505769"/>
                  <a:gd name="connsiteX2-115" fmla="*/ 658424 w 658424"/>
                  <a:gd name="connsiteY2-116" fmla="*/ 286509 h 505769"/>
                  <a:gd name="connsiteX3-117" fmla="*/ 2177 w 658424"/>
                  <a:gd name="connsiteY3-118" fmla="*/ 474648 h 505769"/>
                  <a:gd name="connsiteX4-119" fmla="*/ 0 w 658424"/>
                  <a:gd name="connsiteY4-120" fmla="*/ 0 h 505769"/>
                  <a:gd name="connsiteX0-121" fmla="*/ 0 w 658424"/>
                  <a:gd name="connsiteY0-122" fmla="*/ 0 h 525981"/>
                  <a:gd name="connsiteX1-123" fmla="*/ 658424 w 658424"/>
                  <a:gd name="connsiteY1-124" fmla="*/ 0 h 525981"/>
                  <a:gd name="connsiteX2-125" fmla="*/ 658424 w 658424"/>
                  <a:gd name="connsiteY2-126" fmla="*/ 286509 h 525981"/>
                  <a:gd name="connsiteX3-127" fmla="*/ 2177 w 658424"/>
                  <a:gd name="connsiteY3-128" fmla="*/ 474648 h 525981"/>
                  <a:gd name="connsiteX4-129" fmla="*/ 0 w 658424"/>
                  <a:gd name="connsiteY4-130" fmla="*/ 0 h 525981"/>
                  <a:gd name="connsiteX0-131" fmla="*/ 0 w 658424"/>
                  <a:gd name="connsiteY0-132" fmla="*/ 0 h 436868"/>
                  <a:gd name="connsiteX1-133" fmla="*/ 658424 w 658424"/>
                  <a:gd name="connsiteY1-134" fmla="*/ 0 h 436868"/>
                  <a:gd name="connsiteX2-135" fmla="*/ 658424 w 658424"/>
                  <a:gd name="connsiteY2-136" fmla="*/ 286509 h 436868"/>
                  <a:gd name="connsiteX3-137" fmla="*/ 2177 w 658424"/>
                  <a:gd name="connsiteY3-138" fmla="*/ 251233 h 436868"/>
                  <a:gd name="connsiteX4-139" fmla="*/ 0 w 658424"/>
                  <a:gd name="connsiteY4-140" fmla="*/ 0 h 43686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658424" h="436868">
                    <a:moveTo>
                      <a:pt x="0" y="0"/>
                    </a:moveTo>
                    <a:lnTo>
                      <a:pt x="658424" y="0"/>
                    </a:lnTo>
                    <a:lnTo>
                      <a:pt x="658424" y="286509"/>
                    </a:lnTo>
                    <a:cubicBezTo>
                      <a:pt x="356259" y="621878"/>
                      <a:pt x="90702" y="298268"/>
                      <a:pt x="2177" y="251233"/>
                    </a:cubicBezTo>
                    <a:cubicBezTo>
                      <a:pt x="1451" y="93017"/>
                      <a:pt x="726" y="158216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3" name="矩形 62"/>
            <p:cNvSpPr/>
            <p:nvPr/>
          </p:nvSpPr>
          <p:spPr>
            <a:xfrm>
              <a:off x="4943774" y="1868799"/>
              <a:ext cx="2901306" cy="6090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界面及其他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endParaRPr lang="zh-CN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1403648" y="1454179"/>
            <a:ext cx="2232248" cy="2232248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2184704" y="1166147"/>
            <a:ext cx="923330" cy="2698377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6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 rot="5400000">
            <a:off x="873121" y="2448279"/>
            <a:ext cx="234616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组合 41"/>
          <p:cNvGrpSpPr/>
          <p:nvPr/>
        </p:nvGrpSpPr>
        <p:grpSpPr bwMode="auto">
          <a:xfrm>
            <a:off x="4489529" y="3424708"/>
            <a:ext cx="459326" cy="398780"/>
            <a:chOff x="2727102" y="1805798"/>
            <a:chExt cx="830486" cy="721214"/>
          </a:xfrm>
        </p:grpSpPr>
        <p:grpSp>
          <p:nvGrpSpPr>
            <p:cNvPr id="4" name="组合 35"/>
            <p:cNvGrpSpPr/>
            <p:nvPr/>
          </p:nvGrpSpPr>
          <p:grpSpPr bwMode="auto">
            <a:xfrm>
              <a:off x="2727102" y="1809520"/>
              <a:ext cx="789301" cy="711133"/>
              <a:chOff x="3696385" y="1762464"/>
              <a:chExt cx="2543112" cy="2379436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3855008" y="1760639"/>
                <a:ext cx="2379374" cy="2381261"/>
              </a:xfrm>
              <a:prstGeom prst="rect">
                <a:avLst/>
              </a:prstGeom>
              <a:solidFill>
                <a:schemeClr val="accent1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矩形 34"/>
              <p:cNvSpPr/>
              <p:nvPr/>
            </p:nvSpPr>
            <p:spPr>
              <a:xfrm>
                <a:off x="3696385" y="1803162"/>
                <a:ext cx="2543112" cy="1041802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-1" fmla="*/ 0 w 658424"/>
                  <a:gd name="connsiteY0-2" fmla="*/ 0 h 286509"/>
                  <a:gd name="connsiteX1-3" fmla="*/ 658424 w 658424"/>
                  <a:gd name="connsiteY1-4" fmla="*/ 0 h 286509"/>
                  <a:gd name="connsiteX2-5" fmla="*/ 658424 w 658424"/>
                  <a:gd name="connsiteY2-6" fmla="*/ 286509 h 286509"/>
                  <a:gd name="connsiteX3-7" fmla="*/ 0 w 658424"/>
                  <a:gd name="connsiteY3-8" fmla="*/ 286509 h 286509"/>
                  <a:gd name="connsiteX4-9" fmla="*/ 0 w 658424"/>
                  <a:gd name="connsiteY4-10" fmla="*/ 0 h 286509"/>
                  <a:gd name="connsiteX0-11" fmla="*/ 0 w 658424"/>
                  <a:gd name="connsiteY0-12" fmla="*/ 0 h 410686"/>
                  <a:gd name="connsiteX1-13" fmla="*/ 658424 w 658424"/>
                  <a:gd name="connsiteY1-14" fmla="*/ 0 h 410686"/>
                  <a:gd name="connsiteX2-15" fmla="*/ 658424 w 658424"/>
                  <a:gd name="connsiteY2-16" fmla="*/ 286509 h 410686"/>
                  <a:gd name="connsiteX3-17" fmla="*/ 0 w 658424"/>
                  <a:gd name="connsiteY3-18" fmla="*/ 286509 h 410686"/>
                  <a:gd name="connsiteX4-19" fmla="*/ 0 w 658424"/>
                  <a:gd name="connsiteY4-20" fmla="*/ 0 h 410686"/>
                  <a:gd name="connsiteX0-21" fmla="*/ 0 w 658424"/>
                  <a:gd name="connsiteY0-22" fmla="*/ 0 h 410686"/>
                  <a:gd name="connsiteX1-23" fmla="*/ 658424 w 658424"/>
                  <a:gd name="connsiteY1-24" fmla="*/ 0 h 410686"/>
                  <a:gd name="connsiteX2-25" fmla="*/ 658424 w 658424"/>
                  <a:gd name="connsiteY2-26" fmla="*/ 286509 h 410686"/>
                  <a:gd name="connsiteX3-27" fmla="*/ 0 w 658424"/>
                  <a:gd name="connsiteY3-28" fmla="*/ 286509 h 410686"/>
                  <a:gd name="connsiteX4-29" fmla="*/ 0 w 658424"/>
                  <a:gd name="connsiteY4-30" fmla="*/ 0 h 410686"/>
                  <a:gd name="connsiteX0-31" fmla="*/ 0 w 658424"/>
                  <a:gd name="connsiteY0-32" fmla="*/ 0 h 393753"/>
                  <a:gd name="connsiteX1-33" fmla="*/ 658424 w 658424"/>
                  <a:gd name="connsiteY1-34" fmla="*/ 0 h 393753"/>
                  <a:gd name="connsiteX2-35" fmla="*/ 658424 w 658424"/>
                  <a:gd name="connsiteY2-36" fmla="*/ 286509 h 393753"/>
                  <a:gd name="connsiteX3-37" fmla="*/ 0 w 658424"/>
                  <a:gd name="connsiteY3-38" fmla="*/ 286509 h 393753"/>
                  <a:gd name="connsiteX4-39" fmla="*/ 0 w 658424"/>
                  <a:gd name="connsiteY4-40" fmla="*/ 0 h 393753"/>
                  <a:gd name="connsiteX0-41" fmla="*/ 45292 w 703716"/>
                  <a:gd name="connsiteY0-42" fmla="*/ 0 h 371837"/>
                  <a:gd name="connsiteX1-43" fmla="*/ 703716 w 703716"/>
                  <a:gd name="connsiteY1-44" fmla="*/ 0 h 371837"/>
                  <a:gd name="connsiteX2-45" fmla="*/ 703716 w 703716"/>
                  <a:gd name="connsiteY2-46" fmla="*/ 286509 h 371837"/>
                  <a:gd name="connsiteX3-47" fmla="*/ 0 w 703716"/>
                  <a:gd name="connsiteY3-48" fmla="*/ 180681 h 371837"/>
                  <a:gd name="connsiteX4-49" fmla="*/ 45292 w 703716"/>
                  <a:gd name="connsiteY4-50" fmla="*/ 0 h 3718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703716" h="371837">
                    <a:moveTo>
                      <a:pt x="45292" y="0"/>
                    </a:moveTo>
                    <a:lnTo>
                      <a:pt x="703716" y="0"/>
                    </a:lnTo>
                    <a:lnTo>
                      <a:pt x="703716" y="286509"/>
                    </a:lnTo>
                    <a:cubicBezTo>
                      <a:pt x="458841" y="527809"/>
                      <a:pt x="219475" y="180681"/>
                      <a:pt x="0" y="180681"/>
                    </a:cubicBezTo>
                    <a:lnTo>
                      <a:pt x="45292" y="0"/>
                    </a:ln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文本框 39"/>
            <p:cNvSpPr txBox="1">
              <a:spLocks noChangeArrowheads="1"/>
            </p:cNvSpPr>
            <p:nvPr/>
          </p:nvSpPr>
          <p:spPr bwMode="auto">
            <a:xfrm>
              <a:off x="2734390" y="1805798"/>
              <a:ext cx="823198" cy="721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itchFamily="2" charset="-122"/>
                  <a:cs typeface="Arial" panose="020B0604020202020204" pitchFamily="34" charset="0"/>
                </a:rPr>
                <a:t>05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  <a:ea typeface="时尚中黑简体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42"/>
          <p:cNvGrpSpPr/>
          <p:nvPr/>
        </p:nvGrpSpPr>
        <p:grpSpPr bwMode="auto">
          <a:xfrm>
            <a:off x="5121596" y="3426272"/>
            <a:ext cx="2830970" cy="393701"/>
            <a:chOff x="3859762" y="1809521"/>
            <a:chExt cx="5116559" cy="711133"/>
          </a:xfrm>
        </p:grpSpPr>
        <p:grpSp>
          <p:nvGrpSpPr>
            <p:cNvPr id="9" name="组合 36"/>
            <p:cNvGrpSpPr/>
            <p:nvPr/>
          </p:nvGrpSpPr>
          <p:grpSpPr bwMode="auto">
            <a:xfrm>
              <a:off x="3859762" y="1809521"/>
              <a:ext cx="5116559" cy="711133"/>
              <a:chOff x="3856314" y="1762464"/>
              <a:chExt cx="2383183" cy="2379436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856314" y="1763631"/>
                <a:ext cx="2379486" cy="2378269"/>
              </a:xfrm>
              <a:prstGeom prst="rect">
                <a:avLst/>
              </a:prstGeom>
              <a:solidFill>
                <a:schemeClr val="accent1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矩形 34"/>
              <p:cNvSpPr/>
              <p:nvPr/>
            </p:nvSpPr>
            <p:spPr>
              <a:xfrm>
                <a:off x="3860011" y="1806100"/>
                <a:ext cx="2379486" cy="1576663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-1" fmla="*/ 0 w 658424"/>
                  <a:gd name="connsiteY0-2" fmla="*/ 0 h 286509"/>
                  <a:gd name="connsiteX1-3" fmla="*/ 658424 w 658424"/>
                  <a:gd name="connsiteY1-4" fmla="*/ 0 h 286509"/>
                  <a:gd name="connsiteX2-5" fmla="*/ 658424 w 658424"/>
                  <a:gd name="connsiteY2-6" fmla="*/ 286509 h 286509"/>
                  <a:gd name="connsiteX3-7" fmla="*/ 0 w 658424"/>
                  <a:gd name="connsiteY3-8" fmla="*/ 286509 h 286509"/>
                  <a:gd name="connsiteX4-9" fmla="*/ 0 w 658424"/>
                  <a:gd name="connsiteY4-10" fmla="*/ 0 h 286509"/>
                  <a:gd name="connsiteX0-11" fmla="*/ 0 w 658424"/>
                  <a:gd name="connsiteY0-12" fmla="*/ 0 h 410686"/>
                  <a:gd name="connsiteX1-13" fmla="*/ 658424 w 658424"/>
                  <a:gd name="connsiteY1-14" fmla="*/ 0 h 410686"/>
                  <a:gd name="connsiteX2-15" fmla="*/ 658424 w 658424"/>
                  <a:gd name="connsiteY2-16" fmla="*/ 286509 h 410686"/>
                  <a:gd name="connsiteX3-17" fmla="*/ 0 w 658424"/>
                  <a:gd name="connsiteY3-18" fmla="*/ 286509 h 410686"/>
                  <a:gd name="connsiteX4-19" fmla="*/ 0 w 658424"/>
                  <a:gd name="connsiteY4-20" fmla="*/ 0 h 410686"/>
                  <a:gd name="connsiteX0-21" fmla="*/ 0 w 658424"/>
                  <a:gd name="connsiteY0-22" fmla="*/ 0 h 410686"/>
                  <a:gd name="connsiteX1-23" fmla="*/ 658424 w 658424"/>
                  <a:gd name="connsiteY1-24" fmla="*/ 0 h 410686"/>
                  <a:gd name="connsiteX2-25" fmla="*/ 658424 w 658424"/>
                  <a:gd name="connsiteY2-26" fmla="*/ 286509 h 410686"/>
                  <a:gd name="connsiteX3-27" fmla="*/ 0 w 658424"/>
                  <a:gd name="connsiteY3-28" fmla="*/ 286509 h 410686"/>
                  <a:gd name="connsiteX4-29" fmla="*/ 0 w 658424"/>
                  <a:gd name="connsiteY4-30" fmla="*/ 0 h 410686"/>
                  <a:gd name="connsiteX0-31" fmla="*/ 0 w 658424"/>
                  <a:gd name="connsiteY0-32" fmla="*/ 0 h 393753"/>
                  <a:gd name="connsiteX1-33" fmla="*/ 658424 w 658424"/>
                  <a:gd name="connsiteY1-34" fmla="*/ 0 h 393753"/>
                  <a:gd name="connsiteX2-35" fmla="*/ 658424 w 658424"/>
                  <a:gd name="connsiteY2-36" fmla="*/ 286509 h 393753"/>
                  <a:gd name="connsiteX3-37" fmla="*/ 0 w 658424"/>
                  <a:gd name="connsiteY3-38" fmla="*/ 286509 h 393753"/>
                  <a:gd name="connsiteX4-39" fmla="*/ 0 w 658424"/>
                  <a:gd name="connsiteY4-40" fmla="*/ 0 h 393753"/>
                  <a:gd name="connsiteX0-41" fmla="*/ 45292 w 703716"/>
                  <a:gd name="connsiteY0-42" fmla="*/ 0 h 371837"/>
                  <a:gd name="connsiteX1-43" fmla="*/ 703716 w 703716"/>
                  <a:gd name="connsiteY1-44" fmla="*/ 0 h 371837"/>
                  <a:gd name="connsiteX2-45" fmla="*/ 703716 w 703716"/>
                  <a:gd name="connsiteY2-46" fmla="*/ 286509 h 371837"/>
                  <a:gd name="connsiteX3-47" fmla="*/ 0 w 703716"/>
                  <a:gd name="connsiteY3-48" fmla="*/ 180681 h 371837"/>
                  <a:gd name="connsiteX4-49" fmla="*/ 45292 w 703716"/>
                  <a:gd name="connsiteY4-50" fmla="*/ 0 h 371837"/>
                  <a:gd name="connsiteX0-51" fmla="*/ 45292 w 703716"/>
                  <a:gd name="connsiteY0-52" fmla="*/ 0 h 525639"/>
                  <a:gd name="connsiteX1-53" fmla="*/ 703716 w 703716"/>
                  <a:gd name="connsiteY1-54" fmla="*/ 0 h 525639"/>
                  <a:gd name="connsiteX2-55" fmla="*/ 703716 w 703716"/>
                  <a:gd name="connsiteY2-56" fmla="*/ 286509 h 525639"/>
                  <a:gd name="connsiteX3-57" fmla="*/ 0 w 703716"/>
                  <a:gd name="connsiteY3-58" fmla="*/ 180681 h 525639"/>
                  <a:gd name="connsiteX4-59" fmla="*/ 45292 w 703716"/>
                  <a:gd name="connsiteY4-60" fmla="*/ 0 h 525639"/>
                  <a:gd name="connsiteX0-61" fmla="*/ 45292 w 703716"/>
                  <a:gd name="connsiteY0-62" fmla="*/ 0 h 286509"/>
                  <a:gd name="connsiteX1-63" fmla="*/ 703716 w 703716"/>
                  <a:gd name="connsiteY1-64" fmla="*/ 0 h 286509"/>
                  <a:gd name="connsiteX2-65" fmla="*/ 703716 w 703716"/>
                  <a:gd name="connsiteY2-66" fmla="*/ 286509 h 286509"/>
                  <a:gd name="connsiteX3-67" fmla="*/ 0 w 703716"/>
                  <a:gd name="connsiteY3-68" fmla="*/ 180681 h 286509"/>
                  <a:gd name="connsiteX4-69" fmla="*/ 45292 w 703716"/>
                  <a:gd name="connsiteY4-70" fmla="*/ 0 h 286509"/>
                  <a:gd name="connsiteX0-71" fmla="*/ 0 w 658424"/>
                  <a:gd name="connsiteY0-72" fmla="*/ 0 h 474648"/>
                  <a:gd name="connsiteX1-73" fmla="*/ 658424 w 658424"/>
                  <a:gd name="connsiteY1-74" fmla="*/ 0 h 474648"/>
                  <a:gd name="connsiteX2-75" fmla="*/ 658424 w 658424"/>
                  <a:gd name="connsiteY2-76" fmla="*/ 286509 h 474648"/>
                  <a:gd name="connsiteX3-77" fmla="*/ 2177 w 658424"/>
                  <a:gd name="connsiteY3-78" fmla="*/ 474648 h 474648"/>
                  <a:gd name="connsiteX4-79" fmla="*/ 0 w 658424"/>
                  <a:gd name="connsiteY4-80" fmla="*/ 0 h 474648"/>
                  <a:gd name="connsiteX0-81" fmla="*/ 0 w 658424"/>
                  <a:gd name="connsiteY0-82" fmla="*/ 0 h 474648"/>
                  <a:gd name="connsiteX1-83" fmla="*/ 658424 w 658424"/>
                  <a:gd name="connsiteY1-84" fmla="*/ 0 h 474648"/>
                  <a:gd name="connsiteX2-85" fmla="*/ 658424 w 658424"/>
                  <a:gd name="connsiteY2-86" fmla="*/ 286509 h 474648"/>
                  <a:gd name="connsiteX3-87" fmla="*/ 2177 w 658424"/>
                  <a:gd name="connsiteY3-88" fmla="*/ 474648 h 474648"/>
                  <a:gd name="connsiteX4-89" fmla="*/ 0 w 658424"/>
                  <a:gd name="connsiteY4-90" fmla="*/ 0 h 474648"/>
                  <a:gd name="connsiteX0-91" fmla="*/ 0 w 658424"/>
                  <a:gd name="connsiteY0-92" fmla="*/ 0 h 478579"/>
                  <a:gd name="connsiteX1-93" fmla="*/ 658424 w 658424"/>
                  <a:gd name="connsiteY1-94" fmla="*/ 0 h 478579"/>
                  <a:gd name="connsiteX2-95" fmla="*/ 658424 w 658424"/>
                  <a:gd name="connsiteY2-96" fmla="*/ 286509 h 478579"/>
                  <a:gd name="connsiteX3-97" fmla="*/ 2177 w 658424"/>
                  <a:gd name="connsiteY3-98" fmla="*/ 474648 h 478579"/>
                  <a:gd name="connsiteX4-99" fmla="*/ 0 w 658424"/>
                  <a:gd name="connsiteY4-100" fmla="*/ 0 h 478579"/>
                  <a:gd name="connsiteX0-101" fmla="*/ 0 w 658424"/>
                  <a:gd name="connsiteY0-102" fmla="*/ 0 h 477010"/>
                  <a:gd name="connsiteX1-103" fmla="*/ 658424 w 658424"/>
                  <a:gd name="connsiteY1-104" fmla="*/ 0 h 477010"/>
                  <a:gd name="connsiteX2-105" fmla="*/ 658424 w 658424"/>
                  <a:gd name="connsiteY2-106" fmla="*/ 286509 h 477010"/>
                  <a:gd name="connsiteX3-107" fmla="*/ 2177 w 658424"/>
                  <a:gd name="connsiteY3-108" fmla="*/ 474648 h 477010"/>
                  <a:gd name="connsiteX4-109" fmla="*/ 0 w 658424"/>
                  <a:gd name="connsiteY4-110" fmla="*/ 0 h 477010"/>
                  <a:gd name="connsiteX0-111" fmla="*/ 0 w 658424"/>
                  <a:gd name="connsiteY0-112" fmla="*/ 0 h 505769"/>
                  <a:gd name="connsiteX1-113" fmla="*/ 658424 w 658424"/>
                  <a:gd name="connsiteY1-114" fmla="*/ 0 h 505769"/>
                  <a:gd name="connsiteX2-115" fmla="*/ 658424 w 658424"/>
                  <a:gd name="connsiteY2-116" fmla="*/ 286509 h 505769"/>
                  <a:gd name="connsiteX3-117" fmla="*/ 2177 w 658424"/>
                  <a:gd name="connsiteY3-118" fmla="*/ 474648 h 505769"/>
                  <a:gd name="connsiteX4-119" fmla="*/ 0 w 658424"/>
                  <a:gd name="connsiteY4-120" fmla="*/ 0 h 505769"/>
                  <a:gd name="connsiteX0-121" fmla="*/ 0 w 658424"/>
                  <a:gd name="connsiteY0-122" fmla="*/ 0 h 525981"/>
                  <a:gd name="connsiteX1-123" fmla="*/ 658424 w 658424"/>
                  <a:gd name="connsiteY1-124" fmla="*/ 0 h 525981"/>
                  <a:gd name="connsiteX2-125" fmla="*/ 658424 w 658424"/>
                  <a:gd name="connsiteY2-126" fmla="*/ 286509 h 525981"/>
                  <a:gd name="connsiteX3-127" fmla="*/ 2177 w 658424"/>
                  <a:gd name="connsiteY3-128" fmla="*/ 474648 h 525981"/>
                  <a:gd name="connsiteX4-129" fmla="*/ 0 w 658424"/>
                  <a:gd name="connsiteY4-130" fmla="*/ 0 h 525981"/>
                  <a:gd name="connsiteX0-131" fmla="*/ 0 w 658424"/>
                  <a:gd name="connsiteY0-132" fmla="*/ 0 h 436868"/>
                  <a:gd name="connsiteX1-133" fmla="*/ 658424 w 658424"/>
                  <a:gd name="connsiteY1-134" fmla="*/ 0 h 436868"/>
                  <a:gd name="connsiteX2-135" fmla="*/ 658424 w 658424"/>
                  <a:gd name="connsiteY2-136" fmla="*/ 286509 h 436868"/>
                  <a:gd name="connsiteX3-137" fmla="*/ 2177 w 658424"/>
                  <a:gd name="connsiteY3-138" fmla="*/ 251233 h 436868"/>
                  <a:gd name="connsiteX4-139" fmla="*/ 0 w 658424"/>
                  <a:gd name="connsiteY4-140" fmla="*/ 0 h 43686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658424" h="436868">
                    <a:moveTo>
                      <a:pt x="0" y="0"/>
                    </a:moveTo>
                    <a:lnTo>
                      <a:pt x="658424" y="0"/>
                    </a:lnTo>
                    <a:lnTo>
                      <a:pt x="658424" y="286509"/>
                    </a:lnTo>
                    <a:cubicBezTo>
                      <a:pt x="356259" y="621878"/>
                      <a:pt x="90702" y="298268"/>
                      <a:pt x="2177" y="251233"/>
                    </a:cubicBezTo>
                    <a:cubicBezTo>
                      <a:pt x="1451" y="93017"/>
                      <a:pt x="726" y="158216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4943774" y="1868799"/>
              <a:ext cx="2901306" cy="6090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接口及过程设计</a:t>
              </a:r>
              <a:endParaRPr lang="zh-CN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istrator\Desktop\4859416e6be8372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4127"/>
            <a:ext cx="9144000" cy="5148262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4427985" y="2426975"/>
            <a:ext cx="2499588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系统功能设计</a:t>
            </a:r>
            <a:endParaRPr lang="zh-CN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763688" y="1454179"/>
            <a:ext cx="2232248" cy="2232248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</a:rPr>
              <a:t>01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五边形 25"/>
          <p:cNvSpPr>
            <a:spLocks noChangeArrowheads="1"/>
          </p:cNvSpPr>
          <p:nvPr/>
        </p:nvSpPr>
        <p:spPr bwMode="auto">
          <a:xfrm>
            <a:off x="58648" y="704851"/>
            <a:ext cx="1258887" cy="385763"/>
          </a:xfrm>
          <a:prstGeom prst="homePlate">
            <a:avLst>
              <a:gd name="adj" fmla="val 50114"/>
            </a:avLst>
          </a:prstGeom>
          <a:solidFill>
            <a:schemeClr val="accent2"/>
          </a:solidFill>
          <a:ln w="3175">
            <a:noFill/>
            <a:bevel/>
          </a:ln>
        </p:spPr>
        <p:txBody>
          <a:bodyPr lIns="62111" tIns="31055" rIns="62111" bIns="31055" anchor="ctr"/>
          <a:lstStyle/>
          <a:p>
            <a:pPr algn="ctr"/>
            <a:endParaRPr lang="zh-CN" altLang="en-US" sz="1400" b="1" dirty="0">
              <a:solidFill>
                <a:srgbClr val="F8F8F8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TextBox 22"/>
          <p:cNvSpPr txBox="1">
            <a:spLocks noChangeArrowheads="1"/>
          </p:cNvSpPr>
          <p:nvPr/>
        </p:nvSpPr>
        <p:spPr bwMode="auto">
          <a:xfrm>
            <a:off x="195174" y="766764"/>
            <a:ext cx="1057275" cy="250825"/>
          </a:xfrm>
          <a:prstGeom prst="rect">
            <a:avLst/>
          </a:prstGeom>
          <a:noFill/>
          <a:ln w="3175">
            <a:noFill/>
            <a:bevel/>
          </a:ln>
        </p:spPr>
        <p:txBody>
          <a:bodyPr lIns="62111" tIns="31055" rIns="62111" bIns="31055" anchor="ctr"/>
          <a:lstStyle/>
          <a:p>
            <a:r>
              <a:rPr lang="zh-CN" altLang="en-US" sz="1100" b="1" dirty="0">
                <a:solidFill>
                  <a:srgbClr val="F8F8F8"/>
                </a:solidFill>
                <a:ea typeface="微软雅黑" panose="020B0503020204020204" pitchFamily="34" charset="-122"/>
              </a:rPr>
              <a:t>系统功能</a:t>
            </a:r>
            <a:endParaRPr lang="zh-CN" altLang="en-US" sz="1100" b="1" dirty="0">
              <a:solidFill>
                <a:srgbClr val="F8F8F8"/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圆角矩形 43"/>
          <p:cNvSpPr>
            <a:spLocks noChangeArrowheads="1"/>
          </p:cNvSpPr>
          <p:nvPr/>
        </p:nvSpPr>
        <p:spPr bwMode="auto">
          <a:xfrm>
            <a:off x="843915" y="448310"/>
            <a:ext cx="8166735" cy="4480560"/>
          </a:xfrm>
          <a:prstGeom prst="roundRect">
            <a:avLst>
              <a:gd name="adj" fmla="val 9991"/>
            </a:avLst>
          </a:prstGeom>
          <a:solidFill>
            <a:srgbClr val="F2F2F2"/>
          </a:solidFill>
          <a:ln w="3175">
            <a:solidFill>
              <a:srgbClr val="7F7F7F"/>
            </a:solidFill>
            <a:bevel/>
          </a:ln>
        </p:spPr>
        <p:txBody>
          <a:bodyPr lIns="62111" tIns="31055" rIns="62111" bIns="31055" anchor="ctr"/>
          <a:lstStyle/>
          <a:p>
            <a:pPr lvl="2"/>
            <a:endParaRPr lang="zh-CN" altLang="en-US" sz="1000" dirty="0">
              <a:solidFill>
                <a:srgbClr val="434343"/>
              </a:solidFill>
              <a:latin typeface="Arial" panose="020B0604020202020204" pitchFamily="34" charset="0"/>
            </a:endParaRPr>
          </a:p>
        </p:txBody>
      </p:sp>
      <p:pic>
        <p:nvPicPr>
          <p:cNvPr id="6" name="图片 6" descr="流程图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365" y="916940"/>
            <a:ext cx="8652510" cy="3522980"/>
          </a:xfrm>
          <a:prstGeom prst="rect">
            <a:avLst/>
          </a:prstGeom>
        </p:spPr>
      </p:pic>
      <p:pic>
        <p:nvPicPr>
          <p:cNvPr id="12" name="图片 6" descr="IMG_25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</a:extLst>
          </a:blip>
          <a:srcRect/>
          <a:stretch>
            <a:fillRect/>
          </a:stretch>
        </p:blipFill>
        <p:spPr>
          <a:xfrm>
            <a:off x="5045075" y="704533"/>
            <a:ext cx="3755390" cy="35858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7" grpId="0"/>
      <p:bldP spid="4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istrator\Desktop\4859416e6be8372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4427985" y="2355220"/>
            <a:ext cx="2499588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类设计</a:t>
            </a:r>
            <a:endParaRPr lang="zh-CN" altLang="en-US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763688" y="1454179"/>
            <a:ext cx="2232248" cy="223224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</a:rPr>
              <a:t>02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195705" y="172085"/>
            <a:ext cx="7266305" cy="50038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97260" y="268228"/>
            <a:ext cx="6750750" cy="294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“悦享生活”校卡服务系统</a:t>
            </a:r>
            <a:r>
              <a:rPr 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93"/>
          <p:cNvSpPr/>
          <p:nvPr/>
        </p:nvSpPr>
        <p:spPr>
          <a:xfrm>
            <a:off x="1132637" y="127275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6" name="矩形 93"/>
          <p:cNvSpPr/>
          <p:nvPr/>
        </p:nvSpPr>
        <p:spPr>
          <a:xfrm rot="10800000">
            <a:off x="8237771" y="415094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9" descr="软件工程第三次汇报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7095" y="703580"/>
            <a:ext cx="4722495" cy="43707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280" y="216535"/>
            <a:ext cx="3139440" cy="47097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630" y="216535"/>
            <a:ext cx="3963035" cy="39719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975" y="220345"/>
            <a:ext cx="6241415" cy="47021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0975" y="198120"/>
            <a:ext cx="3812540" cy="47459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1130" y="127000"/>
            <a:ext cx="4553585" cy="35629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0975" y="172085"/>
            <a:ext cx="4524375" cy="4514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 bldLvl="0" animBg="1"/>
      <p:bldP spid="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istrator\Desktop\4859416e6be8372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4427985" y="2355220"/>
            <a:ext cx="2499588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zh-CN" altLang="en-US" sz="28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763688" y="1454179"/>
            <a:ext cx="2232248" cy="2232248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</a:rPr>
              <a:t>03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40000" y="4662805"/>
            <a:ext cx="5180965" cy="101600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7" rIns="68574" bIns="34287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87563" y="929313"/>
            <a:ext cx="4699000" cy="101569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7" rIns="68574" bIns="34287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9" name="椭圆 64"/>
          <p:cNvSpPr>
            <a:spLocks noChangeArrowheads="1"/>
          </p:cNvSpPr>
          <p:nvPr/>
        </p:nvSpPr>
        <p:spPr bwMode="auto">
          <a:xfrm>
            <a:off x="952500" y="681739"/>
            <a:ext cx="1244600" cy="1244216"/>
          </a:xfrm>
          <a:prstGeom prst="ellipse">
            <a:avLst/>
          </a:prstGeom>
          <a:solidFill>
            <a:schemeClr val="accent1"/>
          </a:solidFill>
          <a:ln w="190500" cap="sq" cmpd="sng">
            <a:solidFill>
              <a:schemeClr val="bg1">
                <a:lumMod val="65000"/>
              </a:schemeClr>
            </a:solidFill>
            <a:round/>
          </a:ln>
        </p:spPr>
        <p:txBody>
          <a:bodyPr lIns="68574" tIns="34287" rIns="68574" bIns="34287" anchor="ctr"/>
          <a:lstStyle/>
          <a:p>
            <a:pPr algn="ctr">
              <a:defRPr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数据库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21549" y="552401"/>
            <a:ext cx="4427537" cy="3467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74" tIns="34287" rIns="68574" bIns="34287">
            <a:spAutoFit/>
          </a:bodyPr>
          <a:lstStyle/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系统数据库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64"/>
          <p:cNvSpPr>
            <a:spLocks noChangeArrowheads="1"/>
          </p:cNvSpPr>
          <p:nvPr/>
        </p:nvSpPr>
        <p:spPr bwMode="auto">
          <a:xfrm>
            <a:off x="7558723" y="3702101"/>
            <a:ext cx="1244600" cy="1242628"/>
          </a:xfrm>
          <a:prstGeom prst="ellipse">
            <a:avLst/>
          </a:prstGeom>
          <a:solidFill>
            <a:schemeClr val="accent2"/>
          </a:solidFill>
          <a:ln w="190500" cap="sq" cmpd="sng">
            <a:solidFill>
              <a:schemeClr val="bg1">
                <a:lumMod val="65000"/>
              </a:schemeClr>
            </a:solidFill>
            <a:round/>
          </a:ln>
        </p:spPr>
        <p:txBody>
          <a:bodyPr lIns="68574" tIns="34287" rIns="68574" bIns="34287" anchor="ctr"/>
          <a:lstStyle/>
          <a:p>
            <a:pPr algn="ctr">
              <a:defRPr/>
            </a:pPr>
            <a:endParaRPr lang="zh-CN" altLang="zh-CN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/>
                </a14:imgProps>
              </a:ext>
            </a:extLst>
          </a:blip>
          <a:srcRect/>
          <a:stretch>
            <a:fillRect/>
          </a:stretch>
        </p:blipFill>
        <p:spPr>
          <a:xfrm>
            <a:off x="2540000" y="1200150"/>
            <a:ext cx="3985895" cy="3162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2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2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9" grpId="1" bldLvl="0" animBg="1"/>
      <p:bldP spid="10" grpId="0"/>
      <p:bldP spid="10" grpId="1"/>
      <p:bldP spid="11" grpId="0" bldLvl="0" animBg="1"/>
      <p:bldP spid="11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/>
                </a14:imgProps>
              </a:ext>
            </a:extLst>
          </a:blip>
          <a:srcRect/>
          <a:stretch>
            <a:fillRect/>
          </a:stretch>
        </p:blipFill>
        <p:spPr>
          <a:xfrm>
            <a:off x="1769110" y="1490980"/>
            <a:ext cx="5951855" cy="289623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40000" y="4662805"/>
            <a:ext cx="5180965" cy="101600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7" rIns="68574" bIns="34287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87563" y="929313"/>
            <a:ext cx="4699000" cy="101569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7" rIns="68574" bIns="34287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9" name="椭圆 64"/>
          <p:cNvSpPr>
            <a:spLocks noChangeArrowheads="1"/>
          </p:cNvSpPr>
          <p:nvPr/>
        </p:nvSpPr>
        <p:spPr bwMode="auto">
          <a:xfrm>
            <a:off x="952500" y="681739"/>
            <a:ext cx="1244600" cy="1244216"/>
          </a:xfrm>
          <a:prstGeom prst="ellipse">
            <a:avLst/>
          </a:prstGeom>
          <a:solidFill>
            <a:schemeClr val="accent1"/>
          </a:solidFill>
          <a:ln w="190500" cap="sq" cmpd="sng">
            <a:solidFill>
              <a:schemeClr val="bg1">
                <a:lumMod val="65000"/>
              </a:schemeClr>
            </a:solidFill>
            <a:round/>
          </a:ln>
        </p:spPr>
        <p:txBody>
          <a:bodyPr lIns="68574" tIns="34287" rIns="68574" bIns="34287" anchor="ctr"/>
          <a:lstStyle/>
          <a:p>
            <a:pPr algn="ctr">
              <a:defRPr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数据库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21549" y="552401"/>
            <a:ext cx="4427537" cy="3467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74" tIns="34287" rIns="68574" bIns="34287">
            <a:spAutoFit/>
          </a:bodyPr>
          <a:lstStyle/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校卡金融表(FinancialService)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64"/>
          <p:cNvSpPr>
            <a:spLocks noChangeArrowheads="1"/>
          </p:cNvSpPr>
          <p:nvPr/>
        </p:nvSpPr>
        <p:spPr bwMode="auto">
          <a:xfrm>
            <a:off x="7558723" y="3702101"/>
            <a:ext cx="1244600" cy="1242628"/>
          </a:xfrm>
          <a:prstGeom prst="ellipse">
            <a:avLst/>
          </a:prstGeom>
          <a:solidFill>
            <a:schemeClr val="accent2"/>
          </a:solidFill>
          <a:ln w="190500" cap="sq" cmpd="sng">
            <a:solidFill>
              <a:schemeClr val="bg1">
                <a:lumMod val="65000"/>
              </a:schemeClr>
            </a:solidFill>
            <a:round/>
          </a:ln>
        </p:spPr>
        <p:txBody>
          <a:bodyPr lIns="68574" tIns="34287" rIns="68574" bIns="34287" anchor="ctr"/>
          <a:lstStyle/>
          <a:p>
            <a:pPr algn="ctr">
              <a:defRPr/>
            </a:pPr>
            <a:endParaRPr lang="zh-CN" altLang="zh-CN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Bar/>
      </p:transition>
    </mc:Choice>
    <mc:Fallback>
      <p:transition spd="med"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9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9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9" grpId="1" bldLvl="0" animBg="1"/>
      <p:bldP spid="10" grpId="0"/>
      <p:bldP spid="10" grpId="1"/>
      <p:bldP spid="11" grpId="0" bldLvl="0" animBg="1"/>
      <p:bldP spid="11" grpId="1" bldLvl="0" animBg="1"/>
    </p:bld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Office 主题​​">
  <a:themeElements>
    <a:clrScheme name="自定义 1238">
      <a:dk1>
        <a:sysClr val="windowText" lastClr="000000"/>
      </a:dk1>
      <a:lt1>
        <a:sysClr val="window" lastClr="FFFFFF"/>
      </a:lt1>
      <a:dk2>
        <a:srgbClr val="5A6378"/>
      </a:dk2>
      <a:lt2>
        <a:srgbClr val="7F7F7F"/>
      </a:lt2>
      <a:accent1>
        <a:srgbClr val="60B5CC"/>
      </a:accent1>
      <a:accent2>
        <a:srgbClr val="A6D3A7"/>
      </a:accent2>
      <a:accent3>
        <a:srgbClr val="60B5CC"/>
      </a:accent3>
      <a:accent4>
        <a:srgbClr val="A6D3A7"/>
      </a:accent4>
      <a:accent5>
        <a:srgbClr val="60B5CC"/>
      </a:accent5>
      <a:accent6>
        <a:srgbClr val="A6D3A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WPS 演示</Application>
  <PresentationFormat>全屏显示(16:9)</PresentationFormat>
  <Paragraphs>82</Paragraphs>
  <Slides>19</Slides>
  <Notes>20</Notes>
  <HiddenSlides>0</HiddenSlides>
  <MMClips>1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Open Sans</vt:lpstr>
      <vt:lpstr>冬青黑体简体中文 W3</vt:lpstr>
      <vt:lpstr>Broadway</vt:lpstr>
      <vt:lpstr>Impact</vt:lpstr>
      <vt:lpstr>时尚中黑简体</vt:lpstr>
      <vt:lpstr>Aller Light</vt:lpstr>
      <vt:lpstr>华文黑体</vt:lpstr>
      <vt:lpstr>Calibri</vt:lpstr>
      <vt:lpstr>Gabriola</vt:lpstr>
      <vt:lpstr>Arial Unicode MS</vt:lpstr>
      <vt:lpstr>Segoe Print</vt:lpstr>
      <vt:lpstr>黑体</vt:lpstr>
      <vt:lpstr>ESRI AMFM Electric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多彩年度工作总结</dc:title>
  <dc:creator>USER</dc:creator>
  <cp:lastModifiedBy>赵木头</cp:lastModifiedBy>
  <cp:revision>457</cp:revision>
  <dcterms:created xsi:type="dcterms:W3CDTF">2014-11-09T01:07:00Z</dcterms:created>
  <dcterms:modified xsi:type="dcterms:W3CDTF">2018-05-09T13:29:35Z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  <property fmtid="{D5CDD505-2E9C-101B-9397-08002B2CF9AE}" pid="3" name="KSORubyTemplateID">
    <vt:lpwstr>2</vt:lpwstr>
  </property>
</Properties>
</file>