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607" r:id="rId4"/>
    <p:sldId id="920" r:id="rId6"/>
    <p:sldId id="877" r:id="rId7"/>
    <p:sldId id="997" r:id="rId8"/>
    <p:sldId id="999" r:id="rId9"/>
    <p:sldId id="1026" r:id="rId10"/>
    <p:sldId id="973" r:id="rId11"/>
    <p:sldId id="1004" r:id="rId12"/>
    <p:sldId id="1029" r:id="rId13"/>
    <p:sldId id="1030" r:id="rId14"/>
    <p:sldId id="1009" r:id="rId15"/>
    <p:sldId id="1051" r:id="rId16"/>
    <p:sldId id="974" r:id="rId17"/>
    <p:sldId id="996" r:id="rId18"/>
    <p:sldId id="1055" r:id="rId19"/>
    <p:sldId id="1056" r:id="rId20"/>
    <p:sldId id="1057" r:id="rId21"/>
    <p:sldId id="1058" r:id="rId22"/>
    <p:sldId id="1059" r:id="rId23"/>
    <p:sldId id="1060" r:id="rId24"/>
    <p:sldId id="993" r:id="rId25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5CC"/>
    <a:srgbClr val="A6D3A7"/>
    <a:srgbClr val="0075BF"/>
    <a:srgbClr val="034EA2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1" autoAdjust="0"/>
    <p:restoredTop sz="94651" autoAdjust="0"/>
  </p:normalViewPr>
  <p:slideViewPr>
    <p:cSldViewPr>
      <p:cViewPr>
        <p:scale>
          <a:sx n="100" d="100"/>
          <a:sy n="100" d="100"/>
        </p:scale>
        <p:origin x="-492" y="-216"/>
      </p:cViewPr>
      <p:guideLst>
        <p:guide orient="horz" pos="1643"/>
        <p:guide pos="29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920"/>
        <p:guide pos="22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70D34B8C-C28B-4DA9-8ADD-218EBDB7991A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70D34B8C-C28B-4DA9-8ADD-218EBDB7991A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70D34B8C-C28B-4DA9-8ADD-218EBDB7991A}" type="slidenum">
              <a:rPr lang="zh-CN" altLang="en-US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837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83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174A17E-35B6-42FD-8E6A-533C3BE16A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837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83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174A17E-35B6-42FD-8E6A-533C3BE16A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467544" y="289467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2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467544" y="289467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467544" y="482768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783224" y="257096"/>
            <a:ext cx="797560" cy="268605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任务概述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40931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840931" y="464995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04903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804902" y="464995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42408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842407" y="464995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783224" y="257096"/>
            <a:ext cx="797560" cy="268605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任务概述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2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40931" y="257096"/>
            <a:ext cx="797560" cy="268605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用例分析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04903" y="257096"/>
            <a:ext cx="1198880" cy="268605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关系建模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42408" y="257096"/>
            <a:ext cx="1127760" cy="268605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动态行为模型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42408" y="257096"/>
            <a:ext cx="1127760" cy="268605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系统流程分析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.xml"/><Relationship Id="rId4" Type="http://schemas.openxmlformats.org/officeDocument/2006/relationships/image" Target="../media/image3.png"/><Relationship Id="rId3" Type="http://schemas.microsoft.com/office/2007/relationships/media" Target="file:///E:\&#21315;&#22270;&#32593;\&#12304;&#38899;&#20048;&#32032;&#26448;&#24211;&#12305;\&#20027;&#39064;&#26354;%20-%20&#30005;&#24433;%20-%20&#19982;&#29436;&#20849;&#33310;%20&#32422;&#32752;%20&#20271;&#29790;&#26354;.mp3" TargetMode="External"/><Relationship Id="rId2" Type="http://schemas.openxmlformats.org/officeDocument/2006/relationships/audio" Target="file:///E:\&#21315;&#22270;&#32593;\&#12304;&#38899;&#20048;&#32032;&#26448;&#24211;&#12305;\&#20027;&#39064;&#26354;%20-%20&#30005;&#24433;%20-%20&#19982;&#29436;&#20849;&#33310;%20&#32422;&#32752;%20&#20271;&#29790;&#26354;.mp3" TargetMode="Externa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microsoft.com/office/2007/relationships/hdphoto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2639695" y="1141730"/>
            <a:ext cx="3864610" cy="971550"/>
          </a:xfrm>
          <a:prstGeom prst="rect">
            <a:avLst/>
          </a:prstGeom>
        </p:spPr>
        <p:txBody>
          <a:bodyPr wrap="square" lIns="48756" tIns="24378" rIns="48756" bIns="24378">
            <a:spAutoFit/>
          </a:bodyPr>
          <a:lstStyle/>
          <a:p>
            <a:pPr algn="ctr"/>
            <a:r>
              <a:rPr lang="zh-CN" altLang="en-US" sz="6000" spc="213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悦享生活</a:t>
            </a:r>
            <a:endParaRPr lang="zh-CN" altLang="en-US" sz="6000" spc="213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16"/>
          <p:cNvSpPr txBox="1"/>
          <p:nvPr/>
        </p:nvSpPr>
        <p:spPr>
          <a:xfrm>
            <a:off x="2195736" y="1990396"/>
            <a:ext cx="4968552" cy="43370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r">
              <a:buNone/>
            </a:pPr>
            <a:r>
              <a:rPr lang="zh-CN" altLang="en-US" sz="24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校园卡在线服务系统</a:t>
            </a:r>
            <a:endParaRPr lang="zh-CN" altLang="en-US" sz="2400" b="1" cap="all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主题曲 - 电影 - 与狼共舞 约翰 伯瑞曲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304800" y="195486"/>
            <a:ext cx="304800" cy="304800"/>
          </a:xfrm>
          <a:prstGeom prst="rect">
            <a:avLst/>
          </a:prstGeom>
        </p:spPr>
      </p:pic>
      <p:sp>
        <p:nvSpPr>
          <p:cNvPr id="14" name="TextBox 33"/>
          <p:cNvSpPr txBox="1"/>
          <p:nvPr/>
        </p:nvSpPr>
        <p:spPr>
          <a:xfrm>
            <a:off x="2771800" y="3446879"/>
            <a:ext cx="442586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汇报人：赵帅                     学号：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20154512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ransition spd="med" advClick="0" advTm="600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14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39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9" grpId="0"/>
      <p:bldP spid="10" grpId="0"/>
      <p:bldP spid="10" grpId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0" descr="用例图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565468"/>
            <a:ext cx="4846320" cy="4012565"/>
          </a:xfrm>
          <a:prstGeom prst="rect">
            <a:avLst/>
          </a:prstGeom>
        </p:spPr>
      </p:pic>
      <p:pic>
        <p:nvPicPr>
          <p:cNvPr id="11" name="图片 11" descr="用例图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905" y="565785"/>
            <a:ext cx="3443605" cy="401320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"/>
          <p:cNvGrpSpPr/>
          <p:nvPr/>
        </p:nvGrpSpPr>
        <p:grpSpPr>
          <a:xfrm>
            <a:off x="4620685" y="901973"/>
            <a:ext cx="4236482" cy="3048554"/>
            <a:chOff x="4943871" y="1701800"/>
            <a:chExt cx="6552804" cy="4390504"/>
          </a:xfrm>
        </p:grpSpPr>
        <p:sp>
          <p:nvSpPr>
            <p:cNvPr id="9" name="3"/>
            <p:cNvSpPr/>
            <p:nvPr/>
          </p:nvSpPr>
          <p:spPr>
            <a:xfrm>
              <a:off x="5447928" y="1701800"/>
              <a:ext cx="6048747" cy="43905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25"/>
            <p:cNvSpPr/>
            <p:nvPr/>
          </p:nvSpPr>
          <p:spPr>
            <a:xfrm rot="16200000">
              <a:off x="3000647" y="3645024"/>
              <a:ext cx="4390504" cy="504056"/>
            </a:xfrm>
            <a:custGeom>
              <a:avLst/>
              <a:gdLst>
                <a:gd name="connsiteX0" fmla="*/ 4390504 w 4390504"/>
                <a:gd name="connsiteY0" fmla="*/ 216024 h 504056"/>
                <a:gd name="connsiteX1" fmla="*/ 4390504 w 4390504"/>
                <a:gd name="connsiteY1" fmla="*/ 504056 h 504056"/>
                <a:gd name="connsiteX2" fmla="*/ 0 w 4390504"/>
                <a:gd name="connsiteY2" fmla="*/ 504056 h 504056"/>
                <a:gd name="connsiteX3" fmla="*/ 0 w 4390504"/>
                <a:gd name="connsiteY3" fmla="*/ 216024 h 504056"/>
                <a:gd name="connsiteX4" fmla="*/ 1985629 w 4390504"/>
                <a:gd name="connsiteY4" fmla="*/ 216024 h 504056"/>
                <a:gd name="connsiteX5" fmla="*/ 2195252 w 4390504"/>
                <a:gd name="connsiteY5" fmla="*/ 0 h 504056"/>
                <a:gd name="connsiteX6" fmla="*/ 2404874 w 4390504"/>
                <a:gd name="connsiteY6" fmla="*/ 216024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0504" h="504056">
                  <a:moveTo>
                    <a:pt x="4390504" y="216024"/>
                  </a:moveTo>
                  <a:lnTo>
                    <a:pt x="4390504" y="504056"/>
                  </a:lnTo>
                  <a:lnTo>
                    <a:pt x="0" y="504056"/>
                  </a:lnTo>
                  <a:lnTo>
                    <a:pt x="0" y="216024"/>
                  </a:lnTo>
                  <a:lnTo>
                    <a:pt x="1985629" y="216024"/>
                  </a:lnTo>
                  <a:lnTo>
                    <a:pt x="2195252" y="0"/>
                  </a:lnTo>
                  <a:lnTo>
                    <a:pt x="2404874" y="2160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30"/>
          <p:cNvCxnSpPr/>
          <p:nvPr/>
        </p:nvCxnSpPr>
        <p:spPr>
          <a:xfrm>
            <a:off x="5368208" y="1077962"/>
            <a:ext cx="2916642" cy="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1310" y="901700"/>
            <a:ext cx="4299585" cy="3860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73675" y="1160780"/>
            <a:ext cx="3330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进入系统后，用户可根据自己需求进行相应的操作。用户可以选择查询余额或充值功能，对校园卡进行查询或缴费。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30"/>
          <p:cNvCxnSpPr/>
          <p:nvPr/>
        </p:nvCxnSpPr>
        <p:spPr>
          <a:xfrm>
            <a:off x="5351698" y="2424797"/>
            <a:ext cx="2916642" cy="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Click="0"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"/>
          <p:cNvGrpSpPr/>
          <p:nvPr/>
        </p:nvGrpSpPr>
        <p:grpSpPr>
          <a:xfrm>
            <a:off x="4620685" y="901973"/>
            <a:ext cx="4236482" cy="3048554"/>
            <a:chOff x="4943871" y="1701800"/>
            <a:chExt cx="6552804" cy="4390504"/>
          </a:xfrm>
        </p:grpSpPr>
        <p:sp>
          <p:nvSpPr>
            <p:cNvPr id="9" name="3"/>
            <p:cNvSpPr/>
            <p:nvPr/>
          </p:nvSpPr>
          <p:spPr>
            <a:xfrm>
              <a:off x="5447928" y="1701800"/>
              <a:ext cx="6048747" cy="43905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25"/>
            <p:cNvSpPr/>
            <p:nvPr/>
          </p:nvSpPr>
          <p:spPr>
            <a:xfrm rot="16200000">
              <a:off x="3000647" y="3645024"/>
              <a:ext cx="4390504" cy="504056"/>
            </a:xfrm>
            <a:custGeom>
              <a:avLst/>
              <a:gdLst>
                <a:gd name="connsiteX0" fmla="*/ 4390504 w 4390504"/>
                <a:gd name="connsiteY0" fmla="*/ 216024 h 504056"/>
                <a:gd name="connsiteX1" fmla="*/ 4390504 w 4390504"/>
                <a:gd name="connsiteY1" fmla="*/ 504056 h 504056"/>
                <a:gd name="connsiteX2" fmla="*/ 0 w 4390504"/>
                <a:gd name="connsiteY2" fmla="*/ 504056 h 504056"/>
                <a:gd name="connsiteX3" fmla="*/ 0 w 4390504"/>
                <a:gd name="connsiteY3" fmla="*/ 216024 h 504056"/>
                <a:gd name="connsiteX4" fmla="*/ 1985629 w 4390504"/>
                <a:gd name="connsiteY4" fmla="*/ 216024 h 504056"/>
                <a:gd name="connsiteX5" fmla="*/ 2195252 w 4390504"/>
                <a:gd name="connsiteY5" fmla="*/ 0 h 504056"/>
                <a:gd name="connsiteX6" fmla="*/ 2404874 w 4390504"/>
                <a:gd name="connsiteY6" fmla="*/ 216024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0504" h="504056">
                  <a:moveTo>
                    <a:pt x="4390504" y="216024"/>
                  </a:moveTo>
                  <a:lnTo>
                    <a:pt x="4390504" y="504056"/>
                  </a:lnTo>
                  <a:lnTo>
                    <a:pt x="0" y="504056"/>
                  </a:lnTo>
                  <a:lnTo>
                    <a:pt x="0" y="216024"/>
                  </a:lnTo>
                  <a:lnTo>
                    <a:pt x="1985629" y="216024"/>
                  </a:lnTo>
                  <a:lnTo>
                    <a:pt x="2195252" y="0"/>
                  </a:lnTo>
                  <a:lnTo>
                    <a:pt x="2404874" y="2160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30"/>
          <p:cNvCxnSpPr/>
          <p:nvPr/>
        </p:nvCxnSpPr>
        <p:spPr>
          <a:xfrm>
            <a:off x="5368208" y="1077962"/>
            <a:ext cx="2916642" cy="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73675" y="1160780"/>
            <a:ext cx="3330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用户还可选择对校园卡的消费流水记录进行查看或下载，也可根据记录对支出情况、饮食习惯进行分析并提出相应建议。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30"/>
          <p:cNvCxnSpPr/>
          <p:nvPr/>
        </p:nvCxnSpPr>
        <p:spPr>
          <a:xfrm>
            <a:off x="5351698" y="2424797"/>
            <a:ext cx="2916642" cy="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225" y="544195"/>
            <a:ext cx="3836670" cy="441007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427985" y="2355220"/>
            <a:ext cx="249958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关系建模</a:t>
            </a:r>
            <a:endParaRPr lang="zh-CN" altLang="en-US" sz="28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63688" y="1454179"/>
            <a:ext cx="2232248" cy="2232248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03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 advClick="0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95705" y="602615"/>
            <a:ext cx="7266305" cy="5003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97260" y="698758"/>
            <a:ext cx="6750750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“悦享生活”校卡服务系统对象-关系图</a:t>
            </a:r>
            <a:endParaRPr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93"/>
          <p:cNvSpPr/>
          <p:nvPr/>
        </p:nvSpPr>
        <p:spPr>
          <a:xfrm>
            <a:off x="1132637" y="557805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6" name="矩形 93"/>
          <p:cNvSpPr/>
          <p:nvPr/>
        </p:nvSpPr>
        <p:spPr>
          <a:xfrm rot="10800000">
            <a:off x="8237771" y="84562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2" descr="类图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63115" y="1356360"/>
            <a:ext cx="5019040" cy="3520440"/>
          </a:xfrm>
          <a:prstGeom prst="rect">
            <a:avLst/>
          </a:prstGeom>
        </p:spPr>
      </p:pic>
    </p:spTree>
  </p:cSld>
  <p:clrMapOvr>
    <a:masterClrMapping/>
  </p:clrMapOvr>
  <p:transition spd="med" advClick="0" advTm="4041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 bldLvl="0" animBg="1"/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427985" y="2355220"/>
            <a:ext cx="249958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动态行为模型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63688" y="1454179"/>
            <a:ext cx="2232248" cy="223224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04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21648" y="4160746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87563" y="929313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椭圆 64"/>
          <p:cNvSpPr>
            <a:spLocks noChangeArrowheads="1"/>
          </p:cNvSpPr>
          <p:nvPr/>
        </p:nvSpPr>
        <p:spPr bwMode="auto">
          <a:xfrm>
            <a:off x="952500" y="681739"/>
            <a:ext cx="1244600" cy="1244216"/>
          </a:xfrm>
          <a:prstGeom prst="ellipse">
            <a:avLst/>
          </a:prstGeom>
          <a:solidFill>
            <a:schemeClr val="accent1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动态行为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1549" y="552401"/>
            <a:ext cx="4427537" cy="346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74" tIns="34287" rIns="68574" bIns="34287">
            <a:sp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登录后查看账户余额并进行充值用例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64"/>
          <p:cNvSpPr>
            <a:spLocks noChangeArrowheads="1"/>
          </p:cNvSpPr>
          <p:nvPr/>
        </p:nvSpPr>
        <p:spPr bwMode="auto">
          <a:xfrm>
            <a:off x="7558723" y="3702101"/>
            <a:ext cx="1244600" cy="1242628"/>
          </a:xfrm>
          <a:prstGeom prst="ellipse">
            <a:avLst/>
          </a:prstGeom>
          <a:solidFill>
            <a:schemeClr val="accent2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endParaRPr lang="zh-CN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2998" y="1175703"/>
            <a:ext cx="48101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7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49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49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9" grpId="1" bldLvl="0" animBg="1"/>
      <p:bldP spid="10" grpId="0"/>
      <p:bldP spid="10" grpId="1"/>
      <p:bldP spid="11" grpId="0" bldLvl="0" animBg="1"/>
      <p:bldP spid="11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40000" y="4662805"/>
            <a:ext cx="5180965" cy="10160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87563" y="929313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椭圆 64"/>
          <p:cNvSpPr>
            <a:spLocks noChangeArrowheads="1"/>
          </p:cNvSpPr>
          <p:nvPr/>
        </p:nvSpPr>
        <p:spPr bwMode="auto">
          <a:xfrm>
            <a:off x="952500" y="681739"/>
            <a:ext cx="1244600" cy="1244216"/>
          </a:xfrm>
          <a:prstGeom prst="ellipse">
            <a:avLst/>
          </a:prstGeom>
          <a:solidFill>
            <a:schemeClr val="accent1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动态行为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1549" y="552401"/>
            <a:ext cx="4427537" cy="346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74" tIns="34287" rIns="68574" bIns="34287">
            <a:sp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登录后修改上网套餐用例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64"/>
          <p:cNvSpPr>
            <a:spLocks noChangeArrowheads="1"/>
          </p:cNvSpPr>
          <p:nvPr/>
        </p:nvSpPr>
        <p:spPr bwMode="auto">
          <a:xfrm>
            <a:off x="7558723" y="3702101"/>
            <a:ext cx="1244600" cy="1242628"/>
          </a:xfrm>
          <a:prstGeom prst="ellipse">
            <a:avLst/>
          </a:prstGeom>
          <a:solidFill>
            <a:schemeClr val="accent2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endParaRPr lang="zh-CN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2865" y="1030605"/>
            <a:ext cx="404622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7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99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99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9" grpId="1" bldLvl="0" animBg="1"/>
      <p:bldP spid="10" grpId="0"/>
      <p:bldP spid="10" grpId="1"/>
      <p:bldP spid="11" grpId="0" bldLvl="0" animBg="1"/>
      <p:bldP spid="11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427985" y="2355220"/>
            <a:ext cx="249958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系统流程分析</a:t>
            </a:r>
            <a:endParaRPr lang="zh-CN" altLang="en-US" sz="28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63688" y="1454179"/>
            <a:ext cx="2232248" cy="2232248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05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 advClick="0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7"/>
          <p:cNvSpPr>
            <a:spLocks noChangeArrowheads="1"/>
          </p:cNvSpPr>
          <p:nvPr/>
        </p:nvSpPr>
        <p:spPr bwMode="auto">
          <a:xfrm>
            <a:off x="-13335" y="341630"/>
            <a:ext cx="5222875" cy="3455035"/>
          </a:xfrm>
          <a:custGeom>
            <a:avLst/>
            <a:gdLst>
              <a:gd name="T0" fmla="*/ 0 w 625"/>
              <a:gd name="T1" fmla="*/ 2147483647 h 495"/>
              <a:gd name="T2" fmla="*/ 2147483647 w 625"/>
              <a:gd name="T3" fmla="*/ 2147483647 h 495"/>
              <a:gd name="T4" fmla="*/ 2147483647 w 625"/>
              <a:gd name="T5" fmla="*/ 2147483647 h 495"/>
              <a:gd name="T6" fmla="*/ 2147483647 w 625"/>
              <a:gd name="T7" fmla="*/ 2147483647 h 495"/>
              <a:gd name="T8" fmla="*/ 2147483647 w 625"/>
              <a:gd name="T9" fmla="*/ 2147483647 h 495"/>
              <a:gd name="T10" fmla="*/ 2147483647 w 625"/>
              <a:gd name="T11" fmla="*/ 2147483647 h 495"/>
              <a:gd name="T12" fmla="*/ 2147483647 w 625"/>
              <a:gd name="T13" fmla="*/ 2147483647 h 495"/>
              <a:gd name="T14" fmla="*/ 2147483647 w 625"/>
              <a:gd name="T15" fmla="*/ 2147483647 h 495"/>
              <a:gd name="T16" fmla="*/ 2147483647 w 625"/>
              <a:gd name="T17" fmla="*/ 2147483647 h 495"/>
              <a:gd name="T18" fmla="*/ 2147483647 w 625"/>
              <a:gd name="T19" fmla="*/ 2147483647 h 495"/>
              <a:gd name="T20" fmla="*/ 2147483647 w 625"/>
              <a:gd name="T21" fmla="*/ 2147483647 h 495"/>
              <a:gd name="T22" fmla="*/ 2147483647 w 625"/>
              <a:gd name="T23" fmla="*/ 2147483647 h 495"/>
              <a:gd name="T24" fmla="*/ 2147483647 w 625"/>
              <a:gd name="T25" fmla="*/ 2147483647 h 495"/>
              <a:gd name="T26" fmla="*/ 2147483647 w 625"/>
              <a:gd name="T27" fmla="*/ 2147483647 h 495"/>
              <a:gd name="T28" fmla="*/ 2147483647 w 625"/>
              <a:gd name="T29" fmla="*/ 1772890328 h 495"/>
              <a:gd name="T30" fmla="*/ 2147483647 w 625"/>
              <a:gd name="T31" fmla="*/ 1283821987 h 495"/>
              <a:gd name="T32" fmla="*/ 2147483647 w 625"/>
              <a:gd name="T33" fmla="*/ 611339336 h 495"/>
              <a:gd name="T34" fmla="*/ 2147483647 w 625"/>
              <a:gd name="T35" fmla="*/ 0 h 495"/>
              <a:gd name="T36" fmla="*/ 2147483647 w 625"/>
              <a:gd name="T37" fmla="*/ 1956296820 h 495"/>
              <a:gd name="T38" fmla="*/ 2147483647 w 625"/>
              <a:gd name="T39" fmla="*/ 2147483647 h 495"/>
              <a:gd name="T40" fmla="*/ 2147483647 w 625"/>
              <a:gd name="T41" fmla="*/ 2147483647 h 495"/>
              <a:gd name="T42" fmla="*/ 2147483647 w 625"/>
              <a:gd name="T43" fmla="*/ 2147483647 h 495"/>
              <a:gd name="T44" fmla="*/ 2147483647 w 625"/>
              <a:gd name="T45" fmla="*/ 2147483647 h 495"/>
              <a:gd name="T46" fmla="*/ 2147483647 w 625"/>
              <a:gd name="T47" fmla="*/ 2147483647 h 495"/>
              <a:gd name="T48" fmla="*/ 2147483647 w 625"/>
              <a:gd name="T49" fmla="*/ 2147483647 h 495"/>
              <a:gd name="T50" fmla="*/ 2147483647 w 625"/>
              <a:gd name="T51" fmla="*/ 2147483647 h 495"/>
              <a:gd name="T52" fmla="*/ 2147483647 w 625"/>
              <a:gd name="T53" fmla="*/ 2147483647 h 495"/>
              <a:gd name="T54" fmla="*/ 2147483647 w 625"/>
              <a:gd name="T55" fmla="*/ 2147483647 h 495"/>
              <a:gd name="T56" fmla="*/ 2147483647 w 625"/>
              <a:gd name="T57" fmla="*/ 2147483647 h 495"/>
              <a:gd name="T58" fmla="*/ 2147483647 w 625"/>
              <a:gd name="T59" fmla="*/ 2147483647 h 495"/>
              <a:gd name="T60" fmla="*/ 2147483647 w 625"/>
              <a:gd name="T61" fmla="*/ 2147483647 h 495"/>
              <a:gd name="T62" fmla="*/ 2147483647 w 625"/>
              <a:gd name="T63" fmla="*/ 2147483647 h 495"/>
              <a:gd name="T64" fmla="*/ 2147483647 w 625"/>
              <a:gd name="T65" fmla="*/ 2147483647 h 495"/>
              <a:gd name="T66" fmla="*/ 2147483647 w 625"/>
              <a:gd name="T67" fmla="*/ 2147483647 h 495"/>
              <a:gd name="T68" fmla="*/ 2147483647 w 625"/>
              <a:gd name="T69" fmla="*/ 2147483647 h 495"/>
              <a:gd name="T70" fmla="*/ 0 w 625"/>
              <a:gd name="T71" fmla="*/ 2147483647 h 495"/>
              <a:gd name="T72" fmla="*/ 0 w 625"/>
              <a:gd name="T73" fmla="*/ 2147483647 h 49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25"/>
              <a:gd name="T112" fmla="*/ 0 h 495"/>
              <a:gd name="T113" fmla="*/ 625 w 625"/>
              <a:gd name="T114" fmla="*/ 495 h 49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25" h="495">
                <a:moveTo>
                  <a:pt x="0" y="455"/>
                </a:moveTo>
                <a:lnTo>
                  <a:pt x="117" y="455"/>
                </a:lnTo>
                <a:lnTo>
                  <a:pt x="117" y="378"/>
                </a:lnTo>
                <a:lnTo>
                  <a:pt x="117" y="337"/>
                </a:lnTo>
                <a:lnTo>
                  <a:pt x="158" y="337"/>
                </a:lnTo>
                <a:lnTo>
                  <a:pt x="235" y="337"/>
                </a:lnTo>
                <a:lnTo>
                  <a:pt x="235" y="260"/>
                </a:lnTo>
                <a:lnTo>
                  <a:pt x="235" y="219"/>
                </a:lnTo>
                <a:lnTo>
                  <a:pt x="276" y="219"/>
                </a:lnTo>
                <a:lnTo>
                  <a:pt x="353" y="219"/>
                </a:lnTo>
                <a:lnTo>
                  <a:pt x="353" y="142"/>
                </a:lnTo>
                <a:lnTo>
                  <a:pt x="353" y="101"/>
                </a:lnTo>
                <a:lnTo>
                  <a:pt x="394" y="101"/>
                </a:lnTo>
                <a:lnTo>
                  <a:pt x="495" y="101"/>
                </a:lnTo>
                <a:lnTo>
                  <a:pt x="568" y="29"/>
                </a:lnTo>
                <a:lnTo>
                  <a:pt x="560" y="21"/>
                </a:lnTo>
                <a:lnTo>
                  <a:pt x="593" y="10"/>
                </a:lnTo>
                <a:lnTo>
                  <a:pt x="625" y="0"/>
                </a:lnTo>
                <a:lnTo>
                  <a:pt x="615" y="32"/>
                </a:lnTo>
                <a:lnTo>
                  <a:pt x="604" y="65"/>
                </a:lnTo>
                <a:lnTo>
                  <a:pt x="596" y="57"/>
                </a:lnTo>
                <a:lnTo>
                  <a:pt x="512" y="142"/>
                </a:lnTo>
                <a:lnTo>
                  <a:pt x="394" y="142"/>
                </a:lnTo>
                <a:lnTo>
                  <a:pt x="394" y="219"/>
                </a:lnTo>
                <a:lnTo>
                  <a:pt x="394" y="260"/>
                </a:lnTo>
                <a:lnTo>
                  <a:pt x="353" y="260"/>
                </a:lnTo>
                <a:lnTo>
                  <a:pt x="276" y="260"/>
                </a:lnTo>
                <a:lnTo>
                  <a:pt x="276" y="337"/>
                </a:lnTo>
                <a:lnTo>
                  <a:pt x="276" y="378"/>
                </a:lnTo>
                <a:lnTo>
                  <a:pt x="235" y="378"/>
                </a:lnTo>
                <a:lnTo>
                  <a:pt x="158" y="378"/>
                </a:lnTo>
                <a:lnTo>
                  <a:pt x="158" y="455"/>
                </a:lnTo>
                <a:lnTo>
                  <a:pt x="158" y="495"/>
                </a:lnTo>
                <a:lnTo>
                  <a:pt x="117" y="495"/>
                </a:lnTo>
                <a:lnTo>
                  <a:pt x="0" y="495"/>
                </a:lnTo>
                <a:lnTo>
                  <a:pt x="0" y="455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25" tIns="34264" rIns="68525" bIns="34264" anchor="ctr"/>
          <a:lstStyle/>
          <a:p>
            <a:endParaRPr lang="zh-CN" altLang="en-US"/>
          </a:p>
        </p:txBody>
      </p:sp>
      <p:pic>
        <p:nvPicPr>
          <p:cNvPr id="13" name="图片 13" descr="QQ图片20180425091925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3511550" y="1402715"/>
            <a:ext cx="5497830" cy="3343910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4756150" y="1000760"/>
            <a:ext cx="3731895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>
              <a:lnSpc>
                <a:spcPct val="120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“悦享生活”</a:t>
            </a:r>
            <a:r>
              <a:rPr 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系统使用流程</a:t>
            </a:r>
            <a:endParaRPr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64100" y="946150"/>
            <a:ext cx="3734435" cy="40449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p>
            <a:pPr algn="ctr"/>
            <a:endParaRPr lang="zh-CN" altLang="en-US"/>
          </a:p>
        </p:txBody>
      </p:sp>
      <p:sp>
        <p:nvSpPr>
          <p:cNvPr id="10" name="矩形 93"/>
          <p:cNvSpPr/>
          <p:nvPr/>
        </p:nvSpPr>
        <p:spPr>
          <a:xfrm>
            <a:off x="4792142" y="888005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p>
            <a:pPr algn="ctr"/>
            <a:endParaRPr lang="zh-CN" altLang="en-US"/>
          </a:p>
        </p:txBody>
      </p:sp>
      <p:sp>
        <p:nvSpPr>
          <p:cNvPr id="6" name="矩形 93"/>
          <p:cNvSpPr/>
          <p:nvPr/>
        </p:nvSpPr>
        <p:spPr>
          <a:xfrm rot="10800000">
            <a:off x="8362231" y="113073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4618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3" grpId="1" bldLvl="0" animBg="1"/>
      <p:bldP spid="6" grpId="0" bldLvl="0" animBg="1"/>
      <p:bldP spid="8" grpId="0"/>
      <p:bldP spid="9" grpId="0" bldLvl="0" animBg="1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41"/>
          <p:cNvGrpSpPr/>
          <p:nvPr/>
        </p:nvGrpSpPr>
        <p:grpSpPr bwMode="auto">
          <a:xfrm>
            <a:off x="4493339" y="1239673"/>
            <a:ext cx="441833" cy="400110"/>
            <a:chOff x="2727102" y="1805798"/>
            <a:chExt cx="798858" cy="723619"/>
          </a:xfrm>
        </p:grpSpPr>
        <p:grpSp>
          <p:nvGrpSpPr>
            <p:cNvPr id="17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文本框 39"/>
            <p:cNvSpPr txBox="1">
              <a:spLocks noChangeArrowheads="1"/>
            </p:cNvSpPr>
            <p:nvPr/>
          </p:nvSpPr>
          <p:spPr bwMode="auto">
            <a:xfrm>
              <a:off x="2766020" y="1805798"/>
              <a:ext cx="759940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42"/>
          <p:cNvGrpSpPr/>
          <p:nvPr/>
        </p:nvGrpSpPr>
        <p:grpSpPr bwMode="auto">
          <a:xfrm>
            <a:off x="5125406" y="1241237"/>
            <a:ext cx="2830970" cy="393701"/>
            <a:chOff x="3859762" y="1809521"/>
            <a:chExt cx="5116559" cy="711133"/>
          </a:xfrm>
        </p:grpSpPr>
        <p:grpSp>
          <p:nvGrpSpPr>
            <p:cNvPr id="32" name="组合 36"/>
            <p:cNvGrpSpPr/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  <a:gd name="connsiteX0-51" fmla="*/ 45292 w 703716"/>
                  <a:gd name="connsiteY0-52" fmla="*/ 0 h 525639"/>
                  <a:gd name="connsiteX1-53" fmla="*/ 703716 w 703716"/>
                  <a:gd name="connsiteY1-54" fmla="*/ 0 h 525639"/>
                  <a:gd name="connsiteX2-55" fmla="*/ 703716 w 703716"/>
                  <a:gd name="connsiteY2-56" fmla="*/ 286509 h 525639"/>
                  <a:gd name="connsiteX3-57" fmla="*/ 0 w 703716"/>
                  <a:gd name="connsiteY3-58" fmla="*/ 180681 h 525639"/>
                  <a:gd name="connsiteX4-59" fmla="*/ 45292 w 703716"/>
                  <a:gd name="connsiteY4-60" fmla="*/ 0 h 525639"/>
                  <a:gd name="connsiteX0-61" fmla="*/ 45292 w 703716"/>
                  <a:gd name="connsiteY0-62" fmla="*/ 0 h 286509"/>
                  <a:gd name="connsiteX1-63" fmla="*/ 703716 w 703716"/>
                  <a:gd name="connsiteY1-64" fmla="*/ 0 h 286509"/>
                  <a:gd name="connsiteX2-65" fmla="*/ 703716 w 703716"/>
                  <a:gd name="connsiteY2-66" fmla="*/ 286509 h 286509"/>
                  <a:gd name="connsiteX3-67" fmla="*/ 0 w 703716"/>
                  <a:gd name="connsiteY3-68" fmla="*/ 180681 h 286509"/>
                  <a:gd name="connsiteX4-69" fmla="*/ 45292 w 703716"/>
                  <a:gd name="connsiteY4-70" fmla="*/ 0 h 286509"/>
                  <a:gd name="connsiteX0-71" fmla="*/ 0 w 658424"/>
                  <a:gd name="connsiteY0-72" fmla="*/ 0 h 474648"/>
                  <a:gd name="connsiteX1-73" fmla="*/ 658424 w 658424"/>
                  <a:gd name="connsiteY1-74" fmla="*/ 0 h 474648"/>
                  <a:gd name="connsiteX2-75" fmla="*/ 658424 w 658424"/>
                  <a:gd name="connsiteY2-76" fmla="*/ 286509 h 474648"/>
                  <a:gd name="connsiteX3-77" fmla="*/ 2177 w 658424"/>
                  <a:gd name="connsiteY3-78" fmla="*/ 474648 h 474648"/>
                  <a:gd name="connsiteX4-79" fmla="*/ 0 w 658424"/>
                  <a:gd name="connsiteY4-80" fmla="*/ 0 h 474648"/>
                  <a:gd name="connsiteX0-81" fmla="*/ 0 w 658424"/>
                  <a:gd name="connsiteY0-82" fmla="*/ 0 h 474648"/>
                  <a:gd name="connsiteX1-83" fmla="*/ 658424 w 658424"/>
                  <a:gd name="connsiteY1-84" fmla="*/ 0 h 474648"/>
                  <a:gd name="connsiteX2-85" fmla="*/ 658424 w 658424"/>
                  <a:gd name="connsiteY2-86" fmla="*/ 286509 h 474648"/>
                  <a:gd name="connsiteX3-87" fmla="*/ 2177 w 658424"/>
                  <a:gd name="connsiteY3-88" fmla="*/ 474648 h 474648"/>
                  <a:gd name="connsiteX4-89" fmla="*/ 0 w 658424"/>
                  <a:gd name="connsiteY4-90" fmla="*/ 0 h 474648"/>
                  <a:gd name="connsiteX0-91" fmla="*/ 0 w 658424"/>
                  <a:gd name="connsiteY0-92" fmla="*/ 0 h 478579"/>
                  <a:gd name="connsiteX1-93" fmla="*/ 658424 w 658424"/>
                  <a:gd name="connsiteY1-94" fmla="*/ 0 h 478579"/>
                  <a:gd name="connsiteX2-95" fmla="*/ 658424 w 658424"/>
                  <a:gd name="connsiteY2-96" fmla="*/ 286509 h 478579"/>
                  <a:gd name="connsiteX3-97" fmla="*/ 2177 w 658424"/>
                  <a:gd name="connsiteY3-98" fmla="*/ 474648 h 478579"/>
                  <a:gd name="connsiteX4-99" fmla="*/ 0 w 658424"/>
                  <a:gd name="connsiteY4-100" fmla="*/ 0 h 478579"/>
                  <a:gd name="connsiteX0-101" fmla="*/ 0 w 658424"/>
                  <a:gd name="connsiteY0-102" fmla="*/ 0 h 477010"/>
                  <a:gd name="connsiteX1-103" fmla="*/ 658424 w 658424"/>
                  <a:gd name="connsiteY1-104" fmla="*/ 0 h 477010"/>
                  <a:gd name="connsiteX2-105" fmla="*/ 658424 w 658424"/>
                  <a:gd name="connsiteY2-106" fmla="*/ 286509 h 477010"/>
                  <a:gd name="connsiteX3-107" fmla="*/ 2177 w 658424"/>
                  <a:gd name="connsiteY3-108" fmla="*/ 474648 h 477010"/>
                  <a:gd name="connsiteX4-109" fmla="*/ 0 w 658424"/>
                  <a:gd name="connsiteY4-110" fmla="*/ 0 h 477010"/>
                  <a:gd name="connsiteX0-111" fmla="*/ 0 w 658424"/>
                  <a:gd name="connsiteY0-112" fmla="*/ 0 h 505769"/>
                  <a:gd name="connsiteX1-113" fmla="*/ 658424 w 658424"/>
                  <a:gd name="connsiteY1-114" fmla="*/ 0 h 505769"/>
                  <a:gd name="connsiteX2-115" fmla="*/ 658424 w 658424"/>
                  <a:gd name="connsiteY2-116" fmla="*/ 286509 h 505769"/>
                  <a:gd name="connsiteX3-117" fmla="*/ 2177 w 658424"/>
                  <a:gd name="connsiteY3-118" fmla="*/ 474648 h 505769"/>
                  <a:gd name="connsiteX4-119" fmla="*/ 0 w 658424"/>
                  <a:gd name="connsiteY4-120" fmla="*/ 0 h 505769"/>
                  <a:gd name="connsiteX0-121" fmla="*/ 0 w 658424"/>
                  <a:gd name="connsiteY0-122" fmla="*/ 0 h 525981"/>
                  <a:gd name="connsiteX1-123" fmla="*/ 658424 w 658424"/>
                  <a:gd name="connsiteY1-124" fmla="*/ 0 h 525981"/>
                  <a:gd name="connsiteX2-125" fmla="*/ 658424 w 658424"/>
                  <a:gd name="connsiteY2-126" fmla="*/ 286509 h 525981"/>
                  <a:gd name="connsiteX3-127" fmla="*/ 2177 w 658424"/>
                  <a:gd name="connsiteY3-128" fmla="*/ 474648 h 525981"/>
                  <a:gd name="connsiteX4-129" fmla="*/ 0 w 658424"/>
                  <a:gd name="connsiteY4-130" fmla="*/ 0 h 525981"/>
                  <a:gd name="connsiteX0-131" fmla="*/ 0 w 658424"/>
                  <a:gd name="connsiteY0-132" fmla="*/ 0 h 436868"/>
                  <a:gd name="connsiteX1-133" fmla="*/ 658424 w 658424"/>
                  <a:gd name="connsiteY1-134" fmla="*/ 0 h 436868"/>
                  <a:gd name="connsiteX2-135" fmla="*/ 658424 w 658424"/>
                  <a:gd name="connsiteY2-136" fmla="*/ 286509 h 436868"/>
                  <a:gd name="connsiteX3-137" fmla="*/ 2177 w 658424"/>
                  <a:gd name="connsiteY3-138" fmla="*/ 251233 h 436868"/>
                  <a:gd name="connsiteX4-139" fmla="*/ 0 w 658424"/>
                  <a:gd name="connsiteY4-140" fmla="*/ 0 h 436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4943774" y="1868799"/>
              <a:ext cx="1799544" cy="609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任务概述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41"/>
          <p:cNvGrpSpPr/>
          <p:nvPr/>
        </p:nvGrpSpPr>
        <p:grpSpPr bwMode="auto">
          <a:xfrm>
            <a:off x="4481274" y="1754384"/>
            <a:ext cx="450766" cy="400110"/>
            <a:chOff x="2705291" y="1805798"/>
            <a:chExt cx="815010" cy="723619"/>
          </a:xfrm>
        </p:grpSpPr>
        <p:grpSp>
          <p:nvGrpSpPr>
            <p:cNvPr id="37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2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文本框 39"/>
            <p:cNvSpPr txBox="1">
              <a:spLocks noChangeArrowheads="1"/>
            </p:cNvSpPr>
            <p:nvPr/>
          </p:nvSpPr>
          <p:spPr bwMode="auto">
            <a:xfrm>
              <a:off x="2705291" y="1805798"/>
              <a:ext cx="815010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1" name="组合 42"/>
          <p:cNvGrpSpPr/>
          <p:nvPr/>
        </p:nvGrpSpPr>
        <p:grpSpPr bwMode="auto">
          <a:xfrm>
            <a:off x="5125406" y="1755946"/>
            <a:ext cx="2830970" cy="393701"/>
            <a:chOff x="3859762" y="1809521"/>
            <a:chExt cx="5116559" cy="711133"/>
          </a:xfrm>
        </p:grpSpPr>
        <p:grpSp>
          <p:nvGrpSpPr>
            <p:cNvPr id="42" name="组合 36"/>
            <p:cNvGrpSpPr/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2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  <a:gd name="connsiteX0-51" fmla="*/ 45292 w 703716"/>
                  <a:gd name="connsiteY0-52" fmla="*/ 0 h 525639"/>
                  <a:gd name="connsiteX1-53" fmla="*/ 703716 w 703716"/>
                  <a:gd name="connsiteY1-54" fmla="*/ 0 h 525639"/>
                  <a:gd name="connsiteX2-55" fmla="*/ 703716 w 703716"/>
                  <a:gd name="connsiteY2-56" fmla="*/ 286509 h 525639"/>
                  <a:gd name="connsiteX3-57" fmla="*/ 0 w 703716"/>
                  <a:gd name="connsiteY3-58" fmla="*/ 180681 h 525639"/>
                  <a:gd name="connsiteX4-59" fmla="*/ 45292 w 703716"/>
                  <a:gd name="connsiteY4-60" fmla="*/ 0 h 525639"/>
                  <a:gd name="connsiteX0-61" fmla="*/ 45292 w 703716"/>
                  <a:gd name="connsiteY0-62" fmla="*/ 0 h 286509"/>
                  <a:gd name="connsiteX1-63" fmla="*/ 703716 w 703716"/>
                  <a:gd name="connsiteY1-64" fmla="*/ 0 h 286509"/>
                  <a:gd name="connsiteX2-65" fmla="*/ 703716 w 703716"/>
                  <a:gd name="connsiteY2-66" fmla="*/ 286509 h 286509"/>
                  <a:gd name="connsiteX3-67" fmla="*/ 0 w 703716"/>
                  <a:gd name="connsiteY3-68" fmla="*/ 180681 h 286509"/>
                  <a:gd name="connsiteX4-69" fmla="*/ 45292 w 703716"/>
                  <a:gd name="connsiteY4-70" fmla="*/ 0 h 286509"/>
                  <a:gd name="connsiteX0-71" fmla="*/ 0 w 658424"/>
                  <a:gd name="connsiteY0-72" fmla="*/ 0 h 474648"/>
                  <a:gd name="connsiteX1-73" fmla="*/ 658424 w 658424"/>
                  <a:gd name="connsiteY1-74" fmla="*/ 0 h 474648"/>
                  <a:gd name="connsiteX2-75" fmla="*/ 658424 w 658424"/>
                  <a:gd name="connsiteY2-76" fmla="*/ 286509 h 474648"/>
                  <a:gd name="connsiteX3-77" fmla="*/ 2177 w 658424"/>
                  <a:gd name="connsiteY3-78" fmla="*/ 474648 h 474648"/>
                  <a:gd name="connsiteX4-79" fmla="*/ 0 w 658424"/>
                  <a:gd name="connsiteY4-80" fmla="*/ 0 h 474648"/>
                  <a:gd name="connsiteX0-81" fmla="*/ 0 w 658424"/>
                  <a:gd name="connsiteY0-82" fmla="*/ 0 h 474648"/>
                  <a:gd name="connsiteX1-83" fmla="*/ 658424 w 658424"/>
                  <a:gd name="connsiteY1-84" fmla="*/ 0 h 474648"/>
                  <a:gd name="connsiteX2-85" fmla="*/ 658424 w 658424"/>
                  <a:gd name="connsiteY2-86" fmla="*/ 286509 h 474648"/>
                  <a:gd name="connsiteX3-87" fmla="*/ 2177 w 658424"/>
                  <a:gd name="connsiteY3-88" fmla="*/ 474648 h 474648"/>
                  <a:gd name="connsiteX4-89" fmla="*/ 0 w 658424"/>
                  <a:gd name="connsiteY4-90" fmla="*/ 0 h 474648"/>
                  <a:gd name="connsiteX0-91" fmla="*/ 0 w 658424"/>
                  <a:gd name="connsiteY0-92" fmla="*/ 0 h 478579"/>
                  <a:gd name="connsiteX1-93" fmla="*/ 658424 w 658424"/>
                  <a:gd name="connsiteY1-94" fmla="*/ 0 h 478579"/>
                  <a:gd name="connsiteX2-95" fmla="*/ 658424 w 658424"/>
                  <a:gd name="connsiteY2-96" fmla="*/ 286509 h 478579"/>
                  <a:gd name="connsiteX3-97" fmla="*/ 2177 w 658424"/>
                  <a:gd name="connsiteY3-98" fmla="*/ 474648 h 478579"/>
                  <a:gd name="connsiteX4-99" fmla="*/ 0 w 658424"/>
                  <a:gd name="connsiteY4-100" fmla="*/ 0 h 478579"/>
                  <a:gd name="connsiteX0-101" fmla="*/ 0 w 658424"/>
                  <a:gd name="connsiteY0-102" fmla="*/ 0 h 477010"/>
                  <a:gd name="connsiteX1-103" fmla="*/ 658424 w 658424"/>
                  <a:gd name="connsiteY1-104" fmla="*/ 0 h 477010"/>
                  <a:gd name="connsiteX2-105" fmla="*/ 658424 w 658424"/>
                  <a:gd name="connsiteY2-106" fmla="*/ 286509 h 477010"/>
                  <a:gd name="connsiteX3-107" fmla="*/ 2177 w 658424"/>
                  <a:gd name="connsiteY3-108" fmla="*/ 474648 h 477010"/>
                  <a:gd name="connsiteX4-109" fmla="*/ 0 w 658424"/>
                  <a:gd name="connsiteY4-110" fmla="*/ 0 h 477010"/>
                  <a:gd name="connsiteX0-111" fmla="*/ 0 w 658424"/>
                  <a:gd name="connsiteY0-112" fmla="*/ 0 h 505769"/>
                  <a:gd name="connsiteX1-113" fmla="*/ 658424 w 658424"/>
                  <a:gd name="connsiteY1-114" fmla="*/ 0 h 505769"/>
                  <a:gd name="connsiteX2-115" fmla="*/ 658424 w 658424"/>
                  <a:gd name="connsiteY2-116" fmla="*/ 286509 h 505769"/>
                  <a:gd name="connsiteX3-117" fmla="*/ 2177 w 658424"/>
                  <a:gd name="connsiteY3-118" fmla="*/ 474648 h 505769"/>
                  <a:gd name="connsiteX4-119" fmla="*/ 0 w 658424"/>
                  <a:gd name="connsiteY4-120" fmla="*/ 0 h 505769"/>
                  <a:gd name="connsiteX0-121" fmla="*/ 0 w 658424"/>
                  <a:gd name="connsiteY0-122" fmla="*/ 0 h 525981"/>
                  <a:gd name="connsiteX1-123" fmla="*/ 658424 w 658424"/>
                  <a:gd name="connsiteY1-124" fmla="*/ 0 h 525981"/>
                  <a:gd name="connsiteX2-125" fmla="*/ 658424 w 658424"/>
                  <a:gd name="connsiteY2-126" fmla="*/ 286509 h 525981"/>
                  <a:gd name="connsiteX3-127" fmla="*/ 2177 w 658424"/>
                  <a:gd name="connsiteY3-128" fmla="*/ 474648 h 525981"/>
                  <a:gd name="connsiteX4-129" fmla="*/ 0 w 658424"/>
                  <a:gd name="connsiteY4-130" fmla="*/ 0 h 525981"/>
                  <a:gd name="connsiteX0-131" fmla="*/ 0 w 658424"/>
                  <a:gd name="connsiteY0-132" fmla="*/ 0 h 436868"/>
                  <a:gd name="connsiteX1-133" fmla="*/ 658424 w 658424"/>
                  <a:gd name="connsiteY1-134" fmla="*/ 0 h 436868"/>
                  <a:gd name="connsiteX2-135" fmla="*/ 658424 w 658424"/>
                  <a:gd name="connsiteY2-136" fmla="*/ 286509 h 436868"/>
                  <a:gd name="connsiteX3-137" fmla="*/ 2177 w 658424"/>
                  <a:gd name="connsiteY3-138" fmla="*/ 251233 h 436868"/>
                  <a:gd name="connsiteX4-139" fmla="*/ 0 w 658424"/>
                  <a:gd name="connsiteY4-140" fmla="*/ 0 h 436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4943774" y="1868799"/>
              <a:ext cx="1799544" cy="609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用例分析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1"/>
          <p:cNvGrpSpPr/>
          <p:nvPr/>
        </p:nvGrpSpPr>
        <p:grpSpPr bwMode="auto">
          <a:xfrm>
            <a:off x="4473260" y="2282638"/>
            <a:ext cx="458780" cy="400110"/>
            <a:chOff x="2690801" y="1805798"/>
            <a:chExt cx="829500" cy="723619"/>
          </a:xfrm>
        </p:grpSpPr>
        <p:grpSp>
          <p:nvGrpSpPr>
            <p:cNvPr id="47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3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文本框 39"/>
            <p:cNvSpPr txBox="1">
              <a:spLocks noChangeArrowheads="1"/>
            </p:cNvSpPr>
            <p:nvPr/>
          </p:nvSpPr>
          <p:spPr bwMode="auto">
            <a:xfrm>
              <a:off x="2690801" y="1805798"/>
              <a:ext cx="829500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1" name="组合 42"/>
          <p:cNvGrpSpPr/>
          <p:nvPr/>
        </p:nvGrpSpPr>
        <p:grpSpPr bwMode="auto">
          <a:xfrm>
            <a:off x="5125406" y="2284202"/>
            <a:ext cx="2830970" cy="393701"/>
            <a:chOff x="3859762" y="1809521"/>
            <a:chExt cx="5116559" cy="711133"/>
          </a:xfrm>
        </p:grpSpPr>
        <p:grpSp>
          <p:nvGrpSpPr>
            <p:cNvPr id="52" name="组合 36"/>
            <p:cNvGrpSpPr/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3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  <a:gd name="connsiteX0-51" fmla="*/ 45292 w 703716"/>
                  <a:gd name="connsiteY0-52" fmla="*/ 0 h 525639"/>
                  <a:gd name="connsiteX1-53" fmla="*/ 703716 w 703716"/>
                  <a:gd name="connsiteY1-54" fmla="*/ 0 h 525639"/>
                  <a:gd name="connsiteX2-55" fmla="*/ 703716 w 703716"/>
                  <a:gd name="connsiteY2-56" fmla="*/ 286509 h 525639"/>
                  <a:gd name="connsiteX3-57" fmla="*/ 0 w 703716"/>
                  <a:gd name="connsiteY3-58" fmla="*/ 180681 h 525639"/>
                  <a:gd name="connsiteX4-59" fmla="*/ 45292 w 703716"/>
                  <a:gd name="connsiteY4-60" fmla="*/ 0 h 525639"/>
                  <a:gd name="connsiteX0-61" fmla="*/ 45292 w 703716"/>
                  <a:gd name="connsiteY0-62" fmla="*/ 0 h 286509"/>
                  <a:gd name="connsiteX1-63" fmla="*/ 703716 w 703716"/>
                  <a:gd name="connsiteY1-64" fmla="*/ 0 h 286509"/>
                  <a:gd name="connsiteX2-65" fmla="*/ 703716 w 703716"/>
                  <a:gd name="connsiteY2-66" fmla="*/ 286509 h 286509"/>
                  <a:gd name="connsiteX3-67" fmla="*/ 0 w 703716"/>
                  <a:gd name="connsiteY3-68" fmla="*/ 180681 h 286509"/>
                  <a:gd name="connsiteX4-69" fmla="*/ 45292 w 703716"/>
                  <a:gd name="connsiteY4-70" fmla="*/ 0 h 286509"/>
                  <a:gd name="connsiteX0-71" fmla="*/ 0 w 658424"/>
                  <a:gd name="connsiteY0-72" fmla="*/ 0 h 474648"/>
                  <a:gd name="connsiteX1-73" fmla="*/ 658424 w 658424"/>
                  <a:gd name="connsiteY1-74" fmla="*/ 0 h 474648"/>
                  <a:gd name="connsiteX2-75" fmla="*/ 658424 w 658424"/>
                  <a:gd name="connsiteY2-76" fmla="*/ 286509 h 474648"/>
                  <a:gd name="connsiteX3-77" fmla="*/ 2177 w 658424"/>
                  <a:gd name="connsiteY3-78" fmla="*/ 474648 h 474648"/>
                  <a:gd name="connsiteX4-79" fmla="*/ 0 w 658424"/>
                  <a:gd name="connsiteY4-80" fmla="*/ 0 h 474648"/>
                  <a:gd name="connsiteX0-81" fmla="*/ 0 w 658424"/>
                  <a:gd name="connsiteY0-82" fmla="*/ 0 h 474648"/>
                  <a:gd name="connsiteX1-83" fmla="*/ 658424 w 658424"/>
                  <a:gd name="connsiteY1-84" fmla="*/ 0 h 474648"/>
                  <a:gd name="connsiteX2-85" fmla="*/ 658424 w 658424"/>
                  <a:gd name="connsiteY2-86" fmla="*/ 286509 h 474648"/>
                  <a:gd name="connsiteX3-87" fmla="*/ 2177 w 658424"/>
                  <a:gd name="connsiteY3-88" fmla="*/ 474648 h 474648"/>
                  <a:gd name="connsiteX4-89" fmla="*/ 0 w 658424"/>
                  <a:gd name="connsiteY4-90" fmla="*/ 0 h 474648"/>
                  <a:gd name="connsiteX0-91" fmla="*/ 0 w 658424"/>
                  <a:gd name="connsiteY0-92" fmla="*/ 0 h 478579"/>
                  <a:gd name="connsiteX1-93" fmla="*/ 658424 w 658424"/>
                  <a:gd name="connsiteY1-94" fmla="*/ 0 h 478579"/>
                  <a:gd name="connsiteX2-95" fmla="*/ 658424 w 658424"/>
                  <a:gd name="connsiteY2-96" fmla="*/ 286509 h 478579"/>
                  <a:gd name="connsiteX3-97" fmla="*/ 2177 w 658424"/>
                  <a:gd name="connsiteY3-98" fmla="*/ 474648 h 478579"/>
                  <a:gd name="connsiteX4-99" fmla="*/ 0 w 658424"/>
                  <a:gd name="connsiteY4-100" fmla="*/ 0 h 478579"/>
                  <a:gd name="connsiteX0-101" fmla="*/ 0 w 658424"/>
                  <a:gd name="connsiteY0-102" fmla="*/ 0 h 477010"/>
                  <a:gd name="connsiteX1-103" fmla="*/ 658424 w 658424"/>
                  <a:gd name="connsiteY1-104" fmla="*/ 0 h 477010"/>
                  <a:gd name="connsiteX2-105" fmla="*/ 658424 w 658424"/>
                  <a:gd name="connsiteY2-106" fmla="*/ 286509 h 477010"/>
                  <a:gd name="connsiteX3-107" fmla="*/ 2177 w 658424"/>
                  <a:gd name="connsiteY3-108" fmla="*/ 474648 h 477010"/>
                  <a:gd name="connsiteX4-109" fmla="*/ 0 w 658424"/>
                  <a:gd name="connsiteY4-110" fmla="*/ 0 h 477010"/>
                  <a:gd name="connsiteX0-111" fmla="*/ 0 w 658424"/>
                  <a:gd name="connsiteY0-112" fmla="*/ 0 h 505769"/>
                  <a:gd name="connsiteX1-113" fmla="*/ 658424 w 658424"/>
                  <a:gd name="connsiteY1-114" fmla="*/ 0 h 505769"/>
                  <a:gd name="connsiteX2-115" fmla="*/ 658424 w 658424"/>
                  <a:gd name="connsiteY2-116" fmla="*/ 286509 h 505769"/>
                  <a:gd name="connsiteX3-117" fmla="*/ 2177 w 658424"/>
                  <a:gd name="connsiteY3-118" fmla="*/ 474648 h 505769"/>
                  <a:gd name="connsiteX4-119" fmla="*/ 0 w 658424"/>
                  <a:gd name="connsiteY4-120" fmla="*/ 0 h 505769"/>
                  <a:gd name="connsiteX0-121" fmla="*/ 0 w 658424"/>
                  <a:gd name="connsiteY0-122" fmla="*/ 0 h 525981"/>
                  <a:gd name="connsiteX1-123" fmla="*/ 658424 w 658424"/>
                  <a:gd name="connsiteY1-124" fmla="*/ 0 h 525981"/>
                  <a:gd name="connsiteX2-125" fmla="*/ 658424 w 658424"/>
                  <a:gd name="connsiteY2-126" fmla="*/ 286509 h 525981"/>
                  <a:gd name="connsiteX3-127" fmla="*/ 2177 w 658424"/>
                  <a:gd name="connsiteY3-128" fmla="*/ 474648 h 525981"/>
                  <a:gd name="connsiteX4-129" fmla="*/ 0 w 658424"/>
                  <a:gd name="connsiteY4-130" fmla="*/ 0 h 525981"/>
                  <a:gd name="connsiteX0-131" fmla="*/ 0 w 658424"/>
                  <a:gd name="connsiteY0-132" fmla="*/ 0 h 436868"/>
                  <a:gd name="connsiteX1-133" fmla="*/ 658424 w 658424"/>
                  <a:gd name="connsiteY1-134" fmla="*/ 0 h 436868"/>
                  <a:gd name="connsiteX2-135" fmla="*/ 658424 w 658424"/>
                  <a:gd name="connsiteY2-136" fmla="*/ 286509 h 436868"/>
                  <a:gd name="connsiteX3-137" fmla="*/ 2177 w 658424"/>
                  <a:gd name="connsiteY3-138" fmla="*/ 251233 h 436868"/>
                  <a:gd name="connsiteX4-139" fmla="*/ 0 w 658424"/>
                  <a:gd name="connsiteY4-140" fmla="*/ 0 h 436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943774" y="1868799"/>
              <a:ext cx="2534052" cy="609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对象关系建模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41"/>
          <p:cNvGrpSpPr/>
          <p:nvPr/>
        </p:nvGrpSpPr>
        <p:grpSpPr bwMode="auto">
          <a:xfrm>
            <a:off x="4481277" y="2837983"/>
            <a:ext cx="450764" cy="400110"/>
            <a:chOff x="2705295" y="1805798"/>
            <a:chExt cx="815006" cy="723619"/>
          </a:xfrm>
        </p:grpSpPr>
        <p:grpSp>
          <p:nvGrpSpPr>
            <p:cNvPr id="57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4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文本框 39"/>
            <p:cNvSpPr txBox="1">
              <a:spLocks noChangeArrowheads="1"/>
            </p:cNvSpPr>
            <p:nvPr/>
          </p:nvSpPr>
          <p:spPr bwMode="auto">
            <a:xfrm>
              <a:off x="2705295" y="1805798"/>
              <a:ext cx="815006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1" name="组合 42"/>
          <p:cNvGrpSpPr/>
          <p:nvPr/>
        </p:nvGrpSpPr>
        <p:grpSpPr bwMode="auto">
          <a:xfrm>
            <a:off x="5125406" y="2839546"/>
            <a:ext cx="2830970" cy="393701"/>
            <a:chOff x="3859762" y="1809521"/>
            <a:chExt cx="5116559" cy="711133"/>
          </a:xfrm>
        </p:grpSpPr>
        <p:grpSp>
          <p:nvGrpSpPr>
            <p:cNvPr id="62" name="组合 36"/>
            <p:cNvGrpSpPr/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4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  <a:gd name="connsiteX0-51" fmla="*/ 45292 w 703716"/>
                  <a:gd name="connsiteY0-52" fmla="*/ 0 h 525639"/>
                  <a:gd name="connsiteX1-53" fmla="*/ 703716 w 703716"/>
                  <a:gd name="connsiteY1-54" fmla="*/ 0 h 525639"/>
                  <a:gd name="connsiteX2-55" fmla="*/ 703716 w 703716"/>
                  <a:gd name="connsiteY2-56" fmla="*/ 286509 h 525639"/>
                  <a:gd name="connsiteX3-57" fmla="*/ 0 w 703716"/>
                  <a:gd name="connsiteY3-58" fmla="*/ 180681 h 525639"/>
                  <a:gd name="connsiteX4-59" fmla="*/ 45292 w 703716"/>
                  <a:gd name="connsiteY4-60" fmla="*/ 0 h 525639"/>
                  <a:gd name="connsiteX0-61" fmla="*/ 45292 w 703716"/>
                  <a:gd name="connsiteY0-62" fmla="*/ 0 h 286509"/>
                  <a:gd name="connsiteX1-63" fmla="*/ 703716 w 703716"/>
                  <a:gd name="connsiteY1-64" fmla="*/ 0 h 286509"/>
                  <a:gd name="connsiteX2-65" fmla="*/ 703716 w 703716"/>
                  <a:gd name="connsiteY2-66" fmla="*/ 286509 h 286509"/>
                  <a:gd name="connsiteX3-67" fmla="*/ 0 w 703716"/>
                  <a:gd name="connsiteY3-68" fmla="*/ 180681 h 286509"/>
                  <a:gd name="connsiteX4-69" fmla="*/ 45292 w 703716"/>
                  <a:gd name="connsiteY4-70" fmla="*/ 0 h 286509"/>
                  <a:gd name="connsiteX0-71" fmla="*/ 0 w 658424"/>
                  <a:gd name="connsiteY0-72" fmla="*/ 0 h 474648"/>
                  <a:gd name="connsiteX1-73" fmla="*/ 658424 w 658424"/>
                  <a:gd name="connsiteY1-74" fmla="*/ 0 h 474648"/>
                  <a:gd name="connsiteX2-75" fmla="*/ 658424 w 658424"/>
                  <a:gd name="connsiteY2-76" fmla="*/ 286509 h 474648"/>
                  <a:gd name="connsiteX3-77" fmla="*/ 2177 w 658424"/>
                  <a:gd name="connsiteY3-78" fmla="*/ 474648 h 474648"/>
                  <a:gd name="connsiteX4-79" fmla="*/ 0 w 658424"/>
                  <a:gd name="connsiteY4-80" fmla="*/ 0 h 474648"/>
                  <a:gd name="connsiteX0-81" fmla="*/ 0 w 658424"/>
                  <a:gd name="connsiteY0-82" fmla="*/ 0 h 474648"/>
                  <a:gd name="connsiteX1-83" fmla="*/ 658424 w 658424"/>
                  <a:gd name="connsiteY1-84" fmla="*/ 0 h 474648"/>
                  <a:gd name="connsiteX2-85" fmla="*/ 658424 w 658424"/>
                  <a:gd name="connsiteY2-86" fmla="*/ 286509 h 474648"/>
                  <a:gd name="connsiteX3-87" fmla="*/ 2177 w 658424"/>
                  <a:gd name="connsiteY3-88" fmla="*/ 474648 h 474648"/>
                  <a:gd name="connsiteX4-89" fmla="*/ 0 w 658424"/>
                  <a:gd name="connsiteY4-90" fmla="*/ 0 h 474648"/>
                  <a:gd name="connsiteX0-91" fmla="*/ 0 w 658424"/>
                  <a:gd name="connsiteY0-92" fmla="*/ 0 h 478579"/>
                  <a:gd name="connsiteX1-93" fmla="*/ 658424 w 658424"/>
                  <a:gd name="connsiteY1-94" fmla="*/ 0 h 478579"/>
                  <a:gd name="connsiteX2-95" fmla="*/ 658424 w 658424"/>
                  <a:gd name="connsiteY2-96" fmla="*/ 286509 h 478579"/>
                  <a:gd name="connsiteX3-97" fmla="*/ 2177 w 658424"/>
                  <a:gd name="connsiteY3-98" fmla="*/ 474648 h 478579"/>
                  <a:gd name="connsiteX4-99" fmla="*/ 0 w 658424"/>
                  <a:gd name="connsiteY4-100" fmla="*/ 0 h 478579"/>
                  <a:gd name="connsiteX0-101" fmla="*/ 0 w 658424"/>
                  <a:gd name="connsiteY0-102" fmla="*/ 0 h 477010"/>
                  <a:gd name="connsiteX1-103" fmla="*/ 658424 w 658424"/>
                  <a:gd name="connsiteY1-104" fmla="*/ 0 h 477010"/>
                  <a:gd name="connsiteX2-105" fmla="*/ 658424 w 658424"/>
                  <a:gd name="connsiteY2-106" fmla="*/ 286509 h 477010"/>
                  <a:gd name="connsiteX3-107" fmla="*/ 2177 w 658424"/>
                  <a:gd name="connsiteY3-108" fmla="*/ 474648 h 477010"/>
                  <a:gd name="connsiteX4-109" fmla="*/ 0 w 658424"/>
                  <a:gd name="connsiteY4-110" fmla="*/ 0 h 477010"/>
                  <a:gd name="connsiteX0-111" fmla="*/ 0 w 658424"/>
                  <a:gd name="connsiteY0-112" fmla="*/ 0 h 505769"/>
                  <a:gd name="connsiteX1-113" fmla="*/ 658424 w 658424"/>
                  <a:gd name="connsiteY1-114" fmla="*/ 0 h 505769"/>
                  <a:gd name="connsiteX2-115" fmla="*/ 658424 w 658424"/>
                  <a:gd name="connsiteY2-116" fmla="*/ 286509 h 505769"/>
                  <a:gd name="connsiteX3-117" fmla="*/ 2177 w 658424"/>
                  <a:gd name="connsiteY3-118" fmla="*/ 474648 h 505769"/>
                  <a:gd name="connsiteX4-119" fmla="*/ 0 w 658424"/>
                  <a:gd name="connsiteY4-120" fmla="*/ 0 h 505769"/>
                  <a:gd name="connsiteX0-121" fmla="*/ 0 w 658424"/>
                  <a:gd name="connsiteY0-122" fmla="*/ 0 h 525981"/>
                  <a:gd name="connsiteX1-123" fmla="*/ 658424 w 658424"/>
                  <a:gd name="connsiteY1-124" fmla="*/ 0 h 525981"/>
                  <a:gd name="connsiteX2-125" fmla="*/ 658424 w 658424"/>
                  <a:gd name="connsiteY2-126" fmla="*/ 286509 h 525981"/>
                  <a:gd name="connsiteX3-127" fmla="*/ 2177 w 658424"/>
                  <a:gd name="connsiteY3-128" fmla="*/ 474648 h 525981"/>
                  <a:gd name="connsiteX4-129" fmla="*/ 0 w 658424"/>
                  <a:gd name="connsiteY4-130" fmla="*/ 0 h 525981"/>
                  <a:gd name="connsiteX0-131" fmla="*/ 0 w 658424"/>
                  <a:gd name="connsiteY0-132" fmla="*/ 0 h 436868"/>
                  <a:gd name="connsiteX1-133" fmla="*/ 658424 w 658424"/>
                  <a:gd name="connsiteY1-134" fmla="*/ 0 h 436868"/>
                  <a:gd name="connsiteX2-135" fmla="*/ 658424 w 658424"/>
                  <a:gd name="connsiteY2-136" fmla="*/ 286509 h 436868"/>
                  <a:gd name="connsiteX3-137" fmla="*/ 2177 w 658424"/>
                  <a:gd name="connsiteY3-138" fmla="*/ 251233 h 436868"/>
                  <a:gd name="connsiteX4-139" fmla="*/ 0 w 658424"/>
                  <a:gd name="connsiteY4-140" fmla="*/ 0 h 436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4943774" y="1868799"/>
              <a:ext cx="2534052" cy="609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动态行为建模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1403648" y="1454179"/>
            <a:ext cx="2232248" cy="223224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184704" y="1166147"/>
            <a:ext cx="923330" cy="2698377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873121" y="2448279"/>
            <a:ext cx="234616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41"/>
          <p:cNvGrpSpPr/>
          <p:nvPr/>
        </p:nvGrpSpPr>
        <p:grpSpPr bwMode="auto">
          <a:xfrm>
            <a:off x="4489529" y="3424708"/>
            <a:ext cx="459326" cy="398780"/>
            <a:chOff x="2727102" y="1805798"/>
            <a:chExt cx="830486" cy="721214"/>
          </a:xfrm>
        </p:grpSpPr>
        <p:grpSp>
          <p:nvGrpSpPr>
            <p:cNvPr id="4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文本框 39"/>
            <p:cNvSpPr txBox="1">
              <a:spLocks noChangeArrowheads="1"/>
            </p:cNvSpPr>
            <p:nvPr/>
          </p:nvSpPr>
          <p:spPr bwMode="auto">
            <a:xfrm>
              <a:off x="2734390" y="1805798"/>
              <a:ext cx="823198" cy="72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05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42"/>
          <p:cNvGrpSpPr/>
          <p:nvPr/>
        </p:nvGrpSpPr>
        <p:grpSpPr bwMode="auto">
          <a:xfrm>
            <a:off x="5121596" y="3426272"/>
            <a:ext cx="2830970" cy="393701"/>
            <a:chOff x="3859762" y="1809521"/>
            <a:chExt cx="5116559" cy="711133"/>
          </a:xfrm>
        </p:grpSpPr>
        <p:grpSp>
          <p:nvGrpSpPr>
            <p:cNvPr id="9" name="组合 36"/>
            <p:cNvGrpSpPr/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矩形 34"/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  <a:gd name="connsiteX0-51" fmla="*/ 45292 w 703716"/>
                  <a:gd name="connsiteY0-52" fmla="*/ 0 h 525639"/>
                  <a:gd name="connsiteX1-53" fmla="*/ 703716 w 703716"/>
                  <a:gd name="connsiteY1-54" fmla="*/ 0 h 525639"/>
                  <a:gd name="connsiteX2-55" fmla="*/ 703716 w 703716"/>
                  <a:gd name="connsiteY2-56" fmla="*/ 286509 h 525639"/>
                  <a:gd name="connsiteX3-57" fmla="*/ 0 w 703716"/>
                  <a:gd name="connsiteY3-58" fmla="*/ 180681 h 525639"/>
                  <a:gd name="connsiteX4-59" fmla="*/ 45292 w 703716"/>
                  <a:gd name="connsiteY4-60" fmla="*/ 0 h 525639"/>
                  <a:gd name="connsiteX0-61" fmla="*/ 45292 w 703716"/>
                  <a:gd name="connsiteY0-62" fmla="*/ 0 h 286509"/>
                  <a:gd name="connsiteX1-63" fmla="*/ 703716 w 703716"/>
                  <a:gd name="connsiteY1-64" fmla="*/ 0 h 286509"/>
                  <a:gd name="connsiteX2-65" fmla="*/ 703716 w 703716"/>
                  <a:gd name="connsiteY2-66" fmla="*/ 286509 h 286509"/>
                  <a:gd name="connsiteX3-67" fmla="*/ 0 w 703716"/>
                  <a:gd name="connsiteY3-68" fmla="*/ 180681 h 286509"/>
                  <a:gd name="connsiteX4-69" fmla="*/ 45292 w 703716"/>
                  <a:gd name="connsiteY4-70" fmla="*/ 0 h 286509"/>
                  <a:gd name="connsiteX0-71" fmla="*/ 0 w 658424"/>
                  <a:gd name="connsiteY0-72" fmla="*/ 0 h 474648"/>
                  <a:gd name="connsiteX1-73" fmla="*/ 658424 w 658424"/>
                  <a:gd name="connsiteY1-74" fmla="*/ 0 h 474648"/>
                  <a:gd name="connsiteX2-75" fmla="*/ 658424 w 658424"/>
                  <a:gd name="connsiteY2-76" fmla="*/ 286509 h 474648"/>
                  <a:gd name="connsiteX3-77" fmla="*/ 2177 w 658424"/>
                  <a:gd name="connsiteY3-78" fmla="*/ 474648 h 474648"/>
                  <a:gd name="connsiteX4-79" fmla="*/ 0 w 658424"/>
                  <a:gd name="connsiteY4-80" fmla="*/ 0 h 474648"/>
                  <a:gd name="connsiteX0-81" fmla="*/ 0 w 658424"/>
                  <a:gd name="connsiteY0-82" fmla="*/ 0 h 474648"/>
                  <a:gd name="connsiteX1-83" fmla="*/ 658424 w 658424"/>
                  <a:gd name="connsiteY1-84" fmla="*/ 0 h 474648"/>
                  <a:gd name="connsiteX2-85" fmla="*/ 658424 w 658424"/>
                  <a:gd name="connsiteY2-86" fmla="*/ 286509 h 474648"/>
                  <a:gd name="connsiteX3-87" fmla="*/ 2177 w 658424"/>
                  <a:gd name="connsiteY3-88" fmla="*/ 474648 h 474648"/>
                  <a:gd name="connsiteX4-89" fmla="*/ 0 w 658424"/>
                  <a:gd name="connsiteY4-90" fmla="*/ 0 h 474648"/>
                  <a:gd name="connsiteX0-91" fmla="*/ 0 w 658424"/>
                  <a:gd name="connsiteY0-92" fmla="*/ 0 h 478579"/>
                  <a:gd name="connsiteX1-93" fmla="*/ 658424 w 658424"/>
                  <a:gd name="connsiteY1-94" fmla="*/ 0 h 478579"/>
                  <a:gd name="connsiteX2-95" fmla="*/ 658424 w 658424"/>
                  <a:gd name="connsiteY2-96" fmla="*/ 286509 h 478579"/>
                  <a:gd name="connsiteX3-97" fmla="*/ 2177 w 658424"/>
                  <a:gd name="connsiteY3-98" fmla="*/ 474648 h 478579"/>
                  <a:gd name="connsiteX4-99" fmla="*/ 0 w 658424"/>
                  <a:gd name="connsiteY4-100" fmla="*/ 0 h 478579"/>
                  <a:gd name="connsiteX0-101" fmla="*/ 0 w 658424"/>
                  <a:gd name="connsiteY0-102" fmla="*/ 0 h 477010"/>
                  <a:gd name="connsiteX1-103" fmla="*/ 658424 w 658424"/>
                  <a:gd name="connsiteY1-104" fmla="*/ 0 h 477010"/>
                  <a:gd name="connsiteX2-105" fmla="*/ 658424 w 658424"/>
                  <a:gd name="connsiteY2-106" fmla="*/ 286509 h 477010"/>
                  <a:gd name="connsiteX3-107" fmla="*/ 2177 w 658424"/>
                  <a:gd name="connsiteY3-108" fmla="*/ 474648 h 477010"/>
                  <a:gd name="connsiteX4-109" fmla="*/ 0 w 658424"/>
                  <a:gd name="connsiteY4-110" fmla="*/ 0 h 477010"/>
                  <a:gd name="connsiteX0-111" fmla="*/ 0 w 658424"/>
                  <a:gd name="connsiteY0-112" fmla="*/ 0 h 505769"/>
                  <a:gd name="connsiteX1-113" fmla="*/ 658424 w 658424"/>
                  <a:gd name="connsiteY1-114" fmla="*/ 0 h 505769"/>
                  <a:gd name="connsiteX2-115" fmla="*/ 658424 w 658424"/>
                  <a:gd name="connsiteY2-116" fmla="*/ 286509 h 505769"/>
                  <a:gd name="connsiteX3-117" fmla="*/ 2177 w 658424"/>
                  <a:gd name="connsiteY3-118" fmla="*/ 474648 h 505769"/>
                  <a:gd name="connsiteX4-119" fmla="*/ 0 w 658424"/>
                  <a:gd name="connsiteY4-120" fmla="*/ 0 h 505769"/>
                  <a:gd name="connsiteX0-121" fmla="*/ 0 w 658424"/>
                  <a:gd name="connsiteY0-122" fmla="*/ 0 h 525981"/>
                  <a:gd name="connsiteX1-123" fmla="*/ 658424 w 658424"/>
                  <a:gd name="connsiteY1-124" fmla="*/ 0 h 525981"/>
                  <a:gd name="connsiteX2-125" fmla="*/ 658424 w 658424"/>
                  <a:gd name="connsiteY2-126" fmla="*/ 286509 h 525981"/>
                  <a:gd name="connsiteX3-127" fmla="*/ 2177 w 658424"/>
                  <a:gd name="connsiteY3-128" fmla="*/ 474648 h 525981"/>
                  <a:gd name="connsiteX4-129" fmla="*/ 0 w 658424"/>
                  <a:gd name="connsiteY4-130" fmla="*/ 0 h 525981"/>
                  <a:gd name="connsiteX0-131" fmla="*/ 0 w 658424"/>
                  <a:gd name="connsiteY0-132" fmla="*/ 0 h 436868"/>
                  <a:gd name="connsiteX1-133" fmla="*/ 658424 w 658424"/>
                  <a:gd name="connsiteY1-134" fmla="*/ 0 h 436868"/>
                  <a:gd name="connsiteX2-135" fmla="*/ 658424 w 658424"/>
                  <a:gd name="connsiteY2-136" fmla="*/ 286509 h 436868"/>
                  <a:gd name="connsiteX3-137" fmla="*/ 2177 w 658424"/>
                  <a:gd name="connsiteY3-138" fmla="*/ 251233 h 436868"/>
                  <a:gd name="connsiteX4-139" fmla="*/ 0 w 658424"/>
                  <a:gd name="connsiteY4-140" fmla="*/ 0 h 436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943774" y="1868799"/>
              <a:ext cx="2534052" cy="609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系统流程分析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 advClick="0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0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40000" y="4662805"/>
            <a:ext cx="5180965" cy="10160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70013" y="857558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椭圆 64"/>
          <p:cNvSpPr>
            <a:spLocks noChangeArrowheads="1"/>
          </p:cNvSpPr>
          <p:nvPr/>
        </p:nvSpPr>
        <p:spPr bwMode="auto">
          <a:xfrm>
            <a:off x="234950" y="609984"/>
            <a:ext cx="1244600" cy="1244216"/>
          </a:xfrm>
          <a:prstGeom prst="ellipse">
            <a:avLst/>
          </a:prstGeom>
          <a:solidFill>
            <a:schemeClr val="accent1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开发环境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椭圆 64"/>
          <p:cNvSpPr>
            <a:spLocks noChangeArrowheads="1"/>
          </p:cNvSpPr>
          <p:nvPr/>
        </p:nvSpPr>
        <p:spPr bwMode="auto">
          <a:xfrm>
            <a:off x="7630478" y="3702101"/>
            <a:ext cx="1244600" cy="1242628"/>
          </a:xfrm>
          <a:prstGeom prst="ellipse">
            <a:avLst/>
          </a:prstGeom>
          <a:solidFill>
            <a:schemeClr val="accent2"/>
          </a:solidFill>
          <a:ln w="190500" cap="sq" cmpd="sng">
            <a:solidFill>
              <a:schemeClr val="bg1">
                <a:lumMod val="65000"/>
              </a:schemeClr>
            </a:solidFill>
            <a:rou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endParaRPr lang="zh-CN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5576" r="21448"/>
          <a:stretch>
            <a:fillRect/>
          </a:stretch>
        </p:blipFill>
        <p:spPr>
          <a:xfrm>
            <a:off x="4364990" y="1196975"/>
            <a:ext cx="2983230" cy="3089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4799"/>
          <a:stretch>
            <a:fillRect/>
          </a:stretch>
        </p:blipFill>
        <p:spPr>
          <a:xfrm>
            <a:off x="408305" y="2008505"/>
            <a:ext cx="3867150" cy="2499360"/>
          </a:xfrm>
          <a:prstGeom prst="rect">
            <a:avLst/>
          </a:prstGeom>
        </p:spPr>
      </p:pic>
    </p:spTree>
  </p:cSld>
  <p:clrMapOvr>
    <a:masterClrMapping/>
  </p:clrMapOvr>
  <p:transition spd="med" advClick="0" advTm="7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9" grpId="1" bldLvl="0" animBg="1"/>
      <p:bldP spid="11" grpId="0" bldLvl="0" animBg="1"/>
      <p:bldP spid="11" grpId="1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2857"/>
            <a:ext cx="9144000" cy="5148262"/>
          </a:xfrm>
          <a:prstGeom prst="rect">
            <a:avLst/>
          </a:prstGeom>
          <a:noFill/>
        </p:spPr>
      </p:pic>
      <p:sp>
        <p:nvSpPr>
          <p:cNvPr id="10" name="文本框 16"/>
          <p:cNvSpPr txBox="1"/>
          <p:nvPr/>
        </p:nvSpPr>
        <p:spPr>
          <a:xfrm>
            <a:off x="2195736" y="1703376"/>
            <a:ext cx="4968552" cy="129540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buNone/>
            </a:pPr>
            <a:r>
              <a:rPr lang="zh-CN" altLang="en-US" sz="80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谢谢观看</a:t>
            </a:r>
            <a:endParaRPr lang="zh-CN" altLang="en-US" sz="8000" b="1" cap="all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 advTm="6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127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427985" y="2426975"/>
            <a:ext cx="249958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任务概述</a:t>
            </a:r>
            <a:endParaRPr lang="zh-CN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63688" y="1454179"/>
            <a:ext cx="2232248" cy="223224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01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 advClick="0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4034357" y="2211821"/>
            <a:ext cx="1061000" cy="1214343"/>
            <a:chOff x="5379142" y="2991066"/>
            <a:chExt cx="1414667" cy="1619124"/>
          </a:xfrm>
        </p:grpSpPr>
        <p:sp>
          <p:nvSpPr>
            <p:cNvPr id="3" name="Shape 1723"/>
            <p:cNvSpPr/>
            <p:nvPr/>
          </p:nvSpPr>
          <p:spPr>
            <a:xfrm rot="18900000">
              <a:off x="5379143" y="2991066"/>
              <a:ext cx="1414666" cy="14146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Shape 1726"/>
            <p:cNvSpPr/>
            <p:nvPr/>
          </p:nvSpPr>
          <p:spPr>
            <a:xfrm rot="18900000">
              <a:off x="5379142" y="3195523"/>
              <a:ext cx="1414666" cy="141466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2672903" y="2368078"/>
            <a:ext cx="1061000" cy="1214343"/>
            <a:chOff x="3563871" y="3199409"/>
            <a:chExt cx="1414666" cy="1619124"/>
          </a:xfrm>
        </p:grpSpPr>
        <p:sp>
          <p:nvSpPr>
            <p:cNvPr id="6" name="Shape 1722"/>
            <p:cNvSpPr/>
            <p:nvPr/>
          </p:nvSpPr>
          <p:spPr>
            <a:xfrm rot="8100000">
              <a:off x="3563871" y="3403867"/>
              <a:ext cx="1414666" cy="14146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Shape 1729"/>
            <p:cNvSpPr/>
            <p:nvPr/>
          </p:nvSpPr>
          <p:spPr>
            <a:xfrm rot="8100000">
              <a:off x="3563871" y="3199409"/>
              <a:ext cx="1414666" cy="1414667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1"/>
          <p:cNvGrpSpPr/>
          <p:nvPr/>
        </p:nvGrpSpPr>
        <p:grpSpPr>
          <a:xfrm>
            <a:off x="1307307" y="2211820"/>
            <a:ext cx="1061000" cy="1214343"/>
            <a:chOff x="1743076" y="2991066"/>
            <a:chExt cx="1414666" cy="1619125"/>
          </a:xfrm>
        </p:grpSpPr>
        <p:sp>
          <p:nvSpPr>
            <p:cNvPr id="9" name="Shape 1721"/>
            <p:cNvSpPr/>
            <p:nvPr/>
          </p:nvSpPr>
          <p:spPr>
            <a:xfrm rot="18900000">
              <a:off x="1743076" y="2991066"/>
              <a:ext cx="1414666" cy="14146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Shape 1732"/>
            <p:cNvSpPr/>
            <p:nvPr/>
          </p:nvSpPr>
          <p:spPr>
            <a:xfrm rot="18900000">
              <a:off x="1743076" y="3195524"/>
              <a:ext cx="1414666" cy="1414667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5399953" y="2368077"/>
            <a:ext cx="1061000" cy="1214344"/>
            <a:chOff x="7199937" y="3199409"/>
            <a:chExt cx="1414666" cy="1619125"/>
          </a:xfrm>
        </p:grpSpPr>
        <p:sp>
          <p:nvSpPr>
            <p:cNvPr id="12" name="Shape 1724"/>
            <p:cNvSpPr/>
            <p:nvPr/>
          </p:nvSpPr>
          <p:spPr>
            <a:xfrm rot="8100000">
              <a:off x="7199937" y="3403868"/>
              <a:ext cx="1414666" cy="14146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Shape 1735"/>
            <p:cNvSpPr/>
            <p:nvPr/>
          </p:nvSpPr>
          <p:spPr>
            <a:xfrm rot="8100000">
              <a:off x="7199937" y="3199409"/>
              <a:ext cx="1414666" cy="141466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6"/>
          <p:cNvGrpSpPr/>
          <p:nvPr/>
        </p:nvGrpSpPr>
        <p:grpSpPr>
          <a:xfrm>
            <a:off x="6761407" y="2211821"/>
            <a:ext cx="1061000" cy="1214343"/>
            <a:chOff x="9015209" y="2991066"/>
            <a:chExt cx="1414666" cy="1619124"/>
          </a:xfrm>
        </p:grpSpPr>
        <p:sp>
          <p:nvSpPr>
            <p:cNvPr id="15" name="Shape 1725"/>
            <p:cNvSpPr/>
            <p:nvPr/>
          </p:nvSpPr>
          <p:spPr>
            <a:xfrm rot="18900000">
              <a:off x="9015209" y="2991066"/>
              <a:ext cx="1414666" cy="14146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Shape 1738"/>
            <p:cNvSpPr/>
            <p:nvPr/>
          </p:nvSpPr>
          <p:spPr>
            <a:xfrm rot="18900000">
              <a:off x="9015209" y="3195523"/>
              <a:ext cx="1414666" cy="1414667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 Placeholder 4"/>
          <p:cNvSpPr txBox="1"/>
          <p:nvPr/>
        </p:nvSpPr>
        <p:spPr>
          <a:xfrm>
            <a:off x="1383750" y="2795250"/>
            <a:ext cx="908114" cy="200824"/>
          </a:xfrm>
          <a:prstGeom prst="rect">
            <a:avLst/>
          </a:prstGeom>
        </p:spPr>
        <p:txBody>
          <a:bodyPr lIns="91431" tIns="45715" rIns="91431" bIns="45715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Placeholder 4"/>
          <p:cNvSpPr txBox="1"/>
          <p:nvPr/>
        </p:nvSpPr>
        <p:spPr>
          <a:xfrm>
            <a:off x="2717800" y="2713990"/>
            <a:ext cx="1180465" cy="368935"/>
          </a:xfrm>
          <a:prstGeom prst="rect">
            <a:avLst/>
          </a:prstGeom>
        </p:spPr>
        <p:txBody>
          <a:bodyPr lIns="91431" tIns="45715" rIns="91431" bIns="45715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任务提出者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4"/>
          <p:cNvSpPr txBox="1"/>
          <p:nvPr/>
        </p:nvSpPr>
        <p:spPr>
          <a:xfrm>
            <a:off x="4178845" y="2795250"/>
            <a:ext cx="908114" cy="200824"/>
          </a:xfrm>
          <a:prstGeom prst="rect">
            <a:avLst/>
          </a:prstGeom>
        </p:spPr>
        <p:txBody>
          <a:bodyPr lIns="91431" tIns="45715" rIns="91431" bIns="45715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开发小组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Placeholder 4"/>
          <p:cNvSpPr txBox="1"/>
          <p:nvPr/>
        </p:nvSpPr>
        <p:spPr>
          <a:xfrm>
            <a:off x="5473700" y="2795270"/>
            <a:ext cx="976630" cy="288290"/>
          </a:xfrm>
          <a:prstGeom prst="rect">
            <a:avLst/>
          </a:prstGeom>
        </p:spPr>
        <p:txBody>
          <a:bodyPr lIns="91431" tIns="45715" rIns="91431" bIns="45715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Placeholder 4"/>
          <p:cNvSpPr txBox="1"/>
          <p:nvPr/>
        </p:nvSpPr>
        <p:spPr>
          <a:xfrm>
            <a:off x="6837850" y="2795250"/>
            <a:ext cx="908114" cy="200824"/>
          </a:xfrm>
          <a:prstGeom prst="rect">
            <a:avLst/>
          </a:prstGeom>
        </p:spPr>
        <p:txBody>
          <a:bodyPr lIns="91431" tIns="45715" rIns="91431" bIns="45715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软件用户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600" y="1310447"/>
            <a:ext cx="1746277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“悦享生活”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校园卡在线服务系统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96465" y="3764915"/>
            <a:ext cx="1982470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东北大学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《软件工程》课程教研组</a:t>
            </a:r>
            <a:endParaRPr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03625" y="1310640"/>
            <a:ext cx="193675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组长：赵帅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组员：宗子潇、李康维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郭晓娇、李雪卉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8505" y="3893565"/>
            <a:ext cx="1746277" cy="257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因特网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14568" y="1310447"/>
            <a:ext cx="1746277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东北大学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全体学生、教职工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19" grpId="0" build="p"/>
      <p:bldP spid="20" grpId="0" build="p"/>
      <p:bldP spid="21" grpId="0" build="p"/>
      <p:bldP spid="22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五边形 25"/>
          <p:cNvSpPr>
            <a:spLocks noChangeArrowheads="1"/>
          </p:cNvSpPr>
          <p:nvPr/>
        </p:nvSpPr>
        <p:spPr bwMode="auto">
          <a:xfrm>
            <a:off x="704443" y="704851"/>
            <a:ext cx="1258887" cy="385763"/>
          </a:xfrm>
          <a:prstGeom prst="homePlate">
            <a:avLst>
              <a:gd name="adj" fmla="val 50114"/>
            </a:avLst>
          </a:prstGeom>
          <a:solidFill>
            <a:schemeClr val="accent2"/>
          </a:solidFill>
          <a:ln w="3175">
            <a:noFill/>
            <a:bevel/>
          </a:ln>
        </p:spPr>
        <p:txBody>
          <a:bodyPr lIns="62111" tIns="31055" rIns="62111" bIns="31055" anchor="ctr"/>
          <a:lstStyle/>
          <a:p>
            <a:pPr algn="ctr"/>
            <a:endParaRPr lang="zh-CN" altLang="en-US" sz="1400" b="1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840969" y="766764"/>
            <a:ext cx="1057275" cy="250825"/>
          </a:xfrm>
          <a:prstGeom prst="rect">
            <a:avLst/>
          </a:prstGeom>
          <a:noFill/>
          <a:ln w="3175">
            <a:noFill/>
            <a:bevel/>
          </a:ln>
        </p:spPr>
        <p:txBody>
          <a:bodyPr lIns="62111" tIns="31055" rIns="62111" bIns="31055" anchor="ctr"/>
          <a:lstStyle/>
          <a:p>
            <a:r>
              <a:rPr lang="zh-CN" altLang="en-US" sz="1100" b="1" dirty="0">
                <a:solidFill>
                  <a:srgbClr val="F8F8F8"/>
                </a:solidFill>
                <a:ea typeface="微软雅黑" panose="020B0503020204020204" pitchFamily="34" charset="-122"/>
              </a:rPr>
              <a:t>任务目标</a:t>
            </a:r>
            <a:endParaRPr lang="zh-CN" altLang="en-US" sz="1100" b="1" dirty="0">
              <a:solidFill>
                <a:srgbClr val="F8F8F8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>
            <a:spLocks noChangeArrowheads="1"/>
          </p:cNvSpPr>
          <p:nvPr/>
        </p:nvSpPr>
        <p:spPr bwMode="auto">
          <a:xfrm>
            <a:off x="1579880" y="448310"/>
            <a:ext cx="7430770" cy="4480560"/>
          </a:xfrm>
          <a:prstGeom prst="roundRect">
            <a:avLst>
              <a:gd name="adj" fmla="val 9991"/>
            </a:avLst>
          </a:prstGeom>
          <a:solidFill>
            <a:srgbClr val="F2F2F2"/>
          </a:solidFill>
          <a:ln w="3175">
            <a:solidFill>
              <a:srgbClr val="7F7F7F"/>
            </a:solidFill>
            <a:bevel/>
          </a:ln>
        </p:spPr>
        <p:txBody>
          <a:bodyPr lIns="62111" tIns="31055" rIns="62111" bIns="31055" anchor="ctr"/>
          <a:lstStyle/>
          <a:p>
            <a:pPr lvl="2"/>
            <a:endParaRPr lang="zh-CN" altLang="en-US" sz="1000" dirty="0">
              <a:solidFill>
                <a:srgbClr val="434343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 descr="软工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0" y="727075"/>
            <a:ext cx="7871460" cy="357251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/>
      <p:bldP spid="4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五边形 25"/>
          <p:cNvSpPr>
            <a:spLocks noChangeArrowheads="1"/>
          </p:cNvSpPr>
          <p:nvPr/>
        </p:nvSpPr>
        <p:spPr bwMode="auto">
          <a:xfrm>
            <a:off x="2504033" y="802006"/>
            <a:ext cx="1258887" cy="385763"/>
          </a:xfrm>
          <a:prstGeom prst="homePlate">
            <a:avLst>
              <a:gd name="adj" fmla="val 50114"/>
            </a:avLst>
          </a:prstGeom>
          <a:solidFill>
            <a:schemeClr val="accent2"/>
          </a:solidFill>
          <a:ln w="3175">
            <a:noFill/>
            <a:bevel/>
          </a:ln>
        </p:spPr>
        <p:txBody>
          <a:bodyPr lIns="62111" tIns="31055" rIns="62111" bIns="31055" anchor="ctr"/>
          <a:lstStyle/>
          <a:p>
            <a:pPr algn="ctr"/>
            <a:endParaRPr lang="zh-CN" altLang="en-US" sz="1400" b="1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2640559" y="863919"/>
            <a:ext cx="1057275" cy="250825"/>
          </a:xfrm>
          <a:prstGeom prst="rect">
            <a:avLst/>
          </a:prstGeom>
          <a:noFill/>
          <a:ln w="3175">
            <a:noFill/>
            <a:bevel/>
          </a:ln>
        </p:spPr>
        <p:txBody>
          <a:bodyPr lIns="62111" tIns="31055" rIns="62111" bIns="31055" anchor="ctr"/>
          <a:lstStyle/>
          <a:p>
            <a:r>
              <a:rPr lang="zh-CN" altLang="en-US" sz="1100" b="1" dirty="0">
                <a:solidFill>
                  <a:srgbClr val="F8F8F8"/>
                </a:solidFill>
                <a:ea typeface="微软雅黑" panose="020B0503020204020204" pitchFamily="34" charset="-122"/>
              </a:rPr>
              <a:t>特点</a:t>
            </a:r>
            <a:endParaRPr lang="zh-CN" altLang="en-US" sz="1100" b="1" dirty="0">
              <a:solidFill>
                <a:srgbClr val="F8F8F8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五边形 27"/>
          <p:cNvSpPr>
            <a:spLocks noChangeArrowheads="1"/>
          </p:cNvSpPr>
          <p:nvPr/>
        </p:nvSpPr>
        <p:spPr bwMode="auto">
          <a:xfrm>
            <a:off x="2504033" y="1992630"/>
            <a:ext cx="1258887" cy="385763"/>
          </a:xfrm>
          <a:prstGeom prst="homePlate">
            <a:avLst>
              <a:gd name="adj" fmla="val 50114"/>
            </a:avLst>
          </a:prstGeom>
          <a:solidFill>
            <a:schemeClr val="accent3"/>
          </a:solidFill>
          <a:ln w="3175">
            <a:noFill/>
            <a:bevel/>
          </a:ln>
        </p:spPr>
        <p:txBody>
          <a:bodyPr lIns="62111" tIns="31055" rIns="62111" bIns="31055" anchor="ctr"/>
          <a:lstStyle/>
          <a:p>
            <a:pPr algn="ctr"/>
            <a:endParaRPr lang="zh-CN" altLang="en-US" sz="1400" b="1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2646908" y="2068831"/>
            <a:ext cx="1050925" cy="250825"/>
          </a:xfrm>
          <a:prstGeom prst="rect">
            <a:avLst/>
          </a:prstGeom>
          <a:noFill/>
          <a:ln w="3175">
            <a:noFill/>
            <a:bevel/>
          </a:ln>
        </p:spPr>
        <p:txBody>
          <a:bodyPr lIns="62111" tIns="31055" rIns="62111" bIns="31055" anchor="ctr"/>
          <a:lstStyle/>
          <a:p>
            <a:r>
              <a:rPr lang="zh-CN" altLang="en-US" sz="1100" b="1" dirty="0">
                <a:solidFill>
                  <a:srgbClr val="F8F8F8"/>
                </a:solidFill>
                <a:ea typeface="微软雅黑" panose="020B0503020204020204" pitchFamily="34" charset="-122"/>
              </a:rPr>
              <a:t>维护人员</a:t>
            </a:r>
            <a:endParaRPr lang="zh-CN" altLang="en-US" sz="1100" b="1" dirty="0">
              <a:solidFill>
                <a:srgbClr val="F8F8F8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五边形 29"/>
          <p:cNvSpPr>
            <a:spLocks noChangeArrowheads="1"/>
          </p:cNvSpPr>
          <p:nvPr/>
        </p:nvSpPr>
        <p:spPr bwMode="auto">
          <a:xfrm>
            <a:off x="2504033" y="3238818"/>
            <a:ext cx="1258887" cy="387350"/>
          </a:xfrm>
          <a:prstGeom prst="homePlate">
            <a:avLst>
              <a:gd name="adj" fmla="val 49909"/>
            </a:avLst>
          </a:prstGeom>
          <a:solidFill>
            <a:schemeClr val="accent4"/>
          </a:solidFill>
          <a:ln w="3175">
            <a:noFill/>
            <a:bevel/>
          </a:ln>
        </p:spPr>
        <p:txBody>
          <a:bodyPr lIns="62111" tIns="31055" rIns="62111" bIns="31055" anchor="ctr"/>
          <a:lstStyle/>
          <a:p>
            <a:pPr algn="ctr"/>
            <a:endParaRPr lang="zh-CN" altLang="en-US" sz="1400" b="1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2646908" y="3302319"/>
            <a:ext cx="1050925" cy="250825"/>
          </a:xfrm>
          <a:prstGeom prst="rect">
            <a:avLst/>
          </a:prstGeom>
          <a:noFill/>
          <a:ln w="3175">
            <a:noFill/>
            <a:bevel/>
          </a:ln>
        </p:spPr>
        <p:txBody>
          <a:bodyPr lIns="62111" tIns="31055" rIns="62111" bIns="31055" anchor="ctr"/>
          <a:lstStyle/>
          <a:p>
            <a:r>
              <a:rPr lang="zh-CN" altLang="en-US" sz="1100" b="1" dirty="0">
                <a:solidFill>
                  <a:srgbClr val="F8F8F8"/>
                </a:solidFill>
                <a:ea typeface="微软雅黑" panose="020B0503020204020204" pitchFamily="34" charset="-122"/>
              </a:rPr>
              <a:t>使用频度</a:t>
            </a:r>
            <a:endParaRPr lang="zh-CN" altLang="en-US" sz="1100" b="1" dirty="0">
              <a:solidFill>
                <a:srgbClr val="F8F8F8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任意多边形 31"/>
          <p:cNvSpPr/>
          <p:nvPr/>
        </p:nvSpPr>
        <p:spPr bwMode="auto">
          <a:xfrm>
            <a:off x="1789659" y="982981"/>
            <a:ext cx="855662" cy="1204913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62111" tIns="31055" rIns="62111" bIns="31055" anchor="ctr"/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1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 32"/>
          <p:cNvSpPr/>
          <p:nvPr/>
        </p:nvSpPr>
        <p:spPr bwMode="auto">
          <a:xfrm flipV="1">
            <a:off x="1789659" y="2205355"/>
            <a:ext cx="855662" cy="1227138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62111" tIns="31055" rIns="62111" bIns="31055" anchor="ctr"/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1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1789659" y="2205355"/>
            <a:ext cx="85566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>
            <a:spLocks noChangeArrowheads="1"/>
          </p:cNvSpPr>
          <p:nvPr/>
        </p:nvSpPr>
        <p:spPr bwMode="auto">
          <a:xfrm>
            <a:off x="1257846" y="1733868"/>
            <a:ext cx="942975" cy="942975"/>
          </a:xfrm>
          <a:prstGeom prst="ellipse">
            <a:avLst/>
          </a:prstGeom>
          <a:solidFill>
            <a:schemeClr val="accent1"/>
          </a:solidFill>
          <a:ln w="3175">
            <a:noFill/>
            <a:bevel/>
          </a:ln>
        </p:spPr>
        <p:txBody>
          <a:bodyPr lIns="62111" tIns="31055" rIns="62111" bIns="31055" anchor="ctr"/>
          <a:lstStyle/>
          <a:p>
            <a:pPr algn="ctr"/>
            <a:r>
              <a:rPr lang="zh-CN" altLang="en-US" sz="1400" b="1" dirty="0">
                <a:solidFill>
                  <a:srgbClr val="F8F8F8"/>
                </a:solidFill>
                <a:ea typeface="微软雅黑" panose="020B0503020204020204" pitchFamily="34" charset="-122"/>
              </a:rPr>
              <a:t>用户</a:t>
            </a:r>
            <a:endParaRPr lang="zh-CN" altLang="en-US" sz="1400" b="1" dirty="0">
              <a:solidFill>
                <a:srgbClr val="F8F8F8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rgbClr val="F8F8F8"/>
                </a:solidFill>
                <a:ea typeface="微软雅黑" panose="020B0503020204020204" pitchFamily="34" charset="-122"/>
              </a:rPr>
              <a:t>特点</a:t>
            </a:r>
            <a:endParaRPr lang="zh-CN" altLang="en-US" sz="1400" b="1" dirty="0">
              <a:solidFill>
                <a:srgbClr val="F8F8F8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>
            <a:spLocks noChangeArrowheads="1"/>
          </p:cNvSpPr>
          <p:nvPr/>
        </p:nvSpPr>
        <p:spPr bwMode="auto">
          <a:xfrm>
            <a:off x="3394620" y="1767206"/>
            <a:ext cx="3049588" cy="876300"/>
          </a:xfrm>
          <a:prstGeom prst="roundRect">
            <a:avLst>
              <a:gd name="adj" fmla="val 9991"/>
            </a:avLst>
          </a:prstGeom>
          <a:solidFill>
            <a:srgbClr val="F2F2F2"/>
          </a:solidFill>
          <a:ln w="3175">
            <a:solidFill>
              <a:srgbClr val="7F7F7F"/>
            </a:solidFill>
            <a:bevel/>
          </a:ln>
        </p:spPr>
        <p:txBody>
          <a:bodyPr lIns="62111" tIns="31055" rIns="62111" bIns="31055" anchor="ctr"/>
          <a:lstStyle/>
          <a:p>
            <a:pPr lvl="2"/>
            <a:endParaRPr lang="zh-CN" altLang="en-US" sz="1000" dirty="0">
              <a:solidFill>
                <a:srgbClr val="434343"/>
              </a:solidFill>
            </a:endParaRPr>
          </a:p>
        </p:txBody>
      </p:sp>
      <p:sp>
        <p:nvSpPr>
          <p:cNvPr id="43" name="圆角矩形 42"/>
          <p:cNvSpPr>
            <a:spLocks noChangeArrowheads="1"/>
          </p:cNvSpPr>
          <p:nvPr/>
        </p:nvSpPr>
        <p:spPr bwMode="auto">
          <a:xfrm>
            <a:off x="3394620" y="2994344"/>
            <a:ext cx="3049588" cy="876300"/>
          </a:xfrm>
          <a:prstGeom prst="roundRect">
            <a:avLst>
              <a:gd name="adj" fmla="val 9991"/>
            </a:avLst>
          </a:prstGeom>
          <a:solidFill>
            <a:srgbClr val="F2F2F2"/>
          </a:solidFill>
          <a:ln w="3175">
            <a:solidFill>
              <a:srgbClr val="7F7F7F"/>
            </a:solidFill>
            <a:bevel/>
          </a:ln>
        </p:spPr>
        <p:txBody>
          <a:bodyPr lIns="62111" tIns="31055" rIns="62111" bIns="31055" anchor="ctr"/>
          <a:lstStyle/>
          <a:p>
            <a:pPr lvl="2"/>
            <a:endParaRPr lang="zh-CN" altLang="en-US" sz="1000" dirty="0">
              <a:solidFill>
                <a:srgbClr val="434343"/>
              </a:solidFill>
              <a:latin typeface="Arial" panose="020B0604020202020204" pitchFamily="34" charset="0"/>
            </a:endParaRPr>
          </a:p>
        </p:txBody>
      </p:sp>
      <p:sp>
        <p:nvSpPr>
          <p:cNvPr id="44" name="圆角矩形 43"/>
          <p:cNvSpPr>
            <a:spLocks noChangeArrowheads="1"/>
          </p:cNvSpPr>
          <p:nvPr/>
        </p:nvSpPr>
        <p:spPr bwMode="auto">
          <a:xfrm>
            <a:off x="3394620" y="552768"/>
            <a:ext cx="3049588" cy="874712"/>
          </a:xfrm>
          <a:prstGeom prst="roundRect">
            <a:avLst>
              <a:gd name="adj" fmla="val 9991"/>
            </a:avLst>
          </a:prstGeom>
          <a:solidFill>
            <a:srgbClr val="F2F2F2"/>
          </a:solidFill>
          <a:ln w="3175">
            <a:solidFill>
              <a:srgbClr val="7F7F7F"/>
            </a:solidFill>
            <a:bevel/>
          </a:ln>
        </p:spPr>
        <p:txBody>
          <a:bodyPr lIns="62111" tIns="31055" rIns="62111" bIns="31055" anchor="ctr"/>
          <a:lstStyle/>
          <a:p>
            <a:pPr lvl="2"/>
            <a:endParaRPr lang="zh-CN" altLang="en-US" sz="1000" dirty="0">
              <a:solidFill>
                <a:srgbClr val="434343"/>
              </a:solidFill>
              <a:latin typeface="Arial" panose="020B0604020202020204" pitchFamily="34" charset="0"/>
            </a:endParaRPr>
          </a:p>
        </p:txBody>
      </p:sp>
      <p:sp>
        <p:nvSpPr>
          <p:cNvPr id="45" name="TextBox 32"/>
          <p:cNvSpPr txBox="1">
            <a:spLocks noChangeArrowheads="1"/>
          </p:cNvSpPr>
          <p:nvPr/>
        </p:nvSpPr>
        <p:spPr bwMode="auto">
          <a:xfrm>
            <a:off x="3586709" y="3213419"/>
            <a:ext cx="2657475" cy="471487"/>
          </a:xfrm>
          <a:prstGeom prst="rect">
            <a:avLst/>
          </a:prstGeom>
          <a:noFill/>
          <a:ln w="3175">
            <a:noFill/>
            <a:bevel/>
          </a:ln>
        </p:spPr>
        <p:txBody>
          <a:bodyPr lIns="62111" tIns="31055" rIns="62111" bIns="31055" anchor="ctr"/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每人 3-5次/月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TextBox 32"/>
          <p:cNvSpPr txBox="1">
            <a:spLocks noChangeArrowheads="1"/>
          </p:cNvSpPr>
          <p:nvPr/>
        </p:nvSpPr>
        <p:spPr bwMode="auto">
          <a:xfrm>
            <a:off x="3575596" y="1921194"/>
            <a:ext cx="2657475" cy="471487"/>
          </a:xfrm>
          <a:prstGeom prst="rect">
            <a:avLst/>
          </a:prstGeom>
          <a:noFill/>
          <a:ln w="3175">
            <a:noFill/>
            <a:bevel/>
          </a:ln>
        </p:spPr>
        <p:txBody>
          <a:bodyPr lIns="62111" tIns="31055" rIns="62111" bIns="31055" anchor="ctr"/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受过专业的高等教育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善长于后端及数据库维护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TextBox 32"/>
          <p:cNvSpPr txBox="1">
            <a:spLocks noChangeArrowheads="1"/>
          </p:cNvSpPr>
          <p:nvPr/>
        </p:nvSpPr>
        <p:spPr bwMode="auto">
          <a:xfrm>
            <a:off x="3578771" y="748030"/>
            <a:ext cx="2657475" cy="471488"/>
          </a:xfrm>
          <a:prstGeom prst="rect">
            <a:avLst/>
          </a:prstGeom>
          <a:noFill/>
          <a:ln w="3175">
            <a:noFill/>
            <a:bevel/>
          </a:ln>
        </p:spPr>
        <p:txBody>
          <a:bodyPr lIns="62111" tIns="31055" rIns="62111" bIns="31055" anchor="ctr"/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数据量大、访问量频繁、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月初访问量出现波峰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五边形 3"/>
          <p:cNvSpPr>
            <a:spLocks noChangeArrowheads="1"/>
          </p:cNvSpPr>
          <p:nvPr/>
        </p:nvSpPr>
        <p:spPr bwMode="auto">
          <a:xfrm>
            <a:off x="478383" y="4226878"/>
            <a:ext cx="1258887" cy="387350"/>
          </a:xfrm>
          <a:prstGeom prst="homePlate">
            <a:avLst>
              <a:gd name="adj" fmla="val 49909"/>
            </a:avLst>
          </a:prstGeom>
          <a:solidFill>
            <a:srgbClr val="60B5CC"/>
          </a:solidFill>
          <a:ln w="3175">
            <a:noFill/>
            <a:bevel/>
          </a:ln>
        </p:spPr>
        <p:txBody>
          <a:bodyPr lIns="62111" tIns="31055" rIns="62111" bIns="31055" anchor="ctr"/>
          <a:p>
            <a:pPr algn="ctr"/>
            <a:endParaRPr lang="zh-CN" altLang="en-US" sz="1400" b="1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22"/>
          <p:cNvSpPr txBox="1">
            <a:spLocks noChangeArrowheads="1"/>
          </p:cNvSpPr>
          <p:nvPr/>
        </p:nvSpPr>
        <p:spPr bwMode="auto">
          <a:xfrm>
            <a:off x="621258" y="4290379"/>
            <a:ext cx="1050925" cy="250825"/>
          </a:xfrm>
          <a:prstGeom prst="rect">
            <a:avLst/>
          </a:prstGeom>
          <a:noFill/>
          <a:ln w="3175">
            <a:noFill/>
            <a:bevel/>
          </a:ln>
        </p:spPr>
        <p:txBody>
          <a:bodyPr lIns="62111" tIns="31055" rIns="62111" bIns="31055" anchor="ctr"/>
          <a:p>
            <a:r>
              <a:rPr lang="zh-CN" altLang="en-US" sz="1100" b="1" dirty="0">
                <a:solidFill>
                  <a:srgbClr val="F8F8F8"/>
                </a:solidFill>
                <a:ea typeface="微软雅黑" panose="020B0503020204020204" pitchFamily="34" charset="-122"/>
              </a:rPr>
              <a:t>假定和约束</a:t>
            </a:r>
            <a:endParaRPr lang="zh-CN" altLang="en-US" sz="1100" b="1" dirty="0">
              <a:solidFill>
                <a:srgbClr val="F8F8F8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369060" y="3982720"/>
            <a:ext cx="7254240" cy="876300"/>
          </a:xfrm>
          <a:prstGeom prst="roundRect">
            <a:avLst>
              <a:gd name="adj" fmla="val 9991"/>
            </a:avLst>
          </a:prstGeom>
          <a:solidFill>
            <a:srgbClr val="F2F2F2"/>
          </a:solidFill>
          <a:ln w="3175">
            <a:solidFill>
              <a:srgbClr val="7F7F7F"/>
            </a:solidFill>
            <a:bevel/>
          </a:ln>
        </p:spPr>
        <p:txBody>
          <a:bodyPr lIns="62111" tIns="31055" rIns="62111" bIns="31055" anchor="ctr"/>
          <a:p>
            <a:pPr lvl="2"/>
            <a:endParaRPr lang="zh-CN" altLang="en-US" sz="1000" dirty="0">
              <a:solidFill>
                <a:srgbClr val="434343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1560830" y="4201795"/>
            <a:ext cx="6969125" cy="547370"/>
          </a:xfrm>
          <a:prstGeom prst="rect">
            <a:avLst/>
          </a:prstGeom>
          <a:noFill/>
          <a:ln w="3175">
            <a:noFill/>
            <a:bevel/>
          </a:ln>
        </p:spPr>
        <p:txBody>
          <a:bodyPr lIns="62111" tIns="31055" rIns="62111" bIns="31055" anchor="ctr"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开发期限：10周   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一个人的基础信息和他的消费密码不会同时泄露，即只能由本人挂失校园卡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/>
      <p:bldP spid="28" grpId="0" bldLvl="0" animBg="1"/>
      <p:bldP spid="29" grpId="0"/>
      <p:bldP spid="30" grpId="0" bldLvl="0" animBg="1"/>
      <p:bldP spid="31" grpId="0"/>
      <p:bldP spid="32" grpId="0" bldLvl="0" animBg="1"/>
      <p:bldP spid="33" grpId="0" bldLvl="0" animBg="1"/>
      <p:bldP spid="35" grpId="0" bldLvl="0" animBg="1"/>
      <p:bldP spid="42" grpId="0" bldLvl="0" animBg="1"/>
      <p:bldP spid="43" grpId="0" bldLvl="0" animBg="1"/>
      <p:bldP spid="44" grpId="0" bldLvl="0" animBg="1"/>
      <p:bldP spid="45" grpId="0"/>
      <p:bldP spid="46" grpId="0"/>
      <p:bldP spid="47" grpId="0"/>
      <p:bldP spid="4" grpId="0" bldLvl="0" animBg="1"/>
      <p:bldP spid="5" grpId="0"/>
      <p:bldP spid="6" grpId="0" bldLvl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427985" y="2355220"/>
            <a:ext cx="249958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用例分析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63688" y="1454179"/>
            <a:ext cx="2232248" cy="223224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02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/>
          <p:cNvSpPr/>
          <p:nvPr/>
        </p:nvSpPr>
        <p:spPr>
          <a:xfrm>
            <a:off x="1836172" y="623384"/>
            <a:ext cx="1318842" cy="1324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1292860" y="1948815"/>
            <a:ext cx="2299335" cy="1224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系统的维护者、管理者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在后台对系统进行操作。主要负责对用户信息的增删改查。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099206" y="623384"/>
            <a:ext cx="1318842" cy="1324532"/>
          </a:xfrm>
          <a:prstGeom prst="ellipse">
            <a:avLst/>
          </a:prstGeom>
          <a:solidFill>
            <a:srgbClr val="A6D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3639820" y="1948815"/>
            <a:ext cx="2289810" cy="1224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软件的主要使用者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扩展了对水费、电费、网费的在线管理、查看或修改上网套餐、申请短期宿舍门禁密钥等在线服务功能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307047" y="623384"/>
            <a:ext cx="1318842" cy="1324532"/>
          </a:xfrm>
          <a:prstGeom prst="ellipse">
            <a:avLst/>
          </a:prstGeom>
          <a:solidFill>
            <a:srgbClr val="60B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5977890" y="1948815"/>
            <a:ext cx="2207260" cy="1224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软件使用者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  <a:sym typeface="+mn-ea"/>
            </a:endParaRPr>
          </a:p>
          <a:p>
            <a:pPr algn="l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进行充值、查询余额、查看或下载历史记录、查看分析、挂失及解挂、更改用户密码等在线服务功能。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  <a:sym typeface="+mn-ea"/>
            </a:endParaRPr>
          </a:p>
        </p:txBody>
      </p:sp>
      <p:grpSp>
        <p:nvGrpSpPr>
          <p:cNvPr id="2" name="组合 55"/>
          <p:cNvGrpSpPr/>
          <p:nvPr/>
        </p:nvGrpSpPr>
        <p:grpSpPr>
          <a:xfrm>
            <a:off x="2258395" y="997592"/>
            <a:ext cx="474396" cy="612440"/>
            <a:chOff x="3095876" y="2479873"/>
            <a:chExt cx="366231" cy="470769"/>
          </a:xfrm>
        </p:grpSpPr>
        <p:sp>
          <p:nvSpPr>
            <p:cNvPr id="57" name="Freeform 108"/>
            <p:cNvSpPr/>
            <p:nvPr/>
          </p:nvSpPr>
          <p:spPr bwMode="auto">
            <a:xfrm flipH="1">
              <a:off x="3095876" y="2898027"/>
              <a:ext cx="51923" cy="52615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70560">
                <a:defRPr/>
              </a:pPr>
              <a:endParaRPr lang="zh-CN" altLang="en-US" sz="120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Freeform 109"/>
            <p:cNvSpPr>
              <a:spLocks noEditPoints="1"/>
            </p:cNvSpPr>
            <p:nvPr/>
          </p:nvSpPr>
          <p:spPr bwMode="auto">
            <a:xfrm flipH="1">
              <a:off x="3095876" y="2479873"/>
              <a:ext cx="366231" cy="470769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70560">
                <a:defRPr/>
              </a:pPr>
              <a:endParaRPr lang="zh-CN" altLang="en-US" sz="120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auto">
            <a:xfrm flipH="1">
              <a:off x="3095876" y="2741565"/>
              <a:ext cx="51923" cy="519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70560">
                <a:defRPr/>
              </a:pPr>
              <a:endParaRPr lang="zh-CN" altLang="en-US" sz="120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auto">
            <a:xfrm flipH="1">
              <a:off x="3095876" y="2819796"/>
              <a:ext cx="51923" cy="52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70560">
                <a:defRPr/>
              </a:pPr>
              <a:endParaRPr lang="zh-CN" altLang="en-US" sz="120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61"/>
          <p:cNvGrpSpPr/>
          <p:nvPr/>
        </p:nvGrpSpPr>
        <p:grpSpPr>
          <a:xfrm>
            <a:off x="4554785" y="790594"/>
            <a:ext cx="407684" cy="595906"/>
            <a:chOff x="5690315" y="3674507"/>
            <a:chExt cx="314729" cy="458061"/>
          </a:xfrm>
        </p:grpSpPr>
        <p:sp>
          <p:nvSpPr>
            <p:cNvPr id="63" name="Freeform 36"/>
            <p:cNvSpPr/>
            <p:nvPr/>
          </p:nvSpPr>
          <p:spPr bwMode="auto">
            <a:xfrm flipH="1">
              <a:off x="5782528" y="4054387"/>
              <a:ext cx="130302" cy="7818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70560">
                <a:defRPr/>
              </a:pPr>
              <a:endParaRPr lang="zh-CN" altLang="en-US" sz="120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4" name="Freeform 37"/>
            <p:cNvSpPr>
              <a:spLocks noEditPoints="1"/>
            </p:cNvSpPr>
            <p:nvPr/>
          </p:nvSpPr>
          <p:spPr bwMode="auto">
            <a:xfrm flipH="1">
              <a:off x="5690315" y="3674507"/>
              <a:ext cx="314729" cy="36684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70560">
                <a:defRPr/>
              </a:pPr>
              <a:endParaRPr lang="zh-CN" altLang="en-US" sz="120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5" name="Freeform 9"/>
          <p:cNvSpPr/>
          <p:nvPr/>
        </p:nvSpPr>
        <p:spPr bwMode="auto">
          <a:xfrm flipH="1">
            <a:off x="6627601" y="875351"/>
            <a:ext cx="677736" cy="426393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070" tIns="33535" rIns="67070" bIns="33535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70560">
              <a:defRPr/>
            </a:pPr>
            <a:endParaRPr lang="zh-CN" altLang="en-US" sz="120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0" name="等腰三角形 79"/>
          <p:cNvSpPr/>
          <p:nvPr/>
        </p:nvSpPr>
        <p:spPr>
          <a:xfrm flipV="1">
            <a:off x="2403802" y="3173164"/>
            <a:ext cx="183583" cy="1589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2" name="等腰三角形 81"/>
          <p:cNvSpPr/>
          <p:nvPr/>
        </p:nvSpPr>
        <p:spPr>
          <a:xfrm flipV="1">
            <a:off x="4666836" y="3173164"/>
            <a:ext cx="183583" cy="1589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3" name="等腰三角形 82"/>
          <p:cNvSpPr/>
          <p:nvPr/>
        </p:nvSpPr>
        <p:spPr>
          <a:xfrm flipV="1">
            <a:off x="6874678" y="3173164"/>
            <a:ext cx="183583" cy="1589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2200318" y="3431233"/>
            <a:ext cx="590550" cy="250190"/>
          </a:xfrm>
          <a:prstGeom prst="rect">
            <a:avLst/>
          </a:prstGeom>
          <a:noFill/>
        </p:spPr>
        <p:txBody>
          <a:bodyPr wrap="none" lIns="67070" tIns="33535" rIns="67070" bIns="33535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39552" y="3431233"/>
            <a:ext cx="438150" cy="250190"/>
          </a:xfrm>
          <a:prstGeom prst="rect">
            <a:avLst/>
          </a:prstGeom>
          <a:noFill/>
        </p:spPr>
        <p:txBody>
          <a:bodyPr wrap="none" lIns="67070" tIns="33535" rIns="67070" bIns="33535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671196" y="3431233"/>
            <a:ext cx="590550" cy="250190"/>
          </a:xfrm>
          <a:prstGeom prst="rect">
            <a:avLst/>
          </a:prstGeom>
          <a:noFill/>
        </p:spPr>
        <p:txBody>
          <a:bodyPr wrap="none" lIns="67070" tIns="33535" rIns="67070" bIns="33535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教职工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116217" y="3808940"/>
            <a:ext cx="7280011" cy="4335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70" tIns="33535" rIns="67070" bIns="33535"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系统Actor分析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7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65" grpId="0" bldLvl="0" animBg="1"/>
      <p:bldP spid="80" grpId="0" animBg="1"/>
      <p:bldP spid="82" grpId="0" bldLvl="0" animBg="1"/>
      <p:bldP spid="83" grpId="0" animBg="1"/>
      <p:bldP spid="85" grpId="0"/>
      <p:bldP spid="87" grpId="0"/>
      <p:bldP spid="88" grpId="0"/>
      <p:bldP spid="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9" descr="用例图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4715" y="579438"/>
            <a:ext cx="4648200" cy="398335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​​">
  <a:themeElements>
    <a:clrScheme name="自定义 1238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60B5CC"/>
      </a:accent1>
      <a:accent2>
        <a:srgbClr val="A6D3A7"/>
      </a:accent2>
      <a:accent3>
        <a:srgbClr val="60B5CC"/>
      </a:accent3>
      <a:accent4>
        <a:srgbClr val="A6D3A7"/>
      </a:accent4>
      <a:accent5>
        <a:srgbClr val="60B5CC"/>
      </a:accent5>
      <a:accent6>
        <a:srgbClr val="A6D3A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238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60B5CC"/>
      </a:accent1>
      <a:accent2>
        <a:srgbClr val="A6D3A7"/>
      </a:accent2>
      <a:accent3>
        <a:srgbClr val="60B5CC"/>
      </a:accent3>
      <a:accent4>
        <a:srgbClr val="A6D3A7"/>
      </a:accent4>
      <a:accent5>
        <a:srgbClr val="60B5CC"/>
      </a:accent5>
      <a:accent6>
        <a:srgbClr val="A6D3A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WPS 演示</Application>
  <PresentationFormat>全屏显示(16:9)</PresentationFormat>
  <Paragraphs>136</Paragraphs>
  <Slides>21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Open Sans</vt:lpstr>
      <vt:lpstr>冬青黑体简体中文 W3</vt:lpstr>
      <vt:lpstr>Broadway</vt:lpstr>
      <vt:lpstr>Impact</vt:lpstr>
      <vt:lpstr>时尚中黑简体</vt:lpstr>
      <vt:lpstr>Aller Light</vt:lpstr>
      <vt:lpstr>华文黑体</vt:lpstr>
      <vt:lpstr>Calibri</vt:lpstr>
      <vt:lpstr>Gabriola</vt:lpstr>
      <vt:lpstr>Arial Unicode MS</vt:lpstr>
      <vt:lpstr>Segoe UI Light</vt:lpstr>
      <vt:lpstr>Roboto Condensed Light</vt:lpstr>
      <vt:lpstr>SF UI Display Thin</vt:lpstr>
      <vt:lpstr>Calibri</vt:lpstr>
      <vt:lpstr>Gill Sans</vt:lpstr>
      <vt:lpstr>Lato Light</vt:lpstr>
      <vt:lpstr>Arial</vt:lpstr>
      <vt:lpstr>Roboto condensed</vt:lpstr>
      <vt:lpstr>Segoe Print</vt:lpstr>
      <vt:lpstr>黑体</vt:lpstr>
      <vt:lpstr>ESRI AMFM Electric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赵木头</cp:lastModifiedBy>
  <cp:revision>425</cp:revision>
  <dcterms:created xsi:type="dcterms:W3CDTF">2014-11-09T01:07:00Z</dcterms:created>
  <dcterms:modified xsi:type="dcterms:W3CDTF">2018-04-25T04:53:44Z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  <property fmtid="{D5CDD505-2E9C-101B-9397-08002B2CF9AE}" pid="3" name="KSORubyTemplateID">
    <vt:lpwstr>2</vt:lpwstr>
  </property>
</Properties>
</file>