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02" r:id="rId3"/>
    <p:sldId id="303" r:id="rId4"/>
    <p:sldId id="304" r:id="rId5"/>
    <p:sldId id="305" r:id="rId6"/>
    <p:sldId id="306" r:id="rId7"/>
    <p:sldId id="291" r:id="rId8"/>
    <p:sldId id="292" r:id="rId9"/>
    <p:sldId id="284" r:id="rId10"/>
    <p:sldId id="285" r:id="rId11"/>
    <p:sldId id="286" r:id="rId12"/>
    <p:sldId id="287" r:id="rId13"/>
    <p:sldId id="307" r:id="rId14"/>
    <p:sldId id="300" r:id="rId15"/>
    <p:sldId id="293" r:id="rId16"/>
    <p:sldId id="288" r:id="rId1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7931" autoAdjust="0"/>
  </p:normalViewPr>
  <p:slideViewPr>
    <p:cSldViewPr>
      <p:cViewPr varScale="1">
        <p:scale>
          <a:sx n="84" d="100"/>
          <a:sy n="84" d="100"/>
        </p:scale>
        <p:origin x="1524" y="9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242" y="-6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AEE00A1-9E80-44BD-A1A2-886C24E49BD7}" type="datetimeFigureOut">
              <a:rPr lang="en-US" smtClean="0"/>
              <a:pPr/>
              <a:t>11/8/2018</a:t>
            </a:fld>
            <a:endParaRPr lang="en-NZ"/>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40104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D24F81F-AF40-4CE3-B3C7-19E942FE84A1}" type="datetimeFigureOut">
              <a:rPr lang="en-US" smtClean="0"/>
              <a:pPr/>
              <a:t>11/8/2018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2604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Imposes conditions on the execution of a Transact-SQL statement, can be nested.</a:t>
            </a:r>
            <a:r>
              <a:rPr lang="en-NZ" baseline="0" dirty="0" smtClean="0"/>
              <a:t> </a:t>
            </a:r>
            <a:endParaRPr lang="en-NZ" dirty="0" smtClean="0"/>
          </a:p>
          <a:p>
            <a:endParaRPr lang="en-NZ" dirty="0" smtClean="0"/>
          </a:p>
          <a:p>
            <a:r>
              <a:rPr lang="en-NZ" dirty="0" smtClean="0"/>
              <a:t>The</a:t>
            </a:r>
            <a:r>
              <a:rPr lang="en-NZ" baseline="0" dirty="0" smtClean="0"/>
              <a:t> BEGIN and END statements e</a:t>
            </a:r>
            <a:r>
              <a:rPr lang="en-NZ" dirty="0" smtClean="0"/>
              <a:t>ncloses a series of Transact-SQL statements so that a group of Transact-SQL statements can be executed.</a:t>
            </a:r>
            <a:r>
              <a:rPr lang="en-NZ" baseline="0" dirty="0" smtClean="0"/>
              <a:t> Commonly used with conditional queries but have other uses</a:t>
            </a:r>
          </a:p>
          <a:p>
            <a:endParaRPr lang="en-NZ" baseline="0" dirty="0" smtClean="0"/>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extLst>
      <p:ext uri="{BB962C8B-B14F-4D97-AF65-F5344CB8AC3E}">
        <p14:creationId xmlns:p14="http://schemas.microsoft.com/office/powerpoint/2010/main" val="390171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Sets a condition for the repeated execution of an SQL statement or statement block. The statements are executed repeatedly as long as the specified condition is true. The execution of statements in the WHILE loop can be controlled from inside the loop with break and continue. You should</a:t>
            </a:r>
            <a:r>
              <a:rPr lang="en-NZ" baseline="0" dirty="0" smtClean="0"/>
              <a:t> use BEGIN and END otherwise expect great pain</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6</a:t>
            </a:fld>
            <a:endParaRPr lang="en-NZ"/>
          </a:p>
        </p:txBody>
      </p:sp>
    </p:spTree>
    <p:extLst>
      <p:ext uri="{BB962C8B-B14F-4D97-AF65-F5344CB8AC3E}">
        <p14:creationId xmlns:p14="http://schemas.microsoft.com/office/powerpoint/2010/main" val="390171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CHAR(39) returns</a:t>
            </a:r>
            <a:r>
              <a:rPr lang="en-US" baseline="0" dirty="0" smtClean="0"/>
              <a:t> a ‘</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11/8/2018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bb510489" TargetMode="External"/><Relationship Id="rId2" Type="http://schemas.openxmlformats.org/officeDocument/2006/relationships/hyperlink" Target="http://msdn.microsoft.com/en-us/library/ms17500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Session </a:t>
            </a:r>
            <a:r>
              <a:rPr lang="en-NZ" dirty="0" smtClean="0"/>
              <a:t>14.2b </a:t>
            </a:r>
            <a:r>
              <a:rPr lang="en-NZ" dirty="0" smtClean="0"/>
              <a:t>– </a:t>
            </a:r>
            <a:r>
              <a:rPr lang="en-NZ" dirty="0" smtClean="0"/>
              <a:t>Scripting Users</a:t>
            </a:r>
            <a:endParaRPr lang="en-NZ" dirty="0"/>
          </a:p>
        </p:txBody>
      </p:sp>
      <p:sp>
        <p:nvSpPr>
          <p:cNvPr id="3" name="Subtitle 2"/>
          <p:cNvSpPr>
            <a:spLocks noGrp="1"/>
          </p:cNvSpPr>
          <p:nvPr>
            <p:ph type="subTitle" idx="1"/>
          </p:nvPr>
        </p:nvSpPr>
        <p:spPr/>
        <p:txBody>
          <a:bodyPr/>
          <a:lstStyle/>
          <a:p>
            <a:r>
              <a:rPr lang="en-NZ" dirty="0" smtClean="0"/>
              <a:t>Databases Three</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How do we get the users from the users from the result set into the variables?</a:t>
            </a:r>
          </a:p>
          <a:p>
            <a:pPr lvl="1"/>
            <a:r>
              <a:rPr lang="en-US" dirty="0"/>
              <a:t>Table </a:t>
            </a:r>
            <a:r>
              <a:rPr lang="en-US" dirty="0" smtClean="0"/>
              <a:t>variable</a:t>
            </a:r>
          </a:p>
          <a:p>
            <a:pPr lvl="1"/>
            <a:r>
              <a:rPr lang="en-US" dirty="0" smtClean="0"/>
              <a:t>Cursor – BAD</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pic>
        <p:nvPicPr>
          <p:cNvPr id="46082" name="Picture 2"/>
          <p:cNvPicPr>
            <a:picLocks noChangeAspect="1" noChangeArrowheads="1"/>
          </p:cNvPicPr>
          <p:nvPr/>
        </p:nvPicPr>
        <p:blipFill>
          <a:blip r:embed="rId2"/>
          <a:srcRect/>
          <a:stretch>
            <a:fillRect/>
          </a:stretch>
        </p:blipFill>
        <p:spPr bwMode="auto">
          <a:xfrm>
            <a:off x="762000" y="1524000"/>
            <a:ext cx="5359830" cy="304800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762000" y="5029200"/>
            <a:ext cx="4162425"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How do we select off the table then?</a:t>
            </a:r>
          </a:p>
          <a:p>
            <a:pPr>
              <a:buNone/>
            </a:pPr>
            <a:endParaRPr lang="en-US" dirty="0" smtClean="0"/>
          </a:p>
          <a:p>
            <a:pPr lvl="1"/>
            <a:r>
              <a:rPr lang="en-US" dirty="0" smtClean="0"/>
              <a:t>IF EXISTS(SELECT * FROM @table)</a:t>
            </a:r>
          </a:p>
          <a:p>
            <a:pPr lvl="2">
              <a:buNone/>
            </a:pPr>
            <a:r>
              <a:rPr lang="en-US" dirty="0" smtClean="0"/>
              <a:t>BEGIN</a:t>
            </a:r>
          </a:p>
          <a:p>
            <a:pPr lvl="2">
              <a:buNone/>
            </a:pPr>
            <a:r>
              <a:rPr lang="en-US" dirty="0" smtClean="0"/>
              <a:t>	Print(‘It works’)</a:t>
            </a:r>
          </a:p>
          <a:p>
            <a:pPr lvl="2">
              <a:buNone/>
            </a:pPr>
            <a:r>
              <a:rPr lang="en-US" dirty="0" smtClean="0"/>
              <a:t>END</a:t>
            </a:r>
          </a:p>
          <a:p>
            <a:pPr lvl="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r>
              <a:rPr lang="en-NZ" dirty="0" smtClean="0"/>
              <a:t>Importing user CSV</a:t>
            </a:r>
          </a:p>
          <a:p>
            <a:r>
              <a:rPr lang="en-NZ" dirty="0" smtClean="0"/>
              <a:t>“Selecting” rows into a new table</a:t>
            </a:r>
          </a:p>
          <a:p>
            <a:r>
              <a:rPr lang="en-NZ" dirty="0" smtClean="0"/>
              <a:t>Creating the new users on the server</a:t>
            </a:r>
            <a:endParaRPr lang="en-NZ" dirty="0"/>
          </a:p>
        </p:txBody>
      </p:sp>
    </p:spTree>
    <p:extLst>
      <p:ext uri="{BB962C8B-B14F-4D97-AF65-F5344CB8AC3E}">
        <p14:creationId xmlns:p14="http://schemas.microsoft.com/office/powerpoint/2010/main" val="249703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 SQL</a:t>
            </a:r>
            <a:endParaRPr lang="en-US" dirty="0"/>
          </a:p>
        </p:txBody>
      </p:sp>
      <p:sp>
        <p:nvSpPr>
          <p:cNvPr id="3" name="Content Placeholder 2"/>
          <p:cNvSpPr>
            <a:spLocks noGrp="1"/>
          </p:cNvSpPr>
          <p:nvPr>
            <p:ph idx="1"/>
          </p:nvPr>
        </p:nvSpPr>
        <p:spPr/>
        <p:txBody>
          <a:bodyPr/>
          <a:lstStyle/>
          <a:p>
            <a:r>
              <a:rPr lang="en-US" dirty="0" smtClean="0"/>
              <a:t>Create database syntax</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2438400"/>
            <a:ext cx="71589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Users</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a:srcRect l="11500" t="23704" r="61250" b="32963"/>
          <a:stretch>
            <a:fillRect/>
          </a:stretch>
        </p:blipFill>
        <p:spPr bwMode="auto">
          <a:xfrm>
            <a:off x="381000" y="1676400"/>
            <a:ext cx="8305800" cy="445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Logons</a:t>
            </a:r>
            <a:endParaRPr lang="en-US" dirty="0"/>
          </a:p>
        </p:txBody>
      </p:sp>
      <p:pic>
        <p:nvPicPr>
          <p:cNvPr id="47106" name="Picture 2"/>
          <p:cNvPicPr>
            <a:picLocks noChangeAspect="1" noChangeArrowheads="1"/>
          </p:cNvPicPr>
          <p:nvPr/>
        </p:nvPicPr>
        <p:blipFill>
          <a:blip r:embed="rId2"/>
          <a:srcRect l="14000" t="12593" r="47750" b="17037"/>
          <a:stretch>
            <a:fillRect/>
          </a:stretch>
        </p:blipFill>
        <p:spPr bwMode="auto">
          <a:xfrm>
            <a:off x="304800" y="1295400"/>
            <a:ext cx="8590547"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Variables</a:t>
            </a:r>
            <a:endParaRPr lang="en-NZ" dirty="0"/>
          </a:p>
        </p:txBody>
      </p:sp>
      <p:sp>
        <p:nvSpPr>
          <p:cNvPr id="3" name="Content Placeholder 2"/>
          <p:cNvSpPr>
            <a:spLocks noGrp="1"/>
          </p:cNvSpPr>
          <p:nvPr>
            <p:ph idx="1"/>
          </p:nvPr>
        </p:nvSpPr>
        <p:spPr/>
        <p:txBody>
          <a:bodyPr/>
          <a:lstStyle/>
          <a:p>
            <a:r>
              <a:rPr lang="en-NZ" dirty="0" smtClean="0"/>
              <a:t>DECLARE @variable Type</a:t>
            </a:r>
          </a:p>
          <a:p>
            <a:r>
              <a:rPr lang="en-NZ" dirty="0"/>
              <a:t>DECLARE @variable </a:t>
            </a:r>
            <a:r>
              <a:rPr lang="en-NZ" dirty="0" smtClean="0"/>
              <a:t>Type = value</a:t>
            </a:r>
          </a:p>
          <a:p>
            <a:pPr lvl="1"/>
            <a:r>
              <a:rPr lang="en-NZ" dirty="0"/>
              <a:t>DECLARE @find </a:t>
            </a:r>
            <a:r>
              <a:rPr lang="en-NZ" dirty="0" err="1"/>
              <a:t>varchar</a:t>
            </a:r>
            <a:r>
              <a:rPr lang="en-NZ" dirty="0"/>
              <a:t>(30</a:t>
            </a:r>
            <a:r>
              <a:rPr lang="en-NZ" dirty="0" smtClean="0"/>
              <a:t>)</a:t>
            </a:r>
          </a:p>
          <a:p>
            <a:pPr lvl="1"/>
            <a:r>
              <a:rPr lang="en-NZ" dirty="0"/>
              <a:t>DECLARE @find </a:t>
            </a:r>
            <a:r>
              <a:rPr lang="en-NZ" dirty="0" err="1"/>
              <a:t>varchar</a:t>
            </a:r>
            <a:r>
              <a:rPr lang="en-NZ" dirty="0"/>
              <a:t>(30) = 'New Zeal</a:t>
            </a:r>
            <a:r>
              <a:rPr lang="en-NZ" dirty="0" smtClean="0"/>
              <a:t>%</a:t>
            </a:r>
            <a:r>
              <a:rPr lang="en-NZ" dirty="0"/>
              <a:t>'</a:t>
            </a:r>
            <a:endParaRPr lang="en-NZ" dirty="0" smtClean="0"/>
          </a:p>
          <a:p>
            <a:pPr lvl="1"/>
            <a:r>
              <a:rPr lang="en-NZ" dirty="0"/>
              <a:t>SET @find = 'New Zeal</a:t>
            </a:r>
            <a:r>
              <a:rPr lang="en-NZ" dirty="0" smtClean="0"/>
              <a:t>%</a:t>
            </a:r>
            <a:r>
              <a:rPr lang="en-NZ" dirty="0"/>
              <a:t>'</a:t>
            </a:r>
            <a:endParaRPr lang="en-NZ" dirty="0" smtClean="0"/>
          </a:p>
          <a:p>
            <a:pPr lvl="1"/>
            <a:endParaRPr lang="en-NZ" dirty="0"/>
          </a:p>
          <a:p>
            <a:pPr lvl="1"/>
            <a:r>
              <a:rPr lang="en-NZ" dirty="0"/>
              <a:t>SELECT * FROM </a:t>
            </a:r>
            <a:r>
              <a:rPr lang="en-NZ" dirty="0" err="1" smtClean="0"/>
              <a:t>dbo.Country</a:t>
            </a:r>
            <a:endParaRPr lang="en-NZ" dirty="0" smtClean="0"/>
          </a:p>
          <a:p>
            <a:pPr lvl="1"/>
            <a:r>
              <a:rPr lang="en-NZ" dirty="0" smtClean="0"/>
              <a:t>WHERE </a:t>
            </a:r>
            <a:r>
              <a:rPr lang="en-NZ" dirty="0"/>
              <a:t>Name LIKE @</a:t>
            </a:r>
            <a:r>
              <a:rPr lang="en-NZ" dirty="0" smtClean="0"/>
              <a:t>find</a:t>
            </a:r>
          </a:p>
          <a:p>
            <a:pPr lvl="1"/>
            <a:endParaRPr lang="en-NZ" dirty="0" smtClean="0"/>
          </a:p>
          <a:p>
            <a:pPr lvl="1"/>
            <a:endParaRPr lang="en-NZ" dirty="0"/>
          </a:p>
        </p:txBody>
      </p:sp>
    </p:spTree>
    <p:extLst>
      <p:ext uri="{BB962C8B-B14F-4D97-AF65-F5344CB8AC3E}">
        <p14:creationId xmlns:p14="http://schemas.microsoft.com/office/powerpoint/2010/main" val="2233959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 Types</a:t>
            </a:r>
            <a:endParaRPr lang="en-NZ" dirty="0"/>
          </a:p>
        </p:txBody>
      </p:sp>
      <p:sp>
        <p:nvSpPr>
          <p:cNvPr id="3" name="Content Placeholder 2"/>
          <p:cNvSpPr>
            <a:spLocks noGrp="1"/>
          </p:cNvSpPr>
          <p:nvPr>
            <p:ph idx="1"/>
          </p:nvPr>
        </p:nvSpPr>
        <p:spPr/>
        <p:txBody>
          <a:bodyPr>
            <a:normAutofit lnSpcReduction="10000"/>
          </a:bodyPr>
          <a:lstStyle/>
          <a:p>
            <a:r>
              <a:rPr lang="en-NZ" dirty="0" smtClean="0"/>
              <a:t>Any valid T-SQL data type</a:t>
            </a:r>
          </a:p>
          <a:p>
            <a:pPr lvl="1"/>
            <a:r>
              <a:rPr lang="en-NZ" dirty="0" err="1" smtClean="0"/>
              <a:t>Int</a:t>
            </a:r>
            <a:r>
              <a:rPr lang="en-NZ" dirty="0" smtClean="0"/>
              <a:t>, decimal, money</a:t>
            </a:r>
          </a:p>
          <a:p>
            <a:pPr lvl="1"/>
            <a:r>
              <a:rPr lang="en-NZ" dirty="0" err="1" smtClean="0"/>
              <a:t>Varchar</a:t>
            </a:r>
            <a:r>
              <a:rPr lang="en-NZ" dirty="0" smtClean="0"/>
              <a:t>,</a:t>
            </a:r>
          </a:p>
          <a:p>
            <a:pPr lvl="1"/>
            <a:r>
              <a:rPr lang="en-NZ"/>
              <a:t>N</a:t>
            </a:r>
            <a:r>
              <a:rPr lang="en-NZ" smtClean="0"/>
              <a:t>varchar</a:t>
            </a:r>
            <a:r>
              <a:rPr lang="en-NZ" dirty="0" smtClean="0"/>
              <a:t> (</a:t>
            </a:r>
            <a:r>
              <a:rPr lang="en-NZ" dirty="0" err="1" smtClean="0"/>
              <a:t>unicode</a:t>
            </a:r>
            <a:r>
              <a:rPr lang="en-NZ" dirty="0" smtClean="0"/>
              <a:t>)</a:t>
            </a:r>
          </a:p>
          <a:p>
            <a:pPr lvl="1"/>
            <a:r>
              <a:rPr lang="en-NZ" dirty="0" smtClean="0"/>
              <a:t>Etc.</a:t>
            </a:r>
          </a:p>
          <a:p>
            <a:pPr lvl="1"/>
            <a:endParaRPr lang="en-NZ" dirty="0"/>
          </a:p>
          <a:p>
            <a:pPr lvl="1"/>
            <a:r>
              <a:rPr lang="en-NZ" dirty="0" smtClean="0"/>
              <a:t>Table</a:t>
            </a:r>
          </a:p>
          <a:p>
            <a:pPr lvl="1"/>
            <a:r>
              <a:rPr lang="en-NZ" dirty="0"/>
              <a:t>U</a:t>
            </a:r>
            <a:r>
              <a:rPr lang="en-NZ" dirty="0" smtClean="0"/>
              <a:t>ser-defined table</a:t>
            </a:r>
          </a:p>
          <a:p>
            <a:pPr lvl="2"/>
            <a:r>
              <a:rPr lang="en-NZ" dirty="0">
                <a:hlinkClick r:id="rId2"/>
              </a:rPr>
              <a:t>http://</a:t>
            </a:r>
            <a:r>
              <a:rPr lang="en-NZ" dirty="0" smtClean="0">
                <a:hlinkClick r:id="rId2"/>
              </a:rPr>
              <a:t>msdn.microsoft.com/en-us/library/ms175007</a:t>
            </a:r>
            <a:endParaRPr lang="en-NZ" dirty="0" smtClean="0"/>
          </a:p>
          <a:p>
            <a:pPr lvl="2"/>
            <a:r>
              <a:rPr lang="en-NZ" dirty="0">
                <a:hlinkClick r:id="rId3"/>
              </a:rPr>
              <a:t>http://</a:t>
            </a:r>
            <a:r>
              <a:rPr lang="en-NZ" dirty="0" smtClean="0">
                <a:hlinkClick r:id="rId3"/>
              </a:rPr>
              <a:t>msdn.microsoft.com/en-us/library/bb510489</a:t>
            </a:r>
            <a:endParaRPr lang="en-NZ" dirty="0" smtClean="0"/>
          </a:p>
          <a:p>
            <a:pPr marL="768096" lvl="2" indent="0">
              <a:buNone/>
            </a:pPr>
            <a:endParaRPr lang="en-NZ" dirty="0" smtClean="0"/>
          </a:p>
          <a:p>
            <a:pPr lvl="1"/>
            <a:endParaRPr lang="en-NZ" dirty="0"/>
          </a:p>
        </p:txBody>
      </p:sp>
    </p:spTree>
    <p:extLst>
      <p:ext uri="{BB962C8B-B14F-4D97-AF65-F5344CB8AC3E}">
        <p14:creationId xmlns:p14="http://schemas.microsoft.com/office/powerpoint/2010/main" val="3268107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Table variable</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136" t="61299" r="15909" b="26583"/>
          <a:stretch/>
        </p:blipFill>
        <p:spPr bwMode="auto">
          <a:xfrm>
            <a:off x="304800" y="1828800"/>
            <a:ext cx="807279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19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 of flow</a:t>
            </a:r>
            <a:endParaRPr lang="en-NZ" dirty="0"/>
          </a:p>
        </p:txBody>
      </p:sp>
      <p:sp>
        <p:nvSpPr>
          <p:cNvPr id="3" name="Content Placeholder 2"/>
          <p:cNvSpPr>
            <a:spLocks noGrp="1"/>
          </p:cNvSpPr>
          <p:nvPr>
            <p:ph idx="1"/>
          </p:nvPr>
        </p:nvSpPr>
        <p:spPr/>
        <p:txBody>
          <a:bodyPr/>
          <a:lstStyle/>
          <a:p>
            <a:r>
              <a:rPr lang="en-NZ" dirty="0" err="1" smtClean="0"/>
              <a:t>If..Else</a:t>
            </a:r>
            <a:endParaRPr lang="en-NZ" dirty="0" smtClean="0"/>
          </a:p>
          <a:p>
            <a:r>
              <a:rPr lang="en-NZ" dirty="0" err="1" smtClean="0"/>
              <a:t>Begin..End</a:t>
            </a:r>
            <a:endParaRPr lang="en-NZ" dirty="0" smtClean="0"/>
          </a:p>
          <a:p>
            <a:endParaRPr lang="en-NZ"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7722068"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2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 of flow</a:t>
            </a:r>
            <a:endParaRPr lang="en-NZ" dirty="0"/>
          </a:p>
        </p:txBody>
      </p:sp>
      <p:sp>
        <p:nvSpPr>
          <p:cNvPr id="3" name="Content Placeholder 2"/>
          <p:cNvSpPr>
            <a:spLocks noGrp="1"/>
          </p:cNvSpPr>
          <p:nvPr>
            <p:ph idx="1"/>
          </p:nvPr>
        </p:nvSpPr>
        <p:spPr/>
        <p:txBody>
          <a:bodyPr/>
          <a:lstStyle/>
          <a:p>
            <a:r>
              <a:rPr lang="en-NZ" dirty="0" smtClean="0"/>
              <a:t>While</a:t>
            </a:r>
          </a:p>
          <a:p>
            <a:endParaRPr lang="en-NZ" dirty="0"/>
          </a:p>
          <a:p>
            <a:endParaRPr lang="en-NZ"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49" y="2590800"/>
            <a:ext cx="7941961"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13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String</a:t>
            </a:r>
            <a:endParaRPr lang="en-US" dirty="0"/>
          </a:p>
        </p:txBody>
      </p:sp>
      <p:sp>
        <p:nvSpPr>
          <p:cNvPr id="3" name="Content Placeholder 2"/>
          <p:cNvSpPr>
            <a:spLocks noGrp="1"/>
          </p:cNvSpPr>
          <p:nvPr>
            <p:ph idx="1"/>
          </p:nvPr>
        </p:nvSpPr>
        <p:spPr/>
        <p:txBody>
          <a:bodyPr/>
          <a:lstStyle/>
          <a:p>
            <a:r>
              <a:rPr lang="en-US" dirty="0" smtClean="0"/>
              <a:t>We can assign a query to a string variable</a:t>
            </a:r>
          </a:p>
          <a:p>
            <a:endParaRPr lang="en-US" dirty="0" smtClean="0"/>
          </a:p>
          <a:p>
            <a:endParaRPr lang="en-US" dirty="0" smtClean="0"/>
          </a:p>
          <a:p>
            <a:r>
              <a:rPr lang="en-US" dirty="0" smtClean="0"/>
              <a:t>Running is just as simple</a:t>
            </a:r>
          </a:p>
          <a:p>
            <a:endParaRPr lang="en-US" dirty="0" smtClean="0"/>
          </a:p>
          <a:p>
            <a:pPr lvl="1"/>
            <a:r>
              <a:rPr lang="en-US" dirty="0" smtClean="0"/>
              <a:t>Note the brackets (parentheses)</a:t>
            </a:r>
          </a:p>
          <a:p>
            <a:pPr lvl="1">
              <a:buNone/>
            </a:pPr>
            <a:endParaRPr lang="en-US" dirty="0" smtClean="0"/>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447800" y="2362200"/>
            <a:ext cx="6394739" cy="666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447800" y="4038600"/>
            <a:ext cx="3333750" cy="40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A String 2</a:t>
            </a:r>
            <a:endParaRPr lang="en-US" dirty="0"/>
          </a:p>
        </p:txBody>
      </p:sp>
      <p:sp>
        <p:nvSpPr>
          <p:cNvPr id="3" name="Content Placeholder 2"/>
          <p:cNvSpPr>
            <a:spLocks noGrp="1"/>
          </p:cNvSpPr>
          <p:nvPr>
            <p:ph idx="1"/>
          </p:nvPr>
        </p:nvSpPr>
        <p:spPr/>
        <p:txBody>
          <a:bodyPr/>
          <a:lstStyle/>
          <a:p>
            <a:r>
              <a:rPr lang="en-US" dirty="0" smtClean="0"/>
              <a:t>Passing in variables</a:t>
            </a:r>
          </a:p>
          <a:p>
            <a:endParaRPr lang="en-US" dirty="0" smtClean="0"/>
          </a:p>
          <a:p>
            <a:endParaRPr lang="en-US" dirty="0" smtClean="0"/>
          </a:p>
          <a:p>
            <a:r>
              <a:rPr lang="en-US" dirty="0" smtClean="0"/>
              <a:t>Printing @</a:t>
            </a:r>
            <a:r>
              <a:rPr lang="en-US" dirty="0" err="1" smtClean="0"/>
              <a:t>sqlExecTemp</a:t>
            </a:r>
            <a:r>
              <a:rPr lang="en-US" dirty="0" smtClean="0"/>
              <a:t> returns</a:t>
            </a:r>
          </a:p>
          <a:p>
            <a:endParaRPr lang="en-US" dirty="0" smtClean="0"/>
          </a:p>
          <a:p>
            <a:r>
              <a:rPr lang="en-US" dirty="0" smtClean="0"/>
              <a:t>Which when run</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362200"/>
            <a:ext cx="5744584"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71600" y="4038600"/>
            <a:ext cx="2962275" cy="3905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371600" y="5153025"/>
            <a:ext cx="2933700"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Logins Intro</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44000" cy="159359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1757</TotalTime>
  <Words>317</Words>
  <Application>Microsoft Office PowerPoint</Application>
  <PresentationFormat>On-screen Show (4:3)</PresentationFormat>
  <Paragraphs>73</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Consolas</vt:lpstr>
      <vt:lpstr>Corbel</vt:lpstr>
      <vt:lpstr>Wingdings</vt:lpstr>
      <vt:lpstr>Wingdings 2</vt:lpstr>
      <vt:lpstr>Wingdings 3</vt:lpstr>
      <vt:lpstr>Metro</vt:lpstr>
      <vt:lpstr>Session 14.2b – Scripting Users</vt:lpstr>
      <vt:lpstr>SQL Variables</vt:lpstr>
      <vt:lpstr>Variable Types</vt:lpstr>
      <vt:lpstr>Table variable</vt:lpstr>
      <vt:lpstr>Control of flow</vt:lpstr>
      <vt:lpstr>Control of flow</vt:lpstr>
      <vt:lpstr>Executing A String</vt:lpstr>
      <vt:lpstr>Exec A String 2</vt:lpstr>
      <vt:lpstr>Multiple Logins Intro</vt:lpstr>
      <vt:lpstr>Problem</vt:lpstr>
      <vt:lpstr>@table</vt:lpstr>
      <vt:lpstr>Problem</vt:lpstr>
      <vt:lpstr>Practical</vt:lpstr>
      <vt:lpstr>Databases - SQL</vt:lpstr>
      <vt:lpstr>Adding Users</vt:lpstr>
      <vt:lpstr>Adding Logons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284</cp:revision>
  <dcterms:created xsi:type="dcterms:W3CDTF">2006-08-16T00:00:00Z</dcterms:created>
  <dcterms:modified xsi:type="dcterms:W3CDTF">2018-11-07T18:58:06Z</dcterms:modified>
</cp:coreProperties>
</file>