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5" r:id="rId2"/>
    <p:sldId id="267" r:id="rId3"/>
    <p:sldId id="268" r:id="rId4"/>
    <p:sldId id="276" r:id="rId5"/>
    <p:sldId id="277" r:id="rId6"/>
    <p:sldId id="278" r:id="rId7"/>
    <p:sldId id="279" r:id="rId8"/>
    <p:sldId id="280" r:id="rId9"/>
    <p:sldId id="281" r:id="rId10"/>
    <p:sldId id="282"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578"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FA1E0-C9F7-487D-BDA2-1309AA02CF05}" type="datetimeFigureOut">
              <a:rPr lang="en-NZ" smtClean="0"/>
              <a:t>13/08/2019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BCDA9-503C-4139-AA34-157CB0F7F1D4}" type="slidenum">
              <a:rPr lang="en-NZ" smtClean="0"/>
              <a:t>‹#›</a:t>
            </a:fld>
            <a:endParaRPr lang="en-NZ"/>
          </a:p>
        </p:txBody>
      </p:sp>
    </p:spTree>
    <p:extLst>
      <p:ext uri="{BB962C8B-B14F-4D97-AF65-F5344CB8AC3E}">
        <p14:creationId xmlns:p14="http://schemas.microsoft.com/office/powerpoint/2010/main" val="172495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8E9BCDA9-503C-4139-AA34-157CB0F7F1D4}" type="slidenum">
              <a:rPr lang="en-NZ" smtClean="0"/>
              <a:t>1</a:t>
            </a:fld>
            <a:endParaRPr lang="en-NZ"/>
          </a:p>
        </p:txBody>
      </p:sp>
    </p:spTree>
    <p:extLst>
      <p:ext uri="{BB962C8B-B14F-4D97-AF65-F5344CB8AC3E}">
        <p14:creationId xmlns:p14="http://schemas.microsoft.com/office/powerpoint/2010/main" val="2854959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6031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989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412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26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11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00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1316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4505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9285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4536EE-CA22-4032-9592-E9AC561D660A}"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188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38"/>
          <p:cNvSpPr/>
          <p:nvPr/>
        </p:nvSpPr>
        <p:spPr>
          <a:xfrm>
            <a:off x="412751" y="681039"/>
            <a:ext cx="6138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Rectangle 39"/>
          <p:cNvSpPr/>
          <p:nvPr/>
        </p:nvSpPr>
        <p:spPr>
          <a:xfrm>
            <a:off x="357718" y="681039"/>
            <a:ext cx="381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Rectangle 40"/>
          <p:cNvSpPr/>
          <p:nvPr/>
        </p:nvSpPr>
        <p:spPr>
          <a:xfrm>
            <a:off x="332318" y="681039"/>
            <a:ext cx="127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41"/>
          <p:cNvSpPr/>
          <p:nvPr/>
        </p:nvSpPr>
        <p:spPr>
          <a:xfrm>
            <a:off x="296333" y="681039"/>
            <a:ext cx="10584"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1219200" y="2834640"/>
            <a:ext cx="103632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a:lvl1pPr>
            <a:extLst/>
          </a:lstStyle>
          <a:p>
            <a:pPr>
              <a:defRPr/>
            </a:pPr>
            <a:fld id="{F6FFB3DA-676E-4F25-9192-F70A3F33ED14}" type="datetimeFigureOut">
              <a:rPr lang="en-US"/>
              <a:pPr>
                <a:defRPr/>
              </a:pPr>
              <a:t>8/13/2019</a:t>
            </a:fld>
            <a:endParaRPr lang="en-US"/>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a:lvl1pPr>
            <a:extLst/>
          </a:lstStyle>
          <a:p>
            <a:pPr>
              <a:defRPr/>
            </a:pPr>
            <a:fld id="{FDA0B8B3-9882-4D87-BCF9-8239186A4EAD}" type="slidenum">
              <a:rPr lang="en-US"/>
              <a:pPr>
                <a:defRPr/>
              </a:pPr>
              <a:t>‹#›</a:t>
            </a:fld>
            <a:endParaRPr lang="en-US"/>
          </a:p>
        </p:txBody>
      </p:sp>
    </p:spTree>
    <p:extLst>
      <p:ext uri="{BB962C8B-B14F-4D97-AF65-F5344CB8AC3E}">
        <p14:creationId xmlns:p14="http://schemas.microsoft.com/office/powerpoint/2010/main" val="173641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DB78F66-7075-4CFA-BCD4-AFA5B66342DB}" type="datetimeFigureOut">
              <a:rPr lang="en-US"/>
              <a:pPr>
                <a:defRPr/>
              </a:pPr>
              <a:t>8/13/2019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3EA1C5C-CCD5-4AC0-AB5D-A007FC479309}" type="slidenum">
              <a:rPr lang="en-US"/>
              <a:pPr>
                <a:defRPr/>
              </a:pPr>
              <a:t>‹#›</a:t>
            </a:fld>
            <a:endParaRPr lang="en-US"/>
          </a:p>
        </p:txBody>
      </p:sp>
    </p:spTree>
    <p:extLst>
      <p:ext uri="{BB962C8B-B14F-4D97-AF65-F5344CB8AC3E}">
        <p14:creationId xmlns:p14="http://schemas.microsoft.com/office/powerpoint/2010/main" val="34645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D74DFEE-5E0A-44BA-88D9-1865C5F680AB}" type="datetimeFigureOut">
              <a:rPr lang="en-US"/>
              <a:pPr>
                <a:defRPr/>
              </a:pPr>
              <a:t>8/13/2019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33CCBFC-048C-4460-8E7D-355A0F0DC5AD}" type="slidenum">
              <a:rPr lang="en-US"/>
              <a:pPr>
                <a:defRPr/>
              </a:pPr>
              <a:t>‹#›</a:t>
            </a:fld>
            <a:endParaRPr lang="en-US"/>
          </a:p>
        </p:txBody>
      </p:sp>
    </p:spTree>
    <p:extLst>
      <p:ext uri="{BB962C8B-B14F-4D97-AF65-F5344CB8AC3E}">
        <p14:creationId xmlns:p14="http://schemas.microsoft.com/office/powerpoint/2010/main" val="399095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1" y="1"/>
            <a:ext cx="486833"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340785" y="5046664"/>
            <a:ext cx="97367"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340785" y="4797425"/>
            <a:ext cx="97367"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340785" y="4637088"/>
            <a:ext cx="97367"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340785" y="4541838"/>
            <a:ext cx="97367"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Rectangle 8"/>
          <p:cNvSpPr/>
          <p:nvPr/>
        </p:nvSpPr>
        <p:spPr>
          <a:xfrm>
            <a:off x="412751" y="681039"/>
            <a:ext cx="61383"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Rectangle 9"/>
          <p:cNvSpPr/>
          <p:nvPr/>
        </p:nvSpPr>
        <p:spPr>
          <a:xfrm>
            <a:off x="357718" y="681039"/>
            <a:ext cx="38100"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1" name="Rectangle 10"/>
          <p:cNvSpPr/>
          <p:nvPr/>
        </p:nvSpPr>
        <p:spPr>
          <a:xfrm>
            <a:off x="332318" y="681039"/>
            <a:ext cx="12700"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296333" y="681039"/>
            <a:ext cx="10584"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Freeform 13"/>
          <p:cNvSpPr>
            <a:spLocks/>
          </p:cNvSpPr>
          <p:nvPr/>
        </p:nvSpPr>
        <p:spPr bwMode="auto">
          <a:xfrm>
            <a:off x="6438901" y="1073150"/>
            <a:ext cx="5761567"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14" name="Freeform 14"/>
          <p:cNvSpPr>
            <a:spLocks/>
          </p:cNvSpPr>
          <p:nvPr/>
        </p:nvSpPr>
        <p:spPr bwMode="auto">
          <a:xfrm>
            <a:off x="499533" y="1"/>
            <a:ext cx="7351184"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15" name="Freeform 12"/>
          <p:cNvSpPr>
            <a:spLocks/>
          </p:cNvSpPr>
          <p:nvPr/>
        </p:nvSpPr>
        <p:spPr bwMode="auto">
          <a:xfrm rot="5236414">
            <a:off x="6634692" y="1285346"/>
            <a:ext cx="4114800" cy="1585384"/>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25" name="Freeform 24"/>
          <p:cNvSpPr>
            <a:spLocks/>
          </p:cNvSpPr>
          <p:nvPr/>
        </p:nvSpPr>
        <p:spPr bwMode="auto">
          <a:xfrm>
            <a:off x="488951"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26" name="Freeform 25"/>
          <p:cNvSpPr>
            <a:spLocks/>
          </p:cNvSpPr>
          <p:nvPr/>
        </p:nvSpPr>
        <p:spPr bwMode="auto">
          <a:xfrm>
            <a:off x="488951"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28" name="Rectangle 6"/>
          <p:cNvSpPr/>
          <p:nvPr/>
        </p:nvSpPr>
        <p:spPr>
          <a:xfrm>
            <a:off x="484718" y="401638"/>
            <a:ext cx="11338983"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9" name="Rectangle 7"/>
          <p:cNvSpPr/>
          <p:nvPr/>
        </p:nvSpPr>
        <p:spPr>
          <a:xfrm flipH="1">
            <a:off x="495300" y="681039"/>
            <a:ext cx="35984"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30" name="Rectangle 8"/>
          <p:cNvSpPr/>
          <p:nvPr/>
        </p:nvSpPr>
        <p:spPr>
          <a:xfrm flipH="1">
            <a:off x="548218" y="681039"/>
            <a:ext cx="3598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31" name="Rectangle 9"/>
          <p:cNvSpPr/>
          <p:nvPr/>
        </p:nvSpPr>
        <p:spPr>
          <a:xfrm flipH="1">
            <a:off x="596901" y="681039"/>
            <a:ext cx="127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2" name="Rectangle 10"/>
          <p:cNvSpPr/>
          <p:nvPr/>
        </p:nvSpPr>
        <p:spPr>
          <a:xfrm flipH="1">
            <a:off x="635001" y="681039"/>
            <a:ext cx="127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33" name="Rectangle 11"/>
          <p:cNvSpPr/>
          <p:nvPr/>
        </p:nvSpPr>
        <p:spPr>
          <a:xfrm>
            <a:off x="666751" y="681039"/>
            <a:ext cx="4868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3" name="Text Placeholder 2"/>
          <p:cNvSpPr>
            <a:spLocks noGrp="1"/>
          </p:cNvSpPr>
          <p:nvPr>
            <p:ph type="body" idx="1"/>
          </p:nvPr>
        </p:nvSpPr>
        <p:spPr>
          <a:xfrm>
            <a:off x="942536" y="1351672"/>
            <a:ext cx="7624064"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7C3635DD-AD0E-4B03-B6C1-35B07F24C6E5}" type="datetimeFigureOut">
              <a:rPr lang="en-US"/>
              <a:pPr>
                <a:defRPr/>
              </a:pPr>
              <a:t>8/13/2019</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B040DDDA-78B5-44BD-BA11-095D24488B46}" type="slidenum">
              <a:rPr lang="en-US"/>
              <a:pPr>
                <a:defRPr/>
              </a:pPr>
              <a:t>‹#›</a:t>
            </a:fld>
            <a:endParaRPr lang="en-US"/>
          </a:p>
        </p:txBody>
      </p:sp>
    </p:spTree>
    <p:extLst>
      <p:ext uri="{BB962C8B-B14F-4D97-AF65-F5344CB8AC3E}">
        <p14:creationId xmlns:p14="http://schemas.microsoft.com/office/powerpoint/2010/main" val="117834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2D9C1D70-E6CE-47B2-B901-C2E5682CB76F}" type="datetimeFigureOut">
              <a:rPr lang="en-US"/>
              <a:pPr>
                <a:defRPr/>
              </a:pPr>
              <a:t>8/13/2019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398F2D0-3F87-4E71-A42D-4513F1C3FC76}" type="slidenum">
              <a:rPr lang="en-US"/>
              <a:pPr>
                <a:defRPr/>
              </a:pPr>
              <a:t>‹#›</a:t>
            </a:fld>
            <a:endParaRPr lang="en-US"/>
          </a:p>
        </p:txBody>
      </p:sp>
    </p:spTree>
    <p:extLst>
      <p:ext uri="{BB962C8B-B14F-4D97-AF65-F5344CB8AC3E}">
        <p14:creationId xmlns:p14="http://schemas.microsoft.com/office/powerpoint/2010/main" val="365291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1" y="401638"/>
            <a:ext cx="11823700"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5"/>
          <p:cNvSpPr/>
          <p:nvPr/>
        </p:nvSpPr>
        <p:spPr>
          <a:xfrm>
            <a:off x="116418" y="681039"/>
            <a:ext cx="6138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Rectangle 16"/>
          <p:cNvSpPr/>
          <p:nvPr/>
        </p:nvSpPr>
        <p:spPr>
          <a:xfrm>
            <a:off x="63500" y="681039"/>
            <a:ext cx="35984"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Rectangle 17"/>
          <p:cNvSpPr/>
          <p:nvPr/>
        </p:nvSpPr>
        <p:spPr>
          <a:xfrm>
            <a:off x="38101" y="681039"/>
            <a:ext cx="127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8"/>
          <p:cNvSpPr/>
          <p:nvPr/>
        </p:nvSpPr>
        <p:spPr>
          <a:xfrm>
            <a:off x="1" y="681039"/>
            <a:ext cx="127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9"/>
          <p:cNvSpPr/>
          <p:nvPr/>
        </p:nvSpPr>
        <p:spPr>
          <a:xfrm flipH="1">
            <a:off x="198967" y="681039"/>
            <a:ext cx="381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Rectangle 20"/>
          <p:cNvSpPr/>
          <p:nvPr/>
        </p:nvSpPr>
        <p:spPr>
          <a:xfrm flipH="1">
            <a:off x="251885" y="681039"/>
            <a:ext cx="381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Rectangle 21"/>
          <p:cNvSpPr/>
          <p:nvPr/>
        </p:nvSpPr>
        <p:spPr>
          <a:xfrm flipH="1">
            <a:off x="302685" y="681039"/>
            <a:ext cx="12700"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28"/>
          <p:cNvSpPr/>
          <p:nvPr/>
        </p:nvSpPr>
        <p:spPr>
          <a:xfrm flipH="1">
            <a:off x="340785" y="681039"/>
            <a:ext cx="1058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29"/>
          <p:cNvSpPr/>
          <p:nvPr/>
        </p:nvSpPr>
        <p:spPr>
          <a:xfrm>
            <a:off x="372534" y="681039"/>
            <a:ext cx="48684"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 name="Title 1"/>
          <p:cNvSpPr>
            <a:spLocks noGrp="1"/>
          </p:cNvSpPr>
          <p:nvPr>
            <p:ph type="title"/>
          </p:nvPr>
        </p:nvSpPr>
        <p:spPr>
          <a:xfrm>
            <a:off x="673099" y="512064"/>
            <a:ext cx="103632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F6A65664-BBA6-4787-B1A2-560C254714FB}" type="datetimeFigureOut">
              <a:rPr lang="en-US"/>
              <a:pPr>
                <a:defRPr/>
              </a:pPr>
              <a:t>8/13/2019</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4DC6DD00-AA6C-423B-9B98-1E07B2595596}" type="slidenum">
              <a:rPr lang="en-US"/>
              <a:pPr>
                <a:defRPr/>
              </a:pPr>
              <a:t>‹#›</a:t>
            </a:fld>
            <a:endParaRPr lang="en-US"/>
          </a:p>
        </p:txBody>
      </p:sp>
    </p:spTree>
    <p:extLst>
      <p:ext uri="{BB962C8B-B14F-4D97-AF65-F5344CB8AC3E}">
        <p14:creationId xmlns:p14="http://schemas.microsoft.com/office/powerpoint/2010/main" val="15217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D3874E3-487D-4969-B1E6-7A421B9742B8}" type="datetimeFigureOut">
              <a:rPr lang="en-US"/>
              <a:pPr>
                <a:defRPr/>
              </a:pPr>
              <a:t>8/13/2019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5FCFE43-5122-468C-B7A2-945FE2E8175B}" type="slidenum">
              <a:rPr lang="en-US"/>
              <a:pPr>
                <a:defRPr/>
              </a:pPr>
              <a:t>‹#›</a:t>
            </a:fld>
            <a:endParaRPr lang="en-US"/>
          </a:p>
        </p:txBody>
      </p:sp>
    </p:spTree>
    <p:extLst>
      <p:ext uri="{BB962C8B-B14F-4D97-AF65-F5344CB8AC3E}">
        <p14:creationId xmlns:p14="http://schemas.microsoft.com/office/powerpoint/2010/main" val="220145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76CF198-7E01-44FC-AA96-A874799BFE71}" type="datetimeFigureOut">
              <a:rPr lang="en-US"/>
              <a:pPr>
                <a:defRPr/>
              </a:pPr>
              <a:t>8/13/2019</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7372A33-B52B-49E7-A06B-6D475301C9B1}" type="slidenum">
              <a:rPr lang="en-US"/>
              <a:pPr>
                <a:defRPr/>
              </a:pPr>
              <a:t>‹#›</a:t>
            </a:fld>
            <a:endParaRPr lang="en-US"/>
          </a:p>
        </p:txBody>
      </p:sp>
    </p:spTree>
    <p:extLst>
      <p:ext uri="{BB962C8B-B14F-4D97-AF65-F5344CB8AC3E}">
        <p14:creationId xmlns:p14="http://schemas.microsoft.com/office/powerpoint/2010/main" val="261187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1" y="1"/>
            <a:ext cx="486833"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340785" y="5046664"/>
            <a:ext cx="97367"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340785" y="4797425"/>
            <a:ext cx="97367"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340785" y="4637088"/>
            <a:ext cx="97367"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p:cNvSpPr/>
          <p:nvPr/>
        </p:nvSpPr>
        <p:spPr>
          <a:xfrm>
            <a:off x="340785" y="4541838"/>
            <a:ext cx="97367"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Rectangle 9"/>
          <p:cNvSpPr/>
          <p:nvPr/>
        </p:nvSpPr>
        <p:spPr>
          <a:xfrm>
            <a:off x="412751" y="681039"/>
            <a:ext cx="61383"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1" name="Rectangle 10"/>
          <p:cNvSpPr/>
          <p:nvPr/>
        </p:nvSpPr>
        <p:spPr>
          <a:xfrm>
            <a:off x="357718" y="681039"/>
            <a:ext cx="38100"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1"/>
          <p:cNvSpPr/>
          <p:nvPr/>
        </p:nvSpPr>
        <p:spPr>
          <a:xfrm>
            <a:off x="332318" y="681039"/>
            <a:ext cx="12700"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296333" y="681039"/>
            <a:ext cx="10584"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Rectangle 7"/>
          <p:cNvSpPr/>
          <p:nvPr/>
        </p:nvSpPr>
        <p:spPr>
          <a:xfrm>
            <a:off x="491067" y="0"/>
            <a:ext cx="11703051"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5" name="Straight Connector 8"/>
          <p:cNvCxnSpPr/>
          <p:nvPr/>
        </p:nvCxnSpPr>
        <p:spPr>
          <a:xfrm flipV="1">
            <a:off x="484717" y="1884363"/>
            <a:ext cx="1170940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11375762" y="1197770"/>
            <a:ext cx="131762" cy="171449"/>
            <a:chOff x="6668087" y="1297746"/>
            <a:chExt cx="161840" cy="156602"/>
          </a:xfrm>
        </p:grpSpPr>
        <p:cxnSp>
          <p:nvCxnSpPr>
            <p:cNvPr id="17" name="Straight Connector 14"/>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11578962" y="1350170"/>
            <a:ext cx="131762" cy="171449"/>
            <a:chOff x="6668087" y="1297746"/>
            <a:chExt cx="161840" cy="156602"/>
          </a:xfrm>
        </p:grpSpPr>
        <p:cxnSp>
          <p:nvCxnSpPr>
            <p:cNvPr id="21" name="Straight Connector 10"/>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11115411" y="1453357"/>
            <a:ext cx="131763" cy="171451"/>
            <a:chOff x="6668087" y="1297746"/>
            <a:chExt cx="161840" cy="156602"/>
          </a:xfrm>
        </p:grpSpPr>
        <p:cxnSp>
          <p:nvCxnSpPr>
            <p:cNvPr id="25" name="Straight Connector 18"/>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490709" y="1893781"/>
            <a:ext cx="1170432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8636000" y="55563"/>
            <a:ext cx="2844800" cy="365125"/>
          </a:xfrm>
        </p:spPr>
        <p:txBody>
          <a:bodyPr/>
          <a:lstStyle>
            <a:lvl1pPr>
              <a:defRPr/>
            </a:lvl1pPr>
            <a:extLst/>
          </a:lstStyle>
          <a:p>
            <a:pPr>
              <a:defRPr/>
            </a:pPr>
            <a:fld id="{763E9EB5-F384-4EDE-9222-033BD8A05E26}" type="datetimeFigureOut">
              <a:rPr lang="en-US"/>
              <a:pPr>
                <a:defRPr/>
              </a:pPr>
              <a:t>8/13/2019</a:t>
            </a:fld>
            <a:endParaRPr lang="en-US"/>
          </a:p>
        </p:txBody>
      </p:sp>
      <p:sp>
        <p:nvSpPr>
          <p:cNvPr id="29" name="Footer Placeholder 5"/>
          <p:cNvSpPr>
            <a:spLocks noGrp="1"/>
          </p:cNvSpPr>
          <p:nvPr>
            <p:ph type="ftr" sz="quarter" idx="11"/>
          </p:nvPr>
        </p:nvSpPr>
        <p:spPr>
          <a:xfrm>
            <a:off x="1219200" y="55563"/>
            <a:ext cx="74168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11480800" y="55563"/>
            <a:ext cx="609600" cy="365125"/>
          </a:xfrm>
        </p:spPr>
        <p:txBody>
          <a:bodyPr/>
          <a:lstStyle>
            <a:lvl1pPr>
              <a:defRPr/>
            </a:lvl1pPr>
            <a:extLst/>
          </a:lstStyle>
          <a:p>
            <a:pPr>
              <a:defRPr/>
            </a:pPr>
            <a:fld id="{65FB0881-719A-445D-95CE-5AB643401774}" type="slidenum">
              <a:rPr lang="en-US"/>
              <a:pPr>
                <a:defRPr/>
              </a:pPr>
              <a:t>‹#›</a:t>
            </a:fld>
            <a:endParaRPr lang="en-US"/>
          </a:p>
        </p:txBody>
      </p:sp>
    </p:spTree>
    <p:extLst>
      <p:ext uri="{BB962C8B-B14F-4D97-AF65-F5344CB8AC3E}">
        <p14:creationId xmlns:p14="http://schemas.microsoft.com/office/powerpoint/2010/main" val="345823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ACE81EB-4C97-4569-9D82-0B67DC8646E4}" type="datetimeFigureOut">
              <a:rPr lang="en-US"/>
              <a:pPr>
                <a:defRPr/>
              </a:pPr>
              <a:t>8/13/2019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D4A00FD-84D4-4E4F-990D-77CD91386208}" type="slidenum">
              <a:rPr lang="en-US"/>
              <a:pPr>
                <a:defRPr/>
              </a:pPr>
              <a:t>‹#›</a:t>
            </a:fld>
            <a:endParaRPr lang="en-US"/>
          </a:p>
        </p:txBody>
      </p:sp>
    </p:spTree>
    <p:extLst>
      <p:ext uri="{BB962C8B-B14F-4D97-AF65-F5344CB8AC3E}">
        <p14:creationId xmlns:p14="http://schemas.microsoft.com/office/powerpoint/2010/main" val="195983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412751" y="681039"/>
            <a:ext cx="61383"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Rectangle 14"/>
          <p:cNvSpPr/>
          <p:nvPr/>
        </p:nvSpPr>
        <p:spPr>
          <a:xfrm>
            <a:off x="357718" y="681039"/>
            <a:ext cx="38100"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332318" y="681039"/>
            <a:ext cx="12700"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p:cNvSpPr/>
          <p:nvPr/>
        </p:nvSpPr>
        <p:spPr>
          <a:xfrm>
            <a:off x="296333" y="681039"/>
            <a:ext cx="10584"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Title Placeholder 21"/>
          <p:cNvSpPr>
            <a:spLocks noGrp="1"/>
          </p:cNvSpPr>
          <p:nvPr>
            <p:ph type="title"/>
          </p:nvPr>
        </p:nvSpPr>
        <p:spPr>
          <a:xfrm>
            <a:off x="1219200" y="512763"/>
            <a:ext cx="10363200" cy="914400"/>
          </a:xfrm>
          <a:prstGeom prst="rect">
            <a:avLst/>
          </a:prstGeom>
        </p:spPr>
        <p:txBody>
          <a:bodyPr vert="horz" anchor="t">
            <a:noAutofit/>
          </a:bodyPr>
          <a:lstStyle/>
          <a:p>
            <a:r>
              <a:rPr lang="en-US" smtClean="0"/>
              <a:t>Click to edit Master title style</a:t>
            </a:r>
            <a:endParaRPr lang="en-US"/>
          </a:p>
        </p:txBody>
      </p:sp>
      <p:sp>
        <p:nvSpPr>
          <p:cNvPr id="45068" name="Text Placeholder 12"/>
          <p:cNvSpPr>
            <a:spLocks noGrp="1"/>
          </p:cNvSpPr>
          <p:nvPr>
            <p:ph type="body" idx="1"/>
          </p:nvPr>
        </p:nvSpPr>
        <p:spPr bwMode="auto">
          <a:xfrm>
            <a:off x="1219200" y="1784350"/>
            <a:ext cx="10363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fontAlgn="auto" latinLnBrk="0" hangingPunct="1">
              <a:spcBef>
                <a:spcPts val="0"/>
              </a:spcBef>
              <a:spcAft>
                <a:spcPts val="0"/>
              </a:spcAft>
              <a:defRPr kumimoji="0" sz="1100" smtClean="0">
                <a:solidFill>
                  <a:schemeClr val="tx2"/>
                </a:solidFill>
                <a:latin typeface="+mn-lt"/>
              </a:defRPr>
            </a:lvl1pPr>
            <a:extLst/>
          </a:lstStyle>
          <a:p>
            <a:pPr>
              <a:defRPr/>
            </a:pPr>
            <a:fld id="{234FB3F6-124D-4103-BC55-F668BE3A40FB}" type="datetimeFigureOut">
              <a:rPr lang="en-US"/>
              <a:pPr>
                <a:defRPr/>
              </a:pPr>
              <a:t>8/13/2019</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fontAlgn="auto" latinLnBrk="0" hangingPunct="1">
              <a:spcBef>
                <a:spcPts val="0"/>
              </a:spcBef>
              <a:spcAft>
                <a:spcPts val="0"/>
              </a:spcAft>
              <a:defRPr kumimoji="0" sz="1200" smtClean="0">
                <a:solidFill>
                  <a:schemeClr val="tx2"/>
                </a:solidFill>
                <a:latin typeface="+mn-lt"/>
              </a:defRPr>
            </a:lvl1pPr>
            <a:extLst/>
          </a:lstStyle>
          <a:p>
            <a:pPr>
              <a:defRPr/>
            </a:pPr>
            <a:fld id="{7903466D-D302-498B-A335-B2828F334104}" type="slidenum">
              <a:rPr lang="en-US"/>
              <a:pPr>
                <a:defRPr/>
              </a:pPr>
              <a:t>‹#›</a:t>
            </a:fld>
            <a:endParaRPr lang="en-US"/>
          </a:p>
        </p:txBody>
      </p:sp>
    </p:spTree>
    <p:extLst>
      <p:ext uri="{BB962C8B-B14F-4D97-AF65-F5344CB8AC3E}">
        <p14:creationId xmlns:p14="http://schemas.microsoft.com/office/powerpoint/2010/main" val="21841096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Stored Procedures</a:t>
            </a:r>
            <a:endParaRPr lang="en-NZ" dirty="0"/>
          </a:p>
        </p:txBody>
      </p:sp>
      <p:sp>
        <p:nvSpPr>
          <p:cNvPr id="3" name="Content Placeholder 2"/>
          <p:cNvSpPr>
            <a:spLocks noGrp="1"/>
          </p:cNvSpPr>
          <p:nvPr>
            <p:ph idx="1"/>
          </p:nvPr>
        </p:nvSpPr>
        <p:spPr/>
        <p:txBody>
          <a:bodyPr/>
          <a:lstStyle/>
          <a:p>
            <a:r>
              <a:rPr lang="en-US" dirty="0"/>
              <a:t>A stored procedure is simply a compiled database object that contains one or more T-SQL statements</a:t>
            </a:r>
            <a:r>
              <a:rPr lang="en-US" dirty="0" smtClean="0"/>
              <a:t>.</a:t>
            </a:r>
          </a:p>
          <a:p>
            <a:endParaRPr lang="en-US" dirty="0"/>
          </a:p>
          <a:p>
            <a:r>
              <a:rPr lang="en-US" dirty="0"/>
              <a:t>You can enforce database security through stored procedures. You can grant users permission to execute a stored procedure but not permission to access to the underlying tables.</a:t>
            </a:r>
          </a:p>
          <a:p>
            <a:endParaRPr lang="en-NZ" dirty="0"/>
          </a:p>
        </p:txBody>
      </p:sp>
    </p:spTree>
    <p:extLst>
      <p:ext uri="{BB962C8B-B14F-4D97-AF65-F5344CB8AC3E}">
        <p14:creationId xmlns:p14="http://schemas.microsoft.com/office/powerpoint/2010/main" val="115368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lgn="ctr"/>
            <a:r>
              <a:rPr lang="en-NZ" sz="5400" dirty="0" smtClean="0"/>
              <a:t>Read the Documentation</a:t>
            </a:r>
            <a:endParaRPr lang="en-NZ" sz="5400" dirty="0"/>
          </a:p>
        </p:txBody>
      </p:sp>
      <p:sp>
        <p:nvSpPr>
          <p:cNvPr id="5" name="Title 4"/>
          <p:cNvSpPr>
            <a:spLocks noGrp="1"/>
          </p:cNvSpPr>
          <p:nvPr>
            <p:ph type="title"/>
          </p:nvPr>
        </p:nvSpPr>
        <p:spPr/>
        <p:txBody>
          <a:bodyPr/>
          <a:lstStyle/>
          <a:p>
            <a:r>
              <a:rPr lang="en-NZ" dirty="0" smtClean="0"/>
              <a:t>Best Practice</a:t>
            </a:r>
            <a:endParaRPr lang="en-NZ" dirty="0"/>
          </a:p>
        </p:txBody>
      </p:sp>
    </p:spTree>
    <p:extLst>
      <p:ext uri="{BB962C8B-B14F-4D97-AF65-F5344CB8AC3E}">
        <p14:creationId xmlns:p14="http://schemas.microsoft.com/office/powerpoint/2010/main" val="917897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NZ" sz="3200" dirty="0" smtClean="0"/>
              <a:t>What is this GO I see everywhere?</a:t>
            </a:r>
          </a:p>
          <a:p>
            <a:r>
              <a:rPr lang="en-US" dirty="0"/>
              <a:t>Go is a </a:t>
            </a:r>
            <a:r>
              <a:rPr lang="en-US" dirty="0" smtClean="0"/>
              <a:t>SQL Server Utilities Statement. It is not part of the standard T-SQL construct.</a:t>
            </a:r>
          </a:p>
          <a:p>
            <a:r>
              <a:rPr lang="en-US" dirty="0" smtClean="0"/>
              <a:t>It is a </a:t>
            </a:r>
            <a:r>
              <a:rPr lang="en-US" dirty="0"/>
              <a:t>signal </a:t>
            </a:r>
            <a:r>
              <a:rPr lang="en-US" dirty="0" smtClean="0"/>
              <a:t>to send </a:t>
            </a:r>
            <a:r>
              <a:rPr lang="en-US" dirty="0"/>
              <a:t>the current batch of Transact-SQL statements to an instance of SQL Server. The current batch of statements is composed of all statements entered since the last GO</a:t>
            </a:r>
            <a:endParaRPr lang="en-NZ" sz="3200" dirty="0"/>
          </a:p>
        </p:txBody>
      </p:sp>
      <p:sp>
        <p:nvSpPr>
          <p:cNvPr id="5" name="Title 4"/>
          <p:cNvSpPr>
            <a:spLocks noGrp="1"/>
          </p:cNvSpPr>
          <p:nvPr>
            <p:ph type="title"/>
          </p:nvPr>
        </p:nvSpPr>
        <p:spPr/>
        <p:txBody>
          <a:bodyPr/>
          <a:lstStyle/>
          <a:p>
            <a:r>
              <a:rPr lang="en-NZ" dirty="0" smtClean="0"/>
              <a:t>As an Aside…</a:t>
            </a:r>
            <a:endParaRPr lang="en-NZ" dirty="0"/>
          </a:p>
        </p:txBody>
      </p:sp>
    </p:spTree>
    <p:extLst>
      <p:ext uri="{BB962C8B-B14F-4D97-AF65-F5344CB8AC3E}">
        <p14:creationId xmlns:p14="http://schemas.microsoft.com/office/powerpoint/2010/main" val="1728702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 Hungarian Notations!</a:t>
            </a:r>
            <a:endParaRPr lang="en-NZ" dirty="0"/>
          </a:p>
        </p:txBody>
      </p:sp>
      <p:sp>
        <p:nvSpPr>
          <p:cNvPr id="3" name="Content Placeholder 2"/>
          <p:cNvSpPr>
            <a:spLocks noGrp="1"/>
          </p:cNvSpPr>
          <p:nvPr>
            <p:ph idx="1"/>
          </p:nvPr>
        </p:nvSpPr>
        <p:spPr>
          <a:xfrm>
            <a:off x="2438400" y="1784350"/>
            <a:ext cx="7772400" cy="501650"/>
          </a:xfrm>
        </p:spPr>
        <p:txBody>
          <a:bodyPr/>
          <a:lstStyle/>
          <a:p>
            <a:r>
              <a:rPr lang="en-NZ" dirty="0" smtClean="0"/>
              <a:t>Even if you see it in old examples!</a:t>
            </a:r>
          </a:p>
          <a:p>
            <a:r>
              <a:rPr lang="en-NZ" dirty="0" smtClean="0"/>
              <a:t>Do not use the </a:t>
            </a:r>
            <a:r>
              <a:rPr lang="en-US" b="1" dirty="0" err="1"/>
              <a:t>sp</a:t>
            </a:r>
            <a:r>
              <a:rPr lang="en-US" b="1" dirty="0"/>
              <a:t>_</a:t>
            </a:r>
            <a:r>
              <a:rPr lang="en-US" dirty="0"/>
              <a:t> prefix when naming procedures. This prefix is used by SQL Server to designate system procedures. Using the prefix can cause application code to break if there is a system procedure with the same name.</a:t>
            </a:r>
            <a:endParaRPr lang="en-NZ" dirty="0"/>
          </a:p>
        </p:txBody>
      </p:sp>
    </p:spTree>
    <p:extLst>
      <p:ext uri="{BB962C8B-B14F-4D97-AF65-F5344CB8AC3E}">
        <p14:creationId xmlns:p14="http://schemas.microsoft.com/office/powerpoint/2010/main" val="1269120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NZ" dirty="0"/>
              <a:t>-- Transact-SQL Syntax for Stored Procedures in SQL Server and Azure SQL </a:t>
            </a:r>
            <a:r>
              <a:rPr lang="en-NZ" dirty="0" smtClean="0"/>
              <a:t>Database</a:t>
            </a:r>
          </a:p>
          <a:p>
            <a:endParaRPr lang="en-NZ" dirty="0"/>
          </a:p>
          <a:p>
            <a:r>
              <a:rPr lang="en-NZ" dirty="0" smtClean="0"/>
              <a:t> </a:t>
            </a:r>
            <a:r>
              <a:rPr lang="en-NZ" dirty="0"/>
              <a:t>CREATE [ OR ALTER ] { PROC | PROCEDURE } [</a:t>
            </a:r>
            <a:r>
              <a:rPr lang="en-NZ" dirty="0" err="1"/>
              <a:t>schema_name</a:t>
            </a:r>
            <a:r>
              <a:rPr lang="en-NZ" dirty="0"/>
              <a:t>.] </a:t>
            </a:r>
            <a:r>
              <a:rPr lang="en-NZ" dirty="0" err="1"/>
              <a:t>procedure_name</a:t>
            </a:r>
            <a:r>
              <a:rPr lang="en-NZ" dirty="0"/>
              <a:t> [ ; number ] [ { @parameter [ </a:t>
            </a:r>
            <a:r>
              <a:rPr lang="en-NZ" dirty="0" err="1"/>
              <a:t>type_schema_name</a:t>
            </a:r>
            <a:r>
              <a:rPr lang="en-NZ" dirty="0"/>
              <a:t>. ] </a:t>
            </a:r>
            <a:r>
              <a:rPr lang="en-NZ" dirty="0" err="1"/>
              <a:t>data_type</a:t>
            </a:r>
            <a:r>
              <a:rPr lang="en-NZ" dirty="0"/>
              <a:t> } [ VARYING ] [ = default ] [ OUT | OUTPUT | [READONLY] ] [ ,...n ] [ WITH &lt;</a:t>
            </a:r>
            <a:r>
              <a:rPr lang="en-NZ" dirty="0" err="1"/>
              <a:t>procedure_option</a:t>
            </a:r>
            <a:r>
              <a:rPr lang="en-NZ" dirty="0"/>
              <a:t>&gt; [ ,...n ] ] [ FOR REPLICATION ] AS { [ BEGIN ] </a:t>
            </a:r>
            <a:r>
              <a:rPr lang="en-NZ" dirty="0" err="1"/>
              <a:t>sql_statement</a:t>
            </a:r>
            <a:r>
              <a:rPr lang="en-NZ" dirty="0"/>
              <a:t> [;] [ ...n ] [ END ] } [;] </a:t>
            </a:r>
            <a:endParaRPr lang="en-NZ" dirty="0"/>
          </a:p>
        </p:txBody>
      </p:sp>
      <p:sp>
        <p:nvSpPr>
          <p:cNvPr id="5" name="Title 4"/>
          <p:cNvSpPr>
            <a:spLocks noGrp="1"/>
          </p:cNvSpPr>
          <p:nvPr>
            <p:ph type="title"/>
          </p:nvPr>
        </p:nvSpPr>
        <p:spPr/>
        <p:txBody>
          <a:bodyPr/>
          <a:lstStyle/>
          <a:p>
            <a:endParaRPr lang="en-NZ" dirty="0"/>
          </a:p>
        </p:txBody>
      </p:sp>
    </p:spTree>
    <p:extLst>
      <p:ext uri="{BB962C8B-B14F-4D97-AF65-F5344CB8AC3E}">
        <p14:creationId xmlns:p14="http://schemas.microsoft.com/office/powerpoint/2010/main" val="3711843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i="1" dirty="0"/>
              <a:t>default</a:t>
            </a:r>
            <a:r>
              <a:rPr lang="en-US" dirty="0"/>
              <a:t/>
            </a:r>
            <a:br>
              <a:rPr lang="en-US" dirty="0"/>
            </a:br>
            <a:r>
              <a:rPr lang="en-US" dirty="0"/>
              <a:t>A default value for a parameter. If a default value is defined for a parameter, the procedure can be executed without specifying a value for that parameter. The default value must be a constant or it can be NULL</a:t>
            </a:r>
            <a:r>
              <a:rPr lang="en-US" dirty="0" smtClean="0"/>
              <a:t>.</a:t>
            </a:r>
          </a:p>
          <a:p>
            <a:endParaRPr lang="en-US" dirty="0"/>
          </a:p>
          <a:p>
            <a:r>
              <a:rPr lang="en-US" dirty="0"/>
              <a:t>OUT | OUTPUT</a:t>
            </a:r>
            <a:r>
              <a:rPr lang="en-US" dirty="0"/>
              <a:t/>
            </a:r>
            <a:br>
              <a:rPr lang="en-US" dirty="0"/>
            </a:br>
            <a:r>
              <a:rPr lang="en-US" dirty="0"/>
              <a:t>Indicates that the parameter is an output parameter. Use OUTPUT parameters to return values to the caller of the procedure.</a:t>
            </a:r>
            <a:endParaRPr lang="en-NZ" dirty="0"/>
          </a:p>
        </p:txBody>
      </p:sp>
      <p:sp>
        <p:nvSpPr>
          <p:cNvPr id="5" name="Title 4"/>
          <p:cNvSpPr>
            <a:spLocks noGrp="1"/>
          </p:cNvSpPr>
          <p:nvPr>
            <p:ph type="title"/>
          </p:nvPr>
        </p:nvSpPr>
        <p:spPr/>
        <p:txBody>
          <a:bodyPr/>
          <a:lstStyle/>
          <a:p>
            <a:r>
              <a:rPr lang="en-NZ" dirty="0" smtClean="0"/>
              <a:t>Unpacked</a:t>
            </a:r>
            <a:endParaRPr lang="en-NZ" dirty="0"/>
          </a:p>
        </p:txBody>
      </p:sp>
    </p:spTree>
    <p:extLst>
      <p:ext uri="{BB962C8B-B14F-4D97-AF65-F5344CB8AC3E}">
        <p14:creationId xmlns:p14="http://schemas.microsoft.com/office/powerpoint/2010/main" val="646502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i="1" dirty="0"/>
              <a:t>default</a:t>
            </a:r>
            <a:r>
              <a:rPr lang="en-US" dirty="0"/>
              <a:t/>
            </a:r>
            <a:br>
              <a:rPr lang="en-US" dirty="0"/>
            </a:br>
            <a:r>
              <a:rPr lang="en-US" dirty="0"/>
              <a:t>A default value for a parameter. If a default value is defined for a parameter, the procedure can be executed without specifying a value for that parameter. The default value must be a constant or it can be NULL</a:t>
            </a:r>
            <a:r>
              <a:rPr lang="en-US" dirty="0" smtClean="0"/>
              <a:t>.</a:t>
            </a:r>
          </a:p>
          <a:p>
            <a:endParaRPr lang="en-US" dirty="0"/>
          </a:p>
          <a:p>
            <a:r>
              <a:rPr lang="en-US" dirty="0"/>
              <a:t>OUT | OUTPUT</a:t>
            </a:r>
            <a:r>
              <a:rPr lang="en-US" dirty="0"/>
              <a:t/>
            </a:r>
            <a:br>
              <a:rPr lang="en-US" dirty="0"/>
            </a:br>
            <a:r>
              <a:rPr lang="en-US" dirty="0"/>
              <a:t>Indicates that the parameter is an output parameter. Use OUTPUT parameters to return values to the caller of the procedure.</a:t>
            </a:r>
            <a:endParaRPr lang="en-NZ" dirty="0"/>
          </a:p>
        </p:txBody>
      </p:sp>
      <p:sp>
        <p:nvSpPr>
          <p:cNvPr id="5" name="Title 4"/>
          <p:cNvSpPr>
            <a:spLocks noGrp="1"/>
          </p:cNvSpPr>
          <p:nvPr>
            <p:ph type="title"/>
          </p:nvPr>
        </p:nvSpPr>
        <p:spPr/>
        <p:txBody>
          <a:bodyPr/>
          <a:lstStyle/>
          <a:p>
            <a:r>
              <a:rPr lang="en-NZ" dirty="0" smtClean="0"/>
              <a:t>Unpacked</a:t>
            </a:r>
            <a:endParaRPr lang="en-NZ" dirty="0"/>
          </a:p>
        </p:txBody>
      </p:sp>
    </p:spTree>
    <p:extLst>
      <p:ext uri="{BB962C8B-B14F-4D97-AF65-F5344CB8AC3E}">
        <p14:creationId xmlns:p14="http://schemas.microsoft.com/office/powerpoint/2010/main" val="3700731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Use the SET NOCOUNT ON statement as the first statement in the body of the procedure. That is, place it just after the AS keyword. This turns off messages that SQL Server sends back to the client after any SELECT, INSERT, UPDATE, MERGE, and DELETE statements are executed. Overall performance of the database and application is improved by eliminating this unnecessary network overhead.</a:t>
            </a:r>
            <a:endParaRPr lang="en-NZ" dirty="0"/>
          </a:p>
        </p:txBody>
      </p:sp>
      <p:sp>
        <p:nvSpPr>
          <p:cNvPr id="5" name="Title 4"/>
          <p:cNvSpPr>
            <a:spLocks noGrp="1"/>
          </p:cNvSpPr>
          <p:nvPr>
            <p:ph type="title"/>
          </p:nvPr>
        </p:nvSpPr>
        <p:spPr/>
        <p:txBody>
          <a:bodyPr/>
          <a:lstStyle/>
          <a:p>
            <a:r>
              <a:rPr lang="en-NZ" dirty="0" smtClean="0"/>
              <a:t>Best Practice</a:t>
            </a:r>
            <a:endParaRPr lang="en-NZ" dirty="0"/>
          </a:p>
        </p:txBody>
      </p:sp>
    </p:spTree>
    <p:extLst>
      <p:ext uri="{BB962C8B-B14F-4D97-AF65-F5344CB8AC3E}">
        <p14:creationId xmlns:p14="http://schemas.microsoft.com/office/powerpoint/2010/main" val="143752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Use schema names when creating or referencing database objects in the procedure. It takes less processing time for the Database Engine to resolve object names if it does not have to search multiple schemas</a:t>
            </a:r>
            <a:r>
              <a:rPr lang="en-US" dirty="0" smtClean="0"/>
              <a:t>.</a:t>
            </a:r>
          </a:p>
          <a:p>
            <a:endParaRPr lang="en-US" dirty="0"/>
          </a:p>
          <a:p>
            <a:r>
              <a:rPr lang="en-US" dirty="0"/>
              <a:t>Avoid processing or returning too much data. Narrow the results as early as possible in the procedure code so that any subsequent operations performed by the procedure are done using the smallest data set possible. </a:t>
            </a:r>
            <a:endParaRPr lang="en-NZ" dirty="0"/>
          </a:p>
        </p:txBody>
      </p:sp>
      <p:sp>
        <p:nvSpPr>
          <p:cNvPr id="5" name="Title 4"/>
          <p:cNvSpPr>
            <a:spLocks noGrp="1"/>
          </p:cNvSpPr>
          <p:nvPr>
            <p:ph type="title"/>
          </p:nvPr>
        </p:nvSpPr>
        <p:spPr/>
        <p:txBody>
          <a:bodyPr/>
          <a:lstStyle/>
          <a:p>
            <a:r>
              <a:rPr lang="en-NZ" dirty="0" smtClean="0"/>
              <a:t>Best Practice</a:t>
            </a:r>
            <a:endParaRPr lang="en-NZ" dirty="0"/>
          </a:p>
        </p:txBody>
      </p:sp>
    </p:spTree>
    <p:extLst>
      <p:ext uri="{BB962C8B-B14F-4D97-AF65-F5344CB8AC3E}">
        <p14:creationId xmlns:p14="http://schemas.microsoft.com/office/powerpoint/2010/main" val="2191309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19200" y="1331089"/>
            <a:ext cx="10363200" cy="5025261"/>
          </a:xfrm>
        </p:spPr>
        <p:txBody>
          <a:bodyPr/>
          <a:lstStyle/>
          <a:p>
            <a:r>
              <a:rPr lang="en-US" dirty="0"/>
              <a:t>There is no predefined maximum size of a procedure</a:t>
            </a:r>
            <a:r>
              <a:rPr lang="en-US" dirty="0" smtClean="0"/>
              <a:t>.</a:t>
            </a:r>
          </a:p>
          <a:p>
            <a:endParaRPr lang="en-US" dirty="0"/>
          </a:p>
          <a:p>
            <a:r>
              <a:rPr lang="en-US" dirty="0"/>
              <a:t>Variables specified in the procedure can be user-defined or system variables, such as @@SPID</a:t>
            </a:r>
            <a:r>
              <a:rPr lang="en-US" dirty="0" smtClean="0"/>
              <a:t>.</a:t>
            </a:r>
          </a:p>
          <a:p>
            <a:endParaRPr lang="en-US" dirty="0" smtClean="0"/>
          </a:p>
          <a:p>
            <a:r>
              <a:rPr lang="en-US" dirty="0" smtClean="0"/>
              <a:t>When </a:t>
            </a:r>
            <a:r>
              <a:rPr lang="en-US" dirty="0"/>
              <a:t>a procedure is executed for the first time, it is compiled to determine an optimal access plan to retrieve the data. Subsequent executions of the procedure may reuse the plan already generated if it still remains in the plan cache of the Database Engine.</a:t>
            </a:r>
          </a:p>
          <a:p>
            <a:endParaRPr lang="en-NZ" dirty="0"/>
          </a:p>
        </p:txBody>
      </p:sp>
      <p:sp>
        <p:nvSpPr>
          <p:cNvPr id="5" name="Title 4"/>
          <p:cNvSpPr>
            <a:spLocks noGrp="1"/>
          </p:cNvSpPr>
          <p:nvPr>
            <p:ph type="title"/>
          </p:nvPr>
        </p:nvSpPr>
        <p:spPr/>
        <p:txBody>
          <a:bodyPr/>
          <a:lstStyle/>
          <a:p>
            <a:r>
              <a:rPr lang="en-NZ" dirty="0" smtClean="0"/>
              <a:t>Best Practice</a:t>
            </a:r>
            <a:endParaRPr lang="en-NZ" dirty="0"/>
          </a:p>
        </p:txBody>
      </p:sp>
    </p:spTree>
    <p:extLst>
      <p:ext uri="{BB962C8B-B14F-4D97-AF65-F5344CB8AC3E}">
        <p14:creationId xmlns:p14="http://schemas.microsoft.com/office/powerpoint/2010/main" val="144117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lgn="ctr"/>
            <a:r>
              <a:rPr lang="en-NZ" sz="5400" dirty="0" smtClean="0"/>
              <a:t>Use the TRY….CATCH construct for error handling</a:t>
            </a:r>
            <a:endParaRPr lang="en-NZ" sz="5400" dirty="0"/>
          </a:p>
        </p:txBody>
      </p:sp>
      <p:sp>
        <p:nvSpPr>
          <p:cNvPr id="5" name="Title 4"/>
          <p:cNvSpPr>
            <a:spLocks noGrp="1"/>
          </p:cNvSpPr>
          <p:nvPr>
            <p:ph type="title"/>
          </p:nvPr>
        </p:nvSpPr>
        <p:spPr/>
        <p:txBody>
          <a:bodyPr/>
          <a:lstStyle/>
          <a:p>
            <a:r>
              <a:rPr lang="en-NZ" dirty="0" smtClean="0"/>
              <a:t>Best Practice</a:t>
            </a:r>
            <a:endParaRPr lang="en-NZ" dirty="0"/>
          </a:p>
        </p:txBody>
      </p:sp>
    </p:spTree>
    <p:extLst>
      <p:ext uri="{BB962C8B-B14F-4D97-AF65-F5344CB8AC3E}">
        <p14:creationId xmlns:p14="http://schemas.microsoft.com/office/powerpoint/2010/main" val="2513227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480</Words>
  <Application>Microsoft Office PowerPoint</Application>
  <PresentationFormat>Widescreen</PresentationFormat>
  <Paragraphs>49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Corbel</vt:lpstr>
      <vt:lpstr>Wingdings</vt:lpstr>
      <vt:lpstr>Wingdings 2</vt:lpstr>
      <vt:lpstr>Wingdings 3</vt:lpstr>
      <vt:lpstr>Metro</vt:lpstr>
      <vt:lpstr>Stored Procedures</vt:lpstr>
      <vt:lpstr>No Hungarian Notations!</vt:lpstr>
      <vt:lpstr>PowerPoint Presentation</vt:lpstr>
      <vt:lpstr>Unpacked</vt:lpstr>
      <vt:lpstr>Unpacked</vt:lpstr>
      <vt:lpstr>Best Practice</vt:lpstr>
      <vt:lpstr>Best Practice</vt:lpstr>
      <vt:lpstr>Best Practice</vt:lpstr>
      <vt:lpstr>Best Practice</vt:lpstr>
      <vt:lpstr>Best Practice</vt:lpstr>
      <vt:lpstr>As an Aside…</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Operations</dc:title>
  <dc:creator>Krissi Wood</dc:creator>
  <cp:lastModifiedBy>Krissi Wood</cp:lastModifiedBy>
  <cp:revision>6</cp:revision>
  <dcterms:created xsi:type="dcterms:W3CDTF">2019-07-30T01:01:34Z</dcterms:created>
  <dcterms:modified xsi:type="dcterms:W3CDTF">2019-08-13T02:46:51Z</dcterms:modified>
</cp:coreProperties>
</file>