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37"/>
  </p:normalViewPr>
  <p:slideViewPr>
    <p:cSldViewPr snapToGrid="0" snapToObjects="1">
      <p:cViewPr varScale="1">
        <p:scale>
          <a:sx n="193" d="100"/>
          <a:sy n="193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DFE30-17B1-A742-B4B3-23E4EB8810E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334EF-5E84-784A-A113-68F6B250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334EF-5E84-784A-A113-68F6B2502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You need to display a user, and their recipes</a:t>
            </a:r>
          </a:p>
          <a:p>
            <a:pPr algn="l"/>
            <a:r>
              <a:rPr lang="en-US" dirty="0" smtClean="0"/>
              <a:t>So, you get the user</a:t>
            </a:r>
            <a:r>
              <a:rPr lang="mr-IN" dirty="0" smtClean="0"/>
              <a:t>…</a:t>
            </a:r>
            <a:endParaRPr lang="en-US" dirty="0" smtClean="0"/>
          </a:p>
          <a:p>
            <a:pPr algn="l"/>
            <a:r>
              <a:rPr lang="en-US" dirty="0" smtClean="0"/>
              <a:t>Then you get each recipe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79522" y="1074961"/>
            <a:ext cx="3081647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User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379521" y="1957693"/>
            <a:ext cx="3081647" cy="718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1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379519" y="2714615"/>
            <a:ext cx="3081647" cy="718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2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379519" y="3433072"/>
            <a:ext cx="3081647" cy="718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3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379519" y="4151529"/>
            <a:ext cx="3081647" cy="718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05556" y="1111023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contain links to</a:t>
            </a:r>
          </a:p>
          <a:p>
            <a:r>
              <a:rPr lang="en-US" dirty="0" smtClean="0"/>
              <a:t>multiple recipes.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N*m+1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You need to display a user, and their recipes, and the ingredients for each recipe</a:t>
            </a:r>
          </a:p>
          <a:p>
            <a:pPr algn="l"/>
            <a:r>
              <a:rPr lang="en-US" dirty="0" smtClean="0"/>
              <a:t>So, you get the user</a:t>
            </a:r>
            <a:r>
              <a:rPr lang="mr-IN" dirty="0" smtClean="0"/>
              <a:t>…</a:t>
            </a:r>
            <a:endParaRPr lang="en-US" dirty="0" smtClean="0"/>
          </a:p>
          <a:p>
            <a:pPr algn="l"/>
            <a:r>
              <a:rPr lang="en-US" dirty="0" smtClean="0"/>
              <a:t>Then you get each recipe</a:t>
            </a:r>
            <a:r>
              <a:rPr lang="mr-IN" dirty="0" smtClean="0"/>
              <a:t>…</a:t>
            </a:r>
            <a:endParaRPr lang="en-US" dirty="0" smtClean="0"/>
          </a:p>
          <a:p>
            <a:pPr algn="l"/>
            <a:r>
              <a:rPr lang="en-US" dirty="0" smtClean="0"/>
              <a:t>Then you get each ingredient of each recipe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008912" y="2630492"/>
            <a:ext cx="1737757" cy="3857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16491" y="1227362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contain links to</a:t>
            </a:r>
          </a:p>
          <a:p>
            <a:r>
              <a:rPr lang="en-US" dirty="0" smtClean="0"/>
              <a:t>multiple recipes.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531923" y="1227362"/>
            <a:ext cx="2214748" cy="38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User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6495802" y="2217395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2</a:t>
            </a:r>
            <a:endParaRPr lang="en-US" sz="1000" dirty="0"/>
          </a:p>
        </p:txBody>
      </p:sp>
      <p:sp>
        <p:nvSpPr>
          <p:cNvPr id="25" name="Right Arrow 24"/>
          <p:cNvSpPr/>
          <p:nvPr/>
        </p:nvSpPr>
        <p:spPr>
          <a:xfrm>
            <a:off x="6495802" y="2028242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1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>
          <a:xfrm>
            <a:off x="6495803" y="2417608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3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6008911" y="1676153"/>
            <a:ext cx="1737757" cy="3857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1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6495802" y="2984039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1</a:t>
            </a:r>
            <a:endParaRPr lang="en-US" sz="1000" dirty="0"/>
          </a:p>
        </p:txBody>
      </p:sp>
      <p:sp>
        <p:nvSpPr>
          <p:cNvPr id="29" name="Right Arrow 28"/>
          <p:cNvSpPr/>
          <p:nvPr/>
        </p:nvSpPr>
        <p:spPr>
          <a:xfrm>
            <a:off x="6495802" y="3186675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2</a:t>
            </a:r>
            <a:endParaRPr lang="en-US" sz="1000" dirty="0"/>
          </a:p>
        </p:txBody>
      </p:sp>
      <p:sp>
        <p:nvSpPr>
          <p:cNvPr id="30" name="Right Arrow 29"/>
          <p:cNvSpPr/>
          <p:nvPr/>
        </p:nvSpPr>
        <p:spPr>
          <a:xfrm>
            <a:off x="6495802" y="3384091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3</a:t>
            </a:r>
            <a:endParaRPr lang="en-US" sz="1000" dirty="0"/>
          </a:p>
        </p:txBody>
      </p:sp>
      <p:sp>
        <p:nvSpPr>
          <p:cNvPr id="35" name="Right Arrow 34"/>
          <p:cNvSpPr/>
          <p:nvPr/>
        </p:nvSpPr>
        <p:spPr>
          <a:xfrm>
            <a:off x="6008912" y="3599335"/>
            <a:ext cx="1737757" cy="3857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3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6495802" y="3948162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1</a:t>
            </a:r>
            <a:endParaRPr lang="en-US" sz="1000" dirty="0"/>
          </a:p>
        </p:txBody>
      </p:sp>
      <p:sp>
        <p:nvSpPr>
          <p:cNvPr id="37" name="Right Arrow 36"/>
          <p:cNvSpPr/>
          <p:nvPr/>
        </p:nvSpPr>
        <p:spPr>
          <a:xfrm>
            <a:off x="6495802" y="4150798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2</a:t>
            </a:r>
            <a:endParaRPr lang="en-US" sz="1000" dirty="0"/>
          </a:p>
        </p:txBody>
      </p:sp>
      <p:sp>
        <p:nvSpPr>
          <p:cNvPr id="38" name="Right Arrow 37"/>
          <p:cNvSpPr/>
          <p:nvPr/>
        </p:nvSpPr>
        <p:spPr>
          <a:xfrm>
            <a:off x="6495802" y="4348214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3</a:t>
            </a:r>
            <a:endParaRPr lang="en-US" sz="1000" dirty="0"/>
          </a:p>
        </p:txBody>
      </p:sp>
      <p:sp>
        <p:nvSpPr>
          <p:cNvPr id="39" name="Right Arrow 38"/>
          <p:cNvSpPr/>
          <p:nvPr/>
        </p:nvSpPr>
        <p:spPr>
          <a:xfrm>
            <a:off x="6008912" y="4563458"/>
            <a:ext cx="1737757" cy="3857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Recipe 4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6495802" y="4912285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1</a:t>
            </a:r>
            <a:endParaRPr lang="en-US" sz="1000" dirty="0"/>
          </a:p>
        </p:txBody>
      </p:sp>
      <p:sp>
        <p:nvSpPr>
          <p:cNvPr id="41" name="Right Arrow 40"/>
          <p:cNvSpPr/>
          <p:nvPr/>
        </p:nvSpPr>
        <p:spPr>
          <a:xfrm>
            <a:off x="6495802" y="5114921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2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6495802" y="5312337"/>
            <a:ext cx="1250866" cy="2152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Ingredient 3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616491" y="2374585"/>
            <a:ext cx="234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Recipes contains links to</a:t>
            </a:r>
          </a:p>
          <a:p>
            <a:r>
              <a:rPr lang="en-US" dirty="0" smtClean="0"/>
              <a:t>multiple ingredients.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N*(m*P+Q*U)+1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 smtClean="0"/>
              <a:t>You need to display a user,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their recipes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the ingredients for each recipe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a store that carries each ingredient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THE BOOK that the recipe came in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the publisher for that book</a:t>
            </a:r>
            <a:br>
              <a:rPr lang="en-US" sz="1400" dirty="0" smtClean="0"/>
            </a:br>
            <a:r>
              <a:rPr lang="mr-IN" sz="1400" dirty="0" smtClean="0"/>
              <a:t>…</a:t>
            </a:r>
            <a:r>
              <a:rPr lang="en-US" sz="1400" dirty="0" smtClean="0"/>
              <a:t> and </a:t>
            </a:r>
            <a:r>
              <a:rPr lang="mr-IN" sz="1400" dirty="0" smtClean="0"/>
              <a:t>…</a:t>
            </a:r>
            <a:endParaRPr lang="en-US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616491" y="1227362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 contain links to</a:t>
            </a:r>
          </a:p>
          <a:p>
            <a:r>
              <a:rPr lang="en-US" dirty="0" smtClean="0"/>
              <a:t>multiple recipes.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531923" y="1227362"/>
            <a:ext cx="2214748" cy="38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User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6851167" y="2111939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2</a:t>
            </a:r>
            <a:endParaRPr lang="en-US" sz="800" dirty="0"/>
          </a:p>
        </p:txBody>
      </p:sp>
      <p:sp>
        <p:nvSpPr>
          <p:cNvPr id="33" name="Right Arrow 32"/>
          <p:cNvSpPr/>
          <p:nvPr/>
        </p:nvSpPr>
        <p:spPr>
          <a:xfrm>
            <a:off x="6844539" y="1814652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1</a:t>
            </a:r>
            <a:endParaRPr lang="en-US" sz="800" dirty="0"/>
          </a:p>
        </p:txBody>
      </p:sp>
      <p:sp>
        <p:nvSpPr>
          <p:cNvPr id="34" name="Right Arrow 33"/>
          <p:cNvSpPr/>
          <p:nvPr/>
        </p:nvSpPr>
        <p:spPr>
          <a:xfrm>
            <a:off x="6844539" y="2398774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3</a:t>
            </a:r>
            <a:endParaRPr lang="en-US" sz="800" dirty="0"/>
          </a:p>
        </p:txBody>
      </p:sp>
      <p:sp>
        <p:nvSpPr>
          <p:cNvPr id="43" name="Right Arrow 42"/>
          <p:cNvSpPr/>
          <p:nvPr/>
        </p:nvSpPr>
        <p:spPr>
          <a:xfrm>
            <a:off x="6493391" y="1569585"/>
            <a:ext cx="1253280" cy="1975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Fetch Recipe 1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16491" y="2374585"/>
            <a:ext cx="242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Recipes contain links to</a:t>
            </a:r>
          </a:p>
          <a:p>
            <a:r>
              <a:rPr lang="en-US" dirty="0" smtClean="0"/>
              <a:t>multiple ingredients.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16491" y="3523136"/>
            <a:ext cx="242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 contain links to multiple stores.</a:t>
            </a:r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7030280" y="193534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Right Arrow 74"/>
          <p:cNvSpPr/>
          <p:nvPr/>
        </p:nvSpPr>
        <p:spPr>
          <a:xfrm>
            <a:off x="7030280" y="199802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Right Arrow 75"/>
          <p:cNvSpPr/>
          <p:nvPr/>
        </p:nvSpPr>
        <p:spPr>
          <a:xfrm>
            <a:off x="7030280" y="206133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7" name="Right Arrow 76"/>
          <p:cNvSpPr/>
          <p:nvPr/>
        </p:nvSpPr>
        <p:spPr>
          <a:xfrm>
            <a:off x="7030280" y="2233641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Right Arrow 77"/>
          <p:cNvSpPr/>
          <p:nvPr/>
        </p:nvSpPr>
        <p:spPr>
          <a:xfrm>
            <a:off x="7030280" y="229632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9" name="Right Arrow 78"/>
          <p:cNvSpPr/>
          <p:nvPr/>
        </p:nvSpPr>
        <p:spPr>
          <a:xfrm>
            <a:off x="7030280" y="2359637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0" name="Right Arrow 79"/>
          <p:cNvSpPr/>
          <p:nvPr/>
        </p:nvSpPr>
        <p:spPr>
          <a:xfrm>
            <a:off x="7023652" y="2525201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Right Arrow 80"/>
          <p:cNvSpPr/>
          <p:nvPr/>
        </p:nvSpPr>
        <p:spPr>
          <a:xfrm>
            <a:off x="7023652" y="258788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2" name="Right Arrow 81"/>
          <p:cNvSpPr/>
          <p:nvPr/>
        </p:nvSpPr>
        <p:spPr>
          <a:xfrm>
            <a:off x="7023652" y="2651197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Right Arrow 82"/>
          <p:cNvSpPr/>
          <p:nvPr/>
        </p:nvSpPr>
        <p:spPr>
          <a:xfrm>
            <a:off x="6844539" y="3256860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2</a:t>
            </a:r>
            <a:endParaRPr lang="en-US" sz="800" dirty="0"/>
          </a:p>
        </p:txBody>
      </p:sp>
      <p:sp>
        <p:nvSpPr>
          <p:cNvPr id="84" name="Right Arrow 83"/>
          <p:cNvSpPr/>
          <p:nvPr/>
        </p:nvSpPr>
        <p:spPr>
          <a:xfrm>
            <a:off x="6837911" y="2959573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1</a:t>
            </a:r>
            <a:endParaRPr lang="en-US" sz="800" dirty="0"/>
          </a:p>
        </p:txBody>
      </p:sp>
      <p:sp>
        <p:nvSpPr>
          <p:cNvPr id="85" name="Right Arrow 84"/>
          <p:cNvSpPr/>
          <p:nvPr/>
        </p:nvSpPr>
        <p:spPr>
          <a:xfrm>
            <a:off x="6837911" y="3543695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3</a:t>
            </a:r>
            <a:endParaRPr lang="en-US" sz="800" dirty="0"/>
          </a:p>
        </p:txBody>
      </p:sp>
      <p:sp>
        <p:nvSpPr>
          <p:cNvPr id="86" name="Right Arrow 85"/>
          <p:cNvSpPr/>
          <p:nvPr/>
        </p:nvSpPr>
        <p:spPr>
          <a:xfrm>
            <a:off x="6486763" y="2754616"/>
            <a:ext cx="1253280" cy="1975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Fetch Recipe 2</a:t>
            </a:r>
            <a:endParaRPr lang="en-US" sz="800" dirty="0"/>
          </a:p>
        </p:txBody>
      </p:sp>
      <p:sp>
        <p:nvSpPr>
          <p:cNvPr id="87" name="Right Arrow 86"/>
          <p:cNvSpPr/>
          <p:nvPr/>
        </p:nvSpPr>
        <p:spPr>
          <a:xfrm>
            <a:off x="7023652" y="3080263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Right Arrow 87"/>
          <p:cNvSpPr/>
          <p:nvPr/>
        </p:nvSpPr>
        <p:spPr>
          <a:xfrm>
            <a:off x="7023652" y="3142950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9" name="Right Arrow 88"/>
          <p:cNvSpPr/>
          <p:nvPr/>
        </p:nvSpPr>
        <p:spPr>
          <a:xfrm>
            <a:off x="7023652" y="320625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Right Arrow 89"/>
          <p:cNvSpPr/>
          <p:nvPr/>
        </p:nvSpPr>
        <p:spPr>
          <a:xfrm>
            <a:off x="7023652" y="337856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1" name="Right Arrow 90"/>
          <p:cNvSpPr/>
          <p:nvPr/>
        </p:nvSpPr>
        <p:spPr>
          <a:xfrm>
            <a:off x="7023652" y="344124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2" name="Right Arrow 91"/>
          <p:cNvSpPr/>
          <p:nvPr/>
        </p:nvSpPr>
        <p:spPr>
          <a:xfrm>
            <a:off x="7023652" y="350455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Right Arrow 92"/>
          <p:cNvSpPr/>
          <p:nvPr/>
        </p:nvSpPr>
        <p:spPr>
          <a:xfrm>
            <a:off x="7017024" y="367012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4" name="Right Arrow 93"/>
          <p:cNvSpPr/>
          <p:nvPr/>
        </p:nvSpPr>
        <p:spPr>
          <a:xfrm>
            <a:off x="7017024" y="373280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5" name="Right Arrow 94"/>
          <p:cNvSpPr/>
          <p:nvPr/>
        </p:nvSpPr>
        <p:spPr>
          <a:xfrm>
            <a:off x="7017024" y="379611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6" name="Right Arrow 95"/>
          <p:cNvSpPr/>
          <p:nvPr/>
        </p:nvSpPr>
        <p:spPr>
          <a:xfrm>
            <a:off x="6844539" y="4409940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2</a:t>
            </a:r>
            <a:endParaRPr lang="en-US" sz="800" dirty="0"/>
          </a:p>
        </p:txBody>
      </p:sp>
      <p:sp>
        <p:nvSpPr>
          <p:cNvPr id="97" name="Right Arrow 96"/>
          <p:cNvSpPr/>
          <p:nvPr/>
        </p:nvSpPr>
        <p:spPr>
          <a:xfrm>
            <a:off x="6837911" y="4112653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1</a:t>
            </a:r>
            <a:endParaRPr lang="en-US" sz="800" dirty="0"/>
          </a:p>
        </p:txBody>
      </p:sp>
      <p:sp>
        <p:nvSpPr>
          <p:cNvPr id="98" name="Right Arrow 97"/>
          <p:cNvSpPr/>
          <p:nvPr/>
        </p:nvSpPr>
        <p:spPr>
          <a:xfrm>
            <a:off x="6837911" y="4696775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3</a:t>
            </a:r>
            <a:endParaRPr lang="en-US" sz="800" dirty="0"/>
          </a:p>
        </p:txBody>
      </p:sp>
      <p:sp>
        <p:nvSpPr>
          <p:cNvPr id="99" name="Right Arrow 98"/>
          <p:cNvSpPr/>
          <p:nvPr/>
        </p:nvSpPr>
        <p:spPr>
          <a:xfrm>
            <a:off x="6486763" y="3901959"/>
            <a:ext cx="1253280" cy="1975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Fetch Recipe 3</a:t>
            </a:r>
            <a:endParaRPr lang="en-US" sz="800" dirty="0"/>
          </a:p>
        </p:txBody>
      </p:sp>
      <p:sp>
        <p:nvSpPr>
          <p:cNvPr id="100" name="Right Arrow 99"/>
          <p:cNvSpPr/>
          <p:nvPr/>
        </p:nvSpPr>
        <p:spPr>
          <a:xfrm>
            <a:off x="7023652" y="4233343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Right Arrow 100"/>
          <p:cNvSpPr/>
          <p:nvPr/>
        </p:nvSpPr>
        <p:spPr>
          <a:xfrm>
            <a:off x="7023652" y="4296030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Right Arrow 101"/>
          <p:cNvSpPr/>
          <p:nvPr/>
        </p:nvSpPr>
        <p:spPr>
          <a:xfrm>
            <a:off x="7023652" y="435933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3" name="Right Arrow 102"/>
          <p:cNvSpPr/>
          <p:nvPr/>
        </p:nvSpPr>
        <p:spPr>
          <a:xfrm>
            <a:off x="7023652" y="453164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4" name="Right Arrow 103"/>
          <p:cNvSpPr/>
          <p:nvPr/>
        </p:nvSpPr>
        <p:spPr>
          <a:xfrm>
            <a:off x="7023652" y="459432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5" name="Right Arrow 104"/>
          <p:cNvSpPr/>
          <p:nvPr/>
        </p:nvSpPr>
        <p:spPr>
          <a:xfrm>
            <a:off x="7023652" y="465763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6" name="Right Arrow 105"/>
          <p:cNvSpPr/>
          <p:nvPr/>
        </p:nvSpPr>
        <p:spPr>
          <a:xfrm>
            <a:off x="7017024" y="482320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7" name="Right Arrow 106"/>
          <p:cNvSpPr/>
          <p:nvPr/>
        </p:nvSpPr>
        <p:spPr>
          <a:xfrm>
            <a:off x="7017024" y="4885889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8" name="Right Arrow 107"/>
          <p:cNvSpPr/>
          <p:nvPr/>
        </p:nvSpPr>
        <p:spPr>
          <a:xfrm>
            <a:off x="7017024" y="4949198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9" name="Right Arrow 108"/>
          <p:cNvSpPr/>
          <p:nvPr/>
        </p:nvSpPr>
        <p:spPr>
          <a:xfrm>
            <a:off x="6857795" y="5599103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2</a:t>
            </a:r>
            <a:endParaRPr lang="en-US" sz="800" dirty="0"/>
          </a:p>
        </p:txBody>
      </p:sp>
      <p:sp>
        <p:nvSpPr>
          <p:cNvPr id="110" name="Right Arrow 109"/>
          <p:cNvSpPr/>
          <p:nvPr/>
        </p:nvSpPr>
        <p:spPr>
          <a:xfrm>
            <a:off x="6851167" y="5301816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1</a:t>
            </a:r>
            <a:endParaRPr lang="en-US" sz="800" dirty="0"/>
          </a:p>
        </p:txBody>
      </p:sp>
      <p:sp>
        <p:nvSpPr>
          <p:cNvPr id="111" name="Right Arrow 110"/>
          <p:cNvSpPr/>
          <p:nvPr/>
        </p:nvSpPr>
        <p:spPr>
          <a:xfrm>
            <a:off x="6851167" y="5885938"/>
            <a:ext cx="902132" cy="11023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Ingredient 3</a:t>
            </a:r>
            <a:endParaRPr lang="en-US" sz="800" dirty="0"/>
          </a:p>
        </p:txBody>
      </p:sp>
      <p:sp>
        <p:nvSpPr>
          <p:cNvPr id="112" name="Right Arrow 111"/>
          <p:cNvSpPr/>
          <p:nvPr/>
        </p:nvSpPr>
        <p:spPr>
          <a:xfrm>
            <a:off x="6506647" y="5092119"/>
            <a:ext cx="1253280" cy="1975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Fetch Recipe 4</a:t>
            </a:r>
            <a:endParaRPr lang="en-US" sz="800" dirty="0"/>
          </a:p>
        </p:txBody>
      </p:sp>
      <p:sp>
        <p:nvSpPr>
          <p:cNvPr id="113" name="Right Arrow 112"/>
          <p:cNvSpPr/>
          <p:nvPr/>
        </p:nvSpPr>
        <p:spPr>
          <a:xfrm>
            <a:off x="7036908" y="5422506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4" name="Right Arrow 113"/>
          <p:cNvSpPr/>
          <p:nvPr/>
        </p:nvSpPr>
        <p:spPr>
          <a:xfrm>
            <a:off x="7036908" y="5485193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" name="Right Arrow 114"/>
          <p:cNvSpPr/>
          <p:nvPr/>
        </p:nvSpPr>
        <p:spPr>
          <a:xfrm>
            <a:off x="7036908" y="554850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6" name="Right Arrow 115"/>
          <p:cNvSpPr/>
          <p:nvPr/>
        </p:nvSpPr>
        <p:spPr>
          <a:xfrm>
            <a:off x="7036908" y="5720805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7" name="Right Arrow 116"/>
          <p:cNvSpPr/>
          <p:nvPr/>
        </p:nvSpPr>
        <p:spPr>
          <a:xfrm>
            <a:off x="7036908" y="578349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8" name="Right Arrow 117"/>
          <p:cNvSpPr/>
          <p:nvPr/>
        </p:nvSpPr>
        <p:spPr>
          <a:xfrm>
            <a:off x="7036908" y="5846801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Right Arrow 118"/>
          <p:cNvSpPr/>
          <p:nvPr/>
        </p:nvSpPr>
        <p:spPr>
          <a:xfrm>
            <a:off x="7030280" y="6012365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Right Arrow 119"/>
          <p:cNvSpPr/>
          <p:nvPr/>
        </p:nvSpPr>
        <p:spPr>
          <a:xfrm>
            <a:off x="7030280" y="6075052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1" name="Right Arrow 120"/>
          <p:cNvSpPr/>
          <p:nvPr/>
        </p:nvSpPr>
        <p:spPr>
          <a:xfrm>
            <a:off x="7030280" y="6138361"/>
            <a:ext cx="723019" cy="512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40" y="1577845"/>
            <a:ext cx="6692476" cy="46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6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4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8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6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4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4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2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8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6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4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2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8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6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4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92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8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8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16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24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2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48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6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64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72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32" grpId="0" animBg="1"/>
      <p:bldP spid="33" grpId="0" animBg="1"/>
      <p:bldP spid="34" grpId="0" animBg="1"/>
      <p:bldP spid="43" grpId="0" animBg="1"/>
      <p:bldP spid="71" grpId="0"/>
      <p:bldP spid="72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alternatives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214694"/>
            <a:ext cx="2948594" cy="816130"/>
          </a:xfrm>
        </p:spPr>
        <p:txBody>
          <a:bodyPr/>
          <a:lstStyle/>
          <a:p>
            <a:r>
              <a:rPr lang="en-US" sz="2400" dirty="0" smtClean="0"/>
              <a:t>2 endpoints for the same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22173" y="3293166"/>
            <a:ext cx="27498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/users/&lt;id&gt;/</a:t>
            </a:r>
            <a:r>
              <a:rPr lang="en-US" sz="1400" dirty="0" smtClean="0">
                <a:solidFill>
                  <a:srgbClr val="00B050"/>
                </a:solidFill>
              </a:rPr>
              <a:t>large</a:t>
            </a:r>
          </a:p>
          <a:p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recipes: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{</a:t>
            </a:r>
          </a:p>
          <a:p>
            <a:r>
              <a:rPr lang="en-US" sz="1400" dirty="0" smtClean="0"/>
              <a:t>            name,</a:t>
            </a:r>
          </a:p>
          <a:p>
            <a:r>
              <a:rPr lang="en-US" sz="1400" dirty="0" smtClean="0"/>
              <a:t>            ingredients: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{</a:t>
            </a:r>
          </a:p>
          <a:p>
            <a:r>
              <a:rPr lang="en-US" sz="1400" dirty="0" smtClean="0"/>
              <a:t>                 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stores: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{</a:t>
            </a:r>
            <a:endParaRPr lang="en-US" sz="1400" dirty="0"/>
          </a:p>
          <a:p>
            <a:r>
              <a:rPr lang="en-US" sz="1400" dirty="0"/>
              <a:t>                            name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address,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</a:t>
            </a:r>
            <a:r>
              <a:rPr lang="en-US" sz="1400" dirty="0" err="1" smtClean="0"/>
              <a:t>phone_number</a:t>
            </a:r>
            <a:r>
              <a:rPr lang="en-US" sz="1400" dirty="0" smtClean="0"/>
              <a:t>,</a:t>
            </a:r>
            <a:endParaRPr lang="en-US" sz="1400" dirty="0"/>
          </a:p>
          <a:p>
            <a:r>
              <a:rPr lang="en-US" sz="1400" dirty="0" smtClean="0"/>
              <a:t>                        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dirty="0" smtClean="0"/>
              <a:t>			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423276" y="2214694"/>
            <a:ext cx="2948594" cy="816130"/>
          </a:xfrm>
        </p:spPr>
        <p:txBody>
          <a:bodyPr/>
          <a:lstStyle/>
          <a:p>
            <a:r>
              <a:rPr lang="en-US" sz="2400" strike="sngStrike" dirty="0" smtClean="0"/>
              <a:t>2</a:t>
            </a:r>
            <a:r>
              <a:rPr lang="en-US" sz="2400" dirty="0" smtClean="0"/>
              <a:t> 3 endpoints for the same data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3276" y="3293166"/>
            <a:ext cx="2182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/users/&lt;id&gt;/</a:t>
            </a:r>
            <a:r>
              <a:rPr lang="en-US" sz="1400" dirty="0" smtClean="0">
                <a:solidFill>
                  <a:srgbClr val="00B050"/>
                </a:solidFill>
              </a:rPr>
              <a:t>medium</a:t>
            </a:r>
          </a:p>
          <a:p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recipes: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{</a:t>
            </a:r>
          </a:p>
          <a:p>
            <a:r>
              <a:rPr lang="en-US" sz="1400" dirty="0" smtClean="0"/>
              <a:t>            name,</a:t>
            </a:r>
          </a:p>
          <a:p>
            <a:r>
              <a:rPr lang="en-US" sz="1400" dirty="0" smtClean="0"/>
              <a:t>            ingredients: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&lt;ingredient ID&gt;,</a:t>
            </a:r>
            <a:endParaRPr lang="en-US" sz="1400" dirty="0"/>
          </a:p>
          <a:p>
            <a:r>
              <a:rPr lang="en-US" sz="1400" dirty="0"/>
              <a:t>                &lt;ingredient ID</a:t>
            </a:r>
            <a:r>
              <a:rPr lang="en-US" sz="1400" dirty="0" smtClean="0"/>
              <a:t>&gt;,</a:t>
            </a:r>
          </a:p>
          <a:p>
            <a:r>
              <a:rPr lang="en-US" sz="1400" dirty="0" smtClean="0"/>
              <a:t>                </a:t>
            </a:r>
            <a:r>
              <a:rPr lang="en-US" sz="1400" dirty="0"/>
              <a:t>&lt;ingredient ID</a:t>
            </a:r>
            <a:r>
              <a:rPr lang="en-US" sz="1400" dirty="0" smtClean="0"/>
              <a:t>&gt;,</a:t>
            </a:r>
            <a:endParaRPr lang="en-US" sz="1400" dirty="0"/>
          </a:p>
          <a:p>
            <a:r>
              <a:rPr lang="en-US" sz="1400" dirty="0" smtClean="0"/>
              <a:t>                </a:t>
            </a:r>
            <a:r>
              <a:rPr lang="mr-IN" sz="1400" dirty="0" smtClean="0"/>
              <a:t>…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8329632" y="2214694"/>
            <a:ext cx="2948594" cy="816130"/>
          </a:xfrm>
        </p:spPr>
        <p:txBody>
          <a:bodyPr/>
          <a:lstStyle/>
          <a:p>
            <a:r>
              <a:rPr lang="en-US" sz="2400" strike="sngStrike" dirty="0" smtClean="0"/>
              <a:t>3</a:t>
            </a:r>
            <a:r>
              <a:rPr lang="en-US" sz="2400" dirty="0" smtClean="0"/>
              <a:t> 4 endpoints for the same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29632" y="3293166"/>
            <a:ext cx="29546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/users/&lt;id&gt;/</a:t>
            </a:r>
            <a:r>
              <a:rPr lang="en-US" sz="1400" dirty="0" smtClean="0">
                <a:solidFill>
                  <a:srgbClr val="00B050"/>
                </a:solidFill>
              </a:rPr>
              <a:t>medium-large</a:t>
            </a:r>
          </a:p>
          <a:p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recipes: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{</a:t>
            </a:r>
          </a:p>
          <a:p>
            <a:r>
              <a:rPr lang="en-US" sz="1400" dirty="0" smtClean="0"/>
              <a:t>            name,</a:t>
            </a:r>
          </a:p>
          <a:p>
            <a:r>
              <a:rPr lang="en-US" sz="1400" dirty="0" smtClean="0"/>
              <a:t>            ingredients: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{</a:t>
            </a:r>
          </a:p>
          <a:p>
            <a:r>
              <a:rPr lang="en-US" sz="1400" dirty="0" smtClean="0"/>
              <a:t>                 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stores_ids</a:t>
            </a:r>
            <a:r>
              <a:rPr lang="en-US" sz="1400" dirty="0" smtClean="0"/>
              <a:t>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&lt;some </a:t>
            </a:r>
            <a:r>
              <a:rPr lang="en-US" sz="1400" dirty="0" err="1" smtClean="0"/>
              <a:t>uuid</a:t>
            </a:r>
            <a:r>
              <a:rPr lang="en-US" sz="1400" dirty="0" smtClean="0"/>
              <a:t>&gt;,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&lt;some </a:t>
            </a:r>
            <a:r>
              <a:rPr lang="en-US" sz="1400" dirty="0" err="1" smtClean="0"/>
              <a:t>uuid</a:t>
            </a:r>
            <a:r>
              <a:rPr lang="en-US" sz="1400" dirty="0" smtClean="0"/>
              <a:t>&gt;,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</a:t>
            </a:r>
            <a:r>
              <a:rPr lang="mr-IN" sz="1400" dirty="0" smtClean="0"/>
              <a:t>…</a:t>
            </a:r>
            <a:r>
              <a:rPr lang="en-US" dirty="0" smtClean="0"/>
              <a:t>		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0520" y="1073561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Dist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034" y="3293166"/>
            <a:ext cx="2749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/users/&lt;id&gt;/</a:t>
            </a:r>
            <a:r>
              <a:rPr lang="en-US" sz="1400" dirty="0" smtClean="0">
                <a:solidFill>
                  <a:srgbClr val="00B050"/>
                </a:solidFill>
              </a:rPr>
              <a:t>small</a:t>
            </a:r>
          </a:p>
          <a:p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recipes: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&lt;recipe ID&gt;,</a:t>
            </a:r>
            <a:endParaRPr lang="en-US" sz="1400" dirty="0"/>
          </a:p>
          <a:p>
            <a:r>
              <a:rPr lang="en-US" sz="1400" dirty="0"/>
              <a:t>        &lt;recipe ID</a:t>
            </a:r>
            <a:r>
              <a:rPr lang="en-US" sz="1400" dirty="0" smtClean="0"/>
              <a:t>&gt;,</a:t>
            </a:r>
            <a:endParaRPr lang="en-US" sz="1400" dirty="0"/>
          </a:p>
          <a:p>
            <a:r>
              <a:rPr lang="en-US" sz="1400" dirty="0"/>
              <a:t>        &lt;recipe ID&gt;,</a:t>
            </a:r>
          </a:p>
          <a:p>
            <a:r>
              <a:rPr lang="en-US" sz="1400" dirty="0" smtClean="0"/>
              <a:t>    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dirty="0" smtClean="0"/>
              <a:t>		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0520" y="1666397"/>
            <a:ext cx="308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That pun is 100% Trevor’s fault.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 build="p"/>
      <p:bldP spid="13" grpId="0"/>
      <p:bldP spid="14" grpId="0" build="p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NOT-so-Restful Alternative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8016" y="2183145"/>
            <a:ext cx="43202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/users/&lt;id&gt;?</a:t>
            </a:r>
            <a:r>
              <a:rPr lang="en-US" sz="1400" dirty="0" smtClean="0">
                <a:solidFill>
                  <a:srgbClr val="00B050"/>
                </a:solidFill>
              </a:rPr>
              <a:t>recipes=</a:t>
            </a:r>
            <a:r>
              <a:rPr lang="en-US" sz="1400" dirty="0" err="1" smtClean="0">
                <a:solidFill>
                  <a:srgbClr val="00B050"/>
                </a:solidFill>
              </a:rPr>
              <a:t>true</a:t>
            </a:r>
            <a:r>
              <a:rPr lang="en-US" sz="1400" dirty="0" err="1" smtClean="0"/>
              <a:t>&amp;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ingredients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1400" dirty="0" err="1" smtClean="0"/>
              <a:t>&amp;</a:t>
            </a:r>
            <a:r>
              <a:rPr lang="en-US" sz="1400" dirty="0" err="1" smtClean="0">
                <a:solidFill>
                  <a:srgbClr val="0070C0"/>
                </a:solidFill>
              </a:rPr>
              <a:t>stores</a:t>
            </a:r>
            <a:r>
              <a:rPr lang="en-US" sz="1400" dirty="0" smtClean="0">
                <a:solidFill>
                  <a:srgbClr val="0070C0"/>
                </a:solidFill>
              </a:rPr>
              <a:t>=true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B050"/>
                </a:solidFill>
              </a:rPr>
              <a:t>recipes: [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       {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name,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ingredients: [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              {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                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smtClean="0">
                <a:solidFill>
                  <a:srgbClr val="0070C0"/>
                </a:solidFill>
              </a:rPr>
              <a:t>stores: [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                   {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                           name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                      address,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400" dirty="0" err="1" smtClean="0">
                <a:solidFill>
                  <a:srgbClr val="0070C0"/>
                </a:solidFill>
              </a:rPr>
              <a:t>phone_number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            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dirty="0" smtClean="0"/>
              <a:t>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8571" y="2183145"/>
            <a:ext cx="22191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/users/&lt;id&gt;?</a:t>
            </a:r>
            <a:r>
              <a:rPr lang="en-US" sz="1400" dirty="0" smtClean="0">
                <a:solidFill>
                  <a:srgbClr val="00B050"/>
                </a:solidFill>
              </a:rPr>
              <a:t>recipes=true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B050"/>
                </a:solidFill>
              </a:rPr>
              <a:t>recipes: [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       {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name,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</a:t>
            </a:r>
            <a:r>
              <a:rPr lang="en-US" sz="1400" dirty="0" err="1" smtClean="0">
                <a:solidFill>
                  <a:srgbClr val="00B050"/>
                </a:solidFill>
              </a:rPr>
              <a:t>ingredient_ids</a:t>
            </a:r>
            <a:r>
              <a:rPr lang="en-US" sz="1400" dirty="0" smtClean="0">
                <a:solidFill>
                  <a:srgbClr val="00B050"/>
                </a:solidFill>
              </a:rPr>
              <a:t>: [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               </a:t>
            </a:r>
            <a:r>
              <a:rPr lang="en-US" sz="1400" dirty="0">
                <a:solidFill>
                  <a:srgbClr val="00B050"/>
                </a:solidFill>
              </a:rPr>
              <a:t>&lt;ingredient ID&gt;,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&lt;ingredient ID&gt;,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&lt;ingredient ID&gt;,</a:t>
            </a:r>
          </a:p>
          <a:p>
            <a:r>
              <a:rPr lang="en-US" sz="1400" dirty="0" smtClean="0"/>
              <a:t>            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dirty="0" smtClean="0"/>
              <a:t>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3965" y="2214694"/>
            <a:ext cx="27498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/users/&lt;id&gt;</a:t>
            </a:r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name,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recipes_ids</a:t>
            </a:r>
            <a:r>
              <a:rPr lang="en-US" sz="1400" dirty="0" smtClean="0"/>
              <a:t>: 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&lt;recipe ID&gt;,</a:t>
            </a:r>
            <a:endParaRPr lang="en-US" sz="1400" dirty="0"/>
          </a:p>
          <a:p>
            <a:r>
              <a:rPr lang="en-US" sz="1400" dirty="0"/>
              <a:t>        &lt;recipe ID</a:t>
            </a:r>
            <a:r>
              <a:rPr lang="en-US" sz="1400" dirty="0" smtClean="0"/>
              <a:t>&gt;,</a:t>
            </a:r>
            <a:endParaRPr lang="en-US" sz="1400" dirty="0"/>
          </a:p>
          <a:p>
            <a:r>
              <a:rPr lang="en-US" sz="1400" dirty="0"/>
              <a:t>        &lt;recipe ID&gt;,</a:t>
            </a:r>
          </a:p>
          <a:p>
            <a:r>
              <a:rPr lang="en-US" sz="1400" dirty="0" smtClean="0"/>
              <a:t>    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569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322" y="678152"/>
            <a:ext cx="5977355" cy="1596177"/>
          </a:xfrm>
        </p:spPr>
        <p:txBody>
          <a:bodyPr/>
          <a:lstStyle/>
          <a:p>
            <a:r>
              <a:rPr lang="en-US" dirty="0" smtClean="0"/>
              <a:t>Summary of REST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578" y="1737640"/>
            <a:ext cx="3620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Many round trips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Over/Under fetching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07322" y="2535728"/>
            <a:ext cx="388351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Which results in: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577" y="3751235"/>
            <a:ext cx="628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Difficult development iterations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Limitations on what we can deliver to a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8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this impossible situation?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3774" y="414359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Let’s talk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42" y="2243957"/>
            <a:ext cx="2820183" cy="1873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34320"/>
            <a:ext cx="2961539" cy="1883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29" y="2214694"/>
            <a:ext cx="2829339" cy="18862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3772" y="4686934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(finally)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537</TotalTime>
  <Words>583</Words>
  <Application>Microsoft Macintosh PowerPoint</Application>
  <PresentationFormat>Widescreen</PresentationFormat>
  <Paragraphs>175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Mangal</vt:lpstr>
      <vt:lpstr>Tw Cen MT</vt:lpstr>
      <vt:lpstr>Arial</vt:lpstr>
      <vt:lpstr>Droplet</vt:lpstr>
      <vt:lpstr>GraphQL</vt:lpstr>
      <vt:lpstr>The N+1 Problem</vt:lpstr>
      <vt:lpstr>The N*m+1 Problem</vt:lpstr>
      <vt:lpstr>The N*(m*P+Q*U)+1 Problem</vt:lpstr>
      <vt:lpstr>RESTFUL alternatives</vt:lpstr>
      <vt:lpstr>Query-based NOT-so-Restful Alternative</vt:lpstr>
      <vt:lpstr>Summary of REST problems</vt:lpstr>
      <vt:lpstr>How do we handle this impossible situation?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Microsoft Office User</dc:creator>
  <cp:lastModifiedBy>Microsoft Office User</cp:lastModifiedBy>
  <cp:revision>15</cp:revision>
  <dcterms:created xsi:type="dcterms:W3CDTF">2018-01-11T15:36:33Z</dcterms:created>
  <dcterms:modified xsi:type="dcterms:W3CDTF">2018-01-12T00:34:24Z</dcterms:modified>
</cp:coreProperties>
</file>