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30237" y="457200"/>
            <a:ext cx="2949575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3887787" y="987425"/>
            <a:ext cx="4629150" cy="4873623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 rot="5400000">
            <a:off x="3295649" y="781049"/>
            <a:ext cx="3886200" cy="659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 rot="5400000">
            <a:off x="5012531" y="2497931"/>
            <a:ext cx="539591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x="1640680" y="926306"/>
            <a:ext cx="5395912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943100" y="2133600"/>
            <a:ext cx="65912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45720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-45720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-457200" marL="4572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943100" y="2133600"/>
            <a:ext cx="321945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314950" y="2133600"/>
            <a:ext cx="321945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4629150" y="1681163"/>
            <a:ext cx="38877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4629150" y="2505075"/>
            <a:ext cx="38877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rtl="0" algn="l">
              <a:spcBef>
                <a:spcPts val="0"/>
              </a:spcBef>
              <a:spcAft>
                <a:spcPts val="0"/>
              </a:spcAft>
              <a:defRPr/>
            </a:lvl1pPr>
            <a:lvl2pPr indent="-457200" marL="457200" rtl="0" algn="l">
              <a:spcBef>
                <a:spcPts val="0"/>
              </a:spcBef>
              <a:spcAft>
                <a:spcPts val="0"/>
              </a:spcAft>
              <a:defRPr/>
            </a:lvl2pPr>
            <a:lvl3pPr indent="-457200" marL="45720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30237" y="457200"/>
            <a:ext cx="2949575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87787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228600"/>
            <a:ext cx="1981200" cy="6638924"/>
            <a:chOff x="0" y="0"/>
            <a:chExt cx="2428875" cy="5654675"/>
          </a:xfrm>
        </p:grpSpPr>
        <p:sp>
          <p:nvSpPr>
            <p:cNvPr id="10" name="Shape 10"/>
            <p:cNvSpPr/>
            <p:nvPr/>
          </p:nvSpPr>
          <p:spPr>
            <a:xfrm>
              <a:off x="0" y="1998663"/>
              <a:ext cx="85723" cy="533400"/>
            </a:xfrm>
            <a:custGeom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09538" y="2493963"/>
              <a:ext cx="550863" cy="1978025"/>
            </a:xfrm>
            <a:custGeom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687387" y="4445000"/>
              <a:ext cx="519113" cy="1209674"/>
            </a:xfrm>
            <a:custGeom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17562" y="5345112"/>
              <a:ext cx="146048" cy="309561"/>
            </a:xfrm>
            <a:custGeom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5725" y="2532063"/>
              <a:ext cx="700088" cy="2835275"/>
            </a:xfrm>
            <a:custGeom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9050" y="0"/>
              <a:ext cx="90488" cy="2493963"/>
            </a:xfrm>
            <a:custGeom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66675" y="2312988"/>
              <a:ext cx="66675" cy="420687"/>
            </a:xfrm>
            <a:custGeom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655637" y="4471987"/>
              <a:ext cx="161925" cy="873125"/>
            </a:xfrm>
            <a:custGeom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60400" y="996950"/>
              <a:ext cx="1768475" cy="3448050"/>
            </a:xfrm>
            <a:custGeom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785812" y="5367337"/>
              <a:ext cx="138113" cy="287338"/>
            </a:xfrm>
            <a:custGeom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55637" y="4370387"/>
              <a:ext cx="31750" cy="188913"/>
            </a:xfrm>
            <a:custGeom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723900" y="5124450"/>
              <a:ext cx="203200" cy="530224"/>
            </a:xfrm>
            <a:custGeom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20638" y="0"/>
            <a:ext cx="1951037" cy="6853238"/>
            <a:chOff x="0" y="0"/>
            <a:chExt cx="1952625" cy="5678034"/>
          </a:xfrm>
        </p:grpSpPr>
        <p:sp>
          <p:nvSpPr>
            <p:cNvPr id="23" name="Shape 23"/>
            <p:cNvSpPr/>
            <p:nvPr/>
          </p:nvSpPr>
          <p:spPr>
            <a:xfrm>
              <a:off x="0" y="0"/>
              <a:ext cx="409575" cy="3646486"/>
            </a:xfrm>
            <a:custGeom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3387" y="3576182"/>
              <a:ext cx="350836" cy="1309688"/>
            </a:xfrm>
            <a:custGeom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11212" y="4857296"/>
              <a:ext cx="357188" cy="820737"/>
            </a:xfrm>
            <a:custGeom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09575" y="3615871"/>
              <a:ext cx="457200" cy="1852612"/>
            </a:xfrm>
            <a:custGeom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365125" y="1067933"/>
              <a:ext cx="144463" cy="2508248"/>
            </a:xfrm>
            <a:custGeom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98525" y="5444671"/>
              <a:ext cx="111125" cy="233363"/>
            </a:xfrm>
            <a:custGeom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393700" y="3403146"/>
              <a:ext cx="68261" cy="423863"/>
            </a:xfrm>
            <a:custGeom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84225" y="2606221"/>
              <a:ext cx="1168400" cy="2251075"/>
            </a:xfrm>
            <a:custGeom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66775" y="5468482"/>
              <a:ext cx="100011" cy="209549"/>
            </a:xfrm>
            <a:custGeom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4225" y="4885871"/>
              <a:ext cx="114299" cy="558800"/>
            </a:xfrm>
            <a:custGeom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784225" y="4782682"/>
              <a:ext cx="31750" cy="188913"/>
            </a:xfrm>
            <a:custGeom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11212" y="5238296"/>
              <a:ext cx="174625" cy="439737"/>
            </a:xfrm>
            <a:custGeom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5" name="Shape 35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-45720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-457200" marL="4572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-457200" marL="4572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-457200" marL="4572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-457200" marL="9144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-457200" marL="13716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-457200" marL="18288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-457200" marL="22860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943100" y="2133600"/>
            <a:ext cx="65912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95250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50800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63500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63500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25400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-25400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-25400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-25400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7772400" y="6135687"/>
            <a:ext cx="766763" cy="36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943100" y="6135687"/>
            <a:ext cx="57149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511175" y="78740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EFFFF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gif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localhost:44301/Index.html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" TargetMode="External"/><Relationship Id="rId3" Type="http://schemas.openxmlformats.org/officeDocument/2006/relationships/hyperlink" Target="https://angularjs.org/" TargetMode="External"/><Relationship Id="rId6" Type="http://schemas.openxmlformats.org/officeDocument/2006/relationships/hyperlink" Target="http://www.codeproject.com/" TargetMode="External"/><Relationship Id="rId5" Type="http://schemas.openxmlformats.org/officeDocument/2006/relationships/hyperlink" Target="http://weblogs.asp.net/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5.png"/><Relationship Id="rId5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9.png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gif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111750" y="5167312"/>
            <a:ext cx="4032248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Professor:   Lloyd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Student:	Qiwen Hu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Zhaoyang Liu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584325" y="2997200"/>
            <a:ext cx="7559675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Event website</a:t>
            </a:r>
          </a:p>
        </p:txBody>
      </p:sp>
      <p:sp>
        <p:nvSpPr>
          <p:cNvPr id="119" name="Shape 119"/>
          <p:cNvSpPr/>
          <p:nvPr/>
        </p:nvSpPr>
        <p:spPr>
          <a:xfrm>
            <a:off x="2124075" y="3951287"/>
            <a:ext cx="4371973" cy="72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SEIS 752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	Team 1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Challenges(cont.)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945200" y="1905000"/>
            <a:ext cx="6589199" cy="4006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Everything became as a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mission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Think easy – Perform hard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How to use tools to realize Functions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Connection between back-end and front-end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Fish-bone Diagram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943100" y="2133600"/>
            <a:ext cx="6591299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  <a:rtl val="0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  <a:rtl val="0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28" y="1628850"/>
            <a:ext cx="9144000" cy="45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Demo…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943100" y="2133600"/>
            <a:ext cx="6591299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rtl val="0"/>
              </a:rPr>
              <a:t>https://localhost:44301/Index.html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What we can improve in the future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943100" y="2133600"/>
            <a:ext cx="6591299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Provide relatively complete function in User account page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Add functions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for </a:t>
            </a: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data transition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Make website more reliable(IE, Chrome, Firebox…)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Page Decoration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Publish to external domain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944688" y="623887"/>
            <a:ext cx="6589799" cy="128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</a:p>
        </p:txBody>
      </p:sp>
      <p:sp>
        <p:nvSpPr>
          <p:cNvPr id="213" name="Shape 213"/>
          <p:cNvSpPr txBox="1"/>
          <p:nvPr>
            <p:ph idx="2" type="title"/>
          </p:nvPr>
        </p:nvSpPr>
        <p:spPr>
          <a:xfrm>
            <a:off x="2445125" y="2196750"/>
            <a:ext cx="6264299" cy="34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https://angularjs.org/</a:t>
            </a:r>
          </a:p>
          <a:p>
            <a:pPr rtl="0">
              <a:spcBef>
                <a:spcPts val="0"/>
              </a:spcBef>
              <a:buNone/>
            </a:pPr>
            <a:r>
              <a:rPr lang="en-US" sz="3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http://www.asp.net/</a:t>
            </a:r>
          </a:p>
          <a:p>
            <a:pPr rtl="0">
              <a:spcBef>
                <a:spcPts val="0"/>
              </a:spcBef>
              <a:buNone/>
            </a:pPr>
            <a:r>
              <a:rPr lang="en-US" sz="3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http://weblogs.asp.net/</a:t>
            </a:r>
          </a:p>
          <a:p>
            <a:pPr rtl="0">
              <a:spcBef>
                <a:spcPts val="0"/>
              </a:spcBef>
              <a:buNone/>
            </a:pPr>
            <a:r>
              <a:rPr lang="en-US" sz="3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http://www.codeproject.com/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Outline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688" y="1198562"/>
            <a:ext cx="6694486" cy="547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Introduction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123796" y="1988880"/>
            <a:ext cx="6410603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project is to make an event web page that displays the events and their details. Users can check all the upcoming events in cat</a:t>
            </a:r>
            <a:r>
              <a:rPr lang="en-US" sz="2200">
                <a:solidFill>
                  <a:srgbClr val="595959"/>
                </a:solidFill>
                <a:rtl val="0"/>
              </a:rPr>
              <a:t>egories</a:t>
            </a:r>
            <a:r>
              <a:rPr b="0" baseline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,</a:t>
            </a:r>
            <a:r>
              <a:rPr lang="en-US" sz="2200">
                <a:solidFill>
                  <a:srgbClr val="595959"/>
                </a:solidFill>
                <a:rtl val="0"/>
              </a:rPr>
              <a:t> </a:t>
            </a:r>
            <a:r>
              <a:rPr b="0" baseline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include sport games, great movies leasing, and music events. In </a:t>
            </a:r>
            <a:r>
              <a:rPr lang="en-US" sz="2200">
                <a:solidFill>
                  <a:srgbClr val="595959"/>
                </a:solidFill>
                <a:rtl val="0"/>
              </a:rPr>
              <a:t>a</a:t>
            </a:r>
            <a:r>
              <a:rPr b="0" baseline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ccount page, users are able to register an account</a:t>
            </a:r>
            <a:r>
              <a:rPr lang="en-US" sz="2200">
                <a:solidFill>
                  <a:srgbClr val="595959"/>
                </a:solidFill>
                <a:rtl val="0"/>
              </a:rPr>
              <a:t>,</a:t>
            </a:r>
            <a:r>
              <a:rPr b="0" baseline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sign-up locally or using google </a:t>
            </a:r>
            <a:r>
              <a:rPr lang="en-US" sz="2200">
                <a:solidFill>
                  <a:srgbClr val="595959"/>
                </a:solidFill>
                <a:rtl val="0"/>
              </a:rPr>
              <a:t>and</a:t>
            </a:r>
            <a:r>
              <a:rPr b="0" baseline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facebook account.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643938" y="174625"/>
            <a:ext cx="360362" cy="431798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584325" y="606425"/>
            <a:ext cx="7559675" cy="86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Main functions of the project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49575"/>
            <a:ext cx="342899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1100" y="2949575"/>
            <a:ext cx="342899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531" y="1426679"/>
            <a:ext cx="8433769" cy="539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1620837" y="261937"/>
            <a:ext cx="6589711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Techniques behind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196975"/>
            <a:ext cx="8635999" cy="563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 flipH="1" rot="10800000">
            <a:off x="0" y="711199"/>
            <a:ext cx="1358899" cy="508000"/>
          </a:xfrm>
          <a:custGeom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944688" y="623887"/>
            <a:ext cx="6589711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AngularJS</a:t>
            </a:r>
          </a:p>
        </p:txBody>
      </p:sp>
      <p:pic>
        <p:nvPicPr>
          <p:cNvPr id="158" name="Shape 1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3" y="1196975"/>
            <a:ext cx="5076825" cy="290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3644900"/>
            <a:ext cx="7920036" cy="28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554800" y="2275584"/>
            <a:ext cx="6589199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945200" y="624110"/>
            <a:ext cx="6589199" cy="102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Challenges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95160" y="1678542"/>
            <a:ext cx="4320480" cy="629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  <a:rtl val="0"/>
              </a:rPr>
              <a:t>How web experts build a website: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  <a:rtl val="0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625" y="2610525"/>
            <a:ext cx="7013249" cy="3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945200" y="624110"/>
            <a:ext cx="6589199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Challenges(cont.)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066762" y="1647400"/>
            <a:ext cx="4320599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we built our website: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25" y="2276802"/>
            <a:ext cx="2896375" cy="406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FFFFFF"/>
      </a:accent3>
      <a:accent4>
        <a:srgbClr val="000000"/>
      </a:accent4>
      <a:accent5>
        <a:srgbClr val="CFADAA"/>
      </a:accent5>
      <a:accent6>
        <a:srgbClr val="C97215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