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AAFA88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995C7F-F4EC-4429-5B08-551B34C23455}" name="동우 이" initials="동이" userId="11eb7712f93c72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AAFA8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DC5245-83CB-497F-B66C-FD477E8632FD}" authorId="{46995C7F-F4EC-4429-5B08-551B34C23455}" created="2025-07-21T11:05:51.900">
    <pc:sldMkLst xmlns:pc="http://schemas.microsoft.com/office/powerpoint/2013/main/command">
      <pc:docMk/>
      <pc:sldMk cId="3937380485" sldId="256"/>
    </pc:sldMkLst>
    <p188:txBody>
      <a:bodyPr/>
      <a:lstStyle/>
      <a:p>
        <a:r>
          <a:rPr lang="ko-KR" altLang="en-US"/>
          <a:t>ICMP는 시험볼 때 Network Layer에 있지만, 실제로는 Transport Layer로 취급함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F52BC-ACDD-72A4-6CBA-B5097E97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58406-1EF7-087C-DD1E-E0CAD2AA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6426E-DFDA-4C15-3017-E2202092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DBF97-14A5-C93B-3897-6828FD8F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351A-F868-DAF4-9368-F2083217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7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E02C-10D8-4650-BD47-0A79616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8BF40-8C9C-8481-0089-B9CCA4746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C65EF-CDA7-2DE9-6224-9543DFC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960CA-914D-3DFB-B8B7-5FF91855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E5FD9-21FB-5042-49FC-68CD4BAF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80AC11-02D2-87EE-F215-B7563F22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23E33-C2C9-7B3E-0EAC-65DF05C5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B8219-D7D0-FCB0-863D-C126A22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F2B67-C875-67D5-7D04-E73D9B19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6008-7BFC-15E1-6B40-FAD9825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509D3-604E-8946-BD05-EFAC44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DF4E2-AF86-70E0-3435-FBB11F13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3375-84FB-F8EA-9E51-854496A4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228F7-2C79-4514-7E42-A55B2988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7E08-16EF-C0E9-3F95-90B7F46C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1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232F3-DD8E-49D4-C370-F7EC06CA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2A7B3-FB05-6BD9-2518-B95283BF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4A2A3-A352-EDAF-0A91-27930F6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18E43-CCE5-4DDA-F1A2-054A86E4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C7874-2B29-3CF7-6010-176B589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79615-56D3-A8AE-B632-F2643E9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CD8C-3851-F3CD-E6C6-8B42676D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AA104-24B3-F751-F0AD-85743692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2C578-ED98-15B6-B401-8E3E7ECA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EB7D4-FADE-5ACF-D3AE-9340C16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3CC23-1D50-9301-3439-195CDB1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F6FE-8FD7-EA62-25E4-24A46951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9C851-F65A-4A1B-6734-491A2C45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D03B5-6E3C-0503-D5D2-E5770015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60134-2652-01DB-2DB7-0A955F10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F003B-20DE-337E-5EC6-778CD0E3E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83C93-8EC4-443D-6F8A-F019B9AF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25DFF-12C3-12EC-1ED9-EF8E9871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A8A6AA-1607-9366-557B-4B32022C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38AF-3761-AC3F-3614-1B4A020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4E5C0-4E12-FD4F-0E84-7F5529E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1B69F-EEC1-500D-341D-1F9FE202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92CB3-95EF-893F-1B90-8D7B7ED9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5B349-5BD6-C0C4-769C-8D5F152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B7297-CCD4-9012-6312-4668C756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2853F-55A5-3BA6-947F-EF4CFEEA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DBFB-57D2-57B2-760A-92A041A4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B730E-9DB9-12B1-F491-468FB5A3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AA17B-5C2D-01C6-5255-EEBB08A2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5C62F-5F13-AE50-E2AE-0A6C73D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860B3-CCE7-14C1-F93C-0A1E3BC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E6536-A020-A03C-13EE-C40BDD2A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45DED-6E18-630B-4ECD-DE870791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5DAED-8680-8FA5-72B3-CAEFA6A3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48A17-101E-3039-9B80-DC4EE887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95E6B-BB44-3D84-0B0A-D9E63A2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AE6D8-F260-D4AB-C4AD-BC8D085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AECE2-3787-159D-9E09-F634F995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EC330C-356C-02AF-8369-0F683029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EF9E4-DF22-8DBF-EF1F-8DA184B6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4A0C9-C05B-4967-2F4B-A4C425866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8A5E5-3E45-4EEF-8C70-D81A8A757C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8B5E9-5820-45B0-F9B8-7DDB30B5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A9835-B944-D8E4-241D-8B5033D08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AAFA88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4598B2-DE92-EE5C-62AA-6841128D5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803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505244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435357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147066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921320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821995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OSI Model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Layer No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TCP/IP Layer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Other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27313518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Alligator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Application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L7(Firewall)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HTTP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HTTPS, FTP,</a:t>
                      </a:r>
                      <a:r>
                        <a:rPr lang="ko-KR" altLang="en-US" sz="2000" dirty="0">
                          <a:latin typeface="+mj-lt"/>
                        </a:rPr>
                        <a:t> </a:t>
                      </a:r>
                      <a:r>
                        <a:rPr lang="en-US" altLang="ko-KR" sz="2000" dirty="0">
                          <a:latin typeface="+mj-lt"/>
                        </a:rPr>
                        <a:t>SCP,</a:t>
                      </a:r>
                      <a:r>
                        <a:rPr lang="ko-KR" altLang="en-US" sz="2000" dirty="0">
                          <a:latin typeface="+mj-lt"/>
                        </a:rPr>
                        <a:t> </a:t>
                      </a:r>
                      <a:r>
                        <a:rPr lang="en-US" altLang="ko-KR" sz="2000" dirty="0">
                          <a:latin typeface="+mj-lt"/>
                        </a:rPr>
                        <a:t>DNS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41546182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pet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Presentation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587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Steve’s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Session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65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Touch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Transport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L4(NAT)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TCP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UDP, ICMP(?)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5394192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Not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Network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L3(Router)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IP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IPv6, ARP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7910749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Do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Data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L2(Switch)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Ethernet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8126029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Please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j-lt"/>
                        </a:rPr>
                        <a:t>Physical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185432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04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동우 이</dc:creator>
  <cp:lastModifiedBy>동우 이</cp:lastModifiedBy>
  <cp:revision>3</cp:revision>
  <dcterms:created xsi:type="dcterms:W3CDTF">2025-07-21T11:01:16Z</dcterms:created>
  <dcterms:modified xsi:type="dcterms:W3CDTF">2025-07-21T12:15:14Z</dcterms:modified>
</cp:coreProperties>
</file>