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23"/>
  </p:notesMasterIdLst>
  <p:sldIdLst>
    <p:sldId id="323" r:id="rId2"/>
    <p:sldId id="306" r:id="rId3"/>
    <p:sldId id="328" r:id="rId4"/>
    <p:sldId id="353" r:id="rId5"/>
    <p:sldId id="354" r:id="rId6"/>
    <p:sldId id="343" r:id="rId7"/>
    <p:sldId id="330" r:id="rId8"/>
    <p:sldId id="339" r:id="rId9"/>
    <p:sldId id="340" r:id="rId10"/>
    <p:sldId id="341" r:id="rId11"/>
    <p:sldId id="344" r:id="rId12"/>
    <p:sldId id="342" r:id="rId13"/>
    <p:sldId id="345" r:id="rId14"/>
    <p:sldId id="346" r:id="rId15"/>
    <p:sldId id="347" r:id="rId16"/>
    <p:sldId id="348" r:id="rId17"/>
    <p:sldId id="349" r:id="rId18"/>
    <p:sldId id="350" r:id="rId19"/>
    <p:sldId id="351" r:id="rId20"/>
    <p:sldId id="352" r:id="rId21"/>
    <p:sldId id="284"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25" userDrawn="1">
          <p15:clr>
            <a:srgbClr val="A4A3A4"/>
          </p15:clr>
        </p15:guide>
        <p15:guide id="3" pos="7355" userDrawn="1">
          <p15:clr>
            <a:srgbClr val="A4A3A4"/>
          </p15:clr>
        </p15:guide>
        <p15:guide id="4" orient="horz" pos="346" userDrawn="1">
          <p15:clr>
            <a:srgbClr val="A4A3A4"/>
          </p15:clr>
        </p15:guide>
        <p15:guide id="5" orient="horz" pos="3974" userDrawn="1">
          <p15:clr>
            <a:srgbClr val="A4A3A4"/>
          </p15:clr>
        </p15:guide>
        <p15:guide id="6" pos="3840" userDrawn="1">
          <p15:clr>
            <a:srgbClr val="A4A3A4"/>
          </p15:clr>
        </p15:guide>
        <p15:guide id="7" orient="horz" pos="572" userDrawn="1">
          <p15:clr>
            <a:srgbClr val="A4A3A4"/>
          </p15:clr>
        </p15:guide>
        <p15:guide id="8" orient="horz" pos="374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作者" initials="A" lastIdx="19"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8CC066"/>
    <a:srgbClr val="F09B14"/>
    <a:srgbClr val="14AA96"/>
    <a:srgbClr val="237DB9"/>
    <a:srgbClr val="C00000"/>
    <a:srgbClr val="E87071"/>
    <a:srgbClr val="9BB955"/>
    <a:srgbClr val="BE392B"/>
    <a:srgbClr val="6432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9154" autoAdjust="0"/>
  </p:normalViewPr>
  <p:slideViewPr>
    <p:cSldViewPr snapToGrid="0" showGuides="1">
      <p:cViewPr>
        <p:scale>
          <a:sx n="100" d="100"/>
          <a:sy n="100" d="100"/>
        </p:scale>
        <p:origin x="990" y="564"/>
      </p:cViewPr>
      <p:guideLst>
        <p:guide orient="horz" pos="2160"/>
        <p:guide pos="325"/>
        <p:guide pos="7355"/>
        <p:guide orient="horz" pos="346"/>
        <p:guide orient="horz" pos="3974"/>
        <p:guide pos="3840"/>
        <p:guide orient="horz" pos="572"/>
        <p:guide orient="horz" pos="37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pPr/>
              <a:t>2019/3/5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pPr/>
              <a:t>‹#›</a:t>
            </a:fld>
            <a:endParaRPr lang="zh-CN" altLang="en-US"/>
          </a:p>
        </p:txBody>
      </p:sp>
    </p:spTree>
    <p:extLst>
      <p:ext uri="{BB962C8B-B14F-4D97-AF65-F5344CB8AC3E}">
        <p14:creationId xmlns:p14="http://schemas.microsoft.com/office/powerpoint/2010/main" val="2299738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2</a:t>
            </a:fld>
            <a:endParaRPr lang="zh-CN" altLang="en-US"/>
          </a:p>
        </p:txBody>
      </p:sp>
    </p:spTree>
    <p:extLst>
      <p:ext uri="{BB962C8B-B14F-4D97-AF65-F5344CB8AC3E}">
        <p14:creationId xmlns:p14="http://schemas.microsoft.com/office/powerpoint/2010/main" val="3140388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6</a:t>
            </a:fld>
            <a:endParaRPr lang="zh-CN" altLang="en-US"/>
          </a:p>
        </p:txBody>
      </p:sp>
    </p:spTree>
    <p:extLst>
      <p:ext uri="{BB962C8B-B14F-4D97-AF65-F5344CB8AC3E}">
        <p14:creationId xmlns:p14="http://schemas.microsoft.com/office/powerpoint/2010/main" val="3213664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11</a:t>
            </a:fld>
            <a:endParaRPr lang="zh-CN" altLang="en-US"/>
          </a:p>
        </p:txBody>
      </p:sp>
    </p:spTree>
    <p:extLst>
      <p:ext uri="{BB962C8B-B14F-4D97-AF65-F5344CB8AC3E}">
        <p14:creationId xmlns:p14="http://schemas.microsoft.com/office/powerpoint/2010/main" val="825302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13</a:t>
            </a:fld>
            <a:endParaRPr lang="zh-CN" altLang="en-US"/>
          </a:p>
        </p:txBody>
      </p:sp>
    </p:spTree>
    <p:extLst>
      <p:ext uri="{BB962C8B-B14F-4D97-AF65-F5344CB8AC3E}">
        <p14:creationId xmlns:p14="http://schemas.microsoft.com/office/powerpoint/2010/main" val="3438719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21</a:t>
            </a:fld>
            <a:endParaRPr lang="zh-CN" altLang="en-US"/>
          </a:p>
        </p:txBody>
      </p:sp>
    </p:spTree>
    <p:extLst>
      <p:ext uri="{BB962C8B-B14F-4D97-AF65-F5344CB8AC3E}">
        <p14:creationId xmlns:p14="http://schemas.microsoft.com/office/powerpoint/2010/main" val="1290509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791183" y="283250"/>
            <a:ext cx="10609636" cy="609600"/>
          </a:xfrm>
          <a:prstGeom prst="rect">
            <a:avLst/>
          </a:prstGeom>
        </p:spPr>
        <p:txBody>
          <a:bodyPr lIns="0" tIns="0" rIns="0" bIns="0" anchor="ctr" anchorCtr="0">
            <a:noAutofit/>
          </a:bodyPr>
          <a:lstStyle>
            <a:lvl1pPr marL="0" indent="0" algn="ctr" rtl="0">
              <a:spcBef>
                <a:spcPts val="0"/>
              </a:spcBef>
              <a:buNone/>
              <a:defRPr sz="4000" b="0" cap="none" spc="0" baseline="0">
                <a:solidFill>
                  <a:schemeClr val="tx2"/>
                </a:solidFill>
                <a:latin typeface="Lato Light" pitchFamily="34" charset="0"/>
                <a:ea typeface="Open Sans Light" pitchFamily="34" charset="0"/>
              </a:defRPr>
            </a:lvl1pPr>
          </a:lstStyle>
          <a:p>
            <a:pPr lvl="0"/>
            <a:r>
              <a:rPr lang="en-US" dirty="0"/>
              <a:t>Click to edit Master text styles</a:t>
            </a:r>
          </a:p>
        </p:txBody>
      </p:sp>
      <p:cxnSp>
        <p:nvCxnSpPr>
          <p:cNvPr id="9" name="Straight Connector 8"/>
          <p:cNvCxnSpPr/>
          <p:nvPr userDrawn="1"/>
        </p:nvCxnSpPr>
        <p:spPr>
          <a:xfrm>
            <a:off x="5486400" y="1000683"/>
            <a:ext cx="1219200" cy="211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179904"/>
      </p:ext>
    </p:extLst>
  </p:cSld>
  <p:clrMapOvr>
    <a:overrideClrMapping bg1="lt1" tx1="dk1" bg2="lt2" tx2="dk2" accent1="accent1" accent2="accent2" accent3="accent3" accent4="accent4" accent5="accent5" accent6="accent6" hlink="hlink" folHlink="folHlink"/>
  </p:clrMapOvr>
  <p:transition spd="slow" advClick="0" advTm="2000"/>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ho We Are Page">
    <p:spTree>
      <p:nvGrpSpPr>
        <p:cNvPr id="1" name=""/>
        <p:cNvGrpSpPr/>
        <p:nvPr/>
      </p:nvGrpSpPr>
      <p:grpSpPr>
        <a:xfrm>
          <a:off x="0" y="0"/>
          <a:ext cx="0" cy="0"/>
          <a:chOff x="0" y="0"/>
          <a:chExt cx="0" cy="0"/>
        </a:xfrm>
      </p:grpSpPr>
      <p:sp>
        <p:nvSpPr>
          <p:cNvPr id="19" name="Picture Placeholder 18"/>
          <p:cNvSpPr>
            <a:spLocks noGrp="1"/>
          </p:cNvSpPr>
          <p:nvPr>
            <p:ph type="pic" sz="quarter" idx="14"/>
          </p:nvPr>
        </p:nvSpPr>
        <p:spPr>
          <a:xfrm>
            <a:off x="6495936" y="2466521"/>
            <a:ext cx="4914595" cy="3408744"/>
          </a:xfrm>
          <a:prstGeom prst="rect">
            <a:avLst/>
          </a:prstGeom>
        </p:spPr>
        <p:txBody>
          <a:bodyPr>
            <a:normAutofit/>
          </a:bodyPr>
          <a:lstStyle>
            <a:lvl1pPr algn="l" rtl="0">
              <a:defRPr sz="1600"/>
            </a:lvl1pPr>
          </a:lstStyle>
          <a:p>
            <a:endParaRPr lang="ar-SA"/>
          </a:p>
        </p:txBody>
      </p:sp>
      <p:sp>
        <p:nvSpPr>
          <p:cNvPr id="8" name="Text Placeholder 7"/>
          <p:cNvSpPr>
            <a:spLocks noGrp="1"/>
          </p:cNvSpPr>
          <p:nvPr>
            <p:ph type="body" sz="quarter" idx="10"/>
          </p:nvPr>
        </p:nvSpPr>
        <p:spPr>
          <a:xfrm>
            <a:off x="791183" y="584200"/>
            <a:ext cx="10609636" cy="609600"/>
          </a:xfrm>
          <a:prstGeom prst="rect">
            <a:avLst/>
          </a:prstGeom>
        </p:spPr>
        <p:txBody>
          <a:bodyPr lIns="0" tIns="0" rIns="0" bIns="0" anchor="ctr" anchorCtr="0">
            <a:noAutofit/>
          </a:bodyPr>
          <a:lstStyle>
            <a:lvl1pPr marL="0" indent="0" algn="ctr" rtl="0">
              <a:spcBef>
                <a:spcPts val="0"/>
              </a:spcBef>
              <a:buNone/>
              <a:defRPr sz="4000" b="0" cap="none" spc="0" baseline="0">
                <a:solidFill>
                  <a:schemeClr val="tx2"/>
                </a:solidFill>
                <a:latin typeface="Lato Light" pitchFamily="34" charset="0"/>
                <a:ea typeface="Open Sans Light" pitchFamily="34" charset="0"/>
              </a:defRPr>
            </a:lvl1pPr>
          </a:lstStyle>
          <a:p>
            <a:pPr lvl="0"/>
            <a:r>
              <a:rPr lang="en-US" dirty="0"/>
              <a:t>Click to edit Master text styles</a:t>
            </a:r>
          </a:p>
        </p:txBody>
      </p:sp>
      <p:sp>
        <p:nvSpPr>
          <p:cNvPr id="11" name="Text Placeholder 10"/>
          <p:cNvSpPr>
            <a:spLocks noGrp="1"/>
          </p:cNvSpPr>
          <p:nvPr>
            <p:ph type="body" sz="quarter" idx="11"/>
          </p:nvPr>
        </p:nvSpPr>
        <p:spPr>
          <a:xfrm>
            <a:off x="793751" y="1233516"/>
            <a:ext cx="10604500" cy="304800"/>
          </a:xfrm>
          <a:prstGeom prst="rect">
            <a:avLst/>
          </a:prstGeom>
        </p:spPr>
        <p:txBody>
          <a:bodyPr lIns="0" tIns="0" rIns="0" bIns="0" anchor="ctr" anchorCtr="0">
            <a:noAutofit/>
          </a:bodyPr>
          <a:lstStyle>
            <a:lvl1pPr marL="0" indent="0" algn="ctr" rtl="0">
              <a:spcBef>
                <a:spcPts val="0"/>
              </a:spcBef>
              <a:buNone/>
              <a:defRPr sz="1200">
                <a:solidFill>
                  <a:schemeClr val="tx1">
                    <a:lumMod val="65000"/>
                    <a:lumOff val="35000"/>
                  </a:schemeClr>
                </a:solidFill>
                <a:latin typeface="Lato" pitchFamily="34" charset="0"/>
              </a:defRPr>
            </a:lvl1pPr>
            <a:lvl2pPr algn="ctr" rtl="0">
              <a:defRPr/>
            </a:lvl2pPr>
            <a:lvl3pPr algn="ctr" rtl="0">
              <a:defRPr/>
            </a:lvl3pPr>
            <a:lvl4pPr algn="ctr" rtl="0">
              <a:defRPr/>
            </a:lvl4pPr>
            <a:lvl5pPr algn="ctr" rtl="0">
              <a:defRPr/>
            </a:lvl5pPr>
          </a:lstStyle>
          <a:p>
            <a:pPr lvl="0"/>
            <a:r>
              <a:rPr lang="en-US" dirty="0"/>
              <a:t>Click to edit Master text styles</a:t>
            </a:r>
          </a:p>
        </p:txBody>
      </p:sp>
      <p:cxnSp>
        <p:nvCxnSpPr>
          <p:cNvPr id="12" name="Straight Connector 11"/>
          <p:cNvCxnSpPr/>
          <p:nvPr userDrawn="1"/>
        </p:nvCxnSpPr>
        <p:spPr>
          <a:xfrm>
            <a:off x="5486400" y="1648883"/>
            <a:ext cx="1219200" cy="211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087110"/>
      </p:ext>
    </p:extLst>
  </p:cSld>
  <p:clrMapOvr>
    <a:overrideClrMapping bg1="lt1" tx1="dk1" bg2="lt2" tx2="dk2" accent1="accent1" accent2="accent2" accent3="accent3" accent4="accent4" accent5="accent5" accent6="accent6" hlink="hlink" folHlink="folHlink"/>
  </p:clrMapOvr>
  <p:transition spd="slow" advClick="0" advTm="2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additive="base">
                                        <p:cTn id="12"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2" presetClass="entr" presetSubtype="1"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11" grpId="0" build="p">
        <p:tmplLst>
          <p:tmpl lvl="1">
            <p:tnLst>
              <p:par>
                <p:cTn presetID="2" presetClass="entr" presetSubtype="1"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eet Our Team Page">
    <p:spTree>
      <p:nvGrpSpPr>
        <p:cNvPr id="1" name=""/>
        <p:cNvGrpSpPr/>
        <p:nvPr/>
      </p:nvGrpSpPr>
      <p:grpSpPr>
        <a:xfrm>
          <a:off x="0" y="0"/>
          <a:ext cx="0" cy="0"/>
          <a:chOff x="0" y="0"/>
          <a:chExt cx="0" cy="0"/>
        </a:xfrm>
      </p:grpSpPr>
      <p:sp>
        <p:nvSpPr>
          <p:cNvPr id="7" name="Rectangle 6"/>
          <p:cNvSpPr/>
          <p:nvPr userDrawn="1"/>
        </p:nvSpPr>
        <p:spPr>
          <a:xfrm>
            <a:off x="0" y="2199217"/>
            <a:ext cx="12192000" cy="3943351"/>
          </a:xfrm>
          <a:prstGeom prst="rect">
            <a:avLst/>
          </a:prstGeom>
          <a:solidFill>
            <a:srgbClr val="1E2D3C"/>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sp>
        <p:nvSpPr>
          <p:cNvPr id="61" name="Rectangle 60"/>
          <p:cNvSpPr/>
          <p:nvPr userDrawn="1"/>
        </p:nvSpPr>
        <p:spPr>
          <a:xfrm>
            <a:off x="3743319" y="4875320"/>
            <a:ext cx="2204267" cy="40788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sp>
        <p:nvSpPr>
          <p:cNvPr id="62" name="Rectangle 61"/>
          <p:cNvSpPr/>
          <p:nvPr userDrawn="1"/>
        </p:nvSpPr>
        <p:spPr>
          <a:xfrm>
            <a:off x="3743319" y="5278548"/>
            <a:ext cx="2204267" cy="407880"/>
          </a:xfrm>
          <a:prstGeom prst="rect">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sp>
        <p:nvSpPr>
          <p:cNvPr id="63" name="Rectangle 62"/>
          <p:cNvSpPr/>
          <p:nvPr userDrawn="1"/>
        </p:nvSpPr>
        <p:spPr>
          <a:xfrm>
            <a:off x="6280152" y="4875320"/>
            <a:ext cx="2204267" cy="40788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sp>
        <p:nvSpPr>
          <p:cNvPr id="64" name="Rectangle 63"/>
          <p:cNvSpPr/>
          <p:nvPr userDrawn="1"/>
        </p:nvSpPr>
        <p:spPr>
          <a:xfrm>
            <a:off x="6280152" y="5278548"/>
            <a:ext cx="2204267" cy="407880"/>
          </a:xfrm>
          <a:prstGeom prst="rect">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sp>
        <p:nvSpPr>
          <p:cNvPr id="65" name="Rectangle 64"/>
          <p:cNvSpPr/>
          <p:nvPr userDrawn="1"/>
        </p:nvSpPr>
        <p:spPr>
          <a:xfrm>
            <a:off x="8782051" y="4875320"/>
            <a:ext cx="2204267" cy="40788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sp>
        <p:nvSpPr>
          <p:cNvPr id="66" name="Rectangle 65"/>
          <p:cNvSpPr/>
          <p:nvPr userDrawn="1"/>
        </p:nvSpPr>
        <p:spPr>
          <a:xfrm>
            <a:off x="8782051" y="5278548"/>
            <a:ext cx="2204267" cy="407880"/>
          </a:xfrm>
          <a:prstGeom prst="rect">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sp>
        <p:nvSpPr>
          <p:cNvPr id="13" name="Rectangle 12"/>
          <p:cNvSpPr/>
          <p:nvPr userDrawn="1"/>
        </p:nvSpPr>
        <p:spPr>
          <a:xfrm>
            <a:off x="1219200" y="4875320"/>
            <a:ext cx="2204267" cy="40788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sp>
        <p:nvSpPr>
          <p:cNvPr id="60" name="Rectangle 59"/>
          <p:cNvSpPr/>
          <p:nvPr userDrawn="1"/>
        </p:nvSpPr>
        <p:spPr>
          <a:xfrm>
            <a:off x="1219200" y="5278548"/>
            <a:ext cx="2204267" cy="407880"/>
          </a:xfrm>
          <a:prstGeom prst="rect">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sp>
        <p:nvSpPr>
          <p:cNvPr id="19" name="Picture Placeholder 18"/>
          <p:cNvSpPr>
            <a:spLocks noGrp="1"/>
          </p:cNvSpPr>
          <p:nvPr>
            <p:ph type="pic" sz="quarter" idx="14"/>
          </p:nvPr>
        </p:nvSpPr>
        <p:spPr>
          <a:xfrm>
            <a:off x="1219200" y="2716104"/>
            <a:ext cx="2204267" cy="1941856"/>
          </a:xfrm>
          <a:prstGeom prst="rect">
            <a:avLst/>
          </a:prstGeom>
        </p:spPr>
        <p:txBody>
          <a:bodyPr>
            <a:normAutofit/>
          </a:bodyPr>
          <a:lstStyle>
            <a:lvl1pPr algn="l" rtl="0">
              <a:defRPr sz="1600"/>
            </a:lvl1pPr>
          </a:lstStyle>
          <a:p>
            <a:endParaRPr lang="ar-SA"/>
          </a:p>
        </p:txBody>
      </p:sp>
      <p:sp>
        <p:nvSpPr>
          <p:cNvPr id="8" name="Text Placeholder 7"/>
          <p:cNvSpPr>
            <a:spLocks noGrp="1"/>
          </p:cNvSpPr>
          <p:nvPr>
            <p:ph type="body" sz="quarter" idx="10"/>
          </p:nvPr>
        </p:nvSpPr>
        <p:spPr>
          <a:xfrm>
            <a:off x="791183" y="584200"/>
            <a:ext cx="10609636" cy="609600"/>
          </a:xfrm>
          <a:prstGeom prst="rect">
            <a:avLst/>
          </a:prstGeom>
        </p:spPr>
        <p:txBody>
          <a:bodyPr lIns="0" tIns="0" rIns="0" bIns="0" anchor="ctr" anchorCtr="0">
            <a:noAutofit/>
          </a:bodyPr>
          <a:lstStyle>
            <a:lvl1pPr marL="0" indent="0" algn="ctr" rtl="0">
              <a:spcBef>
                <a:spcPts val="0"/>
              </a:spcBef>
              <a:buNone/>
              <a:defRPr sz="4000" b="0" cap="none" spc="0" baseline="0">
                <a:solidFill>
                  <a:schemeClr val="tx2"/>
                </a:solidFill>
                <a:latin typeface="Lato Light" pitchFamily="34" charset="0"/>
                <a:ea typeface="Open Sans Light" pitchFamily="34" charset="0"/>
              </a:defRPr>
            </a:lvl1pPr>
          </a:lstStyle>
          <a:p>
            <a:pPr lvl="0"/>
            <a:r>
              <a:rPr lang="en-US" dirty="0"/>
              <a:t>Click to edit Master text styles</a:t>
            </a:r>
          </a:p>
        </p:txBody>
      </p:sp>
      <p:sp>
        <p:nvSpPr>
          <p:cNvPr id="11" name="Text Placeholder 10"/>
          <p:cNvSpPr>
            <a:spLocks noGrp="1"/>
          </p:cNvSpPr>
          <p:nvPr>
            <p:ph type="body" sz="quarter" idx="11"/>
          </p:nvPr>
        </p:nvSpPr>
        <p:spPr>
          <a:xfrm>
            <a:off x="793751" y="1233516"/>
            <a:ext cx="10604500" cy="304800"/>
          </a:xfrm>
          <a:prstGeom prst="rect">
            <a:avLst/>
          </a:prstGeom>
        </p:spPr>
        <p:txBody>
          <a:bodyPr lIns="0" tIns="0" rIns="0" bIns="0" anchor="ctr" anchorCtr="0">
            <a:noAutofit/>
          </a:bodyPr>
          <a:lstStyle>
            <a:lvl1pPr marL="0" indent="0" algn="ctr" rtl="0">
              <a:spcBef>
                <a:spcPts val="0"/>
              </a:spcBef>
              <a:buNone/>
              <a:defRPr sz="1200">
                <a:solidFill>
                  <a:schemeClr val="tx1">
                    <a:lumMod val="65000"/>
                    <a:lumOff val="35000"/>
                  </a:schemeClr>
                </a:solidFill>
                <a:latin typeface="Lato" pitchFamily="34" charset="0"/>
              </a:defRPr>
            </a:lvl1pPr>
            <a:lvl2pPr algn="ctr" rtl="0">
              <a:defRPr/>
            </a:lvl2pPr>
            <a:lvl3pPr algn="ctr" rtl="0">
              <a:defRPr/>
            </a:lvl3pPr>
            <a:lvl4pPr algn="ctr" rtl="0">
              <a:defRPr/>
            </a:lvl4pPr>
            <a:lvl5pPr algn="ctr" rtl="0">
              <a:defRPr/>
            </a:lvl5pPr>
          </a:lstStyle>
          <a:p>
            <a:pPr lvl="0"/>
            <a:r>
              <a:rPr lang="en-US" dirty="0"/>
              <a:t>Click to edit Master text styles</a:t>
            </a:r>
          </a:p>
        </p:txBody>
      </p:sp>
      <p:sp>
        <p:nvSpPr>
          <p:cNvPr id="15" name="Isosceles Triangle 14"/>
          <p:cNvSpPr/>
          <p:nvPr userDrawn="1"/>
        </p:nvSpPr>
        <p:spPr>
          <a:xfrm>
            <a:off x="2210928" y="4804545"/>
            <a:ext cx="220811" cy="87187"/>
          </a:xfrm>
          <a:prstGeom prst="triangle">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sp>
        <p:nvSpPr>
          <p:cNvPr id="16" name="Text Placeholder 10"/>
          <p:cNvSpPr>
            <a:spLocks noGrp="1"/>
          </p:cNvSpPr>
          <p:nvPr>
            <p:ph type="body" sz="quarter" idx="12"/>
          </p:nvPr>
        </p:nvSpPr>
        <p:spPr>
          <a:xfrm>
            <a:off x="1254248" y="4942708"/>
            <a:ext cx="2134171" cy="262411"/>
          </a:xfrm>
          <a:prstGeom prst="rect">
            <a:avLst/>
          </a:prstGeom>
        </p:spPr>
        <p:txBody>
          <a:bodyPr lIns="0" tIns="0" rIns="0" bIns="0" anchor="ctr" anchorCtr="0">
            <a:noAutofit/>
          </a:bodyPr>
          <a:lstStyle>
            <a:lvl1pPr marL="0" indent="0" algn="ctr" rtl="0">
              <a:spcBef>
                <a:spcPts val="0"/>
              </a:spcBef>
              <a:buNone/>
              <a:defRPr sz="1333" b="0">
                <a:solidFill>
                  <a:srgbClr val="1E2D3C"/>
                </a:solidFill>
                <a:latin typeface="Lato Black" pitchFamily="34" charset="0"/>
              </a:defRPr>
            </a:lvl1pPr>
            <a:lvl2pPr algn="ctr" rtl="0">
              <a:defRPr/>
            </a:lvl2pPr>
            <a:lvl3pPr algn="ctr" rtl="0">
              <a:defRPr/>
            </a:lvl3pPr>
            <a:lvl4pPr algn="ctr" rtl="0">
              <a:defRPr/>
            </a:lvl4pPr>
            <a:lvl5pPr algn="ctr" rtl="0">
              <a:defRPr/>
            </a:lvl5pPr>
          </a:lstStyle>
          <a:p>
            <a:pPr lvl="0"/>
            <a:r>
              <a:rPr lang="en-US" dirty="0"/>
              <a:t>Click to edit Master text styles</a:t>
            </a:r>
          </a:p>
        </p:txBody>
      </p:sp>
      <p:sp>
        <p:nvSpPr>
          <p:cNvPr id="17" name="Text Placeholder 10"/>
          <p:cNvSpPr>
            <a:spLocks noGrp="1"/>
          </p:cNvSpPr>
          <p:nvPr>
            <p:ph type="body" sz="quarter" idx="13"/>
          </p:nvPr>
        </p:nvSpPr>
        <p:spPr>
          <a:xfrm>
            <a:off x="1254248" y="5321400"/>
            <a:ext cx="2134171" cy="262411"/>
          </a:xfrm>
          <a:prstGeom prst="rect">
            <a:avLst/>
          </a:prstGeom>
        </p:spPr>
        <p:txBody>
          <a:bodyPr lIns="0" tIns="0" rIns="0" bIns="0" anchor="ctr" anchorCtr="0">
            <a:noAutofit/>
          </a:bodyPr>
          <a:lstStyle>
            <a:lvl1pPr marL="0" indent="0" algn="ctr" rtl="0">
              <a:spcBef>
                <a:spcPts val="0"/>
              </a:spcBef>
              <a:buNone/>
              <a:defRPr sz="1200" b="0">
                <a:solidFill>
                  <a:srgbClr val="1E2D3C"/>
                </a:solidFill>
                <a:latin typeface="Lato" pitchFamily="34" charset="0"/>
              </a:defRPr>
            </a:lvl1pPr>
            <a:lvl2pPr algn="ctr" rtl="0">
              <a:defRPr/>
            </a:lvl2pPr>
            <a:lvl3pPr algn="ctr" rtl="0">
              <a:defRPr/>
            </a:lvl3pPr>
            <a:lvl4pPr algn="ctr" rtl="0">
              <a:defRPr/>
            </a:lvl4pPr>
            <a:lvl5pPr algn="ctr" rtl="0">
              <a:defRPr/>
            </a:lvl5pPr>
          </a:lstStyle>
          <a:p>
            <a:pPr lvl="0"/>
            <a:r>
              <a:rPr lang="en-US" dirty="0"/>
              <a:t>Click to edit Master text styles</a:t>
            </a:r>
          </a:p>
        </p:txBody>
      </p:sp>
      <p:sp>
        <p:nvSpPr>
          <p:cNvPr id="33" name="Picture Placeholder 18"/>
          <p:cNvSpPr>
            <a:spLocks noGrp="1"/>
          </p:cNvSpPr>
          <p:nvPr>
            <p:ph type="pic" sz="quarter" idx="15"/>
          </p:nvPr>
        </p:nvSpPr>
        <p:spPr>
          <a:xfrm>
            <a:off x="3739979" y="2716104"/>
            <a:ext cx="2204267" cy="1941856"/>
          </a:xfrm>
          <a:prstGeom prst="rect">
            <a:avLst/>
          </a:prstGeom>
        </p:spPr>
        <p:txBody>
          <a:bodyPr>
            <a:normAutofit/>
          </a:bodyPr>
          <a:lstStyle>
            <a:lvl1pPr algn="l" rtl="0">
              <a:defRPr sz="1600"/>
            </a:lvl1pPr>
          </a:lstStyle>
          <a:p>
            <a:endParaRPr lang="ar-SA"/>
          </a:p>
        </p:txBody>
      </p:sp>
      <p:sp>
        <p:nvSpPr>
          <p:cNvPr id="35" name="Isosceles Triangle 34"/>
          <p:cNvSpPr/>
          <p:nvPr userDrawn="1"/>
        </p:nvSpPr>
        <p:spPr>
          <a:xfrm>
            <a:off x="4731707" y="4804545"/>
            <a:ext cx="220811" cy="87187"/>
          </a:xfrm>
          <a:prstGeom prst="triangle">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sp>
        <p:nvSpPr>
          <p:cNvPr id="36" name="Text Placeholder 10"/>
          <p:cNvSpPr>
            <a:spLocks noGrp="1"/>
          </p:cNvSpPr>
          <p:nvPr>
            <p:ph type="body" sz="quarter" idx="16"/>
          </p:nvPr>
        </p:nvSpPr>
        <p:spPr>
          <a:xfrm>
            <a:off x="3775027" y="4942708"/>
            <a:ext cx="2134171" cy="262411"/>
          </a:xfrm>
          <a:prstGeom prst="rect">
            <a:avLst/>
          </a:prstGeom>
        </p:spPr>
        <p:txBody>
          <a:bodyPr lIns="0" tIns="0" rIns="0" bIns="0" anchor="ctr" anchorCtr="0">
            <a:noAutofit/>
          </a:bodyPr>
          <a:lstStyle>
            <a:lvl1pPr marL="0" indent="0" algn="ctr" rtl="0">
              <a:spcBef>
                <a:spcPts val="0"/>
              </a:spcBef>
              <a:buNone/>
              <a:defRPr sz="1333" b="0">
                <a:solidFill>
                  <a:srgbClr val="1E2D3C"/>
                </a:solidFill>
                <a:latin typeface="Lato Black" pitchFamily="34" charset="0"/>
              </a:defRPr>
            </a:lvl1pPr>
            <a:lvl2pPr algn="ctr" rtl="0">
              <a:defRPr/>
            </a:lvl2pPr>
            <a:lvl3pPr algn="ctr" rtl="0">
              <a:defRPr/>
            </a:lvl3pPr>
            <a:lvl4pPr algn="ctr" rtl="0">
              <a:defRPr/>
            </a:lvl4pPr>
            <a:lvl5pPr algn="ctr" rtl="0">
              <a:defRPr/>
            </a:lvl5pPr>
          </a:lstStyle>
          <a:p>
            <a:pPr lvl="0"/>
            <a:r>
              <a:rPr lang="en-US" dirty="0"/>
              <a:t>Click to edit Master text styles</a:t>
            </a:r>
          </a:p>
        </p:txBody>
      </p:sp>
      <p:sp>
        <p:nvSpPr>
          <p:cNvPr id="37" name="Text Placeholder 10"/>
          <p:cNvSpPr>
            <a:spLocks noGrp="1"/>
          </p:cNvSpPr>
          <p:nvPr>
            <p:ph type="body" sz="quarter" idx="17"/>
          </p:nvPr>
        </p:nvSpPr>
        <p:spPr>
          <a:xfrm>
            <a:off x="3775027" y="5321400"/>
            <a:ext cx="2134171" cy="262411"/>
          </a:xfrm>
          <a:prstGeom prst="rect">
            <a:avLst/>
          </a:prstGeom>
        </p:spPr>
        <p:txBody>
          <a:bodyPr lIns="0" tIns="0" rIns="0" bIns="0" anchor="ctr" anchorCtr="0">
            <a:noAutofit/>
          </a:bodyPr>
          <a:lstStyle>
            <a:lvl1pPr marL="0" indent="0" algn="ctr" rtl="0">
              <a:spcBef>
                <a:spcPts val="0"/>
              </a:spcBef>
              <a:buNone/>
              <a:defRPr sz="1200" b="0">
                <a:solidFill>
                  <a:srgbClr val="1E2D3C"/>
                </a:solidFill>
                <a:latin typeface="Lato" pitchFamily="34" charset="0"/>
              </a:defRPr>
            </a:lvl1pPr>
            <a:lvl2pPr algn="ctr" rtl="0">
              <a:defRPr/>
            </a:lvl2pPr>
            <a:lvl3pPr algn="ctr" rtl="0">
              <a:defRPr/>
            </a:lvl3pPr>
            <a:lvl4pPr algn="ctr" rtl="0">
              <a:defRPr/>
            </a:lvl4pPr>
            <a:lvl5pPr algn="ctr" rtl="0">
              <a:defRPr/>
            </a:lvl5pPr>
          </a:lstStyle>
          <a:p>
            <a:pPr lvl="0"/>
            <a:r>
              <a:rPr lang="en-US" dirty="0"/>
              <a:t>Click to edit Master text styles</a:t>
            </a:r>
          </a:p>
        </p:txBody>
      </p:sp>
      <p:sp>
        <p:nvSpPr>
          <p:cNvPr id="39" name="Picture Placeholder 18"/>
          <p:cNvSpPr>
            <a:spLocks noGrp="1"/>
          </p:cNvSpPr>
          <p:nvPr>
            <p:ph type="pic" sz="quarter" idx="18"/>
          </p:nvPr>
        </p:nvSpPr>
        <p:spPr>
          <a:xfrm>
            <a:off x="6279805" y="2716104"/>
            <a:ext cx="2204267" cy="1941856"/>
          </a:xfrm>
          <a:prstGeom prst="rect">
            <a:avLst/>
          </a:prstGeom>
        </p:spPr>
        <p:txBody>
          <a:bodyPr>
            <a:normAutofit/>
          </a:bodyPr>
          <a:lstStyle>
            <a:lvl1pPr algn="l" rtl="0">
              <a:defRPr sz="1600"/>
            </a:lvl1pPr>
          </a:lstStyle>
          <a:p>
            <a:endParaRPr lang="ar-SA"/>
          </a:p>
        </p:txBody>
      </p:sp>
      <p:sp>
        <p:nvSpPr>
          <p:cNvPr id="41" name="Isosceles Triangle 40"/>
          <p:cNvSpPr/>
          <p:nvPr userDrawn="1"/>
        </p:nvSpPr>
        <p:spPr>
          <a:xfrm>
            <a:off x="7271533" y="4804545"/>
            <a:ext cx="220811" cy="87187"/>
          </a:xfrm>
          <a:prstGeom prst="triangle">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sp>
        <p:nvSpPr>
          <p:cNvPr id="42" name="Text Placeholder 10"/>
          <p:cNvSpPr>
            <a:spLocks noGrp="1"/>
          </p:cNvSpPr>
          <p:nvPr>
            <p:ph type="body" sz="quarter" idx="19"/>
          </p:nvPr>
        </p:nvSpPr>
        <p:spPr>
          <a:xfrm>
            <a:off x="6314853" y="4942708"/>
            <a:ext cx="2134171" cy="262411"/>
          </a:xfrm>
          <a:prstGeom prst="rect">
            <a:avLst/>
          </a:prstGeom>
        </p:spPr>
        <p:txBody>
          <a:bodyPr lIns="0" tIns="0" rIns="0" bIns="0" anchor="ctr" anchorCtr="0">
            <a:noAutofit/>
          </a:bodyPr>
          <a:lstStyle>
            <a:lvl1pPr marL="0" indent="0" algn="ctr" rtl="0">
              <a:spcBef>
                <a:spcPts val="0"/>
              </a:spcBef>
              <a:buNone/>
              <a:defRPr sz="1333" b="0">
                <a:solidFill>
                  <a:srgbClr val="1E2D3C"/>
                </a:solidFill>
                <a:latin typeface="Lato Black" pitchFamily="34" charset="0"/>
              </a:defRPr>
            </a:lvl1pPr>
            <a:lvl2pPr algn="ctr" rtl="0">
              <a:defRPr/>
            </a:lvl2pPr>
            <a:lvl3pPr algn="ctr" rtl="0">
              <a:defRPr/>
            </a:lvl3pPr>
            <a:lvl4pPr algn="ctr" rtl="0">
              <a:defRPr/>
            </a:lvl4pPr>
            <a:lvl5pPr algn="ctr" rtl="0">
              <a:defRPr/>
            </a:lvl5pPr>
          </a:lstStyle>
          <a:p>
            <a:pPr lvl="0"/>
            <a:r>
              <a:rPr lang="en-US" dirty="0"/>
              <a:t>Click to edit Master text styles</a:t>
            </a:r>
          </a:p>
        </p:txBody>
      </p:sp>
      <p:sp>
        <p:nvSpPr>
          <p:cNvPr id="43" name="Text Placeholder 10"/>
          <p:cNvSpPr>
            <a:spLocks noGrp="1"/>
          </p:cNvSpPr>
          <p:nvPr>
            <p:ph type="body" sz="quarter" idx="20"/>
          </p:nvPr>
        </p:nvSpPr>
        <p:spPr>
          <a:xfrm>
            <a:off x="6314853" y="5321400"/>
            <a:ext cx="2134171" cy="262411"/>
          </a:xfrm>
          <a:prstGeom prst="rect">
            <a:avLst/>
          </a:prstGeom>
        </p:spPr>
        <p:txBody>
          <a:bodyPr lIns="0" tIns="0" rIns="0" bIns="0" anchor="ctr" anchorCtr="0">
            <a:noAutofit/>
          </a:bodyPr>
          <a:lstStyle>
            <a:lvl1pPr marL="0" indent="0" algn="ctr" rtl="0">
              <a:spcBef>
                <a:spcPts val="0"/>
              </a:spcBef>
              <a:buNone/>
              <a:defRPr sz="1200" b="0">
                <a:solidFill>
                  <a:srgbClr val="1E2D3C"/>
                </a:solidFill>
                <a:latin typeface="Lato" pitchFamily="34" charset="0"/>
              </a:defRPr>
            </a:lvl1pPr>
            <a:lvl2pPr algn="ctr" rtl="0">
              <a:defRPr/>
            </a:lvl2pPr>
            <a:lvl3pPr algn="ctr" rtl="0">
              <a:defRPr/>
            </a:lvl3pPr>
            <a:lvl4pPr algn="ctr" rtl="0">
              <a:defRPr/>
            </a:lvl4pPr>
            <a:lvl5pPr algn="ctr" rtl="0">
              <a:defRPr/>
            </a:lvl5pPr>
          </a:lstStyle>
          <a:p>
            <a:pPr lvl="0"/>
            <a:r>
              <a:rPr lang="en-US" dirty="0"/>
              <a:t>Click to edit Master text styles</a:t>
            </a:r>
          </a:p>
        </p:txBody>
      </p:sp>
      <p:sp>
        <p:nvSpPr>
          <p:cNvPr id="45" name="Picture Placeholder 18"/>
          <p:cNvSpPr>
            <a:spLocks noGrp="1"/>
          </p:cNvSpPr>
          <p:nvPr>
            <p:ph type="pic" sz="quarter" idx="21"/>
          </p:nvPr>
        </p:nvSpPr>
        <p:spPr>
          <a:xfrm>
            <a:off x="8784707" y="2716104"/>
            <a:ext cx="2204267" cy="1941856"/>
          </a:xfrm>
          <a:prstGeom prst="rect">
            <a:avLst/>
          </a:prstGeom>
        </p:spPr>
        <p:txBody>
          <a:bodyPr>
            <a:normAutofit/>
          </a:bodyPr>
          <a:lstStyle>
            <a:lvl1pPr algn="l" rtl="0">
              <a:defRPr sz="1600"/>
            </a:lvl1pPr>
          </a:lstStyle>
          <a:p>
            <a:endParaRPr lang="ar-SA" dirty="0"/>
          </a:p>
        </p:txBody>
      </p:sp>
      <p:sp>
        <p:nvSpPr>
          <p:cNvPr id="47" name="Isosceles Triangle 46"/>
          <p:cNvSpPr/>
          <p:nvPr userDrawn="1"/>
        </p:nvSpPr>
        <p:spPr>
          <a:xfrm>
            <a:off x="9776435" y="4804545"/>
            <a:ext cx="220811" cy="87187"/>
          </a:xfrm>
          <a:prstGeom prst="triangle">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sp>
        <p:nvSpPr>
          <p:cNvPr id="48" name="Text Placeholder 10"/>
          <p:cNvSpPr>
            <a:spLocks noGrp="1"/>
          </p:cNvSpPr>
          <p:nvPr>
            <p:ph type="body" sz="quarter" idx="22"/>
          </p:nvPr>
        </p:nvSpPr>
        <p:spPr>
          <a:xfrm>
            <a:off x="8819755" y="4942708"/>
            <a:ext cx="2134171" cy="262411"/>
          </a:xfrm>
          <a:prstGeom prst="rect">
            <a:avLst/>
          </a:prstGeom>
        </p:spPr>
        <p:txBody>
          <a:bodyPr lIns="0" tIns="0" rIns="0" bIns="0" anchor="ctr" anchorCtr="0">
            <a:noAutofit/>
          </a:bodyPr>
          <a:lstStyle>
            <a:lvl1pPr marL="0" indent="0" algn="ctr" rtl="0">
              <a:spcBef>
                <a:spcPts val="0"/>
              </a:spcBef>
              <a:buNone/>
              <a:defRPr sz="1333" b="0">
                <a:solidFill>
                  <a:srgbClr val="1E2D3C"/>
                </a:solidFill>
                <a:latin typeface="Lato Black" pitchFamily="34" charset="0"/>
              </a:defRPr>
            </a:lvl1pPr>
            <a:lvl2pPr algn="ctr" rtl="0">
              <a:defRPr/>
            </a:lvl2pPr>
            <a:lvl3pPr algn="ctr" rtl="0">
              <a:defRPr/>
            </a:lvl3pPr>
            <a:lvl4pPr algn="ctr" rtl="0">
              <a:defRPr/>
            </a:lvl4pPr>
            <a:lvl5pPr algn="ctr" rtl="0">
              <a:defRPr/>
            </a:lvl5pPr>
          </a:lstStyle>
          <a:p>
            <a:pPr lvl="0"/>
            <a:r>
              <a:rPr lang="en-US" dirty="0"/>
              <a:t>Click to edit Master text styles</a:t>
            </a:r>
          </a:p>
        </p:txBody>
      </p:sp>
      <p:sp>
        <p:nvSpPr>
          <p:cNvPr id="49" name="Text Placeholder 10"/>
          <p:cNvSpPr>
            <a:spLocks noGrp="1"/>
          </p:cNvSpPr>
          <p:nvPr>
            <p:ph type="body" sz="quarter" idx="23"/>
          </p:nvPr>
        </p:nvSpPr>
        <p:spPr>
          <a:xfrm>
            <a:off x="8819755" y="5321400"/>
            <a:ext cx="2134171" cy="262411"/>
          </a:xfrm>
          <a:prstGeom prst="rect">
            <a:avLst/>
          </a:prstGeom>
        </p:spPr>
        <p:txBody>
          <a:bodyPr lIns="0" tIns="0" rIns="0" bIns="0" anchor="ctr" anchorCtr="0">
            <a:noAutofit/>
          </a:bodyPr>
          <a:lstStyle>
            <a:lvl1pPr marL="0" indent="0" algn="ctr" rtl="0">
              <a:spcBef>
                <a:spcPts val="0"/>
              </a:spcBef>
              <a:buNone/>
              <a:defRPr sz="1200" b="0">
                <a:solidFill>
                  <a:srgbClr val="1E2D3C"/>
                </a:solidFill>
                <a:latin typeface="Lato" pitchFamily="34" charset="0"/>
              </a:defRPr>
            </a:lvl1pPr>
            <a:lvl2pPr algn="ctr" rtl="0">
              <a:defRPr/>
            </a:lvl2pPr>
            <a:lvl3pPr algn="ctr" rtl="0">
              <a:defRPr/>
            </a:lvl3pPr>
            <a:lvl4pPr algn="ctr" rtl="0">
              <a:defRPr/>
            </a:lvl4pPr>
            <a:lvl5pPr algn="ctr" rtl="0">
              <a:defRPr/>
            </a:lvl5pPr>
          </a:lstStyle>
          <a:p>
            <a:pPr lvl="0"/>
            <a:r>
              <a:rPr lang="en-US" dirty="0"/>
              <a:t>Click to edit Master text styles</a:t>
            </a:r>
          </a:p>
        </p:txBody>
      </p:sp>
      <p:cxnSp>
        <p:nvCxnSpPr>
          <p:cNvPr id="50" name="Straight Connector 49"/>
          <p:cNvCxnSpPr/>
          <p:nvPr userDrawn="1"/>
        </p:nvCxnSpPr>
        <p:spPr>
          <a:xfrm>
            <a:off x="5486400" y="1648883"/>
            <a:ext cx="1219200" cy="211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803034"/>
      </p:ext>
    </p:extLst>
  </p:cSld>
  <p:clrMapOvr>
    <a:overrideClrMapping bg1="lt1" tx1="dk1" bg2="lt2" tx2="dk2" accent1="accent1" accent2="accent2" accent3="accent3" accent4="accent4" accent5="accent5" accent6="accent6" hlink="hlink" folHlink="folHlink"/>
  </p:clrMapOvr>
  <p:transition spd="slow" advClick="0" advTm="2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additive="base">
                                        <p:cTn id="12"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50"/>
                                        </p:tgtEl>
                                        <p:attrNameLst>
                                          <p:attrName>style.visibility</p:attrName>
                                        </p:attrNameLst>
                                      </p:cBhvr>
                                      <p:to>
                                        <p:strVal val="visible"/>
                                      </p:to>
                                    </p:set>
                                    <p:anim calcmode="lin" valueType="num">
                                      <p:cBhvr additive="base">
                                        <p:cTn id="17" dur="500" fill="hold"/>
                                        <p:tgtEl>
                                          <p:spTgt spid="50"/>
                                        </p:tgtEl>
                                        <p:attrNameLst>
                                          <p:attrName>ppt_x</p:attrName>
                                        </p:attrNameLst>
                                      </p:cBhvr>
                                      <p:tavLst>
                                        <p:tav tm="0">
                                          <p:val>
                                            <p:strVal val="#ppt_x"/>
                                          </p:val>
                                        </p:tav>
                                        <p:tav tm="100000">
                                          <p:val>
                                            <p:strVal val="#ppt_x"/>
                                          </p:val>
                                        </p:tav>
                                      </p:tavLst>
                                    </p:anim>
                                    <p:anim calcmode="lin" valueType="num">
                                      <p:cBhvr additive="base">
                                        <p:cTn id="18" dur="500" fill="hold"/>
                                        <p:tgtEl>
                                          <p:spTgt spid="50"/>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16" presetClass="entr" presetSubtype="37"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outVertical)">
                                      <p:cBhvr>
                                        <p:cTn id="22" dur="500"/>
                                        <p:tgtEl>
                                          <p:spTgt spid="7"/>
                                        </p:tgtEl>
                                      </p:cBhvr>
                                    </p:animEffect>
                                  </p:childTnLst>
                                </p:cTn>
                              </p:par>
                            </p:childTnLst>
                          </p:cTn>
                        </p:par>
                        <p:par>
                          <p:cTn id="23" fill="hold">
                            <p:stCondLst>
                              <p:cond delay="2000"/>
                            </p:stCondLst>
                            <p:childTnLst>
                              <p:par>
                                <p:cTn id="24" presetID="10" presetClass="entr" presetSubtype="0" fill="hold" grpId="0" nodeType="afterEffect" nodePh="1">
                                  <p:stCondLst>
                                    <p:cond delay="0"/>
                                  </p:stCondLst>
                                  <p:endCondLst>
                                    <p:cond evt="begin" delay="0">
                                      <p:tn val="24"/>
                                    </p:cond>
                                  </p:end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16">
                                            <p:txEl>
                                              <p:pRg st="0" end="0"/>
                                            </p:txEl>
                                          </p:spTgt>
                                        </p:tgtEl>
                                        <p:attrNameLst>
                                          <p:attrName>style.visibility</p:attrName>
                                        </p:attrNameLst>
                                      </p:cBhvr>
                                      <p:to>
                                        <p:strVal val="visible"/>
                                      </p:to>
                                    </p:set>
                                    <p:animEffect transition="in" filter="fade">
                                      <p:cBhvr>
                                        <p:cTn id="34" dur="500"/>
                                        <p:tgtEl>
                                          <p:spTgt spid="16">
                                            <p:txEl>
                                              <p:pRg st="0" end="0"/>
                                            </p:txEl>
                                          </p:spTgt>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fade">
                                      <p:cBhvr>
                                        <p:cTn id="42" dur="500"/>
                                        <p:tgtEl>
                                          <p:spTgt spid="60"/>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7">
                                            <p:txEl>
                                              <p:pRg st="0" end="0"/>
                                            </p:txEl>
                                          </p:spTgt>
                                        </p:tgtEl>
                                        <p:attrNameLst>
                                          <p:attrName>style.visibility</p:attrName>
                                        </p:attrNameLst>
                                      </p:cBhvr>
                                      <p:to>
                                        <p:strVal val="visible"/>
                                      </p:to>
                                    </p:set>
                                    <p:animEffect transition="in" filter="fade">
                                      <p:cBhvr>
                                        <p:cTn id="46" dur="500"/>
                                        <p:tgtEl>
                                          <p:spTgt spid="17">
                                            <p:txEl>
                                              <p:pRg st="0" end="0"/>
                                            </p:txEl>
                                          </p:spTgt>
                                        </p:tgtEl>
                                      </p:cBhvr>
                                    </p:animEffect>
                                  </p:childTnLst>
                                </p:cTn>
                              </p:par>
                            </p:childTnLst>
                          </p:cTn>
                        </p:par>
                        <p:par>
                          <p:cTn id="47" fill="hold">
                            <p:stCondLst>
                              <p:cond delay="5000"/>
                            </p:stCondLst>
                            <p:childTnLst>
                              <p:par>
                                <p:cTn id="48" presetID="10" presetClass="entr" presetSubtype="0" fill="hold" grpId="0" nodeType="afterEffect" nodePh="1">
                                  <p:stCondLst>
                                    <p:cond delay="0"/>
                                  </p:stCondLst>
                                  <p:endCondLst>
                                    <p:cond evt="begin" delay="0">
                                      <p:tn val="48"/>
                                    </p:cond>
                                  </p:endCondLst>
                                  <p:childTnLst>
                                    <p:set>
                                      <p:cBhvr>
                                        <p:cTn id="49" dur="1" fill="hold">
                                          <p:stCondLst>
                                            <p:cond delay="0"/>
                                          </p:stCondLst>
                                        </p:cTn>
                                        <p:tgtEl>
                                          <p:spTgt spid="33"/>
                                        </p:tgtEl>
                                        <p:attrNameLst>
                                          <p:attrName>style.visibility</p:attrName>
                                        </p:attrNameLst>
                                      </p:cBhvr>
                                      <p:to>
                                        <p:strVal val="visible"/>
                                      </p:to>
                                    </p:set>
                                    <p:animEffect transition="in" filter="fade">
                                      <p:cBhvr>
                                        <p:cTn id="50" dur="500"/>
                                        <p:tgtEl>
                                          <p:spTgt spid="33"/>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fade">
                                      <p:cBhvr>
                                        <p:cTn id="54" dur="500"/>
                                        <p:tgtEl>
                                          <p:spTgt spid="61"/>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36">
                                            <p:txEl>
                                              <p:pRg st="0" end="0"/>
                                            </p:txEl>
                                          </p:spTgt>
                                        </p:tgtEl>
                                        <p:attrNameLst>
                                          <p:attrName>style.visibility</p:attrName>
                                        </p:attrNameLst>
                                      </p:cBhvr>
                                      <p:to>
                                        <p:strVal val="visible"/>
                                      </p:to>
                                    </p:set>
                                    <p:animEffect transition="in" filter="fade">
                                      <p:cBhvr>
                                        <p:cTn id="58" dur="500"/>
                                        <p:tgtEl>
                                          <p:spTgt spid="36">
                                            <p:txEl>
                                              <p:pRg st="0" end="0"/>
                                            </p:txEl>
                                          </p:spTgt>
                                        </p:tgtEl>
                                      </p:cBhvr>
                                    </p:animEffect>
                                  </p:childTnLst>
                                </p:cTn>
                              </p:par>
                            </p:childTnLst>
                          </p:cTn>
                        </p:par>
                        <p:par>
                          <p:cTn id="59" fill="hold">
                            <p:stCondLst>
                              <p:cond delay="6500"/>
                            </p:stCondLst>
                            <p:childTnLst>
                              <p:par>
                                <p:cTn id="60" presetID="10" presetClass="entr" presetSubtype="0" fill="hold" grpId="0" nodeType="after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500"/>
                                        <p:tgtEl>
                                          <p:spTgt spid="35"/>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62"/>
                                        </p:tgtEl>
                                        <p:attrNameLst>
                                          <p:attrName>style.visibility</p:attrName>
                                        </p:attrNameLst>
                                      </p:cBhvr>
                                      <p:to>
                                        <p:strVal val="visible"/>
                                      </p:to>
                                    </p:set>
                                    <p:animEffect transition="in" filter="fade">
                                      <p:cBhvr>
                                        <p:cTn id="66" dur="500"/>
                                        <p:tgtEl>
                                          <p:spTgt spid="62"/>
                                        </p:tgtEl>
                                      </p:cBhvr>
                                    </p:animEffect>
                                  </p:childTnLst>
                                </p:cTn>
                              </p:par>
                            </p:childTnLst>
                          </p:cTn>
                        </p:par>
                        <p:par>
                          <p:cTn id="67" fill="hold">
                            <p:stCondLst>
                              <p:cond delay="7500"/>
                            </p:stCondLst>
                            <p:childTnLst>
                              <p:par>
                                <p:cTn id="68" presetID="10" presetClass="entr" presetSubtype="0" fill="hold" grpId="0" nodeType="after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par>
                          <p:cTn id="71" fill="hold">
                            <p:stCondLst>
                              <p:cond delay="8000"/>
                            </p:stCondLst>
                            <p:childTnLst>
                              <p:par>
                                <p:cTn id="72" presetID="10" presetClass="entr" presetSubtype="0" fill="hold" grpId="0" nodeType="afterEffect" nodePh="1">
                                  <p:stCondLst>
                                    <p:cond delay="0"/>
                                  </p:stCondLst>
                                  <p:endCondLst>
                                    <p:cond evt="begin" delay="0">
                                      <p:tn val="72"/>
                                    </p:cond>
                                  </p:endCondLst>
                                  <p:childTnLst>
                                    <p:set>
                                      <p:cBhvr>
                                        <p:cTn id="73" dur="1" fill="hold">
                                          <p:stCondLst>
                                            <p:cond delay="0"/>
                                          </p:stCondLst>
                                        </p:cTn>
                                        <p:tgtEl>
                                          <p:spTgt spid="39"/>
                                        </p:tgtEl>
                                        <p:attrNameLst>
                                          <p:attrName>style.visibility</p:attrName>
                                        </p:attrNameLst>
                                      </p:cBhvr>
                                      <p:to>
                                        <p:strVal val="visible"/>
                                      </p:to>
                                    </p:set>
                                    <p:animEffect transition="in" filter="fade">
                                      <p:cBhvr>
                                        <p:cTn id="74" dur="500"/>
                                        <p:tgtEl>
                                          <p:spTgt spid="39"/>
                                        </p:tgtEl>
                                      </p:cBhvr>
                                    </p:animEffect>
                                  </p:childTnLst>
                                </p:cTn>
                              </p:par>
                            </p:childTnLst>
                          </p:cTn>
                        </p:par>
                        <p:par>
                          <p:cTn id="75" fill="hold">
                            <p:stCondLst>
                              <p:cond delay="8500"/>
                            </p:stCondLst>
                            <p:childTnLst>
                              <p:par>
                                <p:cTn id="76" presetID="10" presetClass="entr" presetSubtype="0" fill="hold" grpId="0" nodeType="after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fade">
                                      <p:cBhvr>
                                        <p:cTn id="78" dur="500"/>
                                        <p:tgtEl>
                                          <p:spTgt spid="63"/>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500"/>
                                        <p:tgtEl>
                                          <p:spTgt spid="42">
                                            <p:txEl>
                                              <p:pRg st="0" end="0"/>
                                            </p:txEl>
                                          </p:spTgt>
                                        </p:tgtEl>
                                      </p:cBhvr>
                                    </p:animEffect>
                                  </p:childTnLst>
                                </p:cTn>
                              </p:par>
                            </p:childTnLst>
                          </p:cTn>
                        </p:par>
                        <p:par>
                          <p:cTn id="83" fill="hold">
                            <p:stCondLst>
                              <p:cond delay="9500"/>
                            </p:stCondLst>
                            <p:childTnLst>
                              <p:par>
                                <p:cTn id="84" presetID="10" presetClass="entr" presetSubtype="0" fill="hold" grpId="0" nodeType="after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fade">
                                      <p:cBhvr>
                                        <p:cTn id="86" dur="500"/>
                                        <p:tgtEl>
                                          <p:spTgt spid="41"/>
                                        </p:tgtEl>
                                      </p:cBhvr>
                                    </p:animEffect>
                                  </p:childTnLst>
                                </p:cTn>
                              </p:par>
                            </p:childTnLst>
                          </p:cTn>
                        </p:par>
                        <p:par>
                          <p:cTn id="87" fill="hold">
                            <p:stCondLst>
                              <p:cond delay="10000"/>
                            </p:stCondLst>
                            <p:childTnLst>
                              <p:par>
                                <p:cTn id="88" presetID="10" presetClass="entr" presetSubtype="0" fill="hold" grpId="0" nodeType="afterEffect">
                                  <p:stCondLst>
                                    <p:cond delay="0"/>
                                  </p:stCondLst>
                                  <p:childTnLst>
                                    <p:set>
                                      <p:cBhvr>
                                        <p:cTn id="89" dur="1" fill="hold">
                                          <p:stCondLst>
                                            <p:cond delay="0"/>
                                          </p:stCondLst>
                                        </p:cTn>
                                        <p:tgtEl>
                                          <p:spTgt spid="64"/>
                                        </p:tgtEl>
                                        <p:attrNameLst>
                                          <p:attrName>style.visibility</p:attrName>
                                        </p:attrNameLst>
                                      </p:cBhvr>
                                      <p:to>
                                        <p:strVal val="visible"/>
                                      </p:to>
                                    </p:set>
                                    <p:animEffect transition="in" filter="fade">
                                      <p:cBhvr>
                                        <p:cTn id="90" dur="500"/>
                                        <p:tgtEl>
                                          <p:spTgt spid="64"/>
                                        </p:tgtEl>
                                      </p:cBhvr>
                                    </p:animEffect>
                                  </p:childTnLst>
                                </p:cTn>
                              </p:par>
                            </p:childTnLst>
                          </p:cTn>
                        </p:par>
                        <p:par>
                          <p:cTn id="91" fill="hold">
                            <p:stCondLst>
                              <p:cond delay="10500"/>
                            </p:stCondLst>
                            <p:childTnLst>
                              <p:par>
                                <p:cTn id="92" presetID="10" presetClass="entr" presetSubtype="0" fill="hold" grpId="0" nodeType="afterEffect">
                                  <p:stCondLst>
                                    <p:cond delay="0"/>
                                  </p:stCondLst>
                                  <p:childTnLst>
                                    <p:set>
                                      <p:cBhvr>
                                        <p:cTn id="93" dur="1" fill="hold">
                                          <p:stCondLst>
                                            <p:cond delay="0"/>
                                          </p:stCondLst>
                                        </p:cTn>
                                        <p:tgtEl>
                                          <p:spTgt spid="43">
                                            <p:txEl>
                                              <p:pRg st="0" end="0"/>
                                            </p:txEl>
                                          </p:spTgt>
                                        </p:tgtEl>
                                        <p:attrNameLst>
                                          <p:attrName>style.visibility</p:attrName>
                                        </p:attrNameLst>
                                      </p:cBhvr>
                                      <p:to>
                                        <p:strVal val="visible"/>
                                      </p:to>
                                    </p:set>
                                    <p:animEffect transition="in" filter="fade">
                                      <p:cBhvr>
                                        <p:cTn id="94" dur="500"/>
                                        <p:tgtEl>
                                          <p:spTgt spid="43">
                                            <p:txEl>
                                              <p:pRg st="0" end="0"/>
                                            </p:txEl>
                                          </p:spTgt>
                                        </p:tgtEl>
                                      </p:cBhvr>
                                    </p:animEffect>
                                  </p:childTnLst>
                                </p:cTn>
                              </p:par>
                            </p:childTnLst>
                          </p:cTn>
                        </p:par>
                        <p:par>
                          <p:cTn id="95" fill="hold">
                            <p:stCondLst>
                              <p:cond delay="11000"/>
                            </p:stCondLst>
                            <p:childTnLst>
                              <p:par>
                                <p:cTn id="96" presetID="10" presetClass="entr" presetSubtype="0" fill="hold" grpId="0" nodeType="afterEffect" nodePh="1">
                                  <p:stCondLst>
                                    <p:cond delay="0"/>
                                  </p:stCondLst>
                                  <p:endCondLst>
                                    <p:cond evt="begin" delay="0">
                                      <p:tn val="96"/>
                                    </p:cond>
                                  </p:endCondLst>
                                  <p:childTnLst>
                                    <p:set>
                                      <p:cBhvr>
                                        <p:cTn id="97" dur="1" fill="hold">
                                          <p:stCondLst>
                                            <p:cond delay="0"/>
                                          </p:stCondLst>
                                        </p:cTn>
                                        <p:tgtEl>
                                          <p:spTgt spid="45"/>
                                        </p:tgtEl>
                                        <p:attrNameLst>
                                          <p:attrName>style.visibility</p:attrName>
                                        </p:attrNameLst>
                                      </p:cBhvr>
                                      <p:to>
                                        <p:strVal val="visible"/>
                                      </p:to>
                                    </p:set>
                                    <p:animEffect transition="in" filter="fade">
                                      <p:cBhvr>
                                        <p:cTn id="98" dur="500"/>
                                        <p:tgtEl>
                                          <p:spTgt spid="45"/>
                                        </p:tgtEl>
                                      </p:cBhvr>
                                    </p:animEffect>
                                  </p:childTnLst>
                                </p:cTn>
                              </p:par>
                            </p:childTnLst>
                          </p:cTn>
                        </p:par>
                        <p:par>
                          <p:cTn id="99" fill="hold">
                            <p:stCondLst>
                              <p:cond delay="11500"/>
                            </p:stCondLst>
                            <p:childTnLst>
                              <p:par>
                                <p:cTn id="100" presetID="10" presetClass="entr" presetSubtype="0" fill="hold" grpId="0" nodeType="afterEffect">
                                  <p:stCondLst>
                                    <p:cond delay="0"/>
                                  </p:stCondLst>
                                  <p:childTnLst>
                                    <p:set>
                                      <p:cBhvr>
                                        <p:cTn id="101" dur="1" fill="hold">
                                          <p:stCondLst>
                                            <p:cond delay="0"/>
                                          </p:stCondLst>
                                        </p:cTn>
                                        <p:tgtEl>
                                          <p:spTgt spid="65"/>
                                        </p:tgtEl>
                                        <p:attrNameLst>
                                          <p:attrName>style.visibility</p:attrName>
                                        </p:attrNameLst>
                                      </p:cBhvr>
                                      <p:to>
                                        <p:strVal val="visible"/>
                                      </p:to>
                                    </p:set>
                                    <p:animEffect transition="in" filter="fade">
                                      <p:cBhvr>
                                        <p:cTn id="102" dur="500"/>
                                        <p:tgtEl>
                                          <p:spTgt spid="65"/>
                                        </p:tgtEl>
                                      </p:cBhvr>
                                    </p:animEffect>
                                  </p:childTnLst>
                                </p:cTn>
                              </p:par>
                            </p:childTnLst>
                          </p:cTn>
                        </p:par>
                        <p:par>
                          <p:cTn id="103" fill="hold">
                            <p:stCondLst>
                              <p:cond delay="12000"/>
                            </p:stCondLst>
                            <p:childTnLst>
                              <p:par>
                                <p:cTn id="104" presetID="10" presetClass="entr" presetSubtype="0" fill="hold" grpId="0" nodeType="afterEffect">
                                  <p:stCondLst>
                                    <p:cond delay="0"/>
                                  </p:stCondLst>
                                  <p:childTnLst>
                                    <p:set>
                                      <p:cBhvr>
                                        <p:cTn id="105" dur="1" fill="hold">
                                          <p:stCondLst>
                                            <p:cond delay="0"/>
                                          </p:stCondLst>
                                        </p:cTn>
                                        <p:tgtEl>
                                          <p:spTgt spid="48">
                                            <p:txEl>
                                              <p:pRg st="0" end="0"/>
                                            </p:txEl>
                                          </p:spTgt>
                                        </p:tgtEl>
                                        <p:attrNameLst>
                                          <p:attrName>style.visibility</p:attrName>
                                        </p:attrNameLst>
                                      </p:cBhvr>
                                      <p:to>
                                        <p:strVal val="visible"/>
                                      </p:to>
                                    </p:set>
                                    <p:animEffect transition="in" filter="fade">
                                      <p:cBhvr>
                                        <p:cTn id="106" dur="500"/>
                                        <p:tgtEl>
                                          <p:spTgt spid="48">
                                            <p:txEl>
                                              <p:pRg st="0" end="0"/>
                                            </p:txEl>
                                          </p:spTgt>
                                        </p:tgtEl>
                                      </p:cBhvr>
                                    </p:animEffect>
                                  </p:childTnLst>
                                </p:cTn>
                              </p:par>
                            </p:childTnLst>
                          </p:cTn>
                        </p:par>
                        <p:par>
                          <p:cTn id="107" fill="hold">
                            <p:stCondLst>
                              <p:cond delay="12500"/>
                            </p:stCondLst>
                            <p:childTnLst>
                              <p:par>
                                <p:cTn id="108" presetID="10" presetClass="entr" presetSubtype="0" fill="hold" grpId="0" nodeType="afterEffect">
                                  <p:stCondLst>
                                    <p:cond delay="0"/>
                                  </p:stCondLst>
                                  <p:childTnLst>
                                    <p:set>
                                      <p:cBhvr>
                                        <p:cTn id="109" dur="1" fill="hold">
                                          <p:stCondLst>
                                            <p:cond delay="0"/>
                                          </p:stCondLst>
                                        </p:cTn>
                                        <p:tgtEl>
                                          <p:spTgt spid="47"/>
                                        </p:tgtEl>
                                        <p:attrNameLst>
                                          <p:attrName>style.visibility</p:attrName>
                                        </p:attrNameLst>
                                      </p:cBhvr>
                                      <p:to>
                                        <p:strVal val="visible"/>
                                      </p:to>
                                    </p:set>
                                    <p:animEffect transition="in" filter="fade">
                                      <p:cBhvr>
                                        <p:cTn id="110" dur="500"/>
                                        <p:tgtEl>
                                          <p:spTgt spid="47"/>
                                        </p:tgtEl>
                                      </p:cBhvr>
                                    </p:animEffect>
                                  </p:childTnLst>
                                </p:cTn>
                              </p:par>
                            </p:childTnLst>
                          </p:cTn>
                        </p:par>
                        <p:par>
                          <p:cTn id="111" fill="hold">
                            <p:stCondLst>
                              <p:cond delay="13000"/>
                            </p:stCondLst>
                            <p:childTnLst>
                              <p:par>
                                <p:cTn id="112" presetID="10" presetClass="entr" presetSubtype="0" fill="hold" grpId="0" nodeType="afterEffect">
                                  <p:stCondLst>
                                    <p:cond delay="0"/>
                                  </p:stCondLst>
                                  <p:childTnLst>
                                    <p:set>
                                      <p:cBhvr>
                                        <p:cTn id="113" dur="1" fill="hold">
                                          <p:stCondLst>
                                            <p:cond delay="0"/>
                                          </p:stCondLst>
                                        </p:cTn>
                                        <p:tgtEl>
                                          <p:spTgt spid="66"/>
                                        </p:tgtEl>
                                        <p:attrNameLst>
                                          <p:attrName>style.visibility</p:attrName>
                                        </p:attrNameLst>
                                      </p:cBhvr>
                                      <p:to>
                                        <p:strVal val="visible"/>
                                      </p:to>
                                    </p:set>
                                    <p:animEffect transition="in" filter="fade">
                                      <p:cBhvr>
                                        <p:cTn id="114" dur="500"/>
                                        <p:tgtEl>
                                          <p:spTgt spid="66"/>
                                        </p:tgtEl>
                                      </p:cBhvr>
                                    </p:animEffect>
                                  </p:childTnLst>
                                </p:cTn>
                              </p:par>
                            </p:childTnLst>
                          </p:cTn>
                        </p:par>
                        <p:par>
                          <p:cTn id="115" fill="hold">
                            <p:stCondLst>
                              <p:cond delay="13500"/>
                            </p:stCondLst>
                            <p:childTnLst>
                              <p:par>
                                <p:cTn id="116" presetID="10" presetClass="entr" presetSubtype="0" fill="hold" grpId="0" nodeType="afterEffect">
                                  <p:stCondLst>
                                    <p:cond delay="0"/>
                                  </p:stCondLst>
                                  <p:childTnLst>
                                    <p:set>
                                      <p:cBhvr>
                                        <p:cTn id="117" dur="1" fill="hold">
                                          <p:stCondLst>
                                            <p:cond delay="0"/>
                                          </p:stCondLst>
                                        </p:cTn>
                                        <p:tgtEl>
                                          <p:spTgt spid="49">
                                            <p:txEl>
                                              <p:pRg st="0" end="0"/>
                                            </p:txEl>
                                          </p:spTgt>
                                        </p:tgtEl>
                                        <p:attrNameLst>
                                          <p:attrName>style.visibility</p:attrName>
                                        </p:attrNameLst>
                                      </p:cBhvr>
                                      <p:to>
                                        <p:strVal val="visible"/>
                                      </p:to>
                                    </p:set>
                                    <p:animEffect transition="in" filter="fade">
                                      <p:cBhvr>
                                        <p:cTn id="118"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1" grpId="0" animBg="1"/>
      <p:bldP spid="62" grpId="0" animBg="1"/>
      <p:bldP spid="63" grpId="0" animBg="1"/>
      <p:bldP spid="64" grpId="0" animBg="1"/>
      <p:bldP spid="65" grpId="0" animBg="1"/>
      <p:bldP spid="66" grpId="0" animBg="1"/>
      <p:bldP spid="13" grpId="0" animBg="1"/>
      <p:bldP spid="60" grpId="0" animBg="1"/>
      <p:bldP spid="19" grpId="0"/>
      <p:bldP spid="8" grpId="0" build="p">
        <p:tmplLst>
          <p:tmpl lvl="1">
            <p:tnLst>
              <p:par>
                <p:cTn presetID="2" presetClass="entr" presetSubtype="1"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11" grpId="0" build="p">
        <p:tmplLst>
          <p:tmpl lvl="1">
            <p:tnLst>
              <p:par>
                <p:cTn presetID="2" presetClass="entr" presetSubtype="1"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0-#ppt_h/2"/>
                          </p:val>
                        </p:tav>
                        <p:tav tm="100000">
                          <p:val>
                            <p:strVal val="#ppt_y"/>
                          </p:val>
                        </p:tav>
                      </p:tavLst>
                    </p:anim>
                  </p:childTnLst>
                </p:cTn>
              </p:par>
            </p:tnLst>
          </p:tmpl>
        </p:tmplLst>
      </p:bldP>
      <p:bldP spid="15" grpId="0" animBg="1"/>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3" grpId="0"/>
      <p:bldP spid="35" grpId="0" animBg="1"/>
      <p:bldP spid="36" grpId="0" build="p">
        <p:tmplLst>
          <p:tmpl lvl="1">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9" grpId="0"/>
      <p:bldP spid="41" grpId="0" animBg="1"/>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5" grpId="0"/>
      <p:bldP spid="47" grpId="0" animBg="1"/>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eet Individuals">
    <p:spTree>
      <p:nvGrpSpPr>
        <p:cNvPr id="1" name=""/>
        <p:cNvGrpSpPr/>
        <p:nvPr/>
      </p:nvGrpSpPr>
      <p:grpSpPr>
        <a:xfrm>
          <a:off x="0" y="0"/>
          <a:ext cx="0" cy="0"/>
          <a:chOff x="0" y="0"/>
          <a:chExt cx="0" cy="0"/>
        </a:xfrm>
      </p:grpSpPr>
      <p:sp>
        <p:nvSpPr>
          <p:cNvPr id="7" name="Rectangle 6"/>
          <p:cNvSpPr/>
          <p:nvPr userDrawn="1"/>
        </p:nvSpPr>
        <p:spPr>
          <a:xfrm>
            <a:off x="0" y="2199217"/>
            <a:ext cx="12192000" cy="3943351"/>
          </a:xfrm>
          <a:prstGeom prst="rect">
            <a:avLst/>
          </a:prstGeom>
          <a:solidFill>
            <a:srgbClr val="1E2D3C"/>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sp>
        <p:nvSpPr>
          <p:cNvPr id="19" name="Picture Placeholder 18"/>
          <p:cNvSpPr>
            <a:spLocks noGrp="1"/>
          </p:cNvSpPr>
          <p:nvPr>
            <p:ph type="pic" sz="quarter" idx="14"/>
          </p:nvPr>
        </p:nvSpPr>
        <p:spPr>
          <a:xfrm>
            <a:off x="1117600" y="2463801"/>
            <a:ext cx="3759200" cy="3678767"/>
          </a:xfrm>
          <a:prstGeom prst="rect">
            <a:avLst/>
          </a:prstGeom>
        </p:spPr>
        <p:txBody>
          <a:bodyPr>
            <a:normAutofit/>
          </a:bodyPr>
          <a:lstStyle>
            <a:lvl1pPr algn="l" rtl="0">
              <a:defRPr sz="1600"/>
            </a:lvl1pPr>
          </a:lstStyle>
          <a:p>
            <a:endParaRPr lang="ar-SA"/>
          </a:p>
        </p:txBody>
      </p:sp>
      <p:sp>
        <p:nvSpPr>
          <p:cNvPr id="8" name="Text Placeholder 7"/>
          <p:cNvSpPr>
            <a:spLocks noGrp="1"/>
          </p:cNvSpPr>
          <p:nvPr>
            <p:ph type="body" sz="quarter" idx="10"/>
          </p:nvPr>
        </p:nvSpPr>
        <p:spPr>
          <a:xfrm>
            <a:off x="791183" y="584200"/>
            <a:ext cx="10609636" cy="609600"/>
          </a:xfrm>
          <a:prstGeom prst="rect">
            <a:avLst/>
          </a:prstGeom>
        </p:spPr>
        <p:txBody>
          <a:bodyPr lIns="0" tIns="0" rIns="0" bIns="0" anchor="ctr" anchorCtr="0">
            <a:noAutofit/>
          </a:bodyPr>
          <a:lstStyle>
            <a:lvl1pPr marL="0" indent="0" algn="ctr" rtl="0">
              <a:spcBef>
                <a:spcPts val="0"/>
              </a:spcBef>
              <a:buNone/>
              <a:defRPr sz="4000" b="0" cap="none" spc="0" baseline="0">
                <a:solidFill>
                  <a:schemeClr val="tx2"/>
                </a:solidFill>
                <a:latin typeface="Lato Light" pitchFamily="34" charset="0"/>
                <a:ea typeface="Open Sans Light" pitchFamily="34" charset="0"/>
              </a:defRPr>
            </a:lvl1pPr>
          </a:lstStyle>
          <a:p>
            <a:pPr lvl="0"/>
            <a:r>
              <a:rPr lang="en-US" dirty="0"/>
              <a:t>Click to edit Master text styles</a:t>
            </a:r>
          </a:p>
        </p:txBody>
      </p:sp>
      <p:sp>
        <p:nvSpPr>
          <p:cNvPr id="11" name="Text Placeholder 10"/>
          <p:cNvSpPr>
            <a:spLocks noGrp="1"/>
          </p:cNvSpPr>
          <p:nvPr>
            <p:ph type="body" sz="quarter" idx="11"/>
          </p:nvPr>
        </p:nvSpPr>
        <p:spPr>
          <a:xfrm>
            <a:off x="793751" y="1233516"/>
            <a:ext cx="10604500" cy="304800"/>
          </a:xfrm>
          <a:prstGeom prst="rect">
            <a:avLst/>
          </a:prstGeom>
        </p:spPr>
        <p:txBody>
          <a:bodyPr lIns="0" tIns="0" rIns="0" bIns="0" anchor="ctr" anchorCtr="0">
            <a:noAutofit/>
          </a:bodyPr>
          <a:lstStyle>
            <a:lvl1pPr marL="0" indent="0" algn="ctr" rtl="0">
              <a:spcBef>
                <a:spcPts val="0"/>
              </a:spcBef>
              <a:buNone/>
              <a:defRPr sz="1200">
                <a:solidFill>
                  <a:schemeClr val="tx1">
                    <a:lumMod val="65000"/>
                    <a:lumOff val="35000"/>
                  </a:schemeClr>
                </a:solidFill>
                <a:latin typeface="Lato" pitchFamily="34" charset="0"/>
              </a:defRPr>
            </a:lvl1pPr>
            <a:lvl2pPr algn="ctr" rtl="0">
              <a:defRPr/>
            </a:lvl2pPr>
            <a:lvl3pPr algn="ctr" rtl="0">
              <a:defRPr/>
            </a:lvl3pPr>
            <a:lvl4pPr algn="ctr" rtl="0">
              <a:defRPr/>
            </a:lvl4pPr>
            <a:lvl5pPr algn="ctr" rtl="0">
              <a:defRPr/>
            </a:lvl5pPr>
          </a:lstStyle>
          <a:p>
            <a:pPr lvl="0"/>
            <a:r>
              <a:rPr lang="en-US" dirty="0"/>
              <a:t>Click to edit Master text styles</a:t>
            </a:r>
          </a:p>
        </p:txBody>
      </p:sp>
      <p:cxnSp>
        <p:nvCxnSpPr>
          <p:cNvPr id="14" name="Straight Connector 13"/>
          <p:cNvCxnSpPr/>
          <p:nvPr userDrawn="1"/>
        </p:nvCxnSpPr>
        <p:spPr>
          <a:xfrm>
            <a:off x="5486400" y="1648883"/>
            <a:ext cx="1219200" cy="211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896446"/>
      </p:ext>
    </p:extLst>
  </p:cSld>
  <p:clrMapOvr>
    <a:overrideClrMapping bg1="lt1" tx1="dk1" bg2="lt2" tx2="dk2" accent1="accent1" accent2="accent2" accent3="accent3" accent4="accent4" accent5="accent5" accent6="accent6" hlink="hlink" folHlink="folHlink"/>
  </p:clrMapOvr>
  <p:transition spd="slow" advClick="0" advTm="2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additive="base">
                                        <p:cTn id="12"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16" presetClass="entr" presetSubtype="37"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outVertical)">
                                      <p:cBhvr>
                                        <p:cTn id="22" dur="500"/>
                                        <p:tgtEl>
                                          <p:spTgt spid="7"/>
                                        </p:tgtEl>
                                      </p:cBhvr>
                                    </p:animEffect>
                                  </p:childTnLst>
                                </p:cTn>
                              </p:par>
                            </p:childTnLst>
                          </p:cTn>
                        </p:par>
                        <p:par>
                          <p:cTn id="23" fill="hold">
                            <p:stCondLst>
                              <p:cond delay="2000"/>
                            </p:stCondLst>
                            <p:childTnLst>
                              <p:par>
                                <p:cTn id="24" presetID="10" presetClass="entr" presetSubtype="0" fill="hold" grpId="0" nodeType="afterEffect" nodePh="1">
                                  <p:stCondLst>
                                    <p:cond delay="0"/>
                                  </p:stCondLst>
                                  <p:endCondLst>
                                    <p:cond evt="begin" delay="0">
                                      <p:tn val="24"/>
                                    </p:cond>
                                  </p:end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9" grpId="0"/>
      <p:bldP spid="8" grpId="0" build="p">
        <p:tmplLst>
          <p:tmpl lvl="1">
            <p:tnLst>
              <p:par>
                <p:cTn presetID="2" presetClass="entr" presetSubtype="1"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11" grpId="0" build="p">
        <p:tmplLst>
          <p:tmpl lvl="1">
            <p:tnLst>
              <p:par>
                <p:cTn presetID="2" presetClass="entr" presetSubtype="1"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Project History Page 1">
    <p:spTree>
      <p:nvGrpSpPr>
        <p:cNvPr id="1" name=""/>
        <p:cNvGrpSpPr/>
        <p:nvPr/>
      </p:nvGrpSpPr>
      <p:grpSpPr>
        <a:xfrm>
          <a:off x="0" y="0"/>
          <a:ext cx="0" cy="0"/>
          <a:chOff x="0" y="0"/>
          <a:chExt cx="0" cy="0"/>
        </a:xfrm>
      </p:grpSpPr>
      <p:sp>
        <p:nvSpPr>
          <p:cNvPr id="19" name="Picture Placeholder 18"/>
          <p:cNvSpPr>
            <a:spLocks noGrp="1"/>
          </p:cNvSpPr>
          <p:nvPr>
            <p:ph type="pic" sz="quarter" idx="12"/>
          </p:nvPr>
        </p:nvSpPr>
        <p:spPr>
          <a:xfrm>
            <a:off x="981518" y="2324100"/>
            <a:ext cx="3413413" cy="1828800"/>
          </a:xfrm>
          <a:prstGeom prst="rect">
            <a:avLst/>
          </a:prstGeom>
        </p:spPr>
        <p:txBody>
          <a:bodyPr/>
          <a:lstStyle>
            <a:lvl1pPr algn="l" rtl="0">
              <a:defRPr sz="1867"/>
            </a:lvl1pPr>
          </a:lstStyle>
          <a:p>
            <a:endParaRPr lang="ar-SA"/>
          </a:p>
        </p:txBody>
      </p:sp>
      <p:sp>
        <p:nvSpPr>
          <p:cNvPr id="8" name="Text Placeholder 7"/>
          <p:cNvSpPr>
            <a:spLocks noGrp="1"/>
          </p:cNvSpPr>
          <p:nvPr>
            <p:ph type="body" sz="quarter" idx="10"/>
          </p:nvPr>
        </p:nvSpPr>
        <p:spPr>
          <a:xfrm>
            <a:off x="791183" y="584200"/>
            <a:ext cx="10609636" cy="609600"/>
          </a:xfrm>
          <a:prstGeom prst="rect">
            <a:avLst/>
          </a:prstGeom>
        </p:spPr>
        <p:txBody>
          <a:bodyPr lIns="0" tIns="0" rIns="0" bIns="0" anchor="ctr" anchorCtr="0">
            <a:noAutofit/>
          </a:bodyPr>
          <a:lstStyle>
            <a:lvl1pPr marL="0" indent="0" algn="ctr" rtl="0">
              <a:spcBef>
                <a:spcPts val="0"/>
              </a:spcBef>
              <a:buNone/>
              <a:defRPr sz="4000" b="0" cap="none" spc="0" baseline="0">
                <a:solidFill>
                  <a:schemeClr val="tx2"/>
                </a:solidFill>
                <a:latin typeface="Lato Light" pitchFamily="34" charset="0"/>
                <a:ea typeface="Open Sans Light" pitchFamily="34" charset="0"/>
              </a:defRPr>
            </a:lvl1pPr>
          </a:lstStyle>
          <a:p>
            <a:pPr lvl="0"/>
            <a:r>
              <a:rPr lang="en-US" dirty="0"/>
              <a:t>Click to edit Master text styles</a:t>
            </a:r>
          </a:p>
        </p:txBody>
      </p:sp>
      <p:sp>
        <p:nvSpPr>
          <p:cNvPr id="11" name="Text Placeholder 10"/>
          <p:cNvSpPr>
            <a:spLocks noGrp="1"/>
          </p:cNvSpPr>
          <p:nvPr>
            <p:ph type="body" sz="quarter" idx="11"/>
          </p:nvPr>
        </p:nvSpPr>
        <p:spPr>
          <a:xfrm>
            <a:off x="793751" y="1233516"/>
            <a:ext cx="10604500" cy="304800"/>
          </a:xfrm>
          <a:prstGeom prst="rect">
            <a:avLst/>
          </a:prstGeom>
        </p:spPr>
        <p:txBody>
          <a:bodyPr lIns="0" tIns="0" rIns="0" bIns="0" anchor="ctr" anchorCtr="0">
            <a:noAutofit/>
          </a:bodyPr>
          <a:lstStyle>
            <a:lvl1pPr marL="0" indent="0" algn="ctr" rtl="0">
              <a:spcBef>
                <a:spcPts val="0"/>
              </a:spcBef>
              <a:buNone/>
              <a:defRPr sz="1200">
                <a:solidFill>
                  <a:schemeClr val="tx1">
                    <a:lumMod val="65000"/>
                    <a:lumOff val="35000"/>
                  </a:schemeClr>
                </a:solidFill>
                <a:latin typeface="Lato" pitchFamily="34" charset="0"/>
              </a:defRPr>
            </a:lvl1pPr>
            <a:lvl2pPr algn="ctr" rtl="0">
              <a:defRPr/>
            </a:lvl2pPr>
            <a:lvl3pPr algn="ctr" rtl="0">
              <a:defRPr/>
            </a:lvl3pPr>
            <a:lvl4pPr algn="ctr" rtl="0">
              <a:defRPr/>
            </a:lvl4pPr>
            <a:lvl5pPr algn="ctr" rtl="0">
              <a:defRPr/>
            </a:lvl5pPr>
          </a:lstStyle>
          <a:p>
            <a:pPr lvl="0"/>
            <a:r>
              <a:rPr lang="en-US" dirty="0"/>
              <a:t>Click to edit Master text styles</a:t>
            </a:r>
          </a:p>
        </p:txBody>
      </p:sp>
      <p:sp>
        <p:nvSpPr>
          <p:cNvPr id="23" name="Picture Placeholder 18"/>
          <p:cNvSpPr>
            <a:spLocks noGrp="1"/>
          </p:cNvSpPr>
          <p:nvPr>
            <p:ph type="pic" sz="quarter" idx="13"/>
          </p:nvPr>
        </p:nvSpPr>
        <p:spPr>
          <a:xfrm>
            <a:off x="7761202" y="2644832"/>
            <a:ext cx="3413413" cy="1828800"/>
          </a:xfrm>
          <a:prstGeom prst="rect">
            <a:avLst/>
          </a:prstGeom>
        </p:spPr>
        <p:txBody>
          <a:bodyPr/>
          <a:lstStyle>
            <a:lvl1pPr algn="l" rtl="0">
              <a:defRPr sz="1867"/>
            </a:lvl1pPr>
          </a:lstStyle>
          <a:p>
            <a:endParaRPr lang="ar-SA"/>
          </a:p>
        </p:txBody>
      </p:sp>
      <p:cxnSp>
        <p:nvCxnSpPr>
          <p:cNvPr id="14" name="Straight Connector 13"/>
          <p:cNvCxnSpPr/>
          <p:nvPr userDrawn="1"/>
        </p:nvCxnSpPr>
        <p:spPr>
          <a:xfrm>
            <a:off x="5486400" y="1648883"/>
            <a:ext cx="1219200" cy="211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966469"/>
      </p:ext>
    </p:extLst>
  </p:cSld>
  <p:clrMapOvr>
    <a:overrideClrMapping bg1="lt1" tx1="dk1" bg2="lt2" tx2="dk2" accent1="accent1" accent2="accent2" accent3="accent3" accent4="accent4" accent5="accent5" accent6="accent6" hlink="hlink" folHlink="folHlink"/>
  </p:clrMapOvr>
  <p:transition spd="slow" advClick="0" advTm="2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additive="base">
                                        <p:cTn id="12"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2" presetClass="entr" presetSubtype="1"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11" grpId="0" build="p">
        <p:tmplLst>
          <p:tmpl lvl="1">
            <p:tnLst>
              <p:par>
                <p:cTn presetID="2" presetClass="entr" presetSubtype="1"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ur Project History Page 2">
    <p:spTree>
      <p:nvGrpSpPr>
        <p:cNvPr id="1" name=""/>
        <p:cNvGrpSpPr/>
        <p:nvPr/>
      </p:nvGrpSpPr>
      <p:grpSpPr>
        <a:xfrm>
          <a:off x="0" y="0"/>
          <a:ext cx="0" cy="0"/>
          <a:chOff x="0" y="0"/>
          <a:chExt cx="0" cy="0"/>
        </a:xfrm>
      </p:grpSpPr>
      <p:sp>
        <p:nvSpPr>
          <p:cNvPr id="19" name="Picture Placeholder 18"/>
          <p:cNvSpPr>
            <a:spLocks noGrp="1"/>
          </p:cNvSpPr>
          <p:nvPr>
            <p:ph type="pic" sz="quarter" idx="12"/>
          </p:nvPr>
        </p:nvSpPr>
        <p:spPr>
          <a:xfrm>
            <a:off x="1003686" y="1254760"/>
            <a:ext cx="3413413" cy="1828800"/>
          </a:xfrm>
          <a:prstGeom prst="rect">
            <a:avLst/>
          </a:prstGeom>
        </p:spPr>
        <p:txBody>
          <a:bodyPr/>
          <a:lstStyle>
            <a:lvl1pPr algn="l" rtl="0">
              <a:defRPr sz="1867"/>
            </a:lvl1pPr>
          </a:lstStyle>
          <a:p>
            <a:endParaRPr lang="ar-SA"/>
          </a:p>
        </p:txBody>
      </p:sp>
      <p:sp>
        <p:nvSpPr>
          <p:cNvPr id="13" name="Picture Placeholder 18"/>
          <p:cNvSpPr>
            <a:spLocks noGrp="1"/>
          </p:cNvSpPr>
          <p:nvPr>
            <p:ph type="pic" sz="quarter" idx="13"/>
          </p:nvPr>
        </p:nvSpPr>
        <p:spPr>
          <a:xfrm>
            <a:off x="7772286" y="2279060"/>
            <a:ext cx="3413413" cy="1828800"/>
          </a:xfrm>
          <a:prstGeom prst="rect">
            <a:avLst/>
          </a:prstGeom>
        </p:spPr>
        <p:txBody>
          <a:bodyPr/>
          <a:lstStyle>
            <a:lvl1pPr algn="l" rtl="0">
              <a:defRPr sz="1867"/>
            </a:lvl1pPr>
          </a:lstStyle>
          <a:p>
            <a:endParaRPr lang="ar-SA"/>
          </a:p>
        </p:txBody>
      </p:sp>
    </p:spTree>
    <p:extLst>
      <p:ext uri="{BB962C8B-B14F-4D97-AF65-F5344CB8AC3E}">
        <p14:creationId xmlns:p14="http://schemas.microsoft.com/office/powerpoint/2010/main" val="1320661280"/>
      </p:ext>
    </p:extLst>
  </p:cSld>
  <p:clrMapOvr>
    <a:overrideClrMapping bg1="lt1" tx1="dk1" bg2="lt2" tx2="dk2" accent1="accent1" accent2="accent2" accent3="accent3" accent4="accent4" accent5="accent5" accent6="accent6" hlink="hlink" folHlink="folHlink"/>
  </p:clrMapOvr>
  <p:transition spd="slow" advClick="0" advTm="200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56760911"/>
      </p:ext>
    </p:extLst>
  </p:cSld>
  <p:clrMapOvr>
    <a:masterClrMapping/>
  </p:clrMapOvr>
  <p:transition spd="slow" advClick="0" advTm="200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Slide">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alphaModFix amt="44000"/>
          </a:blip>
          <a:stretch>
            <a:fillRect/>
          </a:stretch>
        </p:blipFill>
        <p:spPr>
          <a:xfrm>
            <a:off x="0" y="4815068"/>
            <a:ext cx="12191999" cy="2042933"/>
          </a:xfrm>
          <a:prstGeom prst="rect">
            <a:avLst/>
          </a:prstGeom>
        </p:spPr>
      </p:pic>
    </p:spTree>
    <p:extLst>
      <p:ext uri="{BB962C8B-B14F-4D97-AF65-F5344CB8AC3E}">
        <p14:creationId xmlns:p14="http://schemas.microsoft.com/office/powerpoint/2010/main" val="756760911"/>
      </p:ext>
    </p:extLst>
  </p:cSld>
  <p:clrMapOvr>
    <a:overrideClrMapping bg1="lt1" tx1="dk1" bg2="lt2" tx2="dk2" accent1="accent1" accent2="accent2" accent3="accent3" accent4="accent4" accent5="accent5" accent6="accent6" hlink="hlink" folHlink="folHlink"/>
  </p:clrMapOvr>
  <p:transition spd="slow" advClick="0" advTm="2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3C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8714321"/>
      </p:ext>
    </p:extLst>
  </p:cSld>
  <p:clrMap bg1="lt1" tx1="dk1" bg2="lt2" tx2="dk2" accent1="accent1" accent2="accent2" accent3="accent3" accent4="accent4" accent5="accent5" accent6="accent6" hlink="hlink" folHlink="folHlink"/>
  <p:sldLayoutIdLst>
    <p:sldLayoutId id="2147483673" r:id="rId1"/>
    <p:sldLayoutId id="2147483677" r:id="rId2"/>
    <p:sldLayoutId id="2147483678" r:id="rId3"/>
    <p:sldLayoutId id="2147483679" r:id="rId4"/>
    <p:sldLayoutId id="2147483681" r:id="rId5"/>
    <p:sldLayoutId id="2147483682" r:id="rId6"/>
    <p:sldLayoutId id="2147483683" r:id="rId7"/>
    <p:sldLayoutId id="2147483684" r:id="rId8"/>
  </p:sldLayoutIdLst>
  <p:transition spd="slow" advClick="0" advTm="2000"/>
  <p:txStyles>
    <p:titleStyle>
      <a:lvl1pPr algn="ctr" defTabSz="1219170" rtl="1" eaLnBrk="1" latinLnBrk="0" hangingPunct="1">
        <a:spcBef>
          <a:spcPct val="0"/>
        </a:spcBef>
        <a:buNone/>
        <a:defRPr sz="5867" kern="1200">
          <a:solidFill>
            <a:schemeClr val="tx1"/>
          </a:solidFill>
          <a:latin typeface="+mj-lt"/>
          <a:ea typeface="+mj-ea"/>
          <a:cs typeface="+mj-cs"/>
        </a:defRPr>
      </a:lvl1pPr>
    </p:titleStyle>
    <p:bodyStyle>
      <a:lvl1pPr marL="457189" indent="-457189" algn="r" defTabSz="1219170" rtl="1"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r" defTabSz="1219170" rtl="1"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r" defTabSz="1219170" rtl="1"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r" defTabSz="1219170" rtl="1"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r" defTabSz="1219170" rtl="1"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r" defTabSz="1219170" rtl="1"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r" defTabSz="1219170" rtl="1"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r" defTabSz="1219170" rtl="1"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r" defTabSz="1219170" rtl="1"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ar-SA"/>
      </a:defPPr>
      <a:lvl1pPr marL="0" algn="r" defTabSz="1219170" rtl="1" eaLnBrk="1" latinLnBrk="0" hangingPunct="1">
        <a:defRPr sz="2400" kern="1200">
          <a:solidFill>
            <a:schemeClr val="tx1"/>
          </a:solidFill>
          <a:latin typeface="+mn-lt"/>
          <a:ea typeface="+mn-ea"/>
          <a:cs typeface="+mn-cs"/>
        </a:defRPr>
      </a:lvl1pPr>
      <a:lvl2pPr marL="609585" algn="r" defTabSz="1219170" rtl="1" eaLnBrk="1" latinLnBrk="0" hangingPunct="1">
        <a:defRPr sz="2400" kern="1200">
          <a:solidFill>
            <a:schemeClr val="tx1"/>
          </a:solidFill>
          <a:latin typeface="+mn-lt"/>
          <a:ea typeface="+mn-ea"/>
          <a:cs typeface="+mn-cs"/>
        </a:defRPr>
      </a:lvl2pPr>
      <a:lvl3pPr marL="1219170" algn="r" defTabSz="1219170" rtl="1" eaLnBrk="1" latinLnBrk="0" hangingPunct="1">
        <a:defRPr sz="2400" kern="1200">
          <a:solidFill>
            <a:schemeClr val="tx1"/>
          </a:solidFill>
          <a:latin typeface="+mn-lt"/>
          <a:ea typeface="+mn-ea"/>
          <a:cs typeface="+mn-cs"/>
        </a:defRPr>
      </a:lvl3pPr>
      <a:lvl4pPr marL="1828754" algn="r" defTabSz="1219170" rtl="1" eaLnBrk="1" latinLnBrk="0" hangingPunct="1">
        <a:defRPr sz="2400" kern="1200">
          <a:solidFill>
            <a:schemeClr val="tx1"/>
          </a:solidFill>
          <a:latin typeface="+mn-lt"/>
          <a:ea typeface="+mn-ea"/>
          <a:cs typeface="+mn-cs"/>
        </a:defRPr>
      </a:lvl4pPr>
      <a:lvl5pPr marL="2438339" algn="r" defTabSz="1219170" rtl="1" eaLnBrk="1" latinLnBrk="0" hangingPunct="1">
        <a:defRPr sz="2400" kern="1200">
          <a:solidFill>
            <a:schemeClr val="tx1"/>
          </a:solidFill>
          <a:latin typeface="+mn-lt"/>
          <a:ea typeface="+mn-ea"/>
          <a:cs typeface="+mn-cs"/>
        </a:defRPr>
      </a:lvl5pPr>
      <a:lvl6pPr marL="3047924" algn="r" defTabSz="1219170" rtl="1" eaLnBrk="1" latinLnBrk="0" hangingPunct="1">
        <a:defRPr sz="2400" kern="1200">
          <a:solidFill>
            <a:schemeClr val="tx1"/>
          </a:solidFill>
          <a:latin typeface="+mn-lt"/>
          <a:ea typeface="+mn-ea"/>
          <a:cs typeface="+mn-cs"/>
        </a:defRPr>
      </a:lvl6pPr>
      <a:lvl7pPr marL="3657509" algn="r" defTabSz="1219170" rtl="1" eaLnBrk="1" latinLnBrk="0" hangingPunct="1">
        <a:defRPr sz="2400" kern="1200">
          <a:solidFill>
            <a:schemeClr val="tx1"/>
          </a:solidFill>
          <a:latin typeface="+mn-lt"/>
          <a:ea typeface="+mn-ea"/>
          <a:cs typeface="+mn-cs"/>
        </a:defRPr>
      </a:lvl7pPr>
      <a:lvl8pPr marL="4267093" algn="r" defTabSz="1219170" rtl="1" eaLnBrk="1" latinLnBrk="0" hangingPunct="1">
        <a:defRPr sz="2400" kern="1200">
          <a:solidFill>
            <a:schemeClr val="tx1"/>
          </a:solidFill>
          <a:latin typeface="+mn-lt"/>
          <a:ea typeface="+mn-ea"/>
          <a:cs typeface="+mn-cs"/>
        </a:defRPr>
      </a:lvl8pPr>
      <a:lvl9pPr marL="4876678" algn="r" defTabSz="1219170" rtl="1"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7"/>
          <p:cNvSpPr txBox="1">
            <a:spLocks/>
          </p:cNvSpPr>
          <p:nvPr/>
        </p:nvSpPr>
        <p:spPr>
          <a:xfrm>
            <a:off x="1498141" y="1023149"/>
            <a:ext cx="9350650" cy="1817783"/>
          </a:xfrm>
          <a:prstGeom prst="rect">
            <a:avLst/>
          </a:prstGeom>
        </p:spPr>
        <p:txBody>
          <a:bodyPr lIns="0" tIns="0" rIns="0" bIns="0" anchor="ctr" anchorCtr="0">
            <a:noAutofit/>
          </a:bodyPr>
          <a:lstStyle>
            <a:lvl1pPr marL="0" indent="0" algn="ctr" rtl="0">
              <a:spcBef>
                <a:spcPts val="0"/>
              </a:spcBef>
              <a:buNone/>
              <a:defRPr sz="3000" b="0" cap="none" spc="0" baseline="0">
                <a:solidFill>
                  <a:schemeClr val="tx2"/>
                </a:solidFill>
                <a:latin typeface="Lato Light" pitchFamily="34" charset="0"/>
                <a:ea typeface="Open Sans Light" pitchFamily="34" charset="0"/>
              </a:defRPr>
            </a:lvl1pPr>
          </a:lstStyle>
          <a:p>
            <a:pPr defTabSz="1219170">
              <a:defRPr/>
            </a:pPr>
            <a:r>
              <a:rPr lang="zh-CN" altLang="en-US" sz="4800" b="1" dirty="0" smtClean="0">
                <a:solidFill>
                  <a:srgbClr val="FFFFFF"/>
                </a:solidFill>
                <a:latin typeface="+mn-lt"/>
                <a:ea typeface="+mn-ea"/>
                <a:cs typeface="+mn-ea"/>
                <a:sym typeface="+mn-lt"/>
              </a:rPr>
              <a:t>中国</a:t>
            </a:r>
            <a:r>
              <a:rPr lang="zh-CN" altLang="en-US" sz="4800" b="1" dirty="0" smtClean="0">
                <a:solidFill>
                  <a:srgbClr val="FFFFFF"/>
                </a:solidFill>
                <a:latin typeface="+mn-lt"/>
                <a:ea typeface="+mn-ea"/>
                <a:cs typeface="+mn-ea"/>
                <a:sym typeface="+mn-lt"/>
              </a:rPr>
              <a:t>电信</a:t>
            </a:r>
            <a:r>
              <a:rPr lang="zh-CN" altLang="en-US" sz="4800" b="1" dirty="0">
                <a:solidFill>
                  <a:srgbClr val="FFFFFF"/>
                </a:solidFill>
                <a:latin typeface="+mn-lt"/>
                <a:ea typeface="+mn-ea"/>
                <a:cs typeface="+mn-ea"/>
                <a:sym typeface="+mn-lt"/>
              </a:rPr>
              <a:t>物</a:t>
            </a:r>
            <a:r>
              <a:rPr lang="zh-CN" altLang="en-US" sz="4800" b="1" dirty="0" smtClean="0">
                <a:solidFill>
                  <a:srgbClr val="FFFFFF"/>
                </a:solidFill>
                <a:latin typeface="+mn-lt"/>
                <a:ea typeface="+mn-ea"/>
                <a:cs typeface="+mn-ea"/>
                <a:sym typeface="+mn-lt"/>
              </a:rPr>
              <a:t>联网开发中心</a:t>
            </a:r>
            <a:endParaRPr lang="en-US" altLang="zh-CN" sz="4800" b="1" dirty="0" smtClean="0">
              <a:solidFill>
                <a:srgbClr val="FFFFFF"/>
              </a:solidFill>
              <a:latin typeface="+mn-lt"/>
              <a:ea typeface="+mn-ea"/>
              <a:cs typeface="+mn-ea"/>
              <a:sym typeface="+mn-lt"/>
            </a:endParaRPr>
          </a:p>
          <a:p>
            <a:pPr defTabSz="1219170">
              <a:defRPr/>
            </a:pPr>
            <a:r>
              <a:rPr lang="zh-CN" altLang="en-US" sz="4800" b="1" dirty="0" smtClean="0">
                <a:solidFill>
                  <a:srgbClr val="FFFFFF"/>
                </a:solidFill>
                <a:latin typeface="+mn-lt"/>
                <a:ea typeface="+mn-ea"/>
                <a:cs typeface="+mn-ea"/>
                <a:sym typeface="+mn-lt"/>
              </a:rPr>
              <a:t>宣传</a:t>
            </a:r>
            <a:r>
              <a:rPr lang="zh-CN" altLang="en-US" sz="4800" b="1" dirty="0" smtClean="0">
                <a:solidFill>
                  <a:srgbClr val="FFFFFF"/>
                </a:solidFill>
                <a:latin typeface="+mn-lt"/>
                <a:ea typeface="+mn-ea"/>
                <a:cs typeface="+mn-ea"/>
                <a:sym typeface="+mn-lt"/>
              </a:rPr>
              <a:t>材料</a:t>
            </a:r>
            <a:endParaRPr lang="en-US" sz="4800" b="1" dirty="0">
              <a:solidFill>
                <a:srgbClr val="FFFFFF"/>
              </a:solidFill>
              <a:latin typeface="+mn-lt"/>
              <a:ea typeface="+mn-ea"/>
              <a:cs typeface="+mn-ea"/>
              <a:sym typeface="+mn-lt"/>
            </a:endParaRPr>
          </a:p>
        </p:txBody>
      </p:sp>
      <p:grpSp>
        <p:nvGrpSpPr>
          <p:cNvPr id="3" name="Group 1"/>
          <p:cNvGrpSpPr/>
          <p:nvPr/>
        </p:nvGrpSpPr>
        <p:grpSpPr>
          <a:xfrm>
            <a:off x="4953358" y="3759370"/>
            <a:ext cx="2438400" cy="48768"/>
            <a:chOff x="3657600" y="4540249"/>
            <a:chExt cx="1828800" cy="36576"/>
          </a:xfrm>
        </p:grpSpPr>
        <p:sp>
          <p:nvSpPr>
            <p:cNvPr id="4" name="Rectangle 34"/>
            <p:cNvSpPr/>
            <p:nvPr/>
          </p:nvSpPr>
          <p:spPr>
            <a:xfrm>
              <a:off x="3657600" y="4540249"/>
              <a:ext cx="305027" cy="36576"/>
            </a:xfrm>
            <a:prstGeom prst="rect">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9170" rtl="1"/>
              <a:endParaRPr lang="ar-SA" sz="2400">
                <a:solidFill>
                  <a:srgbClr val="FFFFFF"/>
                </a:solidFill>
                <a:cs typeface="+mn-ea"/>
                <a:sym typeface="+mn-lt"/>
              </a:endParaRPr>
            </a:p>
          </p:txBody>
        </p:sp>
        <p:sp>
          <p:nvSpPr>
            <p:cNvPr id="5" name="Rectangle 35"/>
            <p:cNvSpPr/>
            <p:nvPr/>
          </p:nvSpPr>
          <p:spPr>
            <a:xfrm>
              <a:off x="3962627" y="4540249"/>
              <a:ext cx="305027" cy="36576"/>
            </a:xfrm>
            <a:prstGeom prst="rect">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9170" rtl="1"/>
              <a:endParaRPr lang="ar-SA" sz="2400">
                <a:solidFill>
                  <a:srgbClr val="FFFFFF"/>
                </a:solidFill>
                <a:cs typeface="+mn-ea"/>
                <a:sym typeface="+mn-lt"/>
              </a:endParaRPr>
            </a:p>
          </p:txBody>
        </p:sp>
        <p:sp>
          <p:nvSpPr>
            <p:cNvPr id="6" name="Rectangle 36"/>
            <p:cNvSpPr/>
            <p:nvPr/>
          </p:nvSpPr>
          <p:spPr>
            <a:xfrm>
              <a:off x="4267654" y="4540249"/>
              <a:ext cx="305027" cy="36576"/>
            </a:xfrm>
            <a:prstGeom prst="rect">
              <a:avLst/>
            </a:pr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9170" rtl="1"/>
              <a:endParaRPr lang="ar-SA" sz="2400">
                <a:solidFill>
                  <a:srgbClr val="FFFFFF"/>
                </a:solidFill>
                <a:cs typeface="+mn-ea"/>
                <a:sym typeface="+mn-lt"/>
              </a:endParaRPr>
            </a:p>
          </p:txBody>
        </p:sp>
        <p:sp>
          <p:nvSpPr>
            <p:cNvPr id="7" name="Rectangle 37"/>
            <p:cNvSpPr/>
            <p:nvPr/>
          </p:nvSpPr>
          <p:spPr>
            <a:xfrm>
              <a:off x="4572681" y="4540249"/>
              <a:ext cx="305027" cy="36576"/>
            </a:xfrm>
            <a:prstGeom prst="rect">
              <a:avLst/>
            </a:pr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9170" rtl="1"/>
              <a:endParaRPr lang="ar-SA" sz="2400">
                <a:solidFill>
                  <a:srgbClr val="FFFFFF"/>
                </a:solidFill>
                <a:cs typeface="+mn-ea"/>
                <a:sym typeface="+mn-lt"/>
              </a:endParaRPr>
            </a:p>
          </p:txBody>
        </p:sp>
        <p:sp>
          <p:nvSpPr>
            <p:cNvPr id="8" name="Rectangle 38"/>
            <p:cNvSpPr/>
            <p:nvPr/>
          </p:nvSpPr>
          <p:spPr>
            <a:xfrm>
              <a:off x="4877708" y="4540249"/>
              <a:ext cx="305027" cy="36576"/>
            </a:xfrm>
            <a:prstGeom prst="rect">
              <a:avLst/>
            </a:prstGeom>
            <a:solidFill>
              <a:schemeClr val="accent5"/>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9170" rtl="1"/>
              <a:endParaRPr lang="ar-SA" sz="2400">
                <a:solidFill>
                  <a:srgbClr val="FFFFFF"/>
                </a:solidFill>
                <a:cs typeface="+mn-ea"/>
                <a:sym typeface="+mn-lt"/>
              </a:endParaRPr>
            </a:p>
          </p:txBody>
        </p:sp>
        <p:sp>
          <p:nvSpPr>
            <p:cNvPr id="9" name="Rectangle 39"/>
            <p:cNvSpPr/>
            <p:nvPr/>
          </p:nvSpPr>
          <p:spPr>
            <a:xfrm>
              <a:off x="5181373" y="4540249"/>
              <a:ext cx="305027" cy="36576"/>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9170" rtl="1"/>
              <a:endParaRPr lang="ar-SA" sz="2400">
                <a:solidFill>
                  <a:srgbClr val="FFFFFF"/>
                </a:solidFill>
                <a:cs typeface="+mn-ea"/>
                <a:sym typeface="+mn-lt"/>
              </a:endParaRPr>
            </a:p>
          </p:txBody>
        </p:sp>
      </p:grpSp>
      <p:pic>
        <p:nvPicPr>
          <p:cNvPr id="35" name="图片 34"/>
          <p:cNvPicPr>
            <a:picLocks noChangeAspect="1"/>
          </p:cNvPicPr>
          <p:nvPr/>
        </p:nvPicPr>
        <p:blipFill>
          <a:blip r:embed="rId2" cstate="print">
            <a:alphaModFix amt="19000"/>
          </a:blip>
          <a:stretch>
            <a:fillRect/>
          </a:stretch>
        </p:blipFill>
        <p:spPr>
          <a:xfrm>
            <a:off x="0" y="4624914"/>
            <a:ext cx="12192000" cy="2222071"/>
          </a:xfrm>
          <a:prstGeom prst="rect">
            <a:avLst/>
          </a:prstGeom>
        </p:spPr>
      </p:pic>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291785" y="106169"/>
            <a:ext cx="5093753" cy="523220"/>
          </a:xfrm>
          <a:prstGeom prst="rect">
            <a:avLst/>
          </a:prstGeom>
          <a:noFill/>
        </p:spPr>
        <p:txBody>
          <a:bodyPr wrap="square" rtlCol="0">
            <a:spAutoFit/>
          </a:bodyPr>
          <a:lstStyle/>
          <a:p>
            <a:r>
              <a:rPr lang="zh-CN" altLang="en-US" sz="2800" dirty="0">
                <a:solidFill>
                  <a:srgbClr val="237DB9"/>
                </a:solidFill>
                <a:latin typeface="+mn-ea"/>
              </a:rPr>
              <a:t>模拟器</a:t>
            </a:r>
            <a:endParaRPr lang="zh-CN" altLang="en-US" sz="2800" dirty="0">
              <a:solidFill>
                <a:srgbClr val="C00000"/>
              </a:solidFill>
            </a:endParaRPr>
          </a:p>
        </p:txBody>
      </p:sp>
      <p:sp>
        <p:nvSpPr>
          <p:cNvPr id="13" name="Rectangle 15"/>
          <p:cNvSpPr/>
          <p:nvPr/>
        </p:nvSpPr>
        <p:spPr>
          <a:xfrm>
            <a:off x="1" y="106262"/>
            <a:ext cx="2222337" cy="568449"/>
          </a:xfrm>
          <a:prstGeom prst="rect">
            <a:avLst/>
          </a:prstGeom>
          <a:solidFill>
            <a:srgbClr val="237DB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9170" rtl="1"/>
            <a:endParaRPr lang="ar-SA" sz="2400">
              <a:solidFill>
                <a:srgbClr val="FFFFFF"/>
              </a:solidFill>
              <a:cs typeface="+mn-ea"/>
              <a:sym typeface="+mn-lt"/>
            </a:endParaRPr>
          </a:p>
        </p:txBody>
      </p:sp>
      <p:sp>
        <p:nvSpPr>
          <p:cNvPr id="14" name="TextBox 13"/>
          <p:cNvSpPr txBox="1"/>
          <p:nvPr/>
        </p:nvSpPr>
        <p:spPr>
          <a:xfrm>
            <a:off x="-69450" y="116160"/>
            <a:ext cx="2361235" cy="523220"/>
          </a:xfrm>
          <a:prstGeom prst="rect">
            <a:avLst/>
          </a:prstGeom>
          <a:noFill/>
        </p:spPr>
        <p:txBody>
          <a:bodyPr wrap="square" rtlCol="0">
            <a:spAutoFit/>
          </a:bodyPr>
          <a:lstStyle/>
          <a:p>
            <a:pPr algn="ctr"/>
            <a:r>
              <a:rPr lang="zh-CN" altLang="en-US" sz="2800" dirty="0" smtClean="0"/>
              <a:t>亮点功能</a:t>
            </a:r>
            <a:r>
              <a:rPr lang="en-US" altLang="zh-CN" sz="2800" dirty="0"/>
              <a:t>4</a:t>
            </a:r>
            <a:endParaRPr lang="zh-CN" altLang="en-US" sz="2800" dirty="0"/>
          </a:p>
        </p:txBody>
      </p:sp>
      <p:sp>
        <p:nvSpPr>
          <p:cNvPr id="19" name="文本框 18"/>
          <p:cNvSpPr txBox="1"/>
          <p:nvPr/>
        </p:nvSpPr>
        <p:spPr>
          <a:xfrm>
            <a:off x="386570" y="798375"/>
            <a:ext cx="11500630" cy="700192"/>
          </a:xfrm>
          <a:prstGeom prst="rect">
            <a:avLst/>
          </a:prstGeom>
          <a:solidFill>
            <a:schemeClr val="bg2">
              <a:lumMod val="85000"/>
            </a:schemeClr>
          </a:solidFill>
        </p:spPr>
        <p:txBody>
          <a:bodyPr wrap="square" rtlCol="0">
            <a:spAutoFit/>
          </a:bodyPr>
          <a:lstStyle/>
          <a:p>
            <a:pPr algn="just">
              <a:lnSpc>
                <a:spcPct val="150000"/>
              </a:lnSpc>
            </a:pPr>
            <a:r>
              <a:rPr lang="zh-CN" altLang="en-US" sz="1400" dirty="0" smtClean="0">
                <a:solidFill>
                  <a:srgbClr val="000000"/>
                </a:solidFill>
              </a:rPr>
              <a:t>开发中心提供了应用模拟器和设备模拟器，可以模拟数据上报和命令下发等场景，使开发者在应用服务器或物理设备未完备时也可以进行功能测试和能力体验，降低应用侧和设备侧之间开发进程的相互依赖。</a:t>
            </a:r>
            <a:endParaRPr lang="en-US" altLang="zh-CN" sz="1400" dirty="0">
              <a:solidFill>
                <a:srgbClr val="000000"/>
              </a:solidFill>
            </a:endParaRPr>
          </a:p>
        </p:txBody>
      </p:sp>
      <p:pic>
        <p:nvPicPr>
          <p:cNvPr id="3" name="图片 2"/>
          <p:cNvPicPr>
            <a:picLocks noChangeAspect="1"/>
          </p:cNvPicPr>
          <p:nvPr/>
        </p:nvPicPr>
        <p:blipFill>
          <a:blip r:embed="rId2"/>
          <a:stretch>
            <a:fillRect/>
          </a:stretch>
        </p:blipFill>
        <p:spPr>
          <a:xfrm>
            <a:off x="1771309" y="1667553"/>
            <a:ext cx="8365920" cy="49070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52542244"/>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cstate="print">
            <a:alphaModFix amt="19000"/>
          </a:blip>
          <a:stretch>
            <a:fillRect/>
          </a:stretch>
        </p:blipFill>
        <p:spPr>
          <a:xfrm>
            <a:off x="0" y="4624914"/>
            <a:ext cx="12192000" cy="2222071"/>
          </a:xfrm>
          <a:prstGeom prst="rect">
            <a:avLst/>
          </a:prstGeom>
        </p:spPr>
      </p:pic>
      <p:sp>
        <p:nvSpPr>
          <p:cNvPr id="2" name="Text Placeholder 1"/>
          <p:cNvSpPr>
            <a:spLocks noGrp="1"/>
          </p:cNvSpPr>
          <p:nvPr>
            <p:ph type="body" sz="quarter" idx="10"/>
          </p:nvPr>
        </p:nvSpPr>
        <p:spPr/>
        <p:txBody>
          <a:bodyPr/>
          <a:lstStyle/>
          <a:p>
            <a:r>
              <a:rPr lang="zh-CN" altLang="en-US" dirty="0" smtClean="0">
                <a:latin typeface="+mn-lt"/>
                <a:ea typeface="+mn-ea"/>
                <a:cs typeface="+mn-ea"/>
                <a:sym typeface="+mn-lt"/>
              </a:rPr>
              <a:t>目录</a:t>
            </a:r>
            <a:endParaRPr lang="ar-SA" altLang="zh-CN" dirty="0">
              <a:latin typeface="+mn-lt"/>
              <a:ea typeface="+mn-ea"/>
              <a:cs typeface="+mn-ea"/>
              <a:sym typeface="+mn-lt"/>
            </a:endParaRPr>
          </a:p>
        </p:txBody>
      </p:sp>
      <p:sp>
        <p:nvSpPr>
          <p:cNvPr id="35" name="文本框 4"/>
          <p:cNvSpPr txBox="1"/>
          <p:nvPr/>
        </p:nvSpPr>
        <p:spPr>
          <a:xfrm>
            <a:off x="1890532" y="3351240"/>
            <a:ext cx="1886673" cy="400110"/>
          </a:xfrm>
          <a:prstGeom prst="rect">
            <a:avLst/>
          </a:prstGeom>
          <a:noFill/>
        </p:spPr>
        <p:txBody>
          <a:bodyPr wrap="square" rtlCol="0">
            <a:spAutoFit/>
          </a:bodyPr>
          <a:lstStyle/>
          <a:p>
            <a:pPr algn="ctr"/>
            <a:r>
              <a:rPr lang="zh-CN" altLang="en-US" sz="2000" b="1" dirty="0" smtClean="0">
                <a:solidFill>
                  <a:srgbClr val="237DB9"/>
                </a:solidFill>
                <a:cs typeface="+mn-ea"/>
                <a:sym typeface="+mn-lt"/>
              </a:rPr>
              <a:t>开发中心简介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3927676" y="2382579"/>
            <a:ext cx="0" cy="1794076"/>
          </a:xfrm>
          <a:prstGeom prst="line">
            <a:avLst/>
          </a:prstGeom>
          <a:ln>
            <a:solidFill>
              <a:srgbClr val="7C8C9B"/>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174803" y="2382579"/>
            <a:ext cx="0" cy="1794076"/>
          </a:xfrm>
          <a:prstGeom prst="line">
            <a:avLst/>
          </a:prstGeom>
          <a:ln>
            <a:solidFill>
              <a:srgbClr val="7C8C9B"/>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8430102" y="2382579"/>
            <a:ext cx="0" cy="1794076"/>
          </a:xfrm>
          <a:prstGeom prst="line">
            <a:avLst/>
          </a:prstGeom>
          <a:ln>
            <a:solidFill>
              <a:srgbClr val="7C8C9B"/>
            </a:solidFill>
          </a:ln>
        </p:spPr>
        <p:style>
          <a:lnRef idx="1">
            <a:schemeClr val="accent1"/>
          </a:lnRef>
          <a:fillRef idx="0">
            <a:schemeClr val="accent1"/>
          </a:fillRef>
          <a:effectRef idx="0">
            <a:schemeClr val="accent1"/>
          </a:effectRef>
          <a:fontRef idx="minor">
            <a:schemeClr val="tx1"/>
          </a:fontRef>
        </p:style>
      </p:cxnSp>
      <p:sp>
        <p:nvSpPr>
          <p:cNvPr id="100" name="文本框 58"/>
          <p:cNvSpPr txBox="1"/>
          <p:nvPr/>
        </p:nvSpPr>
        <p:spPr>
          <a:xfrm>
            <a:off x="4043423" y="3351240"/>
            <a:ext cx="2106591" cy="400110"/>
          </a:xfrm>
          <a:prstGeom prst="rect">
            <a:avLst/>
          </a:prstGeom>
          <a:noFill/>
        </p:spPr>
        <p:txBody>
          <a:bodyPr wrap="square" rtlCol="0">
            <a:spAutoFit/>
          </a:bodyPr>
          <a:lstStyle/>
          <a:p>
            <a:pPr algn="ctr" defTabSz="1219170"/>
            <a:r>
              <a:rPr lang="zh-CN" altLang="en-US" sz="2000" b="1" dirty="0" smtClean="0">
                <a:solidFill>
                  <a:srgbClr val="14AA96"/>
                </a:solidFill>
                <a:cs typeface="+mn-ea"/>
                <a:sym typeface="+mn-lt"/>
              </a:rPr>
              <a:t>亮点介绍</a:t>
            </a:r>
            <a:endParaRPr lang="ar-SA" altLang="zh-CN" sz="2000" b="1" dirty="0">
              <a:solidFill>
                <a:srgbClr val="14AA96"/>
              </a:solidFill>
              <a:cs typeface="+mn-ea"/>
              <a:sym typeface="+mn-lt"/>
            </a:endParaRPr>
          </a:p>
        </p:txBody>
      </p:sp>
      <p:grpSp>
        <p:nvGrpSpPr>
          <p:cNvPr id="4" name="组合 3"/>
          <p:cNvGrpSpPr/>
          <p:nvPr/>
        </p:nvGrpSpPr>
        <p:grpSpPr>
          <a:xfrm>
            <a:off x="6497570" y="2442339"/>
            <a:ext cx="1585585" cy="1321711"/>
            <a:chOff x="8779721" y="2429639"/>
            <a:chExt cx="1585585" cy="1321711"/>
          </a:xfrm>
        </p:grpSpPr>
        <p:sp>
          <p:nvSpPr>
            <p:cNvPr id="46" name="Freeform 184"/>
            <p:cNvSpPr>
              <a:spLocks noEditPoints="1"/>
            </p:cNvSpPr>
            <p:nvPr/>
          </p:nvSpPr>
          <p:spPr bwMode="auto">
            <a:xfrm>
              <a:off x="9263151" y="2429639"/>
              <a:ext cx="613163" cy="472510"/>
            </a:xfrm>
            <a:custGeom>
              <a:avLst/>
              <a:gdLst>
                <a:gd name="T0" fmla="*/ 15 w 140"/>
                <a:gd name="T1" fmla="*/ 33 h 108"/>
                <a:gd name="T2" fmla="*/ 19 w 140"/>
                <a:gd name="T3" fmla="*/ 29 h 108"/>
                <a:gd name="T4" fmla="*/ 23 w 140"/>
                <a:gd name="T5" fmla="*/ 31 h 108"/>
                <a:gd name="T6" fmla="*/ 49 w 140"/>
                <a:gd name="T7" fmla="*/ 19 h 108"/>
                <a:gd name="T8" fmla="*/ 49 w 140"/>
                <a:gd name="T9" fmla="*/ 18 h 108"/>
                <a:gd name="T10" fmla="*/ 53 w 140"/>
                <a:gd name="T11" fmla="*/ 14 h 108"/>
                <a:gd name="T12" fmla="*/ 57 w 140"/>
                <a:gd name="T13" fmla="*/ 18 h 108"/>
                <a:gd name="T14" fmla="*/ 83 w 140"/>
                <a:gd name="T15" fmla="*/ 24 h 108"/>
                <a:gd name="T16" fmla="*/ 87 w 140"/>
                <a:gd name="T17" fmla="*/ 21 h 108"/>
                <a:gd name="T18" fmla="*/ 90 w 140"/>
                <a:gd name="T19" fmla="*/ 22 h 108"/>
                <a:gd name="T20" fmla="*/ 117 w 140"/>
                <a:gd name="T21" fmla="*/ 5 h 108"/>
                <a:gd name="T22" fmla="*/ 117 w 140"/>
                <a:gd name="T23" fmla="*/ 4 h 108"/>
                <a:gd name="T24" fmla="*/ 121 w 140"/>
                <a:gd name="T25" fmla="*/ 0 h 108"/>
                <a:gd name="T26" fmla="*/ 125 w 140"/>
                <a:gd name="T27" fmla="*/ 4 h 108"/>
                <a:gd name="T28" fmla="*/ 121 w 140"/>
                <a:gd name="T29" fmla="*/ 8 h 108"/>
                <a:gd name="T30" fmla="*/ 118 w 140"/>
                <a:gd name="T31" fmla="*/ 7 h 108"/>
                <a:gd name="T32" fmla="*/ 91 w 140"/>
                <a:gd name="T33" fmla="*/ 24 h 108"/>
                <a:gd name="T34" fmla="*/ 91 w 140"/>
                <a:gd name="T35" fmla="*/ 25 h 108"/>
                <a:gd name="T36" fmla="*/ 87 w 140"/>
                <a:gd name="T37" fmla="*/ 29 h 108"/>
                <a:gd name="T38" fmla="*/ 83 w 140"/>
                <a:gd name="T39" fmla="*/ 25 h 108"/>
                <a:gd name="T40" fmla="*/ 57 w 140"/>
                <a:gd name="T41" fmla="*/ 20 h 108"/>
                <a:gd name="T42" fmla="*/ 53 w 140"/>
                <a:gd name="T43" fmla="*/ 22 h 108"/>
                <a:gd name="T44" fmla="*/ 50 w 140"/>
                <a:gd name="T45" fmla="*/ 21 h 108"/>
                <a:gd name="T46" fmla="*/ 23 w 140"/>
                <a:gd name="T47" fmla="*/ 32 h 108"/>
                <a:gd name="T48" fmla="*/ 23 w 140"/>
                <a:gd name="T49" fmla="*/ 33 h 108"/>
                <a:gd name="T50" fmla="*/ 19 w 140"/>
                <a:gd name="T51" fmla="*/ 37 h 108"/>
                <a:gd name="T52" fmla="*/ 15 w 140"/>
                <a:gd name="T53" fmla="*/ 33 h 108"/>
                <a:gd name="T54" fmla="*/ 137 w 140"/>
                <a:gd name="T55" fmla="*/ 102 h 108"/>
                <a:gd name="T56" fmla="*/ 133 w 140"/>
                <a:gd name="T57" fmla="*/ 102 h 108"/>
                <a:gd name="T58" fmla="*/ 133 w 140"/>
                <a:gd name="T59" fmla="*/ 21 h 108"/>
                <a:gd name="T60" fmla="*/ 125 w 140"/>
                <a:gd name="T61" fmla="*/ 13 h 108"/>
                <a:gd name="T62" fmla="*/ 116 w 140"/>
                <a:gd name="T63" fmla="*/ 13 h 108"/>
                <a:gd name="T64" fmla="*/ 109 w 140"/>
                <a:gd name="T65" fmla="*/ 21 h 108"/>
                <a:gd name="T66" fmla="*/ 109 w 140"/>
                <a:gd name="T67" fmla="*/ 102 h 108"/>
                <a:gd name="T68" fmla="*/ 99 w 140"/>
                <a:gd name="T69" fmla="*/ 102 h 108"/>
                <a:gd name="T70" fmla="*/ 99 w 140"/>
                <a:gd name="T71" fmla="*/ 42 h 108"/>
                <a:gd name="T72" fmla="*/ 91 w 140"/>
                <a:gd name="T73" fmla="*/ 34 h 108"/>
                <a:gd name="T74" fmla="*/ 83 w 140"/>
                <a:gd name="T75" fmla="*/ 34 h 108"/>
                <a:gd name="T76" fmla="*/ 75 w 140"/>
                <a:gd name="T77" fmla="*/ 42 h 108"/>
                <a:gd name="T78" fmla="*/ 75 w 140"/>
                <a:gd name="T79" fmla="*/ 102 h 108"/>
                <a:gd name="T80" fmla="*/ 65 w 140"/>
                <a:gd name="T81" fmla="*/ 102 h 108"/>
                <a:gd name="T82" fmla="*/ 65 w 140"/>
                <a:gd name="T83" fmla="*/ 36 h 108"/>
                <a:gd name="T84" fmla="*/ 58 w 140"/>
                <a:gd name="T85" fmla="*/ 28 h 108"/>
                <a:gd name="T86" fmla="*/ 49 w 140"/>
                <a:gd name="T87" fmla="*/ 28 h 108"/>
                <a:gd name="T88" fmla="*/ 41 w 140"/>
                <a:gd name="T89" fmla="*/ 36 h 108"/>
                <a:gd name="T90" fmla="*/ 41 w 140"/>
                <a:gd name="T91" fmla="*/ 102 h 108"/>
                <a:gd name="T92" fmla="*/ 32 w 140"/>
                <a:gd name="T93" fmla="*/ 102 h 108"/>
                <a:gd name="T94" fmla="*/ 32 w 140"/>
                <a:gd name="T95" fmla="*/ 52 h 108"/>
                <a:gd name="T96" fmla="*/ 24 w 140"/>
                <a:gd name="T97" fmla="*/ 44 h 108"/>
                <a:gd name="T98" fmla="*/ 15 w 140"/>
                <a:gd name="T99" fmla="*/ 44 h 108"/>
                <a:gd name="T100" fmla="*/ 8 w 140"/>
                <a:gd name="T101" fmla="*/ 52 h 108"/>
                <a:gd name="T102" fmla="*/ 8 w 140"/>
                <a:gd name="T103" fmla="*/ 102 h 108"/>
                <a:gd name="T104" fmla="*/ 3 w 140"/>
                <a:gd name="T105" fmla="*/ 102 h 108"/>
                <a:gd name="T106" fmla="*/ 0 w 140"/>
                <a:gd name="T107" fmla="*/ 104 h 108"/>
                <a:gd name="T108" fmla="*/ 0 w 140"/>
                <a:gd name="T109" fmla="*/ 105 h 108"/>
                <a:gd name="T110" fmla="*/ 3 w 140"/>
                <a:gd name="T111" fmla="*/ 108 h 108"/>
                <a:gd name="T112" fmla="*/ 137 w 140"/>
                <a:gd name="T113" fmla="*/ 108 h 108"/>
                <a:gd name="T114" fmla="*/ 140 w 140"/>
                <a:gd name="T115" fmla="*/ 105 h 108"/>
                <a:gd name="T116" fmla="*/ 140 w 140"/>
                <a:gd name="T117" fmla="*/ 104 h 108"/>
                <a:gd name="T118" fmla="*/ 137 w 140"/>
                <a:gd name="T119" fmla="*/ 10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0" h="108">
                  <a:moveTo>
                    <a:pt x="15" y="33"/>
                  </a:moveTo>
                  <a:cubicBezTo>
                    <a:pt x="15" y="31"/>
                    <a:pt x="17" y="29"/>
                    <a:pt x="19" y="29"/>
                  </a:cubicBezTo>
                  <a:cubicBezTo>
                    <a:pt x="21" y="29"/>
                    <a:pt x="22" y="30"/>
                    <a:pt x="23" y="31"/>
                  </a:cubicBezTo>
                  <a:cubicBezTo>
                    <a:pt x="49" y="19"/>
                    <a:pt x="49" y="19"/>
                    <a:pt x="49" y="19"/>
                  </a:cubicBezTo>
                  <a:cubicBezTo>
                    <a:pt x="49" y="19"/>
                    <a:pt x="49" y="19"/>
                    <a:pt x="49" y="18"/>
                  </a:cubicBezTo>
                  <a:cubicBezTo>
                    <a:pt x="49" y="16"/>
                    <a:pt x="51" y="14"/>
                    <a:pt x="53" y="14"/>
                  </a:cubicBezTo>
                  <a:cubicBezTo>
                    <a:pt x="55" y="14"/>
                    <a:pt x="57" y="16"/>
                    <a:pt x="57" y="18"/>
                  </a:cubicBezTo>
                  <a:cubicBezTo>
                    <a:pt x="83" y="24"/>
                    <a:pt x="83" y="24"/>
                    <a:pt x="83" y="24"/>
                  </a:cubicBezTo>
                  <a:cubicBezTo>
                    <a:pt x="84" y="22"/>
                    <a:pt x="85" y="21"/>
                    <a:pt x="87" y="21"/>
                  </a:cubicBezTo>
                  <a:cubicBezTo>
                    <a:pt x="88" y="21"/>
                    <a:pt x="89" y="22"/>
                    <a:pt x="90" y="22"/>
                  </a:cubicBezTo>
                  <a:cubicBezTo>
                    <a:pt x="117" y="5"/>
                    <a:pt x="117" y="5"/>
                    <a:pt x="117" y="5"/>
                  </a:cubicBezTo>
                  <a:cubicBezTo>
                    <a:pt x="117" y="5"/>
                    <a:pt x="117" y="5"/>
                    <a:pt x="117" y="4"/>
                  </a:cubicBezTo>
                  <a:cubicBezTo>
                    <a:pt x="117" y="2"/>
                    <a:pt x="119" y="0"/>
                    <a:pt x="121" y="0"/>
                  </a:cubicBezTo>
                  <a:cubicBezTo>
                    <a:pt x="123" y="0"/>
                    <a:pt x="125" y="2"/>
                    <a:pt x="125" y="4"/>
                  </a:cubicBezTo>
                  <a:cubicBezTo>
                    <a:pt x="125" y="6"/>
                    <a:pt x="123" y="8"/>
                    <a:pt x="121" y="8"/>
                  </a:cubicBezTo>
                  <a:cubicBezTo>
                    <a:pt x="120" y="8"/>
                    <a:pt x="119" y="8"/>
                    <a:pt x="118" y="7"/>
                  </a:cubicBezTo>
                  <a:cubicBezTo>
                    <a:pt x="91" y="24"/>
                    <a:pt x="91" y="24"/>
                    <a:pt x="91" y="24"/>
                  </a:cubicBezTo>
                  <a:cubicBezTo>
                    <a:pt x="91" y="24"/>
                    <a:pt x="91" y="25"/>
                    <a:pt x="91" y="25"/>
                  </a:cubicBezTo>
                  <a:cubicBezTo>
                    <a:pt x="91" y="27"/>
                    <a:pt x="89" y="29"/>
                    <a:pt x="87" y="29"/>
                  </a:cubicBezTo>
                  <a:cubicBezTo>
                    <a:pt x="85" y="29"/>
                    <a:pt x="83" y="27"/>
                    <a:pt x="83" y="25"/>
                  </a:cubicBezTo>
                  <a:cubicBezTo>
                    <a:pt x="57" y="20"/>
                    <a:pt x="57" y="20"/>
                    <a:pt x="57" y="20"/>
                  </a:cubicBezTo>
                  <a:cubicBezTo>
                    <a:pt x="56" y="21"/>
                    <a:pt x="55" y="22"/>
                    <a:pt x="53" y="22"/>
                  </a:cubicBezTo>
                  <a:cubicBezTo>
                    <a:pt x="52" y="22"/>
                    <a:pt x="51" y="22"/>
                    <a:pt x="50" y="21"/>
                  </a:cubicBezTo>
                  <a:cubicBezTo>
                    <a:pt x="23" y="32"/>
                    <a:pt x="23" y="32"/>
                    <a:pt x="23" y="32"/>
                  </a:cubicBezTo>
                  <a:cubicBezTo>
                    <a:pt x="23" y="32"/>
                    <a:pt x="23" y="33"/>
                    <a:pt x="23" y="33"/>
                  </a:cubicBezTo>
                  <a:cubicBezTo>
                    <a:pt x="23" y="35"/>
                    <a:pt x="22" y="37"/>
                    <a:pt x="19" y="37"/>
                  </a:cubicBezTo>
                  <a:cubicBezTo>
                    <a:pt x="17" y="37"/>
                    <a:pt x="15" y="35"/>
                    <a:pt x="15" y="33"/>
                  </a:cubicBezTo>
                  <a:close/>
                  <a:moveTo>
                    <a:pt x="137" y="102"/>
                  </a:moveTo>
                  <a:cubicBezTo>
                    <a:pt x="133" y="102"/>
                    <a:pt x="133" y="102"/>
                    <a:pt x="133" y="102"/>
                  </a:cubicBezTo>
                  <a:cubicBezTo>
                    <a:pt x="133" y="21"/>
                    <a:pt x="133" y="21"/>
                    <a:pt x="133" y="21"/>
                  </a:cubicBezTo>
                  <a:cubicBezTo>
                    <a:pt x="133" y="17"/>
                    <a:pt x="129" y="13"/>
                    <a:pt x="125" y="13"/>
                  </a:cubicBezTo>
                  <a:cubicBezTo>
                    <a:pt x="116" y="13"/>
                    <a:pt x="116" y="13"/>
                    <a:pt x="116" y="13"/>
                  </a:cubicBezTo>
                  <a:cubicBezTo>
                    <a:pt x="112" y="13"/>
                    <a:pt x="109" y="17"/>
                    <a:pt x="109" y="21"/>
                  </a:cubicBezTo>
                  <a:cubicBezTo>
                    <a:pt x="109" y="102"/>
                    <a:pt x="109" y="102"/>
                    <a:pt x="109" y="102"/>
                  </a:cubicBezTo>
                  <a:cubicBezTo>
                    <a:pt x="99" y="102"/>
                    <a:pt x="99" y="102"/>
                    <a:pt x="99" y="102"/>
                  </a:cubicBezTo>
                  <a:cubicBezTo>
                    <a:pt x="99" y="42"/>
                    <a:pt x="99" y="42"/>
                    <a:pt x="99" y="42"/>
                  </a:cubicBezTo>
                  <a:cubicBezTo>
                    <a:pt x="99" y="38"/>
                    <a:pt x="95" y="34"/>
                    <a:pt x="91" y="34"/>
                  </a:cubicBezTo>
                  <a:cubicBezTo>
                    <a:pt x="83" y="34"/>
                    <a:pt x="83" y="34"/>
                    <a:pt x="83" y="34"/>
                  </a:cubicBezTo>
                  <a:cubicBezTo>
                    <a:pt x="78" y="34"/>
                    <a:pt x="75" y="38"/>
                    <a:pt x="75" y="42"/>
                  </a:cubicBezTo>
                  <a:cubicBezTo>
                    <a:pt x="75" y="102"/>
                    <a:pt x="75" y="102"/>
                    <a:pt x="75" y="102"/>
                  </a:cubicBezTo>
                  <a:cubicBezTo>
                    <a:pt x="65" y="102"/>
                    <a:pt x="65" y="102"/>
                    <a:pt x="65" y="102"/>
                  </a:cubicBezTo>
                  <a:cubicBezTo>
                    <a:pt x="65" y="36"/>
                    <a:pt x="65" y="36"/>
                    <a:pt x="65" y="36"/>
                  </a:cubicBezTo>
                  <a:cubicBezTo>
                    <a:pt x="65" y="31"/>
                    <a:pt x="62" y="28"/>
                    <a:pt x="58" y="28"/>
                  </a:cubicBezTo>
                  <a:cubicBezTo>
                    <a:pt x="49" y="28"/>
                    <a:pt x="49" y="28"/>
                    <a:pt x="49" y="28"/>
                  </a:cubicBezTo>
                  <a:cubicBezTo>
                    <a:pt x="45" y="28"/>
                    <a:pt x="41" y="31"/>
                    <a:pt x="41" y="36"/>
                  </a:cubicBezTo>
                  <a:cubicBezTo>
                    <a:pt x="41" y="102"/>
                    <a:pt x="41" y="102"/>
                    <a:pt x="41" y="102"/>
                  </a:cubicBezTo>
                  <a:cubicBezTo>
                    <a:pt x="32" y="102"/>
                    <a:pt x="32" y="102"/>
                    <a:pt x="32" y="102"/>
                  </a:cubicBezTo>
                  <a:cubicBezTo>
                    <a:pt x="32" y="52"/>
                    <a:pt x="32" y="52"/>
                    <a:pt x="32" y="52"/>
                  </a:cubicBezTo>
                  <a:cubicBezTo>
                    <a:pt x="32" y="48"/>
                    <a:pt x="28" y="44"/>
                    <a:pt x="24" y="44"/>
                  </a:cubicBezTo>
                  <a:cubicBezTo>
                    <a:pt x="15" y="44"/>
                    <a:pt x="15" y="44"/>
                    <a:pt x="15" y="44"/>
                  </a:cubicBezTo>
                  <a:cubicBezTo>
                    <a:pt x="11" y="44"/>
                    <a:pt x="8" y="48"/>
                    <a:pt x="8" y="52"/>
                  </a:cubicBezTo>
                  <a:cubicBezTo>
                    <a:pt x="8" y="102"/>
                    <a:pt x="8" y="102"/>
                    <a:pt x="8" y="102"/>
                  </a:cubicBezTo>
                  <a:cubicBezTo>
                    <a:pt x="3" y="102"/>
                    <a:pt x="3" y="102"/>
                    <a:pt x="3" y="102"/>
                  </a:cubicBezTo>
                  <a:cubicBezTo>
                    <a:pt x="1" y="102"/>
                    <a:pt x="0" y="103"/>
                    <a:pt x="0" y="104"/>
                  </a:cubicBezTo>
                  <a:cubicBezTo>
                    <a:pt x="0" y="105"/>
                    <a:pt x="0" y="105"/>
                    <a:pt x="0" y="105"/>
                  </a:cubicBezTo>
                  <a:cubicBezTo>
                    <a:pt x="0" y="107"/>
                    <a:pt x="1" y="108"/>
                    <a:pt x="3" y="108"/>
                  </a:cubicBezTo>
                  <a:cubicBezTo>
                    <a:pt x="137" y="108"/>
                    <a:pt x="137" y="108"/>
                    <a:pt x="137" y="108"/>
                  </a:cubicBezTo>
                  <a:cubicBezTo>
                    <a:pt x="139" y="108"/>
                    <a:pt x="140" y="107"/>
                    <a:pt x="140" y="105"/>
                  </a:cubicBezTo>
                  <a:cubicBezTo>
                    <a:pt x="140" y="104"/>
                    <a:pt x="140" y="104"/>
                    <a:pt x="140" y="104"/>
                  </a:cubicBezTo>
                  <a:cubicBezTo>
                    <a:pt x="140" y="103"/>
                    <a:pt x="139" y="102"/>
                    <a:pt x="137" y="102"/>
                  </a:cubicBezTo>
                  <a:close/>
                </a:path>
              </a:pathLst>
            </a:custGeom>
            <a:solidFill>
              <a:srgbClr val="F09B1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 name="文本框 60"/>
            <p:cNvSpPr txBox="1"/>
            <p:nvPr/>
          </p:nvSpPr>
          <p:spPr>
            <a:xfrm>
              <a:off x="8779721" y="3351240"/>
              <a:ext cx="1585585" cy="400110"/>
            </a:xfrm>
            <a:prstGeom prst="rect">
              <a:avLst/>
            </a:prstGeom>
            <a:noFill/>
          </p:spPr>
          <p:txBody>
            <a:bodyPr wrap="square" rtlCol="0">
              <a:spAutoFit/>
            </a:bodyPr>
            <a:lstStyle/>
            <a:p>
              <a:pPr algn="ctr" defTabSz="1219170"/>
              <a:r>
                <a:rPr lang="zh-CN" altLang="en-US" sz="2000" b="1" dirty="0" smtClean="0">
                  <a:solidFill>
                    <a:srgbClr val="F09B14"/>
                  </a:solidFill>
                  <a:cs typeface="+mn-ea"/>
                  <a:sym typeface="+mn-lt"/>
                </a:rPr>
                <a:t>价值和优势</a:t>
              </a:r>
              <a:endParaRPr lang="ar-SA" altLang="zh-CN" sz="2000" b="1" dirty="0">
                <a:solidFill>
                  <a:srgbClr val="F09B14"/>
                </a:solidFill>
                <a:cs typeface="+mn-ea"/>
                <a:sym typeface="+mn-lt"/>
              </a:endParaRPr>
            </a:p>
          </p:txBody>
        </p:sp>
      </p:grpSp>
      <p:sp>
        <p:nvSpPr>
          <p:cNvPr id="44" name="Freeform 24"/>
          <p:cNvSpPr>
            <a:spLocks noEditPoints="1"/>
          </p:cNvSpPr>
          <p:nvPr/>
        </p:nvSpPr>
        <p:spPr bwMode="auto">
          <a:xfrm>
            <a:off x="2512847" y="2413387"/>
            <a:ext cx="594698" cy="505015"/>
          </a:xfrm>
          <a:custGeom>
            <a:avLst/>
            <a:gdLst>
              <a:gd name="T0" fmla="*/ 156 w 342"/>
              <a:gd name="T1" fmla="*/ 187 h 290"/>
              <a:gd name="T2" fmla="*/ 165 w 342"/>
              <a:gd name="T3" fmla="*/ 216 h 290"/>
              <a:gd name="T4" fmla="*/ 184 w 342"/>
              <a:gd name="T5" fmla="*/ 220 h 290"/>
              <a:gd name="T6" fmla="*/ 200 w 342"/>
              <a:gd name="T7" fmla="*/ 183 h 290"/>
              <a:gd name="T8" fmla="*/ 184 w 342"/>
              <a:gd name="T9" fmla="*/ 164 h 290"/>
              <a:gd name="T10" fmla="*/ 204 w 342"/>
              <a:gd name="T11" fmla="*/ 161 h 290"/>
              <a:gd name="T12" fmla="*/ 208 w 342"/>
              <a:gd name="T13" fmla="*/ 160 h 290"/>
              <a:gd name="T14" fmla="*/ 229 w 342"/>
              <a:gd name="T15" fmla="*/ 165 h 290"/>
              <a:gd name="T16" fmla="*/ 242 w 342"/>
              <a:gd name="T17" fmla="*/ 164 h 290"/>
              <a:gd name="T18" fmla="*/ 250 w 342"/>
              <a:gd name="T19" fmla="*/ 171 h 290"/>
              <a:gd name="T20" fmla="*/ 259 w 342"/>
              <a:gd name="T21" fmla="*/ 145 h 290"/>
              <a:gd name="T22" fmla="*/ 264 w 342"/>
              <a:gd name="T23" fmla="*/ 134 h 290"/>
              <a:gd name="T24" fmla="*/ 276 w 342"/>
              <a:gd name="T25" fmla="*/ 133 h 290"/>
              <a:gd name="T26" fmla="*/ 245 w 342"/>
              <a:gd name="T27" fmla="*/ 112 h 290"/>
              <a:gd name="T28" fmla="*/ 215 w 342"/>
              <a:gd name="T29" fmla="*/ 110 h 290"/>
              <a:gd name="T30" fmla="*/ 186 w 342"/>
              <a:gd name="T31" fmla="*/ 124 h 290"/>
              <a:gd name="T32" fmla="*/ 174 w 342"/>
              <a:gd name="T33" fmla="*/ 124 h 290"/>
              <a:gd name="T34" fmla="*/ 168 w 342"/>
              <a:gd name="T35" fmla="*/ 136 h 290"/>
              <a:gd name="T36" fmla="*/ 165 w 342"/>
              <a:gd name="T37" fmla="*/ 142 h 290"/>
              <a:gd name="T38" fmla="*/ 153 w 342"/>
              <a:gd name="T39" fmla="*/ 148 h 290"/>
              <a:gd name="T40" fmla="*/ 162 w 342"/>
              <a:gd name="T41" fmla="*/ 151 h 290"/>
              <a:gd name="T42" fmla="*/ 172 w 342"/>
              <a:gd name="T43" fmla="*/ 156 h 290"/>
              <a:gd name="T44" fmla="*/ 177 w 342"/>
              <a:gd name="T45" fmla="*/ 156 h 290"/>
              <a:gd name="T46" fmla="*/ 171 w 342"/>
              <a:gd name="T47" fmla="*/ 164 h 290"/>
              <a:gd name="T48" fmla="*/ 149 w 342"/>
              <a:gd name="T49" fmla="*/ 156 h 290"/>
              <a:gd name="T50" fmla="*/ 141 w 342"/>
              <a:gd name="T51" fmla="*/ 183 h 290"/>
              <a:gd name="T52" fmla="*/ 267 w 342"/>
              <a:gd name="T53" fmla="*/ 189 h 290"/>
              <a:gd name="T54" fmla="*/ 150 w 342"/>
              <a:gd name="T55" fmla="*/ 134 h 290"/>
              <a:gd name="T56" fmla="*/ 246 w 342"/>
              <a:gd name="T57" fmla="*/ 181 h 290"/>
              <a:gd name="T58" fmla="*/ 197 w 342"/>
              <a:gd name="T59" fmla="*/ 114 h 290"/>
              <a:gd name="T60" fmla="*/ 298 w 342"/>
              <a:gd name="T61" fmla="*/ 204 h 290"/>
              <a:gd name="T62" fmla="*/ 165 w 342"/>
              <a:gd name="T63" fmla="*/ 123 h 290"/>
              <a:gd name="T64" fmla="*/ 165 w 342"/>
              <a:gd name="T65" fmla="*/ 119 h 290"/>
              <a:gd name="T66" fmla="*/ 144 w 342"/>
              <a:gd name="T67" fmla="*/ 128 h 290"/>
              <a:gd name="T68" fmla="*/ 187 w 342"/>
              <a:gd name="T69" fmla="*/ 247 h 290"/>
              <a:gd name="T70" fmla="*/ 103 w 342"/>
              <a:gd name="T71" fmla="*/ 237 h 290"/>
              <a:gd name="T72" fmla="*/ 44 w 342"/>
              <a:gd name="T73" fmla="*/ 260 h 290"/>
              <a:gd name="T74" fmla="*/ 270 w 342"/>
              <a:gd name="T75" fmla="*/ 250 h 290"/>
              <a:gd name="T76" fmla="*/ 273 w 342"/>
              <a:gd name="T77" fmla="*/ 182 h 290"/>
              <a:gd name="T78" fmla="*/ 279 w 342"/>
              <a:gd name="T79" fmla="*/ 200 h 290"/>
              <a:gd name="T80" fmla="*/ 264 w 342"/>
              <a:gd name="T81" fmla="*/ 218 h 290"/>
              <a:gd name="T82" fmla="*/ 342 w 342"/>
              <a:gd name="T83" fmla="*/ 290 h 290"/>
              <a:gd name="T84" fmla="*/ 13 w 342"/>
              <a:gd name="T85" fmla="*/ 56 h 290"/>
              <a:gd name="T86" fmla="*/ 342 w 342"/>
              <a:gd name="T87" fmla="*/ 290 h 290"/>
              <a:gd name="T88" fmla="*/ 302 w 342"/>
              <a:gd name="T89" fmla="*/ 110 h 290"/>
              <a:gd name="T90" fmla="*/ 145 w 342"/>
              <a:gd name="T91" fmla="*/ 113 h 290"/>
              <a:gd name="T92" fmla="*/ 116 w 342"/>
              <a:gd name="T93" fmla="*/ 110 h 290"/>
              <a:gd name="T94" fmla="*/ 106 w 342"/>
              <a:gd name="T95" fmla="*/ 118 h 290"/>
              <a:gd name="T96" fmla="*/ 88 w 342"/>
              <a:gd name="T97" fmla="*/ 125 h 290"/>
              <a:gd name="T98" fmla="*/ 109 w 342"/>
              <a:gd name="T99" fmla="*/ 137 h 290"/>
              <a:gd name="T100" fmla="*/ 69 w 342"/>
              <a:gd name="T101" fmla="*/ 166 h 290"/>
              <a:gd name="T102" fmla="*/ 50 w 342"/>
              <a:gd name="T103" fmla="*/ 131 h 290"/>
              <a:gd name="T104" fmla="*/ 171 w 342"/>
              <a:gd name="T105" fmla="*/ 276 h 290"/>
              <a:gd name="T106" fmla="*/ 298 w 342"/>
              <a:gd name="T107" fmla="*/ 242 h 290"/>
              <a:gd name="T108" fmla="*/ 92 w 342"/>
              <a:gd name="T109" fmla="*/ 231 h 290"/>
              <a:gd name="T110" fmla="*/ 119 w 342"/>
              <a:gd name="T111" fmla="*/ 189 h 290"/>
              <a:gd name="T112" fmla="*/ 76 w 342"/>
              <a:gd name="T113" fmla="*/ 195 h 290"/>
              <a:gd name="T114" fmla="*/ 264 w 342"/>
              <a:gd name="T115" fmla="*/ 133 h 290"/>
              <a:gd name="T116" fmla="*/ 276 w 342"/>
              <a:gd name="T117" fmla="*/ 147 h 290"/>
              <a:gd name="T118" fmla="*/ 274 w 342"/>
              <a:gd name="T119" fmla="*/ 155 h 290"/>
              <a:gd name="T120" fmla="*/ 69 w 342"/>
              <a:gd name="T121" fmla="*/ 11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2" h="290">
                <a:moveTo>
                  <a:pt x="150" y="138"/>
                </a:moveTo>
                <a:cubicBezTo>
                  <a:pt x="151" y="140"/>
                  <a:pt x="148" y="141"/>
                  <a:pt x="147" y="140"/>
                </a:cubicBezTo>
                <a:cubicBezTo>
                  <a:pt x="145" y="139"/>
                  <a:pt x="148" y="135"/>
                  <a:pt x="150" y="138"/>
                </a:cubicBezTo>
                <a:close/>
                <a:moveTo>
                  <a:pt x="141" y="183"/>
                </a:moveTo>
                <a:cubicBezTo>
                  <a:pt x="143" y="186"/>
                  <a:pt x="145" y="186"/>
                  <a:pt x="148" y="186"/>
                </a:cubicBezTo>
                <a:cubicBezTo>
                  <a:pt x="150" y="187"/>
                  <a:pt x="151" y="187"/>
                  <a:pt x="153" y="187"/>
                </a:cubicBezTo>
                <a:cubicBezTo>
                  <a:pt x="154" y="187"/>
                  <a:pt x="155" y="186"/>
                  <a:pt x="156" y="187"/>
                </a:cubicBezTo>
                <a:cubicBezTo>
                  <a:pt x="158" y="188"/>
                  <a:pt x="160" y="187"/>
                  <a:pt x="161" y="192"/>
                </a:cubicBezTo>
                <a:cubicBezTo>
                  <a:pt x="161" y="193"/>
                  <a:pt x="160" y="201"/>
                  <a:pt x="165" y="206"/>
                </a:cubicBezTo>
                <a:cubicBezTo>
                  <a:pt x="165" y="206"/>
                  <a:pt x="165" y="206"/>
                  <a:pt x="165" y="206"/>
                </a:cubicBezTo>
                <a:cubicBezTo>
                  <a:pt x="165" y="207"/>
                  <a:pt x="165" y="208"/>
                  <a:pt x="165" y="208"/>
                </a:cubicBezTo>
                <a:cubicBezTo>
                  <a:pt x="165" y="209"/>
                  <a:pt x="165" y="209"/>
                  <a:pt x="165" y="210"/>
                </a:cubicBezTo>
                <a:cubicBezTo>
                  <a:pt x="164" y="210"/>
                  <a:pt x="164" y="212"/>
                  <a:pt x="164" y="213"/>
                </a:cubicBezTo>
                <a:cubicBezTo>
                  <a:pt x="164" y="214"/>
                  <a:pt x="165" y="215"/>
                  <a:pt x="165" y="216"/>
                </a:cubicBezTo>
                <a:cubicBezTo>
                  <a:pt x="166" y="217"/>
                  <a:pt x="166" y="217"/>
                  <a:pt x="166" y="218"/>
                </a:cubicBezTo>
                <a:cubicBezTo>
                  <a:pt x="167" y="219"/>
                  <a:pt x="167" y="220"/>
                  <a:pt x="167" y="221"/>
                </a:cubicBezTo>
                <a:cubicBezTo>
                  <a:pt x="167" y="222"/>
                  <a:pt x="168" y="223"/>
                  <a:pt x="169" y="224"/>
                </a:cubicBezTo>
                <a:cubicBezTo>
                  <a:pt x="170" y="224"/>
                  <a:pt x="170" y="225"/>
                  <a:pt x="170" y="226"/>
                </a:cubicBezTo>
                <a:cubicBezTo>
                  <a:pt x="170" y="228"/>
                  <a:pt x="172" y="229"/>
                  <a:pt x="174" y="228"/>
                </a:cubicBezTo>
                <a:cubicBezTo>
                  <a:pt x="177" y="227"/>
                  <a:pt x="179" y="226"/>
                  <a:pt x="181" y="223"/>
                </a:cubicBezTo>
                <a:cubicBezTo>
                  <a:pt x="183" y="222"/>
                  <a:pt x="183" y="221"/>
                  <a:pt x="184" y="220"/>
                </a:cubicBezTo>
                <a:cubicBezTo>
                  <a:pt x="184" y="218"/>
                  <a:pt x="185" y="217"/>
                  <a:pt x="186" y="216"/>
                </a:cubicBezTo>
                <a:cubicBezTo>
                  <a:pt x="187" y="215"/>
                  <a:pt x="187" y="214"/>
                  <a:pt x="187" y="213"/>
                </a:cubicBezTo>
                <a:cubicBezTo>
                  <a:pt x="187" y="212"/>
                  <a:pt x="187" y="211"/>
                  <a:pt x="188" y="210"/>
                </a:cubicBezTo>
                <a:cubicBezTo>
                  <a:pt x="190" y="208"/>
                  <a:pt x="192" y="207"/>
                  <a:pt x="192" y="204"/>
                </a:cubicBezTo>
                <a:cubicBezTo>
                  <a:pt x="192" y="201"/>
                  <a:pt x="192" y="199"/>
                  <a:pt x="191" y="197"/>
                </a:cubicBezTo>
                <a:cubicBezTo>
                  <a:pt x="190" y="195"/>
                  <a:pt x="193" y="191"/>
                  <a:pt x="195" y="189"/>
                </a:cubicBezTo>
                <a:cubicBezTo>
                  <a:pt x="196" y="187"/>
                  <a:pt x="199" y="185"/>
                  <a:pt x="200" y="183"/>
                </a:cubicBezTo>
                <a:cubicBezTo>
                  <a:pt x="200" y="181"/>
                  <a:pt x="200" y="180"/>
                  <a:pt x="201" y="178"/>
                </a:cubicBezTo>
                <a:cubicBezTo>
                  <a:pt x="202" y="177"/>
                  <a:pt x="202" y="176"/>
                  <a:pt x="202" y="175"/>
                </a:cubicBezTo>
                <a:cubicBezTo>
                  <a:pt x="201" y="175"/>
                  <a:pt x="199" y="176"/>
                  <a:pt x="198" y="177"/>
                </a:cubicBezTo>
                <a:cubicBezTo>
                  <a:pt x="196" y="178"/>
                  <a:pt x="195" y="178"/>
                  <a:pt x="193" y="177"/>
                </a:cubicBezTo>
                <a:cubicBezTo>
                  <a:pt x="192" y="175"/>
                  <a:pt x="190" y="174"/>
                  <a:pt x="189" y="173"/>
                </a:cubicBezTo>
                <a:cubicBezTo>
                  <a:pt x="188" y="171"/>
                  <a:pt x="187" y="168"/>
                  <a:pt x="185" y="166"/>
                </a:cubicBezTo>
                <a:cubicBezTo>
                  <a:pt x="184" y="165"/>
                  <a:pt x="184" y="165"/>
                  <a:pt x="184" y="164"/>
                </a:cubicBezTo>
                <a:cubicBezTo>
                  <a:pt x="184" y="163"/>
                  <a:pt x="185" y="163"/>
                  <a:pt x="185" y="163"/>
                </a:cubicBezTo>
                <a:cubicBezTo>
                  <a:pt x="188" y="164"/>
                  <a:pt x="188" y="168"/>
                  <a:pt x="190" y="169"/>
                </a:cubicBezTo>
                <a:cubicBezTo>
                  <a:pt x="192" y="171"/>
                  <a:pt x="194" y="172"/>
                  <a:pt x="194" y="175"/>
                </a:cubicBezTo>
                <a:cubicBezTo>
                  <a:pt x="195" y="176"/>
                  <a:pt x="197" y="175"/>
                  <a:pt x="198" y="174"/>
                </a:cubicBezTo>
                <a:cubicBezTo>
                  <a:pt x="201" y="172"/>
                  <a:pt x="204" y="169"/>
                  <a:pt x="206" y="167"/>
                </a:cubicBezTo>
                <a:cubicBezTo>
                  <a:pt x="207" y="166"/>
                  <a:pt x="208" y="164"/>
                  <a:pt x="208" y="163"/>
                </a:cubicBezTo>
                <a:cubicBezTo>
                  <a:pt x="208" y="162"/>
                  <a:pt x="205" y="161"/>
                  <a:pt x="204" y="161"/>
                </a:cubicBezTo>
                <a:cubicBezTo>
                  <a:pt x="203" y="162"/>
                  <a:pt x="202" y="163"/>
                  <a:pt x="201" y="162"/>
                </a:cubicBezTo>
                <a:cubicBezTo>
                  <a:pt x="200" y="162"/>
                  <a:pt x="200" y="162"/>
                  <a:pt x="199" y="161"/>
                </a:cubicBezTo>
                <a:cubicBezTo>
                  <a:pt x="199" y="161"/>
                  <a:pt x="196" y="159"/>
                  <a:pt x="197" y="158"/>
                </a:cubicBezTo>
                <a:cubicBezTo>
                  <a:pt x="197" y="157"/>
                  <a:pt x="200" y="159"/>
                  <a:pt x="201" y="159"/>
                </a:cubicBezTo>
                <a:cubicBezTo>
                  <a:pt x="202" y="159"/>
                  <a:pt x="202" y="159"/>
                  <a:pt x="203" y="160"/>
                </a:cubicBezTo>
                <a:cubicBezTo>
                  <a:pt x="204" y="160"/>
                  <a:pt x="204" y="159"/>
                  <a:pt x="205" y="160"/>
                </a:cubicBezTo>
                <a:cubicBezTo>
                  <a:pt x="206" y="161"/>
                  <a:pt x="206" y="160"/>
                  <a:pt x="208" y="160"/>
                </a:cubicBezTo>
                <a:cubicBezTo>
                  <a:pt x="209" y="160"/>
                  <a:pt x="210" y="160"/>
                  <a:pt x="211" y="159"/>
                </a:cubicBezTo>
                <a:cubicBezTo>
                  <a:pt x="213" y="159"/>
                  <a:pt x="217" y="158"/>
                  <a:pt x="217" y="161"/>
                </a:cubicBezTo>
                <a:cubicBezTo>
                  <a:pt x="216" y="162"/>
                  <a:pt x="218" y="162"/>
                  <a:pt x="219" y="162"/>
                </a:cubicBezTo>
                <a:cubicBezTo>
                  <a:pt x="220" y="162"/>
                  <a:pt x="220" y="164"/>
                  <a:pt x="221" y="165"/>
                </a:cubicBezTo>
                <a:cubicBezTo>
                  <a:pt x="221" y="167"/>
                  <a:pt x="223" y="168"/>
                  <a:pt x="224" y="170"/>
                </a:cubicBezTo>
                <a:cubicBezTo>
                  <a:pt x="225" y="170"/>
                  <a:pt x="228" y="174"/>
                  <a:pt x="229" y="174"/>
                </a:cubicBezTo>
                <a:cubicBezTo>
                  <a:pt x="234" y="174"/>
                  <a:pt x="229" y="167"/>
                  <a:pt x="229" y="165"/>
                </a:cubicBezTo>
                <a:cubicBezTo>
                  <a:pt x="230" y="164"/>
                  <a:pt x="231" y="163"/>
                  <a:pt x="232" y="161"/>
                </a:cubicBezTo>
                <a:cubicBezTo>
                  <a:pt x="233" y="160"/>
                  <a:pt x="233" y="159"/>
                  <a:pt x="234" y="158"/>
                </a:cubicBezTo>
                <a:cubicBezTo>
                  <a:pt x="235" y="157"/>
                  <a:pt x="235" y="157"/>
                  <a:pt x="235" y="157"/>
                </a:cubicBezTo>
                <a:cubicBezTo>
                  <a:pt x="235" y="157"/>
                  <a:pt x="236" y="157"/>
                  <a:pt x="237" y="158"/>
                </a:cubicBezTo>
                <a:cubicBezTo>
                  <a:pt x="238" y="158"/>
                  <a:pt x="238" y="160"/>
                  <a:pt x="239" y="160"/>
                </a:cubicBezTo>
                <a:cubicBezTo>
                  <a:pt x="240" y="161"/>
                  <a:pt x="240" y="162"/>
                  <a:pt x="241" y="163"/>
                </a:cubicBezTo>
                <a:cubicBezTo>
                  <a:pt x="241" y="163"/>
                  <a:pt x="241" y="164"/>
                  <a:pt x="242" y="164"/>
                </a:cubicBezTo>
                <a:cubicBezTo>
                  <a:pt x="243" y="165"/>
                  <a:pt x="244" y="165"/>
                  <a:pt x="244" y="167"/>
                </a:cubicBezTo>
                <a:cubicBezTo>
                  <a:pt x="246" y="169"/>
                  <a:pt x="245" y="172"/>
                  <a:pt x="247" y="174"/>
                </a:cubicBezTo>
                <a:cubicBezTo>
                  <a:pt x="249" y="176"/>
                  <a:pt x="250" y="179"/>
                  <a:pt x="252" y="181"/>
                </a:cubicBezTo>
                <a:cubicBezTo>
                  <a:pt x="253" y="182"/>
                  <a:pt x="253" y="181"/>
                  <a:pt x="253" y="180"/>
                </a:cubicBezTo>
                <a:cubicBezTo>
                  <a:pt x="253" y="179"/>
                  <a:pt x="252" y="178"/>
                  <a:pt x="251" y="177"/>
                </a:cubicBezTo>
                <a:cubicBezTo>
                  <a:pt x="250" y="175"/>
                  <a:pt x="247" y="173"/>
                  <a:pt x="247" y="171"/>
                </a:cubicBezTo>
                <a:cubicBezTo>
                  <a:pt x="247" y="169"/>
                  <a:pt x="249" y="170"/>
                  <a:pt x="250" y="171"/>
                </a:cubicBezTo>
                <a:cubicBezTo>
                  <a:pt x="251" y="172"/>
                  <a:pt x="253" y="173"/>
                  <a:pt x="254" y="173"/>
                </a:cubicBezTo>
                <a:cubicBezTo>
                  <a:pt x="255" y="173"/>
                  <a:pt x="256" y="173"/>
                  <a:pt x="256" y="172"/>
                </a:cubicBezTo>
                <a:cubicBezTo>
                  <a:pt x="257" y="171"/>
                  <a:pt x="256" y="162"/>
                  <a:pt x="257" y="162"/>
                </a:cubicBezTo>
                <a:cubicBezTo>
                  <a:pt x="259" y="162"/>
                  <a:pt x="259" y="163"/>
                  <a:pt x="260" y="162"/>
                </a:cubicBezTo>
                <a:cubicBezTo>
                  <a:pt x="262" y="161"/>
                  <a:pt x="264" y="158"/>
                  <a:pt x="263" y="155"/>
                </a:cubicBezTo>
                <a:cubicBezTo>
                  <a:pt x="260" y="150"/>
                  <a:pt x="257" y="151"/>
                  <a:pt x="255" y="146"/>
                </a:cubicBezTo>
                <a:cubicBezTo>
                  <a:pt x="255" y="145"/>
                  <a:pt x="257" y="143"/>
                  <a:pt x="259" y="145"/>
                </a:cubicBezTo>
                <a:cubicBezTo>
                  <a:pt x="260" y="146"/>
                  <a:pt x="261" y="146"/>
                  <a:pt x="261" y="147"/>
                </a:cubicBezTo>
                <a:cubicBezTo>
                  <a:pt x="261" y="148"/>
                  <a:pt x="264" y="151"/>
                  <a:pt x="265" y="152"/>
                </a:cubicBezTo>
                <a:cubicBezTo>
                  <a:pt x="266" y="152"/>
                  <a:pt x="267" y="152"/>
                  <a:pt x="267" y="151"/>
                </a:cubicBezTo>
                <a:cubicBezTo>
                  <a:pt x="267" y="150"/>
                  <a:pt x="264" y="148"/>
                  <a:pt x="264" y="147"/>
                </a:cubicBezTo>
                <a:cubicBezTo>
                  <a:pt x="263" y="145"/>
                  <a:pt x="264" y="144"/>
                  <a:pt x="265" y="144"/>
                </a:cubicBezTo>
                <a:cubicBezTo>
                  <a:pt x="267" y="144"/>
                  <a:pt x="267" y="142"/>
                  <a:pt x="267" y="140"/>
                </a:cubicBezTo>
                <a:cubicBezTo>
                  <a:pt x="267" y="138"/>
                  <a:pt x="266" y="135"/>
                  <a:pt x="264" y="134"/>
                </a:cubicBezTo>
                <a:cubicBezTo>
                  <a:pt x="263" y="133"/>
                  <a:pt x="262" y="132"/>
                  <a:pt x="261" y="132"/>
                </a:cubicBezTo>
                <a:cubicBezTo>
                  <a:pt x="260" y="131"/>
                  <a:pt x="259" y="132"/>
                  <a:pt x="259" y="131"/>
                </a:cubicBezTo>
                <a:cubicBezTo>
                  <a:pt x="257" y="129"/>
                  <a:pt x="260" y="127"/>
                  <a:pt x="262" y="128"/>
                </a:cubicBezTo>
                <a:cubicBezTo>
                  <a:pt x="269" y="129"/>
                  <a:pt x="270" y="127"/>
                  <a:pt x="272" y="128"/>
                </a:cubicBezTo>
                <a:cubicBezTo>
                  <a:pt x="274" y="129"/>
                  <a:pt x="272" y="131"/>
                  <a:pt x="272" y="132"/>
                </a:cubicBezTo>
                <a:cubicBezTo>
                  <a:pt x="272" y="134"/>
                  <a:pt x="275" y="137"/>
                  <a:pt x="277" y="138"/>
                </a:cubicBezTo>
                <a:cubicBezTo>
                  <a:pt x="280" y="141"/>
                  <a:pt x="279" y="134"/>
                  <a:pt x="276" y="133"/>
                </a:cubicBezTo>
                <a:cubicBezTo>
                  <a:pt x="274" y="131"/>
                  <a:pt x="275" y="130"/>
                  <a:pt x="277" y="131"/>
                </a:cubicBezTo>
                <a:cubicBezTo>
                  <a:pt x="278" y="131"/>
                  <a:pt x="279" y="131"/>
                  <a:pt x="280" y="130"/>
                </a:cubicBezTo>
                <a:cubicBezTo>
                  <a:pt x="280" y="130"/>
                  <a:pt x="284" y="129"/>
                  <a:pt x="285" y="128"/>
                </a:cubicBezTo>
                <a:cubicBezTo>
                  <a:pt x="285" y="126"/>
                  <a:pt x="279" y="125"/>
                  <a:pt x="277" y="124"/>
                </a:cubicBezTo>
                <a:cubicBezTo>
                  <a:pt x="274" y="123"/>
                  <a:pt x="267" y="119"/>
                  <a:pt x="260" y="118"/>
                </a:cubicBezTo>
                <a:cubicBezTo>
                  <a:pt x="259" y="118"/>
                  <a:pt x="254" y="116"/>
                  <a:pt x="253" y="115"/>
                </a:cubicBezTo>
                <a:cubicBezTo>
                  <a:pt x="251" y="113"/>
                  <a:pt x="247" y="112"/>
                  <a:pt x="245" y="112"/>
                </a:cubicBezTo>
                <a:cubicBezTo>
                  <a:pt x="243" y="112"/>
                  <a:pt x="240" y="112"/>
                  <a:pt x="237" y="110"/>
                </a:cubicBezTo>
                <a:cubicBezTo>
                  <a:pt x="236" y="110"/>
                  <a:pt x="235" y="109"/>
                  <a:pt x="234" y="109"/>
                </a:cubicBezTo>
                <a:cubicBezTo>
                  <a:pt x="233" y="108"/>
                  <a:pt x="232" y="108"/>
                  <a:pt x="231" y="108"/>
                </a:cubicBezTo>
                <a:cubicBezTo>
                  <a:pt x="230" y="108"/>
                  <a:pt x="230" y="108"/>
                  <a:pt x="230" y="108"/>
                </a:cubicBezTo>
                <a:cubicBezTo>
                  <a:pt x="229" y="109"/>
                  <a:pt x="227" y="109"/>
                  <a:pt x="226" y="109"/>
                </a:cubicBezTo>
                <a:cubicBezTo>
                  <a:pt x="225" y="109"/>
                  <a:pt x="224" y="108"/>
                  <a:pt x="223" y="108"/>
                </a:cubicBezTo>
                <a:cubicBezTo>
                  <a:pt x="221" y="108"/>
                  <a:pt x="217" y="109"/>
                  <a:pt x="215" y="110"/>
                </a:cubicBezTo>
                <a:cubicBezTo>
                  <a:pt x="214" y="110"/>
                  <a:pt x="210" y="111"/>
                  <a:pt x="209" y="112"/>
                </a:cubicBezTo>
                <a:cubicBezTo>
                  <a:pt x="208" y="113"/>
                  <a:pt x="209" y="113"/>
                  <a:pt x="208" y="114"/>
                </a:cubicBezTo>
                <a:cubicBezTo>
                  <a:pt x="207" y="114"/>
                  <a:pt x="199" y="115"/>
                  <a:pt x="199" y="117"/>
                </a:cubicBezTo>
                <a:cubicBezTo>
                  <a:pt x="198" y="119"/>
                  <a:pt x="200" y="119"/>
                  <a:pt x="201" y="119"/>
                </a:cubicBezTo>
                <a:cubicBezTo>
                  <a:pt x="201" y="121"/>
                  <a:pt x="196" y="120"/>
                  <a:pt x="195" y="120"/>
                </a:cubicBezTo>
                <a:cubicBezTo>
                  <a:pt x="194" y="120"/>
                  <a:pt x="193" y="121"/>
                  <a:pt x="192" y="122"/>
                </a:cubicBezTo>
                <a:cubicBezTo>
                  <a:pt x="191" y="122"/>
                  <a:pt x="188" y="125"/>
                  <a:pt x="186" y="124"/>
                </a:cubicBezTo>
                <a:cubicBezTo>
                  <a:pt x="186" y="123"/>
                  <a:pt x="185" y="124"/>
                  <a:pt x="185" y="124"/>
                </a:cubicBezTo>
                <a:cubicBezTo>
                  <a:pt x="185" y="126"/>
                  <a:pt x="185" y="126"/>
                  <a:pt x="184" y="127"/>
                </a:cubicBezTo>
                <a:cubicBezTo>
                  <a:pt x="183" y="127"/>
                  <a:pt x="183" y="128"/>
                  <a:pt x="182" y="129"/>
                </a:cubicBezTo>
                <a:cubicBezTo>
                  <a:pt x="180" y="129"/>
                  <a:pt x="177" y="127"/>
                  <a:pt x="181" y="127"/>
                </a:cubicBezTo>
                <a:cubicBezTo>
                  <a:pt x="181" y="127"/>
                  <a:pt x="183" y="126"/>
                  <a:pt x="183" y="126"/>
                </a:cubicBezTo>
                <a:cubicBezTo>
                  <a:pt x="183" y="124"/>
                  <a:pt x="179" y="124"/>
                  <a:pt x="178" y="124"/>
                </a:cubicBezTo>
                <a:cubicBezTo>
                  <a:pt x="176" y="124"/>
                  <a:pt x="175" y="123"/>
                  <a:pt x="174" y="124"/>
                </a:cubicBezTo>
                <a:cubicBezTo>
                  <a:pt x="168" y="124"/>
                  <a:pt x="166" y="129"/>
                  <a:pt x="165" y="130"/>
                </a:cubicBezTo>
                <a:cubicBezTo>
                  <a:pt x="165" y="130"/>
                  <a:pt x="164" y="131"/>
                  <a:pt x="164" y="131"/>
                </a:cubicBezTo>
                <a:cubicBezTo>
                  <a:pt x="163" y="132"/>
                  <a:pt x="162" y="132"/>
                  <a:pt x="161" y="133"/>
                </a:cubicBezTo>
                <a:cubicBezTo>
                  <a:pt x="159" y="133"/>
                  <a:pt x="158" y="134"/>
                  <a:pt x="159" y="137"/>
                </a:cubicBezTo>
                <a:cubicBezTo>
                  <a:pt x="161" y="138"/>
                  <a:pt x="162" y="136"/>
                  <a:pt x="164" y="137"/>
                </a:cubicBezTo>
                <a:cubicBezTo>
                  <a:pt x="164" y="138"/>
                  <a:pt x="165" y="139"/>
                  <a:pt x="165" y="140"/>
                </a:cubicBezTo>
                <a:cubicBezTo>
                  <a:pt x="167" y="139"/>
                  <a:pt x="168" y="137"/>
                  <a:pt x="168" y="136"/>
                </a:cubicBezTo>
                <a:cubicBezTo>
                  <a:pt x="169" y="136"/>
                  <a:pt x="168" y="135"/>
                  <a:pt x="168" y="135"/>
                </a:cubicBezTo>
                <a:cubicBezTo>
                  <a:pt x="167" y="134"/>
                  <a:pt x="170" y="131"/>
                  <a:pt x="171" y="130"/>
                </a:cubicBezTo>
                <a:cubicBezTo>
                  <a:pt x="172" y="130"/>
                  <a:pt x="173" y="130"/>
                  <a:pt x="172" y="131"/>
                </a:cubicBezTo>
                <a:cubicBezTo>
                  <a:pt x="170" y="134"/>
                  <a:pt x="174" y="134"/>
                  <a:pt x="172" y="136"/>
                </a:cubicBezTo>
                <a:cubicBezTo>
                  <a:pt x="172" y="137"/>
                  <a:pt x="171" y="139"/>
                  <a:pt x="170" y="140"/>
                </a:cubicBezTo>
                <a:cubicBezTo>
                  <a:pt x="169" y="141"/>
                  <a:pt x="167" y="141"/>
                  <a:pt x="166" y="141"/>
                </a:cubicBezTo>
                <a:cubicBezTo>
                  <a:pt x="166" y="142"/>
                  <a:pt x="166" y="142"/>
                  <a:pt x="165" y="142"/>
                </a:cubicBezTo>
                <a:cubicBezTo>
                  <a:pt x="164" y="142"/>
                  <a:pt x="164" y="142"/>
                  <a:pt x="163" y="141"/>
                </a:cubicBezTo>
                <a:cubicBezTo>
                  <a:pt x="163" y="140"/>
                  <a:pt x="163" y="139"/>
                  <a:pt x="162" y="139"/>
                </a:cubicBezTo>
                <a:cubicBezTo>
                  <a:pt x="161" y="139"/>
                  <a:pt x="162" y="141"/>
                  <a:pt x="162" y="141"/>
                </a:cubicBezTo>
                <a:cubicBezTo>
                  <a:pt x="161" y="142"/>
                  <a:pt x="160" y="141"/>
                  <a:pt x="159" y="141"/>
                </a:cubicBezTo>
                <a:cubicBezTo>
                  <a:pt x="158" y="141"/>
                  <a:pt x="157" y="142"/>
                  <a:pt x="156" y="143"/>
                </a:cubicBezTo>
                <a:cubicBezTo>
                  <a:pt x="155" y="143"/>
                  <a:pt x="152" y="143"/>
                  <a:pt x="152" y="145"/>
                </a:cubicBezTo>
                <a:cubicBezTo>
                  <a:pt x="152" y="146"/>
                  <a:pt x="153" y="147"/>
                  <a:pt x="153" y="148"/>
                </a:cubicBezTo>
                <a:cubicBezTo>
                  <a:pt x="153" y="149"/>
                  <a:pt x="153" y="150"/>
                  <a:pt x="151" y="149"/>
                </a:cubicBezTo>
                <a:cubicBezTo>
                  <a:pt x="150" y="149"/>
                  <a:pt x="149" y="148"/>
                  <a:pt x="147" y="148"/>
                </a:cubicBezTo>
                <a:cubicBezTo>
                  <a:pt x="146" y="147"/>
                  <a:pt x="146" y="149"/>
                  <a:pt x="146" y="150"/>
                </a:cubicBezTo>
                <a:cubicBezTo>
                  <a:pt x="146" y="151"/>
                  <a:pt x="145" y="153"/>
                  <a:pt x="146" y="154"/>
                </a:cubicBezTo>
                <a:cubicBezTo>
                  <a:pt x="148" y="155"/>
                  <a:pt x="149" y="156"/>
                  <a:pt x="151" y="156"/>
                </a:cubicBezTo>
                <a:cubicBezTo>
                  <a:pt x="157" y="155"/>
                  <a:pt x="157" y="151"/>
                  <a:pt x="158" y="151"/>
                </a:cubicBezTo>
                <a:cubicBezTo>
                  <a:pt x="160" y="151"/>
                  <a:pt x="161" y="150"/>
                  <a:pt x="162" y="151"/>
                </a:cubicBezTo>
                <a:cubicBezTo>
                  <a:pt x="163" y="152"/>
                  <a:pt x="163" y="153"/>
                  <a:pt x="164" y="154"/>
                </a:cubicBezTo>
                <a:cubicBezTo>
                  <a:pt x="165" y="156"/>
                  <a:pt x="165" y="152"/>
                  <a:pt x="165" y="152"/>
                </a:cubicBezTo>
                <a:cubicBezTo>
                  <a:pt x="164" y="151"/>
                  <a:pt x="164" y="150"/>
                  <a:pt x="165" y="150"/>
                </a:cubicBezTo>
                <a:cubicBezTo>
                  <a:pt x="165" y="151"/>
                  <a:pt x="165" y="151"/>
                  <a:pt x="165" y="151"/>
                </a:cubicBezTo>
                <a:cubicBezTo>
                  <a:pt x="166" y="151"/>
                  <a:pt x="166" y="151"/>
                  <a:pt x="167" y="152"/>
                </a:cubicBezTo>
                <a:cubicBezTo>
                  <a:pt x="168" y="153"/>
                  <a:pt x="170" y="152"/>
                  <a:pt x="170" y="154"/>
                </a:cubicBezTo>
                <a:cubicBezTo>
                  <a:pt x="170" y="155"/>
                  <a:pt x="172" y="156"/>
                  <a:pt x="172" y="156"/>
                </a:cubicBezTo>
                <a:cubicBezTo>
                  <a:pt x="173" y="156"/>
                  <a:pt x="172" y="157"/>
                  <a:pt x="173" y="157"/>
                </a:cubicBezTo>
                <a:cubicBezTo>
                  <a:pt x="173" y="158"/>
                  <a:pt x="174" y="157"/>
                  <a:pt x="174" y="157"/>
                </a:cubicBezTo>
                <a:cubicBezTo>
                  <a:pt x="174" y="156"/>
                  <a:pt x="175" y="155"/>
                  <a:pt x="174" y="155"/>
                </a:cubicBezTo>
                <a:cubicBezTo>
                  <a:pt x="174" y="155"/>
                  <a:pt x="173" y="154"/>
                  <a:pt x="173" y="153"/>
                </a:cubicBezTo>
                <a:cubicBezTo>
                  <a:pt x="174" y="153"/>
                  <a:pt x="175" y="153"/>
                  <a:pt x="176" y="152"/>
                </a:cubicBezTo>
                <a:cubicBezTo>
                  <a:pt x="177" y="152"/>
                  <a:pt x="177" y="153"/>
                  <a:pt x="176" y="154"/>
                </a:cubicBezTo>
                <a:cubicBezTo>
                  <a:pt x="176" y="154"/>
                  <a:pt x="177" y="155"/>
                  <a:pt x="177" y="156"/>
                </a:cubicBezTo>
                <a:cubicBezTo>
                  <a:pt x="178" y="156"/>
                  <a:pt x="178" y="157"/>
                  <a:pt x="179" y="156"/>
                </a:cubicBezTo>
                <a:cubicBezTo>
                  <a:pt x="180" y="156"/>
                  <a:pt x="184" y="153"/>
                  <a:pt x="185" y="155"/>
                </a:cubicBezTo>
                <a:cubicBezTo>
                  <a:pt x="185" y="156"/>
                  <a:pt x="185" y="157"/>
                  <a:pt x="185" y="158"/>
                </a:cubicBezTo>
                <a:cubicBezTo>
                  <a:pt x="185" y="161"/>
                  <a:pt x="182" y="159"/>
                  <a:pt x="181" y="160"/>
                </a:cubicBezTo>
                <a:cubicBezTo>
                  <a:pt x="179" y="162"/>
                  <a:pt x="177" y="161"/>
                  <a:pt x="175" y="161"/>
                </a:cubicBezTo>
                <a:cubicBezTo>
                  <a:pt x="174" y="161"/>
                  <a:pt x="173" y="161"/>
                  <a:pt x="172" y="162"/>
                </a:cubicBezTo>
                <a:cubicBezTo>
                  <a:pt x="171" y="162"/>
                  <a:pt x="172" y="163"/>
                  <a:pt x="171" y="164"/>
                </a:cubicBezTo>
                <a:cubicBezTo>
                  <a:pt x="169" y="166"/>
                  <a:pt x="167" y="163"/>
                  <a:pt x="166" y="163"/>
                </a:cubicBezTo>
                <a:cubicBezTo>
                  <a:pt x="165" y="163"/>
                  <a:pt x="165" y="163"/>
                  <a:pt x="165" y="163"/>
                </a:cubicBezTo>
                <a:cubicBezTo>
                  <a:pt x="164" y="163"/>
                  <a:pt x="163" y="162"/>
                  <a:pt x="163" y="162"/>
                </a:cubicBezTo>
                <a:cubicBezTo>
                  <a:pt x="162" y="161"/>
                  <a:pt x="163" y="160"/>
                  <a:pt x="163" y="160"/>
                </a:cubicBezTo>
                <a:cubicBezTo>
                  <a:pt x="164" y="157"/>
                  <a:pt x="159" y="157"/>
                  <a:pt x="158" y="157"/>
                </a:cubicBezTo>
                <a:cubicBezTo>
                  <a:pt x="156" y="157"/>
                  <a:pt x="154" y="157"/>
                  <a:pt x="153" y="157"/>
                </a:cubicBezTo>
                <a:cubicBezTo>
                  <a:pt x="152" y="157"/>
                  <a:pt x="150" y="157"/>
                  <a:pt x="149" y="156"/>
                </a:cubicBezTo>
                <a:cubicBezTo>
                  <a:pt x="148" y="156"/>
                  <a:pt x="148" y="156"/>
                  <a:pt x="148" y="157"/>
                </a:cubicBezTo>
                <a:cubicBezTo>
                  <a:pt x="147" y="158"/>
                  <a:pt x="146" y="158"/>
                  <a:pt x="145" y="158"/>
                </a:cubicBezTo>
                <a:cubicBezTo>
                  <a:pt x="144" y="159"/>
                  <a:pt x="145" y="161"/>
                  <a:pt x="144" y="162"/>
                </a:cubicBezTo>
                <a:cubicBezTo>
                  <a:pt x="143" y="162"/>
                  <a:pt x="142" y="162"/>
                  <a:pt x="141" y="163"/>
                </a:cubicBezTo>
                <a:cubicBezTo>
                  <a:pt x="139" y="165"/>
                  <a:pt x="138" y="167"/>
                  <a:pt x="137" y="169"/>
                </a:cubicBezTo>
                <a:cubicBezTo>
                  <a:pt x="136" y="172"/>
                  <a:pt x="136" y="174"/>
                  <a:pt x="137" y="177"/>
                </a:cubicBezTo>
                <a:cubicBezTo>
                  <a:pt x="138" y="179"/>
                  <a:pt x="140" y="181"/>
                  <a:pt x="141" y="183"/>
                </a:cubicBezTo>
                <a:close/>
                <a:moveTo>
                  <a:pt x="267" y="189"/>
                </a:moveTo>
                <a:cubicBezTo>
                  <a:pt x="268" y="188"/>
                  <a:pt x="268" y="184"/>
                  <a:pt x="269" y="182"/>
                </a:cubicBezTo>
                <a:cubicBezTo>
                  <a:pt x="269" y="181"/>
                  <a:pt x="265" y="178"/>
                  <a:pt x="264" y="179"/>
                </a:cubicBezTo>
                <a:cubicBezTo>
                  <a:pt x="263" y="180"/>
                  <a:pt x="262" y="181"/>
                  <a:pt x="261" y="181"/>
                </a:cubicBezTo>
                <a:cubicBezTo>
                  <a:pt x="260" y="182"/>
                  <a:pt x="258" y="180"/>
                  <a:pt x="257" y="182"/>
                </a:cubicBezTo>
                <a:cubicBezTo>
                  <a:pt x="257" y="183"/>
                  <a:pt x="258" y="184"/>
                  <a:pt x="259" y="185"/>
                </a:cubicBezTo>
                <a:cubicBezTo>
                  <a:pt x="260" y="187"/>
                  <a:pt x="265" y="191"/>
                  <a:pt x="267" y="189"/>
                </a:cubicBezTo>
                <a:close/>
                <a:moveTo>
                  <a:pt x="152" y="138"/>
                </a:moveTo>
                <a:cubicBezTo>
                  <a:pt x="152" y="139"/>
                  <a:pt x="151" y="140"/>
                  <a:pt x="151" y="140"/>
                </a:cubicBezTo>
                <a:cubicBezTo>
                  <a:pt x="150" y="142"/>
                  <a:pt x="152" y="142"/>
                  <a:pt x="154" y="142"/>
                </a:cubicBezTo>
                <a:cubicBezTo>
                  <a:pt x="155" y="142"/>
                  <a:pt x="156" y="142"/>
                  <a:pt x="156" y="141"/>
                </a:cubicBezTo>
                <a:cubicBezTo>
                  <a:pt x="155" y="140"/>
                  <a:pt x="154" y="139"/>
                  <a:pt x="154" y="138"/>
                </a:cubicBezTo>
                <a:cubicBezTo>
                  <a:pt x="153" y="137"/>
                  <a:pt x="154" y="135"/>
                  <a:pt x="153" y="134"/>
                </a:cubicBezTo>
                <a:cubicBezTo>
                  <a:pt x="152" y="133"/>
                  <a:pt x="151" y="133"/>
                  <a:pt x="150" y="134"/>
                </a:cubicBezTo>
                <a:cubicBezTo>
                  <a:pt x="149" y="134"/>
                  <a:pt x="150" y="136"/>
                  <a:pt x="151" y="137"/>
                </a:cubicBezTo>
                <a:cubicBezTo>
                  <a:pt x="151" y="138"/>
                  <a:pt x="151" y="138"/>
                  <a:pt x="152" y="138"/>
                </a:cubicBezTo>
                <a:close/>
                <a:moveTo>
                  <a:pt x="250" y="181"/>
                </a:moveTo>
                <a:cubicBezTo>
                  <a:pt x="249" y="180"/>
                  <a:pt x="247" y="178"/>
                  <a:pt x="246" y="177"/>
                </a:cubicBezTo>
                <a:cubicBezTo>
                  <a:pt x="245" y="176"/>
                  <a:pt x="243" y="174"/>
                  <a:pt x="242" y="175"/>
                </a:cubicBezTo>
                <a:cubicBezTo>
                  <a:pt x="242" y="175"/>
                  <a:pt x="242" y="177"/>
                  <a:pt x="243" y="178"/>
                </a:cubicBezTo>
                <a:cubicBezTo>
                  <a:pt x="244" y="179"/>
                  <a:pt x="245" y="180"/>
                  <a:pt x="246" y="181"/>
                </a:cubicBezTo>
                <a:cubicBezTo>
                  <a:pt x="247" y="183"/>
                  <a:pt x="248" y="184"/>
                  <a:pt x="249" y="186"/>
                </a:cubicBezTo>
                <a:cubicBezTo>
                  <a:pt x="250" y="187"/>
                  <a:pt x="255" y="193"/>
                  <a:pt x="263" y="195"/>
                </a:cubicBezTo>
                <a:cubicBezTo>
                  <a:pt x="265" y="196"/>
                  <a:pt x="266" y="195"/>
                  <a:pt x="265" y="194"/>
                </a:cubicBezTo>
                <a:cubicBezTo>
                  <a:pt x="256" y="190"/>
                  <a:pt x="252" y="182"/>
                  <a:pt x="250" y="181"/>
                </a:cubicBezTo>
                <a:close/>
                <a:moveTo>
                  <a:pt x="193" y="120"/>
                </a:moveTo>
                <a:cubicBezTo>
                  <a:pt x="194" y="119"/>
                  <a:pt x="189" y="119"/>
                  <a:pt x="193" y="117"/>
                </a:cubicBezTo>
                <a:cubicBezTo>
                  <a:pt x="193" y="117"/>
                  <a:pt x="198" y="114"/>
                  <a:pt x="197" y="114"/>
                </a:cubicBezTo>
                <a:cubicBezTo>
                  <a:pt x="195" y="113"/>
                  <a:pt x="189" y="117"/>
                  <a:pt x="189" y="120"/>
                </a:cubicBezTo>
                <a:cubicBezTo>
                  <a:pt x="189" y="121"/>
                  <a:pt x="192" y="121"/>
                  <a:pt x="193" y="120"/>
                </a:cubicBezTo>
                <a:close/>
                <a:moveTo>
                  <a:pt x="279" y="189"/>
                </a:moveTo>
                <a:cubicBezTo>
                  <a:pt x="279" y="190"/>
                  <a:pt x="282" y="193"/>
                  <a:pt x="283" y="194"/>
                </a:cubicBezTo>
                <a:cubicBezTo>
                  <a:pt x="284" y="195"/>
                  <a:pt x="285" y="195"/>
                  <a:pt x="286" y="196"/>
                </a:cubicBezTo>
                <a:cubicBezTo>
                  <a:pt x="288" y="198"/>
                  <a:pt x="290" y="201"/>
                  <a:pt x="292" y="201"/>
                </a:cubicBezTo>
                <a:cubicBezTo>
                  <a:pt x="293" y="201"/>
                  <a:pt x="297" y="203"/>
                  <a:pt x="298" y="204"/>
                </a:cubicBezTo>
                <a:cubicBezTo>
                  <a:pt x="299" y="204"/>
                  <a:pt x="301" y="205"/>
                  <a:pt x="301" y="204"/>
                </a:cubicBezTo>
                <a:cubicBezTo>
                  <a:pt x="302" y="203"/>
                  <a:pt x="300" y="202"/>
                  <a:pt x="299" y="202"/>
                </a:cubicBezTo>
                <a:cubicBezTo>
                  <a:pt x="298" y="201"/>
                  <a:pt x="293" y="193"/>
                  <a:pt x="289" y="193"/>
                </a:cubicBezTo>
                <a:cubicBezTo>
                  <a:pt x="286" y="193"/>
                  <a:pt x="284" y="192"/>
                  <a:pt x="283" y="191"/>
                </a:cubicBezTo>
                <a:cubicBezTo>
                  <a:pt x="283" y="190"/>
                  <a:pt x="281" y="188"/>
                  <a:pt x="279" y="189"/>
                </a:cubicBezTo>
                <a:close/>
                <a:moveTo>
                  <a:pt x="165" y="123"/>
                </a:moveTo>
                <a:cubicBezTo>
                  <a:pt x="165" y="123"/>
                  <a:pt x="165" y="123"/>
                  <a:pt x="165" y="123"/>
                </a:cubicBezTo>
                <a:cubicBezTo>
                  <a:pt x="167" y="123"/>
                  <a:pt x="167" y="121"/>
                  <a:pt x="168" y="121"/>
                </a:cubicBezTo>
                <a:cubicBezTo>
                  <a:pt x="169" y="121"/>
                  <a:pt x="170" y="122"/>
                  <a:pt x="171" y="121"/>
                </a:cubicBezTo>
                <a:cubicBezTo>
                  <a:pt x="171" y="120"/>
                  <a:pt x="170" y="120"/>
                  <a:pt x="171" y="119"/>
                </a:cubicBezTo>
                <a:cubicBezTo>
                  <a:pt x="171" y="119"/>
                  <a:pt x="172" y="118"/>
                  <a:pt x="172" y="118"/>
                </a:cubicBezTo>
                <a:cubicBezTo>
                  <a:pt x="172" y="117"/>
                  <a:pt x="170" y="117"/>
                  <a:pt x="169" y="118"/>
                </a:cubicBezTo>
                <a:cubicBezTo>
                  <a:pt x="168" y="118"/>
                  <a:pt x="167" y="118"/>
                  <a:pt x="165" y="119"/>
                </a:cubicBezTo>
                <a:cubicBezTo>
                  <a:pt x="165" y="119"/>
                  <a:pt x="165" y="119"/>
                  <a:pt x="165" y="119"/>
                </a:cubicBezTo>
                <a:cubicBezTo>
                  <a:pt x="164" y="119"/>
                  <a:pt x="163" y="119"/>
                  <a:pt x="162" y="120"/>
                </a:cubicBezTo>
                <a:cubicBezTo>
                  <a:pt x="162" y="120"/>
                  <a:pt x="165" y="122"/>
                  <a:pt x="165" y="123"/>
                </a:cubicBezTo>
                <a:close/>
                <a:moveTo>
                  <a:pt x="144" y="128"/>
                </a:moveTo>
                <a:cubicBezTo>
                  <a:pt x="145" y="127"/>
                  <a:pt x="147" y="127"/>
                  <a:pt x="146" y="126"/>
                </a:cubicBezTo>
                <a:cubicBezTo>
                  <a:pt x="144" y="124"/>
                  <a:pt x="143" y="125"/>
                  <a:pt x="141" y="125"/>
                </a:cubicBezTo>
                <a:cubicBezTo>
                  <a:pt x="140" y="124"/>
                  <a:pt x="138" y="125"/>
                  <a:pt x="140" y="126"/>
                </a:cubicBezTo>
                <a:cubicBezTo>
                  <a:pt x="141" y="128"/>
                  <a:pt x="143" y="128"/>
                  <a:pt x="144" y="128"/>
                </a:cubicBezTo>
                <a:close/>
                <a:moveTo>
                  <a:pt x="270" y="250"/>
                </a:moveTo>
                <a:cubicBezTo>
                  <a:pt x="267" y="249"/>
                  <a:pt x="263" y="250"/>
                  <a:pt x="260" y="248"/>
                </a:cubicBezTo>
                <a:cubicBezTo>
                  <a:pt x="255" y="245"/>
                  <a:pt x="274" y="246"/>
                  <a:pt x="269" y="244"/>
                </a:cubicBezTo>
                <a:cubicBezTo>
                  <a:pt x="260" y="239"/>
                  <a:pt x="250" y="236"/>
                  <a:pt x="241" y="234"/>
                </a:cubicBezTo>
                <a:cubicBezTo>
                  <a:pt x="238" y="234"/>
                  <a:pt x="235" y="235"/>
                  <a:pt x="232" y="236"/>
                </a:cubicBezTo>
                <a:cubicBezTo>
                  <a:pt x="221" y="238"/>
                  <a:pt x="209" y="244"/>
                  <a:pt x="197" y="245"/>
                </a:cubicBezTo>
                <a:cubicBezTo>
                  <a:pt x="194" y="245"/>
                  <a:pt x="190" y="245"/>
                  <a:pt x="187" y="247"/>
                </a:cubicBezTo>
                <a:cubicBezTo>
                  <a:pt x="186" y="247"/>
                  <a:pt x="185" y="249"/>
                  <a:pt x="183" y="250"/>
                </a:cubicBezTo>
                <a:cubicBezTo>
                  <a:pt x="179" y="253"/>
                  <a:pt x="171" y="253"/>
                  <a:pt x="166" y="254"/>
                </a:cubicBezTo>
                <a:cubicBezTo>
                  <a:pt x="165" y="254"/>
                  <a:pt x="165" y="254"/>
                  <a:pt x="165" y="254"/>
                </a:cubicBezTo>
                <a:cubicBezTo>
                  <a:pt x="159" y="253"/>
                  <a:pt x="152" y="252"/>
                  <a:pt x="146" y="251"/>
                </a:cubicBezTo>
                <a:cubicBezTo>
                  <a:pt x="141" y="249"/>
                  <a:pt x="137" y="251"/>
                  <a:pt x="133" y="252"/>
                </a:cubicBezTo>
                <a:cubicBezTo>
                  <a:pt x="126" y="252"/>
                  <a:pt x="110" y="249"/>
                  <a:pt x="106" y="242"/>
                </a:cubicBezTo>
                <a:cubicBezTo>
                  <a:pt x="105" y="240"/>
                  <a:pt x="104" y="240"/>
                  <a:pt x="103" y="237"/>
                </a:cubicBezTo>
                <a:cubicBezTo>
                  <a:pt x="102" y="236"/>
                  <a:pt x="99" y="238"/>
                  <a:pt x="101" y="242"/>
                </a:cubicBezTo>
                <a:cubicBezTo>
                  <a:pt x="102" y="245"/>
                  <a:pt x="94" y="242"/>
                  <a:pt x="89" y="241"/>
                </a:cubicBezTo>
                <a:cubicBezTo>
                  <a:pt x="86" y="241"/>
                  <a:pt x="83" y="241"/>
                  <a:pt x="81" y="241"/>
                </a:cubicBezTo>
                <a:cubicBezTo>
                  <a:pt x="73" y="243"/>
                  <a:pt x="65" y="246"/>
                  <a:pt x="57" y="247"/>
                </a:cubicBezTo>
                <a:cubicBezTo>
                  <a:pt x="54" y="248"/>
                  <a:pt x="50" y="253"/>
                  <a:pt x="47" y="254"/>
                </a:cubicBezTo>
                <a:cubicBezTo>
                  <a:pt x="42" y="255"/>
                  <a:pt x="39" y="259"/>
                  <a:pt x="35" y="262"/>
                </a:cubicBezTo>
                <a:cubicBezTo>
                  <a:pt x="38" y="261"/>
                  <a:pt x="41" y="261"/>
                  <a:pt x="44" y="260"/>
                </a:cubicBezTo>
                <a:cubicBezTo>
                  <a:pt x="59" y="257"/>
                  <a:pt x="74" y="254"/>
                  <a:pt x="88" y="251"/>
                </a:cubicBezTo>
                <a:cubicBezTo>
                  <a:pt x="88" y="251"/>
                  <a:pt x="88" y="251"/>
                  <a:pt x="88" y="251"/>
                </a:cubicBezTo>
                <a:cubicBezTo>
                  <a:pt x="118" y="257"/>
                  <a:pt x="134" y="261"/>
                  <a:pt x="165" y="268"/>
                </a:cubicBezTo>
                <a:cubicBezTo>
                  <a:pt x="165" y="268"/>
                  <a:pt x="165" y="268"/>
                  <a:pt x="165" y="268"/>
                </a:cubicBezTo>
                <a:cubicBezTo>
                  <a:pt x="191" y="262"/>
                  <a:pt x="217" y="256"/>
                  <a:pt x="243" y="251"/>
                </a:cubicBezTo>
                <a:cubicBezTo>
                  <a:pt x="255" y="253"/>
                  <a:pt x="268" y="256"/>
                  <a:pt x="281" y="259"/>
                </a:cubicBezTo>
                <a:cubicBezTo>
                  <a:pt x="280" y="256"/>
                  <a:pt x="273" y="251"/>
                  <a:pt x="270" y="250"/>
                </a:cubicBezTo>
                <a:close/>
                <a:moveTo>
                  <a:pt x="273" y="182"/>
                </a:moveTo>
                <a:cubicBezTo>
                  <a:pt x="274" y="182"/>
                  <a:pt x="277" y="179"/>
                  <a:pt x="277" y="178"/>
                </a:cubicBezTo>
                <a:cubicBezTo>
                  <a:pt x="276" y="177"/>
                  <a:pt x="271" y="174"/>
                  <a:pt x="270" y="173"/>
                </a:cubicBezTo>
                <a:cubicBezTo>
                  <a:pt x="270" y="173"/>
                  <a:pt x="269" y="173"/>
                  <a:pt x="268" y="172"/>
                </a:cubicBezTo>
                <a:cubicBezTo>
                  <a:pt x="267" y="170"/>
                  <a:pt x="269" y="169"/>
                  <a:pt x="267" y="167"/>
                </a:cubicBezTo>
                <a:cubicBezTo>
                  <a:pt x="266" y="167"/>
                  <a:pt x="266" y="170"/>
                  <a:pt x="266" y="173"/>
                </a:cubicBezTo>
                <a:cubicBezTo>
                  <a:pt x="267" y="177"/>
                  <a:pt x="272" y="182"/>
                  <a:pt x="273" y="182"/>
                </a:cubicBezTo>
                <a:close/>
                <a:moveTo>
                  <a:pt x="293" y="223"/>
                </a:moveTo>
                <a:cubicBezTo>
                  <a:pt x="295" y="222"/>
                  <a:pt x="297" y="220"/>
                  <a:pt x="296" y="216"/>
                </a:cubicBezTo>
                <a:cubicBezTo>
                  <a:pt x="295" y="214"/>
                  <a:pt x="292" y="211"/>
                  <a:pt x="291" y="209"/>
                </a:cubicBezTo>
                <a:cubicBezTo>
                  <a:pt x="290" y="208"/>
                  <a:pt x="291" y="205"/>
                  <a:pt x="287" y="201"/>
                </a:cubicBezTo>
                <a:cubicBezTo>
                  <a:pt x="286" y="198"/>
                  <a:pt x="286" y="203"/>
                  <a:pt x="286" y="203"/>
                </a:cubicBezTo>
                <a:cubicBezTo>
                  <a:pt x="286" y="205"/>
                  <a:pt x="286" y="208"/>
                  <a:pt x="283" y="206"/>
                </a:cubicBezTo>
                <a:cubicBezTo>
                  <a:pt x="282" y="205"/>
                  <a:pt x="281" y="201"/>
                  <a:pt x="279" y="200"/>
                </a:cubicBezTo>
                <a:cubicBezTo>
                  <a:pt x="278" y="199"/>
                  <a:pt x="276" y="198"/>
                  <a:pt x="275" y="199"/>
                </a:cubicBezTo>
                <a:cubicBezTo>
                  <a:pt x="275" y="200"/>
                  <a:pt x="275" y="202"/>
                  <a:pt x="273" y="201"/>
                </a:cubicBezTo>
                <a:cubicBezTo>
                  <a:pt x="272" y="201"/>
                  <a:pt x="272" y="200"/>
                  <a:pt x="270" y="200"/>
                </a:cubicBezTo>
                <a:cubicBezTo>
                  <a:pt x="269" y="200"/>
                  <a:pt x="263" y="202"/>
                  <a:pt x="259" y="207"/>
                </a:cubicBezTo>
                <a:cubicBezTo>
                  <a:pt x="256" y="210"/>
                  <a:pt x="256" y="216"/>
                  <a:pt x="257" y="217"/>
                </a:cubicBezTo>
                <a:cubicBezTo>
                  <a:pt x="257" y="218"/>
                  <a:pt x="259" y="218"/>
                  <a:pt x="259" y="218"/>
                </a:cubicBezTo>
                <a:cubicBezTo>
                  <a:pt x="261" y="218"/>
                  <a:pt x="262" y="218"/>
                  <a:pt x="264" y="218"/>
                </a:cubicBezTo>
                <a:cubicBezTo>
                  <a:pt x="266" y="218"/>
                  <a:pt x="267" y="216"/>
                  <a:pt x="270" y="217"/>
                </a:cubicBezTo>
                <a:cubicBezTo>
                  <a:pt x="272" y="217"/>
                  <a:pt x="273" y="218"/>
                  <a:pt x="274" y="218"/>
                </a:cubicBezTo>
                <a:cubicBezTo>
                  <a:pt x="276" y="219"/>
                  <a:pt x="282" y="227"/>
                  <a:pt x="283" y="227"/>
                </a:cubicBezTo>
                <a:cubicBezTo>
                  <a:pt x="284" y="226"/>
                  <a:pt x="285" y="228"/>
                  <a:pt x="286" y="228"/>
                </a:cubicBezTo>
                <a:cubicBezTo>
                  <a:pt x="288" y="227"/>
                  <a:pt x="289" y="228"/>
                  <a:pt x="290" y="227"/>
                </a:cubicBezTo>
                <a:cubicBezTo>
                  <a:pt x="291" y="225"/>
                  <a:pt x="291" y="224"/>
                  <a:pt x="293" y="223"/>
                </a:cubicBezTo>
                <a:close/>
                <a:moveTo>
                  <a:pt x="342" y="290"/>
                </a:moveTo>
                <a:cubicBezTo>
                  <a:pt x="342" y="290"/>
                  <a:pt x="277" y="277"/>
                  <a:pt x="248" y="270"/>
                </a:cubicBezTo>
                <a:cubicBezTo>
                  <a:pt x="220" y="277"/>
                  <a:pt x="171" y="287"/>
                  <a:pt x="171" y="287"/>
                </a:cubicBezTo>
                <a:cubicBezTo>
                  <a:pt x="171" y="287"/>
                  <a:pt x="122" y="277"/>
                  <a:pt x="93" y="270"/>
                </a:cubicBezTo>
                <a:cubicBezTo>
                  <a:pt x="64" y="277"/>
                  <a:pt x="0" y="290"/>
                  <a:pt x="0" y="290"/>
                </a:cubicBezTo>
                <a:cubicBezTo>
                  <a:pt x="29" y="101"/>
                  <a:pt x="29" y="101"/>
                  <a:pt x="29" y="101"/>
                </a:cubicBezTo>
                <a:cubicBezTo>
                  <a:pt x="30" y="100"/>
                  <a:pt x="30" y="100"/>
                  <a:pt x="30" y="100"/>
                </a:cubicBezTo>
                <a:cubicBezTo>
                  <a:pt x="18" y="85"/>
                  <a:pt x="13" y="72"/>
                  <a:pt x="13" y="56"/>
                </a:cubicBezTo>
                <a:cubicBezTo>
                  <a:pt x="13" y="25"/>
                  <a:pt x="38" y="0"/>
                  <a:pt x="69" y="0"/>
                </a:cubicBezTo>
                <a:cubicBezTo>
                  <a:pt x="100" y="0"/>
                  <a:pt x="125" y="25"/>
                  <a:pt x="125" y="56"/>
                </a:cubicBezTo>
                <a:cubicBezTo>
                  <a:pt x="125" y="66"/>
                  <a:pt x="123" y="75"/>
                  <a:pt x="118" y="84"/>
                </a:cubicBezTo>
                <a:cubicBezTo>
                  <a:pt x="132" y="88"/>
                  <a:pt x="155" y="94"/>
                  <a:pt x="171" y="98"/>
                </a:cubicBezTo>
                <a:cubicBezTo>
                  <a:pt x="195" y="92"/>
                  <a:pt x="235" y="81"/>
                  <a:pt x="235" y="81"/>
                </a:cubicBezTo>
                <a:cubicBezTo>
                  <a:pt x="312" y="101"/>
                  <a:pt x="312" y="101"/>
                  <a:pt x="312" y="101"/>
                </a:cubicBezTo>
                <a:lnTo>
                  <a:pt x="342" y="290"/>
                </a:lnTo>
                <a:close/>
                <a:moveTo>
                  <a:pt x="69" y="127"/>
                </a:moveTo>
                <a:cubicBezTo>
                  <a:pt x="101" y="93"/>
                  <a:pt x="114" y="78"/>
                  <a:pt x="114" y="56"/>
                </a:cubicBezTo>
                <a:cubicBezTo>
                  <a:pt x="114" y="32"/>
                  <a:pt x="94" y="11"/>
                  <a:pt x="69" y="11"/>
                </a:cubicBezTo>
                <a:cubicBezTo>
                  <a:pt x="44" y="11"/>
                  <a:pt x="24" y="32"/>
                  <a:pt x="24" y="56"/>
                </a:cubicBezTo>
                <a:cubicBezTo>
                  <a:pt x="24" y="78"/>
                  <a:pt x="37" y="93"/>
                  <a:pt x="69" y="127"/>
                </a:cubicBezTo>
                <a:close/>
                <a:moveTo>
                  <a:pt x="328" y="276"/>
                </a:moveTo>
                <a:cubicBezTo>
                  <a:pt x="319" y="220"/>
                  <a:pt x="311" y="165"/>
                  <a:pt x="302" y="110"/>
                </a:cubicBezTo>
                <a:cubicBezTo>
                  <a:pt x="275" y="103"/>
                  <a:pt x="261" y="100"/>
                  <a:pt x="235" y="93"/>
                </a:cubicBezTo>
                <a:cubicBezTo>
                  <a:pt x="210" y="100"/>
                  <a:pt x="197" y="103"/>
                  <a:pt x="171" y="110"/>
                </a:cubicBezTo>
                <a:cubicBezTo>
                  <a:pt x="147" y="103"/>
                  <a:pt x="134" y="100"/>
                  <a:pt x="112" y="94"/>
                </a:cubicBezTo>
                <a:cubicBezTo>
                  <a:pt x="110" y="97"/>
                  <a:pt x="108" y="99"/>
                  <a:pt x="106" y="102"/>
                </a:cubicBezTo>
                <a:cubicBezTo>
                  <a:pt x="107" y="102"/>
                  <a:pt x="107" y="102"/>
                  <a:pt x="108" y="102"/>
                </a:cubicBezTo>
                <a:cubicBezTo>
                  <a:pt x="112" y="102"/>
                  <a:pt x="114" y="105"/>
                  <a:pt x="117" y="106"/>
                </a:cubicBezTo>
                <a:cubicBezTo>
                  <a:pt x="128" y="109"/>
                  <a:pt x="134" y="105"/>
                  <a:pt x="145" y="113"/>
                </a:cubicBezTo>
                <a:cubicBezTo>
                  <a:pt x="147" y="114"/>
                  <a:pt x="147" y="116"/>
                  <a:pt x="147" y="116"/>
                </a:cubicBezTo>
                <a:cubicBezTo>
                  <a:pt x="144" y="118"/>
                  <a:pt x="142" y="122"/>
                  <a:pt x="138" y="123"/>
                </a:cubicBezTo>
                <a:cubicBezTo>
                  <a:pt x="134" y="123"/>
                  <a:pt x="128" y="128"/>
                  <a:pt x="125" y="130"/>
                </a:cubicBezTo>
                <a:cubicBezTo>
                  <a:pt x="123" y="131"/>
                  <a:pt x="122" y="132"/>
                  <a:pt x="120" y="130"/>
                </a:cubicBezTo>
                <a:cubicBezTo>
                  <a:pt x="119" y="128"/>
                  <a:pt x="120" y="120"/>
                  <a:pt x="120" y="118"/>
                </a:cubicBezTo>
                <a:cubicBezTo>
                  <a:pt x="121" y="116"/>
                  <a:pt x="123" y="113"/>
                  <a:pt x="120" y="112"/>
                </a:cubicBezTo>
                <a:cubicBezTo>
                  <a:pt x="119" y="111"/>
                  <a:pt x="117" y="111"/>
                  <a:pt x="116" y="110"/>
                </a:cubicBezTo>
                <a:cubicBezTo>
                  <a:pt x="115" y="109"/>
                  <a:pt x="113" y="108"/>
                  <a:pt x="113" y="108"/>
                </a:cubicBezTo>
                <a:cubicBezTo>
                  <a:pt x="112" y="108"/>
                  <a:pt x="108" y="109"/>
                  <a:pt x="109" y="111"/>
                </a:cubicBezTo>
                <a:cubicBezTo>
                  <a:pt x="109" y="112"/>
                  <a:pt x="113" y="113"/>
                  <a:pt x="112" y="115"/>
                </a:cubicBezTo>
                <a:cubicBezTo>
                  <a:pt x="112" y="117"/>
                  <a:pt x="115" y="117"/>
                  <a:pt x="114" y="118"/>
                </a:cubicBezTo>
                <a:cubicBezTo>
                  <a:pt x="113" y="121"/>
                  <a:pt x="112" y="117"/>
                  <a:pt x="111" y="119"/>
                </a:cubicBezTo>
                <a:cubicBezTo>
                  <a:pt x="111" y="120"/>
                  <a:pt x="110" y="120"/>
                  <a:pt x="110" y="120"/>
                </a:cubicBezTo>
                <a:cubicBezTo>
                  <a:pt x="108" y="121"/>
                  <a:pt x="107" y="119"/>
                  <a:pt x="106" y="118"/>
                </a:cubicBezTo>
                <a:cubicBezTo>
                  <a:pt x="106" y="118"/>
                  <a:pt x="103" y="116"/>
                  <a:pt x="104" y="116"/>
                </a:cubicBezTo>
                <a:cubicBezTo>
                  <a:pt x="105" y="116"/>
                  <a:pt x="106" y="116"/>
                  <a:pt x="106" y="114"/>
                </a:cubicBezTo>
                <a:cubicBezTo>
                  <a:pt x="104" y="109"/>
                  <a:pt x="100" y="117"/>
                  <a:pt x="99" y="117"/>
                </a:cubicBezTo>
                <a:cubicBezTo>
                  <a:pt x="99" y="117"/>
                  <a:pt x="91" y="120"/>
                  <a:pt x="90" y="121"/>
                </a:cubicBezTo>
                <a:cubicBezTo>
                  <a:pt x="90" y="121"/>
                  <a:pt x="90" y="121"/>
                  <a:pt x="90" y="121"/>
                </a:cubicBezTo>
                <a:cubicBezTo>
                  <a:pt x="89" y="122"/>
                  <a:pt x="88" y="123"/>
                  <a:pt x="87" y="124"/>
                </a:cubicBezTo>
                <a:cubicBezTo>
                  <a:pt x="87" y="124"/>
                  <a:pt x="88" y="125"/>
                  <a:pt x="88" y="125"/>
                </a:cubicBezTo>
                <a:cubicBezTo>
                  <a:pt x="92" y="127"/>
                  <a:pt x="99" y="120"/>
                  <a:pt x="99" y="120"/>
                </a:cubicBezTo>
                <a:cubicBezTo>
                  <a:pt x="99" y="119"/>
                  <a:pt x="100" y="119"/>
                  <a:pt x="100" y="118"/>
                </a:cubicBezTo>
                <a:cubicBezTo>
                  <a:pt x="101" y="117"/>
                  <a:pt x="103" y="118"/>
                  <a:pt x="104" y="119"/>
                </a:cubicBezTo>
                <a:cubicBezTo>
                  <a:pt x="105" y="120"/>
                  <a:pt x="105" y="120"/>
                  <a:pt x="105" y="122"/>
                </a:cubicBezTo>
                <a:cubicBezTo>
                  <a:pt x="105" y="123"/>
                  <a:pt x="107" y="121"/>
                  <a:pt x="108" y="121"/>
                </a:cubicBezTo>
                <a:cubicBezTo>
                  <a:pt x="114" y="126"/>
                  <a:pt x="111" y="134"/>
                  <a:pt x="112" y="136"/>
                </a:cubicBezTo>
                <a:cubicBezTo>
                  <a:pt x="112" y="138"/>
                  <a:pt x="111" y="138"/>
                  <a:pt x="109" y="137"/>
                </a:cubicBezTo>
                <a:cubicBezTo>
                  <a:pt x="104" y="134"/>
                  <a:pt x="92" y="134"/>
                  <a:pt x="82" y="151"/>
                </a:cubicBezTo>
                <a:cubicBezTo>
                  <a:pt x="80" y="153"/>
                  <a:pt x="81" y="154"/>
                  <a:pt x="81" y="156"/>
                </a:cubicBezTo>
                <a:cubicBezTo>
                  <a:pt x="81" y="157"/>
                  <a:pt x="79" y="159"/>
                  <a:pt x="78" y="157"/>
                </a:cubicBezTo>
                <a:cubicBezTo>
                  <a:pt x="77" y="156"/>
                  <a:pt x="78" y="154"/>
                  <a:pt x="75" y="155"/>
                </a:cubicBezTo>
                <a:cubicBezTo>
                  <a:pt x="74" y="155"/>
                  <a:pt x="72" y="155"/>
                  <a:pt x="70" y="156"/>
                </a:cubicBezTo>
                <a:cubicBezTo>
                  <a:pt x="67" y="157"/>
                  <a:pt x="65" y="159"/>
                  <a:pt x="64" y="162"/>
                </a:cubicBezTo>
                <a:cubicBezTo>
                  <a:pt x="64" y="163"/>
                  <a:pt x="67" y="166"/>
                  <a:pt x="69" y="166"/>
                </a:cubicBezTo>
                <a:cubicBezTo>
                  <a:pt x="75" y="166"/>
                  <a:pt x="75" y="171"/>
                  <a:pt x="75" y="173"/>
                </a:cubicBezTo>
                <a:cubicBezTo>
                  <a:pt x="76" y="179"/>
                  <a:pt x="73" y="181"/>
                  <a:pt x="70" y="176"/>
                </a:cubicBezTo>
                <a:cubicBezTo>
                  <a:pt x="69" y="174"/>
                  <a:pt x="66" y="174"/>
                  <a:pt x="64" y="173"/>
                </a:cubicBezTo>
                <a:cubicBezTo>
                  <a:pt x="62" y="172"/>
                  <a:pt x="46" y="168"/>
                  <a:pt x="46" y="156"/>
                </a:cubicBezTo>
                <a:cubicBezTo>
                  <a:pt x="46" y="152"/>
                  <a:pt x="49" y="147"/>
                  <a:pt x="51" y="145"/>
                </a:cubicBezTo>
                <a:cubicBezTo>
                  <a:pt x="54" y="142"/>
                  <a:pt x="54" y="135"/>
                  <a:pt x="54" y="134"/>
                </a:cubicBezTo>
                <a:cubicBezTo>
                  <a:pt x="53" y="132"/>
                  <a:pt x="52" y="131"/>
                  <a:pt x="50" y="131"/>
                </a:cubicBezTo>
                <a:cubicBezTo>
                  <a:pt x="47" y="132"/>
                  <a:pt x="44" y="134"/>
                  <a:pt x="40" y="135"/>
                </a:cubicBezTo>
                <a:cubicBezTo>
                  <a:pt x="39" y="135"/>
                  <a:pt x="35" y="136"/>
                  <a:pt x="36" y="134"/>
                </a:cubicBezTo>
                <a:cubicBezTo>
                  <a:pt x="36" y="133"/>
                  <a:pt x="38" y="127"/>
                  <a:pt x="48" y="122"/>
                </a:cubicBezTo>
                <a:cubicBezTo>
                  <a:pt x="45" y="118"/>
                  <a:pt x="42" y="115"/>
                  <a:pt x="39" y="111"/>
                </a:cubicBezTo>
                <a:cubicBezTo>
                  <a:pt x="31" y="166"/>
                  <a:pt x="22" y="221"/>
                  <a:pt x="13" y="276"/>
                </a:cubicBezTo>
                <a:cubicBezTo>
                  <a:pt x="46" y="269"/>
                  <a:pt x="62" y="265"/>
                  <a:pt x="93" y="259"/>
                </a:cubicBezTo>
                <a:cubicBezTo>
                  <a:pt x="124" y="265"/>
                  <a:pt x="139" y="269"/>
                  <a:pt x="171" y="276"/>
                </a:cubicBezTo>
                <a:cubicBezTo>
                  <a:pt x="202" y="269"/>
                  <a:pt x="218" y="265"/>
                  <a:pt x="248" y="259"/>
                </a:cubicBezTo>
                <a:cubicBezTo>
                  <a:pt x="280" y="265"/>
                  <a:pt x="296" y="269"/>
                  <a:pt x="328" y="276"/>
                </a:cubicBezTo>
                <a:close/>
                <a:moveTo>
                  <a:pt x="304" y="230"/>
                </a:moveTo>
                <a:cubicBezTo>
                  <a:pt x="301" y="231"/>
                  <a:pt x="297" y="240"/>
                  <a:pt x="293" y="240"/>
                </a:cubicBezTo>
                <a:cubicBezTo>
                  <a:pt x="292" y="241"/>
                  <a:pt x="290" y="241"/>
                  <a:pt x="290" y="242"/>
                </a:cubicBezTo>
                <a:cubicBezTo>
                  <a:pt x="289" y="243"/>
                  <a:pt x="291" y="243"/>
                  <a:pt x="292" y="243"/>
                </a:cubicBezTo>
                <a:cubicBezTo>
                  <a:pt x="295" y="244"/>
                  <a:pt x="296" y="243"/>
                  <a:pt x="298" y="242"/>
                </a:cubicBezTo>
                <a:cubicBezTo>
                  <a:pt x="299" y="242"/>
                  <a:pt x="301" y="241"/>
                  <a:pt x="301" y="240"/>
                </a:cubicBezTo>
                <a:cubicBezTo>
                  <a:pt x="309" y="235"/>
                  <a:pt x="306" y="230"/>
                  <a:pt x="304" y="230"/>
                </a:cubicBezTo>
                <a:close/>
                <a:moveTo>
                  <a:pt x="81" y="199"/>
                </a:moveTo>
                <a:cubicBezTo>
                  <a:pt x="84" y="200"/>
                  <a:pt x="85" y="201"/>
                  <a:pt x="85" y="203"/>
                </a:cubicBezTo>
                <a:cubicBezTo>
                  <a:pt x="85" y="205"/>
                  <a:pt x="81" y="215"/>
                  <a:pt x="84" y="221"/>
                </a:cubicBezTo>
                <a:cubicBezTo>
                  <a:pt x="85" y="222"/>
                  <a:pt x="88" y="229"/>
                  <a:pt x="90" y="230"/>
                </a:cubicBezTo>
                <a:cubicBezTo>
                  <a:pt x="91" y="230"/>
                  <a:pt x="91" y="231"/>
                  <a:pt x="92" y="231"/>
                </a:cubicBezTo>
                <a:cubicBezTo>
                  <a:pt x="93" y="233"/>
                  <a:pt x="95" y="233"/>
                  <a:pt x="96" y="232"/>
                </a:cubicBezTo>
                <a:cubicBezTo>
                  <a:pt x="98" y="230"/>
                  <a:pt x="94" y="227"/>
                  <a:pt x="95" y="226"/>
                </a:cubicBezTo>
                <a:cubicBezTo>
                  <a:pt x="97" y="223"/>
                  <a:pt x="94" y="220"/>
                  <a:pt x="99" y="217"/>
                </a:cubicBezTo>
                <a:cubicBezTo>
                  <a:pt x="100" y="217"/>
                  <a:pt x="99" y="215"/>
                  <a:pt x="100" y="214"/>
                </a:cubicBezTo>
                <a:cubicBezTo>
                  <a:pt x="101" y="214"/>
                  <a:pt x="102" y="214"/>
                  <a:pt x="103" y="213"/>
                </a:cubicBezTo>
                <a:cubicBezTo>
                  <a:pt x="104" y="212"/>
                  <a:pt x="107" y="206"/>
                  <a:pt x="109" y="206"/>
                </a:cubicBezTo>
                <a:cubicBezTo>
                  <a:pt x="111" y="206"/>
                  <a:pt x="123" y="194"/>
                  <a:pt x="119" y="189"/>
                </a:cubicBezTo>
                <a:cubicBezTo>
                  <a:pt x="117" y="187"/>
                  <a:pt x="104" y="180"/>
                  <a:pt x="103" y="178"/>
                </a:cubicBezTo>
                <a:cubicBezTo>
                  <a:pt x="103" y="177"/>
                  <a:pt x="103" y="175"/>
                  <a:pt x="101" y="174"/>
                </a:cubicBezTo>
                <a:cubicBezTo>
                  <a:pt x="101" y="174"/>
                  <a:pt x="96" y="170"/>
                  <a:pt x="95" y="169"/>
                </a:cubicBezTo>
                <a:cubicBezTo>
                  <a:pt x="95" y="168"/>
                  <a:pt x="88" y="166"/>
                  <a:pt x="82" y="171"/>
                </a:cubicBezTo>
                <a:cubicBezTo>
                  <a:pt x="81" y="171"/>
                  <a:pt x="77" y="180"/>
                  <a:pt x="76" y="182"/>
                </a:cubicBezTo>
                <a:cubicBezTo>
                  <a:pt x="74" y="184"/>
                  <a:pt x="73" y="187"/>
                  <a:pt x="73" y="189"/>
                </a:cubicBezTo>
                <a:cubicBezTo>
                  <a:pt x="73" y="192"/>
                  <a:pt x="75" y="193"/>
                  <a:pt x="76" y="195"/>
                </a:cubicBezTo>
                <a:cubicBezTo>
                  <a:pt x="78" y="197"/>
                  <a:pt x="78" y="199"/>
                  <a:pt x="81" y="199"/>
                </a:cubicBezTo>
                <a:close/>
                <a:moveTo>
                  <a:pt x="271" y="142"/>
                </a:moveTo>
                <a:cubicBezTo>
                  <a:pt x="271" y="142"/>
                  <a:pt x="273" y="142"/>
                  <a:pt x="272" y="141"/>
                </a:cubicBezTo>
                <a:cubicBezTo>
                  <a:pt x="272" y="141"/>
                  <a:pt x="271" y="140"/>
                  <a:pt x="270" y="140"/>
                </a:cubicBezTo>
                <a:cubicBezTo>
                  <a:pt x="270" y="138"/>
                  <a:pt x="271" y="138"/>
                  <a:pt x="269" y="137"/>
                </a:cubicBezTo>
                <a:cubicBezTo>
                  <a:pt x="269" y="136"/>
                  <a:pt x="268" y="135"/>
                  <a:pt x="267" y="134"/>
                </a:cubicBezTo>
                <a:cubicBezTo>
                  <a:pt x="267" y="134"/>
                  <a:pt x="265" y="132"/>
                  <a:pt x="264" y="133"/>
                </a:cubicBezTo>
                <a:cubicBezTo>
                  <a:pt x="264" y="133"/>
                  <a:pt x="267" y="136"/>
                  <a:pt x="267" y="137"/>
                </a:cubicBezTo>
                <a:cubicBezTo>
                  <a:pt x="268" y="138"/>
                  <a:pt x="268" y="139"/>
                  <a:pt x="269" y="140"/>
                </a:cubicBezTo>
                <a:cubicBezTo>
                  <a:pt x="269" y="140"/>
                  <a:pt x="270" y="142"/>
                  <a:pt x="271" y="142"/>
                </a:cubicBezTo>
                <a:close/>
                <a:moveTo>
                  <a:pt x="276" y="152"/>
                </a:moveTo>
                <a:cubicBezTo>
                  <a:pt x="276" y="151"/>
                  <a:pt x="277" y="150"/>
                  <a:pt x="276" y="149"/>
                </a:cubicBezTo>
                <a:cubicBezTo>
                  <a:pt x="276" y="149"/>
                  <a:pt x="275" y="148"/>
                  <a:pt x="274" y="147"/>
                </a:cubicBezTo>
                <a:cubicBezTo>
                  <a:pt x="274" y="146"/>
                  <a:pt x="276" y="147"/>
                  <a:pt x="276" y="147"/>
                </a:cubicBezTo>
                <a:cubicBezTo>
                  <a:pt x="276" y="146"/>
                  <a:pt x="276" y="145"/>
                  <a:pt x="275" y="145"/>
                </a:cubicBezTo>
                <a:cubicBezTo>
                  <a:pt x="274" y="145"/>
                  <a:pt x="273" y="144"/>
                  <a:pt x="272" y="143"/>
                </a:cubicBezTo>
                <a:cubicBezTo>
                  <a:pt x="270" y="142"/>
                  <a:pt x="271" y="145"/>
                  <a:pt x="273" y="147"/>
                </a:cubicBezTo>
                <a:cubicBezTo>
                  <a:pt x="273" y="148"/>
                  <a:pt x="274" y="149"/>
                  <a:pt x="274" y="150"/>
                </a:cubicBezTo>
                <a:cubicBezTo>
                  <a:pt x="274" y="152"/>
                  <a:pt x="266" y="153"/>
                  <a:pt x="270" y="156"/>
                </a:cubicBezTo>
                <a:cubicBezTo>
                  <a:pt x="271" y="157"/>
                  <a:pt x="271" y="156"/>
                  <a:pt x="271" y="156"/>
                </a:cubicBezTo>
                <a:cubicBezTo>
                  <a:pt x="272" y="155"/>
                  <a:pt x="273" y="155"/>
                  <a:pt x="274" y="155"/>
                </a:cubicBezTo>
                <a:cubicBezTo>
                  <a:pt x="275" y="155"/>
                  <a:pt x="276" y="155"/>
                  <a:pt x="277" y="154"/>
                </a:cubicBezTo>
                <a:cubicBezTo>
                  <a:pt x="278" y="154"/>
                  <a:pt x="277" y="153"/>
                  <a:pt x="276" y="152"/>
                </a:cubicBezTo>
                <a:close/>
                <a:moveTo>
                  <a:pt x="69" y="110"/>
                </a:moveTo>
                <a:cubicBezTo>
                  <a:pt x="94" y="83"/>
                  <a:pt x="102" y="72"/>
                  <a:pt x="102" y="56"/>
                </a:cubicBezTo>
                <a:cubicBezTo>
                  <a:pt x="102" y="38"/>
                  <a:pt x="87" y="23"/>
                  <a:pt x="69" y="23"/>
                </a:cubicBezTo>
                <a:cubicBezTo>
                  <a:pt x="50" y="23"/>
                  <a:pt x="35" y="38"/>
                  <a:pt x="35" y="56"/>
                </a:cubicBezTo>
                <a:cubicBezTo>
                  <a:pt x="35" y="72"/>
                  <a:pt x="44" y="83"/>
                  <a:pt x="69" y="110"/>
                </a:cubicBezTo>
                <a:close/>
              </a:path>
            </a:pathLst>
          </a:custGeom>
          <a:solidFill>
            <a:srgbClr val="237D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 name="组合 2"/>
          <p:cNvGrpSpPr/>
          <p:nvPr/>
        </p:nvGrpSpPr>
        <p:grpSpPr>
          <a:xfrm>
            <a:off x="8938517" y="2374181"/>
            <a:ext cx="1401471" cy="1388322"/>
            <a:chOff x="6627117" y="2363028"/>
            <a:chExt cx="1401471" cy="1388322"/>
          </a:xfrm>
        </p:grpSpPr>
        <p:sp>
          <p:nvSpPr>
            <p:cNvPr id="101" name="文本框 59"/>
            <p:cNvSpPr txBox="1"/>
            <p:nvPr/>
          </p:nvSpPr>
          <p:spPr>
            <a:xfrm>
              <a:off x="6627117" y="3351240"/>
              <a:ext cx="1401471" cy="400110"/>
            </a:xfrm>
            <a:prstGeom prst="rect">
              <a:avLst/>
            </a:prstGeom>
            <a:noFill/>
          </p:spPr>
          <p:txBody>
            <a:bodyPr wrap="square" rtlCol="0">
              <a:spAutoFit/>
            </a:bodyPr>
            <a:lstStyle/>
            <a:p>
              <a:pPr algn="ctr" defTabSz="1219170"/>
              <a:r>
                <a:rPr lang="zh-CN" altLang="en-US" sz="2000" b="1" dirty="0" smtClean="0">
                  <a:solidFill>
                    <a:srgbClr val="8CC066"/>
                  </a:solidFill>
                  <a:cs typeface="+mn-ea"/>
                  <a:sym typeface="+mn-lt"/>
                </a:rPr>
                <a:t>差异对比</a:t>
              </a:r>
              <a:endParaRPr lang="ar-SA" altLang="zh-CN" sz="2000" b="1" dirty="0">
                <a:solidFill>
                  <a:srgbClr val="8CC066"/>
                </a:solidFill>
                <a:cs typeface="+mn-ea"/>
                <a:sym typeface="+mn-lt"/>
              </a:endParaRPr>
            </a:p>
          </p:txBody>
        </p:sp>
        <p:sp>
          <p:nvSpPr>
            <p:cNvPr id="45" name="Freeform 102"/>
            <p:cNvSpPr>
              <a:spLocks noEditPoints="1"/>
            </p:cNvSpPr>
            <p:nvPr/>
          </p:nvSpPr>
          <p:spPr bwMode="auto">
            <a:xfrm>
              <a:off x="7050489" y="2363028"/>
              <a:ext cx="423283" cy="605733"/>
            </a:xfrm>
            <a:custGeom>
              <a:avLst/>
              <a:gdLst>
                <a:gd name="T0" fmla="*/ 104 w 140"/>
                <a:gd name="T1" fmla="*/ 24 h 200"/>
                <a:gd name="T2" fmla="*/ 92 w 140"/>
                <a:gd name="T3" fmla="*/ 20 h 200"/>
                <a:gd name="T4" fmla="*/ 48 w 140"/>
                <a:gd name="T5" fmla="*/ 20 h 200"/>
                <a:gd name="T6" fmla="*/ 36 w 140"/>
                <a:gd name="T7" fmla="*/ 24 h 200"/>
                <a:gd name="T8" fmla="*/ 0 w 140"/>
                <a:gd name="T9" fmla="*/ 44 h 200"/>
                <a:gd name="T10" fmla="*/ 24 w 140"/>
                <a:gd name="T11" fmla="*/ 200 h 200"/>
                <a:gd name="T12" fmla="*/ 140 w 140"/>
                <a:gd name="T13" fmla="*/ 180 h 200"/>
                <a:gd name="T14" fmla="*/ 116 w 140"/>
                <a:gd name="T15" fmla="*/ 24 h 200"/>
                <a:gd name="T16" fmla="*/ 81 w 140"/>
                <a:gd name="T17" fmla="*/ 23 h 200"/>
                <a:gd name="T18" fmla="*/ 58 w 140"/>
                <a:gd name="T19" fmla="*/ 23 h 200"/>
                <a:gd name="T20" fmla="*/ 128 w 140"/>
                <a:gd name="T21" fmla="*/ 168 h 200"/>
                <a:gd name="T22" fmla="*/ 32 w 140"/>
                <a:gd name="T23" fmla="*/ 188 h 200"/>
                <a:gd name="T24" fmla="*/ 12 w 140"/>
                <a:gd name="T25" fmla="*/ 52 h 200"/>
                <a:gd name="T26" fmla="*/ 32 w 140"/>
                <a:gd name="T27" fmla="*/ 32 h 200"/>
                <a:gd name="T28" fmla="*/ 46 w 140"/>
                <a:gd name="T29" fmla="*/ 48 h 200"/>
                <a:gd name="T30" fmla="*/ 108 w 140"/>
                <a:gd name="T31" fmla="*/ 34 h 200"/>
                <a:gd name="T32" fmla="*/ 108 w 140"/>
                <a:gd name="T33" fmla="*/ 32 h 200"/>
                <a:gd name="T34" fmla="*/ 128 w 140"/>
                <a:gd name="T35" fmla="*/ 168 h 200"/>
                <a:gd name="T36" fmla="*/ 30 w 140"/>
                <a:gd name="T37" fmla="*/ 124 h 200"/>
                <a:gd name="T38" fmla="*/ 30 w 140"/>
                <a:gd name="T39" fmla="*/ 136 h 200"/>
                <a:gd name="T40" fmla="*/ 116 w 140"/>
                <a:gd name="T41" fmla="*/ 130 h 200"/>
                <a:gd name="T42" fmla="*/ 110 w 140"/>
                <a:gd name="T43" fmla="*/ 64 h 200"/>
                <a:gd name="T44" fmla="*/ 24 w 140"/>
                <a:gd name="T45" fmla="*/ 70 h 200"/>
                <a:gd name="T46" fmla="*/ 110 w 140"/>
                <a:gd name="T47" fmla="*/ 76 h 200"/>
                <a:gd name="T48" fmla="*/ 110 w 140"/>
                <a:gd name="T49" fmla="*/ 64 h 200"/>
                <a:gd name="T50" fmla="*/ 30 w 140"/>
                <a:gd name="T51" fmla="*/ 104 h 200"/>
                <a:gd name="T52" fmla="*/ 30 w 140"/>
                <a:gd name="T53" fmla="*/ 116 h 200"/>
                <a:gd name="T54" fmla="*/ 116 w 140"/>
                <a:gd name="T55" fmla="*/ 110 h 200"/>
                <a:gd name="T56" fmla="*/ 110 w 140"/>
                <a:gd name="T57" fmla="*/ 84 h 200"/>
                <a:gd name="T58" fmla="*/ 24 w 140"/>
                <a:gd name="T59" fmla="*/ 90 h 200"/>
                <a:gd name="T60" fmla="*/ 110 w 140"/>
                <a:gd name="T61" fmla="*/ 96 h 200"/>
                <a:gd name="T62" fmla="*/ 110 w 140"/>
                <a:gd name="T63" fmla="*/ 84 h 200"/>
                <a:gd name="T64" fmla="*/ 40 w 140"/>
                <a:gd name="T65" fmla="*/ 173 h 200"/>
                <a:gd name="T66" fmla="*/ 24 w 140"/>
                <a:gd name="T67" fmla="*/ 169 h 200"/>
                <a:gd name="T68" fmla="*/ 63 w 140"/>
                <a:gd name="T69" fmla="*/ 16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0" h="200">
                  <a:moveTo>
                    <a:pt x="116" y="24"/>
                  </a:moveTo>
                  <a:cubicBezTo>
                    <a:pt x="104" y="24"/>
                    <a:pt x="104" y="24"/>
                    <a:pt x="104" y="24"/>
                  </a:cubicBezTo>
                  <a:cubicBezTo>
                    <a:pt x="101" y="22"/>
                    <a:pt x="98" y="20"/>
                    <a:pt x="94" y="20"/>
                  </a:cubicBezTo>
                  <a:cubicBezTo>
                    <a:pt x="92" y="20"/>
                    <a:pt x="92" y="20"/>
                    <a:pt x="92" y="20"/>
                  </a:cubicBezTo>
                  <a:cubicBezTo>
                    <a:pt x="91" y="9"/>
                    <a:pt x="81" y="0"/>
                    <a:pt x="70" y="0"/>
                  </a:cubicBezTo>
                  <a:cubicBezTo>
                    <a:pt x="58" y="0"/>
                    <a:pt x="49" y="9"/>
                    <a:pt x="48" y="20"/>
                  </a:cubicBezTo>
                  <a:cubicBezTo>
                    <a:pt x="46" y="20"/>
                    <a:pt x="46" y="20"/>
                    <a:pt x="46" y="20"/>
                  </a:cubicBezTo>
                  <a:cubicBezTo>
                    <a:pt x="42" y="20"/>
                    <a:pt x="39" y="22"/>
                    <a:pt x="36" y="24"/>
                  </a:cubicBezTo>
                  <a:cubicBezTo>
                    <a:pt x="24" y="24"/>
                    <a:pt x="24" y="24"/>
                    <a:pt x="24" y="24"/>
                  </a:cubicBezTo>
                  <a:cubicBezTo>
                    <a:pt x="13" y="24"/>
                    <a:pt x="0" y="33"/>
                    <a:pt x="0" y="44"/>
                  </a:cubicBezTo>
                  <a:cubicBezTo>
                    <a:pt x="0" y="180"/>
                    <a:pt x="0" y="180"/>
                    <a:pt x="0" y="180"/>
                  </a:cubicBezTo>
                  <a:cubicBezTo>
                    <a:pt x="0" y="191"/>
                    <a:pt x="13" y="200"/>
                    <a:pt x="24" y="200"/>
                  </a:cubicBezTo>
                  <a:cubicBezTo>
                    <a:pt x="116" y="200"/>
                    <a:pt x="116" y="200"/>
                    <a:pt x="116" y="200"/>
                  </a:cubicBezTo>
                  <a:cubicBezTo>
                    <a:pt x="127" y="200"/>
                    <a:pt x="140" y="191"/>
                    <a:pt x="140" y="180"/>
                  </a:cubicBezTo>
                  <a:cubicBezTo>
                    <a:pt x="140" y="44"/>
                    <a:pt x="140" y="44"/>
                    <a:pt x="140" y="44"/>
                  </a:cubicBezTo>
                  <a:cubicBezTo>
                    <a:pt x="140" y="33"/>
                    <a:pt x="127" y="24"/>
                    <a:pt x="116" y="24"/>
                  </a:cubicBezTo>
                  <a:close/>
                  <a:moveTo>
                    <a:pt x="70" y="11"/>
                  </a:moveTo>
                  <a:cubicBezTo>
                    <a:pt x="76" y="11"/>
                    <a:pt x="81" y="16"/>
                    <a:pt x="81" y="23"/>
                  </a:cubicBezTo>
                  <a:cubicBezTo>
                    <a:pt x="81" y="29"/>
                    <a:pt x="76" y="34"/>
                    <a:pt x="70" y="34"/>
                  </a:cubicBezTo>
                  <a:cubicBezTo>
                    <a:pt x="63" y="34"/>
                    <a:pt x="58" y="29"/>
                    <a:pt x="58" y="23"/>
                  </a:cubicBezTo>
                  <a:cubicBezTo>
                    <a:pt x="58" y="16"/>
                    <a:pt x="63" y="11"/>
                    <a:pt x="70" y="11"/>
                  </a:cubicBezTo>
                  <a:close/>
                  <a:moveTo>
                    <a:pt x="128" y="168"/>
                  </a:moveTo>
                  <a:cubicBezTo>
                    <a:pt x="128" y="179"/>
                    <a:pt x="119" y="188"/>
                    <a:pt x="108" y="188"/>
                  </a:cubicBezTo>
                  <a:cubicBezTo>
                    <a:pt x="32" y="188"/>
                    <a:pt x="32" y="188"/>
                    <a:pt x="32" y="188"/>
                  </a:cubicBezTo>
                  <a:cubicBezTo>
                    <a:pt x="21" y="188"/>
                    <a:pt x="12" y="179"/>
                    <a:pt x="12" y="168"/>
                  </a:cubicBezTo>
                  <a:cubicBezTo>
                    <a:pt x="12" y="52"/>
                    <a:pt x="12" y="52"/>
                    <a:pt x="12" y="52"/>
                  </a:cubicBezTo>
                  <a:cubicBezTo>
                    <a:pt x="12" y="41"/>
                    <a:pt x="21" y="32"/>
                    <a:pt x="32" y="32"/>
                  </a:cubicBezTo>
                  <a:cubicBezTo>
                    <a:pt x="32" y="32"/>
                    <a:pt x="32" y="32"/>
                    <a:pt x="32" y="32"/>
                  </a:cubicBezTo>
                  <a:cubicBezTo>
                    <a:pt x="32" y="33"/>
                    <a:pt x="32" y="34"/>
                    <a:pt x="32" y="34"/>
                  </a:cubicBezTo>
                  <a:cubicBezTo>
                    <a:pt x="32" y="42"/>
                    <a:pt x="38" y="48"/>
                    <a:pt x="46" y="48"/>
                  </a:cubicBezTo>
                  <a:cubicBezTo>
                    <a:pt x="94" y="48"/>
                    <a:pt x="94" y="48"/>
                    <a:pt x="94" y="48"/>
                  </a:cubicBezTo>
                  <a:cubicBezTo>
                    <a:pt x="102" y="48"/>
                    <a:pt x="108" y="42"/>
                    <a:pt x="108" y="34"/>
                  </a:cubicBezTo>
                  <a:cubicBezTo>
                    <a:pt x="108" y="34"/>
                    <a:pt x="108" y="33"/>
                    <a:pt x="108" y="32"/>
                  </a:cubicBezTo>
                  <a:cubicBezTo>
                    <a:pt x="108" y="32"/>
                    <a:pt x="108" y="32"/>
                    <a:pt x="108" y="32"/>
                  </a:cubicBezTo>
                  <a:cubicBezTo>
                    <a:pt x="119" y="32"/>
                    <a:pt x="128" y="41"/>
                    <a:pt x="128" y="52"/>
                  </a:cubicBezTo>
                  <a:lnTo>
                    <a:pt x="128" y="168"/>
                  </a:lnTo>
                  <a:close/>
                  <a:moveTo>
                    <a:pt x="110" y="124"/>
                  </a:moveTo>
                  <a:cubicBezTo>
                    <a:pt x="30" y="124"/>
                    <a:pt x="30" y="124"/>
                    <a:pt x="30" y="124"/>
                  </a:cubicBezTo>
                  <a:cubicBezTo>
                    <a:pt x="27" y="124"/>
                    <a:pt x="24" y="127"/>
                    <a:pt x="24" y="130"/>
                  </a:cubicBezTo>
                  <a:cubicBezTo>
                    <a:pt x="24" y="134"/>
                    <a:pt x="27" y="136"/>
                    <a:pt x="30" y="136"/>
                  </a:cubicBezTo>
                  <a:cubicBezTo>
                    <a:pt x="110" y="136"/>
                    <a:pt x="110" y="136"/>
                    <a:pt x="110" y="136"/>
                  </a:cubicBezTo>
                  <a:cubicBezTo>
                    <a:pt x="113" y="136"/>
                    <a:pt x="116" y="134"/>
                    <a:pt x="116" y="130"/>
                  </a:cubicBezTo>
                  <a:cubicBezTo>
                    <a:pt x="116" y="127"/>
                    <a:pt x="113" y="124"/>
                    <a:pt x="110" y="124"/>
                  </a:cubicBezTo>
                  <a:close/>
                  <a:moveTo>
                    <a:pt x="110" y="64"/>
                  </a:moveTo>
                  <a:cubicBezTo>
                    <a:pt x="30" y="64"/>
                    <a:pt x="30" y="64"/>
                    <a:pt x="30" y="64"/>
                  </a:cubicBezTo>
                  <a:cubicBezTo>
                    <a:pt x="27" y="64"/>
                    <a:pt x="24" y="67"/>
                    <a:pt x="24" y="70"/>
                  </a:cubicBezTo>
                  <a:cubicBezTo>
                    <a:pt x="24" y="74"/>
                    <a:pt x="27" y="76"/>
                    <a:pt x="30" y="76"/>
                  </a:cubicBezTo>
                  <a:cubicBezTo>
                    <a:pt x="110" y="76"/>
                    <a:pt x="110" y="76"/>
                    <a:pt x="110" y="76"/>
                  </a:cubicBezTo>
                  <a:cubicBezTo>
                    <a:pt x="113" y="76"/>
                    <a:pt x="116" y="74"/>
                    <a:pt x="116" y="70"/>
                  </a:cubicBezTo>
                  <a:cubicBezTo>
                    <a:pt x="116" y="67"/>
                    <a:pt x="113" y="64"/>
                    <a:pt x="110" y="64"/>
                  </a:cubicBezTo>
                  <a:close/>
                  <a:moveTo>
                    <a:pt x="110" y="104"/>
                  </a:moveTo>
                  <a:cubicBezTo>
                    <a:pt x="30" y="104"/>
                    <a:pt x="30" y="104"/>
                    <a:pt x="30" y="104"/>
                  </a:cubicBezTo>
                  <a:cubicBezTo>
                    <a:pt x="27" y="104"/>
                    <a:pt x="24" y="107"/>
                    <a:pt x="24" y="110"/>
                  </a:cubicBezTo>
                  <a:cubicBezTo>
                    <a:pt x="24" y="114"/>
                    <a:pt x="27" y="116"/>
                    <a:pt x="30" y="116"/>
                  </a:cubicBezTo>
                  <a:cubicBezTo>
                    <a:pt x="110" y="116"/>
                    <a:pt x="110" y="116"/>
                    <a:pt x="110" y="116"/>
                  </a:cubicBezTo>
                  <a:cubicBezTo>
                    <a:pt x="113" y="116"/>
                    <a:pt x="116" y="114"/>
                    <a:pt x="116" y="110"/>
                  </a:cubicBezTo>
                  <a:cubicBezTo>
                    <a:pt x="116" y="107"/>
                    <a:pt x="113" y="104"/>
                    <a:pt x="110" y="104"/>
                  </a:cubicBezTo>
                  <a:close/>
                  <a:moveTo>
                    <a:pt x="110" y="84"/>
                  </a:moveTo>
                  <a:cubicBezTo>
                    <a:pt x="30" y="84"/>
                    <a:pt x="30" y="84"/>
                    <a:pt x="30" y="84"/>
                  </a:cubicBezTo>
                  <a:cubicBezTo>
                    <a:pt x="27" y="84"/>
                    <a:pt x="24" y="87"/>
                    <a:pt x="24" y="90"/>
                  </a:cubicBezTo>
                  <a:cubicBezTo>
                    <a:pt x="24" y="94"/>
                    <a:pt x="27" y="96"/>
                    <a:pt x="30" y="96"/>
                  </a:cubicBezTo>
                  <a:cubicBezTo>
                    <a:pt x="110" y="96"/>
                    <a:pt x="110" y="96"/>
                    <a:pt x="110" y="96"/>
                  </a:cubicBezTo>
                  <a:cubicBezTo>
                    <a:pt x="113" y="96"/>
                    <a:pt x="116" y="94"/>
                    <a:pt x="116" y="90"/>
                  </a:cubicBezTo>
                  <a:cubicBezTo>
                    <a:pt x="116" y="87"/>
                    <a:pt x="113" y="84"/>
                    <a:pt x="110" y="84"/>
                  </a:cubicBezTo>
                  <a:close/>
                  <a:moveTo>
                    <a:pt x="62" y="145"/>
                  </a:moveTo>
                  <a:cubicBezTo>
                    <a:pt x="48" y="152"/>
                    <a:pt x="40" y="173"/>
                    <a:pt x="40" y="173"/>
                  </a:cubicBezTo>
                  <a:cubicBezTo>
                    <a:pt x="35" y="163"/>
                    <a:pt x="35" y="163"/>
                    <a:pt x="35" y="163"/>
                  </a:cubicBezTo>
                  <a:cubicBezTo>
                    <a:pt x="24" y="169"/>
                    <a:pt x="24" y="169"/>
                    <a:pt x="24" y="169"/>
                  </a:cubicBezTo>
                  <a:cubicBezTo>
                    <a:pt x="28" y="171"/>
                    <a:pt x="35" y="176"/>
                    <a:pt x="41" y="183"/>
                  </a:cubicBezTo>
                  <a:cubicBezTo>
                    <a:pt x="45" y="176"/>
                    <a:pt x="57" y="161"/>
                    <a:pt x="63" y="160"/>
                  </a:cubicBezTo>
                  <a:cubicBezTo>
                    <a:pt x="60" y="154"/>
                    <a:pt x="62" y="150"/>
                    <a:pt x="62" y="145"/>
                  </a:cubicBezTo>
                  <a:close/>
                </a:path>
              </a:pathLst>
            </a:custGeom>
            <a:solidFill>
              <a:srgbClr val="8CC0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9" name="Freeform 152"/>
          <p:cNvSpPr>
            <a:spLocks noEditPoints="1"/>
          </p:cNvSpPr>
          <p:nvPr/>
        </p:nvSpPr>
        <p:spPr bwMode="auto">
          <a:xfrm>
            <a:off x="4807019" y="2449909"/>
            <a:ext cx="501834" cy="504394"/>
          </a:xfrm>
          <a:custGeom>
            <a:avLst/>
            <a:gdLst>
              <a:gd name="T0" fmla="*/ 194 w 199"/>
              <a:gd name="T1" fmla="*/ 29 h 199"/>
              <a:gd name="T2" fmla="*/ 184 w 199"/>
              <a:gd name="T3" fmla="*/ 28 h 199"/>
              <a:gd name="T4" fmla="*/ 129 w 199"/>
              <a:gd name="T5" fmla="*/ 38 h 199"/>
              <a:gd name="T6" fmla="*/ 181 w 199"/>
              <a:gd name="T7" fmla="*/ 22 h 199"/>
              <a:gd name="T8" fmla="*/ 185 w 199"/>
              <a:gd name="T9" fmla="*/ 18 h 199"/>
              <a:gd name="T10" fmla="*/ 181 w 199"/>
              <a:gd name="T11" fmla="*/ 14 h 199"/>
              <a:gd name="T12" fmla="*/ 120 w 199"/>
              <a:gd name="T13" fmla="*/ 34 h 199"/>
              <a:gd name="T14" fmla="*/ 173 w 199"/>
              <a:gd name="T15" fmla="*/ 8 h 199"/>
              <a:gd name="T16" fmla="*/ 176 w 199"/>
              <a:gd name="T17" fmla="*/ 4 h 199"/>
              <a:gd name="T18" fmla="*/ 172 w 199"/>
              <a:gd name="T19" fmla="*/ 0 h 199"/>
              <a:gd name="T20" fmla="*/ 100 w 199"/>
              <a:gd name="T21" fmla="*/ 48 h 199"/>
              <a:gd name="T22" fmla="*/ 28 w 199"/>
              <a:gd name="T23" fmla="*/ 0 h 199"/>
              <a:gd name="T24" fmla="*/ 23 w 199"/>
              <a:gd name="T25" fmla="*/ 4 h 199"/>
              <a:gd name="T26" fmla="*/ 26 w 199"/>
              <a:gd name="T27" fmla="*/ 8 h 199"/>
              <a:gd name="T28" fmla="*/ 79 w 199"/>
              <a:gd name="T29" fmla="*/ 35 h 199"/>
              <a:gd name="T30" fmla="*/ 19 w 199"/>
              <a:gd name="T31" fmla="*/ 15 h 199"/>
              <a:gd name="T32" fmla="*/ 14 w 199"/>
              <a:gd name="T33" fmla="*/ 18 h 199"/>
              <a:gd name="T34" fmla="*/ 18 w 199"/>
              <a:gd name="T35" fmla="*/ 23 h 199"/>
              <a:gd name="T36" fmla="*/ 70 w 199"/>
              <a:gd name="T37" fmla="*/ 38 h 199"/>
              <a:gd name="T38" fmla="*/ 15 w 199"/>
              <a:gd name="T39" fmla="*/ 28 h 199"/>
              <a:gd name="T40" fmla="*/ 6 w 199"/>
              <a:gd name="T41" fmla="*/ 29 h 199"/>
              <a:gd name="T42" fmla="*/ 1 w 199"/>
              <a:gd name="T43" fmla="*/ 35 h 199"/>
              <a:gd name="T44" fmla="*/ 11 w 199"/>
              <a:gd name="T45" fmla="*/ 168 h 199"/>
              <a:gd name="T46" fmla="*/ 16 w 199"/>
              <a:gd name="T47" fmla="*/ 173 h 199"/>
              <a:gd name="T48" fmla="*/ 96 w 199"/>
              <a:gd name="T49" fmla="*/ 197 h 199"/>
              <a:gd name="T50" fmla="*/ 100 w 199"/>
              <a:gd name="T51" fmla="*/ 199 h 199"/>
              <a:gd name="T52" fmla="*/ 102 w 199"/>
              <a:gd name="T53" fmla="*/ 198 h 199"/>
              <a:gd name="T54" fmla="*/ 104 w 199"/>
              <a:gd name="T55" fmla="*/ 197 h 199"/>
              <a:gd name="T56" fmla="*/ 183 w 199"/>
              <a:gd name="T57" fmla="*/ 173 h 199"/>
              <a:gd name="T58" fmla="*/ 189 w 199"/>
              <a:gd name="T59" fmla="*/ 168 h 199"/>
              <a:gd name="T60" fmla="*/ 199 w 199"/>
              <a:gd name="T61" fmla="*/ 35 h 199"/>
              <a:gd name="T62" fmla="*/ 194 w 199"/>
              <a:gd name="T63" fmla="*/ 29 h 199"/>
              <a:gd name="T64" fmla="*/ 94 w 199"/>
              <a:gd name="T65" fmla="*/ 182 h 199"/>
              <a:gd name="T66" fmla="*/ 22 w 199"/>
              <a:gd name="T67" fmla="*/ 161 h 199"/>
              <a:gd name="T68" fmla="*/ 13 w 199"/>
              <a:gd name="T69" fmla="*/ 40 h 199"/>
              <a:gd name="T70" fmla="*/ 15 w 199"/>
              <a:gd name="T71" fmla="*/ 40 h 199"/>
              <a:gd name="T72" fmla="*/ 94 w 199"/>
              <a:gd name="T73" fmla="*/ 61 h 199"/>
              <a:gd name="T74" fmla="*/ 94 w 199"/>
              <a:gd name="T75" fmla="*/ 182 h 199"/>
              <a:gd name="T76" fmla="*/ 177 w 199"/>
              <a:gd name="T77" fmla="*/ 161 h 199"/>
              <a:gd name="T78" fmla="*/ 106 w 199"/>
              <a:gd name="T79" fmla="*/ 182 h 199"/>
              <a:gd name="T80" fmla="*/ 106 w 199"/>
              <a:gd name="T81" fmla="*/ 61 h 199"/>
              <a:gd name="T82" fmla="*/ 184 w 199"/>
              <a:gd name="T83" fmla="*/ 40 h 199"/>
              <a:gd name="T84" fmla="*/ 186 w 199"/>
              <a:gd name="T85" fmla="*/ 40 h 199"/>
              <a:gd name="T86" fmla="*/ 177 w 199"/>
              <a:gd name="T87" fmla="*/ 16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9" h="199">
                <a:moveTo>
                  <a:pt x="194" y="29"/>
                </a:moveTo>
                <a:cubicBezTo>
                  <a:pt x="193" y="28"/>
                  <a:pt x="190" y="28"/>
                  <a:pt x="184" y="28"/>
                </a:cubicBezTo>
                <a:cubicBezTo>
                  <a:pt x="173" y="28"/>
                  <a:pt x="154" y="30"/>
                  <a:pt x="129" y="38"/>
                </a:cubicBezTo>
                <a:cubicBezTo>
                  <a:pt x="155" y="24"/>
                  <a:pt x="181" y="22"/>
                  <a:pt x="181" y="22"/>
                </a:cubicBezTo>
                <a:cubicBezTo>
                  <a:pt x="183" y="22"/>
                  <a:pt x="185" y="20"/>
                  <a:pt x="185" y="18"/>
                </a:cubicBezTo>
                <a:cubicBezTo>
                  <a:pt x="185" y="16"/>
                  <a:pt x="183" y="14"/>
                  <a:pt x="181" y="14"/>
                </a:cubicBezTo>
                <a:cubicBezTo>
                  <a:pt x="179" y="15"/>
                  <a:pt x="148" y="16"/>
                  <a:pt x="120" y="34"/>
                </a:cubicBezTo>
                <a:cubicBezTo>
                  <a:pt x="141" y="14"/>
                  <a:pt x="173" y="8"/>
                  <a:pt x="173" y="8"/>
                </a:cubicBezTo>
                <a:cubicBezTo>
                  <a:pt x="175" y="8"/>
                  <a:pt x="177" y="6"/>
                  <a:pt x="176" y="4"/>
                </a:cubicBezTo>
                <a:cubicBezTo>
                  <a:pt x="176" y="1"/>
                  <a:pt x="174" y="0"/>
                  <a:pt x="172" y="0"/>
                </a:cubicBezTo>
                <a:cubicBezTo>
                  <a:pt x="169" y="1"/>
                  <a:pt x="119" y="10"/>
                  <a:pt x="100" y="48"/>
                </a:cubicBezTo>
                <a:cubicBezTo>
                  <a:pt x="80" y="11"/>
                  <a:pt x="30" y="1"/>
                  <a:pt x="28" y="0"/>
                </a:cubicBezTo>
                <a:cubicBezTo>
                  <a:pt x="25" y="0"/>
                  <a:pt x="23" y="1"/>
                  <a:pt x="23" y="4"/>
                </a:cubicBezTo>
                <a:cubicBezTo>
                  <a:pt x="22" y="6"/>
                  <a:pt x="24" y="8"/>
                  <a:pt x="26" y="8"/>
                </a:cubicBezTo>
                <a:cubicBezTo>
                  <a:pt x="27" y="8"/>
                  <a:pt x="58" y="14"/>
                  <a:pt x="79" y="35"/>
                </a:cubicBezTo>
                <a:cubicBezTo>
                  <a:pt x="51" y="16"/>
                  <a:pt x="20" y="15"/>
                  <a:pt x="19" y="15"/>
                </a:cubicBezTo>
                <a:cubicBezTo>
                  <a:pt x="16" y="14"/>
                  <a:pt x="15" y="16"/>
                  <a:pt x="14" y="18"/>
                </a:cubicBezTo>
                <a:cubicBezTo>
                  <a:pt x="14" y="21"/>
                  <a:pt x="16" y="22"/>
                  <a:pt x="18" y="23"/>
                </a:cubicBezTo>
                <a:cubicBezTo>
                  <a:pt x="19" y="23"/>
                  <a:pt x="45" y="24"/>
                  <a:pt x="70" y="38"/>
                </a:cubicBezTo>
                <a:cubicBezTo>
                  <a:pt x="45" y="30"/>
                  <a:pt x="26" y="28"/>
                  <a:pt x="15" y="28"/>
                </a:cubicBezTo>
                <a:cubicBezTo>
                  <a:pt x="9" y="28"/>
                  <a:pt x="6" y="29"/>
                  <a:pt x="6" y="29"/>
                </a:cubicBezTo>
                <a:cubicBezTo>
                  <a:pt x="3" y="29"/>
                  <a:pt x="0" y="32"/>
                  <a:pt x="1" y="35"/>
                </a:cubicBezTo>
                <a:cubicBezTo>
                  <a:pt x="11" y="168"/>
                  <a:pt x="11" y="168"/>
                  <a:pt x="11" y="168"/>
                </a:cubicBezTo>
                <a:cubicBezTo>
                  <a:pt x="11" y="171"/>
                  <a:pt x="13" y="173"/>
                  <a:pt x="16" y="173"/>
                </a:cubicBezTo>
                <a:cubicBezTo>
                  <a:pt x="66" y="175"/>
                  <a:pt x="96" y="197"/>
                  <a:pt x="96" y="197"/>
                </a:cubicBezTo>
                <a:cubicBezTo>
                  <a:pt x="97" y="198"/>
                  <a:pt x="98" y="199"/>
                  <a:pt x="100" y="199"/>
                </a:cubicBezTo>
                <a:cubicBezTo>
                  <a:pt x="101" y="199"/>
                  <a:pt x="101" y="198"/>
                  <a:pt x="102" y="198"/>
                </a:cubicBezTo>
                <a:cubicBezTo>
                  <a:pt x="103" y="198"/>
                  <a:pt x="103" y="197"/>
                  <a:pt x="104" y="197"/>
                </a:cubicBezTo>
                <a:cubicBezTo>
                  <a:pt x="107" y="194"/>
                  <a:pt x="137" y="175"/>
                  <a:pt x="183" y="173"/>
                </a:cubicBezTo>
                <a:cubicBezTo>
                  <a:pt x="186" y="173"/>
                  <a:pt x="188" y="171"/>
                  <a:pt x="189" y="168"/>
                </a:cubicBezTo>
                <a:cubicBezTo>
                  <a:pt x="199" y="35"/>
                  <a:pt x="199" y="35"/>
                  <a:pt x="199" y="35"/>
                </a:cubicBezTo>
                <a:cubicBezTo>
                  <a:pt x="199" y="32"/>
                  <a:pt x="197" y="29"/>
                  <a:pt x="194" y="29"/>
                </a:cubicBezTo>
                <a:close/>
                <a:moveTo>
                  <a:pt x="94" y="182"/>
                </a:moveTo>
                <a:cubicBezTo>
                  <a:pt x="81" y="175"/>
                  <a:pt x="56" y="164"/>
                  <a:pt x="22" y="161"/>
                </a:cubicBezTo>
                <a:cubicBezTo>
                  <a:pt x="13" y="40"/>
                  <a:pt x="13" y="40"/>
                  <a:pt x="13" y="40"/>
                </a:cubicBezTo>
                <a:cubicBezTo>
                  <a:pt x="14" y="40"/>
                  <a:pt x="14" y="40"/>
                  <a:pt x="15" y="40"/>
                </a:cubicBezTo>
                <a:cubicBezTo>
                  <a:pt x="29" y="40"/>
                  <a:pt x="57" y="43"/>
                  <a:pt x="94" y="61"/>
                </a:cubicBezTo>
                <a:lnTo>
                  <a:pt x="94" y="182"/>
                </a:lnTo>
                <a:close/>
                <a:moveTo>
                  <a:pt x="177" y="161"/>
                </a:moveTo>
                <a:cubicBezTo>
                  <a:pt x="143" y="164"/>
                  <a:pt x="118" y="175"/>
                  <a:pt x="106" y="182"/>
                </a:cubicBezTo>
                <a:cubicBezTo>
                  <a:pt x="106" y="61"/>
                  <a:pt x="106" y="61"/>
                  <a:pt x="106" y="61"/>
                </a:cubicBezTo>
                <a:cubicBezTo>
                  <a:pt x="142" y="43"/>
                  <a:pt x="170" y="40"/>
                  <a:pt x="184" y="40"/>
                </a:cubicBezTo>
                <a:cubicBezTo>
                  <a:pt x="185" y="40"/>
                  <a:pt x="186" y="40"/>
                  <a:pt x="186" y="40"/>
                </a:cubicBezTo>
                <a:lnTo>
                  <a:pt x="177" y="161"/>
                </a:lnTo>
                <a:close/>
              </a:path>
            </a:pathLst>
          </a:custGeom>
          <a:solidFill>
            <a:srgbClr val="14AA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椭圆 16"/>
          <p:cNvSpPr/>
          <p:nvPr/>
        </p:nvSpPr>
        <p:spPr>
          <a:xfrm>
            <a:off x="7156439" y="4225009"/>
            <a:ext cx="262284" cy="262284"/>
          </a:xfrm>
          <a:prstGeom prst="ellipse">
            <a:avLst/>
          </a:prstGeom>
          <a:solidFill>
            <a:srgbClr val="F09B14"/>
          </a:solidFill>
          <a:ln w="12700">
            <a:solidFill>
              <a:srgbClr val="F09B14"/>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a:p>
        </p:txBody>
      </p:sp>
    </p:spTree>
    <p:extLst>
      <p:ext uri="{BB962C8B-B14F-4D97-AF65-F5344CB8AC3E}">
        <p14:creationId xmlns:p14="http://schemas.microsoft.com/office/powerpoint/2010/main" val="3109678616"/>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5"/>
          <p:cNvSpPr/>
          <p:nvPr/>
        </p:nvSpPr>
        <p:spPr>
          <a:xfrm>
            <a:off x="1" y="106262"/>
            <a:ext cx="2222337" cy="568449"/>
          </a:xfrm>
          <a:prstGeom prst="rect">
            <a:avLst/>
          </a:prstGeom>
          <a:solidFill>
            <a:srgbClr val="237DB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9170" rtl="1"/>
            <a:endParaRPr lang="ar-SA" sz="2400">
              <a:solidFill>
                <a:srgbClr val="FFFFFF"/>
              </a:solidFill>
              <a:cs typeface="+mn-ea"/>
              <a:sym typeface="+mn-lt"/>
            </a:endParaRPr>
          </a:p>
        </p:txBody>
      </p:sp>
      <p:sp>
        <p:nvSpPr>
          <p:cNvPr id="14" name="TextBox 13"/>
          <p:cNvSpPr txBox="1"/>
          <p:nvPr/>
        </p:nvSpPr>
        <p:spPr>
          <a:xfrm>
            <a:off x="-69450" y="116160"/>
            <a:ext cx="2361235" cy="523220"/>
          </a:xfrm>
          <a:prstGeom prst="rect">
            <a:avLst/>
          </a:prstGeom>
          <a:noFill/>
        </p:spPr>
        <p:txBody>
          <a:bodyPr wrap="square" rtlCol="0">
            <a:spAutoFit/>
          </a:bodyPr>
          <a:lstStyle/>
          <a:p>
            <a:pPr algn="ctr"/>
            <a:r>
              <a:rPr lang="zh-CN" altLang="en-US" sz="2800" dirty="0" smtClean="0"/>
              <a:t>价值和优势</a:t>
            </a:r>
            <a:endParaRPr lang="zh-CN" altLang="en-US" sz="2800" dirty="0"/>
          </a:p>
        </p:txBody>
      </p:sp>
      <p:sp>
        <p:nvSpPr>
          <p:cNvPr id="20" name="矩形 19"/>
          <p:cNvSpPr/>
          <p:nvPr/>
        </p:nvSpPr>
        <p:spPr>
          <a:xfrm>
            <a:off x="1328738" y="2325551"/>
            <a:ext cx="2471738" cy="2750727"/>
          </a:xfrm>
          <a:prstGeom prst="rect">
            <a:avLst/>
          </a:prstGeom>
          <a:noFill/>
          <a:ln w="12700" cap="flat" cmpd="sng" algn="ctr">
            <a:solidFill>
              <a:srgbClr val="F8B53C"/>
            </a:solidFill>
            <a:prstDash val="solid"/>
            <a:miter lim="800000"/>
          </a:ln>
          <a:effectLst/>
        </p:spPr>
        <p:txBody>
          <a:bodyPr rtlCol="0" anchor="ct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666666"/>
              </a:solidFill>
              <a:effectLst/>
              <a:uLnTx/>
              <a:uFillTx/>
              <a:latin typeface="Calibri" panose="020F0502020204030204"/>
              <a:ea typeface="+mn-ea"/>
              <a:cs typeface="+mn-cs"/>
            </a:endParaRPr>
          </a:p>
        </p:txBody>
      </p:sp>
      <p:sp>
        <p:nvSpPr>
          <p:cNvPr id="21" name="矩形 20"/>
          <p:cNvSpPr/>
          <p:nvPr/>
        </p:nvSpPr>
        <p:spPr>
          <a:xfrm>
            <a:off x="1609726" y="2093089"/>
            <a:ext cx="1924050" cy="464923"/>
          </a:xfrm>
          <a:prstGeom prst="rect">
            <a:avLst/>
          </a:prstGeom>
          <a:solidFill>
            <a:srgbClr val="F8B53C"/>
          </a:solidFill>
          <a:ln>
            <a:noFill/>
          </a:ln>
          <a:effectLst>
            <a:outerShdw blurRad="57150" dist="19050" dir="5400000" algn="ctr" rotWithShape="0">
              <a:srgbClr val="000000">
                <a:alpha val="63000"/>
              </a:srgbClr>
            </a:outerShdw>
          </a:effectLst>
        </p:spPr>
        <p:txBody>
          <a:bodyPr rtlCol="0" anchor="ct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666666"/>
                </a:solidFill>
                <a:effectLst/>
                <a:uLnTx/>
                <a:uFillTx/>
                <a:latin typeface="微软雅黑" panose="020B0503020204020204" pitchFamily="34" charset="-122"/>
                <a:cs typeface="+mn-cs"/>
              </a:rPr>
              <a:t>界面优化</a:t>
            </a:r>
            <a:endParaRPr kumimoji="0" lang="en-US" sz="1800" b="0" i="0" u="none" strike="noStrike" kern="0" cap="none" spc="0" normalizeH="0" baseline="0" noProof="0" dirty="0" smtClean="0">
              <a:ln>
                <a:noFill/>
              </a:ln>
              <a:solidFill>
                <a:srgbClr val="666666"/>
              </a:solidFill>
              <a:effectLst/>
              <a:uLnTx/>
              <a:uFillTx/>
              <a:latin typeface="微软雅黑" panose="020B0503020204020204" pitchFamily="34" charset="-122"/>
              <a:ea typeface="+mn-ea"/>
              <a:cs typeface="+mn-cs"/>
            </a:endParaRPr>
          </a:p>
        </p:txBody>
      </p:sp>
      <p:sp>
        <p:nvSpPr>
          <p:cNvPr id="22" name="文本框 21"/>
          <p:cNvSpPr txBox="1"/>
          <p:nvPr/>
        </p:nvSpPr>
        <p:spPr>
          <a:xfrm>
            <a:off x="1676401" y="2859560"/>
            <a:ext cx="1924050" cy="1836400"/>
          </a:xfrm>
          <a:prstGeom prst="rect">
            <a:avLst/>
          </a:prstGeom>
          <a:noFill/>
        </p:spPr>
        <p:txBody>
          <a:bodyPr wrap="square" rtlCol="0">
            <a:spAutoFit/>
          </a:bodyPr>
          <a:lstStyle/>
          <a:p>
            <a:pPr marL="171450" indent="-171450" defTabSz="914478">
              <a:lnSpc>
                <a:spcPts val="3440"/>
              </a:lnSpc>
              <a:buFont typeface="Arial" panose="020B0604020202020204" pitchFamily="34" charset="0"/>
              <a:buChar char="•"/>
            </a:pPr>
            <a:r>
              <a:rPr lang="zh-CN" altLang="en-US" sz="1400" dirty="0" smtClean="0">
                <a:solidFill>
                  <a:srgbClr val="1D1D1A"/>
                </a:solidFill>
                <a:latin typeface="Microsoft YaHei" panose="020B0503020204020204" pitchFamily="34" charset="-122"/>
              </a:rPr>
              <a:t>简洁美观</a:t>
            </a:r>
            <a:endParaRPr lang="en-US" altLang="zh-CN" sz="1400" dirty="0" smtClean="0">
              <a:solidFill>
                <a:srgbClr val="1D1D1A"/>
              </a:solidFill>
              <a:latin typeface="Microsoft YaHei" panose="020B0503020204020204" pitchFamily="34" charset="-122"/>
            </a:endParaRPr>
          </a:p>
          <a:p>
            <a:pPr marL="171450" indent="-171450" defTabSz="914478">
              <a:lnSpc>
                <a:spcPts val="3440"/>
              </a:lnSpc>
              <a:buFont typeface="Arial" panose="020B0604020202020204" pitchFamily="34" charset="0"/>
              <a:buChar char="•"/>
            </a:pPr>
            <a:r>
              <a:rPr lang="zh-CN" altLang="en-US" sz="1400" dirty="0" smtClean="0">
                <a:solidFill>
                  <a:srgbClr val="1D1D1A"/>
                </a:solidFill>
                <a:latin typeface="Microsoft YaHei" panose="020B0503020204020204" pitchFamily="34" charset="-122"/>
              </a:rPr>
              <a:t>框架清晰</a:t>
            </a:r>
            <a:endParaRPr lang="en-US" altLang="zh-CN" sz="1400" dirty="0" smtClean="0">
              <a:solidFill>
                <a:srgbClr val="1D1D1A"/>
              </a:solidFill>
              <a:latin typeface="Microsoft YaHei" panose="020B0503020204020204" pitchFamily="34" charset="-122"/>
            </a:endParaRPr>
          </a:p>
          <a:p>
            <a:pPr marL="171450" indent="-171450" defTabSz="914478">
              <a:lnSpc>
                <a:spcPts val="3440"/>
              </a:lnSpc>
              <a:buFont typeface="Arial" panose="020B0604020202020204" pitchFamily="34" charset="0"/>
              <a:buChar char="•"/>
            </a:pPr>
            <a:r>
              <a:rPr lang="zh-CN" altLang="en-US" sz="1400" dirty="0" smtClean="0">
                <a:solidFill>
                  <a:srgbClr val="1D1D1A"/>
                </a:solidFill>
                <a:latin typeface="Microsoft YaHei" panose="020B0503020204020204" pitchFamily="34" charset="-122"/>
              </a:rPr>
              <a:t>富有科技感</a:t>
            </a:r>
            <a:endParaRPr lang="en-US" altLang="zh-CN" sz="1400" dirty="0" smtClean="0">
              <a:solidFill>
                <a:srgbClr val="1D1D1A"/>
              </a:solidFill>
              <a:latin typeface="Microsoft YaHei" panose="020B0503020204020204" pitchFamily="34" charset="-122"/>
            </a:endParaRPr>
          </a:p>
          <a:p>
            <a:pPr defTabSz="914478">
              <a:lnSpc>
                <a:spcPts val="3440"/>
              </a:lnSpc>
            </a:pPr>
            <a:endParaRPr lang="en-US" sz="1400" dirty="0">
              <a:solidFill>
                <a:srgbClr val="1D1D1A"/>
              </a:solidFill>
              <a:latin typeface="Microsoft YaHei" panose="020B0503020204020204" pitchFamily="34" charset="-122"/>
            </a:endParaRPr>
          </a:p>
        </p:txBody>
      </p:sp>
      <p:sp>
        <p:nvSpPr>
          <p:cNvPr id="23" name="矩形 22"/>
          <p:cNvSpPr/>
          <p:nvPr/>
        </p:nvSpPr>
        <p:spPr>
          <a:xfrm>
            <a:off x="4745676" y="2338938"/>
            <a:ext cx="2466975" cy="2737340"/>
          </a:xfrm>
          <a:prstGeom prst="rect">
            <a:avLst/>
          </a:prstGeom>
          <a:noFill/>
          <a:ln w="12700" cap="flat" cmpd="sng" algn="ctr">
            <a:solidFill>
              <a:srgbClr val="40D85D"/>
            </a:solidFill>
            <a:prstDash val="solid"/>
            <a:miter lim="800000"/>
          </a:ln>
          <a:effectLst/>
        </p:spPr>
        <p:txBody>
          <a:bodyPr rtlCol="0" anchor="ct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666666"/>
              </a:solidFill>
              <a:effectLst/>
              <a:uLnTx/>
              <a:uFillTx/>
              <a:latin typeface="Calibri" panose="020F0502020204030204"/>
              <a:ea typeface="+mn-ea"/>
              <a:cs typeface="+mn-cs"/>
            </a:endParaRPr>
          </a:p>
        </p:txBody>
      </p:sp>
      <p:sp>
        <p:nvSpPr>
          <p:cNvPr id="24" name="矩形 23"/>
          <p:cNvSpPr/>
          <p:nvPr/>
        </p:nvSpPr>
        <p:spPr>
          <a:xfrm>
            <a:off x="5021902" y="2093089"/>
            <a:ext cx="1924050" cy="464923"/>
          </a:xfrm>
          <a:prstGeom prst="rect">
            <a:avLst/>
          </a:prstGeom>
          <a:solidFill>
            <a:srgbClr val="92D050"/>
          </a:solidFill>
          <a:ln>
            <a:noFill/>
          </a:ln>
          <a:effectLst>
            <a:outerShdw blurRad="57150" dist="19050" dir="5400000" algn="ctr" rotWithShape="0">
              <a:srgbClr val="000000">
                <a:alpha val="63000"/>
              </a:srgbClr>
            </a:outerShdw>
          </a:effectLst>
        </p:spPr>
        <p:txBody>
          <a:bodyPr rtlCol="0" anchor="ct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666666"/>
                </a:solidFill>
                <a:effectLst/>
                <a:uLnTx/>
                <a:uFillTx/>
                <a:latin typeface="微软雅黑" panose="020B0503020204020204" pitchFamily="34" charset="-122"/>
                <a:cs typeface="+mn-cs"/>
              </a:rPr>
              <a:t>体验优化</a:t>
            </a:r>
            <a:endParaRPr kumimoji="0" lang="en-US" sz="1800" b="0" i="0" u="none" strike="noStrike" kern="0" cap="none" spc="0" normalizeH="0" baseline="0" noProof="0" dirty="0" smtClean="0">
              <a:ln>
                <a:noFill/>
              </a:ln>
              <a:solidFill>
                <a:srgbClr val="666666"/>
              </a:solidFill>
              <a:effectLst/>
              <a:uLnTx/>
              <a:uFillTx/>
              <a:latin typeface="微软雅黑" panose="020B0503020204020204" pitchFamily="34" charset="-122"/>
              <a:ea typeface="+mn-ea"/>
              <a:cs typeface="+mn-cs"/>
            </a:endParaRPr>
          </a:p>
        </p:txBody>
      </p:sp>
      <p:sp>
        <p:nvSpPr>
          <p:cNvPr id="25" name="文本框 24"/>
          <p:cNvSpPr txBox="1"/>
          <p:nvPr/>
        </p:nvSpPr>
        <p:spPr>
          <a:xfrm>
            <a:off x="4831403" y="2803861"/>
            <a:ext cx="2381248" cy="2708434"/>
          </a:xfrm>
          <a:prstGeom prst="rect">
            <a:avLst/>
          </a:prstGeom>
          <a:noFill/>
        </p:spPr>
        <p:txBody>
          <a:bodyPr wrap="square" rtlCol="0">
            <a:spAutoFit/>
          </a:bodyPr>
          <a:lstStyle/>
          <a:p>
            <a:pPr marL="171450" indent="-171450" defTabSz="914478">
              <a:lnSpc>
                <a:spcPts val="3440"/>
              </a:lnSpc>
              <a:buFont typeface="Arial" panose="020B0604020202020204" pitchFamily="34" charset="0"/>
              <a:buChar char="•"/>
            </a:pPr>
            <a:r>
              <a:rPr lang="zh-CN" altLang="en-US" sz="1400" dirty="0" smtClean="0">
                <a:solidFill>
                  <a:srgbClr val="1D1D1A"/>
                </a:solidFill>
                <a:latin typeface="Microsoft YaHei" panose="020B0503020204020204" pitchFamily="34" charset="-122"/>
              </a:rPr>
              <a:t>页面加载速度</a:t>
            </a:r>
            <a:r>
              <a:rPr lang="zh-CN" altLang="en-US" sz="1400" dirty="0" smtClean="0">
                <a:solidFill>
                  <a:srgbClr val="C00000"/>
                </a:solidFill>
                <a:latin typeface="Microsoft YaHei" panose="020B0503020204020204" pitchFamily="34" charset="-122"/>
              </a:rPr>
              <a:t>从</a:t>
            </a:r>
            <a:r>
              <a:rPr lang="en-US" altLang="zh-CN" sz="1400" dirty="0" smtClean="0">
                <a:solidFill>
                  <a:srgbClr val="C00000"/>
                </a:solidFill>
                <a:latin typeface="Microsoft YaHei" panose="020B0503020204020204" pitchFamily="34" charset="-122"/>
              </a:rPr>
              <a:t>5</a:t>
            </a:r>
            <a:r>
              <a:rPr lang="zh-CN" altLang="en-US" sz="1400" dirty="0" smtClean="0">
                <a:solidFill>
                  <a:srgbClr val="C00000"/>
                </a:solidFill>
                <a:latin typeface="Microsoft YaHei" panose="020B0503020204020204" pitchFamily="34" charset="-122"/>
              </a:rPr>
              <a:t>秒减至</a:t>
            </a:r>
            <a:r>
              <a:rPr lang="en-US" altLang="zh-CN" sz="1400" dirty="0" smtClean="0">
                <a:solidFill>
                  <a:srgbClr val="C00000"/>
                </a:solidFill>
                <a:latin typeface="Microsoft YaHei" panose="020B0503020204020204" pitchFamily="34" charset="-122"/>
              </a:rPr>
              <a:t>2</a:t>
            </a:r>
            <a:r>
              <a:rPr lang="zh-CN" altLang="en-US" sz="1400" dirty="0" smtClean="0">
                <a:solidFill>
                  <a:srgbClr val="C00000"/>
                </a:solidFill>
                <a:latin typeface="Microsoft YaHei" panose="020B0503020204020204" pitchFamily="34" charset="-122"/>
              </a:rPr>
              <a:t>秒</a:t>
            </a:r>
            <a:endParaRPr lang="en-US" altLang="zh-CN" sz="1400" dirty="0" smtClean="0">
              <a:solidFill>
                <a:srgbClr val="C00000"/>
              </a:solidFill>
              <a:latin typeface="Microsoft YaHei" panose="020B0503020204020204" pitchFamily="34" charset="-122"/>
            </a:endParaRPr>
          </a:p>
          <a:p>
            <a:pPr marL="171450" indent="-171450" defTabSz="914478">
              <a:lnSpc>
                <a:spcPts val="3440"/>
              </a:lnSpc>
              <a:buFont typeface="Arial" panose="020B0604020202020204" pitchFamily="34" charset="0"/>
              <a:buChar char="•"/>
            </a:pPr>
            <a:r>
              <a:rPr lang="zh-CN" altLang="en-US" sz="1400" dirty="0" smtClean="0">
                <a:solidFill>
                  <a:srgbClr val="1D1D1A"/>
                </a:solidFill>
                <a:latin typeface="Microsoft YaHei" panose="020B0503020204020204" pitchFamily="34" charset="-122"/>
              </a:rPr>
              <a:t>向导式开发指引</a:t>
            </a:r>
            <a:endParaRPr lang="en-US" altLang="zh-CN" sz="1400" dirty="0" smtClean="0">
              <a:solidFill>
                <a:srgbClr val="1D1D1A"/>
              </a:solidFill>
              <a:latin typeface="Microsoft YaHei" panose="020B0503020204020204" pitchFamily="34" charset="-122"/>
            </a:endParaRPr>
          </a:p>
          <a:p>
            <a:pPr marL="171450" indent="-171450" defTabSz="914478">
              <a:lnSpc>
                <a:spcPts val="3440"/>
              </a:lnSpc>
              <a:buFont typeface="Arial" panose="020B0604020202020204" pitchFamily="34" charset="0"/>
              <a:buChar char="•"/>
            </a:pPr>
            <a:r>
              <a:rPr lang="zh-CN" altLang="en-US" sz="1400" dirty="0">
                <a:solidFill>
                  <a:srgbClr val="1D1D1A"/>
                </a:solidFill>
                <a:latin typeface="Microsoft YaHei" panose="020B0503020204020204" pitchFamily="34" charset="-122"/>
              </a:rPr>
              <a:t>整合离散</a:t>
            </a:r>
            <a:r>
              <a:rPr lang="zh-CN" altLang="en-US" sz="1400" dirty="0" smtClean="0">
                <a:solidFill>
                  <a:srgbClr val="1D1D1A"/>
                </a:solidFill>
                <a:latin typeface="Microsoft YaHei" panose="020B0503020204020204" pitchFamily="34" charset="-122"/>
              </a:rPr>
              <a:t>功能，操作方便</a:t>
            </a:r>
            <a:endParaRPr lang="en-US" altLang="zh-CN" sz="1400" dirty="0" smtClean="0">
              <a:solidFill>
                <a:srgbClr val="1D1D1A"/>
              </a:solidFill>
              <a:latin typeface="Microsoft YaHei" panose="020B0503020204020204" pitchFamily="34" charset="-122"/>
            </a:endParaRPr>
          </a:p>
          <a:p>
            <a:pPr marL="171450" indent="-171450" defTabSz="914478">
              <a:lnSpc>
                <a:spcPts val="3440"/>
              </a:lnSpc>
              <a:buFont typeface="Arial" panose="020B0604020202020204" pitchFamily="34" charset="0"/>
              <a:buChar char="•"/>
            </a:pPr>
            <a:endParaRPr lang="en-US" altLang="zh-CN" sz="1400" dirty="0" smtClean="0">
              <a:solidFill>
                <a:srgbClr val="1D1D1A"/>
              </a:solidFill>
              <a:latin typeface="Microsoft YaHei" panose="020B0503020204020204" pitchFamily="34" charset="-122"/>
            </a:endParaRPr>
          </a:p>
          <a:p>
            <a:pPr defTabSz="914478">
              <a:lnSpc>
                <a:spcPts val="3440"/>
              </a:lnSpc>
            </a:pPr>
            <a:endParaRPr lang="en-US" sz="1400" dirty="0">
              <a:solidFill>
                <a:srgbClr val="1D1D1A"/>
              </a:solidFill>
              <a:latin typeface="Microsoft YaHei" panose="020B0503020204020204" pitchFamily="34" charset="-122"/>
            </a:endParaRPr>
          </a:p>
        </p:txBody>
      </p:sp>
      <p:sp>
        <p:nvSpPr>
          <p:cNvPr id="26" name="矩形 25"/>
          <p:cNvSpPr/>
          <p:nvPr/>
        </p:nvSpPr>
        <p:spPr>
          <a:xfrm>
            <a:off x="8188961" y="2338938"/>
            <a:ext cx="2466975" cy="2737340"/>
          </a:xfrm>
          <a:prstGeom prst="rect">
            <a:avLst/>
          </a:prstGeom>
          <a:noFill/>
          <a:ln w="12700" cap="flat" cmpd="sng" algn="ctr">
            <a:solidFill>
              <a:srgbClr val="D2DEEF"/>
            </a:solidFill>
            <a:prstDash val="solid"/>
            <a:miter lim="800000"/>
          </a:ln>
          <a:effectLst/>
        </p:spPr>
        <p:txBody>
          <a:bodyPr rtlCol="0" anchor="ct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666666"/>
              </a:solidFill>
              <a:effectLst/>
              <a:uLnTx/>
              <a:uFillTx/>
              <a:latin typeface="Calibri" panose="020F0502020204030204"/>
              <a:ea typeface="+mn-ea"/>
              <a:cs typeface="+mn-cs"/>
            </a:endParaRPr>
          </a:p>
        </p:txBody>
      </p:sp>
      <p:sp>
        <p:nvSpPr>
          <p:cNvPr id="27" name="矩形 26"/>
          <p:cNvSpPr/>
          <p:nvPr/>
        </p:nvSpPr>
        <p:spPr>
          <a:xfrm>
            <a:off x="8465187" y="2093089"/>
            <a:ext cx="1924050" cy="464923"/>
          </a:xfrm>
          <a:prstGeom prst="rect">
            <a:avLst/>
          </a:prstGeom>
          <a:solidFill>
            <a:srgbClr val="D2DEEF"/>
          </a:solidFill>
          <a:ln>
            <a:noFill/>
          </a:ln>
          <a:effectLst>
            <a:outerShdw blurRad="57150" dist="19050" dir="5400000" algn="ctr" rotWithShape="0">
              <a:srgbClr val="000000">
                <a:alpha val="63000"/>
              </a:srgbClr>
            </a:outerShdw>
          </a:effectLst>
        </p:spPr>
        <p:txBody>
          <a:bodyPr rtlCol="0" anchor="ctr"/>
          <a:lstStyle/>
          <a:p>
            <a:pPr marL="0" marR="0" lvl="0" indent="0" algn="ctr" defTabSz="914478"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666666"/>
                </a:solidFill>
                <a:effectLst/>
                <a:uLnTx/>
                <a:uFillTx/>
                <a:latin typeface="微软雅黑" panose="020B0503020204020204" pitchFamily="34" charset="-122"/>
                <a:cs typeface="+mn-cs"/>
              </a:rPr>
              <a:t>功能优化</a:t>
            </a:r>
            <a:endParaRPr kumimoji="0" lang="en-US" sz="1800" b="0" i="0" u="none" strike="noStrike" kern="0" cap="none" spc="0" normalizeH="0" baseline="0" noProof="0" dirty="0" smtClean="0">
              <a:ln>
                <a:noFill/>
              </a:ln>
              <a:solidFill>
                <a:srgbClr val="666666"/>
              </a:solidFill>
              <a:effectLst/>
              <a:uLnTx/>
              <a:uFillTx/>
              <a:latin typeface="微软雅黑" panose="020B0503020204020204" pitchFamily="34" charset="-122"/>
              <a:ea typeface="+mn-ea"/>
              <a:cs typeface="+mn-cs"/>
            </a:endParaRPr>
          </a:p>
        </p:txBody>
      </p:sp>
      <p:sp>
        <p:nvSpPr>
          <p:cNvPr id="28" name="文本框 27"/>
          <p:cNvSpPr txBox="1"/>
          <p:nvPr/>
        </p:nvSpPr>
        <p:spPr>
          <a:xfrm>
            <a:off x="8446139" y="2803861"/>
            <a:ext cx="1943098" cy="2272417"/>
          </a:xfrm>
          <a:prstGeom prst="rect">
            <a:avLst/>
          </a:prstGeom>
          <a:noFill/>
        </p:spPr>
        <p:txBody>
          <a:bodyPr wrap="square" rtlCol="0">
            <a:spAutoFit/>
          </a:bodyPr>
          <a:lstStyle/>
          <a:p>
            <a:pPr marL="171450" indent="-171450" defTabSz="914478">
              <a:lnSpc>
                <a:spcPts val="3440"/>
              </a:lnSpc>
              <a:buFont typeface="Arial" panose="020B0604020202020204" pitchFamily="34" charset="0"/>
              <a:buChar char="•"/>
            </a:pPr>
            <a:r>
              <a:rPr lang="zh-CN" altLang="en-US" sz="1400" dirty="0" smtClean="0">
                <a:solidFill>
                  <a:srgbClr val="1D1D1A"/>
                </a:solidFill>
                <a:latin typeface="Microsoft YaHei" panose="020B0503020204020204" pitchFamily="34" charset="-122"/>
              </a:rPr>
              <a:t>新增产品管理功能，更贴近实际项目</a:t>
            </a:r>
            <a:endParaRPr lang="en-US" altLang="zh-CN" sz="1400" dirty="0" smtClean="0">
              <a:solidFill>
                <a:srgbClr val="1D1D1A"/>
              </a:solidFill>
              <a:latin typeface="Microsoft YaHei" panose="020B0503020204020204" pitchFamily="34" charset="-122"/>
            </a:endParaRPr>
          </a:p>
          <a:p>
            <a:pPr marL="171450" indent="-171450" defTabSz="914478">
              <a:lnSpc>
                <a:spcPts val="3440"/>
              </a:lnSpc>
              <a:buFont typeface="Arial" panose="020B0604020202020204" pitchFamily="34" charset="0"/>
              <a:buChar char="•"/>
            </a:pPr>
            <a:r>
              <a:rPr lang="zh-CN" altLang="en-US" sz="1400" dirty="0" smtClean="0">
                <a:solidFill>
                  <a:srgbClr val="1D1D1A"/>
                </a:solidFill>
                <a:latin typeface="Microsoft YaHei" panose="020B0503020204020204" pitchFamily="34" charset="-122"/>
              </a:rPr>
              <a:t>新增自助测试功能，降低人工审核成本</a:t>
            </a:r>
            <a:endParaRPr lang="en-US" altLang="zh-CN" sz="1400" dirty="0" smtClean="0">
              <a:solidFill>
                <a:srgbClr val="1D1D1A"/>
              </a:solidFill>
              <a:latin typeface="Microsoft YaHei" panose="020B0503020204020204" pitchFamily="34" charset="-122"/>
            </a:endParaRPr>
          </a:p>
          <a:p>
            <a:pPr defTabSz="914478">
              <a:lnSpc>
                <a:spcPts val="3440"/>
              </a:lnSpc>
            </a:pPr>
            <a:endParaRPr lang="en-US" sz="1400" dirty="0">
              <a:solidFill>
                <a:srgbClr val="1D1D1A"/>
              </a:solidFill>
              <a:latin typeface="Microsoft YaHei" panose="020B0503020204020204" pitchFamily="34" charset="-122"/>
            </a:endParaRPr>
          </a:p>
        </p:txBody>
      </p:sp>
      <p:sp>
        <p:nvSpPr>
          <p:cNvPr id="29" name="文本框 28"/>
          <p:cNvSpPr txBox="1"/>
          <p:nvPr/>
        </p:nvSpPr>
        <p:spPr>
          <a:xfrm>
            <a:off x="386570" y="798375"/>
            <a:ext cx="11500630" cy="415498"/>
          </a:xfrm>
          <a:prstGeom prst="rect">
            <a:avLst/>
          </a:prstGeom>
          <a:solidFill>
            <a:schemeClr val="bg2">
              <a:lumMod val="85000"/>
            </a:schemeClr>
          </a:solidFill>
        </p:spPr>
        <p:txBody>
          <a:bodyPr wrap="square" rtlCol="0">
            <a:spAutoFit/>
          </a:bodyPr>
          <a:lstStyle/>
          <a:p>
            <a:pPr algn="just">
              <a:lnSpc>
                <a:spcPct val="150000"/>
              </a:lnSpc>
            </a:pPr>
            <a:r>
              <a:rPr lang="zh-CN" altLang="en-US" sz="1400" dirty="0" smtClean="0">
                <a:solidFill>
                  <a:srgbClr val="000000"/>
                </a:solidFill>
              </a:rPr>
              <a:t>开发中心是原开发者</a:t>
            </a:r>
            <a:r>
              <a:rPr lang="en-US" altLang="zh-CN" sz="1400" dirty="0" smtClean="0">
                <a:solidFill>
                  <a:srgbClr val="000000"/>
                </a:solidFill>
              </a:rPr>
              <a:t>Portal</a:t>
            </a:r>
            <a:r>
              <a:rPr lang="zh-CN" altLang="en-US" sz="1400" dirty="0" smtClean="0">
                <a:solidFill>
                  <a:srgbClr val="000000"/>
                </a:solidFill>
              </a:rPr>
              <a:t>的演进版本，在界面呈现、使用体验、特性功能等方面都有明显改进和提升。</a:t>
            </a:r>
            <a:endParaRPr lang="en-US" altLang="zh-CN" sz="1400" dirty="0">
              <a:solidFill>
                <a:srgbClr val="000000"/>
              </a:solidFill>
            </a:endParaRPr>
          </a:p>
        </p:txBody>
      </p:sp>
    </p:spTree>
    <p:extLst>
      <p:ext uri="{BB962C8B-B14F-4D97-AF65-F5344CB8AC3E}">
        <p14:creationId xmlns:p14="http://schemas.microsoft.com/office/powerpoint/2010/main" val="954321393"/>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cstate="print">
            <a:alphaModFix amt="19000"/>
          </a:blip>
          <a:stretch>
            <a:fillRect/>
          </a:stretch>
        </p:blipFill>
        <p:spPr>
          <a:xfrm>
            <a:off x="0" y="4624914"/>
            <a:ext cx="12192000" cy="2222071"/>
          </a:xfrm>
          <a:prstGeom prst="rect">
            <a:avLst/>
          </a:prstGeom>
        </p:spPr>
      </p:pic>
      <p:sp>
        <p:nvSpPr>
          <p:cNvPr id="2" name="Text Placeholder 1"/>
          <p:cNvSpPr>
            <a:spLocks noGrp="1"/>
          </p:cNvSpPr>
          <p:nvPr>
            <p:ph type="body" sz="quarter" idx="10"/>
          </p:nvPr>
        </p:nvSpPr>
        <p:spPr/>
        <p:txBody>
          <a:bodyPr/>
          <a:lstStyle/>
          <a:p>
            <a:r>
              <a:rPr lang="zh-CN" altLang="en-US" dirty="0" smtClean="0">
                <a:latin typeface="+mn-lt"/>
                <a:ea typeface="+mn-ea"/>
                <a:cs typeface="+mn-ea"/>
                <a:sym typeface="+mn-lt"/>
              </a:rPr>
              <a:t>目录</a:t>
            </a:r>
            <a:endParaRPr lang="ar-SA" altLang="zh-CN" dirty="0">
              <a:latin typeface="+mn-lt"/>
              <a:ea typeface="+mn-ea"/>
              <a:cs typeface="+mn-ea"/>
              <a:sym typeface="+mn-lt"/>
            </a:endParaRPr>
          </a:p>
        </p:txBody>
      </p:sp>
      <p:sp>
        <p:nvSpPr>
          <p:cNvPr id="35" name="文本框 4"/>
          <p:cNvSpPr txBox="1"/>
          <p:nvPr/>
        </p:nvSpPr>
        <p:spPr>
          <a:xfrm>
            <a:off x="1890532" y="3351240"/>
            <a:ext cx="1886673" cy="400110"/>
          </a:xfrm>
          <a:prstGeom prst="rect">
            <a:avLst/>
          </a:prstGeom>
          <a:noFill/>
        </p:spPr>
        <p:txBody>
          <a:bodyPr wrap="square" rtlCol="0">
            <a:spAutoFit/>
          </a:bodyPr>
          <a:lstStyle/>
          <a:p>
            <a:pPr algn="ctr"/>
            <a:r>
              <a:rPr lang="zh-CN" altLang="en-US" sz="2000" b="1" dirty="0" smtClean="0">
                <a:solidFill>
                  <a:srgbClr val="237DB9"/>
                </a:solidFill>
                <a:cs typeface="+mn-ea"/>
                <a:sym typeface="+mn-lt"/>
              </a:rPr>
              <a:t>开发中心简介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3927676" y="2382579"/>
            <a:ext cx="0" cy="1794076"/>
          </a:xfrm>
          <a:prstGeom prst="line">
            <a:avLst/>
          </a:prstGeom>
          <a:ln>
            <a:solidFill>
              <a:srgbClr val="7C8C9B"/>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174803" y="2382579"/>
            <a:ext cx="0" cy="1794076"/>
          </a:xfrm>
          <a:prstGeom prst="line">
            <a:avLst/>
          </a:prstGeom>
          <a:ln>
            <a:solidFill>
              <a:srgbClr val="7C8C9B"/>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8430102" y="2382579"/>
            <a:ext cx="0" cy="1794076"/>
          </a:xfrm>
          <a:prstGeom prst="line">
            <a:avLst/>
          </a:prstGeom>
          <a:ln>
            <a:solidFill>
              <a:srgbClr val="7C8C9B"/>
            </a:solidFill>
          </a:ln>
        </p:spPr>
        <p:style>
          <a:lnRef idx="1">
            <a:schemeClr val="accent1"/>
          </a:lnRef>
          <a:fillRef idx="0">
            <a:schemeClr val="accent1"/>
          </a:fillRef>
          <a:effectRef idx="0">
            <a:schemeClr val="accent1"/>
          </a:effectRef>
          <a:fontRef idx="minor">
            <a:schemeClr val="tx1"/>
          </a:fontRef>
        </p:style>
      </p:cxnSp>
      <p:sp>
        <p:nvSpPr>
          <p:cNvPr id="100" name="文本框 58"/>
          <p:cNvSpPr txBox="1"/>
          <p:nvPr/>
        </p:nvSpPr>
        <p:spPr>
          <a:xfrm>
            <a:off x="4043423" y="3351240"/>
            <a:ext cx="2106591" cy="400110"/>
          </a:xfrm>
          <a:prstGeom prst="rect">
            <a:avLst/>
          </a:prstGeom>
          <a:noFill/>
        </p:spPr>
        <p:txBody>
          <a:bodyPr wrap="square" rtlCol="0">
            <a:spAutoFit/>
          </a:bodyPr>
          <a:lstStyle/>
          <a:p>
            <a:pPr algn="ctr" defTabSz="1219170"/>
            <a:r>
              <a:rPr lang="zh-CN" altLang="en-US" sz="2000" b="1" dirty="0" smtClean="0">
                <a:solidFill>
                  <a:srgbClr val="14AA96"/>
                </a:solidFill>
                <a:cs typeface="+mn-ea"/>
                <a:sym typeface="+mn-lt"/>
              </a:rPr>
              <a:t>亮点介绍</a:t>
            </a:r>
            <a:endParaRPr lang="ar-SA" altLang="zh-CN" sz="2000" b="1" dirty="0">
              <a:solidFill>
                <a:srgbClr val="14AA96"/>
              </a:solidFill>
              <a:cs typeface="+mn-ea"/>
              <a:sym typeface="+mn-lt"/>
            </a:endParaRPr>
          </a:p>
        </p:txBody>
      </p:sp>
      <p:grpSp>
        <p:nvGrpSpPr>
          <p:cNvPr id="4" name="组合 3"/>
          <p:cNvGrpSpPr/>
          <p:nvPr/>
        </p:nvGrpSpPr>
        <p:grpSpPr>
          <a:xfrm>
            <a:off x="6497570" y="2442339"/>
            <a:ext cx="1585585" cy="1321711"/>
            <a:chOff x="8779721" y="2429639"/>
            <a:chExt cx="1585585" cy="1321711"/>
          </a:xfrm>
        </p:grpSpPr>
        <p:sp>
          <p:nvSpPr>
            <p:cNvPr id="46" name="Freeform 184"/>
            <p:cNvSpPr>
              <a:spLocks noEditPoints="1"/>
            </p:cNvSpPr>
            <p:nvPr/>
          </p:nvSpPr>
          <p:spPr bwMode="auto">
            <a:xfrm>
              <a:off x="9263151" y="2429639"/>
              <a:ext cx="613163" cy="472510"/>
            </a:xfrm>
            <a:custGeom>
              <a:avLst/>
              <a:gdLst>
                <a:gd name="T0" fmla="*/ 15 w 140"/>
                <a:gd name="T1" fmla="*/ 33 h 108"/>
                <a:gd name="T2" fmla="*/ 19 w 140"/>
                <a:gd name="T3" fmla="*/ 29 h 108"/>
                <a:gd name="T4" fmla="*/ 23 w 140"/>
                <a:gd name="T5" fmla="*/ 31 h 108"/>
                <a:gd name="T6" fmla="*/ 49 w 140"/>
                <a:gd name="T7" fmla="*/ 19 h 108"/>
                <a:gd name="T8" fmla="*/ 49 w 140"/>
                <a:gd name="T9" fmla="*/ 18 h 108"/>
                <a:gd name="T10" fmla="*/ 53 w 140"/>
                <a:gd name="T11" fmla="*/ 14 h 108"/>
                <a:gd name="T12" fmla="*/ 57 w 140"/>
                <a:gd name="T13" fmla="*/ 18 h 108"/>
                <a:gd name="T14" fmla="*/ 83 w 140"/>
                <a:gd name="T15" fmla="*/ 24 h 108"/>
                <a:gd name="T16" fmla="*/ 87 w 140"/>
                <a:gd name="T17" fmla="*/ 21 h 108"/>
                <a:gd name="T18" fmla="*/ 90 w 140"/>
                <a:gd name="T19" fmla="*/ 22 h 108"/>
                <a:gd name="T20" fmla="*/ 117 w 140"/>
                <a:gd name="T21" fmla="*/ 5 h 108"/>
                <a:gd name="T22" fmla="*/ 117 w 140"/>
                <a:gd name="T23" fmla="*/ 4 h 108"/>
                <a:gd name="T24" fmla="*/ 121 w 140"/>
                <a:gd name="T25" fmla="*/ 0 h 108"/>
                <a:gd name="T26" fmla="*/ 125 w 140"/>
                <a:gd name="T27" fmla="*/ 4 h 108"/>
                <a:gd name="T28" fmla="*/ 121 w 140"/>
                <a:gd name="T29" fmla="*/ 8 h 108"/>
                <a:gd name="T30" fmla="*/ 118 w 140"/>
                <a:gd name="T31" fmla="*/ 7 h 108"/>
                <a:gd name="T32" fmla="*/ 91 w 140"/>
                <a:gd name="T33" fmla="*/ 24 h 108"/>
                <a:gd name="T34" fmla="*/ 91 w 140"/>
                <a:gd name="T35" fmla="*/ 25 h 108"/>
                <a:gd name="T36" fmla="*/ 87 w 140"/>
                <a:gd name="T37" fmla="*/ 29 h 108"/>
                <a:gd name="T38" fmla="*/ 83 w 140"/>
                <a:gd name="T39" fmla="*/ 25 h 108"/>
                <a:gd name="T40" fmla="*/ 57 w 140"/>
                <a:gd name="T41" fmla="*/ 20 h 108"/>
                <a:gd name="T42" fmla="*/ 53 w 140"/>
                <a:gd name="T43" fmla="*/ 22 h 108"/>
                <a:gd name="T44" fmla="*/ 50 w 140"/>
                <a:gd name="T45" fmla="*/ 21 h 108"/>
                <a:gd name="T46" fmla="*/ 23 w 140"/>
                <a:gd name="T47" fmla="*/ 32 h 108"/>
                <a:gd name="T48" fmla="*/ 23 w 140"/>
                <a:gd name="T49" fmla="*/ 33 h 108"/>
                <a:gd name="T50" fmla="*/ 19 w 140"/>
                <a:gd name="T51" fmla="*/ 37 h 108"/>
                <a:gd name="T52" fmla="*/ 15 w 140"/>
                <a:gd name="T53" fmla="*/ 33 h 108"/>
                <a:gd name="T54" fmla="*/ 137 w 140"/>
                <a:gd name="T55" fmla="*/ 102 h 108"/>
                <a:gd name="T56" fmla="*/ 133 w 140"/>
                <a:gd name="T57" fmla="*/ 102 h 108"/>
                <a:gd name="T58" fmla="*/ 133 w 140"/>
                <a:gd name="T59" fmla="*/ 21 h 108"/>
                <a:gd name="T60" fmla="*/ 125 w 140"/>
                <a:gd name="T61" fmla="*/ 13 h 108"/>
                <a:gd name="T62" fmla="*/ 116 w 140"/>
                <a:gd name="T63" fmla="*/ 13 h 108"/>
                <a:gd name="T64" fmla="*/ 109 w 140"/>
                <a:gd name="T65" fmla="*/ 21 h 108"/>
                <a:gd name="T66" fmla="*/ 109 w 140"/>
                <a:gd name="T67" fmla="*/ 102 h 108"/>
                <a:gd name="T68" fmla="*/ 99 w 140"/>
                <a:gd name="T69" fmla="*/ 102 h 108"/>
                <a:gd name="T70" fmla="*/ 99 w 140"/>
                <a:gd name="T71" fmla="*/ 42 h 108"/>
                <a:gd name="T72" fmla="*/ 91 w 140"/>
                <a:gd name="T73" fmla="*/ 34 h 108"/>
                <a:gd name="T74" fmla="*/ 83 w 140"/>
                <a:gd name="T75" fmla="*/ 34 h 108"/>
                <a:gd name="T76" fmla="*/ 75 w 140"/>
                <a:gd name="T77" fmla="*/ 42 h 108"/>
                <a:gd name="T78" fmla="*/ 75 w 140"/>
                <a:gd name="T79" fmla="*/ 102 h 108"/>
                <a:gd name="T80" fmla="*/ 65 w 140"/>
                <a:gd name="T81" fmla="*/ 102 h 108"/>
                <a:gd name="T82" fmla="*/ 65 w 140"/>
                <a:gd name="T83" fmla="*/ 36 h 108"/>
                <a:gd name="T84" fmla="*/ 58 w 140"/>
                <a:gd name="T85" fmla="*/ 28 h 108"/>
                <a:gd name="T86" fmla="*/ 49 w 140"/>
                <a:gd name="T87" fmla="*/ 28 h 108"/>
                <a:gd name="T88" fmla="*/ 41 w 140"/>
                <a:gd name="T89" fmla="*/ 36 h 108"/>
                <a:gd name="T90" fmla="*/ 41 w 140"/>
                <a:gd name="T91" fmla="*/ 102 h 108"/>
                <a:gd name="T92" fmla="*/ 32 w 140"/>
                <a:gd name="T93" fmla="*/ 102 h 108"/>
                <a:gd name="T94" fmla="*/ 32 w 140"/>
                <a:gd name="T95" fmla="*/ 52 h 108"/>
                <a:gd name="T96" fmla="*/ 24 w 140"/>
                <a:gd name="T97" fmla="*/ 44 h 108"/>
                <a:gd name="T98" fmla="*/ 15 w 140"/>
                <a:gd name="T99" fmla="*/ 44 h 108"/>
                <a:gd name="T100" fmla="*/ 8 w 140"/>
                <a:gd name="T101" fmla="*/ 52 h 108"/>
                <a:gd name="T102" fmla="*/ 8 w 140"/>
                <a:gd name="T103" fmla="*/ 102 h 108"/>
                <a:gd name="T104" fmla="*/ 3 w 140"/>
                <a:gd name="T105" fmla="*/ 102 h 108"/>
                <a:gd name="T106" fmla="*/ 0 w 140"/>
                <a:gd name="T107" fmla="*/ 104 h 108"/>
                <a:gd name="T108" fmla="*/ 0 w 140"/>
                <a:gd name="T109" fmla="*/ 105 h 108"/>
                <a:gd name="T110" fmla="*/ 3 w 140"/>
                <a:gd name="T111" fmla="*/ 108 h 108"/>
                <a:gd name="T112" fmla="*/ 137 w 140"/>
                <a:gd name="T113" fmla="*/ 108 h 108"/>
                <a:gd name="T114" fmla="*/ 140 w 140"/>
                <a:gd name="T115" fmla="*/ 105 h 108"/>
                <a:gd name="T116" fmla="*/ 140 w 140"/>
                <a:gd name="T117" fmla="*/ 104 h 108"/>
                <a:gd name="T118" fmla="*/ 137 w 140"/>
                <a:gd name="T119" fmla="*/ 10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0" h="108">
                  <a:moveTo>
                    <a:pt x="15" y="33"/>
                  </a:moveTo>
                  <a:cubicBezTo>
                    <a:pt x="15" y="31"/>
                    <a:pt x="17" y="29"/>
                    <a:pt x="19" y="29"/>
                  </a:cubicBezTo>
                  <a:cubicBezTo>
                    <a:pt x="21" y="29"/>
                    <a:pt x="22" y="30"/>
                    <a:pt x="23" y="31"/>
                  </a:cubicBezTo>
                  <a:cubicBezTo>
                    <a:pt x="49" y="19"/>
                    <a:pt x="49" y="19"/>
                    <a:pt x="49" y="19"/>
                  </a:cubicBezTo>
                  <a:cubicBezTo>
                    <a:pt x="49" y="19"/>
                    <a:pt x="49" y="19"/>
                    <a:pt x="49" y="18"/>
                  </a:cubicBezTo>
                  <a:cubicBezTo>
                    <a:pt x="49" y="16"/>
                    <a:pt x="51" y="14"/>
                    <a:pt x="53" y="14"/>
                  </a:cubicBezTo>
                  <a:cubicBezTo>
                    <a:pt x="55" y="14"/>
                    <a:pt x="57" y="16"/>
                    <a:pt x="57" y="18"/>
                  </a:cubicBezTo>
                  <a:cubicBezTo>
                    <a:pt x="83" y="24"/>
                    <a:pt x="83" y="24"/>
                    <a:pt x="83" y="24"/>
                  </a:cubicBezTo>
                  <a:cubicBezTo>
                    <a:pt x="84" y="22"/>
                    <a:pt x="85" y="21"/>
                    <a:pt x="87" y="21"/>
                  </a:cubicBezTo>
                  <a:cubicBezTo>
                    <a:pt x="88" y="21"/>
                    <a:pt x="89" y="22"/>
                    <a:pt x="90" y="22"/>
                  </a:cubicBezTo>
                  <a:cubicBezTo>
                    <a:pt x="117" y="5"/>
                    <a:pt x="117" y="5"/>
                    <a:pt x="117" y="5"/>
                  </a:cubicBezTo>
                  <a:cubicBezTo>
                    <a:pt x="117" y="5"/>
                    <a:pt x="117" y="5"/>
                    <a:pt x="117" y="4"/>
                  </a:cubicBezTo>
                  <a:cubicBezTo>
                    <a:pt x="117" y="2"/>
                    <a:pt x="119" y="0"/>
                    <a:pt x="121" y="0"/>
                  </a:cubicBezTo>
                  <a:cubicBezTo>
                    <a:pt x="123" y="0"/>
                    <a:pt x="125" y="2"/>
                    <a:pt x="125" y="4"/>
                  </a:cubicBezTo>
                  <a:cubicBezTo>
                    <a:pt x="125" y="6"/>
                    <a:pt x="123" y="8"/>
                    <a:pt x="121" y="8"/>
                  </a:cubicBezTo>
                  <a:cubicBezTo>
                    <a:pt x="120" y="8"/>
                    <a:pt x="119" y="8"/>
                    <a:pt x="118" y="7"/>
                  </a:cubicBezTo>
                  <a:cubicBezTo>
                    <a:pt x="91" y="24"/>
                    <a:pt x="91" y="24"/>
                    <a:pt x="91" y="24"/>
                  </a:cubicBezTo>
                  <a:cubicBezTo>
                    <a:pt x="91" y="24"/>
                    <a:pt x="91" y="25"/>
                    <a:pt x="91" y="25"/>
                  </a:cubicBezTo>
                  <a:cubicBezTo>
                    <a:pt x="91" y="27"/>
                    <a:pt x="89" y="29"/>
                    <a:pt x="87" y="29"/>
                  </a:cubicBezTo>
                  <a:cubicBezTo>
                    <a:pt x="85" y="29"/>
                    <a:pt x="83" y="27"/>
                    <a:pt x="83" y="25"/>
                  </a:cubicBezTo>
                  <a:cubicBezTo>
                    <a:pt x="57" y="20"/>
                    <a:pt x="57" y="20"/>
                    <a:pt x="57" y="20"/>
                  </a:cubicBezTo>
                  <a:cubicBezTo>
                    <a:pt x="56" y="21"/>
                    <a:pt x="55" y="22"/>
                    <a:pt x="53" y="22"/>
                  </a:cubicBezTo>
                  <a:cubicBezTo>
                    <a:pt x="52" y="22"/>
                    <a:pt x="51" y="22"/>
                    <a:pt x="50" y="21"/>
                  </a:cubicBezTo>
                  <a:cubicBezTo>
                    <a:pt x="23" y="32"/>
                    <a:pt x="23" y="32"/>
                    <a:pt x="23" y="32"/>
                  </a:cubicBezTo>
                  <a:cubicBezTo>
                    <a:pt x="23" y="32"/>
                    <a:pt x="23" y="33"/>
                    <a:pt x="23" y="33"/>
                  </a:cubicBezTo>
                  <a:cubicBezTo>
                    <a:pt x="23" y="35"/>
                    <a:pt x="22" y="37"/>
                    <a:pt x="19" y="37"/>
                  </a:cubicBezTo>
                  <a:cubicBezTo>
                    <a:pt x="17" y="37"/>
                    <a:pt x="15" y="35"/>
                    <a:pt x="15" y="33"/>
                  </a:cubicBezTo>
                  <a:close/>
                  <a:moveTo>
                    <a:pt x="137" y="102"/>
                  </a:moveTo>
                  <a:cubicBezTo>
                    <a:pt x="133" y="102"/>
                    <a:pt x="133" y="102"/>
                    <a:pt x="133" y="102"/>
                  </a:cubicBezTo>
                  <a:cubicBezTo>
                    <a:pt x="133" y="21"/>
                    <a:pt x="133" y="21"/>
                    <a:pt x="133" y="21"/>
                  </a:cubicBezTo>
                  <a:cubicBezTo>
                    <a:pt x="133" y="17"/>
                    <a:pt x="129" y="13"/>
                    <a:pt x="125" y="13"/>
                  </a:cubicBezTo>
                  <a:cubicBezTo>
                    <a:pt x="116" y="13"/>
                    <a:pt x="116" y="13"/>
                    <a:pt x="116" y="13"/>
                  </a:cubicBezTo>
                  <a:cubicBezTo>
                    <a:pt x="112" y="13"/>
                    <a:pt x="109" y="17"/>
                    <a:pt x="109" y="21"/>
                  </a:cubicBezTo>
                  <a:cubicBezTo>
                    <a:pt x="109" y="102"/>
                    <a:pt x="109" y="102"/>
                    <a:pt x="109" y="102"/>
                  </a:cubicBezTo>
                  <a:cubicBezTo>
                    <a:pt x="99" y="102"/>
                    <a:pt x="99" y="102"/>
                    <a:pt x="99" y="102"/>
                  </a:cubicBezTo>
                  <a:cubicBezTo>
                    <a:pt x="99" y="42"/>
                    <a:pt x="99" y="42"/>
                    <a:pt x="99" y="42"/>
                  </a:cubicBezTo>
                  <a:cubicBezTo>
                    <a:pt x="99" y="38"/>
                    <a:pt x="95" y="34"/>
                    <a:pt x="91" y="34"/>
                  </a:cubicBezTo>
                  <a:cubicBezTo>
                    <a:pt x="83" y="34"/>
                    <a:pt x="83" y="34"/>
                    <a:pt x="83" y="34"/>
                  </a:cubicBezTo>
                  <a:cubicBezTo>
                    <a:pt x="78" y="34"/>
                    <a:pt x="75" y="38"/>
                    <a:pt x="75" y="42"/>
                  </a:cubicBezTo>
                  <a:cubicBezTo>
                    <a:pt x="75" y="102"/>
                    <a:pt x="75" y="102"/>
                    <a:pt x="75" y="102"/>
                  </a:cubicBezTo>
                  <a:cubicBezTo>
                    <a:pt x="65" y="102"/>
                    <a:pt x="65" y="102"/>
                    <a:pt x="65" y="102"/>
                  </a:cubicBezTo>
                  <a:cubicBezTo>
                    <a:pt x="65" y="36"/>
                    <a:pt x="65" y="36"/>
                    <a:pt x="65" y="36"/>
                  </a:cubicBezTo>
                  <a:cubicBezTo>
                    <a:pt x="65" y="31"/>
                    <a:pt x="62" y="28"/>
                    <a:pt x="58" y="28"/>
                  </a:cubicBezTo>
                  <a:cubicBezTo>
                    <a:pt x="49" y="28"/>
                    <a:pt x="49" y="28"/>
                    <a:pt x="49" y="28"/>
                  </a:cubicBezTo>
                  <a:cubicBezTo>
                    <a:pt x="45" y="28"/>
                    <a:pt x="41" y="31"/>
                    <a:pt x="41" y="36"/>
                  </a:cubicBezTo>
                  <a:cubicBezTo>
                    <a:pt x="41" y="102"/>
                    <a:pt x="41" y="102"/>
                    <a:pt x="41" y="102"/>
                  </a:cubicBezTo>
                  <a:cubicBezTo>
                    <a:pt x="32" y="102"/>
                    <a:pt x="32" y="102"/>
                    <a:pt x="32" y="102"/>
                  </a:cubicBezTo>
                  <a:cubicBezTo>
                    <a:pt x="32" y="52"/>
                    <a:pt x="32" y="52"/>
                    <a:pt x="32" y="52"/>
                  </a:cubicBezTo>
                  <a:cubicBezTo>
                    <a:pt x="32" y="48"/>
                    <a:pt x="28" y="44"/>
                    <a:pt x="24" y="44"/>
                  </a:cubicBezTo>
                  <a:cubicBezTo>
                    <a:pt x="15" y="44"/>
                    <a:pt x="15" y="44"/>
                    <a:pt x="15" y="44"/>
                  </a:cubicBezTo>
                  <a:cubicBezTo>
                    <a:pt x="11" y="44"/>
                    <a:pt x="8" y="48"/>
                    <a:pt x="8" y="52"/>
                  </a:cubicBezTo>
                  <a:cubicBezTo>
                    <a:pt x="8" y="102"/>
                    <a:pt x="8" y="102"/>
                    <a:pt x="8" y="102"/>
                  </a:cubicBezTo>
                  <a:cubicBezTo>
                    <a:pt x="3" y="102"/>
                    <a:pt x="3" y="102"/>
                    <a:pt x="3" y="102"/>
                  </a:cubicBezTo>
                  <a:cubicBezTo>
                    <a:pt x="1" y="102"/>
                    <a:pt x="0" y="103"/>
                    <a:pt x="0" y="104"/>
                  </a:cubicBezTo>
                  <a:cubicBezTo>
                    <a:pt x="0" y="105"/>
                    <a:pt x="0" y="105"/>
                    <a:pt x="0" y="105"/>
                  </a:cubicBezTo>
                  <a:cubicBezTo>
                    <a:pt x="0" y="107"/>
                    <a:pt x="1" y="108"/>
                    <a:pt x="3" y="108"/>
                  </a:cubicBezTo>
                  <a:cubicBezTo>
                    <a:pt x="137" y="108"/>
                    <a:pt x="137" y="108"/>
                    <a:pt x="137" y="108"/>
                  </a:cubicBezTo>
                  <a:cubicBezTo>
                    <a:pt x="139" y="108"/>
                    <a:pt x="140" y="107"/>
                    <a:pt x="140" y="105"/>
                  </a:cubicBezTo>
                  <a:cubicBezTo>
                    <a:pt x="140" y="104"/>
                    <a:pt x="140" y="104"/>
                    <a:pt x="140" y="104"/>
                  </a:cubicBezTo>
                  <a:cubicBezTo>
                    <a:pt x="140" y="103"/>
                    <a:pt x="139" y="102"/>
                    <a:pt x="137" y="102"/>
                  </a:cubicBezTo>
                  <a:close/>
                </a:path>
              </a:pathLst>
            </a:custGeom>
            <a:solidFill>
              <a:srgbClr val="F09B1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 name="文本框 60"/>
            <p:cNvSpPr txBox="1"/>
            <p:nvPr/>
          </p:nvSpPr>
          <p:spPr>
            <a:xfrm>
              <a:off x="8779721" y="3351240"/>
              <a:ext cx="1585585" cy="400110"/>
            </a:xfrm>
            <a:prstGeom prst="rect">
              <a:avLst/>
            </a:prstGeom>
            <a:noFill/>
          </p:spPr>
          <p:txBody>
            <a:bodyPr wrap="square" rtlCol="0">
              <a:spAutoFit/>
            </a:bodyPr>
            <a:lstStyle/>
            <a:p>
              <a:pPr algn="ctr" defTabSz="1219170"/>
              <a:r>
                <a:rPr lang="zh-CN" altLang="en-US" sz="2000" b="1" dirty="0" smtClean="0">
                  <a:solidFill>
                    <a:srgbClr val="F09B14"/>
                  </a:solidFill>
                  <a:cs typeface="+mn-ea"/>
                  <a:sym typeface="+mn-lt"/>
                </a:rPr>
                <a:t>价值和优势</a:t>
              </a:r>
              <a:endParaRPr lang="ar-SA" altLang="zh-CN" sz="2000" b="1" dirty="0">
                <a:solidFill>
                  <a:srgbClr val="F09B14"/>
                </a:solidFill>
                <a:cs typeface="+mn-ea"/>
                <a:sym typeface="+mn-lt"/>
              </a:endParaRPr>
            </a:p>
          </p:txBody>
        </p:sp>
      </p:grpSp>
      <p:sp>
        <p:nvSpPr>
          <p:cNvPr id="44" name="Freeform 24"/>
          <p:cNvSpPr>
            <a:spLocks noEditPoints="1"/>
          </p:cNvSpPr>
          <p:nvPr/>
        </p:nvSpPr>
        <p:spPr bwMode="auto">
          <a:xfrm>
            <a:off x="2512847" y="2413387"/>
            <a:ext cx="594698" cy="505015"/>
          </a:xfrm>
          <a:custGeom>
            <a:avLst/>
            <a:gdLst>
              <a:gd name="T0" fmla="*/ 156 w 342"/>
              <a:gd name="T1" fmla="*/ 187 h 290"/>
              <a:gd name="T2" fmla="*/ 165 w 342"/>
              <a:gd name="T3" fmla="*/ 216 h 290"/>
              <a:gd name="T4" fmla="*/ 184 w 342"/>
              <a:gd name="T5" fmla="*/ 220 h 290"/>
              <a:gd name="T6" fmla="*/ 200 w 342"/>
              <a:gd name="T7" fmla="*/ 183 h 290"/>
              <a:gd name="T8" fmla="*/ 184 w 342"/>
              <a:gd name="T9" fmla="*/ 164 h 290"/>
              <a:gd name="T10" fmla="*/ 204 w 342"/>
              <a:gd name="T11" fmla="*/ 161 h 290"/>
              <a:gd name="T12" fmla="*/ 208 w 342"/>
              <a:gd name="T13" fmla="*/ 160 h 290"/>
              <a:gd name="T14" fmla="*/ 229 w 342"/>
              <a:gd name="T15" fmla="*/ 165 h 290"/>
              <a:gd name="T16" fmla="*/ 242 w 342"/>
              <a:gd name="T17" fmla="*/ 164 h 290"/>
              <a:gd name="T18" fmla="*/ 250 w 342"/>
              <a:gd name="T19" fmla="*/ 171 h 290"/>
              <a:gd name="T20" fmla="*/ 259 w 342"/>
              <a:gd name="T21" fmla="*/ 145 h 290"/>
              <a:gd name="T22" fmla="*/ 264 w 342"/>
              <a:gd name="T23" fmla="*/ 134 h 290"/>
              <a:gd name="T24" fmla="*/ 276 w 342"/>
              <a:gd name="T25" fmla="*/ 133 h 290"/>
              <a:gd name="T26" fmla="*/ 245 w 342"/>
              <a:gd name="T27" fmla="*/ 112 h 290"/>
              <a:gd name="T28" fmla="*/ 215 w 342"/>
              <a:gd name="T29" fmla="*/ 110 h 290"/>
              <a:gd name="T30" fmla="*/ 186 w 342"/>
              <a:gd name="T31" fmla="*/ 124 h 290"/>
              <a:gd name="T32" fmla="*/ 174 w 342"/>
              <a:gd name="T33" fmla="*/ 124 h 290"/>
              <a:gd name="T34" fmla="*/ 168 w 342"/>
              <a:gd name="T35" fmla="*/ 136 h 290"/>
              <a:gd name="T36" fmla="*/ 165 w 342"/>
              <a:gd name="T37" fmla="*/ 142 h 290"/>
              <a:gd name="T38" fmla="*/ 153 w 342"/>
              <a:gd name="T39" fmla="*/ 148 h 290"/>
              <a:gd name="T40" fmla="*/ 162 w 342"/>
              <a:gd name="T41" fmla="*/ 151 h 290"/>
              <a:gd name="T42" fmla="*/ 172 w 342"/>
              <a:gd name="T43" fmla="*/ 156 h 290"/>
              <a:gd name="T44" fmla="*/ 177 w 342"/>
              <a:gd name="T45" fmla="*/ 156 h 290"/>
              <a:gd name="T46" fmla="*/ 171 w 342"/>
              <a:gd name="T47" fmla="*/ 164 h 290"/>
              <a:gd name="T48" fmla="*/ 149 w 342"/>
              <a:gd name="T49" fmla="*/ 156 h 290"/>
              <a:gd name="T50" fmla="*/ 141 w 342"/>
              <a:gd name="T51" fmla="*/ 183 h 290"/>
              <a:gd name="T52" fmla="*/ 267 w 342"/>
              <a:gd name="T53" fmla="*/ 189 h 290"/>
              <a:gd name="T54" fmla="*/ 150 w 342"/>
              <a:gd name="T55" fmla="*/ 134 h 290"/>
              <a:gd name="T56" fmla="*/ 246 w 342"/>
              <a:gd name="T57" fmla="*/ 181 h 290"/>
              <a:gd name="T58" fmla="*/ 197 w 342"/>
              <a:gd name="T59" fmla="*/ 114 h 290"/>
              <a:gd name="T60" fmla="*/ 298 w 342"/>
              <a:gd name="T61" fmla="*/ 204 h 290"/>
              <a:gd name="T62" fmla="*/ 165 w 342"/>
              <a:gd name="T63" fmla="*/ 123 h 290"/>
              <a:gd name="T64" fmla="*/ 165 w 342"/>
              <a:gd name="T65" fmla="*/ 119 h 290"/>
              <a:gd name="T66" fmla="*/ 144 w 342"/>
              <a:gd name="T67" fmla="*/ 128 h 290"/>
              <a:gd name="T68" fmla="*/ 187 w 342"/>
              <a:gd name="T69" fmla="*/ 247 h 290"/>
              <a:gd name="T70" fmla="*/ 103 w 342"/>
              <a:gd name="T71" fmla="*/ 237 h 290"/>
              <a:gd name="T72" fmla="*/ 44 w 342"/>
              <a:gd name="T73" fmla="*/ 260 h 290"/>
              <a:gd name="T74" fmla="*/ 270 w 342"/>
              <a:gd name="T75" fmla="*/ 250 h 290"/>
              <a:gd name="T76" fmla="*/ 273 w 342"/>
              <a:gd name="T77" fmla="*/ 182 h 290"/>
              <a:gd name="T78" fmla="*/ 279 w 342"/>
              <a:gd name="T79" fmla="*/ 200 h 290"/>
              <a:gd name="T80" fmla="*/ 264 w 342"/>
              <a:gd name="T81" fmla="*/ 218 h 290"/>
              <a:gd name="T82" fmla="*/ 342 w 342"/>
              <a:gd name="T83" fmla="*/ 290 h 290"/>
              <a:gd name="T84" fmla="*/ 13 w 342"/>
              <a:gd name="T85" fmla="*/ 56 h 290"/>
              <a:gd name="T86" fmla="*/ 342 w 342"/>
              <a:gd name="T87" fmla="*/ 290 h 290"/>
              <a:gd name="T88" fmla="*/ 302 w 342"/>
              <a:gd name="T89" fmla="*/ 110 h 290"/>
              <a:gd name="T90" fmla="*/ 145 w 342"/>
              <a:gd name="T91" fmla="*/ 113 h 290"/>
              <a:gd name="T92" fmla="*/ 116 w 342"/>
              <a:gd name="T93" fmla="*/ 110 h 290"/>
              <a:gd name="T94" fmla="*/ 106 w 342"/>
              <a:gd name="T95" fmla="*/ 118 h 290"/>
              <a:gd name="T96" fmla="*/ 88 w 342"/>
              <a:gd name="T97" fmla="*/ 125 h 290"/>
              <a:gd name="T98" fmla="*/ 109 w 342"/>
              <a:gd name="T99" fmla="*/ 137 h 290"/>
              <a:gd name="T100" fmla="*/ 69 w 342"/>
              <a:gd name="T101" fmla="*/ 166 h 290"/>
              <a:gd name="T102" fmla="*/ 50 w 342"/>
              <a:gd name="T103" fmla="*/ 131 h 290"/>
              <a:gd name="T104" fmla="*/ 171 w 342"/>
              <a:gd name="T105" fmla="*/ 276 h 290"/>
              <a:gd name="T106" fmla="*/ 298 w 342"/>
              <a:gd name="T107" fmla="*/ 242 h 290"/>
              <a:gd name="T108" fmla="*/ 92 w 342"/>
              <a:gd name="T109" fmla="*/ 231 h 290"/>
              <a:gd name="T110" fmla="*/ 119 w 342"/>
              <a:gd name="T111" fmla="*/ 189 h 290"/>
              <a:gd name="T112" fmla="*/ 76 w 342"/>
              <a:gd name="T113" fmla="*/ 195 h 290"/>
              <a:gd name="T114" fmla="*/ 264 w 342"/>
              <a:gd name="T115" fmla="*/ 133 h 290"/>
              <a:gd name="T116" fmla="*/ 276 w 342"/>
              <a:gd name="T117" fmla="*/ 147 h 290"/>
              <a:gd name="T118" fmla="*/ 274 w 342"/>
              <a:gd name="T119" fmla="*/ 155 h 290"/>
              <a:gd name="T120" fmla="*/ 69 w 342"/>
              <a:gd name="T121" fmla="*/ 11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2" h="290">
                <a:moveTo>
                  <a:pt x="150" y="138"/>
                </a:moveTo>
                <a:cubicBezTo>
                  <a:pt x="151" y="140"/>
                  <a:pt x="148" y="141"/>
                  <a:pt x="147" y="140"/>
                </a:cubicBezTo>
                <a:cubicBezTo>
                  <a:pt x="145" y="139"/>
                  <a:pt x="148" y="135"/>
                  <a:pt x="150" y="138"/>
                </a:cubicBezTo>
                <a:close/>
                <a:moveTo>
                  <a:pt x="141" y="183"/>
                </a:moveTo>
                <a:cubicBezTo>
                  <a:pt x="143" y="186"/>
                  <a:pt x="145" y="186"/>
                  <a:pt x="148" y="186"/>
                </a:cubicBezTo>
                <a:cubicBezTo>
                  <a:pt x="150" y="187"/>
                  <a:pt x="151" y="187"/>
                  <a:pt x="153" y="187"/>
                </a:cubicBezTo>
                <a:cubicBezTo>
                  <a:pt x="154" y="187"/>
                  <a:pt x="155" y="186"/>
                  <a:pt x="156" y="187"/>
                </a:cubicBezTo>
                <a:cubicBezTo>
                  <a:pt x="158" y="188"/>
                  <a:pt x="160" y="187"/>
                  <a:pt x="161" y="192"/>
                </a:cubicBezTo>
                <a:cubicBezTo>
                  <a:pt x="161" y="193"/>
                  <a:pt x="160" y="201"/>
                  <a:pt x="165" y="206"/>
                </a:cubicBezTo>
                <a:cubicBezTo>
                  <a:pt x="165" y="206"/>
                  <a:pt x="165" y="206"/>
                  <a:pt x="165" y="206"/>
                </a:cubicBezTo>
                <a:cubicBezTo>
                  <a:pt x="165" y="207"/>
                  <a:pt x="165" y="208"/>
                  <a:pt x="165" y="208"/>
                </a:cubicBezTo>
                <a:cubicBezTo>
                  <a:pt x="165" y="209"/>
                  <a:pt x="165" y="209"/>
                  <a:pt x="165" y="210"/>
                </a:cubicBezTo>
                <a:cubicBezTo>
                  <a:pt x="164" y="210"/>
                  <a:pt x="164" y="212"/>
                  <a:pt x="164" y="213"/>
                </a:cubicBezTo>
                <a:cubicBezTo>
                  <a:pt x="164" y="214"/>
                  <a:pt x="165" y="215"/>
                  <a:pt x="165" y="216"/>
                </a:cubicBezTo>
                <a:cubicBezTo>
                  <a:pt x="166" y="217"/>
                  <a:pt x="166" y="217"/>
                  <a:pt x="166" y="218"/>
                </a:cubicBezTo>
                <a:cubicBezTo>
                  <a:pt x="167" y="219"/>
                  <a:pt x="167" y="220"/>
                  <a:pt x="167" y="221"/>
                </a:cubicBezTo>
                <a:cubicBezTo>
                  <a:pt x="167" y="222"/>
                  <a:pt x="168" y="223"/>
                  <a:pt x="169" y="224"/>
                </a:cubicBezTo>
                <a:cubicBezTo>
                  <a:pt x="170" y="224"/>
                  <a:pt x="170" y="225"/>
                  <a:pt x="170" y="226"/>
                </a:cubicBezTo>
                <a:cubicBezTo>
                  <a:pt x="170" y="228"/>
                  <a:pt x="172" y="229"/>
                  <a:pt x="174" y="228"/>
                </a:cubicBezTo>
                <a:cubicBezTo>
                  <a:pt x="177" y="227"/>
                  <a:pt x="179" y="226"/>
                  <a:pt x="181" y="223"/>
                </a:cubicBezTo>
                <a:cubicBezTo>
                  <a:pt x="183" y="222"/>
                  <a:pt x="183" y="221"/>
                  <a:pt x="184" y="220"/>
                </a:cubicBezTo>
                <a:cubicBezTo>
                  <a:pt x="184" y="218"/>
                  <a:pt x="185" y="217"/>
                  <a:pt x="186" y="216"/>
                </a:cubicBezTo>
                <a:cubicBezTo>
                  <a:pt x="187" y="215"/>
                  <a:pt x="187" y="214"/>
                  <a:pt x="187" y="213"/>
                </a:cubicBezTo>
                <a:cubicBezTo>
                  <a:pt x="187" y="212"/>
                  <a:pt x="187" y="211"/>
                  <a:pt x="188" y="210"/>
                </a:cubicBezTo>
                <a:cubicBezTo>
                  <a:pt x="190" y="208"/>
                  <a:pt x="192" y="207"/>
                  <a:pt x="192" y="204"/>
                </a:cubicBezTo>
                <a:cubicBezTo>
                  <a:pt x="192" y="201"/>
                  <a:pt x="192" y="199"/>
                  <a:pt x="191" y="197"/>
                </a:cubicBezTo>
                <a:cubicBezTo>
                  <a:pt x="190" y="195"/>
                  <a:pt x="193" y="191"/>
                  <a:pt x="195" y="189"/>
                </a:cubicBezTo>
                <a:cubicBezTo>
                  <a:pt x="196" y="187"/>
                  <a:pt x="199" y="185"/>
                  <a:pt x="200" y="183"/>
                </a:cubicBezTo>
                <a:cubicBezTo>
                  <a:pt x="200" y="181"/>
                  <a:pt x="200" y="180"/>
                  <a:pt x="201" y="178"/>
                </a:cubicBezTo>
                <a:cubicBezTo>
                  <a:pt x="202" y="177"/>
                  <a:pt x="202" y="176"/>
                  <a:pt x="202" y="175"/>
                </a:cubicBezTo>
                <a:cubicBezTo>
                  <a:pt x="201" y="175"/>
                  <a:pt x="199" y="176"/>
                  <a:pt x="198" y="177"/>
                </a:cubicBezTo>
                <a:cubicBezTo>
                  <a:pt x="196" y="178"/>
                  <a:pt x="195" y="178"/>
                  <a:pt x="193" y="177"/>
                </a:cubicBezTo>
                <a:cubicBezTo>
                  <a:pt x="192" y="175"/>
                  <a:pt x="190" y="174"/>
                  <a:pt x="189" y="173"/>
                </a:cubicBezTo>
                <a:cubicBezTo>
                  <a:pt x="188" y="171"/>
                  <a:pt x="187" y="168"/>
                  <a:pt x="185" y="166"/>
                </a:cubicBezTo>
                <a:cubicBezTo>
                  <a:pt x="184" y="165"/>
                  <a:pt x="184" y="165"/>
                  <a:pt x="184" y="164"/>
                </a:cubicBezTo>
                <a:cubicBezTo>
                  <a:pt x="184" y="163"/>
                  <a:pt x="185" y="163"/>
                  <a:pt x="185" y="163"/>
                </a:cubicBezTo>
                <a:cubicBezTo>
                  <a:pt x="188" y="164"/>
                  <a:pt x="188" y="168"/>
                  <a:pt x="190" y="169"/>
                </a:cubicBezTo>
                <a:cubicBezTo>
                  <a:pt x="192" y="171"/>
                  <a:pt x="194" y="172"/>
                  <a:pt x="194" y="175"/>
                </a:cubicBezTo>
                <a:cubicBezTo>
                  <a:pt x="195" y="176"/>
                  <a:pt x="197" y="175"/>
                  <a:pt x="198" y="174"/>
                </a:cubicBezTo>
                <a:cubicBezTo>
                  <a:pt x="201" y="172"/>
                  <a:pt x="204" y="169"/>
                  <a:pt x="206" y="167"/>
                </a:cubicBezTo>
                <a:cubicBezTo>
                  <a:pt x="207" y="166"/>
                  <a:pt x="208" y="164"/>
                  <a:pt x="208" y="163"/>
                </a:cubicBezTo>
                <a:cubicBezTo>
                  <a:pt x="208" y="162"/>
                  <a:pt x="205" y="161"/>
                  <a:pt x="204" y="161"/>
                </a:cubicBezTo>
                <a:cubicBezTo>
                  <a:pt x="203" y="162"/>
                  <a:pt x="202" y="163"/>
                  <a:pt x="201" y="162"/>
                </a:cubicBezTo>
                <a:cubicBezTo>
                  <a:pt x="200" y="162"/>
                  <a:pt x="200" y="162"/>
                  <a:pt x="199" y="161"/>
                </a:cubicBezTo>
                <a:cubicBezTo>
                  <a:pt x="199" y="161"/>
                  <a:pt x="196" y="159"/>
                  <a:pt x="197" y="158"/>
                </a:cubicBezTo>
                <a:cubicBezTo>
                  <a:pt x="197" y="157"/>
                  <a:pt x="200" y="159"/>
                  <a:pt x="201" y="159"/>
                </a:cubicBezTo>
                <a:cubicBezTo>
                  <a:pt x="202" y="159"/>
                  <a:pt x="202" y="159"/>
                  <a:pt x="203" y="160"/>
                </a:cubicBezTo>
                <a:cubicBezTo>
                  <a:pt x="204" y="160"/>
                  <a:pt x="204" y="159"/>
                  <a:pt x="205" y="160"/>
                </a:cubicBezTo>
                <a:cubicBezTo>
                  <a:pt x="206" y="161"/>
                  <a:pt x="206" y="160"/>
                  <a:pt x="208" y="160"/>
                </a:cubicBezTo>
                <a:cubicBezTo>
                  <a:pt x="209" y="160"/>
                  <a:pt x="210" y="160"/>
                  <a:pt x="211" y="159"/>
                </a:cubicBezTo>
                <a:cubicBezTo>
                  <a:pt x="213" y="159"/>
                  <a:pt x="217" y="158"/>
                  <a:pt x="217" y="161"/>
                </a:cubicBezTo>
                <a:cubicBezTo>
                  <a:pt x="216" y="162"/>
                  <a:pt x="218" y="162"/>
                  <a:pt x="219" y="162"/>
                </a:cubicBezTo>
                <a:cubicBezTo>
                  <a:pt x="220" y="162"/>
                  <a:pt x="220" y="164"/>
                  <a:pt x="221" y="165"/>
                </a:cubicBezTo>
                <a:cubicBezTo>
                  <a:pt x="221" y="167"/>
                  <a:pt x="223" y="168"/>
                  <a:pt x="224" y="170"/>
                </a:cubicBezTo>
                <a:cubicBezTo>
                  <a:pt x="225" y="170"/>
                  <a:pt x="228" y="174"/>
                  <a:pt x="229" y="174"/>
                </a:cubicBezTo>
                <a:cubicBezTo>
                  <a:pt x="234" y="174"/>
                  <a:pt x="229" y="167"/>
                  <a:pt x="229" y="165"/>
                </a:cubicBezTo>
                <a:cubicBezTo>
                  <a:pt x="230" y="164"/>
                  <a:pt x="231" y="163"/>
                  <a:pt x="232" y="161"/>
                </a:cubicBezTo>
                <a:cubicBezTo>
                  <a:pt x="233" y="160"/>
                  <a:pt x="233" y="159"/>
                  <a:pt x="234" y="158"/>
                </a:cubicBezTo>
                <a:cubicBezTo>
                  <a:pt x="235" y="157"/>
                  <a:pt x="235" y="157"/>
                  <a:pt x="235" y="157"/>
                </a:cubicBezTo>
                <a:cubicBezTo>
                  <a:pt x="235" y="157"/>
                  <a:pt x="236" y="157"/>
                  <a:pt x="237" y="158"/>
                </a:cubicBezTo>
                <a:cubicBezTo>
                  <a:pt x="238" y="158"/>
                  <a:pt x="238" y="160"/>
                  <a:pt x="239" y="160"/>
                </a:cubicBezTo>
                <a:cubicBezTo>
                  <a:pt x="240" y="161"/>
                  <a:pt x="240" y="162"/>
                  <a:pt x="241" y="163"/>
                </a:cubicBezTo>
                <a:cubicBezTo>
                  <a:pt x="241" y="163"/>
                  <a:pt x="241" y="164"/>
                  <a:pt x="242" y="164"/>
                </a:cubicBezTo>
                <a:cubicBezTo>
                  <a:pt x="243" y="165"/>
                  <a:pt x="244" y="165"/>
                  <a:pt x="244" y="167"/>
                </a:cubicBezTo>
                <a:cubicBezTo>
                  <a:pt x="246" y="169"/>
                  <a:pt x="245" y="172"/>
                  <a:pt x="247" y="174"/>
                </a:cubicBezTo>
                <a:cubicBezTo>
                  <a:pt x="249" y="176"/>
                  <a:pt x="250" y="179"/>
                  <a:pt x="252" y="181"/>
                </a:cubicBezTo>
                <a:cubicBezTo>
                  <a:pt x="253" y="182"/>
                  <a:pt x="253" y="181"/>
                  <a:pt x="253" y="180"/>
                </a:cubicBezTo>
                <a:cubicBezTo>
                  <a:pt x="253" y="179"/>
                  <a:pt x="252" y="178"/>
                  <a:pt x="251" y="177"/>
                </a:cubicBezTo>
                <a:cubicBezTo>
                  <a:pt x="250" y="175"/>
                  <a:pt x="247" y="173"/>
                  <a:pt x="247" y="171"/>
                </a:cubicBezTo>
                <a:cubicBezTo>
                  <a:pt x="247" y="169"/>
                  <a:pt x="249" y="170"/>
                  <a:pt x="250" y="171"/>
                </a:cubicBezTo>
                <a:cubicBezTo>
                  <a:pt x="251" y="172"/>
                  <a:pt x="253" y="173"/>
                  <a:pt x="254" y="173"/>
                </a:cubicBezTo>
                <a:cubicBezTo>
                  <a:pt x="255" y="173"/>
                  <a:pt x="256" y="173"/>
                  <a:pt x="256" y="172"/>
                </a:cubicBezTo>
                <a:cubicBezTo>
                  <a:pt x="257" y="171"/>
                  <a:pt x="256" y="162"/>
                  <a:pt x="257" y="162"/>
                </a:cubicBezTo>
                <a:cubicBezTo>
                  <a:pt x="259" y="162"/>
                  <a:pt x="259" y="163"/>
                  <a:pt x="260" y="162"/>
                </a:cubicBezTo>
                <a:cubicBezTo>
                  <a:pt x="262" y="161"/>
                  <a:pt x="264" y="158"/>
                  <a:pt x="263" y="155"/>
                </a:cubicBezTo>
                <a:cubicBezTo>
                  <a:pt x="260" y="150"/>
                  <a:pt x="257" y="151"/>
                  <a:pt x="255" y="146"/>
                </a:cubicBezTo>
                <a:cubicBezTo>
                  <a:pt x="255" y="145"/>
                  <a:pt x="257" y="143"/>
                  <a:pt x="259" y="145"/>
                </a:cubicBezTo>
                <a:cubicBezTo>
                  <a:pt x="260" y="146"/>
                  <a:pt x="261" y="146"/>
                  <a:pt x="261" y="147"/>
                </a:cubicBezTo>
                <a:cubicBezTo>
                  <a:pt x="261" y="148"/>
                  <a:pt x="264" y="151"/>
                  <a:pt x="265" y="152"/>
                </a:cubicBezTo>
                <a:cubicBezTo>
                  <a:pt x="266" y="152"/>
                  <a:pt x="267" y="152"/>
                  <a:pt x="267" y="151"/>
                </a:cubicBezTo>
                <a:cubicBezTo>
                  <a:pt x="267" y="150"/>
                  <a:pt x="264" y="148"/>
                  <a:pt x="264" y="147"/>
                </a:cubicBezTo>
                <a:cubicBezTo>
                  <a:pt x="263" y="145"/>
                  <a:pt x="264" y="144"/>
                  <a:pt x="265" y="144"/>
                </a:cubicBezTo>
                <a:cubicBezTo>
                  <a:pt x="267" y="144"/>
                  <a:pt x="267" y="142"/>
                  <a:pt x="267" y="140"/>
                </a:cubicBezTo>
                <a:cubicBezTo>
                  <a:pt x="267" y="138"/>
                  <a:pt x="266" y="135"/>
                  <a:pt x="264" y="134"/>
                </a:cubicBezTo>
                <a:cubicBezTo>
                  <a:pt x="263" y="133"/>
                  <a:pt x="262" y="132"/>
                  <a:pt x="261" y="132"/>
                </a:cubicBezTo>
                <a:cubicBezTo>
                  <a:pt x="260" y="131"/>
                  <a:pt x="259" y="132"/>
                  <a:pt x="259" y="131"/>
                </a:cubicBezTo>
                <a:cubicBezTo>
                  <a:pt x="257" y="129"/>
                  <a:pt x="260" y="127"/>
                  <a:pt x="262" y="128"/>
                </a:cubicBezTo>
                <a:cubicBezTo>
                  <a:pt x="269" y="129"/>
                  <a:pt x="270" y="127"/>
                  <a:pt x="272" y="128"/>
                </a:cubicBezTo>
                <a:cubicBezTo>
                  <a:pt x="274" y="129"/>
                  <a:pt x="272" y="131"/>
                  <a:pt x="272" y="132"/>
                </a:cubicBezTo>
                <a:cubicBezTo>
                  <a:pt x="272" y="134"/>
                  <a:pt x="275" y="137"/>
                  <a:pt x="277" y="138"/>
                </a:cubicBezTo>
                <a:cubicBezTo>
                  <a:pt x="280" y="141"/>
                  <a:pt x="279" y="134"/>
                  <a:pt x="276" y="133"/>
                </a:cubicBezTo>
                <a:cubicBezTo>
                  <a:pt x="274" y="131"/>
                  <a:pt x="275" y="130"/>
                  <a:pt x="277" y="131"/>
                </a:cubicBezTo>
                <a:cubicBezTo>
                  <a:pt x="278" y="131"/>
                  <a:pt x="279" y="131"/>
                  <a:pt x="280" y="130"/>
                </a:cubicBezTo>
                <a:cubicBezTo>
                  <a:pt x="280" y="130"/>
                  <a:pt x="284" y="129"/>
                  <a:pt x="285" y="128"/>
                </a:cubicBezTo>
                <a:cubicBezTo>
                  <a:pt x="285" y="126"/>
                  <a:pt x="279" y="125"/>
                  <a:pt x="277" y="124"/>
                </a:cubicBezTo>
                <a:cubicBezTo>
                  <a:pt x="274" y="123"/>
                  <a:pt x="267" y="119"/>
                  <a:pt x="260" y="118"/>
                </a:cubicBezTo>
                <a:cubicBezTo>
                  <a:pt x="259" y="118"/>
                  <a:pt x="254" y="116"/>
                  <a:pt x="253" y="115"/>
                </a:cubicBezTo>
                <a:cubicBezTo>
                  <a:pt x="251" y="113"/>
                  <a:pt x="247" y="112"/>
                  <a:pt x="245" y="112"/>
                </a:cubicBezTo>
                <a:cubicBezTo>
                  <a:pt x="243" y="112"/>
                  <a:pt x="240" y="112"/>
                  <a:pt x="237" y="110"/>
                </a:cubicBezTo>
                <a:cubicBezTo>
                  <a:pt x="236" y="110"/>
                  <a:pt x="235" y="109"/>
                  <a:pt x="234" y="109"/>
                </a:cubicBezTo>
                <a:cubicBezTo>
                  <a:pt x="233" y="108"/>
                  <a:pt x="232" y="108"/>
                  <a:pt x="231" y="108"/>
                </a:cubicBezTo>
                <a:cubicBezTo>
                  <a:pt x="230" y="108"/>
                  <a:pt x="230" y="108"/>
                  <a:pt x="230" y="108"/>
                </a:cubicBezTo>
                <a:cubicBezTo>
                  <a:pt x="229" y="109"/>
                  <a:pt x="227" y="109"/>
                  <a:pt x="226" y="109"/>
                </a:cubicBezTo>
                <a:cubicBezTo>
                  <a:pt x="225" y="109"/>
                  <a:pt x="224" y="108"/>
                  <a:pt x="223" y="108"/>
                </a:cubicBezTo>
                <a:cubicBezTo>
                  <a:pt x="221" y="108"/>
                  <a:pt x="217" y="109"/>
                  <a:pt x="215" y="110"/>
                </a:cubicBezTo>
                <a:cubicBezTo>
                  <a:pt x="214" y="110"/>
                  <a:pt x="210" y="111"/>
                  <a:pt x="209" y="112"/>
                </a:cubicBezTo>
                <a:cubicBezTo>
                  <a:pt x="208" y="113"/>
                  <a:pt x="209" y="113"/>
                  <a:pt x="208" y="114"/>
                </a:cubicBezTo>
                <a:cubicBezTo>
                  <a:pt x="207" y="114"/>
                  <a:pt x="199" y="115"/>
                  <a:pt x="199" y="117"/>
                </a:cubicBezTo>
                <a:cubicBezTo>
                  <a:pt x="198" y="119"/>
                  <a:pt x="200" y="119"/>
                  <a:pt x="201" y="119"/>
                </a:cubicBezTo>
                <a:cubicBezTo>
                  <a:pt x="201" y="121"/>
                  <a:pt x="196" y="120"/>
                  <a:pt x="195" y="120"/>
                </a:cubicBezTo>
                <a:cubicBezTo>
                  <a:pt x="194" y="120"/>
                  <a:pt x="193" y="121"/>
                  <a:pt x="192" y="122"/>
                </a:cubicBezTo>
                <a:cubicBezTo>
                  <a:pt x="191" y="122"/>
                  <a:pt x="188" y="125"/>
                  <a:pt x="186" y="124"/>
                </a:cubicBezTo>
                <a:cubicBezTo>
                  <a:pt x="186" y="123"/>
                  <a:pt x="185" y="124"/>
                  <a:pt x="185" y="124"/>
                </a:cubicBezTo>
                <a:cubicBezTo>
                  <a:pt x="185" y="126"/>
                  <a:pt x="185" y="126"/>
                  <a:pt x="184" y="127"/>
                </a:cubicBezTo>
                <a:cubicBezTo>
                  <a:pt x="183" y="127"/>
                  <a:pt x="183" y="128"/>
                  <a:pt x="182" y="129"/>
                </a:cubicBezTo>
                <a:cubicBezTo>
                  <a:pt x="180" y="129"/>
                  <a:pt x="177" y="127"/>
                  <a:pt x="181" y="127"/>
                </a:cubicBezTo>
                <a:cubicBezTo>
                  <a:pt x="181" y="127"/>
                  <a:pt x="183" y="126"/>
                  <a:pt x="183" y="126"/>
                </a:cubicBezTo>
                <a:cubicBezTo>
                  <a:pt x="183" y="124"/>
                  <a:pt x="179" y="124"/>
                  <a:pt x="178" y="124"/>
                </a:cubicBezTo>
                <a:cubicBezTo>
                  <a:pt x="176" y="124"/>
                  <a:pt x="175" y="123"/>
                  <a:pt x="174" y="124"/>
                </a:cubicBezTo>
                <a:cubicBezTo>
                  <a:pt x="168" y="124"/>
                  <a:pt x="166" y="129"/>
                  <a:pt x="165" y="130"/>
                </a:cubicBezTo>
                <a:cubicBezTo>
                  <a:pt x="165" y="130"/>
                  <a:pt x="164" y="131"/>
                  <a:pt x="164" y="131"/>
                </a:cubicBezTo>
                <a:cubicBezTo>
                  <a:pt x="163" y="132"/>
                  <a:pt x="162" y="132"/>
                  <a:pt x="161" y="133"/>
                </a:cubicBezTo>
                <a:cubicBezTo>
                  <a:pt x="159" y="133"/>
                  <a:pt x="158" y="134"/>
                  <a:pt x="159" y="137"/>
                </a:cubicBezTo>
                <a:cubicBezTo>
                  <a:pt x="161" y="138"/>
                  <a:pt x="162" y="136"/>
                  <a:pt x="164" y="137"/>
                </a:cubicBezTo>
                <a:cubicBezTo>
                  <a:pt x="164" y="138"/>
                  <a:pt x="165" y="139"/>
                  <a:pt x="165" y="140"/>
                </a:cubicBezTo>
                <a:cubicBezTo>
                  <a:pt x="167" y="139"/>
                  <a:pt x="168" y="137"/>
                  <a:pt x="168" y="136"/>
                </a:cubicBezTo>
                <a:cubicBezTo>
                  <a:pt x="169" y="136"/>
                  <a:pt x="168" y="135"/>
                  <a:pt x="168" y="135"/>
                </a:cubicBezTo>
                <a:cubicBezTo>
                  <a:pt x="167" y="134"/>
                  <a:pt x="170" y="131"/>
                  <a:pt x="171" y="130"/>
                </a:cubicBezTo>
                <a:cubicBezTo>
                  <a:pt x="172" y="130"/>
                  <a:pt x="173" y="130"/>
                  <a:pt x="172" y="131"/>
                </a:cubicBezTo>
                <a:cubicBezTo>
                  <a:pt x="170" y="134"/>
                  <a:pt x="174" y="134"/>
                  <a:pt x="172" y="136"/>
                </a:cubicBezTo>
                <a:cubicBezTo>
                  <a:pt x="172" y="137"/>
                  <a:pt x="171" y="139"/>
                  <a:pt x="170" y="140"/>
                </a:cubicBezTo>
                <a:cubicBezTo>
                  <a:pt x="169" y="141"/>
                  <a:pt x="167" y="141"/>
                  <a:pt x="166" y="141"/>
                </a:cubicBezTo>
                <a:cubicBezTo>
                  <a:pt x="166" y="142"/>
                  <a:pt x="166" y="142"/>
                  <a:pt x="165" y="142"/>
                </a:cubicBezTo>
                <a:cubicBezTo>
                  <a:pt x="164" y="142"/>
                  <a:pt x="164" y="142"/>
                  <a:pt x="163" y="141"/>
                </a:cubicBezTo>
                <a:cubicBezTo>
                  <a:pt x="163" y="140"/>
                  <a:pt x="163" y="139"/>
                  <a:pt x="162" y="139"/>
                </a:cubicBezTo>
                <a:cubicBezTo>
                  <a:pt x="161" y="139"/>
                  <a:pt x="162" y="141"/>
                  <a:pt x="162" y="141"/>
                </a:cubicBezTo>
                <a:cubicBezTo>
                  <a:pt x="161" y="142"/>
                  <a:pt x="160" y="141"/>
                  <a:pt x="159" y="141"/>
                </a:cubicBezTo>
                <a:cubicBezTo>
                  <a:pt x="158" y="141"/>
                  <a:pt x="157" y="142"/>
                  <a:pt x="156" y="143"/>
                </a:cubicBezTo>
                <a:cubicBezTo>
                  <a:pt x="155" y="143"/>
                  <a:pt x="152" y="143"/>
                  <a:pt x="152" y="145"/>
                </a:cubicBezTo>
                <a:cubicBezTo>
                  <a:pt x="152" y="146"/>
                  <a:pt x="153" y="147"/>
                  <a:pt x="153" y="148"/>
                </a:cubicBezTo>
                <a:cubicBezTo>
                  <a:pt x="153" y="149"/>
                  <a:pt x="153" y="150"/>
                  <a:pt x="151" y="149"/>
                </a:cubicBezTo>
                <a:cubicBezTo>
                  <a:pt x="150" y="149"/>
                  <a:pt x="149" y="148"/>
                  <a:pt x="147" y="148"/>
                </a:cubicBezTo>
                <a:cubicBezTo>
                  <a:pt x="146" y="147"/>
                  <a:pt x="146" y="149"/>
                  <a:pt x="146" y="150"/>
                </a:cubicBezTo>
                <a:cubicBezTo>
                  <a:pt x="146" y="151"/>
                  <a:pt x="145" y="153"/>
                  <a:pt x="146" y="154"/>
                </a:cubicBezTo>
                <a:cubicBezTo>
                  <a:pt x="148" y="155"/>
                  <a:pt x="149" y="156"/>
                  <a:pt x="151" y="156"/>
                </a:cubicBezTo>
                <a:cubicBezTo>
                  <a:pt x="157" y="155"/>
                  <a:pt x="157" y="151"/>
                  <a:pt x="158" y="151"/>
                </a:cubicBezTo>
                <a:cubicBezTo>
                  <a:pt x="160" y="151"/>
                  <a:pt x="161" y="150"/>
                  <a:pt x="162" y="151"/>
                </a:cubicBezTo>
                <a:cubicBezTo>
                  <a:pt x="163" y="152"/>
                  <a:pt x="163" y="153"/>
                  <a:pt x="164" y="154"/>
                </a:cubicBezTo>
                <a:cubicBezTo>
                  <a:pt x="165" y="156"/>
                  <a:pt x="165" y="152"/>
                  <a:pt x="165" y="152"/>
                </a:cubicBezTo>
                <a:cubicBezTo>
                  <a:pt x="164" y="151"/>
                  <a:pt x="164" y="150"/>
                  <a:pt x="165" y="150"/>
                </a:cubicBezTo>
                <a:cubicBezTo>
                  <a:pt x="165" y="151"/>
                  <a:pt x="165" y="151"/>
                  <a:pt x="165" y="151"/>
                </a:cubicBezTo>
                <a:cubicBezTo>
                  <a:pt x="166" y="151"/>
                  <a:pt x="166" y="151"/>
                  <a:pt x="167" y="152"/>
                </a:cubicBezTo>
                <a:cubicBezTo>
                  <a:pt x="168" y="153"/>
                  <a:pt x="170" y="152"/>
                  <a:pt x="170" y="154"/>
                </a:cubicBezTo>
                <a:cubicBezTo>
                  <a:pt x="170" y="155"/>
                  <a:pt x="172" y="156"/>
                  <a:pt x="172" y="156"/>
                </a:cubicBezTo>
                <a:cubicBezTo>
                  <a:pt x="173" y="156"/>
                  <a:pt x="172" y="157"/>
                  <a:pt x="173" y="157"/>
                </a:cubicBezTo>
                <a:cubicBezTo>
                  <a:pt x="173" y="158"/>
                  <a:pt x="174" y="157"/>
                  <a:pt x="174" y="157"/>
                </a:cubicBezTo>
                <a:cubicBezTo>
                  <a:pt x="174" y="156"/>
                  <a:pt x="175" y="155"/>
                  <a:pt x="174" y="155"/>
                </a:cubicBezTo>
                <a:cubicBezTo>
                  <a:pt x="174" y="155"/>
                  <a:pt x="173" y="154"/>
                  <a:pt x="173" y="153"/>
                </a:cubicBezTo>
                <a:cubicBezTo>
                  <a:pt x="174" y="153"/>
                  <a:pt x="175" y="153"/>
                  <a:pt x="176" y="152"/>
                </a:cubicBezTo>
                <a:cubicBezTo>
                  <a:pt x="177" y="152"/>
                  <a:pt x="177" y="153"/>
                  <a:pt x="176" y="154"/>
                </a:cubicBezTo>
                <a:cubicBezTo>
                  <a:pt x="176" y="154"/>
                  <a:pt x="177" y="155"/>
                  <a:pt x="177" y="156"/>
                </a:cubicBezTo>
                <a:cubicBezTo>
                  <a:pt x="178" y="156"/>
                  <a:pt x="178" y="157"/>
                  <a:pt x="179" y="156"/>
                </a:cubicBezTo>
                <a:cubicBezTo>
                  <a:pt x="180" y="156"/>
                  <a:pt x="184" y="153"/>
                  <a:pt x="185" y="155"/>
                </a:cubicBezTo>
                <a:cubicBezTo>
                  <a:pt x="185" y="156"/>
                  <a:pt x="185" y="157"/>
                  <a:pt x="185" y="158"/>
                </a:cubicBezTo>
                <a:cubicBezTo>
                  <a:pt x="185" y="161"/>
                  <a:pt x="182" y="159"/>
                  <a:pt x="181" y="160"/>
                </a:cubicBezTo>
                <a:cubicBezTo>
                  <a:pt x="179" y="162"/>
                  <a:pt x="177" y="161"/>
                  <a:pt x="175" y="161"/>
                </a:cubicBezTo>
                <a:cubicBezTo>
                  <a:pt x="174" y="161"/>
                  <a:pt x="173" y="161"/>
                  <a:pt x="172" y="162"/>
                </a:cubicBezTo>
                <a:cubicBezTo>
                  <a:pt x="171" y="162"/>
                  <a:pt x="172" y="163"/>
                  <a:pt x="171" y="164"/>
                </a:cubicBezTo>
                <a:cubicBezTo>
                  <a:pt x="169" y="166"/>
                  <a:pt x="167" y="163"/>
                  <a:pt x="166" y="163"/>
                </a:cubicBezTo>
                <a:cubicBezTo>
                  <a:pt x="165" y="163"/>
                  <a:pt x="165" y="163"/>
                  <a:pt x="165" y="163"/>
                </a:cubicBezTo>
                <a:cubicBezTo>
                  <a:pt x="164" y="163"/>
                  <a:pt x="163" y="162"/>
                  <a:pt x="163" y="162"/>
                </a:cubicBezTo>
                <a:cubicBezTo>
                  <a:pt x="162" y="161"/>
                  <a:pt x="163" y="160"/>
                  <a:pt x="163" y="160"/>
                </a:cubicBezTo>
                <a:cubicBezTo>
                  <a:pt x="164" y="157"/>
                  <a:pt x="159" y="157"/>
                  <a:pt x="158" y="157"/>
                </a:cubicBezTo>
                <a:cubicBezTo>
                  <a:pt x="156" y="157"/>
                  <a:pt x="154" y="157"/>
                  <a:pt x="153" y="157"/>
                </a:cubicBezTo>
                <a:cubicBezTo>
                  <a:pt x="152" y="157"/>
                  <a:pt x="150" y="157"/>
                  <a:pt x="149" y="156"/>
                </a:cubicBezTo>
                <a:cubicBezTo>
                  <a:pt x="148" y="156"/>
                  <a:pt x="148" y="156"/>
                  <a:pt x="148" y="157"/>
                </a:cubicBezTo>
                <a:cubicBezTo>
                  <a:pt x="147" y="158"/>
                  <a:pt x="146" y="158"/>
                  <a:pt x="145" y="158"/>
                </a:cubicBezTo>
                <a:cubicBezTo>
                  <a:pt x="144" y="159"/>
                  <a:pt x="145" y="161"/>
                  <a:pt x="144" y="162"/>
                </a:cubicBezTo>
                <a:cubicBezTo>
                  <a:pt x="143" y="162"/>
                  <a:pt x="142" y="162"/>
                  <a:pt x="141" y="163"/>
                </a:cubicBezTo>
                <a:cubicBezTo>
                  <a:pt x="139" y="165"/>
                  <a:pt x="138" y="167"/>
                  <a:pt x="137" y="169"/>
                </a:cubicBezTo>
                <a:cubicBezTo>
                  <a:pt x="136" y="172"/>
                  <a:pt x="136" y="174"/>
                  <a:pt x="137" y="177"/>
                </a:cubicBezTo>
                <a:cubicBezTo>
                  <a:pt x="138" y="179"/>
                  <a:pt x="140" y="181"/>
                  <a:pt x="141" y="183"/>
                </a:cubicBezTo>
                <a:close/>
                <a:moveTo>
                  <a:pt x="267" y="189"/>
                </a:moveTo>
                <a:cubicBezTo>
                  <a:pt x="268" y="188"/>
                  <a:pt x="268" y="184"/>
                  <a:pt x="269" y="182"/>
                </a:cubicBezTo>
                <a:cubicBezTo>
                  <a:pt x="269" y="181"/>
                  <a:pt x="265" y="178"/>
                  <a:pt x="264" y="179"/>
                </a:cubicBezTo>
                <a:cubicBezTo>
                  <a:pt x="263" y="180"/>
                  <a:pt x="262" y="181"/>
                  <a:pt x="261" y="181"/>
                </a:cubicBezTo>
                <a:cubicBezTo>
                  <a:pt x="260" y="182"/>
                  <a:pt x="258" y="180"/>
                  <a:pt x="257" y="182"/>
                </a:cubicBezTo>
                <a:cubicBezTo>
                  <a:pt x="257" y="183"/>
                  <a:pt x="258" y="184"/>
                  <a:pt x="259" y="185"/>
                </a:cubicBezTo>
                <a:cubicBezTo>
                  <a:pt x="260" y="187"/>
                  <a:pt x="265" y="191"/>
                  <a:pt x="267" y="189"/>
                </a:cubicBezTo>
                <a:close/>
                <a:moveTo>
                  <a:pt x="152" y="138"/>
                </a:moveTo>
                <a:cubicBezTo>
                  <a:pt x="152" y="139"/>
                  <a:pt x="151" y="140"/>
                  <a:pt x="151" y="140"/>
                </a:cubicBezTo>
                <a:cubicBezTo>
                  <a:pt x="150" y="142"/>
                  <a:pt x="152" y="142"/>
                  <a:pt x="154" y="142"/>
                </a:cubicBezTo>
                <a:cubicBezTo>
                  <a:pt x="155" y="142"/>
                  <a:pt x="156" y="142"/>
                  <a:pt x="156" y="141"/>
                </a:cubicBezTo>
                <a:cubicBezTo>
                  <a:pt x="155" y="140"/>
                  <a:pt x="154" y="139"/>
                  <a:pt x="154" y="138"/>
                </a:cubicBezTo>
                <a:cubicBezTo>
                  <a:pt x="153" y="137"/>
                  <a:pt x="154" y="135"/>
                  <a:pt x="153" y="134"/>
                </a:cubicBezTo>
                <a:cubicBezTo>
                  <a:pt x="152" y="133"/>
                  <a:pt x="151" y="133"/>
                  <a:pt x="150" y="134"/>
                </a:cubicBezTo>
                <a:cubicBezTo>
                  <a:pt x="149" y="134"/>
                  <a:pt x="150" y="136"/>
                  <a:pt x="151" y="137"/>
                </a:cubicBezTo>
                <a:cubicBezTo>
                  <a:pt x="151" y="138"/>
                  <a:pt x="151" y="138"/>
                  <a:pt x="152" y="138"/>
                </a:cubicBezTo>
                <a:close/>
                <a:moveTo>
                  <a:pt x="250" y="181"/>
                </a:moveTo>
                <a:cubicBezTo>
                  <a:pt x="249" y="180"/>
                  <a:pt x="247" y="178"/>
                  <a:pt x="246" y="177"/>
                </a:cubicBezTo>
                <a:cubicBezTo>
                  <a:pt x="245" y="176"/>
                  <a:pt x="243" y="174"/>
                  <a:pt x="242" y="175"/>
                </a:cubicBezTo>
                <a:cubicBezTo>
                  <a:pt x="242" y="175"/>
                  <a:pt x="242" y="177"/>
                  <a:pt x="243" y="178"/>
                </a:cubicBezTo>
                <a:cubicBezTo>
                  <a:pt x="244" y="179"/>
                  <a:pt x="245" y="180"/>
                  <a:pt x="246" y="181"/>
                </a:cubicBezTo>
                <a:cubicBezTo>
                  <a:pt x="247" y="183"/>
                  <a:pt x="248" y="184"/>
                  <a:pt x="249" y="186"/>
                </a:cubicBezTo>
                <a:cubicBezTo>
                  <a:pt x="250" y="187"/>
                  <a:pt x="255" y="193"/>
                  <a:pt x="263" y="195"/>
                </a:cubicBezTo>
                <a:cubicBezTo>
                  <a:pt x="265" y="196"/>
                  <a:pt x="266" y="195"/>
                  <a:pt x="265" y="194"/>
                </a:cubicBezTo>
                <a:cubicBezTo>
                  <a:pt x="256" y="190"/>
                  <a:pt x="252" y="182"/>
                  <a:pt x="250" y="181"/>
                </a:cubicBezTo>
                <a:close/>
                <a:moveTo>
                  <a:pt x="193" y="120"/>
                </a:moveTo>
                <a:cubicBezTo>
                  <a:pt x="194" y="119"/>
                  <a:pt x="189" y="119"/>
                  <a:pt x="193" y="117"/>
                </a:cubicBezTo>
                <a:cubicBezTo>
                  <a:pt x="193" y="117"/>
                  <a:pt x="198" y="114"/>
                  <a:pt x="197" y="114"/>
                </a:cubicBezTo>
                <a:cubicBezTo>
                  <a:pt x="195" y="113"/>
                  <a:pt x="189" y="117"/>
                  <a:pt x="189" y="120"/>
                </a:cubicBezTo>
                <a:cubicBezTo>
                  <a:pt x="189" y="121"/>
                  <a:pt x="192" y="121"/>
                  <a:pt x="193" y="120"/>
                </a:cubicBezTo>
                <a:close/>
                <a:moveTo>
                  <a:pt x="279" y="189"/>
                </a:moveTo>
                <a:cubicBezTo>
                  <a:pt x="279" y="190"/>
                  <a:pt x="282" y="193"/>
                  <a:pt x="283" y="194"/>
                </a:cubicBezTo>
                <a:cubicBezTo>
                  <a:pt x="284" y="195"/>
                  <a:pt x="285" y="195"/>
                  <a:pt x="286" y="196"/>
                </a:cubicBezTo>
                <a:cubicBezTo>
                  <a:pt x="288" y="198"/>
                  <a:pt x="290" y="201"/>
                  <a:pt x="292" y="201"/>
                </a:cubicBezTo>
                <a:cubicBezTo>
                  <a:pt x="293" y="201"/>
                  <a:pt x="297" y="203"/>
                  <a:pt x="298" y="204"/>
                </a:cubicBezTo>
                <a:cubicBezTo>
                  <a:pt x="299" y="204"/>
                  <a:pt x="301" y="205"/>
                  <a:pt x="301" y="204"/>
                </a:cubicBezTo>
                <a:cubicBezTo>
                  <a:pt x="302" y="203"/>
                  <a:pt x="300" y="202"/>
                  <a:pt x="299" y="202"/>
                </a:cubicBezTo>
                <a:cubicBezTo>
                  <a:pt x="298" y="201"/>
                  <a:pt x="293" y="193"/>
                  <a:pt x="289" y="193"/>
                </a:cubicBezTo>
                <a:cubicBezTo>
                  <a:pt x="286" y="193"/>
                  <a:pt x="284" y="192"/>
                  <a:pt x="283" y="191"/>
                </a:cubicBezTo>
                <a:cubicBezTo>
                  <a:pt x="283" y="190"/>
                  <a:pt x="281" y="188"/>
                  <a:pt x="279" y="189"/>
                </a:cubicBezTo>
                <a:close/>
                <a:moveTo>
                  <a:pt x="165" y="123"/>
                </a:moveTo>
                <a:cubicBezTo>
                  <a:pt x="165" y="123"/>
                  <a:pt x="165" y="123"/>
                  <a:pt x="165" y="123"/>
                </a:cubicBezTo>
                <a:cubicBezTo>
                  <a:pt x="167" y="123"/>
                  <a:pt x="167" y="121"/>
                  <a:pt x="168" y="121"/>
                </a:cubicBezTo>
                <a:cubicBezTo>
                  <a:pt x="169" y="121"/>
                  <a:pt x="170" y="122"/>
                  <a:pt x="171" y="121"/>
                </a:cubicBezTo>
                <a:cubicBezTo>
                  <a:pt x="171" y="120"/>
                  <a:pt x="170" y="120"/>
                  <a:pt x="171" y="119"/>
                </a:cubicBezTo>
                <a:cubicBezTo>
                  <a:pt x="171" y="119"/>
                  <a:pt x="172" y="118"/>
                  <a:pt x="172" y="118"/>
                </a:cubicBezTo>
                <a:cubicBezTo>
                  <a:pt x="172" y="117"/>
                  <a:pt x="170" y="117"/>
                  <a:pt x="169" y="118"/>
                </a:cubicBezTo>
                <a:cubicBezTo>
                  <a:pt x="168" y="118"/>
                  <a:pt x="167" y="118"/>
                  <a:pt x="165" y="119"/>
                </a:cubicBezTo>
                <a:cubicBezTo>
                  <a:pt x="165" y="119"/>
                  <a:pt x="165" y="119"/>
                  <a:pt x="165" y="119"/>
                </a:cubicBezTo>
                <a:cubicBezTo>
                  <a:pt x="164" y="119"/>
                  <a:pt x="163" y="119"/>
                  <a:pt x="162" y="120"/>
                </a:cubicBezTo>
                <a:cubicBezTo>
                  <a:pt x="162" y="120"/>
                  <a:pt x="165" y="122"/>
                  <a:pt x="165" y="123"/>
                </a:cubicBezTo>
                <a:close/>
                <a:moveTo>
                  <a:pt x="144" y="128"/>
                </a:moveTo>
                <a:cubicBezTo>
                  <a:pt x="145" y="127"/>
                  <a:pt x="147" y="127"/>
                  <a:pt x="146" y="126"/>
                </a:cubicBezTo>
                <a:cubicBezTo>
                  <a:pt x="144" y="124"/>
                  <a:pt x="143" y="125"/>
                  <a:pt x="141" y="125"/>
                </a:cubicBezTo>
                <a:cubicBezTo>
                  <a:pt x="140" y="124"/>
                  <a:pt x="138" y="125"/>
                  <a:pt x="140" y="126"/>
                </a:cubicBezTo>
                <a:cubicBezTo>
                  <a:pt x="141" y="128"/>
                  <a:pt x="143" y="128"/>
                  <a:pt x="144" y="128"/>
                </a:cubicBezTo>
                <a:close/>
                <a:moveTo>
                  <a:pt x="270" y="250"/>
                </a:moveTo>
                <a:cubicBezTo>
                  <a:pt x="267" y="249"/>
                  <a:pt x="263" y="250"/>
                  <a:pt x="260" y="248"/>
                </a:cubicBezTo>
                <a:cubicBezTo>
                  <a:pt x="255" y="245"/>
                  <a:pt x="274" y="246"/>
                  <a:pt x="269" y="244"/>
                </a:cubicBezTo>
                <a:cubicBezTo>
                  <a:pt x="260" y="239"/>
                  <a:pt x="250" y="236"/>
                  <a:pt x="241" y="234"/>
                </a:cubicBezTo>
                <a:cubicBezTo>
                  <a:pt x="238" y="234"/>
                  <a:pt x="235" y="235"/>
                  <a:pt x="232" y="236"/>
                </a:cubicBezTo>
                <a:cubicBezTo>
                  <a:pt x="221" y="238"/>
                  <a:pt x="209" y="244"/>
                  <a:pt x="197" y="245"/>
                </a:cubicBezTo>
                <a:cubicBezTo>
                  <a:pt x="194" y="245"/>
                  <a:pt x="190" y="245"/>
                  <a:pt x="187" y="247"/>
                </a:cubicBezTo>
                <a:cubicBezTo>
                  <a:pt x="186" y="247"/>
                  <a:pt x="185" y="249"/>
                  <a:pt x="183" y="250"/>
                </a:cubicBezTo>
                <a:cubicBezTo>
                  <a:pt x="179" y="253"/>
                  <a:pt x="171" y="253"/>
                  <a:pt x="166" y="254"/>
                </a:cubicBezTo>
                <a:cubicBezTo>
                  <a:pt x="165" y="254"/>
                  <a:pt x="165" y="254"/>
                  <a:pt x="165" y="254"/>
                </a:cubicBezTo>
                <a:cubicBezTo>
                  <a:pt x="159" y="253"/>
                  <a:pt x="152" y="252"/>
                  <a:pt x="146" y="251"/>
                </a:cubicBezTo>
                <a:cubicBezTo>
                  <a:pt x="141" y="249"/>
                  <a:pt x="137" y="251"/>
                  <a:pt x="133" y="252"/>
                </a:cubicBezTo>
                <a:cubicBezTo>
                  <a:pt x="126" y="252"/>
                  <a:pt x="110" y="249"/>
                  <a:pt x="106" y="242"/>
                </a:cubicBezTo>
                <a:cubicBezTo>
                  <a:pt x="105" y="240"/>
                  <a:pt x="104" y="240"/>
                  <a:pt x="103" y="237"/>
                </a:cubicBezTo>
                <a:cubicBezTo>
                  <a:pt x="102" y="236"/>
                  <a:pt x="99" y="238"/>
                  <a:pt x="101" y="242"/>
                </a:cubicBezTo>
                <a:cubicBezTo>
                  <a:pt x="102" y="245"/>
                  <a:pt x="94" y="242"/>
                  <a:pt x="89" y="241"/>
                </a:cubicBezTo>
                <a:cubicBezTo>
                  <a:pt x="86" y="241"/>
                  <a:pt x="83" y="241"/>
                  <a:pt x="81" y="241"/>
                </a:cubicBezTo>
                <a:cubicBezTo>
                  <a:pt x="73" y="243"/>
                  <a:pt x="65" y="246"/>
                  <a:pt x="57" y="247"/>
                </a:cubicBezTo>
                <a:cubicBezTo>
                  <a:pt x="54" y="248"/>
                  <a:pt x="50" y="253"/>
                  <a:pt x="47" y="254"/>
                </a:cubicBezTo>
                <a:cubicBezTo>
                  <a:pt x="42" y="255"/>
                  <a:pt x="39" y="259"/>
                  <a:pt x="35" y="262"/>
                </a:cubicBezTo>
                <a:cubicBezTo>
                  <a:pt x="38" y="261"/>
                  <a:pt x="41" y="261"/>
                  <a:pt x="44" y="260"/>
                </a:cubicBezTo>
                <a:cubicBezTo>
                  <a:pt x="59" y="257"/>
                  <a:pt x="74" y="254"/>
                  <a:pt x="88" y="251"/>
                </a:cubicBezTo>
                <a:cubicBezTo>
                  <a:pt x="88" y="251"/>
                  <a:pt x="88" y="251"/>
                  <a:pt x="88" y="251"/>
                </a:cubicBezTo>
                <a:cubicBezTo>
                  <a:pt x="118" y="257"/>
                  <a:pt x="134" y="261"/>
                  <a:pt x="165" y="268"/>
                </a:cubicBezTo>
                <a:cubicBezTo>
                  <a:pt x="165" y="268"/>
                  <a:pt x="165" y="268"/>
                  <a:pt x="165" y="268"/>
                </a:cubicBezTo>
                <a:cubicBezTo>
                  <a:pt x="191" y="262"/>
                  <a:pt x="217" y="256"/>
                  <a:pt x="243" y="251"/>
                </a:cubicBezTo>
                <a:cubicBezTo>
                  <a:pt x="255" y="253"/>
                  <a:pt x="268" y="256"/>
                  <a:pt x="281" y="259"/>
                </a:cubicBezTo>
                <a:cubicBezTo>
                  <a:pt x="280" y="256"/>
                  <a:pt x="273" y="251"/>
                  <a:pt x="270" y="250"/>
                </a:cubicBezTo>
                <a:close/>
                <a:moveTo>
                  <a:pt x="273" y="182"/>
                </a:moveTo>
                <a:cubicBezTo>
                  <a:pt x="274" y="182"/>
                  <a:pt x="277" y="179"/>
                  <a:pt x="277" y="178"/>
                </a:cubicBezTo>
                <a:cubicBezTo>
                  <a:pt x="276" y="177"/>
                  <a:pt x="271" y="174"/>
                  <a:pt x="270" y="173"/>
                </a:cubicBezTo>
                <a:cubicBezTo>
                  <a:pt x="270" y="173"/>
                  <a:pt x="269" y="173"/>
                  <a:pt x="268" y="172"/>
                </a:cubicBezTo>
                <a:cubicBezTo>
                  <a:pt x="267" y="170"/>
                  <a:pt x="269" y="169"/>
                  <a:pt x="267" y="167"/>
                </a:cubicBezTo>
                <a:cubicBezTo>
                  <a:pt x="266" y="167"/>
                  <a:pt x="266" y="170"/>
                  <a:pt x="266" y="173"/>
                </a:cubicBezTo>
                <a:cubicBezTo>
                  <a:pt x="267" y="177"/>
                  <a:pt x="272" y="182"/>
                  <a:pt x="273" y="182"/>
                </a:cubicBezTo>
                <a:close/>
                <a:moveTo>
                  <a:pt x="293" y="223"/>
                </a:moveTo>
                <a:cubicBezTo>
                  <a:pt x="295" y="222"/>
                  <a:pt x="297" y="220"/>
                  <a:pt x="296" y="216"/>
                </a:cubicBezTo>
                <a:cubicBezTo>
                  <a:pt x="295" y="214"/>
                  <a:pt x="292" y="211"/>
                  <a:pt x="291" y="209"/>
                </a:cubicBezTo>
                <a:cubicBezTo>
                  <a:pt x="290" y="208"/>
                  <a:pt x="291" y="205"/>
                  <a:pt x="287" y="201"/>
                </a:cubicBezTo>
                <a:cubicBezTo>
                  <a:pt x="286" y="198"/>
                  <a:pt x="286" y="203"/>
                  <a:pt x="286" y="203"/>
                </a:cubicBezTo>
                <a:cubicBezTo>
                  <a:pt x="286" y="205"/>
                  <a:pt x="286" y="208"/>
                  <a:pt x="283" y="206"/>
                </a:cubicBezTo>
                <a:cubicBezTo>
                  <a:pt x="282" y="205"/>
                  <a:pt x="281" y="201"/>
                  <a:pt x="279" y="200"/>
                </a:cubicBezTo>
                <a:cubicBezTo>
                  <a:pt x="278" y="199"/>
                  <a:pt x="276" y="198"/>
                  <a:pt x="275" y="199"/>
                </a:cubicBezTo>
                <a:cubicBezTo>
                  <a:pt x="275" y="200"/>
                  <a:pt x="275" y="202"/>
                  <a:pt x="273" y="201"/>
                </a:cubicBezTo>
                <a:cubicBezTo>
                  <a:pt x="272" y="201"/>
                  <a:pt x="272" y="200"/>
                  <a:pt x="270" y="200"/>
                </a:cubicBezTo>
                <a:cubicBezTo>
                  <a:pt x="269" y="200"/>
                  <a:pt x="263" y="202"/>
                  <a:pt x="259" y="207"/>
                </a:cubicBezTo>
                <a:cubicBezTo>
                  <a:pt x="256" y="210"/>
                  <a:pt x="256" y="216"/>
                  <a:pt x="257" y="217"/>
                </a:cubicBezTo>
                <a:cubicBezTo>
                  <a:pt x="257" y="218"/>
                  <a:pt x="259" y="218"/>
                  <a:pt x="259" y="218"/>
                </a:cubicBezTo>
                <a:cubicBezTo>
                  <a:pt x="261" y="218"/>
                  <a:pt x="262" y="218"/>
                  <a:pt x="264" y="218"/>
                </a:cubicBezTo>
                <a:cubicBezTo>
                  <a:pt x="266" y="218"/>
                  <a:pt x="267" y="216"/>
                  <a:pt x="270" y="217"/>
                </a:cubicBezTo>
                <a:cubicBezTo>
                  <a:pt x="272" y="217"/>
                  <a:pt x="273" y="218"/>
                  <a:pt x="274" y="218"/>
                </a:cubicBezTo>
                <a:cubicBezTo>
                  <a:pt x="276" y="219"/>
                  <a:pt x="282" y="227"/>
                  <a:pt x="283" y="227"/>
                </a:cubicBezTo>
                <a:cubicBezTo>
                  <a:pt x="284" y="226"/>
                  <a:pt x="285" y="228"/>
                  <a:pt x="286" y="228"/>
                </a:cubicBezTo>
                <a:cubicBezTo>
                  <a:pt x="288" y="227"/>
                  <a:pt x="289" y="228"/>
                  <a:pt x="290" y="227"/>
                </a:cubicBezTo>
                <a:cubicBezTo>
                  <a:pt x="291" y="225"/>
                  <a:pt x="291" y="224"/>
                  <a:pt x="293" y="223"/>
                </a:cubicBezTo>
                <a:close/>
                <a:moveTo>
                  <a:pt x="342" y="290"/>
                </a:moveTo>
                <a:cubicBezTo>
                  <a:pt x="342" y="290"/>
                  <a:pt x="277" y="277"/>
                  <a:pt x="248" y="270"/>
                </a:cubicBezTo>
                <a:cubicBezTo>
                  <a:pt x="220" y="277"/>
                  <a:pt x="171" y="287"/>
                  <a:pt x="171" y="287"/>
                </a:cubicBezTo>
                <a:cubicBezTo>
                  <a:pt x="171" y="287"/>
                  <a:pt x="122" y="277"/>
                  <a:pt x="93" y="270"/>
                </a:cubicBezTo>
                <a:cubicBezTo>
                  <a:pt x="64" y="277"/>
                  <a:pt x="0" y="290"/>
                  <a:pt x="0" y="290"/>
                </a:cubicBezTo>
                <a:cubicBezTo>
                  <a:pt x="29" y="101"/>
                  <a:pt x="29" y="101"/>
                  <a:pt x="29" y="101"/>
                </a:cubicBezTo>
                <a:cubicBezTo>
                  <a:pt x="30" y="100"/>
                  <a:pt x="30" y="100"/>
                  <a:pt x="30" y="100"/>
                </a:cubicBezTo>
                <a:cubicBezTo>
                  <a:pt x="18" y="85"/>
                  <a:pt x="13" y="72"/>
                  <a:pt x="13" y="56"/>
                </a:cubicBezTo>
                <a:cubicBezTo>
                  <a:pt x="13" y="25"/>
                  <a:pt x="38" y="0"/>
                  <a:pt x="69" y="0"/>
                </a:cubicBezTo>
                <a:cubicBezTo>
                  <a:pt x="100" y="0"/>
                  <a:pt x="125" y="25"/>
                  <a:pt x="125" y="56"/>
                </a:cubicBezTo>
                <a:cubicBezTo>
                  <a:pt x="125" y="66"/>
                  <a:pt x="123" y="75"/>
                  <a:pt x="118" y="84"/>
                </a:cubicBezTo>
                <a:cubicBezTo>
                  <a:pt x="132" y="88"/>
                  <a:pt x="155" y="94"/>
                  <a:pt x="171" y="98"/>
                </a:cubicBezTo>
                <a:cubicBezTo>
                  <a:pt x="195" y="92"/>
                  <a:pt x="235" y="81"/>
                  <a:pt x="235" y="81"/>
                </a:cubicBezTo>
                <a:cubicBezTo>
                  <a:pt x="312" y="101"/>
                  <a:pt x="312" y="101"/>
                  <a:pt x="312" y="101"/>
                </a:cubicBezTo>
                <a:lnTo>
                  <a:pt x="342" y="290"/>
                </a:lnTo>
                <a:close/>
                <a:moveTo>
                  <a:pt x="69" y="127"/>
                </a:moveTo>
                <a:cubicBezTo>
                  <a:pt x="101" y="93"/>
                  <a:pt x="114" y="78"/>
                  <a:pt x="114" y="56"/>
                </a:cubicBezTo>
                <a:cubicBezTo>
                  <a:pt x="114" y="32"/>
                  <a:pt x="94" y="11"/>
                  <a:pt x="69" y="11"/>
                </a:cubicBezTo>
                <a:cubicBezTo>
                  <a:pt x="44" y="11"/>
                  <a:pt x="24" y="32"/>
                  <a:pt x="24" y="56"/>
                </a:cubicBezTo>
                <a:cubicBezTo>
                  <a:pt x="24" y="78"/>
                  <a:pt x="37" y="93"/>
                  <a:pt x="69" y="127"/>
                </a:cubicBezTo>
                <a:close/>
                <a:moveTo>
                  <a:pt x="328" y="276"/>
                </a:moveTo>
                <a:cubicBezTo>
                  <a:pt x="319" y="220"/>
                  <a:pt x="311" y="165"/>
                  <a:pt x="302" y="110"/>
                </a:cubicBezTo>
                <a:cubicBezTo>
                  <a:pt x="275" y="103"/>
                  <a:pt x="261" y="100"/>
                  <a:pt x="235" y="93"/>
                </a:cubicBezTo>
                <a:cubicBezTo>
                  <a:pt x="210" y="100"/>
                  <a:pt x="197" y="103"/>
                  <a:pt x="171" y="110"/>
                </a:cubicBezTo>
                <a:cubicBezTo>
                  <a:pt x="147" y="103"/>
                  <a:pt x="134" y="100"/>
                  <a:pt x="112" y="94"/>
                </a:cubicBezTo>
                <a:cubicBezTo>
                  <a:pt x="110" y="97"/>
                  <a:pt x="108" y="99"/>
                  <a:pt x="106" y="102"/>
                </a:cubicBezTo>
                <a:cubicBezTo>
                  <a:pt x="107" y="102"/>
                  <a:pt x="107" y="102"/>
                  <a:pt x="108" y="102"/>
                </a:cubicBezTo>
                <a:cubicBezTo>
                  <a:pt x="112" y="102"/>
                  <a:pt x="114" y="105"/>
                  <a:pt x="117" y="106"/>
                </a:cubicBezTo>
                <a:cubicBezTo>
                  <a:pt x="128" y="109"/>
                  <a:pt x="134" y="105"/>
                  <a:pt x="145" y="113"/>
                </a:cubicBezTo>
                <a:cubicBezTo>
                  <a:pt x="147" y="114"/>
                  <a:pt x="147" y="116"/>
                  <a:pt x="147" y="116"/>
                </a:cubicBezTo>
                <a:cubicBezTo>
                  <a:pt x="144" y="118"/>
                  <a:pt x="142" y="122"/>
                  <a:pt x="138" y="123"/>
                </a:cubicBezTo>
                <a:cubicBezTo>
                  <a:pt x="134" y="123"/>
                  <a:pt x="128" y="128"/>
                  <a:pt x="125" y="130"/>
                </a:cubicBezTo>
                <a:cubicBezTo>
                  <a:pt x="123" y="131"/>
                  <a:pt x="122" y="132"/>
                  <a:pt x="120" y="130"/>
                </a:cubicBezTo>
                <a:cubicBezTo>
                  <a:pt x="119" y="128"/>
                  <a:pt x="120" y="120"/>
                  <a:pt x="120" y="118"/>
                </a:cubicBezTo>
                <a:cubicBezTo>
                  <a:pt x="121" y="116"/>
                  <a:pt x="123" y="113"/>
                  <a:pt x="120" y="112"/>
                </a:cubicBezTo>
                <a:cubicBezTo>
                  <a:pt x="119" y="111"/>
                  <a:pt x="117" y="111"/>
                  <a:pt x="116" y="110"/>
                </a:cubicBezTo>
                <a:cubicBezTo>
                  <a:pt x="115" y="109"/>
                  <a:pt x="113" y="108"/>
                  <a:pt x="113" y="108"/>
                </a:cubicBezTo>
                <a:cubicBezTo>
                  <a:pt x="112" y="108"/>
                  <a:pt x="108" y="109"/>
                  <a:pt x="109" y="111"/>
                </a:cubicBezTo>
                <a:cubicBezTo>
                  <a:pt x="109" y="112"/>
                  <a:pt x="113" y="113"/>
                  <a:pt x="112" y="115"/>
                </a:cubicBezTo>
                <a:cubicBezTo>
                  <a:pt x="112" y="117"/>
                  <a:pt x="115" y="117"/>
                  <a:pt x="114" y="118"/>
                </a:cubicBezTo>
                <a:cubicBezTo>
                  <a:pt x="113" y="121"/>
                  <a:pt x="112" y="117"/>
                  <a:pt x="111" y="119"/>
                </a:cubicBezTo>
                <a:cubicBezTo>
                  <a:pt x="111" y="120"/>
                  <a:pt x="110" y="120"/>
                  <a:pt x="110" y="120"/>
                </a:cubicBezTo>
                <a:cubicBezTo>
                  <a:pt x="108" y="121"/>
                  <a:pt x="107" y="119"/>
                  <a:pt x="106" y="118"/>
                </a:cubicBezTo>
                <a:cubicBezTo>
                  <a:pt x="106" y="118"/>
                  <a:pt x="103" y="116"/>
                  <a:pt x="104" y="116"/>
                </a:cubicBezTo>
                <a:cubicBezTo>
                  <a:pt x="105" y="116"/>
                  <a:pt x="106" y="116"/>
                  <a:pt x="106" y="114"/>
                </a:cubicBezTo>
                <a:cubicBezTo>
                  <a:pt x="104" y="109"/>
                  <a:pt x="100" y="117"/>
                  <a:pt x="99" y="117"/>
                </a:cubicBezTo>
                <a:cubicBezTo>
                  <a:pt x="99" y="117"/>
                  <a:pt x="91" y="120"/>
                  <a:pt x="90" y="121"/>
                </a:cubicBezTo>
                <a:cubicBezTo>
                  <a:pt x="90" y="121"/>
                  <a:pt x="90" y="121"/>
                  <a:pt x="90" y="121"/>
                </a:cubicBezTo>
                <a:cubicBezTo>
                  <a:pt x="89" y="122"/>
                  <a:pt x="88" y="123"/>
                  <a:pt x="87" y="124"/>
                </a:cubicBezTo>
                <a:cubicBezTo>
                  <a:pt x="87" y="124"/>
                  <a:pt x="88" y="125"/>
                  <a:pt x="88" y="125"/>
                </a:cubicBezTo>
                <a:cubicBezTo>
                  <a:pt x="92" y="127"/>
                  <a:pt x="99" y="120"/>
                  <a:pt x="99" y="120"/>
                </a:cubicBezTo>
                <a:cubicBezTo>
                  <a:pt x="99" y="119"/>
                  <a:pt x="100" y="119"/>
                  <a:pt x="100" y="118"/>
                </a:cubicBezTo>
                <a:cubicBezTo>
                  <a:pt x="101" y="117"/>
                  <a:pt x="103" y="118"/>
                  <a:pt x="104" y="119"/>
                </a:cubicBezTo>
                <a:cubicBezTo>
                  <a:pt x="105" y="120"/>
                  <a:pt x="105" y="120"/>
                  <a:pt x="105" y="122"/>
                </a:cubicBezTo>
                <a:cubicBezTo>
                  <a:pt x="105" y="123"/>
                  <a:pt x="107" y="121"/>
                  <a:pt x="108" y="121"/>
                </a:cubicBezTo>
                <a:cubicBezTo>
                  <a:pt x="114" y="126"/>
                  <a:pt x="111" y="134"/>
                  <a:pt x="112" y="136"/>
                </a:cubicBezTo>
                <a:cubicBezTo>
                  <a:pt x="112" y="138"/>
                  <a:pt x="111" y="138"/>
                  <a:pt x="109" y="137"/>
                </a:cubicBezTo>
                <a:cubicBezTo>
                  <a:pt x="104" y="134"/>
                  <a:pt x="92" y="134"/>
                  <a:pt x="82" y="151"/>
                </a:cubicBezTo>
                <a:cubicBezTo>
                  <a:pt x="80" y="153"/>
                  <a:pt x="81" y="154"/>
                  <a:pt x="81" y="156"/>
                </a:cubicBezTo>
                <a:cubicBezTo>
                  <a:pt x="81" y="157"/>
                  <a:pt x="79" y="159"/>
                  <a:pt x="78" y="157"/>
                </a:cubicBezTo>
                <a:cubicBezTo>
                  <a:pt x="77" y="156"/>
                  <a:pt x="78" y="154"/>
                  <a:pt x="75" y="155"/>
                </a:cubicBezTo>
                <a:cubicBezTo>
                  <a:pt x="74" y="155"/>
                  <a:pt x="72" y="155"/>
                  <a:pt x="70" y="156"/>
                </a:cubicBezTo>
                <a:cubicBezTo>
                  <a:pt x="67" y="157"/>
                  <a:pt x="65" y="159"/>
                  <a:pt x="64" y="162"/>
                </a:cubicBezTo>
                <a:cubicBezTo>
                  <a:pt x="64" y="163"/>
                  <a:pt x="67" y="166"/>
                  <a:pt x="69" y="166"/>
                </a:cubicBezTo>
                <a:cubicBezTo>
                  <a:pt x="75" y="166"/>
                  <a:pt x="75" y="171"/>
                  <a:pt x="75" y="173"/>
                </a:cubicBezTo>
                <a:cubicBezTo>
                  <a:pt x="76" y="179"/>
                  <a:pt x="73" y="181"/>
                  <a:pt x="70" y="176"/>
                </a:cubicBezTo>
                <a:cubicBezTo>
                  <a:pt x="69" y="174"/>
                  <a:pt x="66" y="174"/>
                  <a:pt x="64" y="173"/>
                </a:cubicBezTo>
                <a:cubicBezTo>
                  <a:pt x="62" y="172"/>
                  <a:pt x="46" y="168"/>
                  <a:pt x="46" y="156"/>
                </a:cubicBezTo>
                <a:cubicBezTo>
                  <a:pt x="46" y="152"/>
                  <a:pt x="49" y="147"/>
                  <a:pt x="51" y="145"/>
                </a:cubicBezTo>
                <a:cubicBezTo>
                  <a:pt x="54" y="142"/>
                  <a:pt x="54" y="135"/>
                  <a:pt x="54" y="134"/>
                </a:cubicBezTo>
                <a:cubicBezTo>
                  <a:pt x="53" y="132"/>
                  <a:pt x="52" y="131"/>
                  <a:pt x="50" y="131"/>
                </a:cubicBezTo>
                <a:cubicBezTo>
                  <a:pt x="47" y="132"/>
                  <a:pt x="44" y="134"/>
                  <a:pt x="40" y="135"/>
                </a:cubicBezTo>
                <a:cubicBezTo>
                  <a:pt x="39" y="135"/>
                  <a:pt x="35" y="136"/>
                  <a:pt x="36" y="134"/>
                </a:cubicBezTo>
                <a:cubicBezTo>
                  <a:pt x="36" y="133"/>
                  <a:pt x="38" y="127"/>
                  <a:pt x="48" y="122"/>
                </a:cubicBezTo>
                <a:cubicBezTo>
                  <a:pt x="45" y="118"/>
                  <a:pt x="42" y="115"/>
                  <a:pt x="39" y="111"/>
                </a:cubicBezTo>
                <a:cubicBezTo>
                  <a:pt x="31" y="166"/>
                  <a:pt x="22" y="221"/>
                  <a:pt x="13" y="276"/>
                </a:cubicBezTo>
                <a:cubicBezTo>
                  <a:pt x="46" y="269"/>
                  <a:pt x="62" y="265"/>
                  <a:pt x="93" y="259"/>
                </a:cubicBezTo>
                <a:cubicBezTo>
                  <a:pt x="124" y="265"/>
                  <a:pt x="139" y="269"/>
                  <a:pt x="171" y="276"/>
                </a:cubicBezTo>
                <a:cubicBezTo>
                  <a:pt x="202" y="269"/>
                  <a:pt x="218" y="265"/>
                  <a:pt x="248" y="259"/>
                </a:cubicBezTo>
                <a:cubicBezTo>
                  <a:pt x="280" y="265"/>
                  <a:pt x="296" y="269"/>
                  <a:pt x="328" y="276"/>
                </a:cubicBezTo>
                <a:close/>
                <a:moveTo>
                  <a:pt x="304" y="230"/>
                </a:moveTo>
                <a:cubicBezTo>
                  <a:pt x="301" y="231"/>
                  <a:pt x="297" y="240"/>
                  <a:pt x="293" y="240"/>
                </a:cubicBezTo>
                <a:cubicBezTo>
                  <a:pt x="292" y="241"/>
                  <a:pt x="290" y="241"/>
                  <a:pt x="290" y="242"/>
                </a:cubicBezTo>
                <a:cubicBezTo>
                  <a:pt x="289" y="243"/>
                  <a:pt x="291" y="243"/>
                  <a:pt x="292" y="243"/>
                </a:cubicBezTo>
                <a:cubicBezTo>
                  <a:pt x="295" y="244"/>
                  <a:pt x="296" y="243"/>
                  <a:pt x="298" y="242"/>
                </a:cubicBezTo>
                <a:cubicBezTo>
                  <a:pt x="299" y="242"/>
                  <a:pt x="301" y="241"/>
                  <a:pt x="301" y="240"/>
                </a:cubicBezTo>
                <a:cubicBezTo>
                  <a:pt x="309" y="235"/>
                  <a:pt x="306" y="230"/>
                  <a:pt x="304" y="230"/>
                </a:cubicBezTo>
                <a:close/>
                <a:moveTo>
                  <a:pt x="81" y="199"/>
                </a:moveTo>
                <a:cubicBezTo>
                  <a:pt x="84" y="200"/>
                  <a:pt x="85" y="201"/>
                  <a:pt x="85" y="203"/>
                </a:cubicBezTo>
                <a:cubicBezTo>
                  <a:pt x="85" y="205"/>
                  <a:pt x="81" y="215"/>
                  <a:pt x="84" y="221"/>
                </a:cubicBezTo>
                <a:cubicBezTo>
                  <a:pt x="85" y="222"/>
                  <a:pt x="88" y="229"/>
                  <a:pt x="90" y="230"/>
                </a:cubicBezTo>
                <a:cubicBezTo>
                  <a:pt x="91" y="230"/>
                  <a:pt x="91" y="231"/>
                  <a:pt x="92" y="231"/>
                </a:cubicBezTo>
                <a:cubicBezTo>
                  <a:pt x="93" y="233"/>
                  <a:pt x="95" y="233"/>
                  <a:pt x="96" y="232"/>
                </a:cubicBezTo>
                <a:cubicBezTo>
                  <a:pt x="98" y="230"/>
                  <a:pt x="94" y="227"/>
                  <a:pt x="95" y="226"/>
                </a:cubicBezTo>
                <a:cubicBezTo>
                  <a:pt x="97" y="223"/>
                  <a:pt x="94" y="220"/>
                  <a:pt x="99" y="217"/>
                </a:cubicBezTo>
                <a:cubicBezTo>
                  <a:pt x="100" y="217"/>
                  <a:pt x="99" y="215"/>
                  <a:pt x="100" y="214"/>
                </a:cubicBezTo>
                <a:cubicBezTo>
                  <a:pt x="101" y="214"/>
                  <a:pt x="102" y="214"/>
                  <a:pt x="103" y="213"/>
                </a:cubicBezTo>
                <a:cubicBezTo>
                  <a:pt x="104" y="212"/>
                  <a:pt x="107" y="206"/>
                  <a:pt x="109" y="206"/>
                </a:cubicBezTo>
                <a:cubicBezTo>
                  <a:pt x="111" y="206"/>
                  <a:pt x="123" y="194"/>
                  <a:pt x="119" y="189"/>
                </a:cubicBezTo>
                <a:cubicBezTo>
                  <a:pt x="117" y="187"/>
                  <a:pt x="104" y="180"/>
                  <a:pt x="103" y="178"/>
                </a:cubicBezTo>
                <a:cubicBezTo>
                  <a:pt x="103" y="177"/>
                  <a:pt x="103" y="175"/>
                  <a:pt x="101" y="174"/>
                </a:cubicBezTo>
                <a:cubicBezTo>
                  <a:pt x="101" y="174"/>
                  <a:pt x="96" y="170"/>
                  <a:pt x="95" y="169"/>
                </a:cubicBezTo>
                <a:cubicBezTo>
                  <a:pt x="95" y="168"/>
                  <a:pt x="88" y="166"/>
                  <a:pt x="82" y="171"/>
                </a:cubicBezTo>
                <a:cubicBezTo>
                  <a:pt x="81" y="171"/>
                  <a:pt x="77" y="180"/>
                  <a:pt x="76" y="182"/>
                </a:cubicBezTo>
                <a:cubicBezTo>
                  <a:pt x="74" y="184"/>
                  <a:pt x="73" y="187"/>
                  <a:pt x="73" y="189"/>
                </a:cubicBezTo>
                <a:cubicBezTo>
                  <a:pt x="73" y="192"/>
                  <a:pt x="75" y="193"/>
                  <a:pt x="76" y="195"/>
                </a:cubicBezTo>
                <a:cubicBezTo>
                  <a:pt x="78" y="197"/>
                  <a:pt x="78" y="199"/>
                  <a:pt x="81" y="199"/>
                </a:cubicBezTo>
                <a:close/>
                <a:moveTo>
                  <a:pt x="271" y="142"/>
                </a:moveTo>
                <a:cubicBezTo>
                  <a:pt x="271" y="142"/>
                  <a:pt x="273" y="142"/>
                  <a:pt x="272" y="141"/>
                </a:cubicBezTo>
                <a:cubicBezTo>
                  <a:pt x="272" y="141"/>
                  <a:pt x="271" y="140"/>
                  <a:pt x="270" y="140"/>
                </a:cubicBezTo>
                <a:cubicBezTo>
                  <a:pt x="270" y="138"/>
                  <a:pt x="271" y="138"/>
                  <a:pt x="269" y="137"/>
                </a:cubicBezTo>
                <a:cubicBezTo>
                  <a:pt x="269" y="136"/>
                  <a:pt x="268" y="135"/>
                  <a:pt x="267" y="134"/>
                </a:cubicBezTo>
                <a:cubicBezTo>
                  <a:pt x="267" y="134"/>
                  <a:pt x="265" y="132"/>
                  <a:pt x="264" y="133"/>
                </a:cubicBezTo>
                <a:cubicBezTo>
                  <a:pt x="264" y="133"/>
                  <a:pt x="267" y="136"/>
                  <a:pt x="267" y="137"/>
                </a:cubicBezTo>
                <a:cubicBezTo>
                  <a:pt x="268" y="138"/>
                  <a:pt x="268" y="139"/>
                  <a:pt x="269" y="140"/>
                </a:cubicBezTo>
                <a:cubicBezTo>
                  <a:pt x="269" y="140"/>
                  <a:pt x="270" y="142"/>
                  <a:pt x="271" y="142"/>
                </a:cubicBezTo>
                <a:close/>
                <a:moveTo>
                  <a:pt x="276" y="152"/>
                </a:moveTo>
                <a:cubicBezTo>
                  <a:pt x="276" y="151"/>
                  <a:pt x="277" y="150"/>
                  <a:pt x="276" y="149"/>
                </a:cubicBezTo>
                <a:cubicBezTo>
                  <a:pt x="276" y="149"/>
                  <a:pt x="275" y="148"/>
                  <a:pt x="274" y="147"/>
                </a:cubicBezTo>
                <a:cubicBezTo>
                  <a:pt x="274" y="146"/>
                  <a:pt x="276" y="147"/>
                  <a:pt x="276" y="147"/>
                </a:cubicBezTo>
                <a:cubicBezTo>
                  <a:pt x="276" y="146"/>
                  <a:pt x="276" y="145"/>
                  <a:pt x="275" y="145"/>
                </a:cubicBezTo>
                <a:cubicBezTo>
                  <a:pt x="274" y="145"/>
                  <a:pt x="273" y="144"/>
                  <a:pt x="272" y="143"/>
                </a:cubicBezTo>
                <a:cubicBezTo>
                  <a:pt x="270" y="142"/>
                  <a:pt x="271" y="145"/>
                  <a:pt x="273" y="147"/>
                </a:cubicBezTo>
                <a:cubicBezTo>
                  <a:pt x="273" y="148"/>
                  <a:pt x="274" y="149"/>
                  <a:pt x="274" y="150"/>
                </a:cubicBezTo>
                <a:cubicBezTo>
                  <a:pt x="274" y="152"/>
                  <a:pt x="266" y="153"/>
                  <a:pt x="270" y="156"/>
                </a:cubicBezTo>
                <a:cubicBezTo>
                  <a:pt x="271" y="157"/>
                  <a:pt x="271" y="156"/>
                  <a:pt x="271" y="156"/>
                </a:cubicBezTo>
                <a:cubicBezTo>
                  <a:pt x="272" y="155"/>
                  <a:pt x="273" y="155"/>
                  <a:pt x="274" y="155"/>
                </a:cubicBezTo>
                <a:cubicBezTo>
                  <a:pt x="275" y="155"/>
                  <a:pt x="276" y="155"/>
                  <a:pt x="277" y="154"/>
                </a:cubicBezTo>
                <a:cubicBezTo>
                  <a:pt x="278" y="154"/>
                  <a:pt x="277" y="153"/>
                  <a:pt x="276" y="152"/>
                </a:cubicBezTo>
                <a:close/>
                <a:moveTo>
                  <a:pt x="69" y="110"/>
                </a:moveTo>
                <a:cubicBezTo>
                  <a:pt x="94" y="83"/>
                  <a:pt x="102" y="72"/>
                  <a:pt x="102" y="56"/>
                </a:cubicBezTo>
                <a:cubicBezTo>
                  <a:pt x="102" y="38"/>
                  <a:pt x="87" y="23"/>
                  <a:pt x="69" y="23"/>
                </a:cubicBezTo>
                <a:cubicBezTo>
                  <a:pt x="50" y="23"/>
                  <a:pt x="35" y="38"/>
                  <a:pt x="35" y="56"/>
                </a:cubicBezTo>
                <a:cubicBezTo>
                  <a:pt x="35" y="72"/>
                  <a:pt x="44" y="83"/>
                  <a:pt x="69" y="110"/>
                </a:cubicBezTo>
                <a:close/>
              </a:path>
            </a:pathLst>
          </a:custGeom>
          <a:solidFill>
            <a:srgbClr val="237D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 name="组合 2"/>
          <p:cNvGrpSpPr/>
          <p:nvPr/>
        </p:nvGrpSpPr>
        <p:grpSpPr>
          <a:xfrm>
            <a:off x="8938517" y="2374181"/>
            <a:ext cx="1401471" cy="1388322"/>
            <a:chOff x="6627117" y="2363028"/>
            <a:chExt cx="1401471" cy="1388322"/>
          </a:xfrm>
        </p:grpSpPr>
        <p:sp>
          <p:nvSpPr>
            <p:cNvPr id="101" name="文本框 59"/>
            <p:cNvSpPr txBox="1"/>
            <p:nvPr/>
          </p:nvSpPr>
          <p:spPr>
            <a:xfrm>
              <a:off x="6627117" y="3351240"/>
              <a:ext cx="1401471" cy="400110"/>
            </a:xfrm>
            <a:prstGeom prst="rect">
              <a:avLst/>
            </a:prstGeom>
            <a:noFill/>
          </p:spPr>
          <p:txBody>
            <a:bodyPr wrap="square" rtlCol="0">
              <a:spAutoFit/>
            </a:bodyPr>
            <a:lstStyle/>
            <a:p>
              <a:pPr algn="ctr" defTabSz="1219170"/>
              <a:r>
                <a:rPr lang="zh-CN" altLang="en-US" sz="2000" b="1" dirty="0" smtClean="0">
                  <a:solidFill>
                    <a:srgbClr val="8CC066"/>
                  </a:solidFill>
                  <a:cs typeface="+mn-ea"/>
                  <a:sym typeface="+mn-lt"/>
                </a:rPr>
                <a:t>差异对比</a:t>
              </a:r>
              <a:endParaRPr lang="ar-SA" altLang="zh-CN" sz="2000" b="1" dirty="0">
                <a:solidFill>
                  <a:srgbClr val="8CC066"/>
                </a:solidFill>
                <a:cs typeface="+mn-ea"/>
                <a:sym typeface="+mn-lt"/>
              </a:endParaRPr>
            </a:p>
          </p:txBody>
        </p:sp>
        <p:sp>
          <p:nvSpPr>
            <p:cNvPr id="45" name="Freeform 102"/>
            <p:cNvSpPr>
              <a:spLocks noEditPoints="1"/>
            </p:cNvSpPr>
            <p:nvPr/>
          </p:nvSpPr>
          <p:spPr bwMode="auto">
            <a:xfrm>
              <a:off x="7050489" y="2363028"/>
              <a:ext cx="423283" cy="605733"/>
            </a:xfrm>
            <a:custGeom>
              <a:avLst/>
              <a:gdLst>
                <a:gd name="T0" fmla="*/ 104 w 140"/>
                <a:gd name="T1" fmla="*/ 24 h 200"/>
                <a:gd name="T2" fmla="*/ 92 w 140"/>
                <a:gd name="T3" fmla="*/ 20 h 200"/>
                <a:gd name="T4" fmla="*/ 48 w 140"/>
                <a:gd name="T5" fmla="*/ 20 h 200"/>
                <a:gd name="T6" fmla="*/ 36 w 140"/>
                <a:gd name="T7" fmla="*/ 24 h 200"/>
                <a:gd name="T8" fmla="*/ 0 w 140"/>
                <a:gd name="T9" fmla="*/ 44 h 200"/>
                <a:gd name="T10" fmla="*/ 24 w 140"/>
                <a:gd name="T11" fmla="*/ 200 h 200"/>
                <a:gd name="T12" fmla="*/ 140 w 140"/>
                <a:gd name="T13" fmla="*/ 180 h 200"/>
                <a:gd name="T14" fmla="*/ 116 w 140"/>
                <a:gd name="T15" fmla="*/ 24 h 200"/>
                <a:gd name="T16" fmla="*/ 81 w 140"/>
                <a:gd name="T17" fmla="*/ 23 h 200"/>
                <a:gd name="T18" fmla="*/ 58 w 140"/>
                <a:gd name="T19" fmla="*/ 23 h 200"/>
                <a:gd name="T20" fmla="*/ 128 w 140"/>
                <a:gd name="T21" fmla="*/ 168 h 200"/>
                <a:gd name="T22" fmla="*/ 32 w 140"/>
                <a:gd name="T23" fmla="*/ 188 h 200"/>
                <a:gd name="T24" fmla="*/ 12 w 140"/>
                <a:gd name="T25" fmla="*/ 52 h 200"/>
                <a:gd name="T26" fmla="*/ 32 w 140"/>
                <a:gd name="T27" fmla="*/ 32 h 200"/>
                <a:gd name="T28" fmla="*/ 46 w 140"/>
                <a:gd name="T29" fmla="*/ 48 h 200"/>
                <a:gd name="T30" fmla="*/ 108 w 140"/>
                <a:gd name="T31" fmla="*/ 34 h 200"/>
                <a:gd name="T32" fmla="*/ 108 w 140"/>
                <a:gd name="T33" fmla="*/ 32 h 200"/>
                <a:gd name="T34" fmla="*/ 128 w 140"/>
                <a:gd name="T35" fmla="*/ 168 h 200"/>
                <a:gd name="T36" fmla="*/ 30 w 140"/>
                <a:gd name="T37" fmla="*/ 124 h 200"/>
                <a:gd name="T38" fmla="*/ 30 w 140"/>
                <a:gd name="T39" fmla="*/ 136 h 200"/>
                <a:gd name="T40" fmla="*/ 116 w 140"/>
                <a:gd name="T41" fmla="*/ 130 h 200"/>
                <a:gd name="T42" fmla="*/ 110 w 140"/>
                <a:gd name="T43" fmla="*/ 64 h 200"/>
                <a:gd name="T44" fmla="*/ 24 w 140"/>
                <a:gd name="T45" fmla="*/ 70 h 200"/>
                <a:gd name="T46" fmla="*/ 110 w 140"/>
                <a:gd name="T47" fmla="*/ 76 h 200"/>
                <a:gd name="T48" fmla="*/ 110 w 140"/>
                <a:gd name="T49" fmla="*/ 64 h 200"/>
                <a:gd name="T50" fmla="*/ 30 w 140"/>
                <a:gd name="T51" fmla="*/ 104 h 200"/>
                <a:gd name="T52" fmla="*/ 30 w 140"/>
                <a:gd name="T53" fmla="*/ 116 h 200"/>
                <a:gd name="T54" fmla="*/ 116 w 140"/>
                <a:gd name="T55" fmla="*/ 110 h 200"/>
                <a:gd name="T56" fmla="*/ 110 w 140"/>
                <a:gd name="T57" fmla="*/ 84 h 200"/>
                <a:gd name="T58" fmla="*/ 24 w 140"/>
                <a:gd name="T59" fmla="*/ 90 h 200"/>
                <a:gd name="T60" fmla="*/ 110 w 140"/>
                <a:gd name="T61" fmla="*/ 96 h 200"/>
                <a:gd name="T62" fmla="*/ 110 w 140"/>
                <a:gd name="T63" fmla="*/ 84 h 200"/>
                <a:gd name="T64" fmla="*/ 40 w 140"/>
                <a:gd name="T65" fmla="*/ 173 h 200"/>
                <a:gd name="T66" fmla="*/ 24 w 140"/>
                <a:gd name="T67" fmla="*/ 169 h 200"/>
                <a:gd name="T68" fmla="*/ 63 w 140"/>
                <a:gd name="T69" fmla="*/ 16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0" h="200">
                  <a:moveTo>
                    <a:pt x="116" y="24"/>
                  </a:moveTo>
                  <a:cubicBezTo>
                    <a:pt x="104" y="24"/>
                    <a:pt x="104" y="24"/>
                    <a:pt x="104" y="24"/>
                  </a:cubicBezTo>
                  <a:cubicBezTo>
                    <a:pt x="101" y="22"/>
                    <a:pt x="98" y="20"/>
                    <a:pt x="94" y="20"/>
                  </a:cubicBezTo>
                  <a:cubicBezTo>
                    <a:pt x="92" y="20"/>
                    <a:pt x="92" y="20"/>
                    <a:pt x="92" y="20"/>
                  </a:cubicBezTo>
                  <a:cubicBezTo>
                    <a:pt x="91" y="9"/>
                    <a:pt x="81" y="0"/>
                    <a:pt x="70" y="0"/>
                  </a:cubicBezTo>
                  <a:cubicBezTo>
                    <a:pt x="58" y="0"/>
                    <a:pt x="49" y="9"/>
                    <a:pt x="48" y="20"/>
                  </a:cubicBezTo>
                  <a:cubicBezTo>
                    <a:pt x="46" y="20"/>
                    <a:pt x="46" y="20"/>
                    <a:pt x="46" y="20"/>
                  </a:cubicBezTo>
                  <a:cubicBezTo>
                    <a:pt x="42" y="20"/>
                    <a:pt x="39" y="22"/>
                    <a:pt x="36" y="24"/>
                  </a:cubicBezTo>
                  <a:cubicBezTo>
                    <a:pt x="24" y="24"/>
                    <a:pt x="24" y="24"/>
                    <a:pt x="24" y="24"/>
                  </a:cubicBezTo>
                  <a:cubicBezTo>
                    <a:pt x="13" y="24"/>
                    <a:pt x="0" y="33"/>
                    <a:pt x="0" y="44"/>
                  </a:cubicBezTo>
                  <a:cubicBezTo>
                    <a:pt x="0" y="180"/>
                    <a:pt x="0" y="180"/>
                    <a:pt x="0" y="180"/>
                  </a:cubicBezTo>
                  <a:cubicBezTo>
                    <a:pt x="0" y="191"/>
                    <a:pt x="13" y="200"/>
                    <a:pt x="24" y="200"/>
                  </a:cubicBezTo>
                  <a:cubicBezTo>
                    <a:pt x="116" y="200"/>
                    <a:pt x="116" y="200"/>
                    <a:pt x="116" y="200"/>
                  </a:cubicBezTo>
                  <a:cubicBezTo>
                    <a:pt x="127" y="200"/>
                    <a:pt x="140" y="191"/>
                    <a:pt x="140" y="180"/>
                  </a:cubicBezTo>
                  <a:cubicBezTo>
                    <a:pt x="140" y="44"/>
                    <a:pt x="140" y="44"/>
                    <a:pt x="140" y="44"/>
                  </a:cubicBezTo>
                  <a:cubicBezTo>
                    <a:pt x="140" y="33"/>
                    <a:pt x="127" y="24"/>
                    <a:pt x="116" y="24"/>
                  </a:cubicBezTo>
                  <a:close/>
                  <a:moveTo>
                    <a:pt x="70" y="11"/>
                  </a:moveTo>
                  <a:cubicBezTo>
                    <a:pt x="76" y="11"/>
                    <a:pt x="81" y="16"/>
                    <a:pt x="81" y="23"/>
                  </a:cubicBezTo>
                  <a:cubicBezTo>
                    <a:pt x="81" y="29"/>
                    <a:pt x="76" y="34"/>
                    <a:pt x="70" y="34"/>
                  </a:cubicBezTo>
                  <a:cubicBezTo>
                    <a:pt x="63" y="34"/>
                    <a:pt x="58" y="29"/>
                    <a:pt x="58" y="23"/>
                  </a:cubicBezTo>
                  <a:cubicBezTo>
                    <a:pt x="58" y="16"/>
                    <a:pt x="63" y="11"/>
                    <a:pt x="70" y="11"/>
                  </a:cubicBezTo>
                  <a:close/>
                  <a:moveTo>
                    <a:pt x="128" y="168"/>
                  </a:moveTo>
                  <a:cubicBezTo>
                    <a:pt x="128" y="179"/>
                    <a:pt x="119" y="188"/>
                    <a:pt x="108" y="188"/>
                  </a:cubicBezTo>
                  <a:cubicBezTo>
                    <a:pt x="32" y="188"/>
                    <a:pt x="32" y="188"/>
                    <a:pt x="32" y="188"/>
                  </a:cubicBezTo>
                  <a:cubicBezTo>
                    <a:pt x="21" y="188"/>
                    <a:pt x="12" y="179"/>
                    <a:pt x="12" y="168"/>
                  </a:cubicBezTo>
                  <a:cubicBezTo>
                    <a:pt x="12" y="52"/>
                    <a:pt x="12" y="52"/>
                    <a:pt x="12" y="52"/>
                  </a:cubicBezTo>
                  <a:cubicBezTo>
                    <a:pt x="12" y="41"/>
                    <a:pt x="21" y="32"/>
                    <a:pt x="32" y="32"/>
                  </a:cubicBezTo>
                  <a:cubicBezTo>
                    <a:pt x="32" y="32"/>
                    <a:pt x="32" y="32"/>
                    <a:pt x="32" y="32"/>
                  </a:cubicBezTo>
                  <a:cubicBezTo>
                    <a:pt x="32" y="33"/>
                    <a:pt x="32" y="34"/>
                    <a:pt x="32" y="34"/>
                  </a:cubicBezTo>
                  <a:cubicBezTo>
                    <a:pt x="32" y="42"/>
                    <a:pt x="38" y="48"/>
                    <a:pt x="46" y="48"/>
                  </a:cubicBezTo>
                  <a:cubicBezTo>
                    <a:pt x="94" y="48"/>
                    <a:pt x="94" y="48"/>
                    <a:pt x="94" y="48"/>
                  </a:cubicBezTo>
                  <a:cubicBezTo>
                    <a:pt x="102" y="48"/>
                    <a:pt x="108" y="42"/>
                    <a:pt x="108" y="34"/>
                  </a:cubicBezTo>
                  <a:cubicBezTo>
                    <a:pt x="108" y="34"/>
                    <a:pt x="108" y="33"/>
                    <a:pt x="108" y="32"/>
                  </a:cubicBezTo>
                  <a:cubicBezTo>
                    <a:pt x="108" y="32"/>
                    <a:pt x="108" y="32"/>
                    <a:pt x="108" y="32"/>
                  </a:cubicBezTo>
                  <a:cubicBezTo>
                    <a:pt x="119" y="32"/>
                    <a:pt x="128" y="41"/>
                    <a:pt x="128" y="52"/>
                  </a:cubicBezTo>
                  <a:lnTo>
                    <a:pt x="128" y="168"/>
                  </a:lnTo>
                  <a:close/>
                  <a:moveTo>
                    <a:pt x="110" y="124"/>
                  </a:moveTo>
                  <a:cubicBezTo>
                    <a:pt x="30" y="124"/>
                    <a:pt x="30" y="124"/>
                    <a:pt x="30" y="124"/>
                  </a:cubicBezTo>
                  <a:cubicBezTo>
                    <a:pt x="27" y="124"/>
                    <a:pt x="24" y="127"/>
                    <a:pt x="24" y="130"/>
                  </a:cubicBezTo>
                  <a:cubicBezTo>
                    <a:pt x="24" y="134"/>
                    <a:pt x="27" y="136"/>
                    <a:pt x="30" y="136"/>
                  </a:cubicBezTo>
                  <a:cubicBezTo>
                    <a:pt x="110" y="136"/>
                    <a:pt x="110" y="136"/>
                    <a:pt x="110" y="136"/>
                  </a:cubicBezTo>
                  <a:cubicBezTo>
                    <a:pt x="113" y="136"/>
                    <a:pt x="116" y="134"/>
                    <a:pt x="116" y="130"/>
                  </a:cubicBezTo>
                  <a:cubicBezTo>
                    <a:pt x="116" y="127"/>
                    <a:pt x="113" y="124"/>
                    <a:pt x="110" y="124"/>
                  </a:cubicBezTo>
                  <a:close/>
                  <a:moveTo>
                    <a:pt x="110" y="64"/>
                  </a:moveTo>
                  <a:cubicBezTo>
                    <a:pt x="30" y="64"/>
                    <a:pt x="30" y="64"/>
                    <a:pt x="30" y="64"/>
                  </a:cubicBezTo>
                  <a:cubicBezTo>
                    <a:pt x="27" y="64"/>
                    <a:pt x="24" y="67"/>
                    <a:pt x="24" y="70"/>
                  </a:cubicBezTo>
                  <a:cubicBezTo>
                    <a:pt x="24" y="74"/>
                    <a:pt x="27" y="76"/>
                    <a:pt x="30" y="76"/>
                  </a:cubicBezTo>
                  <a:cubicBezTo>
                    <a:pt x="110" y="76"/>
                    <a:pt x="110" y="76"/>
                    <a:pt x="110" y="76"/>
                  </a:cubicBezTo>
                  <a:cubicBezTo>
                    <a:pt x="113" y="76"/>
                    <a:pt x="116" y="74"/>
                    <a:pt x="116" y="70"/>
                  </a:cubicBezTo>
                  <a:cubicBezTo>
                    <a:pt x="116" y="67"/>
                    <a:pt x="113" y="64"/>
                    <a:pt x="110" y="64"/>
                  </a:cubicBezTo>
                  <a:close/>
                  <a:moveTo>
                    <a:pt x="110" y="104"/>
                  </a:moveTo>
                  <a:cubicBezTo>
                    <a:pt x="30" y="104"/>
                    <a:pt x="30" y="104"/>
                    <a:pt x="30" y="104"/>
                  </a:cubicBezTo>
                  <a:cubicBezTo>
                    <a:pt x="27" y="104"/>
                    <a:pt x="24" y="107"/>
                    <a:pt x="24" y="110"/>
                  </a:cubicBezTo>
                  <a:cubicBezTo>
                    <a:pt x="24" y="114"/>
                    <a:pt x="27" y="116"/>
                    <a:pt x="30" y="116"/>
                  </a:cubicBezTo>
                  <a:cubicBezTo>
                    <a:pt x="110" y="116"/>
                    <a:pt x="110" y="116"/>
                    <a:pt x="110" y="116"/>
                  </a:cubicBezTo>
                  <a:cubicBezTo>
                    <a:pt x="113" y="116"/>
                    <a:pt x="116" y="114"/>
                    <a:pt x="116" y="110"/>
                  </a:cubicBezTo>
                  <a:cubicBezTo>
                    <a:pt x="116" y="107"/>
                    <a:pt x="113" y="104"/>
                    <a:pt x="110" y="104"/>
                  </a:cubicBezTo>
                  <a:close/>
                  <a:moveTo>
                    <a:pt x="110" y="84"/>
                  </a:moveTo>
                  <a:cubicBezTo>
                    <a:pt x="30" y="84"/>
                    <a:pt x="30" y="84"/>
                    <a:pt x="30" y="84"/>
                  </a:cubicBezTo>
                  <a:cubicBezTo>
                    <a:pt x="27" y="84"/>
                    <a:pt x="24" y="87"/>
                    <a:pt x="24" y="90"/>
                  </a:cubicBezTo>
                  <a:cubicBezTo>
                    <a:pt x="24" y="94"/>
                    <a:pt x="27" y="96"/>
                    <a:pt x="30" y="96"/>
                  </a:cubicBezTo>
                  <a:cubicBezTo>
                    <a:pt x="110" y="96"/>
                    <a:pt x="110" y="96"/>
                    <a:pt x="110" y="96"/>
                  </a:cubicBezTo>
                  <a:cubicBezTo>
                    <a:pt x="113" y="96"/>
                    <a:pt x="116" y="94"/>
                    <a:pt x="116" y="90"/>
                  </a:cubicBezTo>
                  <a:cubicBezTo>
                    <a:pt x="116" y="87"/>
                    <a:pt x="113" y="84"/>
                    <a:pt x="110" y="84"/>
                  </a:cubicBezTo>
                  <a:close/>
                  <a:moveTo>
                    <a:pt x="62" y="145"/>
                  </a:moveTo>
                  <a:cubicBezTo>
                    <a:pt x="48" y="152"/>
                    <a:pt x="40" y="173"/>
                    <a:pt x="40" y="173"/>
                  </a:cubicBezTo>
                  <a:cubicBezTo>
                    <a:pt x="35" y="163"/>
                    <a:pt x="35" y="163"/>
                    <a:pt x="35" y="163"/>
                  </a:cubicBezTo>
                  <a:cubicBezTo>
                    <a:pt x="24" y="169"/>
                    <a:pt x="24" y="169"/>
                    <a:pt x="24" y="169"/>
                  </a:cubicBezTo>
                  <a:cubicBezTo>
                    <a:pt x="28" y="171"/>
                    <a:pt x="35" y="176"/>
                    <a:pt x="41" y="183"/>
                  </a:cubicBezTo>
                  <a:cubicBezTo>
                    <a:pt x="45" y="176"/>
                    <a:pt x="57" y="161"/>
                    <a:pt x="63" y="160"/>
                  </a:cubicBezTo>
                  <a:cubicBezTo>
                    <a:pt x="60" y="154"/>
                    <a:pt x="62" y="150"/>
                    <a:pt x="62" y="145"/>
                  </a:cubicBezTo>
                  <a:close/>
                </a:path>
              </a:pathLst>
            </a:custGeom>
            <a:solidFill>
              <a:srgbClr val="8CC0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9" name="Freeform 152"/>
          <p:cNvSpPr>
            <a:spLocks noEditPoints="1"/>
          </p:cNvSpPr>
          <p:nvPr/>
        </p:nvSpPr>
        <p:spPr bwMode="auto">
          <a:xfrm>
            <a:off x="4807019" y="2449909"/>
            <a:ext cx="501834" cy="504394"/>
          </a:xfrm>
          <a:custGeom>
            <a:avLst/>
            <a:gdLst>
              <a:gd name="T0" fmla="*/ 194 w 199"/>
              <a:gd name="T1" fmla="*/ 29 h 199"/>
              <a:gd name="T2" fmla="*/ 184 w 199"/>
              <a:gd name="T3" fmla="*/ 28 h 199"/>
              <a:gd name="T4" fmla="*/ 129 w 199"/>
              <a:gd name="T5" fmla="*/ 38 h 199"/>
              <a:gd name="T6" fmla="*/ 181 w 199"/>
              <a:gd name="T7" fmla="*/ 22 h 199"/>
              <a:gd name="T8" fmla="*/ 185 w 199"/>
              <a:gd name="T9" fmla="*/ 18 h 199"/>
              <a:gd name="T10" fmla="*/ 181 w 199"/>
              <a:gd name="T11" fmla="*/ 14 h 199"/>
              <a:gd name="T12" fmla="*/ 120 w 199"/>
              <a:gd name="T13" fmla="*/ 34 h 199"/>
              <a:gd name="T14" fmla="*/ 173 w 199"/>
              <a:gd name="T15" fmla="*/ 8 h 199"/>
              <a:gd name="T16" fmla="*/ 176 w 199"/>
              <a:gd name="T17" fmla="*/ 4 h 199"/>
              <a:gd name="T18" fmla="*/ 172 w 199"/>
              <a:gd name="T19" fmla="*/ 0 h 199"/>
              <a:gd name="T20" fmla="*/ 100 w 199"/>
              <a:gd name="T21" fmla="*/ 48 h 199"/>
              <a:gd name="T22" fmla="*/ 28 w 199"/>
              <a:gd name="T23" fmla="*/ 0 h 199"/>
              <a:gd name="T24" fmla="*/ 23 w 199"/>
              <a:gd name="T25" fmla="*/ 4 h 199"/>
              <a:gd name="T26" fmla="*/ 26 w 199"/>
              <a:gd name="T27" fmla="*/ 8 h 199"/>
              <a:gd name="T28" fmla="*/ 79 w 199"/>
              <a:gd name="T29" fmla="*/ 35 h 199"/>
              <a:gd name="T30" fmla="*/ 19 w 199"/>
              <a:gd name="T31" fmla="*/ 15 h 199"/>
              <a:gd name="T32" fmla="*/ 14 w 199"/>
              <a:gd name="T33" fmla="*/ 18 h 199"/>
              <a:gd name="T34" fmla="*/ 18 w 199"/>
              <a:gd name="T35" fmla="*/ 23 h 199"/>
              <a:gd name="T36" fmla="*/ 70 w 199"/>
              <a:gd name="T37" fmla="*/ 38 h 199"/>
              <a:gd name="T38" fmla="*/ 15 w 199"/>
              <a:gd name="T39" fmla="*/ 28 h 199"/>
              <a:gd name="T40" fmla="*/ 6 w 199"/>
              <a:gd name="T41" fmla="*/ 29 h 199"/>
              <a:gd name="T42" fmla="*/ 1 w 199"/>
              <a:gd name="T43" fmla="*/ 35 h 199"/>
              <a:gd name="T44" fmla="*/ 11 w 199"/>
              <a:gd name="T45" fmla="*/ 168 h 199"/>
              <a:gd name="T46" fmla="*/ 16 w 199"/>
              <a:gd name="T47" fmla="*/ 173 h 199"/>
              <a:gd name="T48" fmla="*/ 96 w 199"/>
              <a:gd name="T49" fmla="*/ 197 h 199"/>
              <a:gd name="T50" fmla="*/ 100 w 199"/>
              <a:gd name="T51" fmla="*/ 199 h 199"/>
              <a:gd name="T52" fmla="*/ 102 w 199"/>
              <a:gd name="T53" fmla="*/ 198 h 199"/>
              <a:gd name="T54" fmla="*/ 104 w 199"/>
              <a:gd name="T55" fmla="*/ 197 h 199"/>
              <a:gd name="T56" fmla="*/ 183 w 199"/>
              <a:gd name="T57" fmla="*/ 173 h 199"/>
              <a:gd name="T58" fmla="*/ 189 w 199"/>
              <a:gd name="T59" fmla="*/ 168 h 199"/>
              <a:gd name="T60" fmla="*/ 199 w 199"/>
              <a:gd name="T61" fmla="*/ 35 h 199"/>
              <a:gd name="T62" fmla="*/ 194 w 199"/>
              <a:gd name="T63" fmla="*/ 29 h 199"/>
              <a:gd name="T64" fmla="*/ 94 w 199"/>
              <a:gd name="T65" fmla="*/ 182 h 199"/>
              <a:gd name="T66" fmla="*/ 22 w 199"/>
              <a:gd name="T67" fmla="*/ 161 h 199"/>
              <a:gd name="T68" fmla="*/ 13 w 199"/>
              <a:gd name="T69" fmla="*/ 40 h 199"/>
              <a:gd name="T70" fmla="*/ 15 w 199"/>
              <a:gd name="T71" fmla="*/ 40 h 199"/>
              <a:gd name="T72" fmla="*/ 94 w 199"/>
              <a:gd name="T73" fmla="*/ 61 h 199"/>
              <a:gd name="T74" fmla="*/ 94 w 199"/>
              <a:gd name="T75" fmla="*/ 182 h 199"/>
              <a:gd name="T76" fmla="*/ 177 w 199"/>
              <a:gd name="T77" fmla="*/ 161 h 199"/>
              <a:gd name="T78" fmla="*/ 106 w 199"/>
              <a:gd name="T79" fmla="*/ 182 h 199"/>
              <a:gd name="T80" fmla="*/ 106 w 199"/>
              <a:gd name="T81" fmla="*/ 61 h 199"/>
              <a:gd name="T82" fmla="*/ 184 w 199"/>
              <a:gd name="T83" fmla="*/ 40 h 199"/>
              <a:gd name="T84" fmla="*/ 186 w 199"/>
              <a:gd name="T85" fmla="*/ 40 h 199"/>
              <a:gd name="T86" fmla="*/ 177 w 199"/>
              <a:gd name="T87" fmla="*/ 16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9" h="199">
                <a:moveTo>
                  <a:pt x="194" y="29"/>
                </a:moveTo>
                <a:cubicBezTo>
                  <a:pt x="193" y="28"/>
                  <a:pt x="190" y="28"/>
                  <a:pt x="184" y="28"/>
                </a:cubicBezTo>
                <a:cubicBezTo>
                  <a:pt x="173" y="28"/>
                  <a:pt x="154" y="30"/>
                  <a:pt x="129" y="38"/>
                </a:cubicBezTo>
                <a:cubicBezTo>
                  <a:pt x="155" y="24"/>
                  <a:pt x="181" y="22"/>
                  <a:pt x="181" y="22"/>
                </a:cubicBezTo>
                <a:cubicBezTo>
                  <a:pt x="183" y="22"/>
                  <a:pt x="185" y="20"/>
                  <a:pt x="185" y="18"/>
                </a:cubicBezTo>
                <a:cubicBezTo>
                  <a:pt x="185" y="16"/>
                  <a:pt x="183" y="14"/>
                  <a:pt x="181" y="14"/>
                </a:cubicBezTo>
                <a:cubicBezTo>
                  <a:pt x="179" y="15"/>
                  <a:pt x="148" y="16"/>
                  <a:pt x="120" y="34"/>
                </a:cubicBezTo>
                <a:cubicBezTo>
                  <a:pt x="141" y="14"/>
                  <a:pt x="173" y="8"/>
                  <a:pt x="173" y="8"/>
                </a:cubicBezTo>
                <a:cubicBezTo>
                  <a:pt x="175" y="8"/>
                  <a:pt x="177" y="6"/>
                  <a:pt x="176" y="4"/>
                </a:cubicBezTo>
                <a:cubicBezTo>
                  <a:pt x="176" y="1"/>
                  <a:pt x="174" y="0"/>
                  <a:pt x="172" y="0"/>
                </a:cubicBezTo>
                <a:cubicBezTo>
                  <a:pt x="169" y="1"/>
                  <a:pt x="119" y="10"/>
                  <a:pt x="100" y="48"/>
                </a:cubicBezTo>
                <a:cubicBezTo>
                  <a:pt x="80" y="11"/>
                  <a:pt x="30" y="1"/>
                  <a:pt x="28" y="0"/>
                </a:cubicBezTo>
                <a:cubicBezTo>
                  <a:pt x="25" y="0"/>
                  <a:pt x="23" y="1"/>
                  <a:pt x="23" y="4"/>
                </a:cubicBezTo>
                <a:cubicBezTo>
                  <a:pt x="22" y="6"/>
                  <a:pt x="24" y="8"/>
                  <a:pt x="26" y="8"/>
                </a:cubicBezTo>
                <a:cubicBezTo>
                  <a:pt x="27" y="8"/>
                  <a:pt x="58" y="14"/>
                  <a:pt x="79" y="35"/>
                </a:cubicBezTo>
                <a:cubicBezTo>
                  <a:pt x="51" y="16"/>
                  <a:pt x="20" y="15"/>
                  <a:pt x="19" y="15"/>
                </a:cubicBezTo>
                <a:cubicBezTo>
                  <a:pt x="16" y="14"/>
                  <a:pt x="15" y="16"/>
                  <a:pt x="14" y="18"/>
                </a:cubicBezTo>
                <a:cubicBezTo>
                  <a:pt x="14" y="21"/>
                  <a:pt x="16" y="22"/>
                  <a:pt x="18" y="23"/>
                </a:cubicBezTo>
                <a:cubicBezTo>
                  <a:pt x="19" y="23"/>
                  <a:pt x="45" y="24"/>
                  <a:pt x="70" y="38"/>
                </a:cubicBezTo>
                <a:cubicBezTo>
                  <a:pt x="45" y="30"/>
                  <a:pt x="26" y="28"/>
                  <a:pt x="15" y="28"/>
                </a:cubicBezTo>
                <a:cubicBezTo>
                  <a:pt x="9" y="28"/>
                  <a:pt x="6" y="29"/>
                  <a:pt x="6" y="29"/>
                </a:cubicBezTo>
                <a:cubicBezTo>
                  <a:pt x="3" y="29"/>
                  <a:pt x="0" y="32"/>
                  <a:pt x="1" y="35"/>
                </a:cubicBezTo>
                <a:cubicBezTo>
                  <a:pt x="11" y="168"/>
                  <a:pt x="11" y="168"/>
                  <a:pt x="11" y="168"/>
                </a:cubicBezTo>
                <a:cubicBezTo>
                  <a:pt x="11" y="171"/>
                  <a:pt x="13" y="173"/>
                  <a:pt x="16" y="173"/>
                </a:cubicBezTo>
                <a:cubicBezTo>
                  <a:pt x="66" y="175"/>
                  <a:pt x="96" y="197"/>
                  <a:pt x="96" y="197"/>
                </a:cubicBezTo>
                <a:cubicBezTo>
                  <a:pt x="97" y="198"/>
                  <a:pt x="98" y="199"/>
                  <a:pt x="100" y="199"/>
                </a:cubicBezTo>
                <a:cubicBezTo>
                  <a:pt x="101" y="199"/>
                  <a:pt x="101" y="198"/>
                  <a:pt x="102" y="198"/>
                </a:cubicBezTo>
                <a:cubicBezTo>
                  <a:pt x="103" y="198"/>
                  <a:pt x="103" y="197"/>
                  <a:pt x="104" y="197"/>
                </a:cubicBezTo>
                <a:cubicBezTo>
                  <a:pt x="107" y="194"/>
                  <a:pt x="137" y="175"/>
                  <a:pt x="183" y="173"/>
                </a:cubicBezTo>
                <a:cubicBezTo>
                  <a:pt x="186" y="173"/>
                  <a:pt x="188" y="171"/>
                  <a:pt x="189" y="168"/>
                </a:cubicBezTo>
                <a:cubicBezTo>
                  <a:pt x="199" y="35"/>
                  <a:pt x="199" y="35"/>
                  <a:pt x="199" y="35"/>
                </a:cubicBezTo>
                <a:cubicBezTo>
                  <a:pt x="199" y="32"/>
                  <a:pt x="197" y="29"/>
                  <a:pt x="194" y="29"/>
                </a:cubicBezTo>
                <a:close/>
                <a:moveTo>
                  <a:pt x="94" y="182"/>
                </a:moveTo>
                <a:cubicBezTo>
                  <a:pt x="81" y="175"/>
                  <a:pt x="56" y="164"/>
                  <a:pt x="22" y="161"/>
                </a:cubicBezTo>
                <a:cubicBezTo>
                  <a:pt x="13" y="40"/>
                  <a:pt x="13" y="40"/>
                  <a:pt x="13" y="40"/>
                </a:cubicBezTo>
                <a:cubicBezTo>
                  <a:pt x="14" y="40"/>
                  <a:pt x="14" y="40"/>
                  <a:pt x="15" y="40"/>
                </a:cubicBezTo>
                <a:cubicBezTo>
                  <a:pt x="29" y="40"/>
                  <a:pt x="57" y="43"/>
                  <a:pt x="94" y="61"/>
                </a:cubicBezTo>
                <a:lnTo>
                  <a:pt x="94" y="182"/>
                </a:lnTo>
                <a:close/>
                <a:moveTo>
                  <a:pt x="177" y="161"/>
                </a:moveTo>
                <a:cubicBezTo>
                  <a:pt x="143" y="164"/>
                  <a:pt x="118" y="175"/>
                  <a:pt x="106" y="182"/>
                </a:cubicBezTo>
                <a:cubicBezTo>
                  <a:pt x="106" y="61"/>
                  <a:pt x="106" y="61"/>
                  <a:pt x="106" y="61"/>
                </a:cubicBezTo>
                <a:cubicBezTo>
                  <a:pt x="142" y="43"/>
                  <a:pt x="170" y="40"/>
                  <a:pt x="184" y="40"/>
                </a:cubicBezTo>
                <a:cubicBezTo>
                  <a:pt x="185" y="40"/>
                  <a:pt x="186" y="40"/>
                  <a:pt x="186" y="40"/>
                </a:cubicBezTo>
                <a:lnTo>
                  <a:pt x="177" y="161"/>
                </a:lnTo>
                <a:close/>
              </a:path>
            </a:pathLst>
          </a:custGeom>
          <a:solidFill>
            <a:srgbClr val="14AA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椭圆 16"/>
          <p:cNvSpPr/>
          <p:nvPr/>
        </p:nvSpPr>
        <p:spPr>
          <a:xfrm>
            <a:off x="9442388" y="4176655"/>
            <a:ext cx="262284" cy="262284"/>
          </a:xfrm>
          <a:prstGeom prst="ellipse">
            <a:avLst/>
          </a:prstGeom>
          <a:solidFill>
            <a:srgbClr val="8CC066"/>
          </a:solidFill>
          <a:ln w="12700">
            <a:solidFill>
              <a:srgbClr val="8CC066"/>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a:p>
        </p:txBody>
      </p:sp>
    </p:spTree>
    <p:extLst>
      <p:ext uri="{BB962C8B-B14F-4D97-AF65-F5344CB8AC3E}">
        <p14:creationId xmlns:p14="http://schemas.microsoft.com/office/powerpoint/2010/main" val="1371840067"/>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5"/>
          <p:cNvSpPr/>
          <p:nvPr/>
        </p:nvSpPr>
        <p:spPr>
          <a:xfrm>
            <a:off x="1" y="106262"/>
            <a:ext cx="2222337" cy="568449"/>
          </a:xfrm>
          <a:prstGeom prst="rect">
            <a:avLst/>
          </a:prstGeom>
          <a:solidFill>
            <a:srgbClr val="237DB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9170" rtl="1"/>
            <a:endParaRPr lang="ar-SA" sz="2400">
              <a:solidFill>
                <a:srgbClr val="FFFFFF"/>
              </a:solidFill>
              <a:cs typeface="+mn-ea"/>
              <a:sym typeface="+mn-lt"/>
            </a:endParaRPr>
          </a:p>
        </p:txBody>
      </p:sp>
      <p:sp>
        <p:nvSpPr>
          <p:cNvPr id="14" name="TextBox 13"/>
          <p:cNvSpPr txBox="1"/>
          <p:nvPr/>
        </p:nvSpPr>
        <p:spPr>
          <a:xfrm>
            <a:off x="-69450" y="116160"/>
            <a:ext cx="2361235" cy="523220"/>
          </a:xfrm>
          <a:prstGeom prst="rect">
            <a:avLst/>
          </a:prstGeom>
          <a:noFill/>
        </p:spPr>
        <p:txBody>
          <a:bodyPr wrap="square" rtlCol="0">
            <a:spAutoFit/>
          </a:bodyPr>
          <a:lstStyle/>
          <a:p>
            <a:pPr algn="ctr"/>
            <a:r>
              <a:rPr lang="zh-CN" altLang="en-US" sz="2800" dirty="0" smtClean="0"/>
              <a:t>差异对比</a:t>
            </a:r>
            <a:endParaRPr lang="zh-CN" altLang="en-US" sz="2800" dirty="0"/>
          </a:p>
        </p:txBody>
      </p:sp>
      <p:sp>
        <p:nvSpPr>
          <p:cNvPr id="15" name="TextBox 11"/>
          <p:cNvSpPr txBox="1"/>
          <p:nvPr/>
        </p:nvSpPr>
        <p:spPr>
          <a:xfrm>
            <a:off x="2291785" y="106169"/>
            <a:ext cx="6280715" cy="523220"/>
          </a:xfrm>
          <a:prstGeom prst="rect">
            <a:avLst/>
          </a:prstGeom>
          <a:noFill/>
        </p:spPr>
        <p:txBody>
          <a:bodyPr wrap="square" rtlCol="0">
            <a:spAutoFit/>
          </a:bodyPr>
          <a:lstStyle/>
          <a:p>
            <a:r>
              <a:rPr lang="zh-CN" altLang="en-US" sz="2800" dirty="0" smtClean="0">
                <a:solidFill>
                  <a:srgbClr val="237DB9"/>
                </a:solidFill>
                <a:latin typeface="+mn-ea"/>
              </a:rPr>
              <a:t>开发中心与开发者</a:t>
            </a:r>
            <a:r>
              <a:rPr lang="en-US" altLang="zh-CN" sz="2800" dirty="0" smtClean="0">
                <a:solidFill>
                  <a:srgbClr val="237DB9"/>
                </a:solidFill>
                <a:latin typeface="+mn-ea"/>
              </a:rPr>
              <a:t>Portal</a:t>
            </a:r>
            <a:r>
              <a:rPr lang="zh-CN" altLang="en-US" sz="2800" dirty="0" smtClean="0">
                <a:solidFill>
                  <a:srgbClr val="237DB9"/>
                </a:solidFill>
                <a:latin typeface="+mn-ea"/>
              </a:rPr>
              <a:t>差异总览</a:t>
            </a:r>
            <a:endParaRPr lang="zh-CN" altLang="en-US" sz="2800" dirty="0">
              <a:solidFill>
                <a:srgbClr val="C00000"/>
              </a:solidFill>
            </a:endParaRPr>
          </a:p>
        </p:txBody>
      </p:sp>
      <p:graphicFrame>
        <p:nvGraphicFramePr>
          <p:cNvPr id="17" name="表格 16"/>
          <p:cNvGraphicFramePr>
            <a:graphicFrameLocks noGrp="1"/>
          </p:cNvGraphicFramePr>
          <p:nvPr>
            <p:extLst>
              <p:ext uri="{D42A27DB-BD31-4B8C-83A1-F6EECF244321}">
                <p14:modId xmlns:p14="http://schemas.microsoft.com/office/powerpoint/2010/main" val="364458555"/>
              </p:ext>
            </p:extLst>
          </p:nvPr>
        </p:nvGraphicFramePr>
        <p:xfrm>
          <a:off x="918088" y="1057828"/>
          <a:ext cx="10296012" cy="4822164"/>
        </p:xfrm>
        <a:graphic>
          <a:graphicData uri="http://schemas.openxmlformats.org/drawingml/2006/table">
            <a:tbl>
              <a:tblPr firstRow="1"/>
              <a:tblGrid>
                <a:gridCol w="842684"/>
                <a:gridCol w="1335741"/>
                <a:gridCol w="4345687"/>
                <a:gridCol w="3771900"/>
              </a:tblGrid>
              <a:tr h="360083">
                <a:tc>
                  <a:txBody>
                    <a:bodyPr/>
                    <a:lstStyle>
                      <a:lvl1pPr marL="0" algn="r" defTabSz="1219170" rtl="1" eaLnBrk="1" latinLnBrk="0" hangingPunct="1">
                        <a:defRPr sz="2400" b="1" kern="1200">
                          <a:solidFill>
                            <a:schemeClr val="tx1"/>
                          </a:solidFill>
                          <a:latin typeface="Calibri" panose="020F0502020204030204"/>
                        </a:defRPr>
                      </a:lvl1pPr>
                      <a:lvl2pPr marL="609585" algn="r" defTabSz="1219170" rtl="1" eaLnBrk="1" latinLnBrk="0" hangingPunct="1">
                        <a:defRPr sz="2400" b="1" kern="1200">
                          <a:solidFill>
                            <a:schemeClr val="tx1"/>
                          </a:solidFill>
                          <a:latin typeface="Calibri" panose="020F0502020204030204"/>
                        </a:defRPr>
                      </a:lvl2pPr>
                      <a:lvl3pPr marL="1219170" algn="r" defTabSz="1219170" rtl="1" eaLnBrk="1" latinLnBrk="0" hangingPunct="1">
                        <a:defRPr sz="2400" b="1" kern="1200">
                          <a:solidFill>
                            <a:schemeClr val="tx1"/>
                          </a:solidFill>
                          <a:latin typeface="Calibri" panose="020F0502020204030204"/>
                        </a:defRPr>
                      </a:lvl3pPr>
                      <a:lvl4pPr marL="1828754" algn="r" defTabSz="1219170" rtl="1" eaLnBrk="1" latinLnBrk="0" hangingPunct="1">
                        <a:defRPr sz="2400" b="1" kern="1200">
                          <a:solidFill>
                            <a:schemeClr val="tx1"/>
                          </a:solidFill>
                          <a:latin typeface="Calibri" panose="020F0502020204030204"/>
                        </a:defRPr>
                      </a:lvl4pPr>
                      <a:lvl5pPr marL="2438339" algn="r" defTabSz="1219170" rtl="1" eaLnBrk="1" latinLnBrk="0" hangingPunct="1">
                        <a:defRPr sz="2400" b="1" kern="1200">
                          <a:solidFill>
                            <a:schemeClr val="tx1"/>
                          </a:solidFill>
                          <a:latin typeface="Calibri" panose="020F0502020204030204"/>
                        </a:defRPr>
                      </a:lvl5pPr>
                      <a:lvl6pPr marL="3047924" algn="r" defTabSz="1219170" rtl="1" eaLnBrk="1" latinLnBrk="0" hangingPunct="1">
                        <a:defRPr sz="2400" b="1" kern="1200">
                          <a:solidFill>
                            <a:schemeClr val="tx1"/>
                          </a:solidFill>
                          <a:latin typeface="Calibri" panose="020F0502020204030204"/>
                        </a:defRPr>
                      </a:lvl6pPr>
                      <a:lvl7pPr marL="3657509" algn="r" defTabSz="1219170" rtl="1" eaLnBrk="1" latinLnBrk="0" hangingPunct="1">
                        <a:defRPr sz="2400" b="1" kern="1200">
                          <a:solidFill>
                            <a:schemeClr val="tx1"/>
                          </a:solidFill>
                          <a:latin typeface="Calibri" panose="020F0502020204030204"/>
                        </a:defRPr>
                      </a:lvl7pPr>
                      <a:lvl8pPr marL="4267093" algn="r" defTabSz="1219170" rtl="1" eaLnBrk="1" latinLnBrk="0" hangingPunct="1">
                        <a:defRPr sz="2400" b="1" kern="1200">
                          <a:solidFill>
                            <a:schemeClr val="tx1"/>
                          </a:solidFill>
                          <a:latin typeface="Calibri" panose="020F0502020204030204"/>
                        </a:defRPr>
                      </a:lvl8pPr>
                      <a:lvl9pPr marL="4876678" algn="r" defTabSz="1219170" rtl="1" eaLnBrk="1" latinLnBrk="0" hangingPunct="1">
                        <a:defRPr sz="2400" b="1" kern="1200">
                          <a:solidFill>
                            <a:schemeClr val="tx1"/>
                          </a:solidFill>
                          <a:latin typeface="Calibri" panose="020F0502020204030204"/>
                        </a:defRPr>
                      </a:lvl9pPr>
                    </a:lstStyle>
                    <a:p>
                      <a:pPr algn="ctr" fontAlgn="ctr"/>
                      <a:r>
                        <a:rPr lang="zh-CN" altLang="en-US" sz="1200" b="0" u="none" strike="noStrike" dirty="0">
                          <a:solidFill>
                            <a:srgbClr val="000000"/>
                          </a:solidFill>
                          <a:effectLst/>
                          <a:latin typeface="微软雅黑" panose="020B0503020204020204" pitchFamily="34" charset="-122"/>
                          <a:ea typeface="微软雅黑" panose="020B0503020204020204" pitchFamily="34" charset="-122"/>
                        </a:rPr>
                        <a:t>特性说明</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8198" marR="8198" marT="8198" marB="0" anchor="ctr">
                    <a:lnL>
                      <a:noFill/>
                    </a:lnL>
                    <a:lnR>
                      <a:noFill/>
                    </a:lnR>
                    <a:lnT w="12700" cmpd="sng">
                      <a:solidFill>
                        <a:srgbClr val="F4A100"/>
                      </a:solidFill>
                    </a:lnT>
                    <a:lnB w="12700" cmpd="sng">
                      <a:solidFill>
                        <a:srgbClr val="F4A100"/>
                      </a:solidFill>
                    </a:lnB>
                    <a:lnTlToBr w="12700" cmpd="sng">
                      <a:noFill/>
                      <a:prstDash val="solid"/>
                    </a:lnTlToBr>
                    <a:lnBlToTr w="12700" cmpd="sng">
                      <a:noFill/>
                      <a:prstDash val="solid"/>
                    </a:lnBlToTr>
                    <a:noFill/>
                  </a:tcPr>
                </a:tc>
                <a:tc>
                  <a:txBody>
                    <a:bodyPr/>
                    <a:lstStyle>
                      <a:lvl1pPr marL="0" algn="r" defTabSz="1219170" rtl="1" eaLnBrk="1" latinLnBrk="0" hangingPunct="1">
                        <a:defRPr sz="2400" b="1" kern="1200">
                          <a:solidFill>
                            <a:schemeClr val="tx1"/>
                          </a:solidFill>
                          <a:latin typeface="Calibri" panose="020F0502020204030204"/>
                        </a:defRPr>
                      </a:lvl1pPr>
                      <a:lvl2pPr marL="609585" algn="r" defTabSz="1219170" rtl="1" eaLnBrk="1" latinLnBrk="0" hangingPunct="1">
                        <a:defRPr sz="2400" b="1" kern="1200">
                          <a:solidFill>
                            <a:schemeClr val="tx1"/>
                          </a:solidFill>
                          <a:latin typeface="Calibri" panose="020F0502020204030204"/>
                        </a:defRPr>
                      </a:lvl2pPr>
                      <a:lvl3pPr marL="1219170" algn="r" defTabSz="1219170" rtl="1" eaLnBrk="1" latinLnBrk="0" hangingPunct="1">
                        <a:defRPr sz="2400" b="1" kern="1200">
                          <a:solidFill>
                            <a:schemeClr val="tx1"/>
                          </a:solidFill>
                          <a:latin typeface="Calibri" panose="020F0502020204030204"/>
                        </a:defRPr>
                      </a:lvl3pPr>
                      <a:lvl4pPr marL="1828754" algn="r" defTabSz="1219170" rtl="1" eaLnBrk="1" latinLnBrk="0" hangingPunct="1">
                        <a:defRPr sz="2400" b="1" kern="1200">
                          <a:solidFill>
                            <a:schemeClr val="tx1"/>
                          </a:solidFill>
                          <a:latin typeface="Calibri" panose="020F0502020204030204"/>
                        </a:defRPr>
                      </a:lvl4pPr>
                      <a:lvl5pPr marL="2438339" algn="r" defTabSz="1219170" rtl="1" eaLnBrk="1" latinLnBrk="0" hangingPunct="1">
                        <a:defRPr sz="2400" b="1" kern="1200">
                          <a:solidFill>
                            <a:schemeClr val="tx1"/>
                          </a:solidFill>
                          <a:latin typeface="Calibri" panose="020F0502020204030204"/>
                        </a:defRPr>
                      </a:lvl5pPr>
                      <a:lvl6pPr marL="3047924" algn="r" defTabSz="1219170" rtl="1" eaLnBrk="1" latinLnBrk="0" hangingPunct="1">
                        <a:defRPr sz="2400" b="1" kern="1200">
                          <a:solidFill>
                            <a:schemeClr val="tx1"/>
                          </a:solidFill>
                          <a:latin typeface="Calibri" panose="020F0502020204030204"/>
                        </a:defRPr>
                      </a:lvl6pPr>
                      <a:lvl7pPr marL="3657509" algn="r" defTabSz="1219170" rtl="1" eaLnBrk="1" latinLnBrk="0" hangingPunct="1">
                        <a:defRPr sz="2400" b="1" kern="1200">
                          <a:solidFill>
                            <a:schemeClr val="tx1"/>
                          </a:solidFill>
                          <a:latin typeface="Calibri" panose="020F0502020204030204"/>
                        </a:defRPr>
                      </a:lvl7pPr>
                      <a:lvl8pPr marL="4267093" algn="r" defTabSz="1219170" rtl="1" eaLnBrk="1" latinLnBrk="0" hangingPunct="1">
                        <a:defRPr sz="2400" b="1" kern="1200">
                          <a:solidFill>
                            <a:schemeClr val="tx1"/>
                          </a:solidFill>
                          <a:latin typeface="Calibri" panose="020F0502020204030204"/>
                        </a:defRPr>
                      </a:lvl8pPr>
                      <a:lvl9pPr marL="4876678" algn="r" defTabSz="1219170" rtl="1" eaLnBrk="1" latinLnBrk="0" hangingPunct="1">
                        <a:defRPr sz="2400" b="1" kern="1200">
                          <a:solidFill>
                            <a:schemeClr val="tx1"/>
                          </a:solidFill>
                          <a:latin typeface="Calibri" panose="020F0502020204030204"/>
                        </a:defRPr>
                      </a:lvl9pPr>
                    </a:lstStyle>
                    <a:p>
                      <a:pPr algn="ctr" fontAlgn="ctr"/>
                      <a:r>
                        <a:rPr lang="zh-CN" altLang="en-US" sz="1200" b="0" u="none" strike="noStrike" dirty="0">
                          <a:solidFill>
                            <a:srgbClr val="000000"/>
                          </a:solidFill>
                          <a:effectLst/>
                          <a:latin typeface="微软雅黑" panose="020B0503020204020204" pitchFamily="34" charset="-122"/>
                          <a:ea typeface="微软雅黑" panose="020B0503020204020204" pitchFamily="34" charset="-122"/>
                        </a:rPr>
                        <a:t>功能模块</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8198" marR="8198" marT="8198" marB="0" anchor="ctr">
                    <a:lnL>
                      <a:noFill/>
                    </a:lnL>
                    <a:lnR>
                      <a:noFill/>
                    </a:lnR>
                    <a:lnT w="12700" cmpd="sng">
                      <a:solidFill>
                        <a:srgbClr val="F4A100"/>
                      </a:solidFill>
                    </a:lnT>
                    <a:lnB w="12700" cmpd="sng">
                      <a:solidFill>
                        <a:srgbClr val="F4A100"/>
                      </a:solidFill>
                    </a:lnB>
                    <a:lnTlToBr w="12700" cmpd="sng">
                      <a:noFill/>
                      <a:prstDash val="solid"/>
                    </a:lnTlToBr>
                    <a:lnBlToTr w="12700" cmpd="sng">
                      <a:noFill/>
                      <a:prstDash val="solid"/>
                    </a:lnBlToTr>
                    <a:noFill/>
                  </a:tcPr>
                </a:tc>
                <a:tc>
                  <a:txBody>
                    <a:bodyPr/>
                    <a:lstStyle>
                      <a:lvl1pPr marL="0" algn="r" defTabSz="1219170" rtl="1" eaLnBrk="1" latinLnBrk="0" hangingPunct="1">
                        <a:defRPr sz="2400" b="1" kern="1200">
                          <a:solidFill>
                            <a:schemeClr val="tx1"/>
                          </a:solidFill>
                          <a:latin typeface="Calibri" panose="020F0502020204030204"/>
                        </a:defRPr>
                      </a:lvl1pPr>
                      <a:lvl2pPr marL="609585" algn="r" defTabSz="1219170" rtl="1" eaLnBrk="1" latinLnBrk="0" hangingPunct="1">
                        <a:defRPr sz="2400" b="1" kern="1200">
                          <a:solidFill>
                            <a:schemeClr val="tx1"/>
                          </a:solidFill>
                          <a:latin typeface="Calibri" panose="020F0502020204030204"/>
                        </a:defRPr>
                      </a:lvl2pPr>
                      <a:lvl3pPr marL="1219170" algn="r" defTabSz="1219170" rtl="1" eaLnBrk="1" latinLnBrk="0" hangingPunct="1">
                        <a:defRPr sz="2400" b="1" kern="1200">
                          <a:solidFill>
                            <a:schemeClr val="tx1"/>
                          </a:solidFill>
                          <a:latin typeface="Calibri" panose="020F0502020204030204"/>
                        </a:defRPr>
                      </a:lvl3pPr>
                      <a:lvl4pPr marL="1828754" algn="r" defTabSz="1219170" rtl="1" eaLnBrk="1" latinLnBrk="0" hangingPunct="1">
                        <a:defRPr sz="2400" b="1" kern="1200">
                          <a:solidFill>
                            <a:schemeClr val="tx1"/>
                          </a:solidFill>
                          <a:latin typeface="Calibri" panose="020F0502020204030204"/>
                        </a:defRPr>
                      </a:lvl4pPr>
                      <a:lvl5pPr marL="2438339" algn="r" defTabSz="1219170" rtl="1" eaLnBrk="1" latinLnBrk="0" hangingPunct="1">
                        <a:defRPr sz="2400" b="1" kern="1200">
                          <a:solidFill>
                            <a:schemeClr val="tx1"/>
                          </a:solidFill>
                          <a:latin typeface="Calibri" panose="020F0502020204030204"/>
                        </a:defRPr>
                      </a:lvl5pPr>
                      <a:lvl6pPr marL="3047924" algn="r" defTabSz="1219170" rtl="1" eaLnBrk="1" latinLnBrk="0" hangingPunct="1">
                        <a:defRPr sz="2400" b="1" kern="1200">
                          <a:solidFill>
                            <a:schemeClr val="tx1"/>
                          </a:solidFill>
                          <a:latin typeface="Calibri" panose="020F0502020204030204"/>
                        </a:defRPr>
                      </a:lvl6pPr>
                      <a:lvl7pPr marL="3657509" algn="r" defTabSz="1219170" rtl="1" eaLnBrk="1" latinLnBrk="0" hangingPunct="1">
                        <a:defRPr sz="2400" b="1" kern="1200">
                          <a:solidFill>
                            <a:schemeClr val="tx1"/>
                          </a:solidFill>
                          <a:latin typeface="Calibri" panose="020F0502020204030204"/>
                        </a:defRPr>
                      </a:lvl7pPr>
                      <a:lvl8pPr marL="4267093" algn="r" defTabSz="1219170" rtl="1" eaLnBrk="1" latinLnBrk="0" hangingPunct="1">
                        <a:defRPr sz="2400" b="1" kern="1200">
                          <a:solidFill>
                            <a:schemeClr val="tx1"/>
                          </a:solidFill>
                          <a:latin typeface="Calibri" panose="020F0502020204030204"/>
                        </a:defRPr>
                      </a:lvl8pPr>
                      <a:lvl9pPr marL="4876678" algn="r" defTabSz="1219170" rtl="1" eaLnBrk="1" latinLnBrk="0" hangingPunct="1">
                        <a:defRPr sz="2400" b="1" kern="1200">
                          <a:solidFill>
                            <a:schemeClr val="tx1"/>
                          </a:solidFill>
                          <a:latin typeface="Calibri" panose="020F0502020204030204"/>
                        </a:defRPr>
                      </a:lvl9pPr>
                    </a:lstStyle>
                    <a:p>
                      <a:pPr algn="ctr" fontAlgn="ct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开发中心</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8198" marR="8198" marT="8198" marB="0" anchor="ctr">
                    <a:lnL>
                      <a:noFill/>
                    </a:lnL>
                    <a:lnR>
                      <a:noFill/>
                    </a:lnR>
                    <a:lnT w="12700" cmpd="sng">
                      <a:solidFill>
                        <a:srgbClr val="F4A100"/>
                      </a:solidFill>
                    </a:lnT>
                    <a:lnB w="12700" cmpd="sng">
                      <a:solidFill>
                        <a:srgbClr val="F4A100"/>
                      </a:solidFill>
                    </a:lnB>
                    <a:lnTlToBr w="12700" cmpd="sng">
                      <a:noFill/>
                      <a:prstDash val="solid"/>
                    </a:lnTlToBr>
                    <a:lnBlToTr w="12700" cmpd="sng">
                      <a:noFill/>
                      <a:prstDash val="solid"/>
                    </a:lnBlToTr>
                    <a:noFill/>
                  </a:tcPr>
                </a:tc>
                <a:tc>
                  <a:txBody>
                    <a:bodyPr/>
                    <a:lstStyle>
                      <a:lvl1pPr marL="0" algn="r" defTabSz="1219170" rtl="1" eaLnBrk="1" latinLnBrk="0" hangingPunct="1">
                        <a:defRPr sz="2400" b="1" kern="1200">
                          <a:solidFill>
                            <a:schemeClr val="tx1"/>
                          </a:solidFill>
                          <a:latin typeface="Calibri" panose="020F0502020204030204"/>
                        </a:defRPr>
                      </a:lvl1pPr>
                      <a:lvl2pPr marL="609585" algn="r" defTabSz="1219170" rtl="1" eaLnBrk="1" latinLnBrk="0" hangingPunct="1">
                        <a:defRPr sz="2400" b="1" kern="1200">
                          <a:solidFill>
                            <a:schemeClr val="tx1"/>
                          </a:solidFill>
                          <a:latin typeface="Calibri" panose="020F0502020204030204"/>
                        </a:defRPr>
                      </a:lvl2pPr>
                      <a:lvl3pPr marL="1219170" algn="r" defTabSz="1219170" rtl="1" eaLnBrk="1" latinLnBrk="0" hangingPunct="1">
                        <a:defRPr sz="2400" b="1" kern="1200">
                          <a:solidFill>
                            <a:schemeClr val="tx1"/>
                          </a:solidFill>
                          <a:latin typeface="Calibri" panose="020F0502020204030204"/>
                        </a:defRPr>
                      </a:lvl3pPr>
                      <a:lvl4pPr marL="1828754" algn="r" defTabSz="1219170" rtl="1" eaLnBrk="1" latinLnBrk="0" hangingPunct="1">
                        <a:defRPr sz="2400" b="1" kern="1200">
                          <a:solidFill>
                            <a:schemeClr val="tx1"/>
                          </a:solidFill>
                          <a:latin typeface="Calibri" panose="020F0502020204030204"/>
                        </a:defRPr>
                      </a:lvl4pPr>
                      <a:lvl5pPr marL="2438339" algn="r" defTabSz="1219170" rtl="1" eaLnBrk="1" latinLnBrk="0" hangingPunct="1">
                        <a:defRPr sz="2400" b="1" kern="1200">
                          <a:solidFill>
                            <a:schemeClr val="tx1"/>
                          </a:solidFill>
                          <a:latin typeface="Calibri" panose="020F0502020204030204"/>
                        </a:defRPr>
                      </a:lvl5pPr>
                      <a:lvl6pPr marL="3047924" algn="r" defTabSz="1219170" rtl="1" eaLnBrk="1" latinLnBrk="0" hangingPunct="1">
                        <a:defRPr sz="2400" b="1" kern="1200">
                          <a:solidFill>
                            <a:schemeClr val="tx1"/>
                          </a:solidFill>
                          <a:latin typeface="Calibri" panose="020F0502020204030204"/>
                        </a:defRPr>
                      </a:lvl6pPr>
                      <a:lvl7pPr marL="3657509" algn="r" defTabSz="1219170" rtl="1" eaLnBrk="1" latinLnBrk="0" hangingPunct="1">
                        <a:defRPr sz="2400" b="1" kern="1200">
                          <a:solidFill>
                            <a:schemeClr val="tx1"/>
                          </a:solidFill>
                          <a:latin typeface="Calibri" panose="020F0502020204030204"/>
                        </a:defRPr>
                      </a:lvl7pPr>
                      <a:lvl8pPr marL="4267093" algn="r" defTabSz="1219170" rtl="1" eaLnBrk="1" latinLnBrk="0" hangingPunct="1">
                        <a:defRPr sz="2400" b="1" kern="1200">
                          <a:solidFill>
                            <a:schemeClr val="tx1"/>
                          </a:solidFill>
                          <a:latin typeface="Calibri" panose="020F0502020204030204"/>
                        </a:defRPr>
                      </a:lvl8pPr>
                      <a:lvl9pPr marL="4876678" algn="r" defTabSz="1219170" rtl="1" eaLnBrk="1" latinLnBrk="0" hangingPunct="1">
                        <a:defRPr sz="2400" b="1" kern="1200">
                          <a:solidFill>
                            <a:schemeClr val="tx1"/>
                          </a:solidFill>
                          <a:latin typeface="Calibri" panose="020F0502020204030204"/>
                        </a:defRPr>
                      </a:lvl9pPr>
                    </a:lstStyle>
                    <a:p>
                      <a:pPr algn="ctr" fontAlgn="ct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开发者</a:t>
                      </a:r>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Portal</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8198" marR="8198" marT="8198" marB="0" anchor="ctr">
                    <a:lnL>
                      <a:noFill/>
                    </a:lnL>
                    <a:lnR>
                      <a:noFill/>
                    </a:lnR>
                    <a:lnT w="12700" cmpd="sng">
                      <a:solidFill>
                        <a:srgbClr val="F4A100"/>
                      </a:solidFill>
                    </a:lnT>
                    <a:lnB w="12700" cmpd="sng">
                      <a:solidFill>
                        <a:srgbClr val="F4A100"/>
                      </a:solidFill>
                    </a:lnB>
                    <a:lnTlToBr w="12700" cmpd="sng">
                      <a:noFill/>
                      <a:prstDash val="solid"/>
                    </a:lnTlToBr>
                    <a:lnBlToTr w="12700" cmpd="sng">
                      <a:noFill/>
                      <a:prstDash val="solid"/>
                    </a:lnBlToTr>
                    <a:noFill/>
                  </a:tcPr>
                </a:tc>
              </a:tr>
              <a:tr h="295117">
                <a:tc rowSpan="4">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algn="ctr" fontAlgn="ctr"/>
                      <a:r>
                        <a:rPr lang="zh-CN" altLang="en-US" sz="1200" u="none" strike="noStrike" dirty="0">
                          <a:solidFill>
                            <a:srgbClr val="000000"/>
                          </a:solidFill>
                          <a:effectLst/>
                          <a:latin typeface="微软雅黑" panose="020B0503020204020204" pitchFamily="34" charset="-122"/>
                          <a:ea typeface="微软雅黑" panose="020B0503020204020204" pitchFamily="34" charset="-122"/>
                        </a:rPr>
                        <a:t>新增特性</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8198" marR="8198" marT="8198" marB="0" anchor="ctr">
                    <a:lnL>
                      <a:noFill/>
                    </a:lnL>
                    <a:lnR w="6350" cap="flat" cmpd="sng" algn="ctr">
                      <a:solidFill>
                        <a:srgbClr val="FFFFFF">
                          <a:lumMod val="75000"/>
                        </a:srgbClr>
                      </a:solidFill>
                      <a:prstDash val="solid"/>
                      <a:round/>
                      <a:headEnd type="none" w="med" len="med"/>
                      <a:tailEnd type="none" w="med" len="med"/>
                    </a:lnR>
                    <a:lnT w="12700" cmpd="sng">
                      <a:solidFill>
                        <a:srgbClr val="F4A100"/>
                      </a:solidFill>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algn="ctr" fontAlgn="ctr"/>
                      <a:r>
                        <a:rPr lang="zh-CN" altLang="en-US" sz="1200" u="none" strike="noStrike" dirty="0">
                          <a:solidFill>
                            <a:srgbClr val="000000"/>
                          </a:solidFill>
                          <a:effectLst/>
                          <a:latin typeface="微软雅黑" panose="020B0503020204020204" pitchFamily="34" charset="-122"/>
                          <a:ea typeface="微软雅黑" panose="020B0503020204020204" pitchFamily="34" charset="-122"/>
                        </a:rPr>
                        <a:t>项目管理</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8198" marR="8198" marT="8198" marB="0" anchor="ctr">
                    <a:lnL w="6350" cap="flat" cmpd="sng" algn="ctr">
                      <a:solidFill>
                        <a:srgbClr val="FFFFFF">
                          <a:lumMod val="75000"/>
                        </a:srgbClr>
                      </a:solid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12700" cmpd="sng">
                      <a:solidFill>
                        <a:srgbClr val="F4A100"/>
                      </a:solidFill>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algn="l" fontAlgn="ctr"/>
                      <a:r>
                        <a:rPr lang="zh-CN" altLang="en-US" sz="1200" u="none" strike="noStrike" dirty="0" smtClean="0">
                          <a:solidFill>
                            <a:srgbClr val="000000"/>
                          </a:solidFill>
                          <a:effectLst/>
                          <a:latin typeface="宋体" panose="02010600030101010101" pitchFamily="2" charset="-122"/>
                          <a:ea typeface="宋体" panose="02010600030101010101" pitchFamily="2" charset="-122"/>
                        </a:rPr>
                        <a:t>√</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6350" cap="flat" cmpd="sng" algn="ctr">
                      <a:solidFill>
                        <a:srgbClr val="FFFFFF">
                          <a:lumMod val="75000"/>
                        </a:srgbClr>
                      </a:solid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12700" cmpd="sng">
                      <a:solidFill>
                        <a:srgbClr val="F4A100"/>
                      </a:solidFill>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marL="0" marR="0" lvl="0" indent="0" algn="l" defTabSz="1219170" rtl="1" eaLnBrk="1" fontAlgn="ctr" latinLnBrk="0" hangingPunct="1">
                        <a:lnSpc>
                          <a:spcPct val="100000"/>
                        </a:lnSpc>
                        <a:spcBef>
                          <a:spcPts val="0"/>
                        </a:spcBef>
                        <a:spcAft>
                          <a:spcPts val="0"/>
                        </a:spcAft>
                        <a:buClrTx/>
                        <a:buSzTx/>
                        <a:buFontTx/>
                        <a:buNone/>
                        <a:tabLst/>
                        <a:defRPr/>
                      </a:pPr>
                      <a:r>
                        <a:rPr lang="en-US" altLang="zh-CN" sz="1200" u="none" strike="noStrike" dirty="0" smtClean="0">
                          <a:solidFill>
                            <a:srgbClr val="000000"/>
                          </a:solidFill>
                          <a:effectLst/>
                          <a:latin typeface="宋体" panose="02010600030101010101" pitchFamily="2" charset="-122"/>
                          <a:ea typeface="宋体" panose="02010600030101010101" pitchFamily="2" charset="-122"/>
                        </a:rPr>
                        <a:t>×</a:t>
                      </a:r>
                      <a:endPar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anchor="ctr">
                    <a:lnL w="6350" cap="flat" cmpd="sng" algn="ctr">
                      <a:solidFill>
                        <a:srgbClr val="FFFFFF">
                          <a:lumMod val="75000"/>
                        </a:srgbClr>
                      </a:solidFill>
                      <a:prstDash val="solid"/>
                      <a:round/>
                      <a:headEnd type="none" w="med" len="med"/>
                      <a:tailEnd type="none" w="med" len="med"/>
                    </a:lnL>
                    <a:lnR>
                      <a:noFill/>
                    </a:lnR>
                    <a:lnT w="12700" cmpd="sng">
                      <a:solidFill>
                        <a:srgbClr val="F4A100"/>
                      </a:solidFill>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r>
              <a:tr h="278722">
                <a:tc vMerge="1">
                  <a:txBody>
                    <a:bodyPr/>
                    <a:lstStyle/>
                    <a:p>
                      <a:endParaRPr lang="en-US"/>
                    </a:p>
                  </a:txBody>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algn="ctr" fontAlgn="ctr"/>
                      <a:r>
                        <a:rPr lang="zh-CN" altLang="en-US" sz="1200" u="none" strike="noStrike" dirty="0">
                          <a:solidFill>
                            <a:srgbClr val="000000"/>
                          </a:solidFill>
                          <a:effectLst/>
                          <a:latin typeface="微软雅黑" panose="020B0503020204020204" pitchFamily="34" charset="-122"/>
                          <a:ea typeface="微软雅黑" panose="020B0503020204020204" pitchFamily="34" charset="-122"/>
                        </a:rPr>
                        <a:t>产品管理</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8198" marR="8198" marT="8198" marB="0" anchor="ctr">
                    <a:lnL w="6350" cap="flat" cmpd="sng" algn="ctr">
                      <a:solidFill>
                        <a:srgbClr val="FFFFFF">
                          <a:lumMod val="75000"/>
                        </a:srgbClr>
                      </a:solid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marL="0" marR="0" lvl="0" indent="0" algn="l" defTabSz="1219170" rtl="1" eaLnBrk="1" fontAlgn="ctr" latinLnBrk="0" hangingPunct="1">
                        <a:lnSpc>
                          <a:spcPct val="100000"/>
                        </a:lnSpc>
                        <a:spcBef>
                          <a:spcPts val="0"/>
                        </a:spcBef>
                        <a:spcAft>
                          <a:spcPts val="0"/>
                        </a:spcAft>
                        <a:buClrTx/>
                        <a:buSzTx/>
                        <a:buFontTx/>
                        <a:buNone/>
                        <a:tabLst/>
                        <a:defRPr/>
                      </a:pPr>
                      <a:r>
                        <a:rPr lang="zh-CN" altLang="en-US" sz="1200" u="none" strike="noStrike" dirty="0" smtClean="0">
                          <a:solidFill>
                            <a:srgbClr val="000000"/>
                          </a:solidFill>
                          <a:effectLst/>
                          <a:latin typeface="宋体" panose="02010600030101010101" pitchFamily="2" charset="-122"/>
                          <a:ea typeface="宋体" panose="02010600030101010101" pitchFamily="2" charset="-122"/>
                        </a:rPr>
                        <a:t>√</a:t>
                      </a:r>
                      <a:endPar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anchor="ctr">
                    <a:lnL w="6350" cap="flat" cmpd="sng" algn="ctr">
                      <a:solidFill>
                        <a:srgbClr val="FFFFFF">
                          <a:lumMod val="75000"/>
                        </a:srgbClr>
                      </a:solid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marL="0" marR="0" lvl="0" indent="0" algn="l" defTabSz="1219170" rtl="1" eaLnBrk="1" fontAlgn="ctr" latinLnBrk="0" hangingPunct="1">
                        <a:lnSpc>
                          <a:spcPct val="100000"/>
                        </a:lnSpc>
                        <a:spcBef>
                          <a:spcPts val="0"/>
                        </a:spcBef>
                        <a:spcAft>
                          <a:spcPts val="0"/>
                        </a:spcAft>
                        <a:buClrTx/>
                        <a:buSzTx/>
                        <a:buFontTx/>
                        <a:buNone/>
                        <a:tabLst/>
                        <a:defRPr/>
                      </a:pPr>
                      <a:r>
                        <a:rPr lang="en-US" altLang="zh-CN" sz="1200" u="none" strike="noStrike" dirty="0" smtClean="0">
                          <a:solidFill>
                            <a:srgbClr val="000000"/>
                          </a:solidFill>
                          <a:effectLst/>
                          <a:latin typeface="宋体" panose="02010600030101010101" pitchFamily="2" charset="-122"/>
                          <a:ea typeface="宋体" panose="02010600030101010101" pitchFamily="2" charset="-122"/>
                        </a:rPr>
                        <a:t>×</a:t>
                      </a:r>
                      <a:endPar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anchor="ctr">
                    <a:lnL w="6350" cap="flat" cmpd="sng" algn="ctr">
                      <a:solidFill>
                        <a:srgbClr val="FFFFFF">
                          <a:lumMod val="75000"/>
                        </a:srgbClr>
                      </a:solidFill>
                      <a:prstDash val="solid"/>
                      <a:round/>
                      <a:headEnd type="none" w="med" len="med"/>
                      <a:tailEnd type="none" w="med" len="med"/>
                    </a:lnL>
                    <a:lnR>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r>
              <a:tr h="441036">
                <a:tc vMerge="1">
                  <a:txBody>
                    <a:bodyPr/>
                    <a:lstStyle/>
                    <a:p>
                      <a:endParaRPr lang="en-US"/>
                    </a:p>
                  </a:txBody>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algn="ctr" fontAlgn="ct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产品开发向导</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8198" marR="8198" marT="8198" marB="0" anchor="ctr">
                    <a:lnL w="6350" cap="flat" cmpd="sng" algn="ctr">
                      <a:solidFill>
                        <a:srgbClr val="FFFFFF">
                          <a:lumMod val="75000"/>
                        </a:srgbClr>
                      </a:solid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marL="0" marR="0" lvl="0" indent="0" algn="l" defTabSz="1219170" rtl="1" eaLnBrk="1" fontAlgn="ctr" latinLnBrk="0" hangingPunct="1">
                        <a:lnSpc>
                          <a:spcPct val="100000"/>
                        </a:lnSpc>
                        <a:spcBef>
                          <a:spcPts val="0"/>
                        </a:spcBef>
                        <a:spcAft>
                          <a:spcPts val="0"/>
                        </a:spcAft>
                        <a:buClrTx/>
                        <a:buSzTx/>
                        <a:buFontTx/>
                        <a:buNone/>
                        <a:tabLst/>
                        <a:defRPr/>
                      </a:pPr>
                      <a:r>
                        <a:rPr lang="zh-CN" altLang="en-US" sz="1200" u="none" strike="noStrike" dirty="0" smtClean="0">
                          <a:solidFill>
                            <a:srgbClr val="000000"/>
                          </a:solidFill>
                          <a:effectLst/>
                          <a:latin typeface="宋体" panose="02010600030101010101" pitchFamily="2" charset="-122"/>
                          <a:ea typeface="宋体" panose="02010600030101010101" pitchFamily="2" charset="-122"/>
                        </a:rPr>
                        <a:t>√</a:t>
                      </a:r>
                      <a:endPar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anchor="ctr">
                    <a:lnL w="6350" cap="flat" cmpd="sng" algn="ctr">
                      <a:solidFill>
                        <a:srgbClr val="FFFFFF">
                          <a:lumMod val="75000"/>
                        </a:srgbClr>
                      </a:solid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marL="0" marR="0" lvl="0" indent="0" algn="l" defTabSz="1219170" rtl="1" eaLnBrk="1" fontAlgn="ctr" latinLnBrk="0" hangingPunct="1">
                        <a:lnSpc>
                          <a:spcPct val="100000"/>
                        </a:lnSpc>
                        <a:spcBef>
                          <a:spcPts val="0"/>
                        </a:spcBef>
                        <a:spcAft>
                          <a:spcPts val="0"/>
                        </a:spcAft>
                        <a:buClrTx/>
                        <a:buSzTx/>
                        <a:buFontTx/>
                        <a:buNone/>
                        <a:tabLst/>
                        <a:defRPr/>
                      </a:pPr>
                      <a:r>
                        <a:rPr lang="en-US" altLang="zh-CN" sz="1200" u="none" strike="noStrike" dirty="0" smtClean="0">
                          <a:solidFill>
                            <a:srgbClr val="000000"/>
                          </a:solidFill>
                          <a:effectLst/>
                          <a:latin typeface="宋体" panose="02010600030101010101" pitchFamily="2" charset="-122"/>
                          <a:ea typeface="宋体" panose="02010600030101010101" pitchFamily="2" charset="-122"/>
                        </a:rPr>
                        <a:t>×</a:t>
                      </a:r>
                      <a:endPar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anchor="ctr">
                    <a:lnL w="6350" cap="flat" cmpd="sng" algn="ctr">
                      <a:solidFill>
                        <a:srgbClr val="FFFFFF">
                          <a:lumMod val="75000"/>
                        </a:srgbClr>
                      </a:solidFill>
                      <a:prstDash val="solid"/>
                      <a:round/>
                      <a:headEnd type="none" w="med" len="med"/>
                      <a:tailEnd type="none" w="med" len="med"/>
                    </a:lnL>
                    <a:lnR>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r>
              <a:tr h="295117">
                <a:tc vMerge="1">
                  <a:txBody>
                    <a:bodyPr/>
                    <a:lstStyle/>
                    <a:p>
                      <a:endParaRPr lang="en-US"/>
                    </a:p>
                  </a:txBody>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algn="ctr" fontAlgn="ctr"/>
                      <a:r>
                        <a:rPr lang="zh-CN" altLang="en-US" sz="1200" u="none" strike="noStrike" dirty="0">
                          <a:solidFill>
                            <a:srgbClr val="000000"/>
                          </a:solidFill>
                          <a:effectLst/>
                          <a:latin typeface="微软雅黑" panose="020B0503020204020204" pitchFamily="34" charset="-122"/>
                          <a:ea typeface="微软雅黑" panose="020B0503020204020204" pitchFamily="34" charset="-122"/>
                        </a:rPr>
                        <a:t>自助测试</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8198" marR="8198" marT="8198" marB="0" anchor="ctr">
                    <a:lnL w="6350" cap="flat" cmpd="sng" algn="ctr">
                      <a:solidFill>
                        <a:srgbClr val="FFFFFF">
                          <a:lumMod val="75000"/>
                        </a:srgbClr>
                      </a:solid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marL="0" marR="0" lvl="0" indent="0" algn="l" defTabSz="1219170" rtl="1" eaLnBrk="1" fontAlgn="ctr" latinLnBrk="0" hangingPunct="1">
                        <a:lnSpc>
                          <a:spcPct val="100000"/>
                        </a:lnSpc>
                        <a:spcBef>
                          <a:spcPts val="0"/>
                        </a:spcBef>
                        <a:spcAft>
                          <a:spcPts val="0"/>
                        </a:spcAft>
                        <a:buClrTx/>
                        <a:buSzTx/>
                        <a:buFontTx/>
                        <a:buNone/>
                        <a:tabLst/>
                        <a:defRPr/>
                      </a:pPr>
                      <a:r>
                        <a:rPr lang="zh-CN" altLang="en-US" sz="1200" u="none" strike="noStrike" dirty="0" smtClean="0">
                          <a:solidFill>
                            <a:srgbClr val="000000"/>
                          </a:solidFill>
                          <a:effectLst/>
                          <a:latin typeface="宋体" panose="02010600030101010101" pitchFamily="2" charset="-122"/>
                          <a:ea typeface="宋体" panose="02010600030101010101" pitchFamily="2" charset="-122"/>
                        </a:rPr>
                        <a:t>√</a:t>
                      </a:r>
                      <a:endPar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anchor="ctr">
                    <a:lnL w="6350" cap="flat" cmpd="sng" algn="ctr">
                      <a:solidFill>
                        <a:srgbClr val="FFFFFF">
                          <a:lumMod val="75000"/>
                        </a:srgbClr>
                      </a:solid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algn="l" fontAlgn="ctr"/>
                      <a:r>
                        <a:rPr lang="en-US" altLang="zh-CN" sz="1200" u="none" strike="noStrike" dirty="0" smtClean="0">
                          <a:solidFill>
                            <a:srgbClr val="000000"/>
                          </a:solidFill>
                          <a:effectLst/>
                          <a:latin typeface="宋体" panose="02010600030101010101" pitchFamily="2" charset="-122"/>
                          <a:ea typeface="宋体" panose="02010600030101010101" pitchFamily="2" charset="-122"/>
                        </a:rPr>
                        <a:t>×</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6350" cap="flat" cmpd="sng" algn="ctr">
                      <a:solidFill>
                        <a:srgbClr val="FFFFFF">
                          <a:lumMod val="75000"/>
                        </a:srgbClr>
                      </a:solidFill>
                      <a:prstDash val="solid"/>
                      <a:round/>
                      <a:headEnd type="none" w="med" len="med"/>
                      <a:tailEnd type="none" w="med" len="med"/>
                    </a:lnL>
                    <a:lnR>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r>
              <a:tr h="368896">
                <a:tc rowSpan="7">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algn="ctr" fontAlgn="ctr"/>
                      <a:r>
                        <a:rPr lang="zh-CN" altLang="en-US" sz="1200" u="none" strike="noStrike" dirty="0">
                          <a:solidFill>
                            <a:srgbClr val="000000"/>
                          </a:solidFill>
                          <a:effectLst/>
                          <a:latin typeface="微软雅黑" panose="020B0503020204020204" pitchFamily="34" charset="-122"/>
                          <a:ea typeface="微软雅黑" panose="020B0503020204020204" pitchFamily="34" charset="-122"/>
                        </a:rPr>
                        <a:t>继承特性</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8198" marR="8198" marT="8198" marB="0" anchor="ctr">
                    <a:lnL>
                      <a:noFill/>
                    </a:lnL>
                    <a:lnR w="6350" cap="flat" cmpd="sng" algn="ctr">
                      <a:solidFill>
                        <a:srgbClr val="FFFFFF">
                          <a:lumMod val="75000"/>
                        </a:srgbClr>
                      </a:solid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12700" cmpd="sng">
                      <a:solidFill>
                        <a:srgbClr val="F4A100"/>
                      </a:solidFill>
                    </a:lnB>
                    <a:lnTlToBr w="12700" cmpd="sng">
                      <a:noFill/>
                      <a:prstDash val="solid"/>
                    </a:lnTlToBr>
                    <a:lnBlToTr w="12700" cmpd="sng">
                      <a:noFill/>
                      <a:prstDash val="solid"/>
                    </a:lnBlToTr>
                    <a:noFill/>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algn="ctr" fontAlgn="ctr"/>
                      <a:r>
                        <a:rPr lang="zh-CN" altLang="en-US" sz="1200" u="none" strike="noStrike" dirty="0">
                          <a:solidFill>
                            <a:srgbClr val="000000"/>
                          </a:solidFill>
                          <a:effectLst/>
                          <a:latin typeface="微软雅黑" panose="020B0503020204020204" pitchFamily="34" charset="-122"/>
                          <a:ea typeface="微软雅黑" panose="020B0503020204020204" pitchFamily="34" charset="-122"/>
                        </a:rPr>
                        <a:t>公告通知</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8198" marR="8198" marT="8198" marB="0" anchor="ctr">
                    <a:lnL w="6350" cap="flat" cmpd="sng" algn="ctr">
                      <a:solidFill>
                        <a:srgbClr val="FFFFFF">
                          <a:lumMod val="75000"/>
                        </a:srgbClr>
                      </a:solid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algn="l" fontAlgn="ctr"/>
                      <a:r>
                        <a:rPr lang="zh-CN" altLang="en-US" sz="1200" u="none" strike="noStrike" dirty="0" smtClean="0">
                          <a:solidFill>
                            <a:srgbClr val="000000"/>
                          </a:solidFill>
                          <a:effectLst/>
                          <a:latin typeface="微软雅黑" panose="020B0503020204020204" pitchFamily="34" charset="-122"/>
                          <a:ea typeface="微软雅黑" panose="020B0503020204020204" pitchFamily="34" charset="-122"/>
                        </a:rPr>
                        <a:t>功能继承并优化：首页</a:t>
                      </a:r>
                      <a:r>
                        <a:rPr lang="zh-CN" altLang="en-US" sz="1200" u="none" strike="noStrike" dirty="0">
                          <a:solidFill>
                            <a:srgbClr val="000000"/>
                          </a:solidFill>
                          <a:effectLst/>
                          <a:latin typeface="微软雅黑" panose="020B0503020204020204" pitchFamily="34" charset="-122"/>
                          <a:ea typeface="微软雅黑" panose="020B0503020204020204" pitchFamily="34" charset="-122"/>
                        </a:rPr>
                        <a:t>直接展示，用户关注度高</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6350" cap="flat" cmpd="sng" algn="ctr">
                      <a:solidFill>
                        <a:srgbClr val="FFFFFF">
                          <a:lumMod val="75000"/>
                        </a:srgbClr>
                      </a:solid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algn="l" fontAlgn="ctr"/>
                      <a:r>
                        <a:rPr lang="zh-CN" altLang="en-US" sz="1200" u="none" strike="noStrike" dirty="0">
                          <a:solidFill>
                            <a:srgbClr val="000000"/>
                          </a:solidFill>
                          <a:effectLst/>
                          <a:latin typeface="微软雅黑" panose="020B0503020204020204" pitchFamily="34" charset="-122"/>
                          <a:ea typeface="微软雅黑" panose="020B0503020204020204" pitchFamily="34" charset="-122"/>
                        </a:rPr>
                        <a:t>登陆时候弹框显示，用户关注度低</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6350" cap="flat" cmpd="sng" algn="ctr">
                      <a:solidFill>
                        <a:srgbClr val="FFFFFF">
                          <a:lumMod val="75000"/>
                        </a:srgbClr>
                      </a:solidFill>
                      <a:prstDash val="solid"/>
                      <a:round/>
                      <a:headEnd type="none" w="med" len="med"/>
                      <a:tailEnd type="none" w="med" len="med"/>
                    </a:lnL>
                    <a:lnR>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r>
              <a:tr h="368896">
                <a:tc vMerge="1">
                  <a:txBody>
                    <a:bodyPr/>
                    <a:lstStyle/>
                    <a:p>
                      <a:endParaRPr lang="en-US"/>
                    </a:p>
                  </a:txBody>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algn="ctr" fontAlgn="ctr"/>
                      <a:r>
                        <a:rPr lang="en-US" sz="1200" u="none" strike="noStrike" dirty="0">
                          <a:solidFill>
                            <a:srgbClr val="000000"/>
                          </a:solidFill>
                          <a:effectLst/>
                          <a:latin typeface="微软雅黑" panose="020B0503020204020204" pitchFamily="34" charset="-122"/>
                          <a:ea typeface="微软雅黑" panose="020B0503020204020204" pitchFamily="34" charset="-122"/>
                        </a:rPr>
                        <a:t>Profile</a:t>
                      </a:r>
                      <a:r>
                        <a:rPr lang="zh-CN" altLang="en-US" sz="1200" u="none" strike="noStrike" dirty="0">
                          <a:solidFill>
                            <a:srgbClr val="000000"/>
                          </a:solidFill>
                          <a:effectLst/>
                          <a:latin typeface="微软雅黑" panose="020B0503020204020204" pitchFamily="34" charset="-122"/>
                          <a:ea typeface="微软雅黑" panose="020B0503020204020204" pitchFamily="34" charset="-122"/>
                        </a:rPr>
                        <a:t>定义</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8198" marR="8198" marT="8198" marB="0" anchor="ctr">
                    <a:lnL w="6350" cap="flat" cmpd="sng" algn="ctr">
                      <a:solidFill>
                        <a:srgbClr val="FFFFFF">
                          <a:lumMod val="75000"/>
                        </a:srgbClr>
                      </a:solid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algn="l" fontAlgn="ctr"/>
                      <a:r>
                        <a:rPr lang="zh-CN" altLang="en-US" sz="1200" u="none" strike="noStrike" dirty="0" smtClean="0">
                          <a:solidFill>
                            <a:srgbClr val="000000"/>
                          </a:solidFill>
                          <a:effectLst/>
                          <a:latin typeface="微软雅黑" panose="020B0503020204020204" pitchFamily="34" charset="-122"/>
                          <a:ea typeface="微软雅黑" panose="020B0503020204020204" pitchFamily="34" charset="-122"/>
                        </a:rPr>
                        <a:t>功能继承并优化：有设备或插件绑定</a:t>
                      </a:r>
                      <a:r>
                        <a:rPr lang="zh-CN" altLang="en-US" sz="1200" u="none" strike="noStrike" dirty="0">
                          <a:solidFill>
                            <a:srgbClr val="000000"/>
                          </a:solidFill>
                          <a:effectLst/>
                          <a:latin typeface="微软雅黑" panose="020B0503020204020204" pitchFamily="34" charset="-122"/>
                          <a:ea typeface="微软雅黑" panose="020B0503020204020204" pitchFamily="34" charset="-122"/>
                        </a:rPr>
                        <a:t>时，提示不可修改，保障数据一致性</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6350" cap="flat" cmpd="sng" algn="ctr">
                      <a:solidFill>
                        <a:srgbClr val="FFFFFF">
                          <a:lumMod val="75000"/>
                        </a:srgbClr>
                      </a:solid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algn="l" fontAlgn="ctr"/>
                      <a:r>
                        <a:rPr lang="zh-CN" altLang="en-US" sz="1200" u="none" strike="noStrike" dirty="0">
                          <a:solidFill>
                            <a:srgbClr val="000000"/>
                          </a:solidFill>
                          <a:effectLst/>
                          <a:latin typeface="微软雅黑" panose="020B0503020204020204" pitchFamily="34" charset="-122"/>
                          <a:ea typeface="微软雅黑" panose="020B0503020204020204" pitchFamily="34" charset="-122"/>
                        </a:rPr>
                        <a:t>新建，导入，导出</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6350" cap="flat" cmpd="sng" algn="ctr">
                      <a:solidFill>
                        <a:srgbClr val="FFFFFF">
                          <a:lumMod val="75000"/>
                        </a:srgbClr>
                      </a:solidFill>
                      <a:prstDash val="solid"/>
                      <a:round/>
                      <a:headEnd type="none" w="med" len="med"/>
                      <a:tailEnd type="none" w="med" len="med"/>
                    </a:lnL>
                    <a:lnR>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r>
              <a:tr h="368896">
                <a:tc vMerge="1">
                  <a:txBody>
                    <a:bodyPr/>
                    <a:lstStyle/>
                    <a:p>
                      <a:endParaRPr lang="en-US"/>
                    </a:p>
                  </a:txBody>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algn="ctr" fontAlgn="ctr"/>
                      <a:r>
                        <a:rPr lang="zh-CN" altLang="en-US" sz="1200" u="none" strike="noStrike" dirty="0">
                          <a:solidFill>
                            <a:srgbClr val="000000"/>
                          </a:solidFill>
                          <a:effectLst/>
                          <a:latin typeface="微软雅黑" panose="020B0503020204020204" pitchFamily="34" charset="-122"/>
                          <a:ea typeface="微软雅黑" panose="020B0503020204020204" pitchFamily="34" charset="-122"/>
                        </a:rPr>
                        <a:t>编解码插件</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8198" marR="8198" marT="8198" marB="0" anchor="ctr">
                    <a:lnL w="6350" cap="flat" cmpd="sng" algn="ctr">
                      <a:solidFill>
                        <a:srgbClr val="FFFFFF">
                          <a:lumMod val="75000"/>
                        </a:srgbClr>
                      </a:solid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algn="l" fontAlgn="ctr"/>
                      <a:r>
                        <a:rPr lang="zh-CN" altLang="en-US" sz="1200" u="none" strike="noStrike" dirty="0" smtClean="0">
                          <a:solidFill>
                            <a:srgbClr val="000000"/>
                          </a:solidFill>
                          <a:effectLst/>
                          <a:latin typeface="微软雅黑" panose="020B0503020204020204" pitchFamily="34" charset="-122"/>
                          <a:ea typeface="微软雅黑" panose="020B0503020204020204" pitchFamily="34" charset="-122"/>
                        </a:rPr>
                        <a:t>功能继承并优化：插件</a:t>
                      </a:r>
                      <a:r>
                        <a:rPr lang="zh-CN" altLang="en-US" sz="1200" u="none" strike="noStrike" dirty="0">
                          <a:solidFill>
                            <a:srgbClr val="000000"/>
                          </a:solidFill>
                          <a:effectLst/>
                          <a:latin typeface="微软雅黑" panose="020B0503020204020204" pitchFamily="34" charset="-122"/>
                          <a:ea typeface="微软雅黑" panose="020B0503020204020204" pitchFamily="34" charset="-122"/>
                        </a:rPr>
                        <a:t>管理更直观，不混乱</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6350" cap="flat" cmpd="sng" algn="ctr">
                      <a:solidFill>
                        <a:srgbClr val="FFFFFF">
                          <a:lumMod val="75000"/>
                        </a:srgbClr>
                      </a:solid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algn="l" fontAlgn="ctr"/>
                      <a:r>
                        <a:rPr lang="zh-CN" altLang="en-US" sz="1200" u="none" strike="noStrike" dirty="0">
                          <a:solidFill>
                            <a:srgbClr val="000000"/>
                          </a:solidFill>
                          <a:effectLst/>
                          <a:latin typeface="微软雅黑" panose="020B0503020204020204" pitchFamily="34" charset="-122"/>
                          <a:ea typeface="微软雅黑" panose="020B0503020204020204" pitchFamily="34" charset="-122"/>
                        </a:rPr>
                        <a:t>可视化在线开发，离线上传</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6350" cap="flat" cmpd="sng" algn="ctr">
                      <a:solidFill>
                        <a:srgbClr val="FFFFFF">
                          <a:lumMod val="75000"/>
                        </a:srgbClr>
                      </a:solidFill>
                      <a:prstDash val="solid"/>
                      <a:round/>
                      <a:headEnd type="none" w="med" len="med"/>
                      <a:tailEnd type="none" w="med" len="med"/>
                    </a:lnL>
                    <a:lnR>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r>
              <a:tr h="526852">
                <a:tc vMerge="1">
                  <a:txBody>
                    <a:bodyPr/>
                    <a:lstStyle/>
                    <a:p>
                      <a:endParaRPr lang="en-US"/>
                    </a:p>
                  </a:txBody>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algn="ctr" fontAlgn="ctr"/>
                      <a:r>
                        <a:rPr lang="en-US" altLang="zh-CN" sz="1200" u="none" strike="noStrike" dirty="0" smtClean="0">
                          <a:solidFill>
                            <a:srgbClr val="000000"/>
                          </a:solidFill>
                          <a:effectLst/>
                          <a:latin typeface="微软雅黑" panose="020B0503020204020204" pitchFamily="34" charset="-122"/>
                          <a:ea typeface="微软雅黑" panose="020B0503020204020204" pitchFamily="34" charset="-122"/>
                        </a:rPr>
                        <a:t>E2E</a:t>
                      </a:r>
                      <a:r>
                        <a:rPr lang="zh-CN" altLang="en-US" sz="1200" u="none" strike="noStrike" dirty="0" smtClean="0">
                          <a:solidFill>
                            <a:srgbClr val="000000"/>
                          </a:solidFill>
                          <a:effectLst/>
                          <a:latin typeface="微软雅黑" panose="020B0503020204020204" pitchFamily="34" charset="-122"/>
                          <a:ea typeface="微软雅黑" panose="020B0503020204020204" pitchFamily="34" charset="-122"/>
                        </a:rPr>
                        <a:t>调测</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8198" marR="8198" marT="8198" marB="0" anchor="ctr">
                    <a:lnL w="6350" cap="flat" cmpd="sng" algn="ctr">
                      <a:solidFill>
                        <a:srgbClr val="FFFFFF">
                          <a:lumMod val="75000"/>
                        </a:srgbClr>
                      </a:solid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algn="l" fontAlgn="ctr"/>
                      <a:r>
                        <a:rPr lang="zh-CN" altLang="en-US" sz="1200" u="none" strike="noStrike" dirty="0" smtClean="0">
                          <a:solidFill>
                            <a:srgbClr val="000000"/>
                          </a:solidFill>
                          <a:effectLst/>
                          <a:latin typeface="微软雅黑" panose="020B0503020204020204" pitchFamily="34" charset="-122"/>
                          <a:ea typeface="微软雅黑" panose="020B0503020204020204" pitchFamily="34" charset="-122"/>
                        </a:rPr>
                        <a:t>功能继承并优化：设备</a:t>
                      </a:r>
                      <a:r>
                        <a:rPr lang="zh-CN" altLang="en-US" sz="1200" u="none" strike="noStrike" dirty="0">
                          <a:solidFill>
                            <a:srgbClr val="000000"/>
                          </a:solidFill>
                          <a:effectLst/>
                          <a:latin typeface="微软雅黑" panose="020B0503020204020204" pitchFamily="34" charset="-122"/>
                          <a:ea typeface="微软雅黑" panose="020B0503020204020204" pitchFamily="34" charset="-122"/>
                        </a:rPr>
                        <a:t>模拟器、应用模拟器、设备日志集中显示</a:t>
                      </a:r>
                      <a:r>
                        <a:rPr lang="zh-CN" altLang="en-US" sz="1200" u="none" strike="noStrike" dirty="0" smtClean="0">
                          <a:solidFill>
                            <a:srgbClr val="000000"/>
                          </a:solidFill>
                          <a:effectLst/>
                          <a:latin typeface="微软雅黑" panose="020B0503020204020204" pitchFamily="34" charset="-122"/>
                          <a:ea typeface="微软雅黑" panose="020B0503020204020204" pitchFamily="34" charset="-122"/>
                        </a:rPr>
                        <a:t>，方便调试</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6350" cap="flat" cmpd="sng" algn="ctr">
                      <a:solidFill>
                        <a:srgbClr val="FFFFFF">
                          <a:lumMod val="75000"/>
                        </a:srgbClr>
                      </a:solid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algn="l" fontAlgn="ctr"/>
                      <a:r>
                        <a:rPr lang="zh-CN" altLang="en-US" sz="1200" u="none" strike="noStrike" dirty="0">
                          <a:solidFill>
                            <a:srgbClr val="000000"/>
                          </a:solidFill>
                          <a:effectLst/>
                          <a:latin typeface="微软雅黑" panose="020B0503020204020204" pitchFamily="34" charset="-122"/>
                          <a:ea typeface="微软雅黑" panose="020B0503020204020204" pitchFamily="34" charset="-122"/>
                        </a:rPr>
                        <a:t>设备模拟器、应用模拟器、设备日志分散</a:t>
                      </a:r>
                      <a:r>
                        <a:rPr lang="zh-CN" altLang="en-US" sz="1200" u="none" strike="noStrike" dirty="0" smtClean="0">
                          <a:solidFill>
                            <a:srgbClr val="000000"/>
                          </a:solidFill>
                          <a:effectLst/>
                          <a:latin typeface="微软雅黑" panose="020B0503020204020204" pitchFamily="34" charset="-122"/>
                          <a:ea typeface="微软雅黑" panose="020B0503020204020204" pitchFamily="34" charset="-122"/>
                        </a:rPr>
                        <a:t>显示</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6350" cap="flat" cmpd="sng" algn="ctr">
                      <a:solidFill>
                        <a:srgbClr val="FFFFFF">
                          <a:lumMod val="75000"/>
                        </a:srgbClr>
                      </a:solidFill>
                      <a:prstDash val="solid"/>
                      <a:round/>
                      <a:headEnd type="none" w="med" len="med"/>
                      <a:tailEnd type="none" w="med" len="med"/>
                    </a:lnL>
                    <a:lnR>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r>
              <a:tr h="488951">
                <a:tc vMerge="1">
                  <a:txBody>
                    <a:bodyPr/>
                    <a:lstStyle/>
                    <a:p>
                      <a:endParaRPr lang="en-US"/>
                    </a:p>
                  </a:txBody>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algn="ctr" fontAlgn="ctr"/>
                      <a:r>
                        <a:rPr lang="zh-CN" altLang="en-US" sz="1200" u="none" strike="noStrike" dirty="0">
                          <a:solidFill>
                            <a:srgbClr val="000000"/>
                          </a:solidFill>
                          <a:effectLst/>
                          <a:latin typeface="微软雅黑" panose="020B0503020204020204" pitchFamily="34" charset="-122"/>
                          <a:ea typeface="微软雅黑" panose="020B0503020204020204" pitchFamily="34" charset="-122"/>
                        </a:rPr>
                        <a:t>设备管理</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8198" marR="8198" marT="8198" marB="0" anchor="ctr">
                    <a:lnL w="6350" cap="flat" cmpd="sng" algn="ctr">
                      <a:solidFill>
                        <a:srgbClr val="FFFFFF">
                          <a:lumMod val="75000"/>
                        </a:srgbClr>
                      </a:solid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algn="l" fontAlgn="ctr"/>
                      <a:r>
                        <a:rPr lang="zh-CN" altLang="en-US" sz="1200" u="none" strike="noStrike" dirty="0" smtClean="0">
                          <a:solidFill>
                            <a:srgbClr val="000000"/>
                          </a:solidFill>
                          <a:effectLst/>
                          <a:latin typeface="微软雅黑" panose="020B0503020204020204" pitchFamily="34" charset="-122"/>
                          <a:ea typeface="微软雅黑" panose="020B0503020204020204" pitchFamily="34" charset="-122"/>
                        </a:rPr>
                        <a:t>功能继承并优化：除完整设备列表，在每个产品下均包含单独的设备列表，可以查看产品模型（</a:t>
                      </a:r>
                      <a:r>
                        <a:rPr lang="en-US" altLang="zh-CN" sz="1200" u="none" strike="noStrike" dirty="0" smtClean="0">
                          <a:solidFill>
                            <a:srgbClr val="000000"/>
                          </a:solidFill>
                          <a:effectLst/>
                          <a:latin typeface="微软雅黑" panose="020B0503020204020204" pitchFamily="34" charset="-122"/>
                          <a:ea typeface="微软雅黑" panose="020B0503020204020204" pitchFamily="34" charset="-122"/>
                        </a:rPr>
                        <a:t>Profile</a:t>
                      </a:r>
                      <a:r>
                        <a:rPr lang="zh-CN" altLang="en-US" sz="1200" u="none" strike="noStrike" dirty="0" smtClean="0">
                          <a:solidFill>
                            <a:srgbClr val="000000"/>
                          </a:solidFill>
                          <a:effectLst/>
                          <a:latin typeface="微软雅黑" panose="020B0503020204020204" pitchFamily="34" charset="-122"/>
                          <a:ea typeface="微软雅黑" panose="020B0503020204020204" pitchFamily="34" charset="-122"/>
                        </a:rPr>
                        <a:t>）的设备</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6350" cap="flat" cmpd="sng" algn="ctr">
                      <a:solidFill>
                        <a:srgbClr val="FFFFFF">
                          <a:lumMod val="75000"/>
                        </a:srgbClr>
                      </a:solid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algn="l" fontAlgn="ctr"/>
                      <a:r>
                        <a:rPr lang="zh-CN" altLang="en-US" sz="1200" u="none" strike="noStrike" dirty="0">
                          <a:solidFill>
                            <a:srgbClr val="000000"/>
                          </a:solidFill>
                          <a:effectLst/>
                          <a:latin typeface="微软雅黑" panose="020B0503020204020204" pitchFamily="34" charset="-122"/>
                          <a:ea typeface="微软雅黑" panose="020B0503020204020204" pitchFamily="34" charset="-122"/>
                        </a:rPr>
                        <a:t>设备增删改查</a:t>
                      </a:r>
                      <a:r>
                        <a:rPr lang="zh-CN" altLang="en-US" sz="1200" u="none" strike="noStrike" dirty="0" smtClean="0">
                          <a:solidFill>
                            <a:srgbClr val="000000"/>
                          </a:solidFill>
                          <a:effectLst/>
                          <a:latin typeface="微软雅黑" panose="020B0503020204020204" pitchFamily="34" charset="-122"/>
                          <a:ea typeface="微软雅黑" panose="020B0503020204020204" pitchFamily="34" charset="-122"/>
                        </a:rPr>
                        <a:t>，完整设备列表</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6350" cap="flat" cmpd="sng" algn="ctr">
                      <a:solidFill>
                        <a:srgbClr val="FFFFFF">
                          <a:lumMod val="75000"/>
                        </a:srgbClr>
                      </a:solidFill>
                      <a:prstDash val="solid"/>
                      <a:round/>
                      <a:headEnd type="none" w="med" len="med"/>
                      <a:tailEnd type="none" w="med" len="med"/>
                    </a:lnL>
                    <a:lnR>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r>
              <a:tr h="463017">
                <a:tc vMerge="1">
                  <a:txBody>
                    <a:bodyPr/>
                    <a:lstStyle/>
                    <a:p>
                      <a:endParaRPr lang="en-US"/>
                    </a:p>
                  </a:txBody>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algn="ctr" fontAlgn="ctr"/>
                      <a:r>
                        <a:rPr lang="zh-CN" altLang="en-US" sz="1200" u="none" strike="noStrike" dirty="0">
                          <a:solidFill>
                            <a:srgbClr val="000000"/>
                          </a:solidFill>
                          <a:effectLst/>
                          <a:latin typeface="微软雅黑" panose="020B0503020204020204" pitchFamily="34" charset="-122"/>
                          <a:ea typeface="微软雅黑" panose="020B0503020204020204" pitchFamily="34" charset="-122"/>
                        </a:rPr>
                        <a:t>应用对接信息</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8198" marR="8198" marT="8198" marB="0" anchor="ctr">
                    <a:lnL w="6350" cap="flat" cmpd="sng" algn="ctr">
                      <a:solidFill>
                        <a:srgbClr val="FFFFFF">
                          <a:lumMod val="75000"/>
                        </a:srgbClr>
                      </a:solid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algn="l" fontAlgn="ctr"/>
                      <a:r>
                        <a:rPr lang="zh-CN" altLang="en-US" sz="1200" u="none" strike="noStrike" dirty="0" smtClean="0">
                          <a:solidFill>
                            <a:srgbClr val="000000"/>
                          </a:solidFill>
                          <a:effectLst/>
                          <a:latin typeface="微软雅黑" panose="020B0503020204020204" pitchFamily="34" charset="-122"/>
                          <a:ea typeface="微软雅黑" panose="020B0503020204020204" pitchFamily="34" charset="-122"/>
                        </a:rPr>
                        <a:t>功能继承，无变更</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6350" cap="flat" cmpd="sng" algn="ctr">
                      <a:solidFill>
                        <a:srgbClr val="FFFFFF">
                          <a:lumMod val="75000"/>
                        </a:srgbClr>
                      </a:solid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algn="l" fontAlgn="ctr"/>
                      <a:r>
                        <a:rPr lang="en-US" sz="1200" u="none" strike="noStrike" dirty="0">
                          <a:solidFill>
                            <a:srgbClr val="000000"/>
                          </a:solidFill>
                          <a:effectLst/>
                          <a:latin typeface="微软雅黑" panose="020B0503020204020204" pitchFamily="34" charset="-122"/>
                          <a:ea typeface="微软雅黑" panose="020B0503020204020204" pitchFamily="34" charset="-122"/>
                        </a:rPr>
                        <a:t>APPID</a:t>
                      </a:r>
                      <a:r>
                        <a:rPr lang="zh-CN" altLang="en-US" sz="1200" u="none" strike="noStrike" dirty="0">
                          <a:solidFill>
                            <a:srgbClr val="000000"/>
                          </a:solidFill>
                          <a:effectLst/>
                          <a:latin typeface="微软雅黑" panose="020B0503020204020204" pitchFamily="34" charset="-122"/>
                          <a:ea typeface="微软雅黑" panose="020B0503020204020204" pitchFamily="34" charset="-122"/>
                        </a:rPr>
                        <a:t>等基本信息展示</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6350" cap="flat" cmpd="sng" algn="ctr">
                      <a:solidFill>
                        <a:srgbClr val="FFFFFF">
                          <a:lumMod val="75000"/>
                        </a:srgbClr>
                      </a:solidFill>
                      <a:prstDash val="solid"/>
                      <a:round/>
                      <a:headEnd type="none" w="med" len="med"/>
                      <a:tailEnd type="none" w="med" len="med"/>
                    </a:lnL>
                    <a:lnR>
                      <a:noFill/>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r>
              <a:tr h="478277">
                <a:tc vMerge="1">
                  <a:txBody>
                    <a:bodyPr/>
                    <a:lstStyle/>
                    <a:p>
                      <a:endParaRPr lang="en-US"/>
                    </a:p>
                  </a:txBody>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algn="ctr" fontAlgn="ctr"/>
                      <a:r>
                        <a:rPr lang="zh-CN" altLang="en-US" sz="1200" u="none" strike="noStrike" dirty="0">
                          <a:solidFill>
                            <a:srgbClr val="000000"/>
                          </a:solidFill>
                          <a:effectLst/>
                          <a:latin typeface="微软雅黑" panose="020B0503020204020204" pitchFamily="34" charset="-122"/>
                          <a:ea typeface="微软雅黑" panose="020B0503020204020204" pitchFamily="34" charset="-122"/>
                        </a:rPr>
                        <a:t>订阅调试</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8198" marR="8198" marT="8198" marB="0" anchor="ctr">
                    <a:lnL w="6350" cap="flat" cmpd="sng" algn="ctr">
                      <a:solidFill>
                        <a:srgbClr val="FFFFFF">
                          <a:lumMod val="75000"/>
                        </a:srgbClr>
                      </a:solid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12700" cmpd="sng">
                      <a:solidFill>
                        <a:srgbClr val="F4A100"/>
                      </a:solidFill>
                    </a:lnB>
                    <a:lnTlToBr w="12700" cmpd="sng">
                      <a:noFill/>
                      <a:prstDash val="solid"/>
                    </a:lnTlToBr>
                    <a:lnBlToTr w="12700" cmpd="sng">
                      <a:noFill/>
                      <a:prstDash val="solid"/>
                    </a:lnBlToTr>
                    <a:noFill/>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algn="l" fontAlgn="ctr"/>
                      <a:r>
                        <a:rPr lang="zh-CN" altLang="en-US" sz="1200" u="none" strike="noStrike" dirty="0" smtClean="0">
                          <a:solidFill>
                            <a:srgbClr val="000000"/>
                          </a:solidFill>
                          <a:effectLst/>
                          <a:latin typeface="微软雅黑" panose="020B0503020204020204" pitchFamily="34" charset="-122"/>
                          <a:ea typeface="微软雅黑" panose="020B0503020204020204" pitchFamily="34" charset="-122"/>
                        </a:rPr>
                        <a:t>功能继承并优化：可以</a:t>
                      </a:r>
                      <a:r>
                        <a:rPr lang="zh-CN" altLang="en-US" sz="1200" u="none" strike="noStrike" dirty="0">
                          <a:solidFill>
                            <a:srgbClr val="000000"/>
                          </a:solidFill>
                          <a:effectLst/>
                          <a:latin typeface="微软雅黑" panose="020B0503020204020204" pitchFamily="34" charset="-122"/>
                          <a:ea typeface="微软雅黑" panose="020B0503020204020204" pitchFamily="34" charset="-122"/>
                        </a:rPr>
                        <a:t>直观显示订阅回调地址是否异常</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6350" cap="flat" cmpd="sng" algn="ctr">
                      <a:solidFill>
                        <a:srgbClr val="FFFFFF">
                          <a:lumMod val="75000"/>
                        </a:srgbClr>
                      </a:solid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12700" cmpd="sng">
                      <a:solidFill>
                        <a:srgbClr val="F4A100"/>
                      </a:solidFill>
                    </a:lnB>
                    <a:lnTlToBr w="12700" cmpd="sng">
                      <a:noFill/>
                      <a:prstDash val="solid"/>
                    </a:lnTlToBr>
                    <a:lnBlToTr w="12700" cmpd="sng">
                      <a:noFill/>
                      <a:prstDash val="solid"/>
                    </a:lnBlToTr>
                    <a:noFill/>
                  </a:tcPr>
                </a:tc>
                <a:tc>
                  <a:txBody>
                    <a:bodyPr/>
                    <a:lstStyle>
                      <a:lvl1pPr marL="0" algn="r" defTabSz="1219170" rtl="1" eaLnBrk="1" latinLnBrk="0" hangingPunct="1">
                        <a:defRPr sz="2400" kern="1200">
                          <a:solidFill>
                            <a:schemeClr val="tx1"/>
                          </a:solidFill>
                          <a:latin typeface="Calibri" panose="020F0502020204030204"/>
                        </a:defRPr>
                      </a:lvl1pPr>
                      <a:lvl2pPr marL="609585" algn="r" defTabSz="1219170" rtl="1" eaLnBrk="1" latinLnBrk="0" hangingPunct="1">
                        <a:defRPr sz="2400" kern="1200">
                          <a:solidFill>
                            <a:schemeClr val="tx1"/>
                          </a:solidFill>
                          <a:latin typeface="Calibri" panose="020F0502020204030204"/>
                        </a:defRPr>
                      </a:lvl2pPr>
                      <a:lvl3pPr marL="1219170" algn="r" defTabSz="1219170" rtl="1" eaLnBrk="1" latinLnBrk="0" hangingPunct="1">
                        <a:defRPr sz="2400" kern="1200">
                          <a:solidFill>
                            <a:schemeClr val="tx1"/>
                          </a:solidFill>
                          <a:latin typeface="Calibri" panose="020F0502020204030204"/>
                        </a:defRPr>
                      </a:lvl3pPr>
                      <a:lvl4pPr marL="1828754" algn="r" defTabSz="1219170" rtl="1" eaLnBrk="1" latinLnBrk="0" hangingPunct="1">
                        <a:defRPr sz="2400" kern="1200">
                          <a:solidFill>
                            <a:schemeClr val="tx1"/>
                          </a:solidFill>
                          <a:latin typeface="Calibri" panose="020F0502020204030204"/>
                        </a:defRPr>
                      </a:lvl4pPr>
                      <a:lvl5pPr marL="2438339" algn="r" defTabSz="1219170" rtl="1" eaLnBrk="1" latinLnBrk="0" hangingPunct="1">
                        <a:defRPr sz="2400" kern="1200">
                          <a:solidFill>
                            <a:schemeClr val="tx1"/>
                          </a:solidFill>
                          <a:latin typeface="Calibri" panose="020F0502020204030204"/>
                        </a:defRPr>
                      </a:lvl5pPr>
                      <a:lvl6pPr marL="3047924" algn="r" defTabSz="1219170" rtl="1" eaLnBrk="1" latinLnBrk="0" hangingPunct="1">
                        <a:defRPr sz="2400" kern="1200">
                          <a:solidFill>
                            <a:schemeClr val="tx1"/>
                          </a:solidFill>
                          <a:latin typeface="Calibri" panose="020F0502020204030204"/>
                        </a:defRPr>
                      </a:lvl6pPr>
                      <a:lvl7pPr marL="3657509" algn="r" defTabSz="1219170" rtl="1" eaLnBrk="1" latinLnBrk="0" hangingPunct="1">
                        <a:defRPr sz="2400" kern="1200">
                          <a:solidFill>
                            <a:schemeClr val="tx1"/>
                          </a:solidFill>
                          <a:latin typeface="Calibri" panose="020F0502020204030204"/>
                        </a:defRPr>
                      </a:lvl7pPr>
                      <a:lvl8pPr marL="4267093" algn="r" defTabSz="1219170" rtl="1" eaLnBrk="1" latinLnBrk="0" hangingPunct="1">
                        <a:defRPr sz="2400" kern="1200">
                          <a:solidFill>
                            <a:schemeClr val="tx1"/>
                          </a:solidFill>
                          <a:latin typeface="Calibri" panose="020F0502020204030204"/>
                        </a:defRPr>
                      </a:lvl8pPr>
                      <a:lvl9pPr marL="4876678" algn="r" defTabSz="1219170" rtl="1" eaLnBrk="1" latinLnBrk="0" hangingPunct="1">
                        <a:defRPr sz="2400" kern="1200">
                          <a:solidFill>
                            <a:schemeClr val="tx1"/>
                          </a:solidFill>
                          <a:latin typeface="Calibri" panose="020F0502020204030204"/>
                        </a:defRPr>
                      </a:lvl9pPr>
                    </a:lstStyle>
                    <a:p>
                      <a:pPr algn="l" fontAlgn="ctr"/>
                      <a:r>
                        <a:rPr lang="zh-CN" altLang="en-US" sz="1200" u="none" strike="noStrike" dirty="0" smtClean="0">
                          <a:solidFill>
                            <a:srgbClr val="000000"/>
                          </a:solidFill>
                          <a:effectLst/>
                          <a:latin typeface="微软雅黑" panose="020B0503020204020204" pitchFamily="34" charset="-122"/>
                          <a:ea typeface="微软雅黑" panose="020B0503020204020204" pitchFamily="34" charset="-122"/>
                        </a:rPr>
                        <a:t>只显示</a:t>
                      </a:r>
                      <a:r>
                        <a:rPr lang="zh-CN" altLang="en-US" sz="1200" u="none" strike="noStrike" dirty="0">
                          <a:solidFill>
                            <a:srgbClr val="000000"/>
                          </a:solidFill>
                          <a:effectLst/>
                          <a:latin typeface="微软雅黑" panose="020B0503020204020204" pitchFamily="34" charset="-122"/>
                          <a:ea typeface="微软雅黑" panose="020B0503020204020204" pitchFamily="34" charset="-122"/>
                        </a:rPr>
                        <a:t>订阅地址，测试状态未知</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lnL w="6350" cap="flat" cmpd="sng" algn="ctr">
                      <a:solidFill>
                        <a:srgbClr val="FFFFFF">
                          <a:lumMod val="75000"/>
                        </a:srgbClr>
                      </a:solidFill>
                      <a:prstDash val="solid"/>
                      <a:round/>
                      <a:headEnd type="none" w="med" len="med"/>
                      <a:tailEnd type="none" w="med" len="med"/>
                    </a:lnL>
                    <a:lnR>
                      <a:noFill/>
                    </a:lnR>
                    <a:lnT w="6350" cap="flat" cmpd="sng" algn="ctr">
                      <a:solidFill>
                        <a:srgbClr val="FFFFFF">
                          <a:lumMod val="75000"/>
                        </a:srgbClr>
                      </a:solidFill>
                      <a:prstDash val="solid"/>
                      <a:round/>
                      <a:headEnd type="none" w="med" len="med"/>
                      <a:tailEnd type="none" w="med" len="med"/>
                    </a:lnT>
                    <a:lnB w="12700" cmpd="sng">
                      <a:solidFill>
                        <a:srgbClr val="F4A100"/>
                      </a:solid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387056250"/>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88698" y="1117723"/>
            <a:ext cx="6293857" cy="2714247"/>
          </a:xfrm>
          <a:prstGeom prst="rect">
            <a:avLst/>
          </a:prstGeom>
        </p:spPr>
      </p:pic>
      <p:sp>
        <p:nvSpPr>
          <p:cNvPr id="13" name="Rectangle 15"/>
          <p:cNvSpPr/>
          <p:nvPr/>
        </p:nvSpPr>
        <p:spPr>
          <a:xfrm>
            <a:off x="1" y="106262"/>
            <a:ext cx="2222337" cy="568449"/>
          </a:xfrm>
          <a:prstGeom prst="rect">
            <a:avLst/>
          </a:prstGeom>
          <a:solidFill>
            <a:srgbClr val="237DB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9170" rtl="1"/>
            <a:endParaRPr lang="ar-SA" sz="2400">
              <a:solidFill>
                <a:srgbClr val="FFFFFF"/>
              </a:solidFill>
              <a:cs typeface="+mn-ea"/>
              <a:sym typeface="+mn-lt"/>
            </a:endParaRPr>
          </a:p>
        </p:txBody>
      </p:sp>
      <p:sp>
        <p:nvSpPr>
          <p:cNvPr id="14" name="TextBox 13"/>
          <p:cNvSpPr txBox="1"/>
          <p:nvPr/>
        </p:nvSpPr>
        <p:spPr>
          <a:xfrm>
            <a:off x="-69450" y="116160"/>
            <a:ext cx="2361235" cy="523220"/>
          </a:xfrm>
          <a:prstGeom prst="rect">
            <a:avLst/>
          </a:prstGeom>
          <a:noFill/>
        </p:spPr>
        <p:txBody>
          <a:bodyPr wrap="square" rtlCol="0">
            <a:spAutoFit/>
          </a:bodyPr>
          <a:lstStyle/>
          <a:p>
            <a:pPr algn="ctr"/>
            <a:r>
              <a:rPr lang="zh-CN" altLang="en-US" sz="2800" dirty="0" smtClean="0"/>
              <a:t>差异对比</a:t>
            </a:r>
            <a:r>
              <a:rPr lang="en-US" altLang="zh-CN" sz="2800" dirty="0" smtClean="0"/>
              <a:t>1</a:t>
            </a:r>
            <a:endParaRPr lang="zh-CN" altLang="en-US" sz="2800" dirty="0"/>
          </a:p>
        </p:txBody>
      </p:sp>
      <p:sp>
        <p:nvSpPr>
          <p:cNvPr id="15" name="TextBox 11"/>
          <p:cNvSpPr txBox="1"/>
          <p:nvPr/>
        </p:nvSpPr>
        <p:spPr>
          <a:xfrm>
            <a:off x="2291785" y="106169"/>
            <a:ext cx="6280715" cy="523220"/>
          </a:xfrm>
          <a:prstGeom prst="rect">
            <a:avLst/>
          </a:prstGeom>
          <a:noFill/>
        </p:spPr>
        <p:txBody>
          <a:bodyPr wrap="square" rtlCol="0">
            <a:spAutoFit/>
          </a:bodyPr>
          <a:lstStyle/>
          <a:p>
            <a:r>
              <a:rPr lang="zh-CN" altLang="en-US" sz="2800" dirty="0">
                <a:solidFill>
                  <a:srgbClr val="237DB9"/>
                </a:solidFill>
                <a:latin typeface="+mn-ea"/>
              </a:rPr>
              <a:t>公告</a:t>
            </a:r>
            <a:endParaRPr lang="zh-CN" altLang="en-US" sz="2800" dirty="0">
              <a:solidFill>
                <a:srgbClr val="C00000"/>
              </a:solidFill>
            </a:endParaRPr>
          </a:p>
        </p:txBody>
      </p:sp>
      <p:sp>
        <p:nvSpPr>
          <p:cNvPr id="20" name="文本框 19"/>
          <p:cNvSpPr txBox="1"/>
          <p:nvPr/>
        </p:nvSpPr>
        <p:spPr>
          <a:xfrm>
            <a:off x="7234751" y="1004160"/>
            <a:ext cx="3206843" cy="1836400"/>
          </a:xfrm>
          <a:prstGeom prst="rect">
            <a:avLst/>
          </a:prstGeom>
          <a:noFill/>
          <a:ln>
            <a:solidFill>
              <a:srgbClr val="000000"/>
            </a:solidFill>
            <a:prstDash val="sysDash"/>
          </a:ln>
        </p:spPr>
        <p:txBody>
          <a:bodyPr wrap="square" rtlCol="0">
            <a:spAutoFit/>
          </a:bodyPr>
          <a:lstStyle/>
          <a:p>
            <a:pPr defTabSz="914478">
              <a:lnSpc>
                <a:spcPts val="3440"/>
              </a:lnSpc>
            </a:pPr>
            <a:r>
              <a:rPr lang="zh-CN" altLang="en-US" sz="1400" b="1" dirty="0" smtClean="0">
                <a:solidFill>
                  <a:srgbClr val="1D1D1A"/>
                </a:solidFill>
                <a:latin typeface="Microsoft YaHei" panose="020B0503020204020204" pitchFamily="34" charset="-122"/>
              </a:rPr>
              <a:t>开发中心公告</a:t>
            </a:r>
            <a:r>
              <a:rPr lang="zh-CN" altLang="en-US" sz="1400" b="1" dirty="0">
                <a:solidFill>
                  <a:srgbClr val="1D1D1A"/>
                </a:solidFill>
                <a:latin typeface="Microsoft YaHei" panose="020B0503020204020204" pitchFamily="34" charset="-122"/>
              </a:rPr>
              <a:t>：</a:t>
            </a:r>
            <a:endParaRPr lang="en-US" altLang="zh-CN" sz="1400" b="1" dirty="0" smtClean="0">
              <a:solidFill>
                <a:srgbClr val="1D1D1A"/>
              </a:solidFill>
              <a:latin typeface="Microsoft YaHei" panose="020B0503020204020204" pitchFamily="34" charset="-122"/>
            </a:endParaRPr>
          </a:p>
          <a:p>
            <a:pPr marL="285750" indent="-285750" defTabSz="914478">
              <a:lnSpc>
                <a:spcPts val="3440"/>
              </a:lnSpc>
              <a:buFont typeface="Arial" panose="020B0604020202020204" pitchFamily="34" charset="0"/>
              <a:buChar char="•"/>
            </a:pPr>
            <a:r>
              <a:rPr lang="zh-CN" altLang="en-US" sz="1400" dirty="0" smtClean="0">
                <a:solidFill>
                  <a:srgbClr val="1D1D1A"/>
                </a:solidFill>
                <a:latin typeface="Microsoft YaHei" panose="020B0503020204020204" pitchFamily="34" charset="-122"/>
              </a:rPr>
              <a:t>首页</a:t>
            </a:r>
            <a:r>
              <a:rPr lang="zh-CN" altLang="en-US" sz="1400" dirty="0">
                <a:solidFill>
                  <a:srgbClr val="1D1D1A"/>
                </a:solidFill>
                <a:latin typeface="Microsoft YaHei" panose="020B0503020204020204" pitchFamily="34" charset="-122"/>
              </a:rPr>
              <a:t>直接展示，用户关注度高</a:t>
            </a:r>
          </a:p>
          <a:p>
            <a:pPr marL="285750" indent="-285750" defTabSz="914478">
              <a:lnSpc>
                <a:spcPts val="3440"/>
              </a:lnSpc>
              <a:buFont typeface="Arial" panose="020B0604020202020204" pitchFamily="34" charset="0"/>
              <a:buChar char="•"/>
            </a:pPr>
            <a:r>
              <a:rPr lang="zh-CN" altLang="en-US" sz="1400" dirty="0" smtClean="0">
                <a:solidFill>
                  <a:srgbClr val="1D1D1A"/>
                </a:solidFill>
                <a:latin typeface="Microsoft YaHei" panose="020B0503020204020204" pitchFamily="34" charset="-122"/>
              </a:rPr>
              <a:t>公告</a:t>
            </a:r>
            <a:r>
              <a:rPr lang="zh-CN" altLang="en-US" sz="1400" dirty="0">
                <a:solidFill>
                  <a:srgbClr val="1D1D1A"/>
                </a:solidFill>
                <a:latin typeface="Microsoft YaHei" panose="020B0503020204020204" pitchFamily="34" charset="-122"/>
              </a:rPr>
              <a:t>中心可以浏览历史公告</a:t>
            </a:r>
          </a:p>
          <a:p>
            <a:pPr marL="285750" indent="-285750" defTabSz="914478">
              <a:lnSpc>
                <a:spcPts val="3440"/>
              </a:lnSpc>
              <a:buFont typeface="Arial" panose="020B0604020202020204" pitchFamily="34" charset="0"/>
              <a:buChar char="•"/>
            </a:pPr>
            <a:r>
              <a:rPr lang="zh-CN" altLang="en-US" sz="1400" dirty="0" smtClean="0">
                <a:solidFill>
                  <a:srgbClr val="1D1D1A"/>
                </a:solidFill>
                <a:latin typeface="Microsoft YaHei" panose="020B0503020204020204" pitchFamily="34" charset="-122"/>
              </a:rPr>
              <a:t>可以</a:t>
            </a:r>
            <a:r>
              <a:rPr lang="zh-CN" altLang="en-US" sz="1400" dirty="0">
                <a:solidFill>
                  <a:srgbClr val="1D1D1A"/>
                </a:solidFill>
                <a:latin typeface="Microsoft YaHei" panose="020B0503020204020204" pitchFamily="34" charset="-122"/>
              </a:rPr>
              <a:t>登陆认证中心进行</a:t>
            </a:r>
            <a:r>
              <a:rPr lang="zh-CN" altLang="en-US" sz="1400" dirty="0" smtClean="0">
                <a:solidFill>
                  <a:srgbClr val="1D1D1A"/>
                </a:solidFill>
                <a:latin typeface="Microsoft YaHei" panose="020B0503020204020204" pitchFamily="34" charset="-122"/>
              </a:rPr>
              <a:t>公告管理</a:t>
            </a:r>
            <a:endParaRPr lang="zh-CN" altLang="en-US" sz="1400" dirty="0">
              <a:solidFill>
                <a:srgbClr val="1D1D1A"/>
              </a:solidFill>
              <a:latin typeface="Microsoft YaHei" panose="020B0503020204020204" pitchFamily="34" charset="-122"/>
            </a:endParaRPr>
          </a:p>
        </p:txBody>
      </p:sp>
      <p:cxnSp>
        <p:nvCxnSpPr>
          <p:cNvPr id="22" name="直接连接符 21"/>
          <p:cNvCxnSpPr/>
          <p:nvPr/>
        </p:nvCxnSpPr>
        <p:spPr>
          <a:xfrm flipH="1">
            <a:off x="5981700" y="1482768"/>
            <a:ext cx="1316551" cy="0"/>
          </a:xfrm>
          <a:prstGeom prst="line">
            <a:avLst/>
          </a:prstGeom>
          <a:ln w="19050">
            <a:solidFill>
              <a:srgbClr val="C00000"/>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5992276" y="1476418"/>
            <a:ext cx="0" cy="714332"/>
          </a:xfrm>
          <a:prstGeom prst="line">
            <a:avLst/>
          </a:prstGeom>
          <a:ln w="19050">
            <a:solidFill>
              <a:srgbClr val="C00000"/>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5462138" y="3507177"/>
            <a:ext cx="6305486" cy="2800344"/>
          </a:xfrm>
          <a:prstGeom prst="rect">
            <a:avLst/>
          </a:prstGeom>
          <a:ln>
            <a:noFill/>
          </a:ln>
          <a:effectLst>
            <a:outerShdw blurRad="190500" algn="tl" rotWithShape="0">
              <a:srgbClr val="000000">
                <a:alpha val="70000"/>
              </a:srgbClr>
            </a:outerShdw>
          </a:effectLst>
        </p:spPr>
      </p:pic>
      <p:sp>
        <p:nvSpPr>
          <p:cNvPr id="18" name="文本框 17"/>
          <p:cNvSpPr txBox="1"/>
          <p:nvPr/>
        </p:nvSpPr>
        <p:spPr>
          <a:xfrm>
            <a:off x="1415963" y="4728618"/>
            <a:ext cx="3662118" cy="1334083"/>
          </a:xfrm>
          <a:prstGeom prst="rect">
            <a:avLst/>
          </a:prstGeom>
          <a:noFill/>
          <a:ln>
            <a:solidFill>
              <a:srgbClr val="000000"/>
            </a:solidFill>
            <a:prstDash val="sysDash"/>
          </a:ln>
        </p:spPr>
        <p:txBody>
          <a:bodyPr wrap="square" rtlCol="0">
            <a:spAutoFit/>
          </a:bodyPr>
          <a:lstStyle/>
          <a:p>
            <a:pPr defTabSz="914478">
              <a:lnSpc>
                <a:spcPts val="3440"/>
              </a:lnSpc>
            </a:pPr>
            <a:r>
              <a:rPr lang="zh-CN" altLang="en-US" sz="1400" b="1" dirty="0">
                <a:solidFill>
                  <a:srgbClr val="1D1D1A"/>
                </a:solidFill>
                <a:latin typeface="Microsoft YaHei" panose="020B0503020204020204" pitchFamily="34" charset="-122"/>
              </a:rPr>
              <a:t>开发</a:t>
            </a:r>
            <a:r>
              <a:rPr lang="zh-CN" altLang="en-US" sz="1400" b="1" dirty="0" smtClean="0">
                <a:solidFill>
                  <a:srgbClr val="1D1D1A"/>
                </a:solidFill>
                <a:latin typeface="Microsoft YaHei" panose="020B0503020204020204" pitchFamily="34" charset="-122"/>
              </a:rPr>
              <a:t>者</a:t>
            </a:r>
            <a:r>
              <a:rPr lang="en-US" altLang="zh-CN" sz="1400" b="1" dirty="0" smtClean="0">
                <a:solidFill>
                  <a:srgbClr val="1D1D1A"/>
                </a:solidFill>
                <a:latin typeface="Microsoft YaHei" panose="020B0503020204020204" pitchFamily="34" charset="-122"/>
              </a:rPr>
              <a:t>Portal</a:t>
            </a:r>
            <a:r>
              <a:rPr lang="zh-CN" altLang="en-US" sz="1400" b="1" dirty="0" smtClean="0">
                <a:solidFill>
                  <a:srgbClr val="1D1D1A"/>
                </a:solidFill>
                <a:latin typeface="Microsoft YaHei" panose="020B0503020204020204" pitchFamily="34" charset="-122"/>
              </a:rPr>
              <a:t>公告</a:t>
            </a:r>
            <a:r>
              <a:rPr lang="zh-CN" altLang="en-US" sz="1400" b="1" dirty="0">
                <a:solidFill>
                  <a:srgbClr val="1D1D1A"/>
                </a:solidFill>
                <a:latin typeface="Microsoft YaHei" panose="020B0503020204020204" pitchFamily="34" charset="-122"/>
              </a:rPr>
              <a:t>：</a:t>
            </a:r>
            <a:endParaRPr lang="en-US" altLang="zh-CN" sz="1400" b="1" dirty="0" smtClean="0">
              <a:solidFill>
                <a:srgbClr val="1D1D1A"/>
              </a:solidFill>
              <a:latin typeface="Microsoft YaHei" panose="020B0503020204020204" pitchFamily="34" charset="-122"/>
            </a:endParaRPr>
          </a:p>
          <a:p>
            <a:pPr marL="285750" indent="-285750" defTabSz="914478">
              <a:lnSpc>
                <a:spcPts val="3440"/>
              </a:lnSpc>
              <a:buFont typeface="Arial" panose="020B0604020202020204" pitchFamily="34" charset="0"/>
              <a:buChar char="•"/>
            </a:pPr>
            <a:r>
              <a:rPr lang="zh-CN" altLang="en-US" sz="1400" dirty="0" smtClean="0">
                <a:solidFill>
                  <a:srgbClr val="1D1D1A"/>
                </a:solidFill>
                <a:latin typeface="Microsoft YaHei" panose="020B0503020204020204" pitchFamily="34" charset="-122"/>
              </a:rPr>
              <a:t>仅在登陆时候有提示</a:t>
            </a:r>
            <a:endParaRPr lang="en-US" altLang="zh-CN" sz="1400" dirty="0" smtClean="0">
              <a:solidFill>
                <a:srgbClr val="1D1D1A"/>
              </a:solidFill>
              <a:latin typeface="Microsoft YaHei" panose="020B0503020204020204" pitchFamily="34" charset="-122"/>
            </a:endParaRPr>
          </a:p>
          <a:p>
            <a:pPr marL="285750" indent="-285750" defTabSz="914478">
              <a:lnSpc>
                <a:spcPts val="3440"/>
              </a:lnSpc>
              <a:buFont typeface="Arial" panose="020B0604020202020204" pitchFamily="34" charset="0"/>
              <a:buChar char="•"/>
            </a:pPr>
            <a:r>
              <a:rPr lang="zh-CN" altLang="en-US" sz="1400" dirty="0" smtClean="0">
                <a:solidFill>
                  <a:srgbClr val="1D1D1A"/>
                </a:solidFill>
                <a:latin typeface="Microsoft YaHei" panose="020B0503020204020204" pitchFamily="34" charset="-122"/>
              </a:rPr>
              <a:t>公告发布仅在版本升级时候才更新</a:t>
            </a:r>
            <a:endParaRPr lang="en-US" sz="1400" dirty="0">
              <a:solidFill>
                <a:srgbClr val="1D1D1A"/>
              </a:solidFill>
              <a:latin typeface="Microsoft YaHei" panose="020B0503020204020204" pitchFamily="34" charset="-122"/>
            </a:endParaRPr>
          </a:p>
        </p:txBody>
      </p:sp>
      <p:cxnSp>
        <p:nvCxnSpPr>
          <p:cNvPr id="8" name="直接连接符 7"/>
          <p:cNvCxnSpPr/>
          <p:nvPr/>
        </p:nvCxnSpPr>
        <p:spPr>
          <a:xfrm flipH="1">
            <a:off x="4951081" y="5471364"/>
            <a:ext cx="903619" cy="0"/>
          </a:xfrm>
          <a:prstGeom prst="line">
            <a:avLst/>
          </a:prstGeom>
          <a:ln w="19050">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4333101"/>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86961" y="1032180"/>
            <a:ext cx="6436140" cy="2966431"/>
          </a:xfrm>
          <a:prstGeom prst="rect">
            <a:avLst/>
          </a:prstGeom>
          <a:ln>
            <a:noFill/>
          </a:ln>
          <a:effectLst>
            <a:outerShdw blurRad="190500" algn="tl" rotWithShape="0">
              <a:srgbClr val="000000">
                <a:alpha val="70000"/>
              </a:srgbClr>
            </a:outerShdw>
          </a:effectLst>
        </p:spPr>
      </p:pic>
      <p:sp>
        <p:nvSpPr>
          <p:cNvPr id="13" name="Rectangle 15"/>
          <p:cNvSpPr/>
          <p:nvPr/>
        </p:nvSpPr>
        <p:spPr>
          <a:xfrm>
            <a:off x="1" y="106262"/>
            <a:ext cx="2222337" cy="568449"/>
          </a:xfrm>
          <a:prstGeom prst="rect">
            <a:avLst/>
          </a:prstGeom>
          <a:solidFill>
            <a:srgbClr val="237DB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9170" rtl="1"/>
            <a:endParaRPr lang="ar-SA" sz="2400">
              <a:solidFill>
                <a:srgbClr val="FFFFFF"/>
              </a:solidFill>
              <a:cs typeface="+mn-ea"/>
              <a:sym typeface="+mn-lt"/>
            </a:endParaRPr>
          </a:p>
        </p:txBody>
      </p:sp>
      <p:sp>
        <p:nvSpPr>
          <p:cNvPr id="14" name="TextBox 13"/>
          <p:cNvSpPr txBox="1"/>
          <p:nvPr/>
        </p:nvSpPr>
        <p:spPr>
          <a:xfrm>
            <a:off x="-69450" y="116160"/>
            <a:ext cx="2361235" cy="523220"/>
          </a:xfrm>
          <a:prstGeom prst="rect">
            <a:avLst/>
          </a:prstGeom>
          <a:noFill/>
        </p:spPr>
        <p:txBody>
          <a:bodyPr wrap="square" rtlCol="0">
            <a:spAutoFit/>
          </a:bodyPr>
          <a:lstStyle/>
          <a:p>
            <a:pPr algn="ctr"/>
            <a:r>
              <a:rPr lang="zh-CN" altLang="en-US" sz="2800" dirty="0" smtClean="0"/>
              <a:t>差异对比</a:t>
            </a:r>
            <a:r>
              <a:rPr lang="en-US" altLang="zh-CN" sz="2800" dirty="0" smtClean="0"/>
              <a:t>2</a:t>
            </a:r>
            <a:endParaRPr lang="zh-CN" altLang="en-US" sz="2800" dirty="0"/>
          </a:p>
        </p:txBody>
      </p:sp>
      <p:sp>
        <p:nvSpPr>
          <p:cNvPr id="15" name="TextBox 11"/>
          <p:cNvSpPr txBox="1"/>
          <p:nvPr/>
        </p:nvSpPr>
        <p:spPr>
          <a:xfrm>
            <a:off x="2291785" y="106169"/>
            <a:ext cx="6280715" cy="523220"/>
          </a:xfrm>
          <a:prstGeom prst="rect">
            <a:avLst/>
          </a:prstGeom>
          <a:noFill/>
        </p:spPr>
        <p:txBody>
          <a:bodyPr wrap="square" rtlCol="0">
            <a:spAutoFit/>
          </a:bodyPr>
          <a:lstStyle/>
          <a:p>
            <a:r>
              <a:rPr lang="en-US" altLang="zh-CN" sz="2800" dirty="0" smtClean="0">
                <a:solidFill>
                  <a:srgbClr val="237DB9"/>
                </a:solidFill>
                <a:latin typeface="+mn-ea"/>
              </a:rPr>
              <a:t>Profile</a:t>
            </a:r>
            <a:r>
              <a:rPr lang="zh-CN" altLang="en-US" sz="2800" dirty="0" smtClean="0">
                <a:solidFill>
                  <a:srgbClr val="237DB9"/>
                </a:solidFill>
                <a:latin typeface="+mn-ea"/>
              </a:rPr>
              <a:t>定义</a:t>
            </a:r>
            <a:endParaRPr lang="zh-CN" altLang="en-US" sz="2800" dirty="0">
              <a:solidFill>
                <a:srgbClr val="C00000"/>
              </a:solidFill>
            </a:endParaRPr>
          </a:p>
        </p:txBody>
      </p:sp>
      <p:sp>
        <p:nvSpPr>
          <p:cNvPr id="18" name="文本框 17"/>
          <p:cNvSpPr txBox="1"/>
          <p:nvPr/>
        </p:nvSpPr>
        <p:spPr>
          <a:xfrm>
            <a:off x="1631863" y="4989180"/>
            <a:ext cx="3662118" cy="964367"/>
          </a:xfrm>
          <a:prstGeom prst="rect">
            <a:avLst/>
          </a:prstGeom>
          <a:noFill/>
          <a:ln>
            <a:solidFill>
              <a:srgbClr val="000000"/>
            </a:solidFill>
            <a:prstDash val="sysDash"/>
          </a:ln>
        </p:spPr>
        <p:txBody>
          <a:bodyPr wrap="square" rtlCol="0">
            <a:spAutoFit/>
          </a:bodyPr>
          <a:lstStyle/>
          <a:p>
            <a:pPr defTabSz="914478">
              <a:lnSpc>
                <a:spcPts val="3440"/>
              </a:lnSpc>
            </a:pPr>
            <a:r>
              <a:rPr lang="zh-CN" altLang="en-US" sz="1400" b="1" dirty="0">
                <a:solidFill>
                  <a:srgbClr val="1D1D1A"/>
                </a:solidFill>
                <a:latin typeface="Microsoft YaHei" panose="020B0503020204020204" pitchFamily="34" charset="-122"/>
              </a:rPr>
              <a:t>开发</a:t>
            </a:r>
            <a:r>
              <a:rPr lang="zh-CN" altLang="en-US" sz="1400" b="1" dirty="0" smtClean="0">
                <a:solidFill>
                  <a:srgbClr val="1D1D1A"/>
                </a:solidFill>
                <a:latin typeface="Microsoft YaHei" panose="020B0503020204020204" pitchFamily="34" charset="-122"/>
              </a:rPr>
              <a:t>者</a:t>
            </a:r>
            <a:r>
              <a:rPr lang="en-US" altLang="zh-CN" sz="1400" b="1" dirty="0" smtClean="0">
                <a:solidFill>
                  <a:srgbClr val="1D1D1A"/>
                </a:solidFill>
                <a:latin typeface="Microsoft YaHei" panose="020B0503020204020204" pitchFamily="34" charset="-122"/>
              </a:rPr>
              <a:t>Portal</a:t>
            </a:r>
            <a:r>
              <a:rPr lang="zh-CN" altLang="en-US" sz="1400" b="1" dirty="0" smtClean="0">
                <a:solidFill>
                  <a:srgbClr val="1D1D1A"/>
                </a:solidFill>
                <a:latin typeface="Microsoft YaHei" panose="020B0503020204020204" pitchFamily="34" charset="-122"/>
              </a:rPr>
              <a:t> </a:t>
            </a:r>
            <a:r>
              <a:rPr lang="en-US" altLang="zh-CN" sz="1400" b="1" dirty="0" smtClean="0">
                <a:solidFill>
                  <a:srgbClr val="1D1D1A"/>
                </a:solidFill>
                <a:latin typeface="Microsoft YaHei" panose="020B0503020204020204" pitchFamily="34" charset="-122"/>
              </a:rPr>
              <a:t>Profile</a:t>
            </a:r>
            <a:r>
              <a:rPr lang="zh-CN" altLang="en-US" sz="1400" b="1" dirty="0" smtClean="0">
                <a:solidFill>
                  <a:srgbClr val="1D1D1A"/>
                </a:solidFill>
                <a:latin typeface="Microsoft YaHei" panose="020B0503020204020204" pitchFamily="34" charset="-122"/>
              </a:rPr>
              <a:t>定义</a:t>
            </a:r>
            <a:r>
              <a:rPr lang="zh-CN" altLang="en-US" sz="1400" b="1" dirty="0">
                <a:solidFill>
                  <a:srgbClr val="1D1D1A"/>
                </a:solidFill>
                <a:latin typeface="Microsoft YaHei" panose="020B0503020204020204" pitchFamily="34" charset="-122"/>
              </a:rPr>
              <a:t>：</a:t>
            </a:r>
            <a:endParaRPr lang="en-US" altLang="zh-CN" sz="1400" b="1" dirty="0" smtClean="0">
              <a:solidFill>
                <a:srgbClr val="1D1D1A"/>
              </a:solidFill>
              <a:latin typeface="Microsoft YaHei" panose="020B0503020204020204" pitchFamily="34" charset="-122"/>
            </a:endParaRPr>
          </a:p>
          <a:p>
            <a:pPr defTabSz="914478">
              <a:lnSpc>
                <a:spcPts val="3440"/>
              </a:lnSpc>
            </a:pPr>
            <a:r>
              <a:rPr lang="zh-CN" altLang="en-US" sz="1400" dirty="0" smtClean="0">
                <a:solidFill>
                  <a:srgbClr val="1D1D1A"/>
                </a:solidFill>
                <a:latin typeface="Microsoft YaHei" panose="020B0503020204020204" pitchFamily="34" charset="-122"/>
              </a:rPr>
              <a:t>无是否已绑定设备和插件提示</a:t>
            </a:r>
            <a:endParaRPr lang="en-US" altLang="zh-CN" sz="1400" dirty="0" smtClean="0">
              <a:solidFill>
                <a:srgbClr val="1D1D1A"/>
              </a:solidFill>
              <a:latin typeface="Microsoft YaHei" panose="020B0503020204020204" pitchFamily="34" charset="-122"/>
            </a:endParaRPr>
          </a:p>
        </p:txBody>
      </p:sp>
      <p:sp>
        <p:nvSpPr>
          <p:cNvPr id="20" name="文本框 19"/>
          <p:cNvSpPr txBox="1"/>
          <p:nvPr/>
        </p:nvSpPr>
        <p:spPr>
          <a:xfrm>
            <a:off x="7399851" y="1126678"/>
            <a:ext cx="3687249" cy="1334083"/>
          </a:xfrm>
          <a:prstGeom prst="rect">
            <a:avLst/>
          </a:prstGeom>
          <a:noFill/>
          <a:ln>
            <a:solidFill>
              <a:srgbClr val="000000"/>
            </a:solidFill>
            <a:prstDash val="sysDash"/>
          </a:ln>
        </p:spPr>
        <p:txBody>
          <a:bodyPr wrap="square" rtlCol="0">
            <a:spAutoFit/>
          </a:bodyPr>
          <a:lstStyle/>
          <a:p>
            <a:pPr defTabSz="914478">
              <a:lnSpc>
                <a:spcPts val="3440"/>
              </a:lnSpc>
            </a:pPr>
            <a:r>
              <a:rPr lang="zh-CN" altLang="en-US" sz="1400" b="1" dirty="0" smtClean="0">
                <a:solidFill>
                  <a:srgbClr val="1D1D1A"/>
                </a:solidFill>
                <a:latin typeface="Microsoft YaHei" panose="020B0503020204020204" pitchFamily="34" charset="-122"/>
              </a:rPr>
              <a:t>开发中心</a:t>
            </a:r>
            <a:r>
              <a:rPr lang="en-US" altLang="zh-CN" sz="1400" b="1" dirty="0" smtClean="0">
                <a:solidFill>
                  <a:srgbClr val="1D1D1A"/>
                </a:solidFill>
                <a:latin typeface="Microsoft YaHei" panose="020B0503020204020204" pitchFamily="34" charset="-122"/>
              </a:rPr>
              <a:t>Profile</a:t>
            </a:r>
            <a:r>
              <a:rPr lang="zh-CN" altLang="en-US" sz="1400" b="1" dirty="0" smtClean="0">
                <a:solidFill>
                  <a:srgbClr val="1D1D1A"/>
                </a:solidFill>
                <a:latin typeface="Microsoft YaHei" panose="020B0503020204020204" pitchFamily="34" charset="-122"/>
              </a:rPr>
              <a:t>定义</a:t>
            </a:r>
            <a:r>
              <a:rPr lang="zh-CN" altLang="en-US" sz="1400" b="1" dirty="0">
                <a:solidFill>
                  <a:srgbClr val="1D1D1A"/>
                </a:solidFill>
                <a:latin typeface="Microsoft YaHei" panose="020B0503020204020204" pitchFamily="34" charset="-122"/>
              </a:rPr>
              <a:t>：</a:t>
            </a:r>
            <a:endParaRPr lang="en-US" altLang="zh-CN" sz="1400" b="1" dirty="0" smtClean="0">
              <a:solidFill>
                <a:srgbClr val="1D1D1A"/>
              </a:solidFill>
              <a:latin typeface="Microsoft YaHei" panose="020B0503020204020204" pitchFamily="34" charset="-122"/>
            </a:endParaRPr>
          </a:p>
          <a:p>
            <a:pPr defTabSz="914478">
              <a:lnSpc>
                <a:spcPts val="3440"/>
              </a:lnSpc>
            </a:pPr>
            <a:r>
              <a:rPr lang="zh-CN" altLang="en-US" sz="1400" dirty="0">
                <a:solidFill>
                  <a:srgbClr val="1D1D1A"/>
                </a:solidFill>
                <a:latin typeface="Microsoft YaHei" panose="020B0503020204020204" pitchFamily="34" charset="-122"/>
              </a:rPr>
              <a:t>有设备或插件绑定时，提示不可修改，保障数据一致性</a:t>
            </a:r>
          </a:p>
        </p:txBody>
      </p:sp>
      <p:cxnSp>
        <p:nvCxnSpPr>
          <p:cNvPr id="26" name="直接连接符 25"/>
          <p:cNvCxnSpPr/>
          <p:nvPr/>
        </p:nvCxnSpPr>
        <p:spPr>
          <a:xfrm flipH="1">
            <a:off x="6172200" y="1482768"/>
            <a:ext cx="1316551" cy="0"/>
          </a:xfrm>
          <a:prstGeom prst="line">
            <a:avLst/>
          </a:prstGeom>
          <a:ln w="19050">
            <a:solidFill>
              <a:srgbClr val="C00000"/>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3"/>
          <a:stretch>
            <a:fillRect/>
          </a:stretch>
        </p:blipFill>
        <p:spPr>
          <a:xfrm>
            <a:off x="5715012" y="3314141"/>
            <a:ext cx="6177375" cy="3124759"/>
          </a:xfrm>
          <a:prstGeom prst="rect">
            <a:avLst/>
          </a:prstGeom>
          <a:ln>
            <a:noFill/>
          </a:ln>
          <a:effectLst>
            <a:outerShdw blurRad="190500" algn="tl" rotWithShape="0">
              <a:srgbClr val="000000">
                <a:alpha val="70000"/>
              </a:srgbClr>
            </a:outerShdw>
          </a:effectLst>
        </p:spPr>
      </p:pic>
      <p:cxnSp>
        <p:nvCxnSpPr>
          <p:cNvPr id="8" name="直接连接符 7"/>
          <p:cNvCxnSpPr/>
          <p:nvPr/>
        </p:nvCxnSpPr>
        <p:spPr>
          <a:xfrm flipH="1">
            <a:off x="5141582" y="5471364"/>
            <a:ext cx="890918" cy="0"/>
          </a:xfrm>
          <a:prstGeom prst="line">
            <a:avLst/>
          </a:prstGeom>
          <a:ln w="19050">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6182776" y="1476418"/>
            <a:ext cx="0" cy="714332"/>
          </a:xfrm>
          <a:prstGeom prst="line">
            <a:avLst/>
          </a:prstGeom>
          <a:ln w="19050">
            <a:solidFill>
              <a:srgbClr val="C00000"/>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257674"/>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09600" y="1125563"/>
            <a:ext cx="6591300" cy="3078459"/>
          </a:xfrm>
          <a:prstGeom prst="rect">
            <a:avLst/>
          </a:prstGeom>
          <a:ln>
            <a:noFill/>
          </a:ln>
          <a:effectLst>
            <a:outerShdw blurRad="190500" algn="tl" rotWithShape="0">
              <a:srgbClr val="000000">
                <a:alpha val="70000"/>
              </a:srgbClr>
            </a:outerShdw>
          </a:effectLst>
        </p:spPr>
      </p:pic>
      <p:sp>
        <p:nvSpPr>
          <p:cNvPr id="13" name="Rectangle 15"/>
          <p:cNvSpPr/>
          <p:nvPr/>
        </p:nvSpPr>
        <p:spPr>
          <a:xfrm>
            <a:off x="1" y="106262"/>
            <a:ext cx="2222337" cy="568449"/>
          </a:xfrm>
          <a:prstGeom prst="rect">
            <a:avLst/>
          </a:prstGeom>
          <a:solidFill>
            <a:srgbClr val="237DB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9170" rtl="1"/>
            <a:endParaRPr lang="ar-SA" sz="2400">
              <a:solidFill>
                <a:srgbClr val="FFFFFF"/>
              </a:solidFill>
              <a:cs typeface="+mn-ea"/>
              <a:sym typeface="+mn-lt"/>
            </a:endParaRPr>
          </a:p>
        </p:txBody>
      </p:sp>
      <p:sp>
        <p:nvSpPr>
          <p:cNvPr id="14" name="TextBox 13"/>
          <p:cNvSpPr txBox="1"/>
          <p:nvPr/>
        </p:nvSpPr>
        <p:spPr>
          <a:xfrm>
            <a:off x="-69450" y="116160"/>
            <a:ext cx="2361235" cy="523220"/>
          </a:xfrm>
          <a:prstGeom prst="rect">
            <a:avLst/>
          </a:prstGeom>
          <a:noFill/>
        </p:spPr>
        <p:txBody>
          <a:bodyPr wrap="square" rtlCol="0">
            <a:spAutoFit/>
          </a:bodyPr>
          <a:lstStyle/>
          <a:p>
            <a:pPr algn="ctr"/>
            <a:r>
              <a:rPr lang="zh-CN" altLang="en-US" sz="2800" dirty="0" smtClean="0"/>
              <a:t>差异对比</a:t>
            </a:r>
            <a:r>
              <a:rPr lang="en-US" altLang="zh-CN" sz="2800" dirty="0" smtClean="0"/>
              <a:t>3</a:t>
            </a:r>
            <a:endParaRPr lang="zh-CN" altLang="en-US" sz="2800" dirty="0"/>
          </a:p>
        </p:txBody>
      </p:sp>
      <p:sp>
        <p:nvSpPr>
          <p:cNvPr id="15" name="TextBox 11"/>
          <p:cNvSpPr txBox="1"/>
          <p:nvPr/>
        </p:nvSpPr>
        <p:spPr>
          <a:xfrm>
            <a:off x="2291785" y="106169"/>
            <a:ext cx="6280715" cy="523220"/>
          </a:xfrm>
          <a:prstGeom prst="rect">
            <a:avLst/>
          </a:prstGeom>
          <a:noFill/>
        </p:spPr>
        <p:txBody>
          <a:bodyPr wrap="square" rtlCol="0">
            <a:spAutoFit/>
          </a:bodyPr>
          <a:lstStyle/>
          <a:p>
            <a:r>
              <a:rPr lang="zh-CN" altLang="en-US" sz="2800" dirty="0">
                <a:solidFill>
                  <a:srgbClr val="237DB9"/>
                </a:solidFill>
                <a:latin typeface="+mn-ea"/>
              </a:rPr>
              <a:t>编</a:t>
            </a:r>
            <a:r>
              <a:rPr lang="zh-CN" altLang="en-US" sz="2800" dirty="0" smtClean="0">
                <a:solidFill>
                  <a:srgbClr val="237DB9"/>
                </a:solidFill>
                <a:latin typeface="+mn-ea"/>
              </a:rPr>
              <a:t>解码插件</a:t>
            </a:r>
            <a:endParaRPr lang="zh-CN" altLang="en-US" sz="2800" dirty="0">
              <a:solidFill>
                <a:srgbClr val="C00000"/>
              </a:solidFill>
            </a:endParaRPr>
          </a:p>
        </p:txBody>
      </p:sp>
      <p:sp>
        <p:nvSpPr>
          <p:cNvPr id="18" name="文本框 17"/>
          <p:cNvSpPr txBox="1"/>
          <p:nvPr/>
        </p:nvSpPr>
        <p:spPr>
          <a:xfrm>
            <a:off x="1363245" y="4703159"/>
            <a:ext cx="3892637" cy="1400383"/>
          </a:xfrm>
          <a:prstGeom prst="rect">
            <a:avLst/>
          </a:prstGeom>
          <a:noFill/>
          <a:ln>
            <a:solidFill>
              <a:srgbClr val="000000"/>
            </a:solidFill>
            <a:prstDash val="sysDash"/>
          </a:ln>
        </p:spPr>
        <p:txBody>
          <a:bodyPr wrap="square" rtlCol="0">
            <a:spAutoFit/>
          </a:bodyPr>
          <a:lstStyle/>
          <a:p>
            <a:pPr defTabSz="914478">
              <a:lnSpc>
                <a:spcPts val="3440"/>
              </a:lnSpc>
            </a:pPr>
            <a:r>
              <a:rPr lang="zh-CN" altLang="en-US" sz="1400" b="1" dirty="0">
                <a:solidFill>
                  <a:srgbClr val="1D1D1A"/>
                </a:solidFill>
                <a:latin typeface="Microsoft YaHei" panose="020B0503020204020204" pitchFamily="34" charset="-122"/>
              </a:rPr>
              <a:t>开发</a:t>
            </a:r>
            <a:r>
              <a:rPr lang="zh-CN" altLang="en-US" sz="1400" b="1" dirty="0" smtClean="0">
                <a:solidFill>
                  <a:srgbClr val="1D1D1A"/>
                </a:solidFill>
                <a:latin typeface="Microsoft YaHei" panose="020B0503020204020204" pitchFamily="34" charset="-122"/>
              </a:rPr>
              <a:t>者</a:t>
            </a:r>
            <a:r>
              <a:rPr lang="en-US" altLang="zh-CN" sz="1400" b="1" dirty="0" smtClean="0">
                <a:solidFill>
                  <a:srgbClr val="1D1D1A"/>
                </a:solidFill>
                <a:latin typeface="Microsoft YaHei" panose="020B0503020204020204" pitchFamily="34" charset="-122"/>
              </a:rPr>
              <a:t>Portal</a:t>
            </a:r>
            <a:r>
              <a:rPr lang="zh-CN" altLang="en-US" sz="1400" b="1" dirty="0">
                <a:solidFill>
                  <a:srgbClr val="1D1D1A"/>
                </a:solidFill>
                <a:latin typeface="Microsoft YaHei" panose="020B0503020204020204" pitchFamily="34" charset="-122"/>
              </a:rPr>
              <a:t>编</a:t>
            </a:r>
            <a:r>
              <a:rPr lang="zh-CN" altLang="en-US" sz="1400" b="1" dirty="0" smtClean="0">
                <a:solidFill>
                  <a:srgbClr val="1D1D1A"/>
                </a:solidFill>
                <a:latin typeface="Microsoft YaHei" panose="020B0503020204020204" pitchFamily="34" charset="-122"/>
              </a:rPr>
              <a:t>解码插件：</a:t>
            </a:r>
            <a:endParaRPr lang="en-US" altLang="zh-CN" sz="1400" b="1" dirty="0" smtClean="0">
              <a:solidFill>
                <a:srgbClr val="1D1D1A"/>
              </a:solidFill>
              <a:latin typeface="Microsoft YaHei" panose="020B0503020204020204" pitchFamily="34" charset="-122"/>
            </a:endParaRPr>
          </a:p>
          <a:p>
            <a:pPr marL="285750" indent="-285750" defTabSz="914478">
              <a:lnSpc>
                <a:spcPts val="3440"/>
              </a:lnSpc>
              <a:buFont typeface="Arial" panose="020B0604020202020204" pitchFamily="34" charset="0"/>
              <a:buChar char="•"/>
            </a:pPr>
            <a:r>
              <a:rPr lang="zh-CN" altLang="en-US" sz="1400" dirty="0">
                <a:solidFill>
                  <a:srgbClr val="1D1D1A"/>
                </a:solidFill>
                <a:latin typeface="Microsoft YaHei" panose="020B0503020204020204" pitchFamily="34" charset="-122"/>
              </a:rPr>
              <a:t>插件</a:t>
            </a:r>
            <a:r>
              <a:rPr lang="zh-CN" altLang="en-US" sz="1400" dirty="0" smtClean="0">
                <a:solidFill>
                  <a:srgbClr val="1D1D1A"/>
                </a:solidFill>
                <a:latin typeface="Microsoft YaHei" panose="020B0503020204020204" pitchFamily="34" charset="-122"/>
              </a:rPr>
              <a:t>开发和插件管理分散</a:t>
            </a:r>
            <a:endParaRPr lang="en-US" altLang="zh-CN" sz="1400" dirty="0" smtClean="0">
              <a:solidFill>
                <a:srgbClr val="1D1D1A"/>
              </a:solidFill>
              <a:latin typeface="Microsoft YaHei" panose="020B0503020204020204" pitchFamily="34" charset="-122"/>
            </a:endParaRPr>
          </a:p>
          <a:p>
            <a:pPr marL="285750" indent="-285750" defTabSz="914478">
              <a:lnSpc>
                <a:spcPts val="3440"/>
              </a:lnSpc>
              <a:buFont typeface="Arial" panose="020B0604020202020204" pitchFamily="34" charset="0"/>
              <a:buChar char="•"/>
            </a:pPr>
            <a:r>
              <a:rPr lang="zh-CN" altLang="en-US" sz="1400" dirty="0" smtClean="0">
                <a:solidFill>
                  <a:srgbClr val="1D1D1A"/>
                </a:solidFill>
                <a:latin typeface="Microsoft YaHei" panose="020B0503020204020204" pitchFamily="34" charset="-122"/>
              </a:rPr>
              <a:t>所有插件统一罗列</a:t>
            </a:r>
            <a:endParaRPr lang="zh-CN" altLang="en-US" sz="1400" dirty="0">
              <a:solidFill>
                <a:srgbClr val="1D1D1A"/>
              </a:solidFill>
              <a:latin typeface="Microsoft YaHei" panose="020B0503020204020204" pitchFamily="34" charset="-122"/>
            </a:endParaRPr>
          </a:p>
        </p:txBody>
      </p:sp>
      <p:sp>
        <p:nvSpPr>
          <p:cNvPr id="20" name="文本框 19"/>
          <p:cNvSpPr txBox="1"/>
          <p:nvPr/>
        </p:nvSpPr>
        <p:spPr>
          <a:xfrm>
            <a:off x="7526851" y="1036114"/>
            <a:ext cx="3687249" cy="1400383"/>
          </a:xfrm>
          <a:prstGeom prst="rect">
            <a:avLst/>
          </a:prstGeom>
          <a:noFill/>
          <a:ln>
            <a:solidFill>
              <a:srgbClr val="000000"/>
            </a:solidFill>
            <a:prstDash val="sysDash"/>
          </a:ln>
        </p:spPr>
        <p:txBody>
          <a:bodyPr wrap="square" rtlCol="0">
            <a:spAutoFit/>
          </a:bodyPr>
          <a:lstStyle/>
          <a:p>
            <a:pPr defTabSz="914478">
              <a:lnSpc>
                <a:spcPts val="3440"/>
              </a:lnSpc>
            </a:pPr>
            <a:r>
              <a:rPr lang="zh-CN" altLang="en-US" sz="1400" b="1" dirty="0" smtClean="0">
                <a:solidFill>
                  <a:srgbClr val="1D1D1A"/>
                </a:solidFill>
                <a:latin typeface="Microsoft YaHei" panose="020B0503020204020204" pitchFamily="34" charset="-122"/>
              </a:rPr>
              <a:t>开发中心编解码插件：</a:t>
            </a:r>
            <a:endParaRPr lang="en-US" altLang="zh-CN" sz="1400" b="1" dirty="0" smtClean="0">
              <a:solidFill>
                <a:srgbClr val="1D1D1A"/>
              </a:solidFill>
              <a:latin typeface="Microsoft YaHei" panose="020B0503020204020204" pitchFamily="34" charset="-122"/>
            </a:endParaRPr>
          </a:p>
          <a:p>
            <a:pPr defTabSz="914478">
              <a:lnSpc>
                <a:spcPts val="3440"/>
              </a:lnSpc>
            </a:pPr>
            <a:r>
              <a:rPr lang="zh-CN" altLang="en-US" sz="1400" dirty="0">
                <a:solidFill>
                  <a:srgbClr val="1D1D1A"/>
                </a:solidFill>
                <a:latin typeface="Microsoft YaHei" panose="020B0503020204020204" pitchFamily="34" charset="-122"/>
              </a:rPr>
              <a:t>按产品进行插件管理，在线插件和离线插件表现更</a:t>
            </a:r>
            <a:r>
              <a:rPr lang="zh-CN" altLang="en-US" sz="1400" dirty="0" smtClean="0">
                <a:solidFill>
                  <a:srgbClr val="1D1D1A"/>
                </a:solidFill>
                <a:latin typeface="Microsoft YaHei" panose="020B0503020204020204" pitchFamily="34" charset="-122"/>
              </a:rPr>
              <a:t>直观</a:t>
            </a:r>
            <a:endParaRPr lang="zh-CN" altLang="en-US" sz="1400" dirty="0">
              <a:solidFill>
                <a:srgbClr val="1D1D1A"/>
              </a:solidFill>
              <a:latin typeface="Microsoft YaHei" panose="020B0503020204020204" pitchFamily="34" charset="-122"/>
            </a:endParaRPr>
          </a:p>
        </p:txBody>
      </p:sp>
      <p:cxnSp>
        <p:nvCxnSpPr>
          <p:cNvPr id="26" name="直接连接符 25"/>
          <p:cNvCxnSpPr/>
          <p:nvPr/>
        </p:nvCxnSpPr>
        <p:spPr>
          <a:xfrm flipH="1">
            <a:off x="6172201" y="1546268"/>
            <a:ext cx="1536699" cy="0"/>
          </a:xfrm>
          <a:prstGeom prst="line">
            <a:avLst/>
          </a:prstGeom>
          <a:ln w="19050">
            <a:solidFill>
              <a:srgbClr val="C00000"/>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5689276" y="3289877"/>
            <a:ext cx="6170835" cy="3069287"/>
          </a:xfrm>
          <a:prstGeom prst="rect">
            <a:avLst/>
          </a:prstGeom>
          <a:ln>
            <a:noFill/>
          </a:ln>
          <a:effectLst>
            <a:outerShdw blurRad="190500" algn="tl" rotWithShape="0">
              <a:srgbClr val="000000">
                <a:alpha val="70000"/>
              </a:srgbClr>
            </a:outerShdw>
          </a:effectLst>
        </p:spPr>
      </p:pic>
      <p:cxnSp>
        <p:nvCxnSpPr>
          <p:cNvPr id="8" name="直接连接符 7"/>
          <p:cNvCxnSpPr/>
          <p:nvPr/>
        </p:nvCxnSpPr>
        <p:spPr>
          <a:xfrm flipH="1">
            <a:off x="5141582" y="5534864"/>
            <a:ext cx="738518" cy="0"/>
          </a:xfrm>
          <a:prstGeom prst="line">
            <a:avLst/>
          </a:prstGeom>
          <a:ln w="19050">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6182776" y="1550859"/>
            <a:ext cx="0" cy="714332"/>
          </a:xfrm>
          <a:prstGeom prst="line">
            <a:avLst/>
          </a:prstGeom>
          <a:ln w="19050">
            <a:solidFill>
              <a:srgbClr val="C00000"/>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067935"/>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838416" y="1030993"/>
            <a:ext cx="5664057" cy="3278537"/>
          </a:xfrm>
          <a:prstGeom prst="rect">
            <a:avLst/>
          </a:prstGeom>
          <a:ln>
            <a:noFill/>
          </a:ln>
          <a:effectLst>
            <a:outerShdw blurRad="190500" algn="tl" rotWithShape="0">
              <a:srgbClr val="000000">
                <a:alpha val="70000"/>
              </a:srgbClr>
            </a:outerShdw>
          </a:effectLst>
        </p:spPr>
      </p:pic>
      <p:pic>
        <p:nvPicPr>
          <p:cNvPr id="5" name="图片 4"/>
          <p:cNvPicPr>
            <a:picLocks noChangeAspect="1"/>
          </p:cNvPicPr>
          <p:nvPr/>
        </p:nvPicPr>
        <p:blipFill>
          <a:blip r:embed="rId3"/>
          <a:stretch>
            <a:fillRect/>
          </a:stretch>
        </p:blipFill>
        <p:spPr>
          <a:xfrm>
            <a:off x="5416850" y="3542082"/>
            <a:ext cx="6618221" cy="2832556"/>
          </a:xfrm>
          <a:prstGeom prst="rect">
            <a:avLst/>
          </a:prstGeom>
          <a:ln>
            <a:noFill/>
          </a:ln>
          <a:effectLst>
            <a:outerShdw blurRad="190500" algn="tl" rotWithShape="0">
              <a:srgbClr val="000000">
                <a:alpha val="70000"/>
              </a:srgbClr>
            </a:outerShdw>
          </a:effectLst>
        </p:spPr>
      </p:pic>
      <p:sp>
        <p:nvSpPr>
          <p:cNvPr id="13" name="Rectangle 15"/>
          <p:cNvSpPr/>
          <p:nvPr/>
        </p:nvSpPr>
        <p:spPr>
          <a:xfrm>
            <a:off x="1" y="106262"/>
            <a:ext cx="2222337" cy="568449"/>
          </a:xfrm>
          <a:prstGeom prst="rect">
            <a:avLst/>
          </a:prstGeom>
          <a:solidFill>
            <a:srgbClr val="237DB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9170" rtl="1"/>
            <a:endParaRPr lang="ar-SA" sz="2400">
              <a:solidFill>
                <a:srgbClr val="FFFFFF"/>
              </a:solidFill>
              <a:cs typeface="+mn-ea"/>
              <a:sym typeface="+mn-lt"/>
            </a:endParaRPr>
          </a:p>
        </p:txBody>
      </p:sp>
      <p:sp>
        <p:nvSpPr>
          <p:cNvPr id="14" name="TextBox 13"/>
          <p:cNvSpPr txBox="1"/>
          <p:nvPr/>
        </p:nvSpPr>
        <p:spPr>
          <a:xfrm>
            <a:off x="-69450" y="116160"/>
            <a:ext cx="2361235" cy="523220"/>
          </a:xfrm>
          <a:prstGeom prst="rect">
            <a:avLst/>
          </a:prstGeom>
          <a:noFill/>
        </p:spPr>
        <p:txBody>
          <a:bodyPr wrap="square" rtlCol="0">
            <a:spAutoFit/>
          </a:bodyPr>
          <a:lstStyle/>
          <a:p>
            <a:pPr algn="ctr"/>
            <a:r>
              <a:rPr lang="zh-CN" altLang="en-US" sz="2800" dirty="0" smtClean="0"/>
              <a:t>差异对比</a:t>
            </a:r>
            <a:r>
              <a:rPr lang="en-US" altLang="zh-CN" sz="2800" dirty="0" smtClean="0"/>
              <a:t>4</a:t>
            </a:r>
            <a:endParaRPr lang="zh-CN" altLang="en-US" sz="2800" dirty="0"/>
          </a:p>
        </p:txBody>
      </p:sp>
      <p:sp>
        <p:nvSpPr>
          <p:cNvPr id="15" name="TextBox 11"/>
          <p:cNvSpPr txBox="1"/>
          <p:nvPr/>
        </p:nvSpPr>
        <p:spPr>
          <a:xfrm>
            <a:off x="2304485" y="118869"/>
            <a:ext cx="6280715" cy="523220"/>
          </a:xfrm>
          <a:prstGeom prst="rect">
            <a:avLst/>
          </a:prstGeom>
          <a:noFill/>
        </p:spPr>
        <p:txBody>
          <a:bodyPr wrap="square" rtlCol="0">
            <a:spAutoFit/>
          </a:bodyPr>
          <a:lstStyle/>
          <a:p>
            <a:r>
              <a:rPr lang="zh-CN" altLang="en-US" sz="2800" dirty="0" smtClean="0">
                <a:solidFill>
                  <a:srgbClr val="237DB9"/>
                </a:solidFill>
                <a:latin typeface="+mn-ea"/>
              </a:rPr>
              <a:t>在线调测</a:t>
            </a:r>
            <a:endParaRPr lang="zh-CN" altLang="en-US" sz="2800" dirty="0">
              <a:solidFill>
                <a:srgbClr val="C00000"/>
              </a:solidFill>
            </a:endParaRPr>
          </a:p>
        </p:txBody>
      </p:sp>
      <p:sp>
        <p:nvSpPr>
          <p:cNvPr id="18" name="文本框 17"/>
          <p:cNvSpPr txBox="1"/>
          <p:nvPr/>
        </p:nvSpPr>
        <p:spPr>
          <a:xfrm>
            <a:off x="1111167" y="4958360"/>
            <a:ext cx="3892637" cy="898066"/>
          </a:xfrm>
          <a:prstGeom prst="rect">
            <a:avLst/>
          </a:prstGeom>
          <a:noFill/>
          <a:ln>
            <a:solidFill>
              <a:srgbClr val="000000"/>
            </a:solidFill>
            <a:prstDash val="sysDash"/>
          </a:ln>
        </p:spPr>
        <p:txBody>
          <a:bodyPr wrap="square" rtlCol="0">
            <a:spAutoFit/>
          </a:bodyPr>
          <a:lstStyle/>
          <a:p>
            <a:pPr defTabSz="914478">
              <a:lnSpc>
                <a:spcPts val="3440"/>
              </a:lnSpc>
            </a:pPr>
            <a:r>
              <a:rPr lang="zh-CN" altLang="en-US" sz="1400" b="1" dirty="0">
                <a:solidFill>
                  <a:srgbClr val="1D1D1A"/>
                </a:solidFill>
                <a:latin typeface="Microsoft YaHei" panose="020B0503020204020204" pitchFamily="34" charset="-122"/>
              </a:rPr>
              <a:t>开发</a:t>
            </a:r>
            <a:r>
              <a:rPr lang="zh-CN" altLang="en-US" sz="1400" b="1" dirty="0" smtClean="0">
                <a:solidFill>
                  <a:srgbClr val="1D1D1A"/>
                </a:solidFill>
                <a:latin typeface="Microsoft YaHei" panose="020B0503020204020204" pitchFamily="34" charset="-122"/>
              </a:rPr>
              <a:t>者</a:t>
            </a:r>
            <a:r>
              <a:rPr lang="en-US" altLang="zh-CN" sz="1400" b="1" dirty="0" smtClean="0">
                <a:solidFill>
                  <a:srgbClr val="1D1D1A"/>
                </a:solidFill>
                <a:latin typeface="Microsoft YaHei" panose="020B0503020204020204" pitchFamily="34" charset="-122"/>
              </a:rPr>
              <a:t>Portal</a:t>
            </a:r>
            <a:r>
              <a:rPr lang="zh-CN" altLang="en-US" sz="1400" b="1" dirty="0" smtClean="0">
                <a:solidFill>
                  <a:srgbClr val="1D1D1A"/>
                </a:solidFill>
                <a:latin typeface="Microsoft YaHei" panose="020B0503020204020204" pitchFamily="34" charset="-122"/>
              </a:rPr>
              <a:t>在线调测：</a:t>
            </a:r>
            <a:endParaRPr lang="en-US" altLang="zh-CN" sz="1400" b="1" dirty="0" smtClean="0">
              <a:solidFill>
                <a:srgbClr val="1D1D1A"/>
              </a:solidFill>
              <a:latin typeface="Microsoft YaHei" panose="020B0503020204020204" pitchFamily="34" charset="-122"/>
            </a:endParaRPr>
          </a:p>
          <a:p>
            <a:pPr defTabSz="914478">
              <a:lnSpc>
                <a:spcPts val="3440"/>
              </a:lnSpc>
            </a:pPr>
            <a:r>
              <a:rPr lang="zh-CN" altLang="en-US" sz="1400" dirty="0">
                <a:solidFill>
                  <a:srgbClr val="1D1D1A"/>
                </a:solidFill>
                <a:latin typeface="Microsoft YaHei" panose="020B0503020204020204" pitchFamily="34" charset="-122"/>
              </a:rPr>
              <a:t>设备模拟器、应用模拟器、设备日志分开</a:t>
            </a:r>
            <a:r>
              <a:rPr lang="zh-CN" altLang="en-US" sz="1400" dirty="0" smtClean="0">
                <a:solidFill>
                  <a:srgbClr val="1D1D1A"/>
                </a:solidFill>
                <a:latin typeface="Microsoft YaHei" panose="020B0503020204020204" pitchFamily="34" charset="-122"/>
              </a:rPr>
              <a:t>显示</a:t>
            </a:r>
            <a:endParaRPr lang="zh-CN" altLang="en-US" sz="1400" dirty="0">
              <a:solidFill>
                <a:srgbClr val="1D1D1A"/>
              </a:solidFill>
              <a:latin typeface="Microsoft YaHei" panose="020B0503020204020204" pitchFamily="34" charset="-122"/>
            </a:endParaRPr>
          </a:p>
        </p:txBody>
      </p:sp>
      <p:sp>
        <p:nvSpPr>
          <p:cNvPr id="20" name="文本框 19"/>
          <p:cNvSpPr txBox="1"/>
          <p:nvPr/>
        </p:nvSpPr>
        <p:spPr>
          <a:xfrm>
            <a:off x="7067550" y="992893"/>
            <a:ext cx="3687249" cy="1334083"/>
          </a:xfrm>
          <a:prstGeom prst="rect">
            <a:avLst/>
          </a:prstGeom>
          <a:noFill/>
          <a:ln>
            <a:solidFill>
              <a:srgbClr val="000000"/>
            </a:solidFill>
            <a:prstDash val="sysDash"/>
          </a:ln>
        </p:spPr>
        <p:txBody>
          <a:bodyPr wrap="square" rtlCol="0">
            <a:spAutoFit/>
          </a:bodyPr>
          <a:lstStyle/>
          <a:p>
            <a:pPr defTabSz="914478">
              <a:lnSpc>
                <a:spcPts val="3440"/>
              </a:lnSpc>
            </a:pPr>
            <a:r>
              <a:rPr lang="zh-CN" altLang="en-US" sz="1400" b="1" dirty="0" smtClean="0">
                <a:solidFill>
                  <a:srgbClr val="1D1D1A"/>
                </a:solidFill>
                <a:latin typeface="Microsoft YaHei" panose="020B0503020204020204" pitchFamily="34" charset="-122"/>
              </a:rPr>
              <a:t>开发中心在线调测：</a:t>
            </a:r>
            <a:endParaRPr lang="en-US" altLang="zh-CN" sz="1400" b="1" dirty="0" smtClean="0">
              <a:solidFill>
                <a:srgbClr val="1D1D1A"/>
              </a:solidFill>
              <a:latin typeface="Microsoft YaHei" panose="020B0503020204020204" pitchFamily="34" charset="-122"/>
            </a:endParaRPr>
          </a:p>
          <a:p>
            <a:pPr defTabSz="914478">
              <a:lnSpc>
                <a:spcPts val="3440"/>
              </a:lnSpc>
            </a:pPr>
            <a:r>
              <a:rPr lang="zh-CN" altLang="en-US" sz="1400" dirty="0">
                <a:solidFill>
                  <a:srgbClr val="1D1D1A"/>
                </a:solidFill>
                <a:latin typeface="Microsoft YaHei" panose="020B0503020204020204" pitchFamily="34" charset="-122"/>
              </a:rPr>
              <a:t>设备模拟器、应用模拟器、设备日志集中显示，方便调试</a:t>
            </a:r>
          </a:p>
        </p:txBody>
      </p:sp>
      <p:cxnSp>
        <p:nvCxnSpPr>
          <p:cNvPr id="26" name="直接连接符 25"/>
          <p:cNvCxnSpPr/>
          <p:nvPr/>
        </p:nvCxnSpPr>
        <p:spPr>
          <a:xfrm flipH="1">
            <a:off x="5609942" y="1495468"/>
            <a:ext cx="1536699" cy="0"/>
          </a:xfrm>
          <a:prstGeom prst="line">
            <a:avLst/>
          </a:prstGeom>
          <a:ln w="19050">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833324" y="5598364"/>
            <a:ext cx="776618" cy="0"/>
          </a:xfrm>
          <a:prstGeom prst="line">
            <a:avLst/>
          </a:prstGeom>
          <a:ln w="19050">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985136"/>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625105" y="1112385"/>
            <a:ext cx="6647103" cy="2988148"/>
          </a:xfrm>
          <a:prstGeom prst="rect">
            <a:avLst/>
          </a:prstGeom>
          <a:ln>
            <a:noFill/>
          </a:ln>
          <a:effectLst>
            <a:outerShdw blurRad="190500" algn="tl" rotWithShape="0">
              <a:srgbClr val="000000">
                <a:alpha val="70000"/>
              </a:srgbClr>
            </a:outerShdw>
          </a:effectLst>
        </p:spPr>
      </p:pic>
      <p:sp>
        <p:nvSpPr>
          <p:cNvPr id="13" name="Rectangle 15"/>
          <p:cNvSpPr/>
          <p:nvPr/>
        </p:nvSpPr>
        <p:spPr>
          <a:xfrm>
            <a:off x="1" y="106262"/>
            <a:ext cx="2222337" cy="568449"/>
          </a:xfrm>
          <a:prstGeom prst="rect">
            <a:avLst/>
          </a:prstGeom>
          <a:solidFill>
            <a:srgbClr val="237DB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9170" rtl="1"/>
            <a:endParaRPr lang="ar-SA" sz="2400">
              <a:solidFill>
                <a:srgbClr val="FFFFFF"/>
              </a:solidFill>
              <a:cs typeface="+mn-ea"/>
              <a:sym typeface="+mn-lt"/>
            </a:endParaRPr>
          </a:p>
        </p:txBody>
      </p:sp>
      <p:sp>
        <p:nvSpPr>
          <p:cNvPr id="14" name="TextBox 13"/>
          <p:cNvSpPr txBox="1"/>
          <p:nvPr/>
        </p:nvSpPr>
        <p:spPr>
          <a:xfrm>
            <a:off x="-69450" y="116160"/>
            <a:ext cx="2361235" cy="523220"/>
          </a:xfrm>
          <a:prstGeom prst="rect">
            <a:avLst/>
          </a:prstGeom>
          <a:noFill/>
        </p:spPr>
        <p:txBody>
          <a:bodyPr wrap="square" rtlCol="0">
            <a:spAutoFit/>
          </a:bodyPr>
          <a:lstStyle/>
          <a:p>
            <a:pPr algn="ctr"/>
            <a:r>
              <a:rPr lang="zh-CN" altLang="en-US" sz="2800" dirty="0" smtClean="0"/>
              <a:t>差异对比</a:t>
            </a:r>
            <a:r>
              <a:rPr lang="en-US" altLang="zh-CN" sz="2800" dirty="0" smtClean="0"/>
              <a:t>5</a:t>
            </a:r>
            <a:endParaRPr lang="zh-CN" altLang="en-US" sz="2800" dirty="0"/>
          </a:p>
        </p:txBody>
      </p:sp>
      <p:sp>
        <p:nvSpPr>
          <p:cNvPr id="15" name="TextBox 11"/>
          <p:cNvSpPr txBox="1"/>
          <p:nvPr/>
        </p:nvSpPr>
        <p:spPr>
          <a:xfrm>
            <a:off x="2304485" y="118869"/>
            <a:ext cx="6280715" cy="523220"/>
          </a:xfrm>
          <a:prstGeom prst="rect">
            <a:avLst/>
          </a:prstGeom>
          <a:noFill/>
        </p:spPr>
        <p:txBody>
          <a:bodyPr wrap="square" rtlCol="0">
            <a:spAutoFit/>
          </a:bodyPr>
          <a:lstStyle/>
          <a:p>
            <a:r>
              <a:rPr lang="zh-CN" altLang="en-US" sz="2800" dirty="0" smtClean="0">
                <a:solidFill>
                  <a:srgbClr val="237DB9"/>
                </a:solidFill>
                <a:latin typeface="+mn-ea"/>
              </a:rPr>
              <a:t>设备管理</a:t>
            </a:r>
            <a:endParaRPr lang="zh-CN" altLang="en-US" sz="2800" dirty="0">
              <a:solidFill>
                <a:srgbClr val="C00000"/>
              </a:solidFill>
            </a:endParaRPr>
          </a:p>
        </p:txBody>
      </p:sp>
      <p:sp>
        <p:nvSpPr>
          <p:cNvPr id="18" name="文本框 17"/>
          <p:cNvSpPr txBox="1"/>
          <p:nvPr/>
        </p:nvSpPr>
        <p:spPr>
          <a:xfrm>
            <a:off x="1035573" y="4754478"/>
            <a:ext cx="3184895" cy="964367"/>
          </a:xfrm>
          <a:prstGeom prst="rect">
            <a:avLst/>
          </a:prstGeom>
          <a:noFill/>
          <a:ln>
            <a:solidFill>
              <a:srgbClr val="000000"/>
            </a:solidFill>
            <a:prstDash val="sysDash"/>
          </a:ln>
        </p:spPr>
        <p:txBody>
          <a:bodyPr wrap="square" rtlCol="0">
            <a:spAutoFit/>
          </a:bodyPr>
          <a:lstStyle/>
          <a:p>
            <a:pPr defTabSz="914478">
              <a:lnSpc>
                <a:spcPts val="3440"/>
              </a:lnSpc>
            </a:pPr>
            <a:r>
              <a:rPr lang="zh-CN" altLang="en-US" sz="1400" b="1" dirty="0">
                <a:solidFill>
                  <a:srgbClr val="1D1D1A"/>
                </a:solidFill>
                <a:latin typeface="Microsoft YaHei" panose="020B0503020204020204" pitchFamily="34" charset="-122"/>
              </a:rPr>
              <a:t>开发</a:t>
            </a:r>
            <a:r>
              <a:rPr lang="zh-CN" altLang="en-US" sz="1400" b="1" dirty="0" smtClean="0">
                <a:solidFill>
                  <a:srgbClr val="1D1D1A"/>
                </a:solidFill>
                <a:latin typeface="Microsoft YaHei" panose="020B0503020204020204" pitchFamily="34" charset="-122"/>
              </a:rPr>
              <a:t>者</a:t>
            </a:r>
            <a:r>
              <a:rPr lang="en-US" altLang="zh-CN" sz="1400" b="1" dirty="0" smtClean="0">
                <a:solidFill>
                  <a:srgbClr val="1D1D1A"/>
                </a:solidFill>
                <a:latin typeface="Microsoft YaHei" panose="020B0503020204020204" pitchFamily="34" charset="-122"/>
              </a:rPr>
              <a:t>Portal</a:t>
            </a:r>
            <a:r>
              <a:rPr lang="zh-CN" altLang="en-US" sz="1400" b="1" dirty="0" smtClean="0">
                <a:solidFill>
                  <a:srgbClr val="1D1D1A"/>
                </a:solidFill>
                <a:latin typeface="Microsoft YaHei" panose="020B0503020204020204" pitchFamily="34" charset="-122"/>
              </a:rPr>
              <a:t>设备管理：</a:t>
            </a:r>
            <a:endParaRPr lang="en-US" altLang="zh-CN" sz="1400" b="1" dirty="0" smtClean="0">
              <a:solidFill>
                <a:srgbClr val="1D1D1A"/>
              </a:solidFill>
              <a:latin typeface="Microsoft YaHei" panose="020B0503020204020204" pitchFamily="34" charset="-122"/>
            </a:endParaRPr>
          </a:p>
          <a:p>
            <a:pPr defTabSz="914478">
              <a:lnSpc>
                <a:spcPts val="3440"/>
              </a:lnSpc>
            </a:pPr>
            <a:r>
              <a:rPr lang="zh-CN" altLang="en-US" sz="1400" dirty="0" smtClean="0">
                <a:solidFill>
                  <a:srgbClr val="1D1D1A"/>
                </a:solidFill>
                <a:latin typeface="Microsoft YaHei" panose="020B0503020204020204" pitchFamily="34" charset="-122"/>
              </a:rPr>
              <a:t>只提供完整设备列表</a:t>
            </a:r>
            <a:endParaRPr lang="zh-CN" altLang="en-US" sz="1400" dirty="0">
              <a:solidFill>
                <a:srgbClr val="1D1D1A"/>
              </a:solidFill>
              <a:latin typeface="Microsoft YaHei" panose="020B0503020204020204" pitchFamily="34" charset="-122"/>
            </a:endParaRPr>
          </a:p>
        </p:txBody>
      </p:sp>
      <p:sp>
        <p:nvSpPr>
          <p:cNvPr id="20" name="文本框 19"/>
          <p:cNvSpPr txBox="1"/>
          <p:nvPr/>
        </p:nvSpPr>
        <p:spPr>
          <a:xfrm>
            <a:off x="7583798" y="1112385"/>
            <a:ext cx="3687249" cy="1836400"/>
          </a:xfrm>
          <a:prstGeom prst="rect">
            <a:avLst/>
          </a:prstGeom>
          <a:noFill/>
          <a:ln>
            <a:solidFill>
              <a:srgbClr val="000000"/>
            </a:solidFill>
            <a:prstDash val="sysDash"/>
          </a:ln>
        </p:spPr>
        <p:txBody>
          <a:bodyPr wrap="square" rtlCol="0">
            <a:spAutoFit/>
          </a:bodyPr>
          <a:lstStyle/>
          <a:p>
            <a:pPr defTabSz="914478">
              <a:lnSpc>
                <a:spcPts val="3440"/>
              </a:lnSpc>
            </a:pPr>
            <a:r>
              <a:rPr lang="zh-CN" altLang="en-US" sz="1400" b="1" dirty="0" smtClean="0">
                <a:solidFill>
                  <a:srgbClr val="1D1D1A"/>
                </a:solidFill>
                <a:latin typeface="Microsoft YaHei" panose="020B0503020204020204" pitchFamily="34" charset="-122"/>
              </a:rPr>
              <a:t>开发中心设备管理：</a:t>
            </a:r>
            <a:endParaRPr lang="en-US" altLang="zh-CN" sz="1400" b="1" dirty="0" smtClean="0">
              <a:solidFill>
                <a:srgbClr val="1D1D1A"/>
              </a:solidFill>
              <a:latin typeface="Microsoft YaHei" panose="020B0503020204020204" pitchFamily="34" charset="-122"/>
            </a:endParaRPr>
          </a:p>
          <a:p>
            <a:pPr defTabSz="914478">
              <a:lnSpc>
                <a:spcPts val="3440"/>
              </a:lnSpc>
            </a:pPr>
            <a:r>
              <a:rPr lang="zh-CN" altLang="en-US" sz="1400" dirty="0">
                <a:solidFill>
                  <a:srgbClr val="1D1D1A"/>
                </a:solidFill>
                <a:latin typeface="Microsoft YaHei" panose="020B0503020204020204" pitchFamily="34" charset="-122"/>
              </a:rPr>
              <a:t>除完整设备列表，在每个产品下均包含单独的设备列表，可以查看产品模型（</a:t>
            </a:r>
            <a:r>
              <a:rPr lang="en-US" altLang="zh-CN" sz="1400" dirty="0">
                <a:solidFill>
                  <a:srgbClr val="1D1D1A"/>
                </a:solidFill>
                <a:latin typeface="Microsoft YaHei" panose="020B0503020204020204" pitchFamily="34" charset="-122"/>
              </a:rPr>
              <a:t>Profile</a:t>
            </a:r>
            <a:r>
              <a:rPr lang="zh-CN" altLang="en-US" sz="1400" dirty="0">
                <a:solidFill>
                  <a:srgbClr val="1D1D1A"/>
                </a:solidFill>
                <a:latin typeface="Microsoft YaHei" panose="020B0503020204020204" pitchFamily="34" charset="-122"/>
              </a:rPr>
              <a:t>）的设备</a:t>
            </a:r>
          </a:p>
        </p:txBody>
      </p:sp>
      <p:pic>
        <p:nvPicPr>
          <p:cNvPr id="3" name="图片 2"/>
          <p:cNvPicPr>
            <a:picLocks noChangeAspect="1"/>
          </p:cNvPicPr>
          <p:nvPr/>
        </p:nvPicPr>
        <p:blipFill>
          <a:blip r:embed="rId3"/>
          <a:stretch>
            <a:fillRect/>
          </a:stretch>
        </p:blipFill>
        <p:spPr>
          <a:xfrm>
            <a:off x="4630935" y="3382668"/>
            <a:ext cx="6640112" cy="2891532"/>
          </a:xfrm>
          <a:prstGeom prst="rect">
            <a:avLst/>
          </a:prstGeom>
          <a:ln>
            <a:noFill/>
          </a:ln>
          <a:effectLst>
            <a:outerShdw blurRad="190500" algn="tl" rotWithShape="0">
              <a:srgbClr val="000000">
                <a:alpha val="70000"/>
              </a:srgbClr>
            </a:outerShdw>
          </a:effectLst>
        </p:spPr>
      </p:pic>
      <p:cxnSp>
        <p:nvCxnSpPr>
          <p:cNvPr id="8" name="直接连接符 7"/>
          <p:cNvCxnSpPr/>
          <p:nvPr/>
        </p:nvCxnSpPr>
        <p:spPr>
          <a:xfrm flipH="1">
            <a:off x="4058624" y="5509423"/>
            <a:ext cx="776618" cy="0"/>
          </a:xfrm>
          <a:prstGeom prst="line">
            <a:avLst/>
          </a:prstGeom>
          <a:ln w="19050">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6174099" y="1546268"/>
            <a:ext cx="1536699" cy="0"/>
          </a:xfrm>
          <a:prstGeom prst="line">
            <a:avLst/>
          </a:prstGeom>
          <a:ln w="19050">
            <a:solidFill>
              <a:srgbClr val="C00000"/>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6184674" y="1550859"/>
            <a:ext cx="0" cy="714332"/>
          </a:xfrm>
          <a:prstGeom prst="line">
            <a:avLst/>
          </a:prstGeom>
          <a:ln w="19050">
            <a:solidFill>
              <a:srgbClr val="C00000"/>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034840"/>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cstate="print">
            <a:alphaModFix amt="19000"/>
          </a:blip>
          <a:stretch>
            <a:fillRect/>
          </a:stretch>
        </p:blipFill>
        <p:spPr>
          <a:xfrm>
            <a:off x="0" y="4624914"/>
            <a:ext cx="12192000" cy="2222071"/>
          </a:xfrm>
          <a:prstGeom prst="rect">
            <a:avLst/>
          </a:prstGeom>
        </p:spPr>
      </p:pic>
      <p:sp>
        <p:nvSpPr>
          <p:cNvPr id="2" name="Text Placeholder 1"/>
          <p:cNvSpPr>
            <a:spLocks noGrp="1"/>
          </p:cNvSpPr>
          <p:nvPr>
            <p:ph type="body" sz="quarter" idx="10"/>
          </p:nvPr>
        </p:nvSpPr>
        <p:spPr/>
        <p:txBody>
          <a:bodyPr/>
          <a:lstStyle/>
          <a:p>
            <a:r>
              <a:rPr lang="zh-CN" altLang="en-US" dirty="0" smtClean="0">
                <a:latin typeface="+mn-lt"/>
                <a:ea typeface="+mn-ea"/>
                <a:cs typeface="+mn-ea"/>
                <a:sym typeface="+mn-lt"/>
              </a:rPr>
              <a:t>目录</a:t>
            </a:r>
            <a:endParaRPr lang="ar-SA" altLang="zh-CN" dirty="0">
              <a:latin typeface="+mn-lt"/>
              <a:ea typeface="+mn-ea"/>
              <a:cs typeface="+mn-ea"/>
              <a:sym typeface="+mn-lt"/>
            </a:endParaRPr>
          </a:p>
        </p:txBody>
      </p:sp>
      <p:sp>
        <p:nvSpPr>
          <p:cNvPr id="35" name="文本框 4"/>
          <p:cNvSpPr txBox="1"/>
          <p:nvPr/>
        </p:nvSpPr>
        <p:spPr>
          <a:xfrm>
            <a:off x="1890532" y="3351240"/>
            <a:ext cx="1886673" cy="400110"/>
          </a:xfrm>
          <a:prstGeom prst="rect">
            <a:avLst/>
          </a:prstGeom>
          <a:noFill/>
        </p:spPr>
        <p:txBody>
          <a:bodyPr wrap="square" rtlCol="0">
            <a:spAutoFit/>
          </a:bodyPr>
          <a:lstStyle/>
          <a:p>
            <a:pPr algn="ctr"/>
            <a:r>
              <a:rPr lang="zh-CN" altLang="en-US" sz="2000" b="1" dirty="0" smtClean="0">
                <a:solidFill>
                  <a:srgbClr val="237DB9"/>
                </a:solidFill>
                <a:cs typeface="+mn-ea"/>
                <a:sym typeface="+mn-lt"/>
              </a:rPr>
              <a:t>开发中心简介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3927676" y="2382579"/>
            <a:ext cx="0" cy="1794076"/>
          </a:xfrm>
          <a:prstGeom prst="line">
            <a:avLst/>
          </a:prstGeom>
          <a:ln>
            <a:solidFill>
              <a:srgbClr val="7C8C9B"/>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174803" y="2382579"/>
            <a:ext cx="0" cy="1794076"/>
          </a:xfrm>
          <a:prstGeom prst="line">
            <a:avLst/>
          </a:prstGeom>
          <a:ln>
            <a:solidFill>
              <a:srgbClr val="7C8C9B"/>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8430102" y="2382579"/>
            <a:ext cx="0" cy="1794076"/>
          </a:xfrm>
          <a:prstGeom prst="line">
            <a:avLst/>
          </a:prstGeom>
          <a:ln>
            <a:solidFill>
              <a:srgbClr val="7C8C9B"/>
            </a:solidFill>
          </a:ln>
        </p:spPr>
        <p:style>
          <a:lnRef idx="1">
            <a:schemeClr val="accent1"/>
          </a:lnRef>
          <a:fillRef idx="0">
            <a:schemeClr val="accent1"/>
          </a:fillRef>
          <a:effectRef idx="0">
            <a:schemeClr val="accent1"/>
          </a:effectRef>
          <a:fontRef idx="minor">
            <a:schemeClr val="tx1"/>
          </a:fontRef>
        </p:style>
      </p:cxnSp>
      <p:sp>
        <p:nvSpPr>
          <p:cNvPr id="100" name="文本框 58"/>
          <p:cNvSpPr txBox="1"/>
          <p:nvPr/>
        </p:nvSpPr>
        <p:spPr>
          <a:xfrm>
            <a:off x="4043423" y="3351240"/>
            <a:ext cx="2106591" cy="400110"/>
          </a:xfrm>
          <a:prstGeom prst="rect">
            <a:avLst/>
          </a:prstGeom>
          <a:noFill/>
        </p:spPr>
        <p:txBody>
          <a:bodyPr wrap="square" rtlCol="0">
            <a:spAutoFit/>
          </a:bodyPr>
          <a:lstStyle/>
          <a:p>
            <a:pPr algn="ctr" defTabSz="1219170"/>
            <a:r>
              <a:rPr lang="zh-CN" altLang="en-US" sz="2000" b="1" dirty="0" smtClean="0">
                <a:solidFill>
                  <a:srgbClr val="14AA96"/>
                </a:solidFill>
                <a:cs typeface="+mn-ea"/>
                <a:sym typeface="+mn-lt"/>
              </a:rPr>
              <a:t>亮点介绍</a:t>
            </a:r>
            <a:endParaRPr lang="ar-SA" altLang="zh-CN" sz="2000" b="1" dirty="0">
              <a:solidFill>
                <a:srgbClr val="14AA96"/>
              </a:solidFill>
              <a:cs typeface="+mn-ea"/>
              <a:sym typeface="+mn-lt"/>
            </a:endParaRPr>
          </a:p>
        </p:txBody>
      </p:sp>
      <p:grpSp>
        <p:nvGrpSpPr>
          <p:cNvPr id="4" name="组合 3"/>
          <p:cNvGrpSpPr/>
          <p:nvPr/>
        </p:nvGrpSpPr>
        <p:grpSpPr>
          <a:xfrm>
            <a:off x="6497570" y="2442339"/>
            <a:ext cx="1585585" cy="1321711"/>
            <a:chOff x="8779721" y="2429639"/>
            <a:chExt cx="1585585" cy="1321711"/>
          </a:xfrm>
        </p:grpSpPr>
        <p:sp>
          <p:nvSpPr>
            <p:cNvPr id="46" name="Freeform 184"/>
            <p:cNvSpPr>
              <a:spLocks noEditPoints="1"/>
            </p:cNvSpPr>
            <p:nvPr/>
          </p:nvSpPr>
          <p:spPr bwMode="auto">
            <a:xfrm>
              <a:off x="9263151" y="2429639"/>
              <a:ext cx="613163" cy="472510"/>
            </a:xfrm>
            <a:custGeom>
              <a:avLst/>
              <a:gdLst>
                <a:gd name="T0" fmla="*/ 15 w 140"/>
                <a:gd name="T1" fmla="*/ 33 h 108"/>
                <a:gd name="T2" fmla="*/ 19 w 140"/>
                <a:gd name="T3" fmla="*/ 29 h 108"/>
                <a:gd name="T4" fmla="*/ 23 w 140"/>
                <a:gd name="T5" fmla="*/ 31 h 108"/>
                <a:gd name="T6" fmla="*/ 49 w 140"/>
                <a:gd name="T7" fmla="*/ 19 h 108"/>
                <a:gd name="T8" fmla="*/ 49 w 140"/>
                <a:gd name="T9" fmla="*/ 18 h 108"/>
                <a:gd name="T10" fmla="*/ 53 w 140"/>
                <a:gd name="T11" fmla="*/ 14 h 108"/>
                <a:gd name="T12" fmla="*/ 57 w 140"/>
                <a:gd name="T13" fmla="*/ 18 h 108"/>
                <a:gd name="T14" fmla="*/ 83 w 140"/>
                <a:gd name="T15" fmla="*/ 24 h 108"/>
                <a:gd name="T16" fmla="*/ 87 w 140"/>
                <a:gd name="T17" fmla="*/ 21 h 108"/>
                <a:gd name="T18" fmla="*/ 90 w 140"/>
                <a:gd name="T19" fmla="*/ 22 h 108"/>
                <a:gd name="T20" fmla="*/ 117 w 140"/>
                <a:gd name="T21" fmla="*/ 5 h 108"/>
                <a:gd name="T22" fmla="*/ 117 w 140"/>
                <a:gd name="T23" fmla="*/ 4 h 108"/>
                <a:gd name="T24" fmla="*/ 121 w 140"/>
                <a:gd name="T25" fmla="*/ 0 h 108"/>
                <a:gd name="T26" fmla="*/ 125 w 140"/>
                <a:gd name="T27" fmla="*/ 4 h 108"/>
                <a:gd name="T28" fmla="*/ 121 w 140"/>
                <a:gd name="T29" fmla="*/ 8 h 108"/>
                <a:gd name="T30" fmla="*/ 118 w 140"/>
                <a:gd name="T31" fmla="*/ 7 h 108"/>
                <a:gd name="T32" fmla="*/ 91 w 140"/>
                <a:gd name="T33" fmla="*/ 24 h 108"/>
                <a:gd name="T34" fmla="*/ 91 w 140"/>
                <a:gd name="T35" fmla="*/ 25 h 108"/>
                <a:gd name="T36" fmla="*/ 87 w 140"/>
                <a:gd name="T37" fmla="*/ 29 h 108"/>
                <a:gd name="T38" fmla="*/ 83 w 140"/>
                <a:gd name="T39" fmla="*/ 25 h 108"/>
                <a:gd name="T40" fmla="*/ 57 w 140"/>
                <a:gd name="T41" fmla="*/ 20 h 108"/>
                <a:gd name="T42" fmla="*/ 53 w 140"/>
                <a:gd name="T43" fmla="*/ 22 h 108"/>
                <a:gd name="T44" fmla="*/ 50 w 140"/>
                <a:gd name="T45" fmla="*/ 21 h 108"/>
                <a:gd name="T46" fmla="*/ 23 w 140"/>
                <a:gd name="T47" fmla="*/ 32 h 108"/>
                <a:gd name="T48" fmla="*/ 23 w 140"/>
                <a:gd name="T49" fmla="*/ 33 h 108"/>
                <a:gd name="T50" fmla="*/ 19 w 140"/>
                <a:gd name="T51" fmla="*/ 37 h 108"/>
                <a:gd name="T52" fmla="*/ 15 w 140"/>
                <a:gd name="T53" fmla="*/ 33 h 108"/>
                <a:gd name="T54" fmla="*/ 137 w 140"/>
                <a:gd name="T55" fmla="*/ 102 h 108"/>
                <a:gd name="T56" fmla="*/ 133 w 140"/>
                <a:gd name="T57" fmla="*/ 102 h 108"/>
                <a:gd name="T58" fmla="*/ 133 w 140"/>
                <a:gd name="T59" fmla="*/ 21 h 108"/>
                <a:gd name="T60" fmla="*/ 125 w 140"/>
                <a:gd name="T61" fmla="*/ 13 h 108"/>
                <a:gd name="T62" fmla="*/ 116 w 140"/>
                <a:gd name="T63" fmla="*/ 13 h 108"/>
                <a:gd name="T64" fmla="*/ 109 w 140"/>
                <a:gd name="T65" fmla="*/ 21 h 108"/>
                <a:gd name="T66" fmla="*/ 109 w 140"/>
                <a:gd name="T67" fmla="*/ 102 h 108"/>
                <a:gd name="T68" fmla="*/ 99 w 140"/>
                <a:gd name="T69" fmla="*/ 102 h 108"/>
                <a:gd name="T70" fmla="*/ 99 w 140"/>
                <a:gd name="T71" fmla="*/ 42 h 108"/>
                <a:gd name="T72" fmla="*/ 91 w 140"/>
                <a:gd name="T73" fmla="*/ 34 h 108"/>
                <a:gd name="T74" fmla="*/ 83 w 140"/>
                <a:gd name="T75" fmla="*/ 34 h 108"/>
                <a:gd name="T76" fmla="*/ 75 w 140"/>
                <a:gd name="T77" fmla="*/ 42 h 108"/>
                <a:gd name="T78" fmla="*/ 75 w 140"/>
                <a:gd name="T79" fmla="*/ 102 h 108"/>
                <a:gd name="T80" fmla="*/ 65 w 140"/>
                <a:gd name="T81" fmla="*/ 102 h 108"/>
                <a:gd name="T82" fmla="*/ 65 w 140"/>
                <a:gd name="T83" fmla="*/ 36 h 108"/>
                <a:gd name="T84" fmla="*/ 58 w 140"/>
                <a:gd name="T85" fmla="*/ 28 h 108"/>
                <a:gd name="T86" fmla="*/ 49 w 140"/>
                <a:gd name="T87" fmla="*/ 28 h 108"/>
                <a:gd name="T88" fmla="*/ 41 w 140"/>
                <a:gd name="T89" fmla="*/ 36 h 108"/>
                <a:gd name="T90" fmla="*/ 41 w 140"/>
                <a:gd name="T91" fmla="*/ 102 h 108"/>
                <a:gd name="T92" fmla="*/ 32 w 140"/>
                <a:gd name="T93" fmla="*/ 102 h 108"/>
                <a:gd name="T94" fmla="*/ 32 w 140"/>
                <a:gd name="T95" fmla="*/ 52 h 108"/>
                <a:gd name="T96" fmla="*/ 24 w 140"/>
                <a:gd name="T97" fmla="*/ 44 h 108"/>
                <a:gd name="T98" fmla="*/ 15 w 140"/>
                <a:gd name="T99" fmla="*/ 44 h 108"/>
                <a:gd name="T100" fmla="*/ 8 w 140"/>
                <a:gd name="T101" fmla="*/ 52 h 108"/>
                <a:gd name="T102" fmla="*/ 8 w 140"/>
                <a:gd name="T103" fmla="*/ 102 h 108"/>
                <a:gd name="T104" fmla="*/ 3 w 140"/>
                <a:gd name="T105" fmla="*/ 102 h 108"/>
                <a:gd name="T106" fmla="*/ 0 w 140"/>
                <a:gd name="T107" fmla="*/ 104 h 108"/>
                <a:gd name="T108" fmla="*/ 0 w 140"/>
                <a:gd name="T109" fmla="*/ 105 h 108"/>
                <a:gd name="T110" fmla="*/ 3 w 140"/>
                <a:gd name="T111" fmla="*/ 108 h 108"/>
                <a:gd name="T112" fmla="*/ 137 w 140"/>
                <a:gd name="T113" fmla="*/ 108 h 108"/>
                <a:gd name="T114" fmla="*/ 140 w 140"/>
                <a:gd name="T115" fmla="*/ 105 h 108"/>
                <a:gd name="T116" fmla="*/ 140 w 140"/>
                <a:gd name="T117" fmla="*/ 104 h 108"/>
                <a:gd name="T118" fmla="*/ 137 w 140"/>
                <a:gd name="T119" fmla="*/ 10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0" h="108">
                  <a:moveTo>
                    <a:pt x="15" y="33"/>
                  </a:moveTo>
                  <a:cubicBezTo>
                    <a:pt x="15" y="31"/>
                    <a:pt x="17" y="29"/>
                    <a:pt x="19" y="29"/>
                  </a:cubicBezTo>
                  <a:cubicBezTo>
                    <a:pt x="21" y="29"/>
                    <a:pt x="22" y="30"/>
                    <a:pt x="23" y="31"/>
                  </a:cubicBezTo>
                  <a:cubicBezTo>
                    <a:pt x="49" y="19"/>
                    <a:pt x="49" y="19"/>
                    <a:pt x="49" y="19"/>
                  </a:cubicBezTo>
                  <a:cubicBezTo>
                    <a:pt x="49" y="19"/>
                    <a:pt x="49" y="19"/>
                    <a:pt x="49" y="18"/>
                  </a:cubicBezTo>
                  <a:cubicBezTo>
                    <a:pt x="49" y="16"/>
                    <a:pt x="51" y="14"/>
                    <a:pt x="53" y="14"/>
                  </a:cubicBezTo>
                  <a:cubicBezTo>
                    <a:pt x="55" y="14"/>
                    <a:pt x="57" y="16"/>
                    <a:pt x="57" y="18"/>
                  </a:cubicBezTo>
                  <a:cubicBezTo>
                    <a:pt x="83" y="24"/>
                    <a:pt x="83" y="24"/>
                    <a:pt x="83" y="24"/>
                  </a:cubicBezTo>
                  <a:cubicBezTo>
                    <a:pt x="84" y="22"/>
                    <a:pt x="85" y="21"/>
                    <a:pt x="87" y="21"/>
                  </a:cubicBezTo>
                  <a:cubicBezTo>
                    <a:pt x="88" y="21"/>
                    <a:pt x="89" y="22"/>
                    <a:pt x="90" y="22"/>
                  </a:cubicBezTo>
                  <a:cubicBezTo>
                    <a:pt x="117" y="5"/>
                    <a:pt x="117" y="5"/>
                    <a:pt x="117" y="5"/>
                  </a:cubicBezTo>
                  <a:cubicBezTo>
                    <a:pt x="117" y="5"/>
                    <a:pt x="117" y="5"/>
                    <a:pt x="117" y="4"/>
                  </a:cubicBezTo>
                  <a:cubicBezTo>
                    <a:pt x="117" y="2"/>
                    <a:pt x="119" y="0"/>
                    <a:pt x="121" y="0"/>
                  </a:cubicBezTo>
                  <a:cubicBezTo>
                    <a:pt x="123" y="0"/>
                    <a:pt x="125" y="2"/>
                    <a:pt x="125" y="4"/>
                  </a:cubicBezTo>
                  <a:cubicBezTo>
                    <a:pt x="125" y="6"/>
                    <a:pt x="123" y="8"/>
                    <a:pt x="121" y="8"/>
                  </a:cubicBezTo>
                  <a:cubicBezTo>
                    <a:pt x="120" y="8"/>
                    <a:pt x="119" y="8"/>
                    <a:pt x="118" y="7"/>
                  </a:cubicBezTo>
                  <a:cubicBezTo>
                    <a:pt x="91" y="24"/>
                    <a:pt x="91" y="24"/>
                    <a:pt x="91" y="24"/>
                  </a:cubicBezTo>
                  <a:cubicBezTo>
                    <a:pt x="91" y="24"/>
                    <a:pt x="91" y="25"/>
                    <a:pt x="91" y="25"/>
                  </a:cubicBezTo>
                  <a:cubicBezTo>
                    <a:pt x="91" y="27"/>
                    <a:pt x="89" y="29"/>
                    <a:pt x="87" y="29"/>
                  </a:cubicBezTo>
                  <a:cubicBezTo>
                    <a:pt x="85" y="29"/>
                    <a:pt x="83" y="27"/>
                    <a:pt x="83" y="25"/>
                  </a:cubicBezTo>
                  <a:cubicBezTo>
                    <a:pt x="57" y="20"/>
                    <a:pt x="57" y="20"/>
                    <a:pt x="57" y="20"/>
                  </a:cubicBezTo>
                  <a:cubicBezTo>
                    <a:pt x="56" y="21"/>
                    <a:pt x="55" y="22"/>
                    <a:pt x="53" y="22"/>
                  </a:cubicBezTo>
                  <a:cubicBezTo>
                    <a:pt x="52" y="22"/>
                    <a:pt x="51" y="22"/>
                    <a:pt x="50" y="21"/>
                  </a:cubicBezTo>
                  <a:cubicBezTo>
                    <a:pt x="23" y="32"/>
                    <a:pt x="23" y="32"/>
                    <a:pt x="23" y="32"/>
                  </a:cubicBezTo>
                  <a:cubicBezTo>
                    <a:pt x="23" y="32"/>
                    <a:pt x="23" y="33"/>
                    <a:pt x="23" y="33"/>
                  </a:cubicBezTo>
                  <a:cubicBezTo>
                    <a:pt x="23" y="35"/>
                    <a:pt x="22" y="37"/>
                    <a:pt x="19" y="37"/>
                  </a:cubicBezTo>
                  <a:cubicBezTo>
                    <a:pt x="17" y="37"/>
                    <a:pt x="15" y="35"/>
                    <a:pt x="15" y="33"/>
                  </a:cubicBezTo>
                  <a:close/>
                  <a:moveTo>
                    <a:pt x="137" y="102"/>
                  </a:moveTo>
                  <a:cubicBezTo>
                    <a:pt x="133" y="102"/>
                    <a:pt x="133" y="102"/>
                    <a:pt x="133" y="102"/>
                  </a:cubicBezTo>
                  <a:cubicBezTo>
                    <a:pt x="133" y="21"/>
                    <a:pt x="133" y="21"/>
                    <a:pt x="133" y="21"/>
                  </a:cubicBezTo>
                  <a:cubicBezTo>
                    <a:pt x="133" y="17"/>
                    <a:pt x="129" y="13"/>
                    <a:pt x="125" y="13"/>
                  </a:cubicBezTo>
                  <a:cubicBezTo>
                    <a:pt x="116" y="13"/>
                    <a:pt x="116" y="13"/>
                    <a:pt x="116" y="13"/>
                  </a:cubicBezTo>
                  <a:cubicBezTo>
                    <a:pt x="112" y="13"/>
                    <a:pt x="109" y="17"/>
                    <a:pt x="109" y="21"/>
                  </a:cubicBezTo>
                  <a:cubicBezTo>
                    <a:pt x="109" y="102"/>
                    <a:pt x="109" y="102"/>
                    <a:pt x="109" y="102"/>
                  </a:cubicBezTo>
                  <a:cubicBezTo>
                    <a:pt x="99" y="102"/>
                    <a:pt x="99" y="102"/>
                    <a:pt x="99" y="102"/>
                  </a:cubicBezTo>
                  <a:cubicBezTo>
                    <a:pt x="99" y="42"/>
                    <a:pt x="99" y="42"/>
                    <a:pt x="99" y="42"/>
                  </a:cubicBezTo>
                  <a:cubicBezTo>
                    <a:pt x="99" y="38"/>
                    <a:pt x="95" y="34"/>
                    <a:pt x="91" y="34"/>
                  </a:cubicBezTo>
                  <a:cubicBezTo>
                    <a:pt x="83" y="34"/>
                    <a:pt x="83" y="34"/>
                    <a:pt x="83" y="34"/>
                  </a:cubicBezTo>
                  <a:cubicBezTo>
                    <a:pt x="78" y="34"/>
                    <a:pt x="75" y="38"/>
                    <a:pt x="75" y="42"/>
                  </a:cubicBezTo>
                  <a:cubicBezTo>
                    <a:pt x="75" y="102"/>
                    <a:pt x="75" y="102"/>
                    <a:pt x="75" y="102"/>
                  </a:cubicBezTo>
                  <a:cubicBezTo>
                    <a:pt x="65" y="102"/>
                    <a:pt x="65" y="102"/>
                    <a:pt x="65" y="102"/>
                  </a:cubicBezTo>
                  <a:cubicBezTo>
                    <a:pt x="65" y="36"/>
                    <a:pt x="65" y="36"/>
                    <a:pt x="65" y="36"/>
                  </a:cubicBezTo>
                  <a:cubicBezTo>
                    <a:pt x="65" y="31"/>
                    <a:pt x="62" y="28"/>
                    <a:pt x="58" y="28"/>
                  </a:cubicBezTo>
                  <a:cubicBezTo>
                    <a:pt x="49" y="28"/>
                    <a:pt x="49" y="28"/>
                    <a:pt x="49" y="28"/>
                  </a:cubicBezTo>
                  <a:cubicBezTo>
                    <a:pt x="45" y="28"/>
                    <a:pt x="41" y="31"/>
                    <a:pt x="41" y="36"/>
                  </a:cubicBezTo>
                  <a:cubicBezTo>
                    <a:pt x="41" y="102"/>
                    <a:pt x="41" y="102"/>
                    <a:pt x="41" y="102"/>
                  </a:cubicBezTo>
                  <a:cubicBezTo>
                    <a:pt x="32" y="102"/>
                    <a:pt x="32" y="102"/>
                    <a:pt x="32" y="102"/>
                  </a:cubicBezTo>
                  <a:cubicBezTo>
                    <a:pt x="32" y="52"/>
                    <a:pt x="32" y="52"/>
                    <a:pt x="32" y="52"/>
                  </a:cubicBezTo>
                  <a:cubicBezTo>
                    <a:pt x="32" y="48"/>
                    <a:pt x="28" y="44"/>
                    <a:pt x="24" y="44"/>
                  </a:cubicBezTo>
                  <a:cubicBezTo>
                    <a:pt x="15" y="44"/>
                    <a:pt x="15" y="44"/>
                    <a:pt x="15" y="44"/>
                  </a:cubicBezTo>
                  <a:cubicBezTo>
                    <a:pt x="11" y="44"/>
                    <a:pt x="8" y="48"/>
                    <a:pt x="8" y="52"/>
                  </a:cubicBezTo>
                  <a:cubicBezTo>
                    <a:pt x="8" y="102"/>
                    <a:pt x="8" y="102"/>
                    <a:pt x="8" y="102"/>
                  </a:cubicBezTo>
                  <a:cubicBezTo>
                    <a:pt x="3" y="102"/>
                    <a:pt x="3" y="102"/>
                    <a:pt x="3" y="102"/>
                  </a:cubicBezTo>
                  <a:cubicBezTo>
                    <a:pt x="1" y="102"/>
                    <a:pt x="0" y="103"/>
                    <a:pt x="0" y="104"/>
                  </a:cubicBezTo>
                  <a:cubicBezTo>
                    <a:pt x="0" y="105"/>
                    <a:pt x="0" y="105"/>
                    <a:pt x="0" y="105"/>
                  </a:cubicBezTo>
                  <a:cubicBezTo>
                    <a:pt x="0" y="107"/>
                    <a:pt x="1" y="108"/>
                    <a:pt x="3" y="108"/>
                  </a:cubicBezTo>
                  <a:cubicBezTo>
                    <a:pt x="137" y="108"/>
                    <a:pt x="137" y="108"/>
                    <a:pt x="137" y="108"/>
                  </a:cubicBezTo>
                  <a:cubicBezTo>
                    <a:pt x="139" y="108"/>
                    <a:pt x="140" y="107"/>
                    <a:pt x="140" y="105"/>
                  </a:cubicBezTo>
                  <a:cubicBezTo>
                    <a:pt x="140" y="104"/>
                    <a:pt x="140" y="104"/>
                    <a:pt x="140" y="104"/>
                  </a:cubicBezTo>
                  <a:cubicBezTo>
                    <a:pt x="140" y="103"/>
                    <a:pt x="139" y="102"/>
                    <a:pt x="137" y="102"/>
                  </a:cubicBezTo>
                  <a:close/>
                </a:path>
              </a:pathLst>
            </a:custGeom>
            <a:solidFill>
              <a:srgbClr val="F09B1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 name="文本框 60"/>
            <p:cNvSpPr txBox="1"/>
            <p:nvPr/>
          </p:nvSpPr>
          <p:spPr>
            <a:xfrm>
              <a:off x="8779721" y="3351240"/>
              <a:ext cx="1585585" cy="400110"/>
            </a:xfrm>
            <a:prstGeom prst="rect">
              <a:avLst/>
            </a:prstGeom>
            <a:noFill/>
          </p:spPr>
          <p:txBody>
            <a:bodyPr wrap="square" rtlCol="0">
              <a:spAutoFit/>
            </a:bodyPr>
            <a:lstStyle/>
            <a:p>
              <a:pPr algn="ctr" defTabSz="1219170"/>
              <a:r>
                <a:rPr lang="zh-CN" altLang="en-US" sz="2000" b="1" dirty="0" smtClean="0">
                  <a:solidFill>
                    <a:srgbClr val="F09B14"/>
                  </a:solidFill>
                  <a:cs typeface="+mn-ea"/>
                  <a:sym typeface="+mn-lt"/>
                </a:rPr>
                <a:t>价值和优势</a:t>
              </a:r>
              <a:endParaRPr lang="ar-SA" altLang="zh-CN" sz="2000" b="1" dirty="0">
                <a:solidFill>
                  <a:srgbClr val="F09B14"/>
                </a:solidFill>
                <a:cs typeface="+mn-ea"/>
                <a:sym typeface="+mn-lt"/>
              </a:endParaRPr>
            </a:p>
          </p:txBody>
        </p:sp>
      </p:grpSp>
      <p:sp>
        <p:nvSpPr>
          <p:cNvPr id="44" name="Freeform 24"/>
          <p:cNvSpPr>
            <a:spLocks noEditPoints="1"/>
          </p:cNvSpPr>
          <p:nvPr/>
        </p:nvSpPr>
        <p:spPr bwMode="auto">
          <a:xfrm>
            <a:off x="2512847" y="2413387"/>
            <a:ext cx="594698" cy="505015"/>
          </a:xfrm>
          <a:custGeom>
            <a:avLst/>
            <a:gdLst>
              <a:gd name="T0" fmla="*/ 156 w 342"/>
              <a:gd name="T1" fmla="*/ 187 h 290"/>
              <a:gd name="T2" fmla="*/ 165 w 342"/>
              <a:gd name="T3" fmla="*/ 216 h 290"/>
              <a:gd name="T4" fmla="*/ 184 w 342"/>
              <a:gd name="T5" fmla="*/ 220 h 290"/>
              <a:gd name="T6" fmla="*/ 200 w 342"/>
              <a:gd name="T7" fmla="*/ 183 h 290"/>
              <a:gd name="T8" fmla="*/ 184 w 342"/>
              <a:gd name="T9" fmla="*/ 164 h 290"/>
              <a:gd name="T10" fmla="*/ 204 w 342"/>
              <a:gd name="T11" fmla="*/ 161 h 290"/>
              <a:gd name="T12" fmla="*/ 208 w 342"/>
              <a:gd name="T13" fmla="*/ 160 h 290"/>
              <a:gd name="T14" fmla="*/ 229 w 342"/>
              <a:gd name="T15" fmla="*/ 165 h 290"/>
              <a:gd name="T16" fmla="*/ 242 w 342"/>
              <a:gd name="T17" fmla="*/ 164 h 290"/>
              <a:gd name="T18" fmla="*/ 250 w 342"/>
              <a:gd name="T19" fmla="*/ 171 h 290"/>
              <a:gd name="T20" fmla="*/ 259 w 342"/>
              <a:gd name="T21" fmla="*/ 145 h 290"/>
              <a:gd name="T22" fmla="*/ 264 w 342"/>
              <a:gd name="T23" fmla="*/ 134 h 290"/>
              <a:gd name="T24" fmla="*/ 276 w 342"/>
              <a:gd name="T25" fmla="*/ 133 h 290"/>
              <a:gd name="T26" fmla="*/ 245 w 342"/>
              <a:gd name="T27" fmla="*/ 112 h 290"/>
              <a:gd name="T28" fmla="*/ 215 w 342"/>
              <a:gd name="T29" fmla="*/ 110 h 290"/>
              <a:gd name="T30" fmla="*/ 186 w 342"/>
              <a:gd name="T31" fmla="*/ 124 h 290"/>
              <a:gd name="T32" fmla="*/ 174 w 342"/>
              <a:gd name="T33" fmla="*/ 124 h 290"/>
              <a:gd name="T34" fmla="*/ 168 w 342"/>
              <a:gd name="T35" fmla="*/ 136 h 290"/>
              <a:gd name="T36" fmla="*/ 165 w 342"/>
              <a:gd name="T37" fmla="*/ 142 h 290"/>
              <a:gd name="T38" fmla="*/ 153 w 342"/>
              <a:gd name="T39" fmla="*/ 148 h 290"/>
              <a:gd name="T40" fmla="*/ 162 w 342"/>
              <a:gd name="T41" fmla="*/ 151 h 290"/>
              <a:gd name="T42" fmla="*/ 172 w 342"/>
              <a:gd name="T43" fmla="*/ 156 h 290"/>
              <a:gd name="T44" fmla="*/ 177 w 342"/>
              <a:gd name="T45" fmla="*/ 156 h 290"/>
              <a:gd name="T46" fmla="*/ 171 w 342"/>
              <a:gd name="T47" fmla="*/ 164 h 290"/>
              <a:gd name="T48" fmla="*/ 149 w 342"/>
              <a:gd name="T49" fmla="*/ 156 h 290"/>
              <a:gd name="T50" fmla="*/ 141 w 342"/>
              <a:gd name="T51" fmla="*/ 183 h 290"/>
              <a:gd name="T52" fmla="*/ 267 w 342"/>
              <a:gd name="T53" fmla="*/ 189 h 290"/>
              <a:gd name="T54" fmla="*/ 150 w 342"/>
              <a:gd name="T55" fmla="*/ 134 h 290"/>
              <a:gd name="T56" fmla="*/ 246 w 342"/>
              <a:gd name="T57" fmla="*/ 181 h 290"/>
              <a:gd name="T58" fmla="*/ 197 w 342"/>
              <a:gd name="T59" fmla="*/ 114 h 290"/>
              <a:gd name="T60" fmla="*/ 298 w 342"/>
              <a:gd name="T61" fmla="*/ 204 h 290"/>
              <a:gd name="T62" fmla="*/ 165 w 342"/>
              <a:gd name="T63" fmla="*/ 123 h 290"/>
              <a:gd name="T64" fmla="*/ 165 w 342"/>
              <a:gd name="T65" fmla="*/ 119 h 290"/>
              <a:gd name="T66" fmla="*/ 144 w 342"/>
              <a:gd name="T67" fmla="*/ 128 h 290"/>
              <a:gd name="T68" fmla="*/ 187 w 342"/>
              <a:gd name="T69" fmla="*/ 247 h 290"/>
              <a:gd name="T70" fmla="*/ 103 w 342"/>
              <a:gd name="T71" fmla="*/ 237 h 290"/>
              <a:gd name="T72" fmla="*/ 44 w 342"/>
              <a:gd name="T73" fmla="*/ 260 h 290"/>
              <a:gd name="T74" fmla="*/ 270 w 342"/>
              <a:gd name="T75" fmla="*/ 250 h 290"/>
              <a:gd name="T76" fmla="*/ 273 w 342"/>
              <a:gd name="T77" fmla="*/ 182 h 290"/>
              <a:gd name="T78" fmla="*/ 279 w 342"/>
              <a:gd name="T79" fmla="*/ 200 h 290"/>
              <a:gd name="T80" fmla="*/ 264 w 342"/>
              <a:gd name="T81" fmla="*/ 218 h 290"/>
              <a:gd name="T82" fmla="*/ 342 w 342"/>
              <a:gd name="T83" fmla="*/ 290 h 290"/>
              <a:gd name="T84" fmla="*/ 13 w 342"/>
              <a:gd name="T85" fmla="*/ 56 h 290"/>
              <a:gd name="T86" fmla="*/ 342 w 342"/>
              <a:gd name="T87" fmla="*/ 290 h 290"/>
              <a:gd name="T88" fmla="*/ 302 w 342"/>
              <a:gd name="T89" fmla="*/ 110 h 290"/>
              <a:gd name="T90" fmla="*/ 145 w 342"/>
              <a:gd name="T91" fmla="*/ 113 h 290"/>
              <a:gd name="T92" fmla="*/ 116 w 342"/>
              <a:gd name="T93" fmla="*/ 110 h 290"/>
              <a:gd name="T94" fmla="*/ 106 w 342"/>
              <a:gd name="T95" fmla="*/ 118 h 290"/>
              <a:gd name="T96" fmla="*/ 88 w 342"/>
              <a:gd name="T97" fmla="*/ 125 h 290"/>
              <a:gd name="T98" fmla="*/ 109 w 342"/>
              <a:gd name="T99" fmla="*/ 137 h 290"/>
              <a:gd name="T100" fmla="*/ 69 w 342"/>
              <a:gd name="T101" fmla="*/ 166 h 290"/>
              <a:gd name="T102" fmla="*/ 50 w 342"/>
              <a:gd name="T103" fmla="*/ 131 h 290"/>
              <a:gd name="T104" fmla="*/ 171 w 342"/>
              <a:gd name="T105" fmla="*/ 276 h 290"/>
              <a:gd name="T106" fmla="*/ 298 w 342"/>
              <a:gd name="T107" fmla="*/ 242 h 290"/>
              <a:gd name="T108" fmla="*/ 92 w 342"/>
              <a:gd name="T109" fmla="*/ 231 h 290"/>
              <a:gd name="T110" fmla="*/ 119 w 342"/>
              <a:gd name="T111" fmla="*/ 189 h 290"/>
              <a:gd name="T112" fmla="*/ 76 w 342"/>
              <a:gd name="T113" fmla="*/ 195 h 290"/>
              <a:gd name="T114" fmla="*/ 264 w 342"/>
              <a:gd name="T115" fmla="*/ 133 h 290"/>
              <a:gd name="T116" fmla="*/ 276 w 342"/>
              <a:gd name="T117" fmla="*/ 147 h 290"/>
              <a:gd name="T118" fmla="*/ 274 w 342"/>
              <a:gd name="T119" fmla="*/ 155 h 290"/>
              <a:gd name="T120" fmla="*/ 69 w 342"/>
              <a:gd name="T121" fmla="*/ 11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2" h="290">
                <a:moveTo>
                  <a:pt x="150" y="138"/>
                </a:moveTo>
                <a:cubicBezTo>
                  <a:pt x="151" y="140"/>
                  <a:pt x="148" y="141"/>
                  <a:pt x="147" y="140"/>
                </a:cubicBezTo>
                <a:cubicBezTo>
                  <a:pt x="145" y="139"/>
                  <a:pt x="148" y="135"/>
                  <a:pt x="150" y="138"/>
                </a:cubicBezTo>
                <a:close/>
                <a:moveTo>
                  <a:pt x="141" y="183"/>
                </a:moveTo>
                <a:cubicBezTo>
                  <a:pt x="143" y="186"/>
                  <a:pt x="145" y="186"/>
                  <a:pt x="148" y="186"/>
                </a:cubicBezTo>
                <a:cubicBezTo>
                  <a:pt x="150" y="187"/>
                  <a:pt x="151" y="187"/>
                  <a:pt x="153" y="187"/>
                </a:cubicBezTo>
                <a:cubicBezTo>
                  <a:pt x="154" y="187"/>
                  <a:pt x="155" y="186"/>
                  <a:pt x="156" y="187"/>
                </a:cubicBezTo>
                <a:cubicBezTo>
                  <a:pt x="158" y="188"/>
                  <a:pt x="160" y="187"/>
                  <a:pt x="161" y="192"/>
                </a:cubicBezTo>
                <a:cubicBezTo>
                  <a:pt x="161" y="193"/>
                  <a:pt x="160" y="201"/>
                  <a:pt x="165" y="206"/>
                </a:cubicBezTo>
                <a:cubicBezTo>
                  <a:pt x="165" y="206"/>
                  <a:pt x="165" y="206"/>
                  <a:pt x="165" y="206"/>
                </a:cubicBezTo>
                <a:cubicBezTo>
                  <a:pt x="165" y="207"/>
                  <a:pt x="165" y="208"/>
                  <a:pt x="165" y="208"/>
                </a:cubicBezTo>
                <a:cubicBezTo>
                  <a:pt x="165" y="209"/>
                  <a:pt x="165" y="209"/>
                  <a:pt x="165" y="210"/>
                </a:cubicBezTo>
                <a:cubicBezTo>
                  <a:pt x="164" y="210"/>
                  <a:pt x="164" y="212"/>
                  <a:pt x="164" y="213"/>
                </a:cubicBezTo>
                <a:cubicBezTo>
                  <a:pt x="164" y="214"/>
                  <a:pt x="165" y="215"/>
                  <a:pt x="165" y="216"/>
                </a:cubicBezTo>
                <a:cubicBezTo>
                  <a:pt x="166" y="217"/>
                  <a:pt x="166" y="217"/>
                  <a:pt x="166" y="218"/>
                </a:cubicBezTo>
                <a:cubicBezTo>
                  <a:pt x="167" y="219"/>
                  <a:pt x="167" y="220"/>
                  <a:pt x="167" y="221"/>
                </a:cubicBezTo>
                <a:cubicBezTo>
                  <a:pt x="167" y="222"/>
                  <a:pt x="168" y="223"/>
                  <a:pt x="169" y="224"/>
                </a:cubicBezTo>
                <a:cubicBezTo>
                  <a:pt x="170" y="224"/>
                  <a:pt x="170" y="225"/>
                  <a:pt x="170" y="226"/>
                </a:cubicBezTo>
                <a:cubicBezTo>
                  <a:pt x="170" y="228"/>
                  <a:pt x="172" y="229"/>
                  <a:pt x="174" y="228"/>
                </a:cubicBezTo>
                <a:cubicBezTo>
                  <a:pt x="177" y="227"/>
                  <a:pt x="179" y="226"/>
                  <a:pt x="181" y="223"/>
                </a:cubicBezTo>
                <a:cubicBezTo>
                  <a:pt x="183" y="222"/>
                  <a:pt x="183" y="221"/>
                  <a:pt x="184" y="220"/>
                </a:cubicBezTo>
                <a:cubicBezTo>
                  <a:pt x="184" y="218"/>
                  <a:pt x="185" y="217"/>
                  <a:pt x="186" y="216"/>
                </a:cubicBezTo>
                <a:cubicBezTo>
                  <a:pt x="187" y="215"/>
                  <a:pt x="187" y="214"/>
                  <a:pt x="187" y="213"/>
                </a:cubicBezTo>
                <a:cubicBezTo>
                  <a:pt x="187" y="212"/>
                  <a:pt x="187" y="211"/>
                  <a:pt x="188" y="210"/>
                </a:cubicBezTo>
                <a:cubicBezTo>
                  <a:pt x="190" y="208"/>
                  <a:pt x="192" y="207"/>
                  <a:pt x="192" y="204"/>
                </a:cubicBezTo>
                <a:cubicBezTo>
                  <a:pt x="192" y="201"/>
                  <a:pt x="192" y="199"/>
                  <a:pt x="191" y="197"/>
                </a:cubicBezTo>
                <a:cubicBezTo>
                  <a:pt x="190" y="195"/>
                  <a:pt x="193" y="191"/>
                  <a:pt x="195" y="189"/>
                </a:cubicBezTo>
                <a:cubicBezTo>
                  <a:pt x="196" y="187"/>
                  <a:pt x="199" y="185"/>
                  <a:pt x="200" y="183"/>
                </a:cubicBezTo>
                <a:cubicBezTo>
                  <a:pt x="200" y="181"/>
                  <a:pt x="200" y="180"/>
                  <a:pt x="201" y="178"/>
                </a:cubicBezTo>
                <a:cubicBezTo>
                  <a:pt x="202" y="177"/>
                  <a:pt x="202" y="176"/>
                  <a:pt x="202" y="175"/>
                </a:cubicBezTo>
                <a:cubicBezTo>
                  <a:pt x="201" y="175"/>
                  <a:pt x="199" y="176"/>
                  <a:pt x="198" y="177"/>
                </a:cubicBezTo>
                <a:cubicBezTo>
                  <a:pt x="196" y="178"/>
                  <a:pt x="195" y="178"/>
                  <a:pt x="193" y="177"/>
                </a:cubicBezTo>
                <a:cubicBezTo>
                  <a:pt x="192" y="175"/>
                  <a:pt x="190" y="174"/>
                  <a:pt x="189" y="173"/>
                </a:cubicBezTo>
                <a:cubicBezTo>
                  <a:pt x="188" y="171"/>
                  <a:pt x="187" y="168"/>
                  <a:pt x="185" y="166"/>
                </a:cubicBezTo>
                <a:cubicBezTo>
                  <a:pt x="184" y="165"/>
                  <a:pt x="184" y="165"/>
                  <a:pt x="184" y="164"/>
                </a:cubicBezTo>
                <a:cubicBezTo>
                  <a:pt x="184" y="163"/>
                  <a:pt x="185" y="163"/>
                  <a:pt x="185" y="163"/>
                </a:cubicBezTo>
                <a:cubicBezTo>
                  <a:pt x="188" y="164"/>
                  <a:pt x="188" y="168"/>
                  <a:pt x="190" y="169"/>
                </a:cubicBezTo>
                <a:cubicBezTo>
                  <a:pt x="192" y="171"/>
                  <a:pt x="194" y="172"/>
                  <a:pt x="194" y="175"/>
                </a:cubicBezTo>
                <a:cubicBezTo>
                  <a:pt x="195" y="176"/>
                  <a:pt x="197" y="175"/>
                  <a:pt x="198" y="174"/>
                </a:cubicBezTo>
                <a:cubicBezTo>
                  <a:pt x="201" y="172"/>
                  <a:pt x="204" y="169"/>
                  <a:pt x="206" y="167"/>
                </a:cubicBezTo>
                <a:cubicBezTo>
                  <a:pt x="207" y="166"/>
                  <a:pt x="208" y="164"/>
                  <a:pt x="208" y="163"/>
                </a:cubicBezTo>
                <a:cubicBezTo>
                  <a:pt x="208" y="162"/>
                  <a:pt x="205" y="161"/>
                  <a:pt x="204" y="161"/>
                </a:cubicBezTo>
                <a:cubicBezTo>
                  <a:pt x="203" y="162"/>
                  <a:pt x="202" y="163"/>
                  <a:pt x="201" y="162"/>
                </a:cubicBezTo>
                <a:cubicBezTo>
                  <a:pt x="200" y="162"/>
                  <a:pt x="200" y="162"/>
                  <a:pt x="199" y="161"/>
                </a:cubicBezTo>
                <a:cubicBezTo>
                  <a:pt x="199" y="161"/>
                  <a:pt x="196" y="159"/>
                  <a:pt x="197" y="158"/>
                </a:cubicBezTo>
                <a:cubicBezTo>
                  <a:pt x="197" y="157"/>
                  <a:pt x="200" y="159"/>
                  <a:pt x="201" y="159"/>
                </a:cubicBezTo>
                <a:cubicBezTo>
                  <a:pt x="202" y="159"/>
                  <a:pt x="202" y="159"/>
                  <a:pt x="203" y="160"/>
                </a:cubicBezTo>
                <a:cubicBezTo>
                  <a:pt x="204" y="160"/>
                  <a:pt x="204" y="159"/>
                  <a:pt x="205" y="160"/>
                </a:cubicBezTo>
                <a:cubicBezTo>
                  <a:pt x="206" y="161"/>
                  <a:pt x="206" y="160"/>
                  <a:pt x="208" y="160"/>
                </a:cubicBezTo>
                <a:cubicBezTo>
                  <a:pt x="209" y="160"/>
                  <a:pt x="210" y="160"/>
                  <a:pt x="211" y="159"/>
                </a:cubicBezTo>
                <a:cubicBezTo>
                  <a:pt x="213" y="159"/>
                  <a:pt x="217" y="158"/>
                  <a:pt x="217" y="161"/>
                </a:cubicBezTo>
                <a:cubicBezTo>
                  <a:pt x="216" y="162"/>
                  <a:pt x="218" y="162"/>
                  <a:pt x="219" y="162"/>
                </a:cubicBezTo>
                <a:cubicBezTo>
                  <a:pt x="220" y="162"/>
                  <a:pt x="220" y="164"/>
                  <a:pt x="221" y="165"/>
                </a:cubicBezTo>
                <a:cubicBezTo>
                  <a:pt x="221" y="167"/>
                  <a:pt x="223" y="168"/>
                  <a:pt x="224" y="170"/>
                </a:cubicBezTo>
                <a:cubicBezTo>
                  <a:pt x="225" y="170"/>
                  <a:pt x="228" y="174"/>
                  <a:pt x="229" y="174"/>
                </a:cubicBezTo>
                <a:cubicBezTo>
                  <a:pt x="234" y="174"/>
                  <a:pt x="229" y="167"/>
                  <a:pt x="229" y="165"/>
                </a:cubicBezTo>
                <a:cubicBezTo>
                  <a:pt x="230" y="164"/>
                  <a:pt x="231" y="163"/>
                  <a:pt x="232" y="161"/>
                </a:cubicBezTo>
                <a:cubicBezTo>
                  <a:pt x="233" y="160"/>
                  <a:pt x="233" y="159"/>
                  <a:pt x="234" y="158"/>
                </a:cubicBezTo>
                <a:cubicBezTo>
                  <a:pt x="235" y="157"/>
                  <a:pt x="235" y="157"/>
                  <a:pt x="235" y="157"/>
                </a:cubicBezTo>
                <a:cubicBezTo>
                  <a:pt x="235" y="157"/>
                  <a:pt x="236" y="157"/>
                  <a:pt x="237" y="158"/>
                </a:cubicBezTo>
                <a:cubicBezTo>
                  <a:pt x="238" y="158"/>
                  <a:pt x="238" y="160"/>
                  <a:pt x="239" y="160"/>
                </a:cubicBezTo>
                <a:cubicBezTo>
                  <a:pt x="240" y="161"/>
                  <a:pt x="240" y="162"/>
                  <a:pt x="241" y="163"/>
                </a:cubicBezTo>
                <a:cubicBezTo>
                  <a:pt x="241" y="163"/>
                  <a:pt x="241" y="164"/>
                  <a:pt x="242" y="164"/>
                </a:cubicBezTo>
                <a:cubicBezTo>
                  <a:pt x="243" y="165"/>
                  <a:pt x="244" y="165"/>
                  <a:pt x="244" y="167"/>
                </a:cubicBezTo>
                <a:cubicBezTo>
                  <a:pt x="246" y="169"/>
                  <a:pt x="245" y="172"/>
                  <a:pt x="247" y="174"/>
                </a:cubicBezTo>
                <a:cubicBezTo>
                  <a:pt x="249" y="176"/>
                  <a:pt x="250" y="179"/>
                  <a:pt x="252" y="181"/>
                </a:cubicBezTo>
                <a:cubicBezTo>
                  <a:pt x="253" y="182"/>
                  <a:pt x="253" y="181"/>
                  <a:pt x="253" y="180"/>
                </a:cubicBezTo>
                <a:cubicBezTo>
                  <a:pt x="253" y="179"/>
                  <a:pt x="252" y="178"/>
                  <a:pt x="251" y="177"/>
                </a:cubicBezTo>
                <a:cubicBezTo>
                  <a:pt x="250" y="175"/>
                  <a:pt x="247" y="173"/>
                  <a:pt x="247" y="171"/>
                </a:cubicBezTo>
                <a:cubicBezTo>
                  <a:pt x="247" y="169"/>
                  <a:pt x="249" y="170"/>
                  <a:pt x="250" y="171"/>
                </a:cubicBezTo>
                <a:cubicBezTo>
                  <a:pt x="251" y="172"/>
                  <a:pt x="253" y="173"/>
                  <a:pt x="254" y="173"/>
                </a:cubicBezTo>
                <a:cubicBezTo>
                  <a:pt x="255" y="173"/>
                  <a:pt x="256" y="173"/>
                  <a:pt x="256" y="172"/>
                </a:cubicBezTo>
                <a:cubicBezTo>
                  <a:pt x="257" y="171"/>
                  <a:pt x="256" y="162"/>
                  <a:pt x="257" y="162"/>
                </a:cubicBezTo>
                <a:cubicBezTo>
                  <a:pt x="259" y="162"/>
                  <a:pt x="259" y="163"/>
                  <a:pt x="260" y="162"/>
                </a:cubicBezTo>
                <a:cubicBezTo>
                  <a:pt x="262" y="161"/>
                  <a:pt x="264" y="158"/>
                  <a:pt x="263" y="155"/>
                </a:cubicBezTo>
                <a:cubicBezTo>
                  <a:pt x="260" y="150"/>
                  <a:pt x="257" y="151"/>
                  <a:pt x="255" y="146"/>
                </a:cubicBezTo>
                <a:cubicBezTo>
                  <a:pt x="255" y="145"/>
                  <a:pt x="257" y="143"/>
                  <a:pt x="259" y="145"/>
                </a:cubicBezTo>
                <a:cubicBezTo>
                  <a:pt x="260" y="146"/>
                  <a:pt x="261" y="146"/>
                  <a:pt x="261" y="147"/>
                </a:cubicBezTo>
                <a:cubicBezTo>
                  <a:pt x="261" y="148"/>
                  <a:pt x="264" y="151"/>
                  <a:pt x="265" y="152"/>
                </a:cubicBezTo>
                <a:cubicBezTo>
                  <a:pt x="266" y="152"/>
                  <a:pt x="267" y="152"/>
                  <a:pt x="267" y="151"/>
                </a:cubicBezTo>
                <a:cubicBezTo>
                  <a:pt x="267" y="150"/>
                  <a:pt x="264" y="148"/>
                  <a:pt x="264" y="147"/>
                </a:cubicBezTo>
                <a:cubicBezTo>
                  <a:pt x="263" y="145"/>
                  <a:pt x="264" y="144"/>
                  <a:pt x="265" y="144"/>
                </a:cubicBezTo>
                <a:cubicBezTo>
                  <a:pt x="267" y="144"/>
                  <a:pt x="267" y="142"/>
                  <a:pt x="267" y="140"/>
                </a:cubicBezTo>
                <a:cubicBezTo>
                  <a:pt x="267" y="138"/>
                  <a:pt x="266" y="135"/>
                  <a:pt x="264" y="134"/>
                </a:cubicBezTo>
                <a:cubicBezTo>
                  <a:pt x="263" y="133"/>
                  <a:pt x="262" y="132"/>
                  <a:pt x="261" y="132"/>
                </a:cubicBezTo>
                <a:cubicBezTo>
                  <a:pt x="260" y="131"/>
                  <a:pt x="259" y="132"/>
                  <a:pt x="259" y="131"/>
                </a:cubicBezTo>
                <a:cubicBezTo>
                  <a:pt x="257" y="129"/>
                  <a:pt x="260" y="127"/>
                  <a:pt x="262" y="128"/>
                </a:cubicBezTo>
                <a:cubicBezTo>
                  <a:pt x="269" y="129"/>
                  <a:pt x="270" y="127"/>
                  <a:pt x="272" y="128"/>
                </a:cubicBezTo>
                <a:cubicBezTo>
                  <a:pt x="274" y="129"/>
                  <a:pt x="272" y="131"/>
                  <a:pt x="272" y="132"/>
                </a:cubicBezTo>
                <a:cubicBezTo>
                  <a:pt x="272" y="134"/>
                  <a:pt x="275" y="137"/>
                  <a:pt x="277" y="138"/>
                </a:cubicBezTo>
                <a:cubicBezTo>
                  <a:pt x="280" y="141"/>
                  <a:pt x="279" y="134"/>
                  <a:pt x="276" y="133"/>
                </a:cubicBezTo>
                <a:cubicBezTo>
                  <a:pt x="274" y="131"/>
                  <a:pt x="275" y="130"/>
                  <a:pt x="277" y="131"/>
                </a:cubicBezTo>
                <a:cubicBezTo>
                  <a:pt x="278" y="131"/>
                  <a:pt x="279" y="131"/>
                  <a:pt x="280" y="130"/>
                </a:cubicBezTo>
                <a:cubicBezTo>
                  <a:pt x="280" y="130"/>
                  <a:pt x="284" y="129"/>
                  <a:pt x="285" y="128"/>
                </a:cubicBezTo>
                <a:cubicBezTo>
                  <a:pt x="285" y="126"/>
                  <a:pt x="279" y="125"/>
                  <a:pt x="277" y="124"/>
                </a:cubicBezTo>
                <a:cubicBezTo>
                  <a:pt x="274" y="123"/>
                  <a:pt x="267" y="119"/>
                  <a:pt x="260" y="118"/>
                </a:cubicBezTo>
                <a:cubicBezTo>
                  <a:pt x="259" y="118"/>
                  <a:pt x="254" y="116"/>
                  <a:pt x="253" y="115"/>
                </a:cubicBezTo>
                <a:cubicBezTo>
                  <a:pt x="251" y="113"/>
                  <a:pt x="247" y="112"/>
                  <a:pt x="245" y="112"/>
                </a:cubicBezTo>
                <a:cubicBezTo>
                  <a:pt x="243" y="112"/>
                  <a:pt x="240" y="112"/>
                  <a:pt x="237" y="110"/>
                </a:cubicBezTo>
                <a:cubicBezTo>
                  <a:pt x="236" y="110"/>
                  <a:pt x="235" y="109"/>
                  <a:pt x="234" y="109"/>
                </a:cubicBezTo>
                <a:cubicBezTo>
                  <a:pt x="233" y="108"/>
                  <a:pt x="232" y="108"/>
                  <a:pt x="231" y="108"/>
                </a:cubicBezTo>
                <a:cubicBezTo>
                  <a:pt x="230" y="108"/>
                  <a:pt x="230" y="108"/>
                  <a:pt x="230" y="108"/>
                </a:cubicBezTo>
                <a:cubicBezTo>
                  <a:pt x="229" y="109"/>
                  <a:pt x="227" y="109"/>
                  <a:pt x="226" y="109"/>
                </a:cubicBezTo>
                <a:cubicBezTo>
                  <a:pt x="225" y="109"/>
                  <a:pt x="224" y="108"/>
                  <a:pt x="223" y="108"/>
                </a:cubicBezTo>
                <a:cubicBezTo>
                  <a:pt x="221" y="108"/>
                  <a:pt x="217" y="109"/>
                  <a:pt x="215" y="110"/>
                </a:cubicBezTo>
                <a:cubicBezTo>
                  <a:pt x="214" y="110"/>
                  <a:pt x="210" y="111"/>
                  <a:pt x="209" y="112"/>
                </a:cubicBezTo>
                <a:cubicBezTo>
                  <a:pt x="208" y="113"/>
                  <a:pt x="209" y="113"/>
                  <a:pt x="208" y="114"/>
                </a:cubicBezTo>
                <a:cubicBezTo>
                  <a:pt x="207" y="114"/>
                  <a:pt x="199" y="115"/>
                  <a:pt x="199" y="117"/>
                </a:cubicBezTo>
                <a:cubicBezTo>
                  <a:pt x="198" y="119"/>
                  <a:pt x="200" y="119"/>
                  <a:pt x="201" y="119"/>
                </a:cubicBezTo>
                <a:cubicBezTo>
                  <a:pt x="201" y="121"/>
                  <a:pt x="196" y="120"/>
                  <a:pt x="195" y="120"/>
                </a:cubicBezTo>
                <a:cubicBezTo>
                  <a:pt x="194" y="120"/>
                  <a:pt x="193" y="121"/>
                  <a:pt x="192" y="122"/>
                </a:cubicBezTo>
                <a:cubicBezTo>
                  <a:pt x="191" y="122"/>
                  <a:pt x="188" y="125"/>
                  <a:pt x="186" y="124"/>
                </a:cubicBezTo>
                <a:cubicBezTo>
                  <a:pt x="186" y="123"/>
                  <a:pt x="185" y="124"/>
                  <a:pt x="185" y="124"/>
                </a:cubicBezTo>
                <a:cubicBezTo>
                  <a:pt x="185" y="126"/>
                  <a:pt x="185" y="126"/>
                  <a:pt x="184" y="127"/>
                </a:cubicBezTo>
                <a:cubicBezTo>
                  <a:pt x="183" y="127"/>
                  <a:pt x="183" y="128"/>
                  <a:pt x="182" y="129"/>
                </a:cubicBezTo>
                <a:cubicBezTo>
                  <a:pt x="180" y="129"/>
                  <a:pt x="177" y="127"/>
                  <a:pt x="181" y="127"/>
                </a:cubicBezTo>
                <a:cubicBezTo>
                  <a:pt x="181" y="127"/>
                  <a:pt x="183" y="126"/>
                  <a:pt x="183" y="126"/>
                </a:cubicBezTo>
                <a:cubicBezTo>
                  <a:pt x="183" y="124"/>
                  <a:pt x="179" y="124"/>
                  <a:pt x="178" y="124"/>
                </a:cubicBezTo>
                <a:cubicBezTo>
                  <a:pt x="176" y="124"/>
                  <a:pt x="175" y="123"/>
                  <a:pt x="174" y="124"/>
                </a:cubicBezTo>
                <a:cubicBezTo>
                  <a:pt x="168" y="124"/>
                  <a:pt x="166" y="129"/>
                  <a:pt x="165" y="130"/>
                </a:cubicBezTo>
                <a:cubicBezTo>
                  <a:pt x="165" y="130"/>
                  <a:pt x="164" y="131"/>
                  <a:pt x="164" y="131"/>
                </a:cubicBezTo>
                <a:cubicBezTo>
                  <a:pt x="163" y="132"/>
                  <a:pt x="162" y="132"/>
                  <a:pt x="161" y="133"/>
                </a:cubicBezTo>
                <a:cubicBezTo>
                  <a:pt x="159" y="133"/>
                  <a:pt x="158" y="134"/>
                  <a:pt x="159" y="137"/>
                </a:cubicBezTo>
                <a:cubicBezTo>
                  <a:pt x="161" y="138"/>
                  <a:pt x="162" y="136"/>
                  <a:pt x="164" y="137"/>
                </a:cubicBezTo>
                <a:cubicBezTo>
                  <a:pt x="164" y="138"/>
                  <a:pt x="165" y="139"/>
                  <a:pt x="165" y="140"/>
                </a:cubicBezTo>
                <a:cubicBezTo>
                  <a:pt x="167" y="139"/>
                  <a:pt x="168" y="137"/>
                  <a:pt x="168" y="136"/>
                </a:cubicBezTo>
                <a:cubicBezTo>
                  <a:pt x="169" y="136"/>
                  <a:pt x="168" y="135"/>
                  <a:pt x="168" y="135"/>
                </a:cubicBezTo>
                <a:cubicBezTo>
                  <a:pt x="167" y="134"/>
                  <a:pt x="170" y="131"/>
                  <a:pt x="171" y="130"/>
                </a:cubicBezTo>
                <a:cubicBezTo>
                  <a:pt x="172" y="130"/>
                  <a:pt x="173" y="130"/>
                  <a:pt x="172" y="131"/>
                </a:cubicBezTo>
                <a:cubicBezTo>
                  <a:pt x="170" y="134"/>
                  <a:pt x="174" y="134"/>
                  <a:pt x="172" y="136"/>
                </a:cubicBezTo>
                <a:cubicBezTo>
                  <a:pt x="172" y="137"/>
                  <a:pt x="171" y="139"/>
                  <a:pt x="170" y="140"/>
                </a:cubicBezTo>
                <a:cubicBezTo>
                  <a:pt x="169" y="141"/>
                  <a:pt x="167" y="141"/>
                  <a:pt x="166" y="141"/>
                </a:cubicBezTo>
                <a:cubicBezTo>
                  <a:pt x="166" y="142"/>
                  <a:pt x="166" y="142"/>
                  <a:pt x="165" y="142"/>
                </a:cubicBezTo>
                <a:cubicBezTo>
                  <a:pt x="164" y="142"/>
                  <a:pt x="164" y="142"/>
                  <a:pt x="163" y="141"/>
                </a:cubicBezTo>
                <a:cubicBezTo>
                  <a:pt x="163" y="140"/>
                  <a:pt x="163" y="139"/>
                  <a:pt x="162" y="139"/>
                </a:cubicBezTo>
                <a:cubicBezTo>
                  <a:pt x="161" y="139"/>
                  <a:pt x="162" y="141"/>
                  <a:pt x="162" y="141"/>
                </a:cubicBezTo>
                <a:cubicBezTo>
                  <a:pt x="161" y="142"/>
                  <a:pt x="160" y="141"/>
                  <a:pt x="159" y="141"/>
                </a:cubicBezTo>
                <a:cubicBezTo>
                  <a:pt x="158" y="141"/>
                  <a:pt x="157" y="142"/>
                  <a:pt x="156" y="143"/>
                </a:cubicBezTo>
                <a:cubicBezTo>
                  <a:pt x="155" y="143"/>
                  <a:pt x="152" y="143"/>
                  <a:pt x="152" y="145"/>
                </a:cubicBezTo>
                <a:cubicBezTo>
                  <a:pt x="152" y="146"/>
                  <a:pt x="153" y="147"/>
                  <a:pt x="153" y="148"/>
                </a:cubicBezTo>
                <a:cubicBezTo>
                  <a:pt x="153" y="149"/>
                  <a:pt x="153" y="150"/>
                  <a:pt x="151" y="149"/>
                </a:cubicBezTo>
                <a:cubicBezTo>
                  <a:pt x="150" y="149"/>
                  <a:pt x="149" y="148"/>
                  <a:pt x="147" y="148"/>
                </a:cubicBezTo>
                <a:cubicBezTo>
                  <a:pt x="146" y="147"/>
                  <a:pt x="146" y="149"/>
                  <a:pt x="146" y="150"/>
                </a:cubicBezTo>
                <a:cubicBezTo>
                  <a:pt x="146" y="151"/>
                  <a:pt x="145" y="153"/>
                  <a:pt x="146" y="154"/>
                </a:cubicBezTo>
                <a:cubicBezTo>
                  <a:pt x="148" y="155"/>
                  <a:pt x="149" y="156"/>
                  <a:pt x="151" y="156"/>
                </a:cubicBezTo>
                <a:cubicBezTo>
                  <a:pt x="157" y="155"/>
                  <a:pt x="157" y="151"/>
                  <a:pt x="158" y="151"/>
                </a:cubicBezTo>
                <a:cubicBezTo>
                  <a:pt x="160" y="151"/>
                  <a:pt x="161" y="150"/>
                  <a:pt x="162" y="151"/>
                </a:cubicBezTo>
                <a:cubicBezTo>
                  <a:pt x="163" y="152"/>
                  <a:pt x="163" y="153"/>
                  <a:pt x="164" y="154"/>
                </a:cubicBezTo>
                <a:cubicBezTo>
                  <a:pt x="165" y="156"/>
                  <a:pt x="165" y="152"/>
                  <a:pt x="165" y="152"/>
                </a:cubicBezTo>
                <a:cubicBezTo>
                  <a:pt x="164" y="151"/>
                  <a:pt x="164" y="150"/>
                  <a:pt x="165" y="150"/>
                </a:cubicBezTo>
                <a:cubicBezTo>
                  <a:pt x="165" y="151"/>
                  <a:pt x="165" y="151"/>
                  <a:pt x="165" y="151"/>
                </a:cubicBezTo>
                <a:cubicBezTo>
                  <a:pt x="166" y="151"/>
                  <a:pt x="166" y="151"/>
                  <a:pt x="167" y="152"/>
                </a:cubicBezTo>
                <a:cubicBezTo>
                  <a:pt x="168" y="153"/>
                  <a:pt x="170" y="152"/>
                  <a:pt x="170" y="154"/>
                </a:cubicBezTo>
                <a:cubicBezTo>
                  <a:pt x="170" y="155"/>
                  <a:pt x="172" y="156"/>
                  <a:pt x="172" y="156"/>
                </a:cubicBezTo>
                <a:cubicBezTo>
                  <a:pt x="173" y="156"/>
                  <a:pt x="172" y="157"/>
                  <a:pt x="173" y="157"/>
                </a:cubicBezTo>
                <a:cubicBezTo>
                  <a:pt x="173" y="158"/>
                  <a:pt x="174" y="157"/>
                  <a:pt x="174" y="157"/>
                </a:cubicBezTo>
                <a:cubicBezTo>
                  <a:pt x="174" y="156"/>
                  <a:pt x="175" y="155"/>
                  <a:pt x="174" y="155"/>
                </a:cubicBezTo>
                <a:cubicBezTo>
                  <a:pt x="174" y="155"/>
                  <a:pt x="173" y="154"/>
                  <a:pt x="173" y="153"/>
                </a:cubicBezTo>
                <a:cubicBezTo>
                  <a:pt x="174" y="153"/>
                  <a:pt x="175" y="153"/>
                  <a:pt x="176" y="152"/>
                </a:cubicBezTo>
                <a:cubicBezTo>
                  <a:pt x="177" y="152"/>
                  <a:pt x="177" y="153"/>
                  <a:pt x="176" y="154"/>
                </a:cubicBezTo>
                <a:cubicBezTo>
                  <a:pt x="176" y="154"/>
                  <a:pt x="177" y="155"/>
                  <a:pt x="177" y="156"/>
                </a:cubicBezTo>
                <a:cubicBezTo>
                  <a:pt x="178" y="156"/>
                  <a:pt x="178" y="157"/>
                  <a:pt x="179" y="156"/>
                </a:cubicBezTo>
                <a:cubicBezTo>
                  <a:pt x="180" y="156"/>
                  <a:pt x="184" y="153"/>
                  <a:pt x="185" y="155"/>
                </a:cubicBezTo>
                <a:cubicBezTo>
                  <a:pt x="185" y="156"/>
                  <a:pt x="185" y="157"/>
                  <a:pt x="185" y="158"/>
                </a:cubicBezTo>
                <a:cubicBezTo>
                  <a:pt x="185" y="161"/>
                  <a:pt x="182" y="159"/>
                  <a:pt x="181" y="160"/>
                </a:cubicBezTo>
                <a:cubicBezTo>
                  <a:pt x="179" y="162"/>
                  <a:pt x="177" y="161"/>
                  <a:pt x="175" y="161"/>
                </a:cubicBezTo>
                <a:cubicBezTo>
                  <a:pt x="174" y="161"/>
                  <a:pt x="173" y="161"/>
                  <a:pt x="172" y="162"/>
                </a:cubicBezTo>
                <a:cubicBezTo>
                  <a:pt x="171" y="162"/>
                  <a:pt x="172" y="163"/>
                  <a:pt x="171" y="164"/>
                </a:cubicBezTo>
                <a:cubicBezTo>
                  <a:pt x="169" y="166"/>
                  <a:pt x="167" y="163"/>
                  <a:pt x="166" y="163"/>
                </a:cubicBezTo>
                <a:cubicBezTo>
                  <a:pt x="165" y="163"/>
                  <a:pt x="165" y="163"/>
                  <a:pt x="165" y="163"/>
                </a:cubicBezTo>
                <a:cubicBezTo>
                  <a:pt x="164" y="163"/>
                  <a:pt x="163" y="162"/>
                  <a:pt x="163" y="162"/>
                </a:cubicBezTo>
                <a:cubicBezTo>
                  <a:pt x="162" y="161"/>
                  <a:pt x="163" y="160"/>
                  <a:pt x="163" y="160"/>
                </a:cubicBezTo>
                <a:cubicBezTo>
                  <a:pt x="164" y="157"/>
                  <a:pt x="159" y="157"/>
                  <a:pt x="158" y="157"/>
                </a:cubicBezTo>
                <a:cubicBezTo>
                  <a:pt x="156" y="157"/>
                  <a:pt x="154" y="157"/>
                  <a:pt x="153" y="157"/>
                </a:cubicBezTo>
                <a:cubicBezTo>
                  <a:pt x="152" y="157"/>
                  <a:pt x="150" y="157"/>
                  <a:pt x="149" y="156"/>
                </a:cubicBezTo>
                <a:cubicBezTo>
                  <a:pt x="148" y="156"/>
                  <a:pt x="148" y="156"/>
                  <a:pt x="148" y="157"/>
                </a:cubicBezTo>
                <a:cubicBezTo>
                  <a:pt x="147" y="158"/>
                  <a:pt x="146" y="158"/>
                  <a:pt x="145" y="158"/>
                </a:cubicBezTo>
                <a:cubicBezTo>
                  <a:pt x="144" y="159"/>
                  <a:pt x="145" y="161"/>
                  <a:pt x="144" y="162"/>
                </a:cubicBezTo>
                <a:cubicBezTo>
                  <a:pt x="143" y="162"/>
                  <a:pt x="142" y="162"/>
                  <a:pt x="141" y="163"/>
                </a:cubicBezTo>
                <a:cubicBezTo>
                  <a:pt x="139" y="165"/>
                  <a:pt x="138" y="167"/>
                  <a:pt x="137" y="169"/>
                </a:cubicBezTo>
                <a:cubicBezTo>
                  <a:pt x="136" y="172"/>
                  <a:pt x="136" y="174"/>
                  <a:pt x="137" y="177"/>
                </a:cubicBezTo>
                <a:cubicBezTo>
                  <a:pt x="138" y="179"/>
                  <a:pt x="140" y="181"/>
                  <a:pt x="141" y="183"/>
                </a:cubicBezTo>
                <a:close/>
                <a:moveTo>
                  <a:pt x="267" y="189"/>
                </a:moveTo>
                <a:cubicBezTo>
                  <a:pt x="268" y="188"/>
                  <a:pt x="268" y="184"/>
                  <a:pt x="269" y="182"/>
                </a:cubicBezTo>
                <a:cubicBezTo>
                  <a:pt x="269" y="181"/>
                  <a:pt x="265" y="178"/>
                  <a:pt x="264" y="179"/>
                </a:cubicBezTo>
                <a:cubicBezTo>
                  <a:pt x="263" y="180"/>
                  <a:pt x="262" y="181"/>
                  <a:pt x="261" y="181"/>
                </a:cubicBezTo>
                <a:cubicBezTo>
                  <a:pt x="260" y="182"/>
                  <a:pt x="258" y="180"/>
                  <a:pt x="257" y="182"/>
                </a:cubicBezTo>
                <a:cubicBezTo>
                  <a:pt x="257" y="183"/>
                  <a:pt x="258" y="184"/>
                  <a:pt x="259" y="185"/>
                </a:cubicBezTo>
                <a:cubicBezTo>
                  <a:pt x="260" y="187"/>
                  <a:pt x="265" y="191"/>
                  <a:pt x="267" y="189"/>
                </a:cubicBezTo>
                <a:close/>
                <a:moveTo>
                  <a:pt x="152" y="138"/>
                </a:moveTo>
                <a:cubicBezTo>
                  <a:pt x="152" y="139"/>
                  <a:pt x="151" y="140"/>
                  <a:pt x="151" y="140"/>
                </a:cubicBezTo>
                <a:cubicBezTo>
                  <a:pt x="150" y="142"/>
                  <a:pt x="152" y="142"/>
                  <a:pt x="154" y="142"/>
                </a:cubicBezTo>
                <a:cubicBezTo>
                  <a:pt x="155" y="142"/>
                  <a:pt x="156" y="142"/>
                  <a:pt x="156" y="141"/>
                </a:cubicBezTo>
                <a:cubicBezTo>
                  <a:pt x="155" y="140"/>
                  <a:pt x="154" y="139"/>
                  <a:pt x="154" y="138"/>
                </a:cubicBezTo>
                <a:cubicBezTo>
                  <a:pt x="153" y="137"/>
                  <a:pt x="154" y="135"/>
                  <a:pt x="153" y="134"/>
                </a:cubicBezTo>
                <a:cubicBezTo>
                  <a:pt x="152" y="133"/>
                  <a:pt x="151" y="133"/>
                  <a:pt x="150" y="134"/>
                </a:cubicBezTo>
                <a:cubicBezTo>
                  <a:pt x="149" y="134"/>
                  <a:pt x="150" y="136"/>
                  <a:pt x="151" y="137"/>
                </a:cubicBezTo>
                <a:cubicBezTo>
                  <a:pt x="151" y="138"/>
                  <a:pt x="151" y="138"/>
                  <a:pt x="152" y="138"/>
                </a:cubicBezTo>
                <a:close/>
                <a:moveTo>
                  <a:pt x="250" y="181"/>
                </a:moveTo>
                <a:cubicBezTo>
                  <a:pt x="249" y="180"/>
                  <a:pt x="247" y="178"/>
                  <a:pt x="246" y="177"/>
                </a:cubicBezTo>
                <a:cubicBezTo>
                  <a:pt x="245" y="176"/>
                  <a:pt x="243" y="174"/>
                  <a:pt x="242" y="175"/>
                </a:cubicBezTo>
                <a:cubicBezTo>
                  <a:pt x="242" y="175"/>
                  <a:pt x="242" y="177"/>
                  <a:pt x="243" y="178"/>
                </a:cubicBezTo>
                <a:cubicBezTo>
                  <a:pt x="244" y="179"/>
                  <a:pt x="245" y="180"/>
                  <a:pt x="246" y="181"/>
                </a:cubicBezTo>
                <a:cubicBezTo>
                  <a:pt x="247" y="183"/>
                  <a:pt x="248" y="184"/>
                  <a:pt x="249" y="186"/>
                </a:cubicBezTo>
                <a:cubicBezTo>
                  <a:pt x="250" y="187"/>
                  <a:pt x="255" y="193"/>
                  <a:pt x="263" y="195"/>
                </a:cubicBezTo>
                <a:cubicBezTo>
                  <a:pt x="265" y="196"/>
                  <a:pt x="266" y="195"/>
                  <a:pt x="265" y="194"/>
                </a:cubicBezTo>
                <a:cubicBezTo>
                  <a:pt x="256" y="190"/>
                  <a:pt x="252" y="182"/>
                  <a:pt x="250" y="181"/>
                </a:cubicBezTo>
                <a:close/>
                <a:moveTo>
                  <a:pt x="193" y="120"/>
                </a:moveTo>
                <a:cubicBezTo>
                  <a:pt x="194" y="119"/>
                  <a:pt x="189" y="119"/>
                  <a:pt x="193" y="117"/>
                </a:cubicBezTo>
                <a:cubicBezTo>
                  <a:pt x="193" y="117"/>
                  <a:pt x="198" y="114"/>
                  <a:pt x="197" y="114"/>
                </a:cubicBezTo>
                <a:cubicBezTo>
                  <a:pt x="195" y="113"/>
                  <a:pt x="189" y="117"/>
                  <a:pt x="189" y="120"/>
                </a:cubicBezTo>
                <a:cubicBezTo>
                  <a:pt x="189" y="121"/>
                  <a:pt x="192" y="121"/>
                  <a:pt x="193" y="120"/>
                </a:cubicBezTo>
                <a:close/>
                <a:moveTo>
                  <a:pt x="279" y="189"/>
                </a:moveTo>
                <a:cubicBezTo>
                  <a:pt x="279" y="190"/>
                  <a:pt x="282" y="193"/>
                  <a:pt x="283" y="194"/>
                </a:cubicBezTo>
                <a:cubicBezTo>
                  <a:pt x="284" y="195"/>
                  <a:pt x="285" y="195"/>
                  <a:pt x="286" y="196"/>
                </a:cubicBezTo>
                <a:cubicBezTo>
                  <a:pt x="288" y="198"/>
                  <a:pt x="290" y="201"/>
                  <a:pt x="292" y="201"/>
                </a:cubicBezTo>
                <a:cubicBezTo>
                  <a:pt x="293" y="201"/>
                  <a:pt x="297" y="203"/>
                  <a:pt x="298" y="204"/>
                </a:cubicBezTo>
                <a:cubicBezTo>
                  <a:pt x="299" y="204"/>
                  <a:pt x="301" y="205"/>
                  <a:pt x="301" y="204"/>
                </a:cubicBezTo>
                <a:cubicBezTo>
                  <a:pt x="302" y="203"/>
                  <a:pt x="300" y="202"/>
                  <a:pt x="299" y="202"/>
                </a:cubicBezTo>
                <a:cubicBezTo>
                  <a:pt x="298" y="201"/>
                  <a:pt x="293" y="193"/>
                  <a:pt x="289" y="193"/>
                </a:cubicBezTo>
                <a:cubicBezTo>
                  <a:pt x="286" y="193"/>
                  <a:pt x="284" y="192"/>
                  <a:pt x="283" y="191"/>
                </a:cubicBezTo>
                <a:cubicBezTo>
                  <a:pt x="283" y="190"/>
                  <a:pt x="281" y="188"/>
                  <a:pt x="279" y="189"/>
                </a:cubicBezTo>
                <a:close/>
                <a:moveTo>
                  <a:pt x="165" y="123"/>
                </a:moveTo>
                <a:cubicBezTo>
                  <a:pt x="165" y="123"/>
                  <a:pt x="165" y="123"/>
                  <a:pt x="165" y="123"/>
                </a:cubicBezTo>
                <a:cubicBezTo>
                  <a:pt x="167" y="123"/>
                  <a:pt x="167" y="121"/>
                  <a:pt x="168" y="121"/>
                </a:cubicBezTo>
                <a:cubicBezTo>
                  <a:pt x="169" y="121"/>
                  <a:pt x="170" y="122"/>
                  <a:pt x="171" y="121"/>
                </a:cubicBezTo>
                <a:cubicBezTo>
                  <a:pt x="171" y="120"/>
                  <a:pt x="170" y="120"/>
                  <a:pt x="171" y="119"/>
                </a:cubicBezTo>
                <a:cubicBezTo>
                  <a:pt x="171" y="119"/>
                  <a:pt x="172" y="118"/>
                  <a:pt x="172" y="118"/>
                </a:cubicBezTo>
                <a:cubicBezTo>
                  <a:pt x="172" y="117"/>
                  <a:pt x="170" y="117"/>
                  <a:pt x="169" y="118"/>
                </a:cubicBezTo>
                <a:cubicBezTo>
                  <a:pt x="168" y="118"/>
                  <a:pt x="167" y="118"/>
                  <a:pt x="165" y="119"/>
                </a:cubicBezTo>
                <a:cubicBezTo>
                  <a:pt x="165" y="119"/>
                  <a:pt x="165" y="119"/>
                  <a:pt x="165" y="119"/>
                </a:cubicBezTo>
                <a:cubicBezTo>
                  <a:pt x="164" y="119"/>
                  <a:pt x="163" y="119"/>
                  <a:pt x="162" y="120"/>
                </a:cubicBezTo>
                <a:cubicBezTo>
                  <a:pt x="162" y="120"/>
                  <a:pt x="165" y="122"/>
                  <a:pt x="165" y="123"/>
                </a:cubicBezTo>
                <a:close/>
                <a:moveTo>
                  <a:pt x="144" y="128"/>
                </a:moveTo>
                <a:cubicBezTo>
                  <a:pt x="145" y="127"/>
                  <a:pt x="147" y="127"/>
                  <a:pt x="146" y="126"/>
                </a:cubicBezTo>
                <a:cubicBezTo>
                  <a:pt x="144" y="124"/>
                  <a:pt x="143" y="125"/>
                  <a:pt x="141" y="125"/>
                </a:cubicBezTo>
                <a:cubicBezTo>
                  <a:pt x="140" y="124"/>
                  <a:pt x="138" y="125"/>
                  <a:pt x="140" y="126"/>
                </a:cubicBezTo>
                <a:cubicBezTo>
                  <a:pt x="141" y="128"/>
                  <a:pt x="143" y="128"/>
                  <a:pt x="144" y="128"/>
                </a:cubicBezTo>
                <a:close/>
                <a:moveTo>
                  <a:pt x="270" y="250"/>
                </a:moveTo>
                <a:cubicBezTo>
                  <a:pt x="267" y="249"/>
                  <a:pt x="263" y="250"/>
                  <a:pt x="260" y="248"/>
                </a:cubicBezTo>
                <a:cubicBezTo>
                  <a:pt x="255" y="245"/>
                  <a:pt x="274" y="246"/>
                  <a:pt x="269" y="244"/>
                </a:cubicBezTo>
                <a:cubicBezTo>
                  <a:pt x="260" y="239"/>
                  <a:pt x="250" y="236"/>
                  <a:pt x="241" y="234"/>
                </a:cubicBezTo>
                <a:cubicBezTo>
                  <a:pt x="238" y="234"/>
                  <a:pt x="235" y="235"/>
                  <a:pt x="232" y="236"/>
                </a:cubicBezTo>
                <a:cubicBezTo>
                  <a:pt x="221" y="238"/>
                  <a:pt x="209" y="244"/>
                  <a:pt x="197" y="245"/>
                </a:cubicBezTo>
                <a:cubicBezTo>
                  <a:pt x="194" y="245"/>
                  <a:pt x="190" y="245"/>
                  <a:pt x="187" y="247"/>
                </a:cubicBezTo>
                <a:cubicBezTo>
                  <a:pt x="186" y="247"/>
                  <a:pt x="185" y="249"/>
                  <a:pt x="183" y="250"/>
                </a:cubicBezTo>
                <a:cubicBezTo>
                  <a:pt x="179" y="253"/>
                  <a:pt x="171" y="253"/>
                  <a:pt x="166" y="254"/>
                </a:cubicBezTo>
                <a:cubicBezTo>
                  <a:pt x="165" y="254"/>
                  <a:pt x="165" y="254"/>
                  <a:pt x="165" y="254"/>
                </a:cubicBezTo>
                <a:cubicBezTo>
                  <a:pt x="159" y="253"/>
                  <a:pt x="152" y="252"/>
                  <a:pt x="146" y="251"/>
                </a:cubicBezTo>
                <a:cubicBezTo>
                  <a:pt x="141" y="249"/>
                  <a:pt x="137" y="251"/>
                  <a:pt x="133" y="252"/>
                </a:cubicBezTo>
                <a:cubicBezTo>
                  <a:pt x="126" y="252"/>
                  <a:pt x="110" y="249"/>
                  <a:pt x="106" y="242"/>
                </a:cubicBezTo>
                <a:cubicBezTo>
                  <a:pt x="105" y="240"/>
                  <a:pt x="104" y="240"/>
                  <a:pt x="103" y="237"/>
                </a:cubicBezTo>
                <a:cubicBezTo>
                  <a:pt x="102" y="236"/>
                  <a:pt x="99" y="238"/>
                  <a:pt x="101" y="242"/>
                </a:cubicBezTo>
                <a:cubicBezTo>
                  <a:pt x="102" y="245"/>
                  <a:pt x="94" y="242"/>
                  <a:pt x="89" y="241"/>
                </a:cubicBezTo>
                <a:cubicBezTo>
                  <a:pt x="86" y="241"/>
                  <a:pt x="83" y="241"/>
                  <a:pt x="81" y="241"/>
                </a:cubicBezTo>
                <a:cubicBezTo>
                  <a:pt x="73" y="243"/>
                  <a:pt x="65" y="246"/>
                  <a:pt x="57" y="247"/>
                </a:cubicBezTo>
                <a:cubicBezTo>
                  <a:pt x="54" y="248"/>
                  <a:pt x="50" y="253"/>
                  <a:pt x="47" y="254"/>
                </a:cubicBezTo>
                <a:cubicBezTo>
                  <a:pt x="42" y="255"/>
                  <a:pt x="39" y="259"/>
                  <a:pt x="35" y="262"/>
                </a:cubicBezTo>
                <a:cubicBezTo>
                  <a:pt x="38" y="261"/>
                  <a:pt x="41" y="261"/>
                  <a:pt x="44" y="260"/>
                </a:cubicBezTo>
                <a:cubicBezTo>
                  <a:pt x="59" y="257"/>
                  <a:pt x="74" y="254"/>
                  <a:pt x="88" y="251"/>
                </a:cubicBezTo>
                <a:cubicBezTo>
                  <a:pt x="88" y="251"/>
                  <a:pt x="88" y="251"/>
                  <a:pt x="88" y="251"/>
                </a:cubicBezTo>
                <a:cubicBezTo>
                  <a:pt x="118" y="257"/>
                  <a:pt x="134" y="261"/>
                  <a:pt x="165" y="268"/>
                </a:cubicBezTo>
                <a:cubicBezTo>
                  <a:pt x="165" y="268"/>
                  <a:pt x="165" y="268"/>
                  <a:pt x="165" y="268"/>
                </a:cubicBezTo>
                <a:cubicBezTo>
                  <a:pt x="191" y="262"/>
                  <a:pt x="217" y="256"/>
                  <a:pt x="243" y="251"/>
                </a:cubicBezTo>
                <a:cubicBezTo>
                  <a:pt x="255" y="253"/>
                  <a:pt x="268" y="256"/>
                  <a:pt x="281" y="259"/>
                </a:cubicBezTo>
                <a:cubicBezTo>
                  <a:pt x="280" y="256"/>
                  <a:pt x="273" y="251"/>
                  <a:pt x="270" y="250"/>
                </a:cubicBezTo>
                <a:close/>
                <a:moveTo>
                  <a:pt x="273" y="182"/>
                </a:moveTo>
                <a:cubicBezTo>
                  <a:pt x="274" y="182"/>
                  <a:pt x="277" y="179"/>
                  <a:pt x="277" y="178"/>
                </a:cubicBezTo>
                <a:cubicBezTo>
                  <a:pt x="276" y="177"/>
                  <a:pt x="271" y="174"/>
                  <a:pt x="270" y="173"/>
                </a:cubicBezTo>
                <a:cubicBezTo>
                  <a:pt x="270" y="173"/>
                  <a:pt x="269" y="173"/>
                  <a:pt x="268" y="172"/>
                </a:cubicBezTo>
                <a:cubicBezTo>
                  <a:pt x="267" y="170"/>
                  <a:pt x="269" y="169"/>
                  <a:pt x="267" y="167"/>
                </a:cubicBezTo>
                <a:cubicBezTo>
                  <a:pt x="266" y="167"/>
                  <a:pt x="266" y="170"/>
                  <a:pt x="266" y="173"/>
                </a:cubicBezTo>
                <a:cubicBezTo>
                  <a:pt x="267" y="177"/>
                  <a:pt x="272" y="182"/>
                  <a:pt x="273" y="182"/>
                </a:cubicBezTo>
                <a:close/>
                <a:moveTo>
                  <a:pt x="293" y="223"/>
                </a:moveTo>
                <a:cubicBezTo>
                  <a:pt x="295" y="222"/>
                  <a:pt x="297" y="220"/>
                  <a:pt x="296" y="216"/>
                </a:cubicBezTo>
                <a:cubicBezTo>
                  <a:pt x="295" y="214"/>
                  <a:pt x="292" y="211"/>
                  <a:pt x="291" y="209"/>
                </a:cubicBezTo>
                <a:cubicBezTo>
                  <a:pt x="290" y="208"/>
                  <a:pt x="291" y="205"/>
                  <a:pt x="287" y="201"/>
                </a:cubicBezTo>
                <a:cubicBezTo>
                  <a:pt x="286" y="198"/>
                  <a:pt x="286" y="203"/>
                  <a:pt x="286" y="203"/>
                </a:cubicBezTo>
                <a:cubicBezTo>
                  <a:pt x="286" y="205"/>
                  <a:pt x="286" y="208"/>
                  <a:pt x="283" y="206"/>
                </a:cubicBezTo>
                <a:cubicBezTo>
                  <a:pt x="282" y="205"/>
                  <a:pt x="281" y="201"/>
                  <a:pt x="279" y="200"/>
                </a:cubicBezTo>
                <a:cubicBezTo>
                  <a:pt x="278" y="199"/>
                  <a:pt x="276" y="198"/>
                  <a:pt x="275" y="199"/>
                </a:cubicBezTo>
                <a:cubicBezTo>
                  <a:pt x="275" y="200"/>
                  <a:pt x="275" y="202"/>
                  <a:pt x="273" y="201"/>
                </a:cubicBezTo>
                <a:cubicBezTo>
                  <a:pt x="272" y="201"/>
                  <a:pt x="272" y="200"/>
                  <a:pt x="270" y="200"/>
                </a:cubicBezTo>
                <a:cubicBezTo>
                  <a:pt x="269" y="200"/>
                  <a:pt x="263" y="202"/>
                  <a:pt x="259" y="207"/>
                </a:cubicBezTo>
                <a:cubicBezTo>
                  <a:pt x="256" y="210"/>
                  <a:pt x="256" y="216"/>
                  <a:pt x="257" y="217"/>
                </a:cubicBezTo>
                <a:cubicBezTo>
                  <a:pt x="257" y="218"/>
                  <a:pt x="259" y="218"/>
                  <a:pt x="259" y="218"/>
                </a:cubicBezTo>
                <a:cubicBezTo>
                  <a:pt x="261" y="218"/>
                  <a:pt x="262" y="218"/>
                  <a:pt x="264" y="218"/>
                </a:cubicBezTo>
                <a:cubicBezTo>
                  <a:pt x="266" y="218"/>
                  <a:pt x="267" y="216"/>
                  <a:pt x="270" y="217"/>
                </a:cubicBezTo>
                <a:cubicBezTo>
                  <a:pt x="272" y="217"/>
                  <a:pt x="273" y="218"/>
                  <a:pt x="274" y="218"/>
                </a:cubicBezTo>
                <a:cubicBezTo>
                  <a:pt x="276" y="219"/>
                  <a:pt x="282" y="227"/>
                  <a:pt x="283" y="227"/>
                </a:cubicBezTo>
                <a:cubicBezTo>
                  <a:pt x="284" y="226"/>
                  <a:pt x="285" y="228"/>
                  <a:pt x="286" y="228"/>
                </a:cubicBezTo>
                <a:cubicBezTo>
                  <a:pt x="288" y="227"/>
                  <a:pt x="289" y="228"/>
                  <a:pt x="290" y="227"/>
                </a:cubicBezTo>
                <a:cubicBezTo>
                  <a:pt x="291" y="225"/>
                  <a:pt x="291" y="224"/>
                  <a:pt x="293" y="223"/>
                </a:cubicBezTo>
                <a:close/>
                <a:moveTo>
                  <a:pt x="342" y="290"/>
                </a:moveTo>
                <a:cubicBezTo>
                  <a:pt x="342" y="290"/>
                  <a:pt x="277" y="277"/>
                  <a:pt x="248" y="270"/>
                </a:cubicBezTo>
                <a:cubicBezTo>
                  <a:pt x="220" y="277"/>
                  <a:pt x="171" y="287"/>
                  <a:pt x="171" y="287"/>
                </a:cubicBezTo>
                <a:cubicBezTo>
                  <a:pt x="171" y="287"/>
                  <a:pt x="122" y="277"/>
                  <a:pt x="93" y="270"/>
                </a:cubicBezTo>
                <a:cubicBezTo>
                  <a:pt x="64" y="277"/>
                  <a:pt x="0" y="290"/>
                  <a:pt x="0" y="290"/>
                </a:cubicBezTo>
                <a:cubicBezTo>
                  <a:pt x="29" y="101"/>
                  <a:pt x="29" y="101"/>
                  <a:pt x="29" y="101"/>
                </a:cubicBezTo>
                <a:cubicBezTo>
                  <a:pt x="30" y="100"/>
                  <a:pt x="30" y="100"/>
                  <a:pt x="30" y="100"/>
                </a:cubicBezTo>
                <a:cubicBezTo>
                  <a:pt x="18" y="85"/>
                  <a:pt x="13" y="72"/>
                  <a:pt x="13" y="56"/>
                </a:cubicBezTo>
                <a:cubicBezTo>
                  <a:pt x="13" y="25"/>
                  <a:pt x="38" y="0"/>
                  <a:pt x="69" y="0"/>
                </a:cubicBezTo>
                <a:cubicBezTo>
                  <a:pt x="100" y="0"/>
                  <a:pt x="125" y="25"/>
                  <a:pt x="125" y="56"/>
                </a:cubicBezTo>
                <a:cubicBezTo>
                  <a:pt x="125" y="66"/>
                  <a:pt x="123" y="75"/>
                  <a:pt x="118" y="84"/>
                </a:cubicBezTo>
                <a:cubicBezTo>
                  <a:pt x="132" y="88"/>
                  <a:pt x="155" y="94"/>
                  <a:pt x="171" y="98"/>
                </a:cubicBezTo>
                <a:cubicBezTo>
                  <a:pt x="195" y="92"/>
                  <a:pt x="235" y="81"/>
                  <a:pt x="235" y="81"/>
                </a:cubicBezTo>
                <a:cubicBezTo>
                  <a:pt x="312" y="101"/>
                  <a:pt x="312" y="101"/>
                  <a:pt x="312" y="101"/>
                </a:cubicBezTo>
                <a:lnTo>
                  <a:pt x="342" y="290"/>
                </a:lnTo>
                <a:close/>
                <a:moveTo>
                  <a:pt x="69" y="127"/>
                </a:moveTo>
                <a:cubicBezTo>
                  <a:pt x="101" y="93"/>
                  <a:pt x="114" y="78"/>
                  <a:pt x="114" y="56"/>
                </a:cubicBezTo>
                <a:cubicBezTo>
                  <a:pt x="114" y="32"/>
                  <a:pt x="94" y="11"/>
                  <a:pt x="69" y="11"/>
                </a:cubicBezTo>
                <a:cubicBezTo>
                  <a:pt x="44" y="11"/>
                  <a:pt x="24" y="32"/>
                  <a:pt x="24" y="56"/>
                </a:cubicBezTo>
                <a:cubicBezTo>
                  <a:pt x="24" y="78"/>
                  <a:pt x="37" y="93"/>
                  <a:pt x="69" y="127"/>
                </a:cubicBezTo>
                <a:close/>
                <a:moveTo>
                  <a:pt x="328" y="276"/>
                </a:moveTo>
                <a:cubicBezTo>
                  <a:pt x="319" y="220"/>
                  <a:pt x="311" y="165"/>
                  <a:pt x="302" y="110"/>
                </a:cubicBezTo>
                <a:cubicBezTo>
                  <a:pt x="275" y="103"/>
                  <a:pt x="261" y="100"/>
                  <a:pt x="235" y="93"/>
                </a:cubicBezTo>
                <a:cubicBezTo>
                  <a:pt x="210" y="100"/>
                  <a:pt x="197" y="103"/>
                  <a:pt x="171" y="110"/>
                </a:cubicBezTo>
                <a:cubicBezTo>
                  <a:pt x="147" y="103"/>
                  <a:pt x="134" y="100"/>
                  <a:pt x="112" y="94"/>
                </a:cubicBezTo>
                <a:cubicBezTo>
                  <a:pt x="110" y="97"/>
                  <a:pt x="108" y="99"/>
                  <a:pt x="106" y="102"/>
                </a:cubicBezTo>
                <a:cubicBezTo>
                  <a:pt x="107" y="102"/>
                  <a:pt x="107" y="102"/>
                  <a:pt x="108" y="102"/>
                </a:cubicBezTo>
                <a:cubicBezTo>
                  <a:pt x="112" y="102"/>
                  <a:pt x="114" y="105"/>
                  <a:pt x="117" y="106"/>
                </a:cubicBezTo>
                <a:cubicBezTo>
                  <a:pt x="128" y="109"/>
                  <a:pt x="134" y="105"/>
                  <a:pt x="145" y="113"/>
                </a:cubicBezTo>
                <a:cubicBezTo>
                  <a:pt x="147" y="114"/>
                  <a:pt x="147" y="116"/>
                  <a:pt x="147" y="116"/>
                </a:cubicBezTo>
                <a:cubicBezTo>
                  <a:pt x="144" y="118"/>
                  <a:pt x="142" y="122"/>
                  <a:pt x="138" y="123"/>
                </a:cubicBezTo>
                <a:cubicBezTo>
                  <a:pt x="134" y="123"/>
                  <a:pt x="128" y="128"/>
                  <a:pt x="125" y="130"/>
                </a:cubicBezTo>
                <a:cubicBezTo>
                  <a:pt x="123" y="131"/>
                  <a:pt x="122" y="132"/>
                  <a:pt x="120" y="130"/>
                </a:cubicBezTo>
                <a:cubicBezTo>
                  <a:pt x="119" y="128"/>
                  <a:pt x="120" y="120"/>
                  <a:pt x="120" y="118"/>
                </a:cubicBezTo>
                <a:cubicBezTo>
                  <a:pt x="121" y="116"/>
                  <a:pt x="123" y="113"/>
                  <a:pt x="120" y="112"/>
                </a:cubicBezTo>
                <a:cubicBezTo>
                  <a:pt x="119" y="111"/>
                  <a:pt x="117" y="111"/>
                  <a:pt x="116" y="110"/>
                </a:cubicBezTo>
                <a:cubicBezTo>
                  <a:pt x="115" y="109"/>
                  <a:pt x="113" y="108"/>
                  <a:pt x="113" y="108"/>
                </a:cubicBezTo>
                <a:cubicBezTo>
                  <a:pt x="112" y="108"/>
                  <a:pt x="108" y="109"/>
                  <a:pt x="109" y="111"/>
                </a:cubicBezTo>
                <a:cubicBezTo>
                  <a:pt x="109" y="112"/>
                  <a:pt x="113" y="113"/>
                  <a:pt x="112" y="115"/>
                </a:cubicBezTo>
                <a:cubicBezTo>
                  <a:pt x="112" y="117"/>
                  <a:pt x="115" y="117"/>
                  <a:pt x="114" y="118"/>
                </a:cubicBezTo>
                <a:cubicBezTo>
                  <a:pt x="113" y="121"/>
                  <a:pt x="112" y="117"/>
                  <a:pt x="111" y="119"/>
                </a:cubicBezTo>
                <a:cubicBezTo>
                  <a:pt x="111" y="120"/>
                  <a:pt x="110" y="120"/>
                  <a:pt x="110" y="120"/>
                </a:cubicBezTo>
                <a:cubicBezTo>
                  <a:pt x="108" y="121"/>
                  <a:pt x="107" y="119"/>
                  <a:pt x="106" y="118"/>
                </a:cubicBezTo>
                <a:cubicBezTo>
                  <a:pt x="106" y="118"/>
                  <a:pt x="103" y="116"/>
                  <a:pt x="104" y="116"/>
                </a:cubicBezTo>
                <a:cubicBezTo>
                  <a:pt x="105" y="116"/>
                  <a:pt x="106" y="116"/>
                  <a:pt x="106" y="114"/>
                </a:cubicBezTo>
                <a:cubicBezTo>
                  <a:pt x="104" y="109"/>
                  <a:pt x="100" y="117"/>
                  <a:pt x="99" y="117"/>
                </a:cubicBezTo>
                <a:cubicBezTo>
                  <a:pt x="99" y="117"/>
                  <a:pt x="91" y="120"/>
                  <a:pt x="90" y="121"/>
                </a:cubicBezTo>
                <a:cubicBezTo>
                  <a:pt x="90" y="121"/>
                  <a:pt x="90" y="121"/>
                  <a:pt x="90" y="121"/>
                </a:cubicBezTo>
                <a:cubicBezTo>
                  <a:pt x="89" y="122"/>
                  <a:pt x="88" y="123"/>
                  <a:pt x="87" y="124"/>
                </a:cubicBezTo>
                <a:cubicBezTo>
                  <a:pt x="87" y="124"/>
                  <a:pt x="88" y="125"/>
                  <a:pt x="88" y="125"/>
                </a:cubicBezTo>
                <a:cubicBezTo>
                  <a:pt x="92" y="127"/>
                  <a:pt x="99" y="120"/>
                  <a:pt x="99" y="120"/>
                </a:cubicBezTo>
                <a:cubicBezTo>
                  <a:pt x="99" y="119"/>
                  <a:pt x="100" y="119"/>
                  <a:pt x="100" y="118"/>
                </a:cubicBezTo>
                <a:cubicBezTo>
                  <a:pt x="101" y="117"/>
                  <a:pt x="103" y="118"/>
                  <a:pt x="104" y="119"/>
                </a:cubicBezTo>
                <a:cubicBezTo>
                  <a:pt x="105" y="120"/>
                  <a:pt x="105" y="120"/>
                  <a:pt x="105" y="122"/>
                </a:cubicBezTo>
                <a:cubicBezTo>
                  <a:pt x="105" y="123"/>
                  <a:pt x="107" y="121"/>
                  <a:pt x="108" y="121"/>
                </a:cubicBezTo>
                <a:cubicBezTo>
                  <a:pt x="114" y="126"/>
                  <a:pt x="111" y="134"/>
                  <a:pt x="112" y="136"/>
                </a:cubicBezTo>
                <a:cubicBezTo>
                  <a:pt x="112" y="138"/>
                  <a:pt x="111" y="138"/>
                  <a:pt x="109" y="137"/>
                </a:cubicBezTo>
                <a:cubicBezTo>
                  <a:pt x="104" y="134"/>
                  <a:pt x="92" y="134"/>
                  <a:pt x="82" y="151"/>
                </a:cubicBezTo>
                <a:cubicBezTo>
                  <a:pt x="80" y="153"/>
                  <a:pt x="81" y="154"/>
                  <a:pt x="81" y="156"/>
                </a:cubicBezTo>
                <a:cubicBezTo>
                  <a:pt x="81" y="157"/>
                  <a:pt x="79" y="159"/>
                  <a:pt x="78" y="157"/>
                </a:cubicBezTo>
                <a:cubicBezTo>
                  <a:pt x="77" y="156"/>
                  <a:pt x="78" y="154"/>
                  <a:pt x="75" y="155"/>
                </a:cubicBezTo>
                <a:cubicBezTo>
                  <a:pt x="74" y="155"/>
                  <a:pt x="72" y="155"/>
                  <a:pt x="70" y="156"/>
                </a:cubicBezTo>
                <a:cubicBezTo>
                  <a:pt x="67" y="157"/>
                  <a:pt x="65" y="159"/>
                  <a:pt x="64" y="162"/>
                </a:cubicBezTo>
                <a:cubicBezTo>
                  <a:pt x="64" y="163"/>
                  <a:pt x="67" y="166"/>
                  <a:pt x="69" y="166"/>
                </a:cubicBezTo>
                <a:cubicBezTo>
                  <a:pt x="75" y="166"/>
                  <a:pt x="75" y="171"/>
                  <a:pt x="75" y="173"/>
                </a:cubicBezTo>
                <a:cubicBezTo>
                  <a:pt x="76" y="179"/>
                  <a:pt x="73" y="181"/>
                  <a:pt x="70" y="176"/>
                </a:cubicBezTo>
                <a:cubicBezTo>
                  <a:pt x="69" y="174"/>
                  <a:pt x="66" y="174"/>
                  <a:pt x="64" y="173"/>
                </a:cubicBezTo>
                <a:cubicBezTo>
                  <a:pt x="62" y="172"/>
                  <a:pt x="46" y="168"/>
                  <a:pt x="46" y="156"/>
                </a:cubicBezTo>
                <a:cubicBezTo>
                  <a:pt x="46" y="152"/>
                  <a:pt x="49" y="147"/>
                  <a:pt x="51" y="145"/>
                </a:cubicBezTo>
                <a:cubicBezTo>
                  <a:pt x="54" y="142"/>
                  <a:pt x="54" y="135"/>
                  <a:pt x="54" y="134"/>
                </a:cubicBezTo>
                <a:cubicBezTo>
                  <a:pt x="53" y="132"/>
                  <a:pt x="52" y="131"/>
                  <a:pt x="50" y="131"/>
                </a:cubicBezTo>
                <a:cubicBezTo>
                  <a:pt x="47" y="132"/>
                  <a:pt x="44" y="134"/>
                  <a:pt x="40" y="135"/>
                </a:cubicBezTo>
                <a:cubicBezTo>
                  <a:pt x="39" y="135"/>
                  <a:pt x="35" y="136"/>
                  <a:pt x="36" y="134"/>
                </a:cubicBezTo>
                <a:cubicBezTo>
                  <a:pt x="36" y="133"/>
                  <a:pt x="38" y="127"/>
                  <a:pt x="48" y="122"/>
                </a:cubicBezTo>
                <a:cubicBezTo>
                  <a:pt x="45" y="118"/>
                  <a:pt x="42" y="115"/>
                  <a:pt x="39" y="111"/>
                </a:cubicBezTo>
                <a:cubicBezTo>
                  <a:pt x="31" y="166"/>
                  <a:pt x="22" y="221"/>
                  <a:pt x="13" y="276"/>
                </a:cubicBezTo>
                <a:cubicBezTo>
                  <a:pt x="46" y="269"/>
                  <a:pt x="62" y="265"/>
                  <a:pt x="93" y="259"/>
                </a:cubicBezTo>
                <a:cubicBezTo>
                  <a:pt x="124" y="265"/>
                  <a:pt x="139" y="269"/>
                  <a:pt x="171" y="276"/>
                </a:cubicBezTo>
                <a:cubicBezTo>
                  <a:pt x="202" y="269"/>
                  <a:pt x="218" y="265"/>
                  <a:pt x="248" y="259"/>
                </a:cubicBezTo>
                <a:cubicBezTo>
                  <a:pt x="280" y="265"/>
                  <a:pt x="296" y="269"/>
                  <a:pt x="328" y="276"/>
                </a:cubicBezTo>
                <a:close/>
                <a:moveTo>
                  <a:pt x="304" y="230"/>
                </a:moveTo>
                <a:cubicBezTo>
                  <a:pt x="301" y="231"/>
                  <a:pt x="297" y="240"/>
                  <a:pt x="293" y="240"/>
                </a:cubicBezTo>
                <a:cubicBezTo>
                  <a:pt x="292" y="241"/>
                  <a:pt x="290" y="241"/>
                  <a:pt x="290" y="242"/>
                </a:cubicBezTo>
                <a:cubicBezTo>
                  <a:pt x="289" y="243"/>
                  <a:pt x="291" y="243"/>
                  <a:pt x="292" y="243"/>
                </a:cubicBezTo>
                <a:cubicBezTo>
                  <a:pt x="295" y="244"/>
                  <a:pt x="296" y="243"/>
                  <a:pt x="298" y="242"/>
                </a:cubicBezTo>
                <a:cubicBezTo>
                  <a:pt x="299" y="242"/>
                  <a:pt x="301" y="241"/>
                  <a:pt x="301" y="240"/>
                </a:cubicBezTo>
                <a:cubicBezTo>
                  <a:pt x="309" y="235"/>
                  <a:pt x="306" y="230"/>
                  <a:pt x="304" y="230"/>
                </a:cubicBezTo>
                <a:close/>
                <a:moveTo>
                  <a:pt x="81" y="199"/>
                </a:moveTo>
                <a:cubicBezTo>
                  <a:pt x="84" y="200"/>
                  <a:pt x="85" y="201"/>
                  <a:pt x="85" y="203"/>
                </a:cubicBezTo>
                <a:cubicBezTo>
                  <a:pt x="85" y="205"/>
                  <a:pt x="81" y="215"/>
                  <a:pt x="84" y="221"/>
                </a:cubicBezTo>
                <a:cubicBezTo>
                  <a:pt x="85" y="222"/>
                  <a:pt x="88" y="229"/>
                  <a:pt x="90" y="230"/>
                </a:cubicBezTo>
                <a:cubicBezTo>
                  <a:pt x="91" y="230"/>
                  <a:pt x="91" y="231"/>
                  <a:pt x="92" y="231"/>
                </a:cubicBezTo>
                <a:cubicBezTo>
                  <a:pt x="93" y="233"/>
                  <a:pt x="95" y="233"/>
                  <a:pt x="96" y="232"/>
                </a:cubicBezTo>
                <a:cubicBezTo>
                  <a:pt x="98" y="230"/>
                  <a:pt x="94" y="227"/>
                  <a:pt x="95" y="226"/>
                </a:cubicBezTo>
                <a:cubicBezTo>
                  <a:pt x="97" y="223"/>
                  <a:pt x="94" y="220"/>
                  <a:pt x="99" y="217"/>
                </a:cubicBezTo>
                <a:cubicBezTo>
                  <a:pt x="100" y="217"/>
                  <a:pt x="99" y="215"/>
                  <a:pt x="100" y="214"/>
                </a:cubicBezTo>
                <a:cubicBezTo>
                  <a:pt x="101" y="214"/>
                  <a:pt x="102" y="214"/>
                  <a:pt x="103" y="213"/>
                </a:cubicBezTo>
                <a:cubicBezTo>
                  <a:pt x="104" y="212"/>
                  <a:pt x="107" y="206"/>
                  <a:pt x="109" y="206"/>
                </a:cubicBezTo>
                <a:cubicBezTo>
                  <a:pt x="111" y="206"/>
                  <a:pt x="123" y="194"/>
                  <a:pt x="119" y="189"/>
                </a:cubicBezTo>
                <a:cubicBezTo>
                  <a:pt x="117" y="187"/>
                  <a:pt x="104" y="180"/>
                  <a:pt x="103" y="178"/>
                </a:cubicBezTo>
                <a:cubicBezTo>
                  <a:pt x="103" y="177"/>
                  <a:pt x="103" y="175"/>
                  <a:pt x="101" y="174"/>
                </a:cubicBezTo>
                <a:cubicBezTo>
                  <a:pt x="101" y="174"/>
                  <a:pt x="96" y="170"/>
                  <a:pt x="95" y="169"/>
                </a:cubicBezTo>
                <a:cubicBezTo>
                  <a:pt x="95" y="168"/>
                  <a:pt x="88" y="166"/>
                  <a:pt x="82" y="171"/>
                </a:cubicBezTo>
                <a:cubicBezTo>
                  <a:pt x="81" y="171"/>
                  <a:pt x="77" y="180"/>
                  <a:pt x="76" y="182"/>
                </a:cubicBezTo>
                <a:cubicBezTo>
                  <a:pt x="74" y="184"/>
                  <a:pt x="73" y="187"/>
                  <a:pt x="73" y="189"/>
                </a:cubicBezTo>
                <a:cubicBezTo>
                  <a:pt x="73" y="192"/>
                  <a:pt x="75" y="193"/>
                  <a:pt x="76" y="195"/>
                </a:cubicBezTo>
                <a:cubicBezTo>
                  <a:pt x="78" y="197"/>
                  <a:pt x="78" y="199"/>
                  <a:pt x="81" y="199"/>
                </a:cubicBezTo>
                <a:close/>
                <a:moveTo>
                  <a:pt x="271" y="142"/>
                </a:moveTo>
                <a:cubicBezTo>
                  <a:pt x="271" y="142"/>
                  <a:pt x="273" y="142"/>
                  <a:pt x="272" y="141"/>
                </a:cubicBezTo>
                <a:cubicBezTo>
                  <a:pt x="272" y="141"/>
                  <a:pt x="271" y="140"/>
                  <a:pt x="270" y="140"/>
                </a:cubicBezTo>
                <a:cubicBezTo>
                  <a:pt x="270" y="138"/>
                  <a:pt x="271" y="138"/>
                  <a:pt x="269" y="137"/>
                </a:cubicBezTo>
                <a:cubicBezTo>
                  <a:pt x="269" y="136"/>
                  <a:pt x="268" y="135"/>
                  <a:pt x="267" y="134"/>
                </a:cubicBezTo>
                <a:cubicBezTo>
                  <a:pt x="267" y="134"/>
                  <a:pt x="265" y="132"/>
                  <a:pt x="264" y="133"/>
                </a:cubicBezTo>
                <a:cubicBezTo>
                  <a:pt x="264" y="133"/>
                  <a:pt x="267" y="136"/>
                  <a:pt x="267" y="137"/>
                </a:cubicBezTo>
                <a:cubicBezTo>
                  <a:pt x="268" y="138"/>
                  <a:pt x="268" y="139"/>
                  <a:pt x="269" y="140"/>
                </a:cubicBezTo>
                <a:cubicBezTo>
                  <a:pt x="269" y="140"/>
                  <a:pt x="270" y="142"/>
                  <a:pt x="271" y="142"/>
                </a:cubicBezTo>
                <a:close/>
                <a:moveTo>
                  <a:pt x="276" y="152"/>
                </a:moveTo>
                <a:cubicBezTo>
                  <a:pt x="276" y="151"/>
                  <a:pt x="277" y="150"/>
                  <a:pt x="276" y="149"/>
                </a:cubicBezTo>
                <a:cubicBezTo>
                  <a:pt x="276" y="149"/>
                  <a:pt x="275" y="148"/>
                  <a:pt x="274" y="147"/>
                </a:cubicBezTo>
                <a:cubicBezTo>
                  <a:pt x="274" y="146"/>
                  <a:pt x="276" y="147"/>
                  <a:pt x="276" y="147"/>
                </a:cubicBezTo>
                <a:cubicBezTo>
                  <a:pt x="276" y="146"/>
                  <a:pt x="276" y="145"/>
                  <a:pt x="275" y="145"/>
                </a:cubicBezTo>
                <a:cubicBezTo>
                  <a:pt x="274" y="145"/>
                  <a:pt x="273" y="144"/>
                  <a:pt x="272" y="143"/>
                </a:cubicBezTo>
                <a:cubicBezTo>
                  <a:pt x="270" y="142"/>
                  <a:pt x="271" y="145"/>
                  <a:pt x="273" y="147"/>
                </a:cubicBezTo>
                <a:cubicBezTo>
                  <a:pt x="273" y="148"/>
                  <a:pt x="274" y="149"/>
                  <a:pt x="274" y="150"/>
                </a:cubicBezTo>
                <a:cubicBezTo>
                  <a:pt x="274" y="152"/>
                  <a:pt x="266" y="153"/>
                  <a:pt x="270" y="156"/>
                </a:cubicBezTo>
                <a:cubicBezTo>
                  <a:pt x="271" y="157"/>
                  <a:pt x="271" y="156"/>
                  <a:pt x="271" y="156"/>
                </a:cubicBezTo>
                <a:cubicBezTo>
                  <a:pt x="272" y="155"/>
                  <a:pt x="273" y="155"/>
                  <a:pt x="274" y="155"/>
                </a:cubicBezTo>
                <a:cubicBezTo>
                  <a:pt x="275" y="155"/>
                  <a:pt x="276" y="155"/>
                  <a:pt x="277" y="154"/>
                </a:cubicBezTo>
                <a:cubicBezTo>
                  <a:pt x="278" y="154"/>
                  <a:pt x="277" y="153"/>
                  <a:pt x="276" y="152"/>
                </a:cubicBezTo>
                <a:close/>
                <a:moveTo>
                  <a:pt x="69" y="110"/>
                </a:moveTo>
                <a:cubicBezTo>
                  <a:pt x="94" y="83"/>
                  <a:pt x="102" y="72"/>
                  <a:pt x="102" y="56"/>
                </a:cubicBezTo>
                <a:cubicBezTo>
                  <a:pt x="102" y="38"/>
                  <a:pt x="87" y="23"/>
                  <a:pt x="69" y="23"/>
                </a:cubicBezTo>
                <a:cubicBezTo>
                  <a:pt x="50" y="23"/>
                  <a:pt x="35" y="38"/>
                  <a:pt x="35" y="56"/>
                </a:cubicBezTo>
                <a:cubicBezTo>
                  <a:pt x="35" y="72"/>
                  <a:pt x="44" y="83"/>
                  <a:pt x="69" y="110"/>
                </a:cubicBezTo>
                <a:close/>
              </a:path>
            </a:pathLst>
          </a:custGeom>
          <a:solidFill>
            <a:srgbClr val="237D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 name="组合 2"/>
          <p:cNvGrpSpPr/>
          <p:nvPr/>
        </p:nvGrpSpPr>
        <p:grpSpPr>
          <a:xfrm>
            <a:off x="8938517" y="2374181"/>
            <a:ext cx="1401471" cy="1388322"/>
            <a:chOff x="6627117" y="2363028"/>
            <a:chExt cx="1401471" cy="1388322"/>
          </a:xfrm>
        </p:grpSpPr>
        <p:sp>
          <p:nvSpPr>
            <p:cNvPr id="101" name="文本框 59"/>
            <p:cNvSpPr txBox="1"/>
            <p:nvPr/>
          </p:nvSpPr>
          <p:spPr>
            <a:xfrm>
              <a:off x="6627117" y="3351240"/>
              <a:ext cx="1401471" cy="400110"/>
            </a:xfrm>
            <a:prstGeom prst="rect">
              <a:avLst/>
            </a:prstGeom>
            <a:noFill/>
          </p:spPr>
          <p:txBody>
            <a:bodyPr wrap="square" rtlCol="0">
              <a:spAutoFit/>
            </a:bodyPr>
            <a:lstStyle/>
            <a:p>
              <a:pPr algn="ctr" defTabSz="1219170"/>
              <a:r>
                <a:rPr lang="zh-CN" altLang="en-US" sz="2000" b="1" dirty="0" smtClean="0">
                  <a:solidFill>
                    <a:srgbClr val="8CC066"/>
                  </a:solidFill>
                  <a:cs typeface="+mn-ea"/>
                  <a:sym typeface="+mn-lt"/>
                </a:rPr>
                <a:t>差异对比</a:t>
              </a:r>
              <a:endParaRPr lang="ar-SA" altLang="zh-CN" sz="2000" b="1" dirty="0">
                <a:solidFill>
                  <a:srgbClr val="8CC066"/>
                </a:solidFill>
                <a:cs typeface="+mn-ea"/>
                <a:sym typeface="+mn-lt"/>
              </a:endParaRPr>
            </a:p>
          </p:txBody>
        </p:sp>
        <p:sp>
          <p:nvSpPr>
            <p:cNvPr id="45" name="Freeform 102"/>
            <p:cNvSpPr>
              <a:spLocks noEditPoints="1"/>
            </p:cNvSpPr>
            <p:nvPr/>
          </p:nvSpPr>
          <p:spPr bwMode="auto">
            <a:xfrm>
              <a:off x="7050489" y="2363028"/>
              <a:ext cx="423283" cy="605733"/>
            </a:xfrm>
            <a:custGeom>
              <a:avLst/>
              <a:gdLst>
                <a:gd name="T0" fmla="*/ 104 w 140"/>
                <a:gd name="T1" fmla="*/ 24 h 200"/>
                <a:gd name="T2" fmla="*/ 92 w 140"/>
                <a:gd name="T3" fmla="*/ 20 h 200"/>
                <a:gd name="T4" fmla="*/ 48 w 140"/>
                <a:gd name="T5" fmla="*/ 20 h 200"/>
                <a:gd name="T6" fmla="*/ 36 w 140"/>
                <a:gd name="T7" fmla="*/ 24 h 200"/>
                <a:gd name="T8" fmla="*/ 0 w 140"/>
                <a:gd name="T9" fmla="*/ 44 h 200"/>
                <a:gd name="T10" fmla="*/ 24 w 140"/>
                <a:gd name="T11" fmla="*/ 200 h 200"/>
                <a:gd name="T12" fmla="*/ 140 w 140"/>
                <a:gd name="T13" fmla="*/ 180 h 200"/>
                <a:gd name="T14" fmla="*/ 116 w 140"/>
                <a:gd name="T15" fmla="*/ 24 h 200"/>
                <a:gd name="T16" fmla="*/ 81 w 140"/>
                <a:gd name="T17" fmla="*/ 23 h 200"/>
                <a:gd name="T18" fmla="*/ 58 w 140"/>
                <a:gd name="T19" fmla="*/ 23 h 200"/>
                <a:gd name="T20" fmla="*/ 128 w 140"/>
                <a:gd name="T21" fmla="*/ 168 h 200"/>
                <a:gd name="T22" fmla="*/ 32 w 140"/>
                <a:gd name="T23" fmla="*/ 188 h 200"/>
                <a:gd name="T24" fmla="*/ 12 w 140"/>
                <a:gd name="T25" fmla="*/ 52 h 200"/>
                <a:gd name="T26" fmla="*/ 32 w 140"/>
                <a:gd name="T27" fmla="*/ 32 h 200"/>
                <a:gd name="T28" fmla="*/ 46 w 140"/>
                <a:gd name="T29" fmla="*/ 48 h 200"/>
                <a:gd name="T30" fmla="*/ 108 w 140"/>
                <a:gd name="T31" fmla="*/ 34 h 200"/>
                <a:gd name="T32" fmla="*/ 108 w 140"/>
                <a:gd name="T33" fmla="*/ 32 h 200"/>
                <a:gd name="T34" fmla="*/ 128 w 140"/>
                <a:gd name="T35" fmla="*/ 168 h 200"/>
                <a:gd name="T36" fmla="*/ 30 w 140"/>
                <a:gd name="T37" fmla="*/ 124 h 200"/>
                <a:gd name="T38" fmla="*/ 30 w 140"/>
                <a:gd name="T39" fmla="*/ 136 h 200"/>
                <a:gd name="T40" fmla="*/ 116 w 140"/>
                <a:gd name="T41" fmla="*/ 130 h 200"/>
                <a:gd name="T42" fmla="*/ 110 w 140"/>
                <a:gd name="T43" fmla="*/ 64 h 200"/>
                <a:gd name="T44" fmla="*/ 24 w 140"/>
                <a:gd name="T45" fmla="*/ 70 h 200"/>
                <a:gd name="T46" fmla="*/ 110 w 140"/>
                <a:gd name="T47" fmla="*/ 76 h 200"/>
                <a:gd name="T48" fmla="*/ 110 w 140"/>
                <a:gd name="T49" fmla="*/ 64 h 200"/>
                <a:gd name="T50" fmla="*/ 30 w 140"/>
                <a:gd name="T51" fmla="*/ 104 h 200"/>
                <a:gd name="T52" fmla="*/ 30 w 140"/>
                <a:gd name="T53" fmla="*/ 116 h 200"/>
                <a:gd name="T54" fmla="*/ 116 w 140"/>
                <a:gd name="T55" fmla="*/ 110 h 200"/>
                <a:gd name="T56" fmla="*/ 110 w 140"/>
                <a:gd name="T57" fmla="*/ 84 h 200"/>
                <a:gd name="T58" fmla="*/ 24 w 140"/>
                <a:gd name="T59" fmla="*/ 90 h 200"/>
                <a:gd name="T60" fmla="*/ 110 w 140"/>
                <a:gd name="T61" fmla="*/ 96 h 200"/>
                <a:gd name="T62" fmla="*/ 110 w 140"/>
                <a:gd name="T63" fmla="*/ 84 h 200"/>
                <a:gd name="T64" fmla="*/ 40 w 140"/>
                <a:gd name="T65" fmla="*/ 173 h 200"/>
                <a:gd name="T66" fmla="*/ 24 w 140"/>
                <a:gd name="T67" fmla="*/ 169 h 200"/>
                <a:gd name="T68" fmla="*/ 63 w 140"/>
                <a:gd name="T69" fmla="*/ 16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0" h="200">
                  <a:moveTo>
                    <a:pt x="116" y="24"/>
                  </a:moveTo>
                  <a:cubicBezTo>
                    <a:pt x="104" y="24"/>
                    <a:pt x="104" y="24"/>
                    <a:pt x="104" y="24"/>
                  </a:cubicBezTo>
                  <a:cubicBezTo>
                    <a:pt x="101" y="22"/>
                    <a:pt x="98" y="20"/>
                    <a:pt x="94" y="20"/>
                  </a:cubicBezTo>
                  <a:cubicBezTo>
                    <a:pt x="92" y="20"/>
                    <a:pt x="92" y="20"/>
                    <a:pt x="92" y="20"/>
                  </a:cubicBezTo>
                  <a:cubicBezTo>
                    <a:pt x="91" y="9"/>
                    <a:pt x="81" y="0"/>
                    <a:pt x="70" y="0"/>
                  </a:cubicBezTo>
                  <a:cubicBezTo>
                    <a:pt x="58" y="0"/>
                    <a:pt x="49" y="9"/>
                    <a:pt x="48" y="20"/>
                  </a:cubicBezTo>
                  <a:cubicBezTo>
                    <a:pt x="46" y="20"/>
                    <a:pt x="46" y="20"/>
                    <a:pt x="46" y="20"/>
                  </a:cubicBezTo>
                  <a:cubicBezTo>
                    <a:pt x="42" y="20"/>
                    <a:pt x="39" y="22"/>
                    <a:pt x="36" y="24"/>
                  </a:cubicBezTo>
                  <a:cubicBezTo>
                    <a:pt x="24" y="24"/>
                    <a:pt x="24" y="24"/>
                    <a:pt x="24" y="24"/>
                  </a:cubicBezTo>
                  <a:cubicBezTo>
                    <a:pt x="13" y="24"/>
                    <a:pt x="0" y="33"/>
                    <a:pt x="0" y="44"/>
                  </a:cubicBezTo>
                  <a:cubicBezTo>
                    <a:pt x="0" y="180"/>
                    <a:pt x="0" y="180"/>
                    <a:pt x="0" y="180"/>
                  </a:cubicBezTo>
                  <a:cubicBezTo>
                    <a:pt x="0" y="191"/>
                    <a:pt x="13" y="200"/>
                    <a:pt x="24" y="200"/>
                  </a:cubicBezTo>
                  <a:cubicBezTo>
                    <a:pt x="116" y="200"/>
                    <a:pt x="116" y="200"/>
                    <a:pt x="116" y="200"/>
                  </a:cubicBezTo>
                  <a:cubicBezTo>
                    <a:pt x="127" y="200"/>
                    <a:pt x="140" y="191"/>
                    <a:pt x="140" y="180"/>
                  </a:cubicBezTo>
                  <a:cubicBezTo>
                    <a:pt x="140" y="44"/>
                    <a:pt x="140" y="44"/>
                    <a:pt x="140" y="44"/>
                  </a:cubicBezTo>
                  <a:cubicBezTo>
                    <a:pt x="140" y="33"/>
                    <a:pt x="127" y="24"/>
                    <a:pt x="116" y="24"/>
                  </a:cubicBezTo>
                  <a:close/>
                  <a:moveTo>
                    <a:pt x="70" y="11"/>
                  </a:moveTo>
                  <a:cubicBezTo>
                    <a:pt x="76" y="11"/>
                    <a:pt x="81" y="16"/>
                    <a:pt x="81" y="23"/>
                  </a:cubicBezTo>
                  <a:cubicBezTo>
                    <a:pt x="81" y="29"/>
                    <a:pt x="76" y="34"/>
                    <a:pt x="70" y="34"/>
                  </a:cubicBezTo>
                  <a:cubicBezTo>
                    <a:pt x="63" y="34"/>
                    <a:pt x="58" y="29"/>
                    <a:pt x="58" y="23"/>
                  </a:cubicBezTo>
                  <a:cubicBezTo>
                    <a:pt x="58" y="16"/>
                    <a:pt x="63" y="11"/>
                    <a:pt x="70" y="11"/>
                  </a:cubicBezTo>
                  <a:close/>
                  <a:moveTo>
                    <a:pt x="128" y="168"/>
                  </a:moveTo>
                  <a:cubicBezTo>
                    <a:pt x="128" y="179"/>
                    <a:pt x="119" y="188"/>
                    <a:pt x="108" y="188"/>
                  </a:cubicBezTo>
                  <a:cubicBezTo>
                    <a:pt x="32" y="188"/>
                    <a:pt x="32" y="188"/>
                    <a:pt x="32" y="188"/>
                  </a:cubicBezTo>
                  <a:cubicBezTo>
                    <a:pt x="21" y="188"/>
                    <a:pt x="12" y="179"/>
                    <a:pt x="12" y="168"/>
                  </a:cubicBezTo>
                  <a:cubicBezTo>
                    <a:pt x="12" y="52"/>
                    <a:pt x="12" y="52"/>
                    <a:pt x="12" y="52"/>
                  </a:cubicBezTo>
                  <a:cubicBezTo>
                    <a:pt x="12" y="41"/>
                    <a:pt x="21" y="32"/>
                    <a:pt x="32" y="32"/>
                  </a:cubicBezTo>
                  <a:cubicBezTo>
                    <a:pt x="32" y="32"/>
                    <a:pt x="32" y="32"/>
                    <a:pt x="32" y="32"/>
                  </a:cubicBezTo>
                  <a:cubicBezTo>
                    <a:pt x="32" y="33"/>
                    <a:pt x="32" y="34"/>
                    <a:pt x="32" y="34"/>
                  </a:cubicBezTo>
                  <a:cubicBezTo>
                    <a:pt x="32" y="42"/>
                    <a:pt x="38" y="48"/>
                    <a:pt x="46" y="48"/>
                  </a:cubicBezTo>
                  <a:cubicBezTo>
                    <a:pt x="94" y="48"/>
                    <a:pt x="94" y="48"/>
                    <a:pt x="94" y="48"/>
                  </a:cubicBezTo>
                  <a:cubicBezTo>
                    <a:pt x="102" y="48"/>
                    <a:pt x="108" y="42"/>
                    <a:pt x="108" y="34"/>
                  </a:cubicBezTo>
                  <a:cubicBezTo>
                    <a:pt x="108" y="34"/>
                    <a:pt x="108" y="33"/>
                    <a:pt x="108" y="32"/>
                  </a:cubicBezTo>
                  <a:cubicBezTo>
                    <a:pt x="108" y="32"/>
                    <a:pt x="108" y="32"/>
                    <a:pt x="108" y="32"/>
                  </a:cubicBezTo>
                  <a:cubicBezTo>
                    <a:pt x="119" y="32"/>
                    <a:pt x="128" y="41"/>
                    <a:pt x="128" y="52"/>
                  </a:cubicBezTo>
                  <a:lnTo>
                    <a:pt x="128" y="168"/>
                  </a:lnTo>
                  <a:close/>
                  <a:moveTo>
                    <a:pt x="110" y="124"/>
                  </a:moveTo>
                  <a:cubicBezTo>
                    <a:pt x="30" y="124"/>
                    <a:pt x="30" y="124"/>
                    <a:pt x="30" y="124"/>
                  </a:cubicBezTo>
                  <a:cubicBezTo>
                    <a:pt x="27" y="124"/>
                    <a:pt x="24" y="127"/>
                    <a:pt x="24" y="130"/>
                  </a:cubicBezTo>
                  <a:cubicBezTo>
                    <a:pt x="24" y="134"/>
                    <a:pt x="27" y="136"/>
                    <a:pt x="30" y="136"/>
                  </a:cubicBezTo>
                  <a:cubicBezTo>
                    <a:pt x="110" y="136"/>
                    <a:pt x="110" y="136"/>
                    <a:pt x="110" y="136"/>
                  </a:cubicBezTo>
                  <a:cubicBezTo>
                    <a:pt x="113" y="136"/>
                    <a:pt x="116" y="134"/>
                    <a:pt x="116" y="130"/>
                  </a:cubicBezTo>
                  <a:cubicBezTo>
                    <a:pt x="116" y="127"/>
                    <a:pt x="113" y="124"/>
                    <a:pt x="110" y="124"/>
                  </a:cubicBezTo>
                  <a:close/>
                  <a:moveTo>
                    <a:pt x="110" y="64"/>
                  </a:moveTo>
                  <a:cubicBezTo>
                    <a:pt x="30" y="64"/>
                    <a:pt x="30" y="64"/>
                    <a:pt x="30" y="64"/>
                  </a:cubicBezTo>
                  <a:cubicBezTo>
                    <a:pt x="27" y="64"/>
                    <a:pt x="24" y="67"/>
                    <a:pt x="24" y="70"/>
                  </a:cubicBezTo>
                  <a:cubicBezTo>
                    <a:pt x="24" y="74"/>
                    <a:pt x="27" y="76"/>
                    <a:pt x="30" y="76"/>
                  </a:cubicBezTo>
                  <a:cubicBezTo>
                    <a:pt x="110" y="76"/>
                    <a:pt x="110" y="76"/>
                    <a:pt x="110" y="76"/>
                  </a:cubicBezTo>
                  <a:cubicBezTo>
                    <a:pt x="113" y="76"/>
                    <a:pt x="116" y="74"/>
                    <a:pt x="116" y="70"/>
                  </a:cubicBezTo>
                  <a:cubicBezTo>
                    <a:pt x="116" y="67"/>
                    <a:pt x="113" y="64"/>
                    <a:pt x="110" y="64"/>
                  </a:cubicBezTo>
                  <a:close/>
                  <a:moveTo>
                    <a:pt x="110" y="104"/>
                  </a:moveTo>
                  <a:cubicBezTo>
                    <a:pt x="30" y="104"/>
                    <a:pt x="30" y="104"/>
                    <a:pt x="30" y="104"/>
                  </a:cubicBezTo>
                  <a:cubicBezTo>
                    <a:pt x="27" y="104"/>
                    <a:pt x="24" y="107"/>
                    <a:pt x="24" y="110"/>
                  </a:cubicBezTo>
                  <a:cubicBezTo>
                    <a:pt x="24" y="114"/>
                    <a:pt x="27" y="116"/>
                    <a:pt x="30" y="116"/>
                  </a:cubicBezTo>
                  <a:cubicBezTo>
                    <a:pt x="110" y="116"/>
                    <a:pt x="110" y="116"/>
                    <a:pt x="110" y="116"/>
                  </a:cubicBezTo>
                  <a:cubicBezTo>
                    <a:pt x="113" y="116"/>
                    <a:pt x="116" y="114"/>
                    <a:pt x="116" y="110"/>
                  </a:cubicBezTo>
                  <a:cubicBezTo>
                    <a:pt x="116" y="107"/>
                    <a:pt x="113" y="104"/>
                    <a:pt x="110" y="104"/>
                  </a:cubicBezTo>
                  <a:close/>
                  <a:moveTo>
                    <a:pt x="110" y="84"/>
                  </a:moveTo>
                  <a:cubicBezTo>
                    <a:pt x="30" y="84"/>
                    <a:pt x="30" y="84"/>
                    <a:pt x="30" y="84"/>
                  </a:cubicBezTo>
                  <a:cubicBezTo>
                    <a:pt x="27" y="84"/>
                    <a:pt x="24" y="87"/>
                    <a:pt x="24" y="90"/>
                  </a:cubicBezTo>
                  <a:cubicBezTo>
                    <a:pt x="24" y="94"/>
                    <a:pt x="27" y="96"/>
                    <a:pt x="30" y="96"/>
                  </a:cubicBezTo>
                  <a:cubicBezTo>
                    <a:pt x="110" y="96"/>
                    <a:pt x="110" y="96"/>
                    <a:pt x="110" y="96"/>
                  </a:cubicBezTo>
                  <a:cubicBezTo>
                    <a:pt x="113" y="96"/>
                    <a:pt x="116" y="94"/>
                    <a:pt x="116" y="90"/>
                  </a:cubicBezTo>
                  <a:cubicBezTo>
                    <a:pt x="116" y="87"/>
                    <a:pt x="113" y="84"/>
                    <a:pt x="110" y="84"/>
                  </a:cubicBezTo>
                  <a:close/>
                  <a:moveTo>
                    <a:pt x="62" y="145"/>
                  </a:moveTo>
                  <a:cubicBezTo>
                    <a:pt x="48" y="152"/>
                    <a:pt x="40" y="173"/>
                    <a:pt x="40" y="173"/>
                  </a:cubicBezTo>
                  <a:cubicBezTo>
                    <a:pt x="35" y="163"/>
                    <a:pt x="35" y="163"/>
                    <a:pt x="35" y="163"/>
                  </a:cubicBezTo>
                  <a:cubicBezTo>
                    <a:pt x="24" y="169"/>
                    <a:pt x="24" y="169"/>
                    <a:pt x="24" y="169"/>
                  </a:cubicBezTo>
                  <a:cubicBezTo>
                    <a:pt x="28" y="171"/>
                    <a:pt x="35" y="176"/>
                    <a:pt x="41" y="183"/>
                  </a:cubicBezTo>
                  <a:cubicBezTo>
                    <a:pt x="45" y="176"/>
                    <a:pt x="57" y="161"/>
                    <a:pt x="63" y="160"/>
                  </a:cubicBezTo>
                  <a:cubicBezTo>
                    <a:pt x="60" y="154"/>
                    <a:pt x="62" y="150"/>
                    <a:pt x="62" y="145"/>
                  </a:cubicBezTo>
                  <a:close/>
                </a:path>
              </a:pathLst>
            </a:custGeom>
            <a:solidFill>
              <a:srgbClr val="8CC0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9" name="Freeform 152"/>
          <p:cNvSpPr>
            <a:spLocks noEditPoints="1"/>
          </p:cNvSpPr>
          <p:nvPr/>
        </p:nvSpPr>
        <p:spPr bwMode="auto">
          <a:xfrm>
            <a:off x="4807019" y="2449909"/>
            <a:ext cx="501834" cy="504394"/>
          </a:xfrm>
          <a:custGeom>
            <a:avLst/>
            <a:gdLst>
              <a:gd name="T0" fmla="*/ 194 w 199"/>
              <a:gd name="T1" fmla="*/ 29 h 199"/>
              <a:gd name="T2" fmla="*/ 184 w 199"/>
              <a:gd name="T3" fmla="*/ 28 h 199"/>
              <a:gd name="T4" fmla="*/ 129 w 199"/>
              <a:gd name="T5" fmla="*/ 38 h 199"/>
              <a:gd name="T6" fmla="*/ 181 w 199"/>
              <a:gd name="T7" fmla="*/ 22 h 199"/>
              <a:gd name="T8" fmla="*/ 185 w 199"/>
              <a:gd name="T9" fmla="*/ 18 h 199"/>
              <a:gd name="T10" fmla="*/ 181 w 199"/>
              <a:gd name="T11" fmla="*/ 14 h 199"/>
              <a:gd name="T12" fmla="*/ 120 w 199"/>
              <a:gd name="T13" fmla="*/ 34 h 199"/>
              <a:gd name="T14" fmla="*/ 173 w 199"/>
              <a:gd name="T15" fmla="*/ 8 h 199"/>
              <a:gd name="T16" fmla="*/ 176 w 199"/>
              <a:gd name="T17" fmla="*/ 4 h 199"/>
              <a:gd name="T18" fmla="*/ 172 w 199"/>
              <a:gd name="T19" fmla="*/ 0 h 199"/>
              <a:gd name="T20" fmla="*/ 100 w 199"/>
              <a:gd name="T21" fmla="*/ 48 h 199"/>
              <a:gd name="T22" fmla="*/ 28 w 199"/>
              <a:gd name="T23" fmla="*/ 0 h 199"/>
              <a:gd name="T24" fmla="*/ 23 w 199"/>
              <a:gd name="T25" fmla="*/ 4 h 199"/>
              <a:gd name="T26" fmla="*/ 26 w 199"/>
              <a:gd name="T27" fmla="*/ 8 h 199"/>
              <a:gd name="T28" fmla="*/ 79 w 199"/>
              <a:gd name="T29" fmla="*/ 35 h 199"/>
              <a:gd name="T30" fmla="*/ 19 w 199"/>
              <a:gd name="T31" fmla="*/ 15 h 199"/>
              <a:gd name="T32" fmla="*/ 14 w 199"/>
              <a:gd name="T33" fmla="*/ 18 h 199"/>
              <a:gd name="T34" fmla="*/ 18 w 199"/>
              <a:gd name="T35" fmla="*/ 23 h 199"/>
              <a:gd name="T36" fmla="*/ 70 w 199"/>
              <a:gd name="T37" fmla="*/ 38 h 199"/>
              <a:gd name="T38" fmla="*/ 15 w 199"/>
              <a:gd name="T39" fmla="*/ 28 h 199"/>
              <a:gd name="T40" fmla="*/ 6 w 199"/>
              <a:gd name="T41" fmla="*/ 29 h 199"/>
              <a:gd name="T42" fmla="*/ 1 w 199"/>
              <a:gd name="T43" fmla="*/ 35 h 199"/>
              <a:gd name="T44" fmla="*/ 11 w 199"/>
              <a:gd name="T45" fmla="*/ 168 h 199"/>
              <a:gd name="T46" fmla="*/ 16 w 199"/>
              <a:gd name="T47" fmla="*/ 173 h 199"/>
              <a:gd name="T48" fmla="*/ 96 w 199"/>
              <a:gd name="T49" fmla="*/ 197 h 199"/>
              <a:gd name="T50" fmla="*/ 100 w 199"/>
              <a:gd name="T51" fmla="*/ 199 h 199"/>
              <a:gd name="T52" fmla="*/ 102 w 199"/>
              <a:gd name="T53" fmla="*/ 198 h 199"/>
              <a:gd name="T54" fmla="*/ 104 w 199"/>
              <a:gd name="T55" fmla="*/ 197 h 199"/>
              <a:gd name="T56" fmla="*/ 183 w 199"/>
              <a:gd name="T57" fmla="*/ 173 h 199"/>
              <a:gd name="T58" fmla="*/ 189 w 199"/>
              <a:gd name="T59" fmla="*/ 168 h 199"/>
              <a:gd name="T60" fmla="*/ 199 w 199"/>
              <a:gd name="T61" fmla="*/ 35 h 199"/>
              <a:gd name="T62" fmla="*/ 194 w 199"/>
              <a:gd name="T63" fmla="*/ 29 h 199"/>
              <a:gd name="T64" fmla="*/ 94 w 199"/>
              <a:gd name="T65" fmla="*/ 182 h 199"/>
              <a:gd name="T66" fmla="*/ 22 w 199"/>
              <a:gd name="T67" fmla="*/ 161 h 199"/>
              <a:gd name="T68" fmla="*/ 13 w 199"/>
              <a:gd name="T69" fmla="*/ 40 h 199"/>
              <a:gd name="T70" fmla="*/ 15 w 199"/>
              <a:gd name="T71" fmla="*/ 40 h 199"/>
              <a:gd name="T72" fmla="*/ 94 w 199"/>
              <a:gd name="T73" fmla="*/ 61 h 199"/>
              <a:gd name="T74" fmla="*/ 94 w 199"/>
              <a:gd name="T75" fmla="*/ 182 h 199"/>
              <a:gd name="T76" fmla="*/ 177 w 199"/>
              <a:gd name="T77" fmla="*/ 161 h 199"/>
              <a:gd name="T78" fmla="*/ 106 w 199"/>
              <a:gd name="T79" fmla="*/ 182 h 199"/>
              <a:gd name="T80" fmla="*/ 106 w 199"/>
              <a:gd name="T81" fmla="*/ 61 h 199"/>
              <a:gd name="T82" fmla="*/ 184 w 199"/>
              <a:gd name="T83" fmla="*/ 40 h 199"/>
              <a:gd name="T84" fmla="*/ 186 w 199"/>
              <a:gd name="T85" fmla="*/ 40 h 199"/>
              <a:gd name="T86" fmla="*/ 177 w 199"/>
              <a:gd name="T87" fmla="*/ 16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9" h="199">
                <a:moveTo>
                  <a:pt x="194" y="29"/>
                </a:moveTo>
                <a:cubicBezTo>
                  <a:pt x="193" y="28"/>
                  <a:pt x="190" y="28"/>
                  <a:pt x="184" y="28"/>
                </a:cubicBezTo>
                <a:cubicBezTo>
                  <a:pt x="173" y="28"/>
                  <a:pt x="154" y="30"/>
                  <a:pt x="129" y="38"/>
                </a:cubicBezTo>
                <a:cubicBezTo>
                  <a:pt x="155" y="24"/>
                  <a:pt x="181" y="22"/>
                  <a:pt x="181" y="22"/>
                </a:cubicBezTo>
                <a:cubicBezTo>
                  <a:pt x="183" y="22"/>
                  <a:pt x="185" y="20"/>
                  <a:pt x="185" y="18"/>
                </a:cubicBezTo>
                <a:cubicBezTo>
                  <a:pt x="185" y="16"/>
                  <a:pt x="183" y="14"/>
                  <a:pt x="181" y="14"/>
                </a:cubicBezTo>
                <a:cubicBezTo>
                  <a:pt x="179" y="15"/>
                  <a:pt x="148" y="16"/>
                  <a:pt x="120" y="34"/>
                </a:cubicBezTo>
                <a:cubicBezTo>
                  <a:pt x="141" y="14"/>
                  <a:pt x="173" y="8"/>
                  <a:pt x="173" y="8"/>
                </a:cubicBezTo>
                <a:cubicBezTo>
                  <a:pt x="175" y="8"/>
                  <a:pt x="177" y="6"/>
                  <a:pt x="176" y="4"/>
                </a:cubicBezTo>
                <a:cubicBezTo>
                  <a:pt x="176" y="1"/>
                  <a:pt x="174" y="0"/>
                  <a:pt x="172" y="0"/>
                </a:cubicBezTo>
                <a:cubicBezTo>
                  <a:pt x="169" y="1"/>
                  <a:pt x="119" y="10"/>
                  <a:pt x="100" y="48"/>
                </a:cubicBezTo>
                <a:cubicBezTo>
                  <a:pt x="80" y="11"/>
                  <a:pt x="30" y="1"/>
                  <a:pt x="28" y="0"/>
                </a:cubicBezTo>
                <a:cubicBezTo>
                  <a:pt x="25" y="0"/>
                  <a:pt x="23" y="1"/>
                  <a:pt x="23" y="4"/>
                </a:cubicBezTo>
                <a:cubicBezTo>
                  <a:pt x="22" y="6"/>
                  <a:pt x="24" y="8"/>
                  <a:pt x="26" y="8"/>
                </a:cubicBezTo>
                <a:cubicBezTo>
                  <a:pt x="27" y="8"/>
                  <a:pt x="58" y="14"/>
                  <a:pt x="79" y="35"/>
                </a:cubicBezTo>
                <a:cubicBezTo>
                  <a:pt x="51" y="16"/>
                  <a:pt x="20" y="15"/>
                  <a:pt x="19" y="15"/>
                </a:cubicBezTo>
                <a:cubicBezTo>
                  <a:pt x="16" y="14"/>
                  <a:pt x="15" y="16"/>
                  <a:pt x="14" y="18"/>
                </a:cubicBezTo>
                <a:cubicBezTo>
                  <a:pt x="14" y="21"/>
                  <a:pt x="16" y="22"/>
                  <a:pt x="18" y="23"/>
                </a:cubicBezTo>
                <a:cubicBezTo>
                  <a:pt x="19" y="23"/>
                  <a:pt x="45" y="24"/>
                  <a:pt x="70" y="38"/>
                </a:cubicBezTo>
                <a:cubicBezTo>
                  <a:pt x="45" y="30"/>
                  <a:pt x="26" y="28"/>
                  <a:pt x="15" y="28"/>
                </a:cubicBezTo>
                <a:cubicBezTo>
                  <a:pt x="9" y="28"/>
                  <a:pt x="6" y="29"/>
                  <a:pt x="6" y="29"/>
                </a:cubicBezTo>
                <a:cubicBezTo>
                  <a:pt x="3" y="29"/>
                  <a:pt x="0" y="32"/>
                  <a:pt x="1" y="35"/>
                </a:cubicBezTo>
                <a:cubicBezTo>
                  <a:pt x="11" y="168"/>
                  <a:pt x="11" y="168"/>
                  <a:pt x="11" y="168"/>
                </a:cubicBezTo>
                <a:cubicBezTo>
                  <a:pt x="11" y="171"/>
                  <a:pt x="13" y="173"/>
                  <a:pt x="16" y="173"/>
                </a:cubicBezTo>
                <a:cubicBezTo>
                  <a:pt x="66" y="175"/>
                  <a:pt x="96" y="197"/>
                  <a:pt x="96" y="197"/>
                </a:cubicBezTo>
                <a:cubicBezTo>
                  <a:pt x="97" y="198"/>
                  <a:pt x="98" y="199"/>
                  <a:pt x="100" y="199"/>
                </a:cubicBezTo>
                <a:cubicBezTo>
                  <a:pt x="101" y="199"/>
                  <a:pt x="101" y="198"/>
                  <a:pt x="102" y="198"/>
                </a:cubicBezTo>
                <a:cubicBezTo>
                  <a:pt x="103" y="198"/>
                  <a:pt x="103" y="197"/>
                  <a:pt x="104" y="197"/>
                </a:cubicBezTo>
                <a:cubicBezTo>
                  <a:pt x="107" y="194"/>
                  <a:pt x="137" y="175"/>
                  <a:pt x="183" y="173"/>
                </a:cubicBezTo>
                <a:cubicBezTo>
                  <a:pt x="186" y="173"/>
                  <a:pt x="188" y="171"/>
                  <a:pt x="189" y="168"/>
                </a:cubicBezTo>
                <a:cubicBezTo>
                  <a:pt x="199" y="35"/>
                  <a:pt x="199" y="35"/>
                  <a:pt x="199" y="35"/>
                </a:cubicBezTo>
                <a:cubicBezTo>
                  <a:pt x="199" y="32"/>
                  <a:pt x="197" y="29"/>
                  <a:pt x="194" y="29"/>
                </a:cubicBezTo>
                <a:close/>
                <a:moveTo>
                  <a:pt x="94" y="182"/>
                </a:moveTo>
                <a:cubicBezTo>
                  <a:pt x="81" y="175"/>
                  <a:pt x="56" y="164"/>
                  <a:pt x="22" y="161"/>
                </a:cubicBezTo>
                <a:cubicBezTo>
                  <a:pt x="13" y="40"/>
                  <a:pt x="13" y="40"/>
                  <a:pt x="13" y="40"/>
                </a:cubicBezTo>
                <a:cubicBezTo>
                  <a:pt x="14" y="40"/>
                  <a:pt x="14" y="40"/>
                  <a:pt x="15" y="40"/>
                </a:cubicBezTo>
                <a:cubicBezTo>
                  <a:pt x="29" y="40"/>
                  <a:pt x="57" y="43"/>
                  <a:pt x="94" y="61"/>
                </a:cubicBezTo>
                <a:lnTo>
                  <a:pt x="94" y="182"/>
                </a:lnTo>
                <a:close/>
                <a:moveTo>
                  <a:pt x="177" y="161"/>
                </a:moveTo>
                <a:cubicBezTo>
                  <a:pt x="143" y="164"/>
                  <a:pt x="118" y="175"/>
                  <a:pt x="106" y="182"/>
                </a:cubicBezTo>
                <a:cubicBezTo>
                  <a:pt x="106" y="61"/>
                  <a:pt x="106" y="61"/>
                  <a:pt x="106" y="61"/>
                </a:cubicBezTo>
                <a:cubicBezTo>
                  <a:pt x="142" y="43"/>
                  <a:pt x="170" y="40"/>
                  <a:pt x="184" y="40"/>
                </a:cubicBezTo>
                <a:cubicBezTo>
                  <a:pt x="185" y="40"/>
                  <a:pt x="186" y="40"/>
                  <a:pt x="186" y="40"/>
                </a:cubicBezTo>
                <a:lnTo>
                  <a:pt x="177" y="161"/>
                </a:lnTo>
                <a:close/>
              </a:path>
            </a:pathLst>
          </a:custGeom>
          <a:solidFill>
            <a:srgbClr val="14AA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椭圆 4"/>
          <p:cNvSpPr/>
          <p:nvPr/>
        </p:nvSpPr>
        <p:spPr>
          <a:xfrm>
            <a:off x="2628901" y="4176655"/>
            <a:ext cx="262284" cy="262284"/>
          </a:xfrm>
          <a:prstGeom prst="ellipse">
            <a:avLst/>
          </a:prstGeom>
          <a:solidFill>
            <a:srgbClr val="237DB9"/>
          </a:solidFill>
          <a:ln w="12700">
            <a:solidFill>
              <a:srgbClr val="237DB9"/>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a:p>
        </p:txBody>
      </p:sp>
    </p:spTree>
    <p:extLst>
      <p:ext uri="{BB962C8B-B14F-4D97-AF65-F5344CB8AC3E}">
        <p14:creationId xmlns:p14="http://schemas.microsoft.com/office/powerpoint/2010/main" val="2773413441"/>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94275" y="1133611"/>
            <a:ext cx="6184674" cy="2423569"/>
          </a:xfrm>
          <a:prstGeom prst="rect">
            <a:avLst/>
          </a:prstGeom>
          <a:ln>
            <a:noFill/>
          </a:ln>
          <a:effectLst>
            <a:outerShdw blurRad="190500" algn="tl" rotWithShape="0">
              <a:srgbClr val="000000">
                <a:alpha val="70000"/>
              </a:srgbClr>
            </a:outerShdw>
          </a:effectLst>
        </p:spPr>
      </p:pic>
      <p:sp>
        <p:nvSpPr>
          <p:cNvPr id="13" name="Rectangle 15"/>
          <p:cNvSpPr/>
          <p:nvPr/>
        </p:nvSpPr>
        <p:spPr>
          <a:xfrm>
            <a:off x="1" y="106262"/>
            <a:ext cx="2222337" cy="568449"/>
          </a:xfrm>
          <a:prstGeom prst="rect">
            <a:avLst/>
          </a:prstGeom>
          <a:solidFill>
            <a:srgbClr val="237DB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9170" rtl="1"/>
            <a:endParaRPr lang="ar-SA" sz="2400">
              <a:solidFill>
                <a:srgbClr val="FFFFFF"/>
              </a:solidFill>
              <a:cs typeface="+mn-ea"/>
              <a:sym typeface="+mn-lt"/>
            </a:endParaRPr>
          </a:p>
        </p:txBody>
      </p:sp>
      <p:sp>
        <p:nvSpPr>
          <p:cNvPr id="14" name="TextBox 13"/>
          <p:cNvSpPr txBox="1"/>
          <p:nvPr/>
        </p:nvSpPr>
        <p:spPr>
          <a:xfrm>
            <a:off x="-69450" y="116160"/>
            <a:ext cx="2361235" cy="523220"/>
          </a:xfrm>
          <a:prstGeom prst="rect">
            <a:avLst/>
          </a:prstGeom>
          <a:noFill/>
        </p:spPr>
        <p:txBody>
          <a:bodyPr wrap="square" rtlCol="0">
            <a:spAutoFit/>
          </a:bodyPr>
          <a:lstStyle/>
          <a:p>
            <a:pPr algn="ctr"/>
            <a:r>
              <a:rPr lang="zh-CN" altLang="en-US" sz="2800" dirty="0" smtClean="0"/>
              <a:t>差异对比</a:t>
            </a:r>
            <a:r>
              <a:rPr lang="en-US" altLang="zh-CN" sz="2800" dirty="0"/>
              <a:t>6</a:t>
            </a:r>
            <a:endParaRPr lang="zh-CN" altLang="en-US" sz="2800" dirty="0"/>
          </a:p>
        </p:txBody>
      </p:sp>
      <p:sp>
        <p:nvSpPr>
          <p:cNvPr id="15" name="TextBox 11"/>
          <p:cNvSpPr txBox="1"/>
          <p:nvPr/>
        </p:nvSpPr>
        <p:spPr>
          <a:xfrm>
            <a:off x="2304485" y="118869"/>
            <a:ext cx="6280715" cy="523220"/>
          </a:xfrm>
          <a:prstGeom prst="rect">
            <a:avLst/>
          </a:prstGeom>
          <a:noFill/>
        </p:spPr>
        <p:txBody>
          <a:bodyPr wrap="square" rtlCol="0">
            <a:spAutoFit/>
          </a:bodyPr>
          <a:lstStyle/>
          <a:p>
            <a:r>
              <a:rPr lang="zh-CN" altLang="en-US" sz="2800" dirty="0" smtClean="0">
                <a:solidFill>
                  <a:srgbClr val="237DB9"/>
                </a:solidFill>
                <a:latin typeface="+mn-ea"/>
              </a:rPr>
              <a:t>订阅调试</a:t>
            </a:r>
            <a:endParaRPr lang="zh-CN" altLang="en-US" sz="2800" dirty="0">
              <a:solidFill>
                <a:srgbClr val="C00000"/>
              </a:solidFill>
            </a:endParaRPr>
          </a:p>
        </p:txBody>
      </p:sp>
      <p:sp>
        <p:nvSpPr>
          <p:cNvPr id="18" name="文本框 17"/>
          <p:cNvSpPr txBox="1"/>
          <p:nvPr/>
        </p:nvSpPr>
        <p:spPr>
          <a:xfrm>
            <a:off x="1493490" y="3982658"/>
            <a:ext cx="3184895" cy="898066"/>
          </a:xfrm>
          <a:prstGeom prst="rect">
            <a:avLst/>
          </a:prstGeom>
          <a:noFill/>
          <a:ln>
            <a:solidFill>
              <a:srgbClr val="000000"/>
            </a:solidFill>
            <a:prstDash val="sysDash"/>
          </a:ln>
        </p:spPr>
        <p:txBody>
          <a:bodyPr wrap="square" rtlCol="0">
            <a:spAutoFit/>
          </a:bodyPr>
          <a:lstStyle/>
          <a:p>
            <a:pPr defTabSz="914478">
              <a:lnSpc>
                <a:spcPts val="3440"/>
              </a:lnSpc>
            </a:pPr>
            <a:r>
              <a:rPr lang="zh-CN" altLang="en-US" sz="1400" b="1" dirty="0">
                <a:solidFill>
                  <a:srgbClr val="1D1D1A"/>
                </a:solidFill>
                <a:latin typeface="Microsoft YaHei" panose="020B0503020204020204" pitchFamily="34" charset="-122"/>
              </a:rPr>
              <a:t>开发</a:t>
            </a:r>
            <a:r>
              <a:rPr lang="zh-CN" altLang="en-US" sz="1400" b="1" dirty="0" smtClean="0">
                <a:solidFill>
                  <a:srgbClr val="1D1D1A"/>
                </a:solidFill>
                <a:latin typeface="Microsoft YaHei" panose="020B0503020204020204" pitchFamily="34" charset="-122"/>
              </a:rPr>
              <a:t>者</a:t>
            </a:r>
            <a:r>
              <a:rPr lang="en-US" altLang="zh-CN" sz="1400" b="1" dirty="0" smtClean="0">
                <a:solidFill>
                  <a:srgbClr val="1D1D1A"/>
                </a:solidFill>
                <a:latin typeface="Microsoft YaHei" panose="020B0503020204020204" pitchFamily="34" charset="-122"/>
              </a:rPr>
              <a:t>Portal</a:t>
            </a:r>
            <a:r>
              <a:rPr lang="zh-CN" altLang="en-US" sz="1400" b="1" dirty="0" smtClean="0">
                <a:solidFill>
                  <a:srgbClr val="1D1D1A"/>
                </a:solidFill>
                <a:latin typeface="Microsoft YaHei" panose="020B0503020204020204" pitchFamily="34" charset="-122"/>
              </a:rPr>
              <a:t>订阅调试：</a:t>
            </a:r>
            <a:endParaRPr lang="en-US" altLang="zh-CN" sz="1400" b="1" dirty="0" smtClean="0">
              <a:solidFill>
                <a:srgbClr val="1D1D1A"/>
              </a:solidFill>
              <a:latin typeface="Microsoft YaHei" panose="020B0503020204020204" pitchFamily="34" charset="-122"/>
            </a:endParaRPr>
          </a:p>
          <a:p>
            <a:pPr defTabSz="914478">
              <a:lnSpc>
                <a:spcPts val="3440"/>
              </a:lnSpc>
            </a:pPr>
            <a:r>
              <a:rPr lang="zh-CN" altLang="en-US" sz="1400" dirty="0">
                <a:solidFill>
                  <a:srgbClr val="1D1D1A"/>
                </a:solidFill>
                <a:latin typeface="Microsoft YaHei" panose="020B0503020204020204" pitchFamily="34" charset="-122"/>
              </a:rPr>
              <a:t>只显示订阅地址，测试状态未知</a:t>
            </a:r>
          </a:p>
        </p:txBody>
      </p:sp>
      <p:sp>
        <p:nvSpPr>
          <p:cNvPr id="20" name="文本框 19"/>
          <p:cNvSpPr txBox="1"/>
          <p:nvPr/>
        </p:nvSpPr>
        <p:spPr>
          <a:xfrm>
            <a:off x="7583799" y="1112385"/>
            <a:ext cx="3135002" cy="964367"/>
          </a:xfrm>
          <a:prstGeom prst="rect">
            <a:avLst/>
          </a:prstGeom>
          <a:noFill/>
          <a:ln>
            <a:solidFill>
              <a:srgbClr val="000000"/>
            </a:solidFill>
            <a:prstDash val="sysDash"/>
          </a:ln>
        </p:spPr>
        <p:txBody>
          <a:bodyPr wrap="square" rtlCol="0">
            <a:spAutoFit/>
          </a:bodyPr>
          <a:lstStyle/>
          <a:p>
            <a:pPr defTabSz="914478">
              <a:lnSpc>
                <a:spcPts val="3440"/>
              </a:lnSpc>
            </a:pPr>
            <a:r>
              <a:rPr lang="zh-CN" altLang="en-US" sz="1400" b="1" dirty="0" smtClean="0">
                <a:solidFill>
                  <a:srgbClr val="1D1D1A"/>
                </a:solidFill>
                <a:latin typeface="Microsoft YaHei" panose="020B0503020204020204" pitchFamily="34" charset="-122"/>
              </a:rPr>
              <a:t>开发中心订阅调试：</a:t>
            </a:r>
            <a:endParaRPr lang="en-US" altLang="zh-CN" sz="1400" b="1" dirty="0" smtClean="0">
              <a:solidFill>
                <a:srgbClr val="1D1D1A"/>
              </a:solidFill>
              <a:latin typeface="Microsoft YaHei" panose="020B0503020204020204" pitchFamily="34" charset="-122"/>
            </a:endParaRPr>
          </a:p>
          <a:p>
            <a:pPr defTabSz="914478">
              <a:lnSpc>
                <a:spcPts val="3440"/>
              </a:lnSpc>
            </a:pPr>
            <a:r>
              <a:rPr lang="zh-CN" altLang="en-US" sz="1400" dirty="0">
                <a:solidFill>
                  <a:srgbClr val="1D1D1A"/>
                </a:solidFill>
                <a:latin typeface="Microsoft YaHei" panose="020B0503020204020204" pitchFamily="34" charset="-122"/>
              </a:rPr>
              <a:t>可以直观显示订阅回调地址是否异常</a:t>
            </a:r>
          </a:p>
        </p:txBody>
      </p:sp>
      <p:cxnSp>
        <p:nvCxnSpPr>
          <p:cNvPr id="16" name="直接连接符 15"/>
          <p:cNvCxnSpPr/>
          <p:nvPr/>
        </p:nvCxnSpPr>
        <p:spPr>
          <a:xfrm flipH="1">
            <a:off x="6174099" y="1546268"/>
            <a:ext cx="1536699" cy="0"/>
          </a:xfrm>
          <a:prstGeom prst="line">
            <a:avLst/>
          </a:prstGeom>
          <a:ln w="19050">
            <a:solidFill>
              <a:srgbClr val="C00000"/>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6184674" y="1550859"/>
            <a:ext cx="0" cy="366841"/>
          </a:xfrm>
          <a:prstGeom prst="line">
            <a:avLst/>
          </a:prstGeom>
          <a:ln w="19050">
            <a:solidFill>
              <a:srgbClr val="C00000"/>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5147128" y="3206186"/>
            <a:ext cx="6123919" cy="3078185"/>
          </a:xfrm>
          <a:prstGeom prst="rect">
            <a:avLst/>
          </a:prstGeom>
          <a:ln>
            <a:noFill/>
          </a:ln>
          <a:effectLst>
            <a:outerShdw blurRad="190500" algn="tl" rotWithShape="0">
              <a:srgbClr val="000000">
                <a:alpha val="70000"/>
              </a:srgbClr>
            </a:outerShdw>
          </a:effectLst>
        </p:spPr>
      </p:pic>
      <p:cxnSp>
        <p:nvCxnSpPr>
          <p:cNvPr id="8" name="直接连接符 7"/>
          <p:cNvCxnSpPr/>
          <p:nvPr/>
        </p:nvCxnSpPr>
        <p:spPr>
          <a:xfrm flipH="1">
            <a:off x="4529613" y="4144461"/>
            <a:ext cx="776618" cy="0"/>
          </a:xfrm>
          <a:prstGeom prst="line">
            <a:avLst/>
          </a:prstGeom>
          <a:ln w="19050">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827320"/>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83C50"/>
        </a:solidFill>
        <a:effectLst/>
      </p:bgPr>
    </p:bg>
    <p:spTree>
      <p:nvGrpSpPr>
        <p:cNvPr id="1" name=""/>
        <p:cNvGrpSpPr/>
        <p:nvPr/>
      </p:nvGrpSpPr>
      <p:grpSpPr>
        <a:xfrm>
          <a:off x="0" y="0"/>
          <a:ext cx="0" cy="0"/>
          <a:chOff x="0" y="0"/>
          <a:chExt cx="0" cy="0"/>
        </a:xfrm>
      </p:grpSpPr>
      <p:sp>
        <p:nvSpPr>
          <p:cNvPr id="33" name="Text Placeholder 7"/>
          <p:cNvSpPr txBox="1">
            <a:spLocks/>
          </p:cNvSpPr>
          <p:nvPr/>
        </p:nvSpPr>
        <p:spPr>
          <a:xfrm>
            <a:off x="813217" y="2141343"/>
            <a:ext cx="10609636" cy="1476052"/>
          </a:xfrm>
          <a:prstGeom prst="rect">
            <a:avLst/>
          </a:prstGeom>
        </p:spPr>
        <p:txBody>
          <a:bodyPr lIns="0" tIns="0" rIns="0" bIns="0" anchor="ctr" anchorCtr="0">
            <a:noAutofit/>
          </a:bodyPr>
          <a:lstStyle>
            <a:lvl1pPr marL="0" indent="0" algn="ctr" rtl="0">
              <a:spcBef>
                <a:spcPts val="0"/>
              </a:spcBef>
              <a:buNone/>
              <a:defRPr sz="3000" b="0" cap="none" spc="0" baseline="0">
                <a:solidFill>
                  <a:schemeClr val="tx2"/>
                </a:solidFill>
                <a:latin typeface="Lato Light" pitchFamily="34" charset="0"/>
                <a:ea typeface="Open Sans Light" pitchFamily="34" charset="0"/>
              </a:defRPr>
            </a:lvl1pPr>
          </a:lstStyle>
          <a:p>
            <a:pPr defTabSz="1219170">
              <a:defRPr/>
            </a:pPr>
            <a:r>
              <a:rPr lang="zh-CN" altLang="en-US" sz="8800" spc="400" dirty="0" smtClean="0">
                <a:solidFill>
                  <a:srgbClr val="FFFFFF"/>
                </a:solidFill>
                <a:latin typeface="+mn-lt"/>
                <a:ea typeface="+mn-ea"/>
                <a:cs typeface="+mn-ea"/>
                <a:sym typeface="+mn-lt"/>
              </a:rPr>
              <a:t>谢谢</a:t>
            </a:r>
            <a:endParaRPr lang="en-US" sz="8800" spc="400" dirty="0">
              <a:solidFill>
                <a:srgbClr val="FFFFFF"/>
              </a:solidFill>
              <a:latin typeface="+mn-lt"/>
              <a:ea typeface="+mn-ea"/>
              <a:cs typeface="+mn-ea"/>
              <a:sym typeface="+mn-lt"/>
            </a:endParaRPr>
          </a:p>
        </p:txBody>
      </p:sp>
      <p:grpSp>
        <p:nvGrpSpPr>
          <p:cNvPr id="2" name="Group 1"/>
          <p:cNvGrpSpPr/>
          <p:nvPr/>
        </p:nvGrpSpPr>
        <p:grpSpPr>
          <a:xfrm>
            <a:off x="4876800" y="3808188"/>
            <a:ext cx="2438400" cy="48768"/>
            <a:chOff x="3657600" y="4540249"/>
            <a:chExt cx="1828800" cy="36576"/>
          </a:xfrm>
        </p:grpSpPr>
        <p:sp>
          <p:nvSpPr>
            <p:cNvPr id="35" name="Rectangle 34"/>
            <p:cNvSpPr/>
            <p:nvPr/>
          </p:nvSpPr>
          <p:spPr>
            <a:xfrm>
              <a:off x="3657600" y="4540249"/>
              <a:ext cx="305027" cy="36576"/>
            </a:xfrm>
            <a:prstGeom prst="rect">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9170" rtl="1"/>
              <a:endParaRPr lang="ar-SA" sz="2400">
                <a:solidFill>
                  <a:srgbClr val="FFFFFF"/>
                </a:solidFill>
                <a:cs typeface="+mn-ea"/>
                <a:sym typeface="+mn-lt"/>
              </a:endParaRPr>
            </a:p>
          </p:txBody>
        </p:sp>
        <p:sp>
          <p:nvSpPr>
            <p:cNvPr id="36" name="Rectangle 35"/>
            <p:cNvSpPr/>
            <p:nvPr/>
          </p:nvSpPr>
          <p:spPr>
            <a:xfrm>
              <a:off x="3962627" y="4540249"/>
              <a:ext cx="305027" cy="36576"/>
            </a:xfrm>
            <a:prstGeom prst="rect">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9170" rtl="1"/>
              <a:endParaRPr lang="ar-SA" sz="2400">
                <a:solidFill>
                  <a:srgbClr val="FFFFFF"/>
                </a:solidFill>
                <a:cs typeface="+mn-ea"/>
                <a:sym typeface="+mn-lt"/>
              </a:endParaRPr>
            </a:p>
          </p:txBody>
        </p:sp>
        <p:sp>
          <p:nvSpPr>
            <p:cNvPr id="37" name="Rectangle 36"/>
            <p:cNvSpPr/>
            <p:nvPr/>
          </p:nvSpPr>
          <p:spPr>
            <a:xfrm>
              <a:off x="4267654" y="4540249"/>
              <a:ext cx="305027" cy="36576"/>
            </a:xfrm>
            <a:prstGeom prst="rect">
              <a:avLst/>
            </a:pr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9170" rtl="1"/>
              <a:endParaRPr lang="ar-SA" sz="2400">
                <a:solidFill>
                  <a:srgbClr val="FFFFFF"/>
                </a:solidFill>
                <a:cs typeface="+mn-ea"/>
                <a:sym typeface="+mn-lt"/>
              </a:endParaRPr>
            </a:p>
          </p:txBody>
        </p:sp>
        <p:sp>
          <p:nvSpPr>
            <p:cNvPr id="38" name="Rectangle 37"/>
            <p:cNvSpPr/>
            <p:nvPr/>
          </p:nvSpPr>
          <p:spPr>
            <a:xfrm>
              <a:off x="4572681" y="4540249"/>
              <a:ext cx="305027" cy="36576"/>
            </a:xfrm>
            <a:prstGeom prst="rect">
              <a:avLst/>
            </a:pr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9170" rtl="1"/>
              <a:endParaRPr lang="ar-SA" sz="2400">
                <a:solidFill>
                  <a:srgbClr val="FFFFFF"/>
                </a:solidFill>
                <a:cs typeface="+mn-ea"/>
                <a:sym typeface="+mn-lt"/>
              </a:endParaRPr>
            </a:p>
          </p:txBody>
        </p:sp>
        <p:sp>
          <p:nvSpPr>
            <p:cNvPr id="39" name="Rectangle 38"/>
            <p:cNvSpPr/>
            <p:nvPr/>
          </p:nvSpPr>
          <p:spPr>
            <a:xfrm>
              <a:off x="4877708" y="4540249"/>
              <a:ext cx="305027" cy="36576"/>
            </a:xfrm>
            <a:prstGeom prst="rect">
              <a:avLst/>
            </a:prstGeom>
            <a:solidFill>
              <a:schemeClr val="accent5"/>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9170" rtl="1"/>
              <a:endParaRPr lang="ar-SA" sz="2400">
                <a:solidFill>
                  <a:srgbClr val="FFFFFF"/>
                </a:solidFill>
                <a:cs typeface="+mn-ea"/>
                <a:sym typeface="+mn-lt"/>
              </a:endParaRPr>
            </a:p>
          </p:txBody>
        </p:sp>
        <p:sp>
          <p:nvSpPr>
            <p:cNvPr id="40" name="Rectangle 39"/>
            <p:cNvSpPr/>
            <p:nvPr/>
          </p:nvSpPr>
          <p:spPr>
            <a:xfrm>
              <a:off x="5181373" y="4540249"/>
              <a:ext cx="305027" cy="36576"/>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9170" rtl="1"/>
              <a:endParaRPr lang="ar-SA" sz="2400">
                <a:solidFill>
                  <a:srgbClr val="FFFFFF"/>
                </a:solidFill>
                <a:cs typeface="+mn-ea"/>
                <a:sym typeface="+mn-lt"/>
              </a:endParaRPr>
            </a:p>
          </p:txBody>
        </p:sp>
      </p:grpSp>
      <p:pic>
        <p:nvPicPr>
          <p:cNvPr id="10" name="图片 9"/>
          <p:cNvPicPr>
            <a:picLocks noChangeAspect="1"/>
          </p:cNvPicPr>
          <p:nvPr/>
        </p:nvPicPr>
        <p:blipFill>
          <a:blip r:embed="rId3" cstate="print">
            <a:alphaModFix amt="19000"/>
          </a:blip>
          <a:stretch>
            <a:fillRect/>
          </a:stretch>
        </p:blipFill>
        <p:spPr>
          <a:xfrm>
            <a:off x="0" y="4624914"/>
            <a:ext cx="12192000" cy="2222071"/>
          </a:xfrm>
          <a:prstGeom prst="rect">
            <a:avLst/>
          </a:prstGeom>
        </p:spPr>
      </p:pic>
    </p:spTree>
    <p:extLst>
      <p:ext uri="{BB962C8B-B14F-4D97-AF65-F5344CB8AC3E}">
        <p14:creationId xmlns:p14="http://schemas.microsoft.com/office/powerpoint/2010/main" val="4034290919"/>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223673" y="110170"/>
            <a:ext cx="10119360" cy="523220"/>
          </a:xfrm>
          <a:prstGeom prst="rect">
            <a:avLst/>
          </a:prstGeom>
          <a:noFill/>
        </p:spPr>
        <p:txBody>
          <a:bodyPr wrap="square" rtlCol="0">
            <a:spAutoFit/>
          </a:bodyPr>
          <a:lstStyle/>
          <a:p>
            <a:r>
              <a:rPr lang="zh-CN" altLang="en-US" sz="2800" dirty="0" smtClean="0">
                <a:solidFill>
                  <a:srgbClr val="237DB9"/>
                </a:solidFill>
                <a:latin typeface="+mn-ea"/>
              </a:rPr>
              <a:t>开发中心：由开发者</a:t>
            </a:r>
            <a:r>
              <a:rPr lang="en-US" altLang="zh-CN" sz="2800" dirty="0" smtClean="0">
                <a:solidFill>
                  <a:srgbClr val="237DB9"/>
                </a:solidFill>
                <a:latin typeface="+mn-ea"/>
              </a:rPr>
              <a:t>Portal</a:t>
            </a:r>
            <a:r>
              <a:rPr lang="zh-CN" altLang="en-US" sz="2800" dirty="0" smtClean="0">
                <a:solidFill>
                  <a:srgbClr val="237DB9"/>
                </a:solidFill>
                <a:latin typeface="+mn-ea"/>
              </a:rPr>
              <a:t>进化而成的一站式开发平台</a:t>
            </a:r>
            <a:endParaRPr lang="zh-CN" altLang="en-US" sz="2800" dirty="0">
              <a:solidFill>
                <a:srgbClr val="C00000"/>
              </a:solidFill>
            </a:endParaRPr>
          </a:p>
        </p:txBody>
      </p:sp>
      <p:sp>
        <p:nvSpPr>
          <p:cNvPr id="13" name="Rectangle 15"/>
          <p:cNvSpPr/>
          <p:nvPr/>
        </p:nvSpPr>
        <p:spPr>
          <a:xfrm>
            <a:off x="1" y="106262"/>
            <a:ext cx="2222337" cy="568449"/>
          </a:xfrm>
          <a:prstGeom prst="rect">
            <a:avLst/>
          </a:prstGeom>
          <a:solidFill>
            <a:srgbClr val="237DB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9170" rtl="1"/>
            <a:endParaRPr lang="ar-SA" sz="2400">
              <a:solidFill>
                <a:srgbClr val="FFFFFF"/>
              </a:solidFill>
              <a:cs typeface="+mn-ea"/>
              <a:sym typeface="+mn-lt"/>
            </a:endParaRPr>
          </a:p>
        </p:txBody>
      </p:sp>
      <p:sp>
        <p:nvSpPr>
          <p:cNvPr id="14" name="TextBox 13"/>
          <p:cNvSpPr txBox="1"/>
          <p:nvPr/>
        </p:nvSpPr>
        <p:spPr>
          <a:xfrm>
            <a:off x="-69450" y="116160"/>
            <a:ext cx="2361235" cy="523220"/>
          </a:xfrm>
          <a:prstGeom prst="rect">
            <a:avLst/>
          </a:prstGeom>
          <a:noFill/>
        </p:spPr>
        <p:txBody>
          <a:bodyPr wrap="square" rtlCol="0">
            <a:spAutoFit/>
          </a:bodyPr>
          <a:lstStyle/>
          <a:p>
            <a:pPr algn="ctr"/>
            <a:r>
              <a:rPr lang="zh-CN" altLang="en-US" sz="2800" dirty="0" smtClean="0"/>
              <a:t>开发中心简介</a:t>
            </a:r>
            <a:endParaRPr lang="zh-CN" altLang="en-US" sz="2800" dirty="0"/>
          </a:p>
        </p:txBody>
      </p:sp>
      <p:sp>
        <p:nvSpPr>
          <p:cNvPr id="117" name="文本框 116"/>
          <p:cNvSpPr txBox="1"/>
          <p:nvPr/>
        </p:nvSpPr>
        <p:spPr>
          <a:xfrm>
            <a:off x="307379" y="1017217"/>
            <a:ext cx="11588874" cy="738664"/>
          </a:xfrm>
          <a:prstGeom prst="rect">
            <a:avLst/>
          </a:prstGeom>
          <a:solidFill>
            <a:schemeClr val="bg2">
              <a:lumMod val="85000"/>
            </a:schemeClr>
          </a:solidFill>
        </p:spPr>
        <p:txBody>
          <a:bodyPr wrap="square" rtlCol="0">
            <a:spAutoFit/>
          </a:bodyPr>
          <a:lstStyle/>
          <a:p>
            <a:pPr algn="just">
              <a:lnSpc>
                <a:spcPct val="150000"/>
              </a:lnSpc>
            </a:pPr>
            <a:r>
              <a:rPr lang="zh-CN" altLang="en-US" sz="1400" dirty="0">
                <a:solidFill>
                  <a:srgbClr val="000000"/>
                </a:solidFill>
              </a:rPr>
              <a:t>开发中心是在原开发者</a:t>
            </a:r>
            <a:r>
              <a:rPr lang="en-US" altLang="zh-CN" sz="1400" dirty="0">
                <a:solidFill>
                  <a:srgbClr val="000000"/>
                </a:solidFill>
              </a:rPr>
              <a:t>Portal</a:t>
            </a:r>
            <a:r>
              <a:rPr lang="zh-CN" altLang="en-US" sz="1400" dirty="0">
                <a:solidFill>
                  <a:srgbClr val="000000"/>
                </a:solidFill>
              </a:rPr>
              <a:t>基础上演进而来的物联网一站式开发工具平台，具备产品开发、应用开发、自助测试、产品发布等多种能力，并提供了配套的开发指导、</a:t>
            </a:r>
            <a:r>
              <a:rPr lang="en-US" altLang="zh-CN" sz="1400" dirty="0">
                <a:solidFill>
                  <a:srgbClr val="000000"/>
                </a:solidFill>
              </a:rPr>
              <a:t>API</a:t>
            </a:r>
            <a:r>
              <a:rPr lang="zh-CN" altLang="en-US" sz="1400" dirty="0">
                <a:solidFill>
                  <a:srgbClr val="000000"/>
                </a:solidFill>
              </a:rPr>
              <a:t>参考等资源，端到端指引物联网开发，帮助开发者提升集成开发效率、缩短物联网解决方案建设周期</a:t>
            </a:r>
            <a:r>
              <a:rPr lang="zh-CN" altLang="en-US" sz="1400" dirty="0" smtClean="0">
                <a:solidFill>
                  <a:srgbClr val="000000"/>
                </a:solidFill>
              </a:rPr>
              <a:t>。</a:t>
            </a:r>
            <a:endParaRPr lang="zh-CN" altLang="en-US" sz="1400" dirty="0">
              <a:solidFill>
                <a:srgbClr val="000000"/>
              </a:solidFill>
            </a:endParaRPr>
          </a:p>
        </p:txBody>
      </p:sp>
      <p:pic>
        <p:nvPicPr>
          <p:cNvPr id="2" name="图片 1"/>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797167" y="1861661"/>
            <a:ext cx="8464433" cy="474077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06579006"/>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74393" y="964678"/>
            <a:ext cx="11645089" cy="5331709"/>
          </a:xfrm>
          <a:prstGeom prst="rect">
            <a:avLst/>
          </a:prstGeom>
        </p:spPr>
      </p:pic>
      <p:sp>
        <p:nvSpPr>
          <p:cNvPr id="12" name="TextBox 11"/>
          <p:cNvSpPr txBox="1"/>
          <p:nvPr/>
        </p:nvSpPr>
        <p:spPr>
          <a:xfrm>
            <a:off x="2223673" y="110170"/>
            <a:ext cx="10119360" cy="523220"/>
          </a:xfrm>
          <a:prstGeom prst="rect">
            <a:avLst/>
          </a:prstGeom>
          <a:noFill/>
        </p:spPr>
        <p:txBody>
          <a:bodyPr wrap="square" rtlCol="0">
            <a:spAutoFit/>
          </a:bodyPr>
          <a:lstStyle/>
          <a:p>
            <a:r>
              <a:rPr lang="zh-CN" altLang="en-US" sz="2800" dirty="0" smtClean="0">
                <a:solidFill>
                  <a:srgbClr val="237DB9"/>
                </a:solidFill>
                <a:latin typeface="+mn-ea"/>
              </a:rPr>
              <a:t>开发中心功能界面一览</a:t>
            </a:r>
            <a:endParaRPr lang="zh-CN" altLang="en-US" sz="2800" dirty="0">
              <a:solidFill>
                <a:srgbClr val="C00000"/>
              </a:solidFill>
            </a:endParaRPr>
          </a:p>
        </p:txBody>
      </p:sp>
      <p:sp>
        <p:nvSpPr>
          <p:cNvPr id="13" name="Rectangle 15"/>
          <p:cNvSpPr/>
          <p:nvPr/>
        </p:nvSpPr>
        <p:spPr>
          <a:xfrm>
            <a:off x="1" y="106262"/>
            <a:ext cx="2222337" cy="568449"/>
          </a:xfrm>
          <a:prstGeom prst="rect">
            <a:avLst/>
          </a:prstGeom>
          <a:solidFill>
            <a:srgbClr val="237DB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9170" rtl="1"/>
            <a:endParaRPr lang="ar-SA" sz="2400">
              <a:solidFill>
                <a:srgbClr val="FFFFFF"/>
              </a:solidFill>
              <a:cs typeface="+mn-ea"/>
              <a:sym typeface="+mn-lt"/>
            </a:endParaRPr>
          </a:p>
        </p:txBody>
      </p:sp>
      <p:sp>
        <p:nvSpPr>
          <p:cNvPr id="14" name="TextBox 13"/>
          <p:cNvSpPr txBox="1"/>
          <p:nvPr/>
        </p:nvSpPr>
        <p:spPr>
          <a:xfrm>
            <a:off x="-69450" y="116160"/>
            <a:ext cx="2361235" cy="523220"/>
          </a:xfrm>
          <a:prstGeom prst="rect">
            <a:avLst/>
          </a:prstGeom>
          <a:noFill/>
        </p:spPr>
        <p:txBody>
          <a:bodyPr wrap="square" rtlCol="0">
            <a:spAutoFit/>
          </a:bodyPr>
          <a:lstStyle/>
          <a:p>
            <a:pPr algn="ctr"/>
            <a:r>
              <a:rPr lang="zh-CN" altLang="en-US" sz="2800" dirty="0" smtClean="0"/>
              <a:t>开发中心简介</a:t>
            </a:r>
            <a:endParaRPr lang="zh-CN" altLang="en-US" sz="2800" dirty="0"/>
          </a:p>
        </p:txBody>
      </p:sp>
      <p:sp>
        <p:nvSpPr>
          <p:cNvPr id="5" name="文本框 4"/>
          <p:cNvSpPr txBox="1"/>
          <p:nvPr/>
        </p:nvSpPr>
        <p:spPr>
          <a:xfrm>
            <a:off x="2744612" y="2673558"/>
            <a:ext cx="1269373" cy="276999"/>
          </a:xfrm>
          <a:prstGeom prst="rect">
            <a:avLst/>
          </a:prstGeom>
          <a:noFill/>
        </p:spPr>
        <p:txBody>
          <a:bodyPr wrap="square" rtlCol="0">
            <a:spAutoFit/>
          </a:bodyPr>
          <a:lstStyle/>
          <a:p>
            <a:r>
              <a:rPr lang="zh-CN" altLang="en-US" sz="1200" dirty="0" smtClean="0">
                <a:solidFill>
                  <a:srgbClr val="C00000"/>
                </a:solidFill>
              </a:rPr>
              <a:t>最近开发的产品</a:t>
            </a:r>
            <a:endParaRPr lang="en-US" sz="1200" dirty="0">
              <a:solidFill>
                <a:srgbClr val="C00000"/>
              </a:solidFill>
            </a:endParaRPr>
          </a:p>
        </p:txBody>
      </p:sp>
      <p:sp>
        <p:nvSpPr>
          <p:cNvPr id="18" name="矩形 17"/>
          <p:cNvSpPr/>
          <p:nvPr/>
        </p:nvSpPr>
        <p:spPr>
          <a:xfrm>
            <a:off x="660903" y="3276480"/>
            <a:ext cx="5423026" cy="1286718"/>
          </a:xfrm>
          <a:prstGeom prst="rect">
            <a:avLst/>
          </a:prstGeom>
          <a:noFill/>
          <a:ln w="28575">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a:p>
        </p:txBody>
      </p:sp>
      <p:cxnSp>
        <p:nvCxnSpPr>
          <p:cNvPr id="19" name="直接连接符 18"/>
          <p:cNvCxnSpPr/>
          <p:nvPr/>
        </p:nvCxnSpPr>
        <p:spPr>
          <a:xfrm rot="10800000">
            <a:off x="3370247" y="2995822"/>
            <a:ext cx="0" cy="289711"/>
          </a:xfrm>
          <a:prstGeom prst="line">
            <a:avLst/>
          </a:prstGeom>
          <a:ln w="19050">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272463" y="3276480"/>
            <a:ext cx="5374105" cy="1286718"/>
          </a:xfrm>
          <a:prstGeom prst="rect">
            <a:avLst/>
          </a:prstGeom>
          <a:noFill/>
          <a:ln w="28575">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a:p>
        </p:txBody>
      </p:sp>
      <p:cxnSp>
        <p:nvCxnSpPr>
          <p:cNvPr id="23" name="直接连接符 22"/>
          <p:cNvCxnSpPr/>
          <p:nvPr/>
        </p:nvCxnSpPr>
        <p:spPr>
          <a:xfrm rot="10800000">
            <a:off x="9117689" y="2977716"/>
            <a:ext cx="0" cy="289711"/>
          </a:xfrm>
          <a:prstGeom prst="line">
            <a:avLst/>
          </a:prstGeom>
          <a:ln w="19050">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8710234" y="2671884"/>
            <a:ext cx="814909" cy="276999"/>
          </a:xfrm>
          <a:prstGeom prst="rect">
            <a:avLst/>
          </a:prstGeom>
          <a:noFill/>
        </p:spPr>
        <p:txBody>
          <a:bodyPr wrap="square" rtlCol="0">
            <a:spAutoFit/>
          </a:bodyPr>
          <a:lstStyle/>
          <a:p>
            <a:r>
              <a:rPr lang="zh-CN" altLang="en-US" sz="1200" dirty="0" smtClean="0">
                <a:solidFill>
                  <a:srgbClr val="C00000"/>
                </a:solidFill>
              </a:rPr>
              <a:t>公告信息</a:t>
            </a:r>
            <a:endParaRPr lang="en-US" sz="1200" dirty="0">
              <a:solidFill>
                <a:srgbClr val="C00000"/>
              </a:solidFill>
            </a:endParaRPr>
          </a:p>
        </p:txBody>
      </p:sp>
      <p:sp>
        <p:nvSpPr>
          <p:cNvPr id="25" name="矩形 24"/>
          <p:cNvSpPr/>
          <p:nvPr/>
        </p:nvSpPr>
        <p:spPr>
          <a:xfrm>
            <a:off x="667785" y="5290260"/>
            <a:ext cx="10978784" cy="875402"/>
          </a:xfrm>
          <a:prstGeom prst="rect">
            <a:avLst/>
          </a:prstGeom>
          <a:noFill/>
          <a:ln w="28575">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a:p>
        </p:txBody>
      </p:sp>
      <p:sp>
        <p:nvSpPr>
          <p:cNvPr id="26" name="文本框 25"/>
          <p:cNvSpPr txBox="1"/>
          <p:nvPr/>
        </p:nvSpPr>
        <p:spPr>
          <a:xfrm>
            <a:off x="5702974" y="4687334"/>
            <a:ext cx="814909" cy="276999"/>
          </a:xfrm>
          <a:prstGeom prst="rect">
            <a:avLst/>
          </a:prstGeom>
          <a:noFill/>
        </p:spPr>
        <p:txBody>
          <a:bodyPr wrap="square" rtlCol="0">
            <a:spAutoFit/>
          </a:bodyPr>
          <a:lstStyle/>
          <a:p>
            <a:r>
              <a:rPr lang="zh-CN" altLang="en-US" sz="1200" dirty="0" smtClean="0">
                <a:solidFill>
                  <a:srgbClr val="C00000"/>
                </a:solidFill>
              </a:rPr>
              <a:t>项目列表</a:t>
            </a:r>
            <a:endParaRPr lang="en-US" sz="1200" dirty="0">
              <a:solidFill>
                <a:srgbClr val="C00000"/>
              </a:solidFill>
            </a:endParaRPr>
          </a:p>
        </p:txBody>
      </p:sp>
      <p:cxnSp>
        <p:nvCxnSpPr>
          <p:cNvPr id="27" name="直接连接符 26"/>
          <p:cNvCxnSpPr/>
          <p:nvPr/>
        </p:nvCxnSpPr>
        <p:spPr>
          <a:xfrm rot="10800000">
            <a:off x="6110430" y="5000548"/>
            <a:ext cx="0" cy="289711"/>
          </a:xfrm>
          <a:prstGeom prst="line">
            <a:avLst/>
          </a:prstGeom>
          <a:ln w="19050">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5936790"/>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97167" y="891848"/>
            <a:ext cx="10493771" cy="4803644"/>
          </a:xfrm>
          <a:prstGeom prst="rect">
            <a:avLst/>
          </a:prstGeom>
        </p:spPr>
      </p:pic>
      <p:sp>
        <p:nvSpPr>
          <p:cNvPr id="12" name="TextBox 11"/>
          <p:cNvSpPr txBox="1"/>
          <p:nvPr/>
        </p:nvSpPr>
        <p:spPr>
          <a:xfrm>
            <a:off x="2223673" y="110170"/>
            <a:ext cx="10119360" cy="523220"/>
          </a:xfrm>
          <a:prstGeom prst="rect">
            <a:avLst/>
          </a:prstGeom>
          <a:noFill/>
        </p:spPr>
        <p:txBody>
          <a:bodyPr wrap="square" rtlCol="0">
            <a:spAutoFit/>
          </a:bodyPr>
          <a:lstStyle/>
          <a:p>
            <a:r>
              <a:rPr lang="zh-CN" altLang="en-US" sz="2800" dirty="0" smtClean="0">
                <a:solidFill>
                  <a:srgbClr val="237DB9"/>
                </a:solidFill>
                <a:latin typeface="+mn-ea"/>
              </a:rPr>
              <a:t>开发中心功能界面一览</a:t>
            </a:r>
            <a:endParaRPr lang="zh-CN" altLang="en-US" sz="2800" dirty="0">
              <a:solidFill>
                <a:srgbClr val="C00000"/>
              </a:solidFill>
            </a:endParaRPr>
          </a:p>
        </p:txBody>
      </p:sp>
      <p:sp>
        <p:nvSpPr>
          <p:cNvPr id="13" name="Rectangle 15"/>
          <p:cNvSpPr/>
          <p:nvPr/>
        </p:nvSpPr>
        <p:spPr>
          <a:xfrm>
            <a:off x="1" y="106262"/>
            <a:ext cx="2222337" cy="568449"/>
          </a:xfrm>
          <a:prstGeom prst="rect">
            <a:avLst/>
          </a:prstGeom>
          <a:solidFill>
            <a:srgbClr val="237DB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9170" rtl="1"/>
            <a:endParaRPr lang="ar-SA" sz="2400">
              <a:solidFill>
                <a:srgbClr val="FFFFFF"/>
              </a:solidFill>
              <a:cs typeface="+mn-ea"/>
              <a:sym typeface="+mn-lt"/>
            </a:endParaRPr>
          </a:p>
        </p:txBody>
      </p:sp>
      <p:sp>
        <p:nvSpPr>
          <p:cNvPr id="14" name="TextBox 13"/>
          <p:cNvSpPr txBox="1"/>
          <p:nvPr/>
        </p:nvSpPr>
        <p:spPr>
          <a:xfrm>
            <a:off x="-69450" y="116160"/>
            <a:ext cx="2361235" cy="523220"/>
          </a:xfrm>
          <a:prstGeom prst="rect">
            <a:avLst/>
          </a:prstGeom>
          <a:noFill/>
        </p:spPr>
        <p:txBody>
          <a:bodyPr wrap="square" rtlCol="0">
            <a:spAutoFit/>
          </a:bodyPr>
          <a:lstStyle/>
          <a:p>
            <a:pPr algn="ctr"/>
            <a:r>
              <a:rPr lang="zh-CN" altLang="en-US" sz="2800" dirty="0" smtClean="0"/>
              <a:t>开发中心简介</a:t>
            </a:r>
            <a:endParaRPr lang="zh-CN" altLang="en-US" sz="2800" dirty="0"/>
          </a:p>
        </p:txBody>
      </p:sp>
      <p:sp>
        <p:nvSpPr>
          <p:cNvPr id="16" name="矩形 15"/>
          <p:cNvSpPr/>
          <p:nvPr/>
        </p:nvSpPr>
        <p:spPr>
          <a:xfrm>
            <a:off x="823749" y="1178655"/>
            <a:ext cx="882430" cy="2166445"/>
          </a:xfrm>
          <a:prstGeom prst="rect">
            <a:avLst/>
          </a:prstGeom>
          <a:noFill/>
          <a:ln w="28575">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a:p>
        </p:txBody>
      </p:sp>
      <p:cxnSp>
        <p:nvCxnSpPr>
          <p:cNvPr id="17" name="直接连接符 16"/>
          <p:cNvCxnSpPr/>
          <p:nvPr/>
        </p:nvCxnSpPr>
        <p:spPr>
          <a:xfrm rot="5400000">
            <a:off x="1851034" y="2930516"/>
            <a:ext cx="0" cy="289711"/>
          </a:xfrm>
          <a:prstGeom prst="line">
            <a:avLst/>
          </a:prstGeom>
          <a:ln w="19050">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986365" y="2939967"/>
            <a:ext cx="1165445" cy="276999"/>
          </a:xfrm>
          <a:prstGeom prst="rect">
            <a:avLst/>
          </a:prstGeom>
          <a:noFill/>
        </p:spPr>
        <p:txBody>
          <a:bodyPr wrap="square" rtlCol="0">
            <a:spAutoFit/>
          </a:bodyPr>
          <a:lstStyle/>
          <a:p>
            <a:r>
              <a:rPr lang="zh-CN" altLang="en-US" sz="1200" dirty="0" smtClean="0">
                <a:solidFill>
                  <a:srgbClr val="C00000"/>
                </a:solidFill>
              </a:rPr>
              <a:t>业务功能</a:t>
            </a:r>
            <a:endParaRPr lang="en-US" sz="1200" dirty="0">
              <a:solidFill>
                <a:srgbClr val="C00000"/>
              </a:solidFill>
            </a:endParaRPr>
          </a:p>
        </p:txBody>
      </p:sp>
      <p:sp>
        <p:nvSpPr>
          <p:cNvPr id="18" name="矩形 17"/>
          <p:cNvSpPr/>
          <p:nvPr/>
        </p:nvSpPr>
        <p:spPr>
          <a:xfrm>
            <a:off x="2546131" y="1490023"/>
            <a:ext cx="8481847" cy="1369746"/>
          </a:xfrm>
          <a:prstGeom prst="rect">
            <a:avLst/>
          </a:prstGeom>
          <a:noFill/>
          <a:ln w="28575">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a:p>
        </p:txBody>
      </p:sp>
      <p:cxnSp>
        <p:nvCxnSpPr>
          <p:cNvPr id="19" name="直接连接符 18"/>
          <p:cNvCxnSpPr/>
          <p:nvPr/>
        </p:nvCxnSpPr>
        <p:spPr>
          <a:xfrm rot="10800000">
            <a:off x="6808962" y="2859769"/>
            <a:ext cx="0" cy="289711"/>
          </a:xfrm>
          <a:prstGeom prst="line">
            <a:avLst/>
          </a:prstGeom>
          <a:ln w="19050">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424959" y="3182339"/>
            <a:ext cx="1077858" cy="276999"/>
          </a:xfrm>
          <a:prstGeom prst="rect">
            <a:avLst/>
          </a:prstGeom>
          <a:noFill/>
        </p:spPr>
        <p:txBody>
          <a:bodyPr wrap="square" rtlCol="0">
            <a:spAutoFit/>
          </a:bodyPr>
          <a:lstStyle/>
          <a:p>
            <a:r>
              <a:rPr lang="zh-CN" altLang="en-US" sz="1200" dirty="0" smtClean="0">
                <a:solidFill>
                  <a:srgbClr val="C00000"/>
                </a:solidFill>
              </a:rPr>
              <a:t>项目概览</a:t>
            </a:r>
            <a:endParaRPr lang="en-US" sz="1200" dirty="0">
              <a:solidFill>
                <a:srgbClr val="C00000"/>
              </a:solidFill>
            </a:endParaRPr>
          </a:p>
        </p:txBody>
      </p:sp>
      <p:sp>
        <p:nvSpPr>
          <p:cNvPr id="21" name="矩形 20"/>
          <p:cNvSpPr/>
          <p:nvPr/>
        </p:nvSpPr>
        <p:spPr>
          <a:xfrm>
            <a:off x="8591877" y="905386"/>
            <a:ext cx="2694772" cy="245052"/>
          </a:xfrm>
          <a:prstGeom prst="rect">
            <a:avLst/>
          </a:prstGeom>
          <a:noFill/>
          <a:ln w="28575">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a:p>
        </p:txBody>
      </p:sp>
      <p:cxnSp>
        <p:nvCxnSpPr>
          <p:cNvPr id="33" name="直接连接符 32"/>
          <p:cNvCxnSpPr/>
          <p:nvPr/>
        </p:nvCxnSpPr>
        <p:spPr>
          <a:xfrm flipV="1">
            <a:off x="10762164" y="1150439"/>
            <a:ext cx="0" cy="161027"/>
          </a:xfrm>
          <a:prstGeom prst="line">
            <a:avLst/>
          </a:prstGeom>
          <a:ln w="19050">
            <a:solidFill>
              <a:srgbClr val="C0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10506403" y="1308290"/>
            <a:ext cx="260524" cy="0"/>
          </a:xfrm>
          <a:prstGeom prst="line">
            <a:avLst/>
          </a:prstGeom>
          <a:ln w="19050">
            <a:solidFill>
              <a:srgbClr val="C0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9703912" y="1169790"/>
            <a:ext cx="940933" cy="276999"/>
          </a:xfrm>
          <a:prstGeom prst="rect">
            <a:avLst/>
          </a:prstGeom>
          <a:noFill/>
        </p:spPr>
        <p:txBody>
          <a:bodyPr wrap="square" rtlCol="0">
            <a:spAutoFit/>
          </a:bodyPr>
          <a:lstStyle/>
          <a:p>
            <a:r>
              <a:rPr lang="zh-CN" altLang="en-US" sz="1200" dirty="0" smtClean="0">
                <a:solidFill>
                  <a:srgbClr val="C00000"/>
                </a:solidFill>
              </a:rPr>
              <a:t>系统功能</a:t>
            </a:r>
            <a:endParaRPr lang="en-US" sz="1200" dirty="0">
              <a:solidFill>
                <a:srgbClr val="C00000"/>
              </a:solidFill>
            </a:endParaRPr>
          </a:p>
        </p:txBody>
      </p:sp>
      <p:sp>
        <p:nvSpPr>
          <p:cNvPr id="39" name="文本框 38"/>
          <p:cNvSpPr txBox="1"/>
          <p:nvPr/>
        </p:nvSpPr>
        <p:spPr>
          <a:xfrm>
            <a:off x="797167" y="5991843"/>
            <a:ext cx="10493772" cy="646331"/>
          </a:xfrm>
          <a:prstGeom prst="rect">
            <a:avLst/>
          </a:prstGeom>
          <a:solidFill>
            <a:schemeClr val="bg2">
              <a:lumMod val="85000"/>
            </a:schemeClr>
          </a:solidFill>
        </p:spPr>
        <p:txBody>
          <a:bodyPr wrap="square" rtlCol="0">
            <a:spAutoFit/>
          </a:bodyPr>
          <a:lstStyle/>
          <a:p>
            <a:pPr algn="just">
              <a:lnSpc>
                <a:spcPct val="150000"/>
              </a:lnSpc>
            </a:pPr>
            <a:r>
              <a:rPr lang="zh-CN" altLang="en-US" sz="1200" dirty="0" smtClean="0">
                <a:solidFill>
                  <a:srgbClr val="000000"/>
                </a:solidFill>
              </a:rPr>
              <a:t>业务功能：无码开发、在线调测、设备管理等开发中心业务能力</a:t>
            </a:r>
            <a:endParaRPr lang="en-US" altLang="zh-CN" sz="1200" dirty="0" smtClean="0">
              <a:solidFill>
                <a:srgbClr val="000000"/>
              </a:solidFill>
            </a:endParaRPr>
          </a:p>
          <a:p>
            <a:pPr algn="just">
              <a:lnSpc>
                <a:spcPct val="150000"/>
              </a:lnSpc>
            </a:pPr>
            <a:r>
              <a:rPr lang="zh-CN" altLang="en-US" sz="1200" dirty="0" smtClean="0">
                <a:solidFill>
                  <a:srgbClr val="000000"/>
                </a:solidFill>
              </a:rPr>
              <a:t>系统功能：在线帮助、系统消息、语言切换等开发中心系统能力</a:t>
            </a:r>
            <a:endParaRPr lang="zh-CN" altLang="en-US" sz="1200" dirty="0">
              <a:solidFill>
                <a:srgbClr val="000000"/>
              </a:solidFill>
            </a:endParaRPr>
          </a:p>
        </p:txBody>
      </p:sp>
    </p:spTree>
    <p:extLst>
      <p:ext uri="{BB962C8B-B14F-4D97-AF65-F5344CB8AC3E}">
        <p14:creationId xmlns:p14="http://schemas.microsoft.com/office/powerpoint/2010/main" val="2161979463"/>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cstate="print">
            <a:alphaModFix amt="19000"/>
          </a:blip>
          <a:stretch>
            <a:fillRect/>
          </a:stretch>
        </p:blipFill>
        <p:spPr>
          <a:xfrm>
            <a:off x="0" y="4624914"/>
            <a:ext cx="12192000" cy="2222071"/>
          </a:xfrm>
          <a:prstGeom prst="rect">
            <a:avLst/>
          </a:prstGeom>
        </p:spPr>
      </p:pic>
      <p:sp>
        <p:nvSpPr>
          <p:cNvPr id="2" name="Text Placeholder 1"/>
          <p:cNvSpPr>
            <a:spLocks noGrp="1"/>
          </p:cNvSpPr>
          <p:nvPr>
            <p:ph type="body" sz="quarter" idx="10"/>
          </p:nvPr>
        </p:nvSpPr>
        <p:spPr/>
        <p:txBody>
          <a:bodyPr/>
          <a:lstStyle/>
          <a:p>
            <a:r>
              <a:rPr lang="zh-CN" altLang="en-US" dirty="0" smtClean="0">
                <a:latin typeface="+mn-lt"/>
                <a:ea typeface="+mn-ea"/>
                <a:cs typeface="+mn-ea"/>
                <a:sym typeface="+mn-lt"/>
              </a:rPr>
              <a:t>目录</a:t>
            </a:r>
            <a:endParaRPr lang="ar-SA" altLang="zh-CN" dirty="0">
              <a:latin typeface="+mn-lt"/>
              <a:ea typeface="+mn-ea"/>
              <a:cs typeface="+mn-ea"/>
              <a:sym typeface="+mn-lt"/>
            </a:endParaRPr>
          </a:p>
        </p:txBody>
      </p:sp>
      <p:sp>
        <p:nvSpPr>
          <p:cNvPr id="35" name="文本框 4"/>
          <p:cNvSpPr txBox="1"/>
          <p:nvPr/>
        </p:nvSpPr>
        <p:spPr>
          <a:xfrm>
            <a:off x="1890532" y="3351240"/>
            <a:ext cx="1886673" cy="400110"/>
          </a:xfrm>
          <a:prstGeom prst="rect">
            <a:avLst/>
          </a:prstGeom>
          <a:noFill/>
        </p:spPr>
        <p:txBody>
          <a:bodyPr wrap="square" rtlCol="0">
            <a:spAutoFit/>
          </a:bodyPr>
          <a:lstStyle/>
          <a:p>
            <a:pPr algn="ctr"/>
            <a:r>
              <a:rPr lang="zh-CN" altLang="en-US" sz="2000" b="1" dirty="0" smtClean="0">
                <a:solidFill>
                  <a:srgbClr val="237DB9"/>
                </a:solidFill>
                <a:cs typeface="+mn-ea"/>
                <a:sym typeface="+mn-lt"/>
              </a:rPr>
              <a:t>开发中心简介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3927676" y="2382579"/>
            <a:ext cx="0" cy="1794076"/>
          </a:xfrm>
          <a:prstGeom prst="line">
            <a:avLst/>
          </a:prstGeom>
          <a:ln>
            <a:solidFill>
              <a:srgbClr val="7C8C9B"/>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174803" y="2382579"/>
            <a:ext cx="0" cy="1794076"/>
          </a:xfrm>
          <a:prstGeom prst="line">
            <a:avLst/>
          </a:prstGeom>
          <a:ln>
            <a:solidFill>
              <a:srgbClr val="7C8C9B"/>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8430102" y="2382579"/>
            <a:ext cx="0" cy="1794076"/>
          </a:xfrm>
          <a:prstGeom prst="line">
            <a:avLst/>
          </a:prstGeom>
          <a:ln>
            <a:solidFill>
              <a:srgbClr val="7C8C9B"/>
            </a:solidFill>
          </a:ln>
        </p:spPr>
        <p:style>
          <a:lnRef idx="1">
            <a:schemeClr val="accent1"/>
          </a:lnRef>
          <a:fillRef idx="0">
            <a:schemeClr val="accent1"/>
          </a:fillRef>
          <a:effectRef idx="0">
            <a:schemeClr val="accent1"/>
          </a:effectRef>
          <a:fontRef idx="minor">
            <a:schemeClr val="tx1"/>
          </a:fontRef>
        </p:style>
      </p:cxnSp>
      <p:sp>
        <p:nvSpPr>
          <p:cNvPr id="100" name="文本框 58"/>
          <p:cNvSpPr txBox="1"/>
          <p:nvPr/>
        </p:nvSpPr>
        <p:spPr>
          <a:xfrm>
            <a:off x="4043423" y="3351240"/>
            <a:ext cx="2106591" cy="400110"/>
          </a:xfrm>
          <a:prstGeom prst="rect">
            <a:avLst/>
          </a:prstGeom>
          <a:noFill/>
        </p:spPr>
        <p:txBody>
          <a:bodyPr wrap="square" rtlCol="0">
            <a:spAutoFit/>
          </a:bodyPr>
          <a:lstStyle/>
          <a:p>
            <a:pPr algn="ctr" defTabSz="1219170"/>
            <a:r>
              <a:rPr lang="zh-CN" altLang="en-US" sz="2000" b="1" dirty="0" smtClean="0">
                <a:solidFill>
                  <a:srgbClr val="14AA96"/>
                </a:solidFill>
                <a:cs typeface="+mn-ea"/>
                <a:sym typeface="+mn-lt"/>
              </a:rPr>
              <a:t>亮点介绍</a:t>
            </a:r>
            <a:endParaRPr lang="ar-SA" altLang="zh-CN" sz="2000" b="1" dirty="0">
              <a:solidFill>
                <a:srgbClr val="14AA96"/>
              </a:solidFill>
              <a:cs typeface="+mn-ea"/>
              <a:sym typeface="+mn-lt"/>
            </a:endParaRPr>
          </a:p>
        </p:txBody>
      </p:sp>
      <p:grpSp>
        <p:nvGrpSpPr>
          <p:cNvPr id="4" name="组合 3"/>
          <p:cNvGrpSpPr/>
          <p:nvPr/>
        </p:nvGrpSpPr>
        <p:grpSpPr>
          <a:xfrm>
            <a:off x="6497570" y="2442339"/>
            <a:ext cx="1585585" cy="1321711"/>
            <a:chOff x="8779721" y="2429639"/>
            <a:chExt cx="1585585" cy="1321711"/>
          </a:xfrm>
        </p:grpSpPr>
        <p:sp>
          <p:nvSpPr>
            <p:cNvPr id="46" name="Freeform 184"/>
            <p:cNvSpPr>
              <a:spLocks noEditPoints="1"/>
            </p:cNvSpPr>
            <p:nvPr/>
          </p:nvSpPr>
          <p:spPr bwMode="auto">
            <a:xfrm>
              <a:off x="9263151" y="2429639"/>
              <a:ext cx="613163" cy="472510"/>
            </a:xfrm>
            <a:custGeom>
              <a:avLst/>
              <a:gdLst>
                <a:gd name="T0" fmla="*/ 15 w 140"/>
                <a:gd name="T1" fmla="*/ 33 h 108"/>
                <a:gd name="T2" fmla="*/ 19 w 140"/>
                <a:gd name="T3" fmla="*/ 29 h 108"/>
                <a:gd name="T4" fmla="*/ 23 w 140"/>
                <a:gd name="T5" fmla="*/ 31 h 108"/>
                <a:gd name="T6" fmla="*/ 49 w 140"/>
                <a:gd name="T7" fmla="*/ 19 h 108"/>
                <a:gd name="T8" fmla="*/ 49 w 140"/>
                <a:gd name="T9" fmla="*/ 18 h 108"/>
                <a:gd name="T10" fmla="*/ 53 w 140"/>
                <a:gd name="T11" fmla="*/ 14 h 108"/>
                <a:gd name="T12" fmla="*/ 57 w 140"/>
                <a:gd name="T13" fmla="*/ 18 h 108"/>
                <a:gd name="T14" fmla="*/ 83 w 140"/>
                <a:gd name="T15" fmla="*/ 24 h 108"/>
                <a:gd name="T16" fmla="*/ 87 w 140"/>
                <a:gd name="T17" fmla="*/ 21 h 108"/>
                <a:gd name="T18" fmla="*/ 90 w 140"/>
                <a:gd name="T19" fmla="*/ 22 h 108"/>
                <a:gd name="T20" fmla="*/ 117 w 140"/>
                <a:gd name="T21" fmla="*/ 5 h 108"/>
                <a:gd name="T22" fmla="*/ 117 w 140"/>
                <a:gd name="T23" fmla="*/ 4 h 108"/>
                <a:gd name="T24" fmla="*/ 121 w 140"/>
                <a:gd name="T25" fmla="*/ 0 h 108"/>
                <a:gd name="T26" fmla="*/ 125 w 140"/>
                <a:gd name="T27" fmla="*/ 4 h 108"/>
                <a:gd name="T28" fmla="*/ 121 w 140"/>
                <a:gd name="T29" fmla="*/ 8 h 108"/>
                <a:gd name="T30" fmla="*/ 118 w 140"/>
                <a:gd name="T31" fmla="*/ 7 h 108"/>
                <a:gd name="T32" fmla="*/ 91 w 140"/>
                <a:gd name="T33" fmla="*/ 24 h 108"/>
                <a:gd name="T34" fmla="*/ 91 w 140"/>
                <a:gd name="T35" fmla="*/ 25 h 108"/>
                <a:gd name="T36" fmla="*/ 87 w 140"/>
                <a:gd name="T37" fmla="*/ 29 h 108"/>
                <a:gd name="T38" fmla="*/ 83 w 140"/>
                <a:gd name="T39" fmla="*/ 25 h 108"/>
                <a:gd name="T40" fmla="*/ 57 w 140"/>
                <a:gd name="T41" fmla="*/ 20 h 108"/>
                <a:gd name="T42" fmla="*/ 53 w 140"/>
                <a:gd name="T43" fmla="*/ 22 h 108"/>
                <a:gd name="T44" fmla="*/ 50 w 140"/>
                <a:gd name="T45" fmla="*/ 21 h 108"/>
                <a:gd name="T46" fmla="*/ 23 w 140"/>
                <a:gd name="T47" fmla="*/ 32 h 108"/>
                <a:gd name="T48" fmla="*/ 23 w 140"/>
                <a:gd name="T49" fmla="*/ 33 h 108"/>
                <a:gd name="T50" fmla="*/ 19 w 140"/>
                <a:gd name="T51" fmla="*/ 37 h 108"/>
                <a:gd name="T52" fmla="*/ 15 w 140"/>
                <a:gd name="T53" fmla="*/ 33 h 108"/>
                <a:gd name="T54" fmla="*/ 137 w 140"/>
                <a:gd name="T55" fmla="*/ 102 h 108"/>
                <a:gd name="T56" fmla="*/ 133 w 140"/>
                <a:gd name="T57" fmla="*/ 102 h 108"/>
                <a:gd name="T58" fmla="*/ 133 w 140"/>
                <a:gd name="T59" fmla="*/ 21 h 108"/>
                <a:gd name="T60" fmla="*/ 125 w 140"/>
                <a:gd name="T61" fmla="*/ 13 h 108"/>
                <a:gd name="T62" fmla="*/ 116 w 140"/>
                <a:gd name="T63" fmla="*/ 13 h 108"/>
                <a:gd name="T64" fmla="*/ 109 w 140"/>
                <a:gd name="T65" fmla="*/ 21 h 108"/>
                <a:gd name="T66" fmla="*/ 109 w 140"/>
                <a:gd name="T67" fmla="*/ 102 h 108"/>
                <a:gd name="T68" fmla="*/ 99 w 140"/>
                <a:gd name="T69" fmla="*/ 102 h 108"/>
                <a:gd name="T70" fmla="*/ 99 w 140"/>
                <a:gd name="T71" fmla="*/ 42 h 108"/>
                <a:gd name="T72" fmla="*/ 91 w 140"/>
                <a:gd name="T73" fmla="*/ 34 h 108"/>
                <a:gd name="T74" fmla="*/ 83 w 140"/>
                <a:gd name="T75" fmla="*/ 34 h 108"/>
                <a:gd name="T76" fmla="*/ 75 w 140"/>
                <a:gd name="T77" fmla="*/ 42 h 108"/>
                <a:gd name="T78" fmla="*/ 75 w 140"/>
                <a:gd name="T79" fmla="*/ 102 h 108"/>
                <a:gd name="T80" fmla="*/ 65 w 140"/>
                <a:gd name="T81" fmla="*/ 102 h 108"/>
                <a:gd name="T82" fmla="*/ 65 w 140"/>
                <a:gd name="T83" fmla="*/ 36 h 108"/>
                <a:gd name="T84" fmla="*/ 58 w 140"/>
                <a:gd name="T85" fmla="*/ 28 h 108"/>
                <a:gd name="T86" fmla="*/ 49 w 140"/>
                <a:gd name="T87" fmla="*/ 28 h 108"/>
                <a:gd name="T88" fmla="*/ 41 w 140"/>
                <a:gd name="T89" fmla="*/ 36 h 108"/>
                <a:gd name="T90" fmla="*/ 41 w 140"/>
                <a:gd name="T91" fmla="*/ 102 h 108"/>
                <a:gd name="T92" fmla="*/ 32 w 140"/>
                <a:gd name="T93" fmla="*/ 102 h 108"/>
                <a:gd name="T94" fmla="*/ 32 w 140"/>
                <a:gd name="T95" fmla="*/ 52 h 108"/>
                <a:gd name="T96" fmla="*/ 24 w 140"/>
                <a:gd name="T97" fmla="*/ 44 h 108"/>
                <a:gd name="T98" fmla="*/ 15 w 140"/>
                <a:gd name="T99" fmla="*/ 44 h 108"/>
                <a:gd name="T100" fmla="*/ 8 w 140"/>
                <a:gd name="T101" fmla="*/ 52 h 108"/>
                <a:gd name="T102" fmla="*/ 8 w 140"/>
                <a:gd name="T103" fmla="*/ 102 h 108"/>
                <a:gd name="T104" fmla="*/ 3 w 140"/>
                <a:gd name="T105" fmla="*/ 102 h 108"/>
                <a:gd name="T106" fmla="*/ 0 w 140"/>
                <a:gd name="T107" fmla="*/ 104 h 108"/>
                <a:gd name="T108" fmla="*/ 0 w 140"/>
                <a:gd name="T109" fmla="*/ 105 h 108"/>
                <a:gd name="T110" fmla="*/ 3 w 140"/>
                <a:gd name="T111" fmla="*/ 108 h 108"/>
                <a:gd name="T112" fmla="*/ 137 w 140"/>
                <a:gd name="T113" fmla="*/ 108 h 108"/>
                <a:gd name="T114" fmla="*/ 140 w 140"/>
                <a:gd name="T115" fmla="*/ 105 h 108"/>
                <a:gd name="T116" fmla="*/ 140 w 140"/>
                <a:gd name="T117" fmla="*/ 104 h 108"/>
                <a:gd name="T118" fmla="*/ 137 w 140"/>
                <a:gd name="T119" fmla="*/ 10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0" h="108">
                  <a:moveTo>
                    <a:pt x="15" y="33"/>
                  </a:moveTo>
                  <a:cubicBezTo>
                    <a:pt x="15" y="31"/>
                    <a:pt x="17" y="29"/>
                    <a:pt x="19" y="29"/>
                  </a:cubicBezTo>
                  <a:cubicBezTo>
                    <a:pt x="21" y="29"/>
                    <a:pt x="22" y="30"/>
                    <a:pt x="23" y="31"/>
                  </a:cubicBezTo>
                  <a:cubicBezTo>
                    <a:pt x="49" y="19"/>
                    <a:pt x="49" y="19"/>
                    <a:pt x="49" y="19"/>
                  </a:cubicBezTo>
                  <a:cubicBezTo>
                    <a:pt x="49" y="19"/>
                    <a:pt x="49" y="19"/>
                    <a:pt x="49" y="18"/>
                  </a:cubicBezTo>
                  <a:cubicBezTo>
                    <a:pt x="49" y="16"/>
                    <a:pt x="51" y="14"/>
                    <a:pt x="53" y="14"/>
                  </a:cubicBezTo>
                  <a:cubicBezTo>
                    <a:pt x="55" y="14"/>
                    <a:pt x="57" y="16"/>
                    <a:pt x="57" y="18"/>
                  </a:cubicBezTo>
                  <a:cubicBezTo>
                    <a:pt x="83" y="24"/>
                    <a:pt x="83" y="24"/>
                    <a:pt x="83" y="24"/>
                  </a:cubicBezTo>
                  <a:cubicBezTo>
                    <a:pt x="84" y="22"/>
                    <a:pt x="85" y="21"/>
                    <a:pt x="87" y="21"/>
                  </a:cubicBezTo>
                  <a:cubicBezTo>
                    <a:pt x="88" y="21"/>
                    <a:pt x="89" y="22"/>
                    <a:pt x="90" y="22"/>
                  </a:cubicBezTo>
                  <a:cubicBezTo>
                    <a:pt x="117" y="5"/>
                    <a:pt x="117" y="5"/>
                    <a:pt x="117" y="5"/>
                  </a:cubicBezTo>
                  <a:cubicBezTo>
                    <a:pt x="117" y="5"/>
                    <a:pt x="117" y="5"/>
                    <a:pt x="117" y="4"/>
                  </a:cubicBezTo>
                  <a:cubicBezTo>
                    <a:pt x="117" y="2"/>
                    <a:pt x="119" y="0"/>
                    <a:pt x="121" y="0"/>
                  </a:cubicBezTo>
                  <a:cubicBezTo>
                    <a:pt x="123" y="0"/>
                    <a:pt x="125" y="2"/>
                    <a:pt x="125" y="4"/>
                  </a:cubicBezTo>
                  <a:cubicBezTo>
                    <a:pt x="125" y="6"/>
                    <a:pt x="123" y="8"/>
                    <a:pt x="121" y="8"/>
                  </a:cubicBezTo>
                  <a:cubicBezTo>
                    <a:pt x="120" y="8"/>
                    <a:pt x="119" y="8"/>
                    <a:pt x="118" y="7"/>
                  </a:cubicBezTo>
                  <a:cubicBezTo>
                    <a:pt x="91" y="24"/>
                    <a:pt x="91" y="24"/>
                    <a:pt x="91" y="24"/>
                  </a:cubicBezTo>
                  <a:cubicBezTo>
                    <a:pt x="91" y="24"/>
                    <a:pt x="91" y="25"/>
                    <a:pt x="91" y="25"/>
                  </a:cubicBezTo>
                  <a:cubicBezTo>
                    <a:pt x="91" y="27"/>
                    <a:pt x="89" y="29"/>
                    <a:pt x="87" y="29"/>
                  </a:cubicBezTo>
                  <a:cubicBezTo>
                    <a:pt x="85" y="29"/>
                    <a:pt x="83" y="27"/>
                    <a:pt x="83" y="25"/>
                  </a:cubicBezTo>
                  <a:cubicBezTo>
                    <a:pt x="57" y="20"/>
                    <a:pt x="57" y="20"/>
                    <a:pt x="57" y="20"/>
                  </a:cubicBezTo>
                  <a:cubicBezTo>
                    <a:pt x="56" y="21"/>
                    <a:pt x="55" y="22"/>
                    <a:pt x="53" y="22"/>
                  </a:cubicBezTo>
                  <a:cubicBezTo>
                    <a:pt x="52" y="22"/>
                    <a:pt x="51" y="22"/>
                    <a:pt x="50" y="21"/>
                  </a:cubicBezTo>
                  <a:cubicBezTo>
                    <a:pt x="23" y="32"/>
                    <a:pt x="23" y="32"/>
                    <a:pt x="23" y="32"/>
                  </a:cubicBezTo>
                  <a:cubicBezTo>
                    <a:pt x="23" y="32"/>
                    <a:pt x="23" y="33"/>
                    <a:pt x="23" y="33"/>
                  </a:cubicBezTo>
                  <a:cubicBezTo>
                    <a:pt x="23" y="35"/>
                    <a:pt x="22" y="37"/>
                    <a:pt x="19" y="37"/>
                  </a:cubicBezTo>
                  <a:cubicBezTo>
                    <a:pt x="17" y="37"/>
                    <a:pt x="15" y="35"/>
                    <a:pt x="15" y="33"/>
                  </a:cubicBezTo>
                  <a:close/>
                  <a:moveTo>
                    <a:pt x="137" y="102"/>
                  </a:moveTo>
                  <a:cubicBezTo>
                    <a:pt x="133" y="102"/>
                    <a:pt x="133" y="102"/>
                    <a:pt x="133" y="102"/>
                  </a:cubicBezTo>
                  <a:cubicBezTo>
                    <a:pt x="133" y="21"/>
                    <a:pt x="133" y="21"/>
                    <a:pt x="133" y="21"/>
                  </a:cubicBezTo>
                  <a:cubicBezTo>
                    <a:pt x="133" y="17"/>
                    <a:pt x="129" y="13"/>
                    <a:pt x="125" y="13"/>
                  </a:cubicBezTo>
                  <a:cubicBezTo>
                    <a:pt x="116" y="13"/>
                    <a:pt x="116" y="13"/>
                    <a:pt x="116" y="13"/>
                  </a:cubicBezTo>
                  <a:cubicBezTo>
                    <a:pt x="112" y="13"/>
                    <a:pt x="109" y="17"/>
                    <a:pt x="109" y="21"/>
                  </a:cubicBezTo>
                  <a:cubicBezTo>
                    <a:pt x="109" y="102"/>
                    <a:pt x="109" y="102"/>
                    <a:pt x="109" y="102"/>
                  </a:cubicBezTo>
                  <a:cubicBezTo>
                    <a:pt x="99" y="102"/>
                    <a:pt x="99" y="102"/>
                    <a:pt x="99" y="102"/>
                  </a:cubicBezTo>
                  <a:cubicBezTo>
                    <a:pt x="99" y="42"/>
                    <a:pt x="99" y="42"/>
                    <a:pt x="99" y="42"/>
                  </a:cubicBezTo>
                  <a:cubicBezTo>
                    <a:pt x="99" y="38"/>
                    <a:pt x="95" y="34"/>
                    <a:pt x="91" y="34"/>
                  </a:cubicBezTo>
                  <a:cubicBezTo>
                    <a:pt x="83" y="34"/>
                    <a:pt x="83" y="34"/>
                    <a:pt x="83" y="34"/>
                  </a:cubicBezTo>
                  <a:cubicBezTo>
                    <a:pt x="78" y="34"/>
                    <a:pt x="75" y="38"/>
                    <a:pt x="75" y="42"/>
                  </a:cubicBezTo>
                  <a:cubicBezTo>
                    <a:pt x="75" y="102"/>
                    <a:pt x="75" y="102"/>
                    <a:pt x="75" y="102"/>
                  </a:cubicBezTo>
                  <a:cubicBezTo>
                    <a:pt x="65" y="102"/>
                    <a:pt x="65" y="102"/>
                    <a:pt x="65" y="102"/>
                  </a:cubicBezTo>
                  <a:cubicBezTo>
                    <a:pt x="65" y="36"/>
                    <a:pt x="65" y="36"/>
                    <a:pt x="65" y="36"/>
                  </a:cubicBezTo>
                  <a:cubicBezTo>
                    <a:pt x="65" y="31"/>
                    <a:pt x="62" y="28"/>
                    <a:pt x="58" y="28"/>
                  </a:cubicBezTo>
                  <a:cubicBezTo>
                    <a:pt x="49" y="28"/>
                    <a:pt x="49" y="28"/>
                    <a:pt x="49" y="28"/>
                  </a:cubicBezTo>
                  <a:cubicBezTo>
                    <a:pt x="45" y="28"/>
                    <a:pt x="41" y="31"/>
                    <a:pt x="41" y="36"/>
                  </a:cubicBezTo>
                  <a:cubicBezTo>
                    <a:pt x="41" y="102"/>
                    <a:pt x="41" y="102"/>
                    <a:pt x="41" y="102"/>
                  </a:cubicBezTo>
                  <a:cubicBezTo>
                    <a:pt x="32" y="102"/>
                    <a:pt x="32" y="102"/>
                    <a:pt x="32" y="102"/>
                  </a:cubicBezTo>
                  <a:cubicBezTo>
                    <a:pt x="32" y="52"/>
                    <a:pt x="32" y="52"/>
                    <a:pt x="32" y="52"/>
                  </a:cubicBezTo>
                  <a:cubicBezTo>
                    <a:pt x="32" y="48"/>
                    <a:pt x="28" y="44"/>
                    <a:pt x="24" y="44"/>
                  </a:cubicBezTo>
                  <a:cubicBezTo>
                    <a:pt x="15" y="44"/>
                    <a:pt x="15" y="44"/>
                    <a:pt x="15" y="44"/>
                  </a:cubicBezTo>
                  <a:cubicBezTo>
                    <a:pt x="11" y="44"/>
                    <a:pt x="8" y="48"/>
                    <a:pt x="8" y="52"/>
                  </a:cubicBezTo>
                  <a:cubicBezTo>
                    <a:pt x="8" y="102"/>
                    <a:pt x="8" y="102"/>
                    <a:pt x="8" y="102"/>
                  </a:cubicBezTo>
                  <a:cubicBezTo>
                    <a:pt x="3" y="102"/>
                    <a:pt x="3" y="102"/>
                    <a:pt x="3" y="102"/>
                  </a:cubicBezTo>
                  <a:cubicBezTo>
                    <a:pt x="1" y="102"/>
                    <a:pt x="0" y="103"/>
                    <a:pt x="0" y="104"/>
                  </a:cubicBezTo>
                  <a:cubicBezTo>
                    <a:pt x="0" y="105"/>
                    <a:pt x="0" y="105"/>
                    <a:pt x="0" y="105"/>
                  </a:cubicBezTo>
                  <a:cubicBezTo>
                    <a:pt x="0" y="107"/>
                    <a:pt x="1" y="108"/>
                    <a:pt x="3" y="108"/>
                  </a:cubicBezTo>
                  <a:cubicBezTo>
                    <a:pt x="137" y="108"/>
                    <a:pt x="137" y="108"/>
                    <a:pt x="137" y="108"/>
                  </a:cubicBezTo>
                  <a:cubicBezTo>
                    <a:pt x="139" y="108"/>
                    <a:pt x="140" y="107"/>
                    <a:pt x="140" y="105"/>
                  </a:cubicBezTo>
                  <a:cubicBezTo>
                    <a:pt x="140" y="104"/>
                    <a:pt x="140" y="104"/>
                    <a:pt x="140" y="104"/>
                  </a:cubicBezTo>
                  <a:cubicBezTo>
                    <a:pt x="140" y="103"/>
                    <a:pt x="139" y="102"/>
                    <a:pt x="137" y="102"/>
                  </a:cubicBezTo>
                  <a:close/>
                </a:path>
              </a:pathLst>
            </a:custGeom>
            <a:solidFill>
              <a:srgbClr val="F09B1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 name="文本框 60"/>
            <p:cNvSpPr txBox="1"/>
            <p:nvPr/>
          </p:nvSpPr>
          <p:spPr>
            <a:xfrm>
              <a:off x="8779721" y="3351240"/>
              <a:ext cx="1585585" cy="400110"/>
            </a:xfrm>
            <a:prstGeom prst="rect">
              <a:avLst/>
            </a:prstGeom>
            <a:noFill/>
          </p:spPr>
          <p:txBody>
            <a:bodyPr wrap="square" rtlCol="0">
              <a:spAutoFit/>
            </a:bodyPr>
            <a:lstStyle/>
            <a:p>
              <a:pPr algn="ctr" defTabSz="1219170"/>
              <a:r>
                <a:rPr lang="zh-CN" altLang="en-US" sz="2000" b="1" dirty="0" smtClean="0">
                  <a:solidFill>
                    <a:srgbClr val="F09B14"/>
                  </a:solidFill>
                  <a:cs typeface="+mn-ea"/>
                  <a:sym typeface="+mn-lt"/>
                </a:rPr>
                <a:t>价值和优势</a:t>
              </a:r>
              <a:endParaRPr lang="ar-SA" altLang="zh-CN" sz="2000" b="1" dirty="0">
                <a:solidFill>
                  <a:srgbClr val="F09B14"/>
                </a:solidFill>
                <a:cs typeface="+mn-ea"/>
                <a:sym typeface="+mn-lt"/>
              </a:endParaRPr>
            </a:p>
          </p:txBody>
        </p:sp>
      </p:grpSp>
      <p:sp>
        <p:nvSpPr>
          <p:cNvPr id="44" name="Freeform 24"/>
          <p:cNvSpPr>
            <a:spLocks noEditPoints="1"/>
          </p:cNvSpPr>
          <p:nvPr/>
        </p:nvSpPr>
        <p:spPr bwMode="auto">
          <a:xfrm>
            <a:off x="2512847" y="2413387"/>
            <a:ext cx="594698" cy="505015"/>
          </a:xfrm>
          <a:custGeom>
            <a:avLst/>
            <a:gdLst>
              <a:gd name="T0" fmla="*/ 156 w 342"/>
              <a:gd name="T1" fmla="*/ 187 h 290"/>
              <a:gd name="T2" fmla="*/ 165 w 342"/>
              <a:gd name="T3" fmla="*/ 216 h 290"/>
              <a:gd name="T4" fmla="*/ 184 w 342"/>
              <a:gd name="T5" fmla="*/ 220 h 290"/>
              <a:gd name="T6" fmla="*/ 200 w 342"/>
              <a:gd name="T7" fmla="*/ 183 h 290"/>
              <a:gd name="T8" fmla="*/ 184 w 342"/>
              <a:gd name="T9" fmla="*/ 164 h 290"/>
              <a:gd name="T10" fmla="*/ 204 w 342"/>
              <a:gd name="T11" fmla="*/ 161 h 290"/>
              <a:gd name="T12" fmla="*/ 208 w 342"/>
              <a:gd name="T13" fmla="*/ 160 h 290"/>
              <a:gd name="T14" fmla="*/ 229 w 342"/>
              <a:gd name="T15" fmla="*/ 165 h 290"/>
              <a:gd name="T16" fmla="*/ 242 w 342"/>
              <a:gd name="T17" fmla="*/ 164 h 290"/>
              <a:gd name="T18" fmla="*/ 250 w 342"/>
              <a:gd name="T19" fmla="*/ 171 h 290"/>
              <a:gd name="T20" fmla="*/ 259 w 342"/>
              <a:gd name="T21" fmla="*/ 145 h 290"/>
              <a:gd name="T22" fmla="*/ 264 w 342"/>
              <a:gd name="T23" fmla="*/ 134 h 290"/>
              <a:gd name="T24" fmla="*/ 276 w 342"/>
              <a:gd name="T25" fmla="*/ 133 h 290"/>
              <a:gd name="T26" fmla="*/ 245 w 342"/>
              <a:gd name="T27" fmla="*/ 112 h 290"/>
              <a:gd name="T28" fmla="*/ 215 w 342"/>
              <a:gd name="T29" fmla="*/ 110 h 290"/>
              <a:gd name="T30" fmla="*/ 186 w 342"/>
              <a:gd name="T31" fmla="*/ 124 h 290"/>
              <a:gd name="T32" fmla="*/ 174 w 342"/>
              <a:gd name="T33" fmla="*/ 124 h 290"/>
              <a:gd name="T34" fmla="*/ 168 w 342"/>
              <a:gd name="T35" fmla="*/ 136 h 290"/>
              <a:gd name="T36" fmla="*/ 165 w 342"/>
              <a:gd name="T37" fmla="*/ 142 h 290"/>
              <a:gd name="T38" fmla="*/ 153 w 342"/>
              <a:gd name="T39" fmla="*/ 148 h 290"/>
              <a:gd name="T40" fmla="*/ 162 w 342"/>
              <a:gd name="T41" fmla="*/ 151 h 290"/>
              <a:gd name="T42" fmla="*/ 172 w 342"/>
              <a:gd name="T43" fmla="*/ 156 h 290"/>
              <a:gd name="T44" fmla="*/ 177 w 342"/>
              <a:gd name="T45" fmla="*/ 156 h 290"/>
              <a:gd name="T46" fmla="*/ 171 w 342"/>
              <a:gd name="T47" fmla="*/ 164 h 290"/>
              <a:gd name="T48" fmla="*/ 149 w 342"/>
              <a:gd name="T49" fmla="*/ 156 h 290"/>
              <a:gd name="T50" fmla="*/ 141 w 342"/>
              <a:gd name="T51" fmla="*/ 183 h 290"/>
              <a:gd name="T52" fmla="*/ 267 w 342"/>
              <a:gd name="T53" fmla="*/ 189 h 290"/>
              <a:gd name="T54" fmla="*/ 150 w 342"/>
              <a:gd name="T55" fmla="*/ 134 h 290"/>
              <a:gd name="T56" fmla="*/ 246 w 342"/>
              <a:gd name="T57" fmla="*/ 181 h 290"/>
              <a:gd name="T58" fmla="*/ 197 w 342"/>
              <a:gd name="T59" fmla="*/ 114 h 290"/>
              <a:gd name="T60" fmla="*/ 298 w 342"/>
              <a:gd name="T61" fmla="*/ 204 h 290"/>
              <a:gd name="T62" fmla="*/ 165 w 342"/>
              <a:gd name="T63" fmla="*/ 123 h 290"/>
              <a:gd name="T64" fmla="*/ 165 w 342"/>
              <a:gd name="T65" fmla="*/ 119 h 290"/>
              <a:gd name="T66" fmla="*/ 144 w 342"/>
              <a:gd name="T67" fmla="*/ 128 h 290"/>
              <a:gd name="T68" fmla="*/ 187 w 342"/>
              <a:gd name="T69" fmla="*/ 247 h 290"/>
              <a:gd name="T70" fmla="*/ 103 w 342"/>
              <a:gd name="T71" fmla="*/ 237 h 290"/>
              <a:gd name="T72" fmla="*/ 44 w 342"/>
              <a:gd name="T73" fmla="*/ 260 h 290"/>
              <a:gd name="T74" fmla="*/ 270 w 342"/>
              <a:gd name="T75" fmla="*/ 250 h 290"/>
              <a:gd name="T76" fmla="*/ 273 w 342"/>
              <a:gd name="T77" fmla="*/ 182 h 290"/>
              <a:gd name="T78" fmla="*/ 279 w 342"/>
              <a:gd name="T79" fmla="*/ 200 h 290"/>
              <a:gd name="T80" fmla="*/ 264 w 342"/>
              <a:gd name="T81" fmla="*/ 218 h 290"/>
              <a:gd name="T82" fmla="*/ 342 w 342"/>
              <a:gd name="T83" fmla="*/ 290 h 290"/>
              <a:gd name="T84" fmla="*/ 13 w 342"/>
              <a:gd name="T85" fmla="*/ 56 h 290"/>
              <a:gd name="T86" fmla="*/ 342 w 342"/>
              <a:gd name="T87" fmla="*/ 290 h 290"/>
              <a:gd name="T88" fmla="*/ 302 w 342"/>
              <a:gd name="T89" fmla="*/ 110 h 290"/>
              <a:gd name="T90" fmla="*/ 145 w 342"/>
              <a:gd name="T91" fmla="*/ 113 h 290"/>
              <a:gd name="T92" fmla="*/ 116 w 342"/>
              <a:gd name="T93" fmla="*/ 110 h 290"/>
              <a:gd name="T94" fmla="*/ 106 w 342"/>
              <a:gd name="T95" fmla="*/ 118 h 290"/>
              <a:gd name="T96" fmla="*/ 88 w 342"/>
              <a:gd name="T97" fmla="*/ 125 h 290"/>
              <a:gd name="T98" fmla="*/ 109 w 342"/>
              <a:gd name="T99" fmla="*/ 137 h 290"/>
              <a:gd name="T100" fmla="*/ 69 w 342"/>
              <a:gd name="T101" fmla="*/ 166 h 290"/>
              <a:gd name="T102" fmla="*/ 50 w 342"/>
              <a:gd name="T103" fmla="*/ 131 h 290"/>
              <a:gd name="T104" fmla="*/ 171 w 342"/>
              <a:gd name="T105" fmla="*/ 276 h 290"/>
              <a:gd name="T106" fmla="*/ 298 w 342"/>
              <a:gd name="T107" fmla="*/ 242 h 290"/>
              <a:gd name="T108" fmla="*/ 92 w 342"/>
              <a:gd name="T109" fmla="*/ 231 h 290"/>
              <a:gd name="T110" fmla="*/ 119 w 342"/>
              <a:gd name="T111" fmla="*/ 189 h 290"/>
              <a:gd name="T112" fmla="*/ 76 w 342"/>
              <a:gd name="T113" fmla="*/ 195 h 290"/>
              <a:gd name="T114" fmla="*/ 264 w 342"/>
              <a:gd name="T115" fmla="*/ 133 h 290"/>
              <a:gd name="T116" fmla="*/ 276 w 342"/>
              <a:gd name="T117" fmla="*/ 147 h 290"/>
              <a:gd name="T118" fmla="*/ 274 w 342"/>
              <a:gd name="T119" fmla="*/ 155 h 290"/>
              <a:gd name="T120" fmla="*/ 69 w 342"/>
              <a:gd name="T121" fmla="*/ 11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2" h="290">
                <a:moveTo>
                  <a:pt x="150" y="138"/>
                </a:moveTo>
                <a:cubicBezTo>
                  <a:pt x="151" y="140"/>
                  <a:pt x="148" y="141"/>
                  <a:pt x="147" y="140"/>
                </a:cubicBezTo>
                <a:cubicBezTo>
                  <a:pt x="145" y="139"/>
                  <a:pt x="148" y="135"/>
                  <a:pt x="150" y="138"/>
                </a:cubicBezTo>
                <a:close/>
                <a:moveTo>
                  <a:pt x="141" y="183"/>
                </a:moveTo>
                <a:cubicBezTo>
                  <a:pt x="143" y="186"/>
                  <a:pt x="145" y="186"/>
                  <a:pt x="148" y="186"/>
                </a:cubicBezTo>
                <a:cubicBezTo>
                  <a:pt x="150" y="187"/>
                  <a:pt x="151" y="187"/>
                  <a:pt x="153" y="187"/>
                </a:cubicBezTo>
                <a:cubicBezTo>
                  <a:pt x="154" y="187"/>
                  <a:pt x="155" y="186"/>
                  <a:pt x="156" y="187"/>
                </a:cubicBezTo>
                <a:cubicBezTo>
                  <a:pt x="158" y="188"/>
                  <a:pt x="160" y="187"/>
                  <a:pt x="161" y="192"/>
                </a:cubicBezTo>
                <a:cubicBezTo>
                  <a:pt x="161" y="193"/>
                  <a:pt x="160" y="201"/>
                  <a:pt x="165" y="206"/>
                </a:cubicBezTo>
                <a:cubicBezTo>
                  <a:pt x="165" y="206"/>
                  <a:pt x="165" y="206"/>
                  <a:pt x="165" y="206"/>
                </a:cubicBezTo>
                <a:cubicBezTo>
                  <a:pt x="165" y="207"/>
                  <a:pt x="165" y="208"/>
                  <a:pt x="165" y="208"/>
                </a:cubicBezTo>
                <a:cubicBezTo>
                  <a:pt x="165" y="209"/>
                  <a:pt x="165" y="209"/>
                  <a:pt x="165" y="210"/>
                </a:cubicBezTo>
                <a:cubicBezTo>
                  <a:pt x="164" y="210"/>
                  <a:pt x="164" y="212"/>
                  <a:pt x="164" y="213"/>
                </a:cubicBezTo>
                <a:cubicBezTo>
                  <a:pt x="164" y="214"/>
                  <a:pt x="165" y="215"/>
                  <a:pt x="165" y="216"/>
                </a:cubicBezTo>
                <a:cubicBezTo>
                  <a:pt x="166" y="217"/>
                  <a:pt x="166" y="217"/>
                  <a:pt x="166" y="218"/>
                </a:cubicBezTo>
                <a:cubicBezTo>
                  <a:pt x="167" y="219"/>
                  <a:pt x="167" y="220"/>
                  <a:pt x="167" y="221"/>
                </a:cubicBezTo>
                <a:cubicBezTo>
                  <a:pt x="167" y="222"/>
                  <a:pt x="168" y="223"/>
                  <a:pt x="169" y="224"/>
                </a:cubicBezTo>
                <a:cubicBezTo>
                  <a:pt x="170" y="224"/>
                  <a:pt x="170" y="225"/>
                  <a:pt x="170" y="226"/>
                </a:cubicBezTo>
                <a:cubicBezTo>
                  <a:pt x="170" y="228"/>
                  <a:pt x="172" y="229"/>
                  <a:pt x="174" y="228"/>
                </a:cubicBezTo>
                <a:cubicBezTo>
                  <a:pt x="177" y="227"/>
                  <a:pt x="179" y="226"/>
                  <a:pt x="181" y="223"/>
                </a:cubicBezTo>
                <a:cubicBezTo>
                  <a:pt x="183" y="222"/>
                  <a:pt x="183" y="221"/>
                  <a:pt x="184" y="220"/>
                </a:cubicBezTo>
                <a:cubicBezTo>
                  <a:pt x="184" y="218"/>
                  <a:pt x="185" y="217"/>
                  <a:pt x="186" y="216"/>
                </a:cubicBezTo>
                <a:cubicBezTo>
                  <a:pt x="187" y="215"/>
                  <a:pt x="187" y="214"/>
                  <a:pt x="187" y="213"/>
                </a:cubicBezTo>
                <a:cubicBezTo>
                  <a:pt x="187" y="212"/>
                  <a:pt x="187" y="211"/>
                  <a:pt x="188" y="210"/>
                </a:cubicBezTo>
                <a:cubicBezTo>
                  <a:pt x="190" y="208"/>
                  <a:pt x="192" y="207"/>
                  <a:pt x="192" y="204"/>
                </a:cubicBezTo>
                <a:cubicBezTo>
                  <a:pt x="192" y="201"/>
                  <a:pt x="192" y="199"/>
                  <a:pt x="191" y="197"/>
                </a:cubicBezTo>
                <a:cubicBezTo>
                  <a:pt x="190" y="195"/>
                  <a:pt x="193" y="191"/>
                  <a:pt x="195" y="189"/>
                </a:cubicBezTo>
                <a:cubicBezTo>
                  <a:pt x="196" y="187"/>
                  <a:pt x="199" y="185"/>
                  <a:pt x="200" y="183"/>
                </a:cubicBezTo>
                <a:cubicBezTo>
                  <a:pt x="200" y="181"/>
                  <a:pt x="200" y="180"/>
                  <a:pt x="201" y="178"/>
                </a:cubicBezTo>
                <a:cubicBezTo>
                  <a:pt x="202" y="177"/>
                  <a:pt x="202" y="176"/>
                  <a:pt x="202" y="175"/>
                </a:cubicBezTo>
                <a:cubicBezTo>
                  <a:pt x="201" y="175"/>
                  <a:pt x="199" y="176"/>
                  <a:pt x="198" y="177"/>
                </a:cubicBezTo>
                <a:cubicBezTo>
                  <a:pt x="196" y="178"/>
                  <a:pt x="195" y="178"/>
                  <a:pt x="193" y="177"/>
                </a:cubicBezTo>
                <a:cubicBezTo>
                  <a:pt x="192" y="175"/>
                  <a:pt x="190" y="174"/>
                  <a:pt x="189" y="173"/>
                </a:cubicBezTo>
                <a:cubicBezTo>
                  <a:pt x="188" y="171"/>
                  <a:pt x="187" y="168"/>
                  <a:pt x="185" y="166"/>
                </a:cubicBezTo>
                <a:cubicBezTo>
                  <a:pt x="184" y="165"/>
                  <a:pt x="184" y="165"/>
                  <a:pt x="184" y="164"/>
                </a:cubicBezTo>
                <a:cubicBezTo>
                  <a:pt x="184" y="163"/>
                  <a:pt x="185" y="163"/>
                  <a:pt x="185" y="163"/>
                </a:cubicBezTo>
                <a:cubicBezTo>
                  <a:pt x="188" y="164"/>
                  <a:pt x="188" y="168"/>
                  <a:pt x="190" y="169"/>
                </a:cubicBezTo>
                <a:cubicBezTo>
                  <a:pt x="192" y="171"/>
                  <a:pt x="194" y="172"/>
                  <a:pt x="194" y="175"/>
                </a:cubicBezTo>
                <a:cubicBezTo>
                  <a:pt x="195" y="176"/>
                  <a:pt x="197" y="175"/>
                  <a:pt x="198" y="174"/>
                </a:cubicBezTo>
                <a:cubicBezTo>
                  <a:pt x="201" y="172"/>
                  <a:pt x="204" y="169"/>
                  <a:pt x="206" y="167"/>
                </a:cubicBezTo>
                <a:cubicBezTo>
                  <a:pt x="207" y="166"/>
                  <a:pt x="208" y="164"/>
                  <a:pt x="208" y="163"/>
                </a:cubicBezTo>
                <a:cubicBezTo>
                  <a:pt x="208" y="162"/>
                  <a:pt x="205" y="161"/>
                  <a:pt x="204" y="161"/>
                </a:cubicBezTo>
                <a:cubicBezTo>
                  <a:pt x="203" y="162"/>
                  <a:pt x="202" y="163"/>
                  <a:pt x="201" y="162"/>
                </a:cubicBezTo>
                <a:cubicBezTo>
                  <a:pt x="200" y="162"/>
                  <a:pt x="200" y="162"/>
                  <a:pt x="199" y="161"/>
                </a:cubicBezTo>
                <a:cubicBezTo>
                  <a:pt x="199" y="161"/>
                  <a:pt x="196" y="159"/>
                  <a:pt x="197" y="158"/>
                </a:cubicBezTo>
                <a:cubicBezTo>
                  <a:pt x="197" y="157"/>
                  <a:pt x="200" y="159"/>
                  <a:pt x="201" y="159"/>
                </a:cubicBezTo>
                <a:cubicBezTo>
                  <a:pt x="202" y="159"/>
                  <a:pt x="202" y="159"/>
                  <a:pt x="203" y="160"/>
                </a:cubicBezTo>
                <a:cubicBezTo>
                  <a:pt x="204" y="160"/>
                  <a:pt x="204" y="159"/>
                  <a:pt x="205" y="160"/>
                </a:cubicBezTo>
                <a:cubicBezTo>
                  <a:pt x="206" y="161"/>
                  <a:pt x="206" y="160"/>
                  <a:pt x="208" y="160"/>
                </a:cubicBezTo>
                <a:cubicBezTo>
                  <a:pt x="209" y="160"/>
                  <a:pt x="210" y="160"/>
                  <a:pt x="211" y="159"/>
                </a:cubicBezTo>
                <a:cubicBezTo>
                  <a:pt x="213" y="159"/>
                  <a:pt x="217" y="158"/>
                  <a:pt x="217" y="161"/>
                </a:cubicBezTo>
                <a:cubicBezTo>
                  <a:pt x="216" y="162"/>
                  <a:pt x="218" y="162"/>
                  <a:pt x="219" y="162"/>
                </a:cubicBezTo>
                <a:cubicBezTo>
                  <a:pt x="220" y="162"/>
                  <a:pt x="220" y="164"/>
                  <a:pt x="221" y="165"/>
                </a:cubicBezTo>
                <a:cubicBezTo>
                  <a:pt x="221" y="167"/>
                  <a:pt x="223" y="168"/>
                  <a:pt x="224" y="170"/>
                </a:cubicBezTo>
                <a:cubicBezTo>
                  <a:pt x="225" y="170"/>
                  <a:pt x="228" y="174"/>
                  <a:pt x="229" y="174"/>
                </a:cubicBezTo>
                <a:cubicBezTo>
                  <a:pt x="234" y="174"/>
                  <a:pt x="229" y="167"/>
                  <a:pt x="229" y="165"/>
                </a:cubicBezTo>
                <a:cubicBezTo>
                  <a:pt x="230" y="164"/>
                  <a:pt x="231" y="163"/>
                  <a:pt x="232" y="161"/>
                </a:cubicBezTo>
                <a:cubicBezTo>
                  <a:pt x="233" y="160"/>
                  <a:pt x="233" y="159"/>
                  <a:pt x="234" y="158"/>
                </a:cubicBezTo>
                <a:cubicBezTo>
                  <a:pt x="235" y="157"/>
                  <a:pt x="235" y="157"/>
                  <a:pt x="235" y="157"/>
                </a:cubicBezTo>
                <a:cubicBezTo>
                  <a:pt x="235" y="157"/>
                  <a:pt x="236" y="157"/>
                  <a:pt x="237" y="158"/>
                </a:cubicBezTo>
                <a:cubicBezTo>
                  <a:pt x="238" y="158"/>
                  <a:pt x="238" y="160"/>
                  <a:pt x="239" y="160"/>
                </a:cubicBezTo>
                <a:cubicBezTo>
                  <a:pt x="240" y="161"/>
                  <a:pt x="240" y="162"/>
                  <a:pt x="241" y="163"/>
                </a:cubicBezTo>
                <a:cubicBezTo>
                  <a:pt x="241" y="163"/>
                  <a:pt x="241" y="164"/>
                  <a:pt x="242" y="164"/>
                </a:cubicBezTo>
                <a:cubicBezTo>
                  <a:pt x="243" y="165"/>
                  <a:pt x="244" y="165"/>
                  <a:pt x="244" y="167"/>
                </a:cubicBezTo>
                <a:cubicBezTo>
                  <a:pt x="246" y="169"/>
                  <a:pt x="245" y="172"/>
                  <a:pt x="247" y="174"/>
                </a:cubicBezTo>
                <a:cubicBezTo>
                  <a:pt x="249" y="176"/>
                  <a:pt x="250" y="179"/>
                  <a:pt x="252" y="181"/>
                </a:cubicBezTo>
                <a:cubicBezTo>
                  <a:pt x="253" y="182"/>
                  <a:pt x="253" y="181"/>
                  <a:pt x="253" y="180"/>
                </a:cubicBezTo>
                <a:cubicBezTo>
                  <a:pt x="253" y="179"/>
                  <a:pt x="252" y="178"/>
                  <a:pt x="251" y="177"/>
                </a:cubicBezTo>
                <a:cubicBezTo>
                  <a:pt x="250" y="175"/>
                  <a:pt x="247" y="173"/>
                  <a:pt x="247" y="171"/>
                </a:cubicBezTo>
                <a:cubicBezTo>
                  <a:pt x="247" y="169"/>
                  <a:pt x="249" y="170"/>
                  <a:pt x="250" y="171"/>
                </a:cubicBezTo>
                <a:cubicBezTo>
                  <a:pt x="251" y="172"/>
                  <a:pt x="253" y="173"/>
                  <a:pt x="254" y="173"/>
                </a:cubicBezTo>
                <a:cubicBezTo>
                  <a:pt x="255" y="173"/>
                  <a:pt x="256" y="173"/>
                  <a:pt x="256" y="172"/>
                </a:cubicBezTo>
                <a:cubicBezTo>
                  <a:pt x="257" y="171"/>
                  <a:pt x="256" y="162"/>
                  <a:pt x="257" y="162"/>
                </a:cubicBezTo>
                <a:cubicBezTo>
                  <a:pt x="259" y="162"/>
                  <a:pt x="259" y="163"/>
                  <a:pt x="260" y="162"/>
                </a:cubicBezTo>
                <a:cubicBezTo>
                  <a:pt x="262" y="161"/>
                  <a:pt x="264" y="158"/>
                  <a:pt x="263" y="155"/>
                </a:cubicBezTo>
                <a:cubicBezTo>
                  <a:pt x="260" y="150"/>
                  <a:pt x="257" y="151"/>
                  <a:pt x="255" y="146"/>
                </a:cubicBezTo>
                <a:cubicBezTo>
                  <a:pt x="255" y="145"/>
                  <a:pt x="257" y="143"/>
                  <a:pt x="259" y="145"/>
                </a:cubicBezTo>
                <a:cubicBezTo>
                  <a:pt x="260" y="146"/>
                  <a:pt x="261" y="146"/>
                  <a:pt x="261" y="147"/>
                </a:cubicBezTo>
                <a:cubicBezTo>
                  <a:pt x="261" y="148"/>
                  <a:pt x="264" y="151"/>
                  <a:pt x="265" y="152"/>
                </a:cubicBezTo>
                <a:cubicBezTo>
                  <a:pt x="266" y="152"/>
                  <a:pt x="267" y="152"/>
                  <a:pt x="267" y="151"/>
                </a:cubicBezTo>
                <a:cubicBezTo>
                  <a:pt x="267" y="150"/>
                  <a:pt x="264" y="148"/>
                  <a:pt x="264" y="147"/>
                </a:cubicBezTo>
                <a:cubicBezTo>
                  <a:pt x="263" y="145"/>
                  <a:pt x="264" y="144"/>
                  <a:pt x="265" y="144"/>
                </a:cubicBezTo>
                <a:cubicBezTo>
                  <a:pt x="267" y="144"/>
                  <a:pt x="267" y="142"/>
                  <a:pt x="267" y="140"/>
                </a:cubicBezTo>
                <a:cubicBezTo>
                  <a:pt x="267" y="138"/>
                  <a:pt x="266" y="135"/>
                  <a:pt x="264" y="134"/>
                </a:cubicBezTo>
                <a:cubicBezTo>
                  <a:pt x="263" y="133"/>
                  <a:pt x="262" y="132"/>
                  <a:pt x="261" y="132"/>
                </a:cubicBezTo>
                <a:cubicBezTo>
                  <a:pt x="260" y="131"/>
                  <a:pt x="259" y="132"/>
                  <a:pt x="259" y="131"/>
                </a:cubicBezTo>
                <a:cubicBezTo>
                  <a:pt x="257" y="129"/>
                  <a:pt x="260" y="127"/>
                  <a:pt x="262" y="128"/>
                </a:cubicBezTo>
                <a:cubicBezTo>
                  <a:pt x="269" y="129"/>
                  <a:pt x="270" y="127"/>
                  <a:pt x="272" y="128"/>
                </a:cubicBezTo>
                <a:cubicBezTo>
                  <a:pt x="274" y="129"/>
                  <a:pt x="272" y="131"/>
                  <a:pt x="272" y="132"/>
                </a:cubicBezTo>
                <a:cubicBezTo>
                  <a:pt x="272" y="134"/>
                  <a:pt x="275" y="137"/>
                  <a:pt x="277" y="138"/>
                </a:cubicBezTo>
                <a:cubicBezTo>
                  <a:pt x="280" y="141"/>
                  <a:pt x="279" y="134"/>
                  <a:pt x="276" y="133"/>
                </a:cubicBezTo>
                <a:cubicBezTo>
                  <a:pt x="274" y="131"/>
                  <a:pt x="275" y="130"/>
                  <a:pt x="277" y="131"/>
                </a:cubicBezTo>
                <a:cubicBezTo>
                  <a:pt x="278" y="131"/>
                  <a:pt x="279" y="131"/>
                  <a:pt x="280" y="130"/>
                </a:cubicBezTo>
                <a:cubicBezTo>
                  <a:pt x="280" y="130"/>
                  <a:pt x="284" y="129"/>
                  <a:pt x="285" y="128"/>
                </a:cubicBezTo>
                <a:cubicBezTo>
                  <a:pt x="285" y="126"/>
                  <a:pt x="279" y="125"/>
                  <a:pt x="277" y="124"/>
                </a:cubicBezTo>
                <a:cubicBezTo>
                  <a:pt x="274" y="123"/>
                  <a:pt x="267" y="119"/>
                  <a:pt x="260" y="118"/>
                </a:cubicBezTo>
                <a:cubicBezTo>
                  <a:pt x="259" y="118"/>
                  <a:pt x="254" y="116"/>
                  <a:pt x="253" y="115"/>
                </a:cubicBezTo>
                <a:cubicBezTo>
                  <a:pt x="251" y="113"/>
                  <a:pt x="247" y="112"/>
                  <a:pt x="245" y="112"/>
                </a:cubicBezTo>
                <a:cubicBezTo>
                  <a:pt x="243" y="112"/>
                  <a:pt x="240" y="112"/>
                  <a:pt x="237" y="110"/>
                </a:cubicBezTo>
                <a:cubicBezTo>
                  <a:pt x="236" y="110"/>
                  <a:pt x="235" y="109"/>
                  <a:pt x="234" y="109"/>
                </a:cubicBezTo>
                <a:cubicBezTo>
                  <a:pt x="233" y="108"/>
                  <a:pt x="232" y="108"/>
                  <a:pt x="231" y="108"/>
                </a:cubicBezTo>
                <a:cubicBezTo>
                  <a:pt x="230" y="108"/>
                  <a:pt x="230" y="108"/>
                  <a:pt x="230" y="108"/>
                </a:cubicBezTo>
                <a:cubicBezTo>
                  <a:pt x="229" y="109"/>
                  <a:pt x="227" y="109"/>
                  <a:pt x="226" y="109"/>
                </a:cubicBezTo>
                <a:cubicBezTo>
                  <a:pt x="225" y="109"/>
                  <a:pt x="224" y="108"/>
                  <a:pt x="223" y="108"/>
                </a:cubicBezTo>
                <a:cubicBezTo>
                  <a:pt x="221" y="108"/>
                  <a:pt x="217" y="109"/>
                  <a:pt x="215" y="110"/>
                </a:cubicBezTo>
                <a:cubicBezTo>
                  <a:pt x="214" y="110"/>
                  <a:pt x="210" y="111"/>
                  <a:pt x="209" y="112"/>
                </a:cubicBezTo>
                <a:cubicBezTo>
                  <a:pt x="208" y="113"/>
                  <a:pt x="209" y="113"/>
                  <a:pt x="208" y="114"/>
                </a:cubicBezTo>
                <a:cubicBezTo>
                  <a:pt x="207" y="114"/>
                  <a:pt x="199" y="115"/>
                  <a:pt x="199" y="117"/>
                </a:cubicBezTo>
                <a:cubicBezTo>
                  <a:pt x="198" y="119"/>
                  <a:pt x="200" y="119"/>
                  <a:pt x="201" y="119"/>
                </a:cubicBezTo>
                <a:cubicBezTo>
                  <a:pt x="201" y="121"/>
                  <a:pt x="196" y="120"/>
                  <a:pt x="195" y="120"/>
                </a:cubicBezTo>
                <a:cubicBezTo>
                  <a:pt x="194" y="120"/>
                  <a:pt x="193" y="121"/>
                  <a:pt x="192" y="122"/>
                </a:cubicBezTo>
                <a:cubicBezTo>
                  <a:pt x="191" y="122"/>
                  <a:pt x="188" y="125"/>
                  <a:pt x="186" y="124"/>
                </a:cubicBezTo>
                <a:cubicBezTo>
                  <a:pt x="186" y="123"/>
                  <a:pt x="185" y="124"/>
                  <a:pt x="185" y="124"/>
                </a:cubicBezTo>
                <a:cubicBezTo>
                  <a:pt x="185" y="126"/>
                  <a:pt x="185" y="126"/>
                  <a:pt x="184" y="127"/>
                </a:cubicBezTo>
                <a:cubicBezTo>
                  <a:pt x="183" y="127"/>
                  <a:pt x="183" y="128"/>
                  <a:pt x="182" y="129"/>
                </a:cubicBezTo>
                <a:cubicBezTo>
                  <a:pt x="180" y="129"/>
                  <a:pt x="177" y="127"/>
                  <a:pt x="181" y="127"/>
                </a:cubicBezTo>
                <a:cubicBezTo>
                  <a:pt x="181" y="127"/>
                  <a:pt x="183" y="126"/>
                  <a:pt x="183" y="126"/>
                </a:cubicBezTo>
                <a:cubicBezTo>
                  <a:pt x="183" y="124"/>
                  <a:pt x="179" y="124"/>
                  <a:pt x="178" y="124"/>
                </a:cubicBezTo>
                <a:cubicBezTo>
                  <a:pt x="176" y="124"/>
                  <a:pt x="175" y="123"/>
                  <a:pt x="174" y="124"/>
                </a:cubicBezTo>
                <a:cubicBezTo>
                  <a:pt x="168" y="124"/>
                  <a:pt x="166" y="129"/>
                  <a:pt x="165" y="130"/>
                </a:cubicBezTo>
                <a:cubicBezTo>
                  <a:pt x="165" y="130"/>
                  <a:pt x="164" y="131"/>
                  <a:pt x="164" y="131"/>
                </a:cubicBezTo>
                <a:cubicBezTo>
                  <a:pt x="163" y="132"/>
                  <a:pt x="162" y="132"/>
                  <a:pt x="161" y="133"/>
                </a:cubicBezTo>
                <a:cubicBezTo>
                  <a:pt x="159" y="133"/>
                  <a:pt x="158" y="134"/>
                  <a:pt x="159" y="137"/>
                </a:cubicBezTo>
                <a:cubicBezTo>
                  <a:pt x="161" y="138"/>
                  <a:pt x="162" y="136"/>
                  <a:pt x="164" y="137"/>
                </a:cubicBezTo>
                <a:cubicBezTo>
                  <a:pt x="164" y="138"/>
                  <a:pt x="165" y="139"/>
                  <a:pt x="165" y="140"/>
                </a:cubicBezTo>
                <a:cubicBezTo>
                  <a:pt x="167" y="139"/>
                  <a:pt x="168" y="137"/>
                  <a:pt x="168" y="136"/>
                </a:cubicBezTo>
                <a:cubicBezTo>
                  <a:pt x="169" y="136"/>
                  <a:pt x="168" y="135"/>
                  <a:pt x="168" y="135"/>
                </a:cubicBezTo>
                <a:cubicBezTo>
                  <a:pt x="167" y="134"/>
                  <a:pt x="170" y="131"/>
                  <a:pt x="171" y="130"/>
                </a:cubicBezTo>
                <a:cubicBezTo>
                  <a:pt x="172" y="130"/>
                  <a:pt x="173" y="130"/>
                  <a:pt x="172" y="131"/>
                </a:cubicBezTo>
                <a:cubicBezTo>
                  <a:pt x="170" y="134"/>
                  <a:pt x="174" y="134"/>
                  <a:pt x="172" y="136"/>
                </a:cubicBezTo>
                <a:cubicBezTo>
                  <a:pt x="172" y="137"/>
                  <a:pt x="171" y="139"/>
                  <a:pt x="170" y="140"/>
                </a:cubicBezTo>
                <a:cubicBezTo>
                  <a:pt x="169" y="141"/>
                  <a:pt x="167" y="141"/>
                  <a:pt x="166" y="141"/>
                </a:cubicBezTo>
                <a:cubicBezTo>
                  <a:pt x="166" y="142"/>
                  <a:pt x="166" y="142"/>
                  <a:pt x="165" y="142"/>
                </a:cubicBezTo>
                <a:cubicBezTo>
                  <a:pt x="164" y="142"/>
                  <a:pt x="164" y="142"/>
                  <a:pt x="163" y="141"/>
                </a:cubicBezTo>
                <a:cubicBezTo>
                  <a:pt x="163" y="140"/>
                  <a:pt x="163" y="139"/>
                  <a:pt x="162" y="139"/>
                </a:cubicBezTo>
                <a:cubicBezTo>
                  <a:pt x="161" y="139"/>
                  <a:pt x="162" y="141"/>
                  <a:pt x="162" y="141"/>
                </a:cubicBezTo>
                <a:cubicBezTo>
                  <a:pt x="161" y="142"/>
                  <a:pt x="160" y="141"/>
                  <a:pt x="159" y="141"/>
                </a:cubicBezTo>
                <a:cubicBezTo>
                  <a:pt x="158" y="141"/>
                  <a:pt x="157" y="142"/>
                  <a:pt x="156" y="143"/>
                </a:cubicBezTo>
                <a:cubicBezTo>
                  <a:pt x="155" y="143"/>
                  <a:pt x="152" y="143"/>
                  <a:pt x="152" y="145"/>
                </a:cubicBezTo>
                <a:cubicBezTo>
                  <a:pt x="152" y="146"/>
                  <a:pt x="153" y="147"/>
                  <a:pt x="153" y="148"/>
                </a:cubicBezTo>
                <a:cubicBezTo>
                  <a:pt x="153" y="149"/>
                  <a:pt x="153" y="150"/>
                  <a:pt x="151" y="149"/>
                </a:cubicBezTo>
                <a:cubicBezTo>
                  <a:pt x="150" y="149"/>
                  <a:pt x="149" y="148"/>
                  <a:pt x="147" y="148"/>
                </a:cubicBezTo>
                <a:cubicBezTo>
                  <a:pt x="146" y="147"/>
                  <a:pt x="146" y="149"/>
                  <a:pt x="146" y="150"/>
                </a:cubicBezTo>
                <a:cubicBezTo>
                  <a:pt x="146" y="151"/>
                  <a:pt x="145" y="153"/>
                  <a:pt x="146" y="154"/>
                </a:cubicBezTo>
                <a:cubicBezTo>
                  <a:pt x="148" y="155"/>
                  <a:pt x="149" y="156"/>
                  <a:pt x="151" y="156"/>
                </a:cubicBezTo>
                <a:cubicBezTo>
                  <a:pt x="157" y="155"/>
                  <a:pt x="157" y="151"/>
                  <a:pt x="158" y="151"/>
                </a:cubicBezTo>
                <a:cubicBezTo>
                  <a:pt x="160" y="151"/>
                  <a:pt x="161" y="150"/>
                  <a:pt x="162" y="151"/>
                </a:cubicBezTo>
                <a:cubicBezTo>
                  <a:pt x="163" y="152"/>
                  <a:pt x="163" y="153"/>
                  <a:pt x="164" y="154"/>
                </a:cubicBezTo>
                <a:cubicBezTo>
                  <a:pt x="165" y="156"/>
                  <a:pt x="165" y="152"/>
                  <a:pt x="165" y="152"/>
                </a:cubicBezTo>
                <a:cubicBezTo>
                  <a:pt x="164" y="151"/>
                  <a:pt x="164" y="150"/>
                  <a:pt x="165" y="150"/>
                </a:cubicBezTo>
                <a:cubicBezTo>
                  <a:pt x="165" y="151"/>
                  <a:pt x="165" y="151"/>
                  <a:pt x="165" y="151"/>
                </a:cubicBezTo>
                <a:cubicBezTo>
                  <a:pt x="166" y="151"/>
                  <a:pt x="166" y="151"/>
                  <a:pt x="167" y="152"/>
                </a:cubicBezTo>
                <a:cubicBezTo>
                  <a:pt x="168" y="153"/>
                  <a:pt x="170" y="152"/>
                  <a:pt x="170" y="154"/>
                </a:cubicBezTo>
                <a:cubicBezTo>
                  <a:pt x="170" y="155"/>
                  <a:pt x="172" y="156"/>
                  <a:pt x="172" y="156"/>
                </a:cubicBezTo>
                <a:cubicBezTo>
                  <a:pt x="173" y="156"/>
                  <a:pt x="172" y="157"/>
                  <a:pt x="173" y="157"/>
                </a:cubicBezTo>
                <a:cubicBezTo>
                  <a:pt x="173" y="158"/>
                  <a:pt x="174" y="157"/>
                  <a:pt x="174" y="157"/>
                </a:cubicBezTo>
                <a:cubicBezTo>
                  <a:pt x="174" y="156"/>
                  <a:pt x="175" y="155"/>
                  <a:pt x="174" y="155"/>
                </a:cubicBezTo>
                <a:cubicBezTo>
                  <a:pt x="174" y="155"/>
                  <a:pt x="173" y="154"/>
                  <a:pt x="173" y="153"/>
                </a:cubicBezTo>
                <a:cubicBezTo>
                  <a:pt x="174" y="153"/>
                  <a:pt x="175" y="153"/>
                  <a:pt x="176" y="152"/>
                </a:cubicBezTo>
                <a:cubicBezTo>
                  <a:pt x="177" y="152"/>
                  <a:pt x="177" y="153"/>
                  <a:pt x="176" y="154"/>
                </a:cubicBezTo>
                <a:cubicBezTo>
                  <a:pt x="176" y="154"/>
                  <a:pt x="177" y="155"/>
                  <a:pt x="177" y="156"/>
                </a:cubicBezTo>
                <a:cubicBezTo>
                  <a:pt x="178" y="156"/>
                  <a:pt x="178" y="157"/>
                  <a:pt x="179" y="156"/>
                </a:cubicBezTo>
                <a:cubicBezTo>
                  <a:pt x="180" y="156"/>
                  <a:pt x="184" y="153"/>
                  <a:pt x="185" y="155"/>
                </a:cubicBezTo>
                <a:cubicBezTo>
                  <a:pt x="185" y="156"/>
                  <a:pt x="185" y="157"/>
                  <a:pt x="185" y="158"/>
                </a:cubicBezTo>
                <a:cubicBezTo>
                  <a:pt x="185" y="161"/>
                  <a:pt x="182" y="159"/>
                  <a:pt x="181" y="160"/>
                </a:cubicBezTo>
                <a:cubicBezTo>
                  <a:pt x="179" y="162"/>
                  <a:pt x="177" y="161"/>
                  <a:pt x="175" y="161"/>
                </a:cubicBezTo>
                <a:cubicBezTo>
                  <a:pt x="174" y="161"/>
                  <a:pt x="173" y="161"/>
                  <a:pt x="172" y="162"/>
                </a:cubicBezTo>
                <a:cubicBezTo>
                  <a:pt x="171" y="162"/>
                  <a:pt x="172" y="163"/>
                  <a:pt x="171" y="164"/>
                </a:cubicBezTo>
                <a:cubicBezTo>
                  <a:pt x="169" y="166"/>
                  <a:pt x="167" y="163"/>
                  <a:pt x="166" y="163"/>
                </a:cubicBezTo>
                <a:cubicBezTo>
                  <a:pt x="165" y="163"/>
                  <a:pt x="165" y="163"/>
                  <a:pt x="165" y="163"/>
                </a:cubicBezTo>
                <a:cubicBezTo>
                  <a:pt x="164" y="163"/>
                  <a:pt x="163" y="162"/>
                  <a:pt x="163" y="162"/>
                </a:cubicBezTo>
                <a:cubicBezTo>
                  <a:pt x="162" y="161"/>
                  <a:pt x="163" y="160"/>
                  <a:pt x="163" y="160"/>
                </a:cubicBezTo>
                <a:cubicBezTo>
                  <a:pt x="164" y="157"/>
                  <a:pt x="159" y="157"/>
                  <a:pt x="158" y="157"/>
                </a:cubicBezTo>
                <a:cubicBezTo>
                  <a:pt x="156" y="157"/>
                  <a:pt x="154" y="157"/>
                  <a:pt x="153" y="157"/>
                </a:cubicBezTo>
                <a:cubicBezTo>
                  <a:pt x="152" y="157"/>
                  <a:pt x="150" y="157"/>
                  <a:pt x="149" y="156"/>
                </a:cubicBezTo>
                <a:cubicBezTo>
                  <a:pt x="148" y="156"/>
                  <a:pt x="148" y="156"/>
                  <a:pt x="148" y="157"/>
                </a:cubicBezTo>
                <a:cubicBezTo>
                  <a:pt x="147" y="158"/>
                  <a:pt x="146" y="158"/>
                  <a:pt x="145" y="158"/>
                </a:cubicBezTo>
                <a:cubicBezTo>
                  <a:pt x="144" y="159"/>
                  <a:pt x="145" y="161"/>
                  <a:pt x="144" y="162"/>
                </a:cubicBezTo>
                <a:cubicBezTo>
                  <a:pt x="143" y="162"/>
                  <a:pt x="142" y="162"/>
                  <a:pt x="141" y="163"/>
                </a:cubicBezTo>
                <a:cubicBezTo>
                  <a:pt x="139" y="165"/>
                  <a:pt x="138" y="167"/>
                  <a:pt x="137" y="169"/>
                </a:cubicBezTo>
                <a:cubicBezTo>
                  <a:pt x="136" y="172"/>
                  <a:pt x="136" y="174"/>
                  <a:pt x="137" y="177"/>
                </a:cubicBezTo>
                <a:cubicBezTo>
                  <a:pt x="138" y="179"/>
                  <a:pt x="140" y="181"/>
                  <a:pt x="141" y="183"/>
                </a:cubicBezTo>
                <a:close/>
                <a:moveTo>
                  <a:pt x="267" y="189"/>
                </a:moveTo>
                <a:cubicBezTo>
                  <a:pt x="268" y="188"/>
                  <a:pt x="268" y="184"/>
                  <a:pt x="269" y="182"/>
                </a:cubicBezTo>
                <a:cubicBezTo>
                  <a:pt x="269" y="181"/>
                  <a:pt x="265" y="178"/>
                  <a:pt x="264" y="179"/>
                </a:cubicBezTo>
                <a:cubicBezTo>
                  <a:pt x="263" y="180"/>
                  <a:pt x="262" y="181"/>
                  <a:pt x="261" y="181"/>
                </a:cubicBezTo>
                <a:cubicBezTo>
                  <a:pt x="260" y="182"/>
                  <a:pt x="258" y="180"/>
                  <a:pt x="257" y="182"/>
                </a:cubicBezTo>
                <a:cubicBezTo>
                  <a:pt x="257" y="183"/>
                  <a:pt x="258" y="184"/>
                  <a:pt x="259" y="185"/>
                </a:cubicBezTo>
                <a:cubicBezTo>
                  <a:pt x="260" y="187"/>
                  <a:pt x="265" y="191"/>
                  <a:pt x="267" y="189"/>
                </a:cubicBezTo>
                <a:close/>
                <a:moveTo>
                  <a:pt x="152" y="138"/>
                </a:moveTo>
                <a:cubicBezTo>
                  <a:pt x="152" y="139"/>
                  <a:pt x="151" y="140"/>
                  <a:pt x="151" y="140"/>
                </a:cubicBezTo>
                <a:cubicBezTo>
                  <a:pt x="150" y="142"/>
                  <a:pt x="152" y="142"/>
                  <a:pt x="154" y="142"/>
                </a:cubicBezTo>
                <a:cubicBezTo>
                  <a:pt x="155" y="142"/>
                  <a:pt x="156" y="142"/>
                  <a:pt x="156" y="141"/>
                </a:cubicBezTo>
                <a:cubicBezTo>
                  <a:pt x="155" y="140"/>
                  <a:pt x="154" y="139"/>
                  <a:pt x="154" y="138"/>
                </a:cubicBezTo>
                <a:cubicBezTo>
                  <a:pt x="153" y="137"/>
                  <a:pt x="154" y="135"/>
                  <a:pt x="153" y="134"/>
                </a:cubicBezTo>
                <a:cubicBezTo>
                  <a:pt x="152" y="133"/>
                  <a:pt x="151" y="133"/>
                  <a:pt x="150" y="134"/>
                </a:cubicBezTo>
                <a:cubicBezTo>
                  <a:pt x="149" y="134"/>
                  <a:pt x="150" y="136"/>
                  <a:pt x="151" y="137"/>
                </a:cubicBezTo>
                <a:cubicBezTo>
                  <a:pt x="151" y="138"/>
                  <a:pt x="151" y="138"/>
                  <a:pt x="152" y="138"/>
                </a:cubicBezTo>
                <a:close/>
                <a:moveTo>
                  <a:pt x="250" y="181"/>
                </a:moveTo>
                <a:cubicBezTo>
                  <a:pt x="249" y="180"/>
                  <a:pt x="247" y="178"/>
                  <a:pt x="246" y="177"/>
                </a:cubicBezTo>
                <a:cubicBezTo>
                  <a:pt x="245" y="176"/>
                  <a:pt x="243" y="174"/>
                  <a:pt x="242" y="175"/>
                </a:cubicBezTo>
                <a:cubicBezTo>
                  <a:pt x="242" y="175"/>
                  <a:pt x="242" y="177"/>
                  <a:pt x="243" y="178"/>
                </a:cubicBezTo>
                <a:cubicBezTo>
                  <a:pt x="244" y="179"/>
                  <a:pt x="245" y="180"/>
                  <a:pt x="246" y="181"/>
                </a:cubicBezTo>
                <a:cubicBezTo>
                  <a:pt x="247" y="183"/>
                  <a:pt x="248" y="184"/>
                  <a:pt x="249" y="186"/>
                </a:cubicBezTo>
                <a:cubicBezTo>
                  <a:pt x="250" y="187"/>
                  <a:pt x="255" y="193"/>
                  <a:pt x="263" y="195"/>
                </a:cubicBezTo>
                <a:cubicBezTo>
                  <a:pt x="265" y="196"/>
                  <a:pt x="266" y="195"/>
                  <a:pt x="265" y="194"/>
                </a:cubicBezTo>
                <a:cubicBezTo>
                  <a:pt x="256" y="190"/>
                  <a:pt x="252" y="182"/>
                  <a:pt x="250" y="181"/>
                </a:cubicBezTo>
                <a:close/>
                <a:moveTo>
                  <a:pt x="193" y="120"/>
                </a:moveTo>
                <a:cubicBezTo>
                  <a:pt x="194" y="119"/>
                  <a:pt x="189" y="119"/>
                  <a:pt x="193" y="117"/>
                </a:cubicBezTo>
                <a:cubicBezTo>
                  <a:pt x="193" y="117"/>
                  <a:pt x="198" y="114"/>
                  <a:pt x="197" y="114"/>
                </a:cubicBezTo>
                <a:cubicBezTo>
                  <a:pt x="195" y="113"/>
                  <a:pt x="189" y="117"/>
                  <a:pt x="189" y="120"/>
                </a:cubicBezTo>
                <a:cubicBezTo>
                  <a:pt x="189" y="121"/>
                  <a:pt x="192" y="121"/>
                  <a:pt x="193" y="120"/>
                </a:cubicBezTo>
                <a:close/>
                <a:moveTo>
                  <a:pt x="279" y="189"/>
                </a:moveTo>
                <a:cubicBezTo>
                  <a:pt x="279" y="190"/>
                  <a:pt x="282" y="193"/>
                  <a:pt x="283" y="194"/>
                </a:cubicBezTo>
                <a:cubicBezTo>
                  <a:pt x="284" y="195"/>
                  <a:pt x="285" y="195"/>
                  <a:pt x="286" y="196"/>
                </a:cubicBezTo>
                <a:cubicBezTo>
                  <a:pt x="288" y="198"/>
                  <a:pt x="290" y="201"/>
                  <a:pt x="292" y="201"/>
                </a:cubicBezTo>
                <a:cubicBezTo>
                  <a:pt x="293" y="201"/>
                  <a:pt x="297" y="203"/>
                  <a:pt x="298" y="204"/>
                </a:cubicBezTo>
                <a:cubicBezTo>
                  <a:pt x="299" y="204"/>
                  <a:pt x="301" y="205"/>
                  <a:pt x="301" y="204"/>
                </a:cubicBezTo>
                <a:cubicBezTo>
                  <a:pt x="302" y="203"/>
                  <a:pt x="300" y="202"/>
                  <a:pt x="299" y="202"/>
                </a:cubicBezTo>
                <a:cubicBezTo>
                  <a:pt x="298" y="201"/>
                  <a:pt x="293" y="193"/>
                  <a:pt x="289" y="193"/>
                </a:cubicBezTo>
                <a:cubicBezTo>
                  <a:pt x="286" y="193"/>
                  <a:pt x="284" y="192"/>
                  <a:pt x="283" y="191"/>
                </a:cubicBezTo>
                <a:cubicBezTo>
                  <a:pt x="283" y="190"/>
                  <a:pt x="281" y="188"/>
                  <a:pt x="279" y="189"/>
                </a:cubicBezTo>
                <a:close/>
                <a:moveTo>
                  <a:pt x="165" y="123"/>
                </a:moveTo>
                <a:cubicBezTo>
                  <a:pt x="165" y="123"/>
                  <a:pt x="165" y="123"/>
                  <a:pt x="165" y="123"/>
                </a:cubicBezTo>
                <a:cubicBezTo>
                  <a:pt x="167" y="123"/>
                  <a:pt x="167" y="121"/>
                  <a:pt x="168" y="121"/>
                </a:cubicBezTo>
                <a:cubicBezTo>
                  <a:pt x="169" y="121"/>
                  <a:pt x="170" y="122"/>
                  <a:pt x="171" y="121"/>
                </a:cubicBezTo>
                <a:cubicBezTo>
                  <a:pt x="171" y="120"/>
                  <a:pt x="170" y="120"/>
                  <a:pt x="171" y="119"/>
                </a:cubicBezTo>
                <a:cubicBezTo>
                  <a:pt x="171" y="119"/>
                  <a:pt x="172" y="118"/>
                  <a:pt x="172" y="118"/>
                </a:cubicBezTo>
                <a:cubicBezTo>
                  <a:pt x="172" y="117"/>
                  <a:pt x="170" y="117"/>
                  <a:pt x="169" y="118"/>
                </a:cubicBezTo>
                <a:cubicBezTo>
                  <a:pt x="168" y="118"/>
                  <a:pt x="167" y="118"/>
                  <a:pt x="165" y="119"/>
                </a:cubicBezTo>
                <a:cubicBezTo>
                  <a:pt x="165" y="119"/>
                  <a:pt x="165" y="119"/>
                  <a:pt x="165" y="119"/>
                </a:cubicBezTo>
                <a:cubicBezTo>
                  <a:pt x="164" y="119"/>
                  <a:pt x="163" y="119"/>
                  <a:pt x="162" y="120"/>
                </a:cubicBezTo>
                <a:cubicBezTo>
                  <a:pt x="162" y="120"/>
                  <a:pt x="165" y="122"/>
                  <a:pt x="165" y="123"/>
                </a:cubicBezTo>
                <a:close/>
                <a:moveTo>
                  <a:pt x="144" y="128"/>
                </a:moveTo>
                <a:cubicBezTo>
                  <a:pt x="145" y="127"/>
                  <a:pt x="147" y="127"/>
                  <a:pt x="146" y="126"/>
                </a:cubicBezTo>
                <a:cubicBezTo>
                  <a:pt x="144" y="124"/>
                  <a:pt x="143" y="125"/>
                  <a:pt x="141" y="125"/>
                </a:cubicBezTo>
                <a:cubicBezTo>
                  <a:pt x="140" y="124"/>
                  <a:pt x="138" y="125"/>
                  <a:pt x="140" y="126"/>
                </a:cubicBezTo>
                <a:cubicBezTo>
                  <a:pt x="141" y="128"/>
                  <a:pt x="143" y="128"/>
                  <a:pt x="144" y="128"/>
                </a:cubicBezTo>
                <a:close/>
                <a:moveTo>
                  <a:pt x="270" y="250"/>
                </a:moveTo>
                <a:cubicBezTo>
                  <a:pt x="267" y="249"/>
                  <a:pt x="263" y="250"/>
                  <a:pt x="260" y="248"/>
                </a:cubicBezTo>
                <a:cubicBezTo>
                  <a:pt x="255" y="245"/>
                  <a:pt x="274" y="246"/>
                  <a:pt x="269" y="244"/>
                </a:cubicBezTo>
                <a:cubicBezTo>
                  <a:pt x="260" y="239"/>
                  <a:pt x="250" y="236"/>
                  <a:pt x="241" y="234"/>
                </a:cubicBezTo>
                <a:cubicBezTo>
                  <a:pt x="238" y="234"/>
                  <a:pt x="235" y="235"/>
                  <a:pt x="232" y="236"/>
                </a:cubicBezTo>
                <a:cubicBezTo>
                  <a:pt x="221" y="238"/>
                  <a:pt x="209" y="244"/>
                  <a:pt x="197" y="245"/>
                </a:cubicBezTo>
                <a:cubicBezTo>
                  <a:pt x="194" y="245"/>
                  <a:pt x="190" y="245"/>
                  <a:pt x="187" y="247"/>
                </a:cubicBezTo>
                <a:cubicBezTo>
                  <a:pt x="186" y="247"/>
                  <a:pt x="185" y="249"/>
                  <a:pt x="183" y="250"/>
                </a:cubicBezTo>
                <a:cubicBezTo>
                  <a:pt x="179" y="253"/>
                  <a:pt x="171" y="253"/>
                  <a:pt x="166" y="254"/>
                </a:cubicBezTo>
                <a:cubicBezTo>
                  <a:pt x="165" y="254"/>
                  <a:pt x="165" y="254"/>
                  <a:pt x="165" y="254"/>
                </a:cubicBezTo>
                <a:cubicBezTo>
                  <a:pt x="159" y="253"/>
                  <a:pt x="152" y="252"/>
                  <a:pt x="146" y="251"/>
                </a:cubicBezTo>
                <a:cubicBezTo>
                  <a:pt x="141" y="249"/>
                  <a:pt x="137" y="251"/>
                  <a:pt x="133" y="252"/>
                </a:cubicBezTo>
                <a:cubicBezTo>
                  <a:pt x="126" y="252"/>
                  <a:pt x="110" y="249"/>
                  <a:pt x="106" y="242"/>
                </a:cubicBezTo>
                <a:cubicBezTo>
                  <a:pt x="105" y="240"/>
                  <a:pt x="104" y="240"/>
                  <a:pt x="103" y="237"/>
                </a:cubicBezTo>
                <a:cubicBezTo>
                  <a:pt x="102" y="236"/>
                  <a:pt x="99" y="238"/>
                  <a:pt x="101" y="242"/>
                </a:cubicBezTo>
                <a:cubicBezTo>
                  <a:pt x="102" y="245"/>
                  <a:pt x="94" y="242"/>
                  <a:pt x="89" y="241"/>
                </a:cubicBezTo>
                <a:cubicBezTo>
                  <a:pt x="86" y="241"/>
                  <a:pt x="83" y="241"/>
                  <a:pt x="81" y="241"/>
                </a:cubicBezTo>
                <a:cubicBezTo>
                  <a:pt x="73" y="243"/>
                  <a:pt x="65" y="246"/>
                  <a:pt x="57" y="247"/>
                </a:cubicBezTo>
                <a:cubicBezTo>
                  <a:pt x="54" y="248"/>
                  <a:pt x="50" y="253"/>
                  <a:pt x="47" y="254"/>
                </a:cubicBezTo>
                <a:cubicBezTo>
                  <a:pt x="42" y="255"/>
                  <a:pt x="39" y="259"/>
                  <a:pt x="35" y="262"/>
                </a:cubicBezTo>
                <a:cubicBezTo>
                  <a:pt x="38" y="261"/>
                  <a:pt x="41" y="261"/>
                  <a:pt x="44" y="260"/>
                </a:cubicBezTo>
                <a:cubicBezTo>
                  <a:pt x="59" y="257"/>
                  <a:pt x="74" y="254"/>
                  <a:pt x="88" y="251"/>
                </a:cubicBezTo>
                <a:cubicBezTo>
                  <a:pt x="88" y="251"/>
                  <a:pt x="88" y="251"/>
                  <a:pt x="88" y="251"/>
                </a:cubicBezTo>
                <a:cubicBezTo>
                  <a:pt x="118" y="257"/>
                  <a:pt x="134" y="261"/>
                  <a:pt x="165" y="268"/>
                </a:cubicBezTo>
                <a:cubicBezTo>
                  <a:pt x="165" y="268"/>
                  <a:pt x="165" y="268"/>
                  <a:pt x="165" y="268"/>
                </a:cubicBezTo>
                <a:cubicBezTo>
                  <a:pt x="191" y="262"/>
                  <a:pt x="217" y="256"/>
                  <a:pt x="243" y="251"/>
                </a:cubicBezTo>
                <a:cubicBezTo>
                  <a:pt x="255" y="253"/>
                  <a:pt x="268" y="256"/>
                  <a:pt x="281" y="259"/>
                </a:cubicBezTo>
                <a:cubicBezTo>
                  <a:pt x="280" y="256"/>
                  <a:pt x="273" y="251"/>
                  <a:pt x="270" y="250"/>
                </a:cubicBezTo>
                <a:close/>
                <a:moveTo>
                  <a:pt x="273" y="182"/>
                </a:moveTo>
                <a:cubicBezTo>
                  <a:pt x="274" y="182"/>
                  <a:pt x="277" y="179"/>
                  <a:pt x="277" y="178"/>
                </a:cubicBezTo>
                <a:cubicBezTo>
                  <a:pt x="276" y="177"/>
                  <a:pt x="271" y="174"/>
                  <a:pt x="270" y="173"/>
                </a:cubicBezTo>
                <a:cubicBezTo>
                  <a:pt x="270" y="173"/>
                  <a:pt x="269" y="173"/>
                  <a:pt x="268" y="172"/>
                </a:cubicBezTo>
                <a:cubicBezTo>
                  <a:pt x="267" y="170"/>
                  <a:pt x="269" y="169"/>
                  <a:pt x="267" y="167"/>
                </a:cubicBezTo>
                <a:cubicBezTo>
                  <a:pt x="266" y="167"/>
                  <a:pt x="266" y="170"/>
                  <a:pt x="266" y="173"/>
                </a:cubicBezTo>
                <a:cubicBezTo>
                  <a:pt x="267" y="177"/>
                  <a:pt x="272" y="182"/>
                  <a:pt x="273" y="182"/>
                </a:cubicBezTo>
                <a:close/>
                <a:moveTo>
                  <a:pt x="293" y="223"/>
                </a:moveTo>
                <a:cubicBezTo>
                  <a:pt x="295" y="222"/>
                  <a:pt x="297" y="220"/>
                  <a:pt x="296" y="216"/>
                </a:cubicBezTo>
                <a:cubicBezTo>
                  <a:pt x="295" y="214"/>
                  <a:pt x="292" y="211"/>
                  <a:pt x="291" y="209"/>
                </a:cubicBezTo>
                <a:cubicBezTo>
                  <a:pt x="290" y="208"/>
                  <a:pt x="291" y="205"/>
                  <a:pt x="287" y="201"/>
                </a:cubicBezTo>
                <a:cubicBezTo>
                  <a:pt x="286" y="198"/>
                  <a:pt x="286" y="203"/>
                  <a:pt x="286" y="203"/>
                </a:cubicBezTo>
                <a:cubicBezTo>
                  <a:pt x="286" y="205"/>
                  <a:pt x="286" y="208"/>
                  <a:pt x="283" y="206"/>
                </a:cubicBezTo>
                <a:cubicBezTo>
                  <a:pt x="282" y="205"/>
                  <a:pt x="281" y="201"/>
                  <a:pt x="279" y="200"/>
                </a:cubicBezTo>
                <a:cubicBezTo>
                  <a:pt x="278" y="199"/>
                  <a:pt x="276" y="198"/>
                  <a:pt x="275" y="199"/>
                </a:cubicBezTo>
                <a:cubicBezTo>
                  <a:pt x="275" y="200"/>
                  <a:pt x="275" y="202"/>
                  <a:pt x="273" y="201"/>
                </a:cubicBezTo>
                <a:cubicBezTo>
                  <a:pt x="272" y="201"/>
                  <a:pt x="272" y="200"/>
                  <a:pt x="270" y="200"/>
                </a:cubicBezTo>
                <a:cubicBezTo>
                  <a:pt x="269" y="200"/>
                  <a:pt x="263" y="202"/>
                  <a:pt x="259" y="207"/>
                </a:cubicBezTo>
                <a:cubicBezTo>
                  <a:pt x="256" y="210"/>
                  <a:pt x="256" y="216"/>
                  <a:pt x="257" y="217"/>
                </a:cubicBezTo>
                <a:cubicBezTo>
                  <a:pt x="257" y="218"/>
                  <a:pt x="259" y="218"/>
                  <a:pt x="259" y="218"/>
                </a:cubicBezTo>
                <a:cubicBezTo>
                  <a:pt x="261" y="218"/>
                  <a:pt x="262" y="218"/>
                  <a:pt x="264" y="218"/>
                </a:cubicBezTo>
                <a:cubicBezTo>
                  <a:pt x="266" y="218"/>
                  <a:pt x="267" y="216"/>
                  <a:pt x="270" y="217"/>
                </a:cubicBezTo>
                <a:cubicBezTo>
                  <a:pt x="272" y="217"/>
                  <a:pt x="273" y="218"/>
                  <a:pt x="274" y="218"/>
                </a:cubicBezTo>
                <a:cubicBezTo>
                  <a:pt x="276" y="219"/>
                  <a:pt x="282" y="227"/>
                  <a:pt x="283" y="227"/>
                </a:cubicBezTo>
                <a:cubicBezTo>
                  <a:pt x="284" y="226"/>
                  <a:pt x="285" y="228"/>
                  <a:pt x="286" y="228"/>
                </a:cubicBezTo>
                <a:cubicBezTo>
                  <a:pt x="288" y="227"/>
                  <a:pt x="289" y="228"/>
                  <a:pt x="290" y="227"/>
                </a:cubicBezTo>
                <a:cubicBezTo>
                  <a:pt x="291" y="225"/>
                  <a:pt x="291" y="224"/>
                  <a:pt x="293" y="223"/>
                </a:cubicBezTo>
                <a:close/>
                <a:moveTo>
                  <a:pt x="342" y="290"/>
                </a:moveTo>
                <a:cubicBezTo>
                  <a:pt x="342" y="290"/>
                  <a:pt x="277" y="277"/>
                  <a:pt x="248" y="270"/>
                </a:cubicBezTo>
                <a:cubicBezTo>
                  <a:pt x="220" y="277"/>
                  <a:pt x="171" y="287"/>
                  <a:pt x="171" y="287"/>
                </a:cubicBezTo>
                <a:cubicBezTo>
                  <a:pt x="171" y="287"/>
                  <a:pt x="122" y="277"/>
                  <a:pt x="93" y="270"/>
                </a:cubicBezTo>
                <a:cubicBezTo>
                  <a:pt x="64" y="277"/>
                  <a:pt x="0" y="290"/>
                  <a:pt x="0" y="290"/>
                </a:cubicBezTo>
                <a:cubicBezTo>
                  <a:pt x="29" y="101"/>
                  <a:pt x="29" y="101"/>
                  <a:pt x="29" y="101"/>
                </a:cubicBezTo>
                <a:cubicBezTo>
                  <a:pt x="30" y="100"/>
                  <a:pt x="30" y="100"/>
                  <a:pt x="30" y="100"/>
                </a:cubicBezTo>
                <a:cubicBezTo>
                  <a:pt x="18" y="85"/>
                  <a:pt x="13" y="72"/>
                  <a:pt x="13" y="56"/>
                </a:cubicBezTo>
                <a:cubicBezTo>
                  <a:pt x="13" y="25"/>
                  <a:pt x="38" y="0"/>
                  <a:pt x="69" y="0"/>
                </a:cubicBezTo>
                <a:cubicBezTo>
                  <a:pt x="100" y="0"/>
                  <a:pt x="125" y="25"/>
                  <a:pt x="125" y="56"/>
                </a:cubicBezTo>
                <a:cubicBezTo>
                  <a:pt x="125" y="66"/>
                  <a:pt x="123" y="75"/>
                  <a:pt x="118" y="84"/>
                </a:cubicBezTo>
                <a:cubicBezTo>
                  <a:pt x="132" y="88"/>
                  <a:pt x="155" y="94"/>
                  <a:pt x="171" y="98"/>
                </a:cubicBezTo>
                <a:cubicBezTo>
                  <a:pt x="195" y="92"/>
                  <a:pt x="235" y="81"/>
                  <a:pt x="235" y="81"/>
                </a:cubicBezTo>
                <a:cubicBezTo>
                  <a:pt x="312" y="101"/>
                  <a:pt x="312" y="101"/>
                  <a:pt x="312" y="101"/>
                </a:cubicBezTo>
                <a:lnTo>
                  <a:pt x="342" y="290"/>
                </a:lnTo>
                <a:close/>
                <a:moveTo>
                  <a:pt x="69" y="127"/>
                </a:moveTo>
                <a:cubicBezTo>
                  <a:pt x="101" y="93"/>
                  <a:pt x="114" y="78"/>
                  <a:pt x="114" y="56"/>
                </a:cubicBezTo>
                <a:cubicBezTo>
                  <a:pt x="114" y="32"/>
                  <a:pt x="94" y="11"/>
                  <a:pt x="69" y="11"/>
                </a:cubicBezTo>
                <a:cubicBezTo>
                  <a:pt x="44" y="11"/>
                  <a:pt x="24" y="32"/>
                  <a:pt x="24" y="56"/>
                </a:cubicBezTo>
                <a:cubicBezTo>
                  <a:pt x="24" y="78"/>
                  <a:pt x="37" y="93"/>
                  <a:pt x="69" y="127"/>
                </a:cubicBezTo>
                <a:close/>
                <a:moveTo>
                  <a:pt x="328" y="276"/>
                </a:moveTo>
                <a:cubicBezTo>
                  <a:pt x="319" y="220"/>
                  <a:pt x="311" y="165"/>
                  <a:pt x="302" y="110"/>
                </a:cubicBezTo>
                <a:cubicBezTo>
                  <a:pt x="275" y="103"/>
                  <a:pt x="261" y="100"/>
                  <a:pt x="235" y="93"/>
                </a:cubicBezTo>
                <a:cubicBezTo>
                  <a:pt x="210" y="100"/>
                  <a:pt x="197" y="103"/>
                  <a:pt x="171" y="110"/>
                </a:cubicBezTo>
                <a:cubicBezTo>
                  <a:pt x="147" y="103"/>
                  <a:pt x="134" y="100"/>
                  <a:pt x="112" y="94"/>
                </a:cubicBezTo>
                <a:cubicBezTo>
                  <a:pt x="110" y="97"/>
                  <a:pt x="108" y="99"/>
                  <a:pt x="106" y="102"/>
                </a:cubicBezTo>
                <a:cubicBezTo>
                  <a:pt x="107" y="102"/>
                  <a:pt x="107" y="102"/>
                  <a:pt x="108" y="102"/>
                </a:cubicBezTo>
                <a:cubicBezTo>
                  <a:pt x="112" y="102"/>
                  <a:pt x="114" y="105"/>
                  <a:pt x="117" y="106"/>
                </a:cubicBezTo>
                <a:cubicBezTo>
                  <a:pt x="128" y="109"/>
                  <a:pt x="134" y="105"/>
                  <a:pt x="145" y="113"/>
                </a:cubicBezTo>
                <a:cubicBezTo>
                  <a:pt x="147" y="114"/>
                  <a:pt x="147" y="116"/>
                  <a:pt x="147" y="116"/>
                </a:cubicBezTo>
                <a:cubicBezTo>
                  <a:pt x="144" y="118"/>
                  <a:pt x="142" y="122"/>
                  <a:pt x="138" y="123"/>
                </a:cubicBezTo>
                <a:cubicBezTo>
                  <a:pt x="134" y="123"/>
                  <a:pt x="128" y="128"/>
                  <a:pt x="125" y="130"/>
                </a:cubicBezTo>
                <a:cubicBezTo>
                  <a:pt x="123" y="131"/>
                  <a:pt x="122" y="132"/>
                  <a:pt x="120" y="130"/>
                </a:cubicBezTo>
                <a:cubicBezTo>
                  <a:pt x="119" y="128"/>
                  <a:pt x="120" y="120"/>
                  <a:pt x="120" y="118"/>
                </a:cubicBezTo>
                <a:cubicBezTo>
                  <a:pt x="121" y="116"/>
                  <a:pt x="123" y="113"/>
                  <a:pt x="120" y="112"/>
                </a:cubicBezTo>
                <a:cubicBezTo>
                  <a:pt x="119" y="111"/>
                  <a:pt x="117" y="111"/>
                  <a:pt x="116" y="110"/>
                </a:cubicBezTo>
                <a:cubicBezTo>
                  <a:pt x="115" y="109"/>
                  <a:pt x="113" y="108"/>
                  <a:pt x="113" y="108"/>
                </a:cubicBezTo>
                <a:cubicBezTo>
                  <a:pt x="112" y="108"/>
                  <a:pt x="108" y="109"/>
                  <a:pt x="109" y="111"/>
                </a:cubicBezTo>
                <a:cubicBezTo>
                  <a:pt x="109" y="112"/>
                  <a:pt x="113" y="113"/>
                  <a:pt x="112" y="115"/>
                </a:cubicBezTo>
                <a:cubicBezTo>
                  <a:pt x="112" y="117"/>
                  <a:pt x="115" y="117"/>
                  <a:pt x="114" y="118"/>
                </a:cubicBezTo>
                <a:cubicBezTo>
                  <a:pt x="113" y="121"/>
                  <a:pt x="112" y="117"/>
                  <a:pt x="111" y="119"/>
                </a:cubicBezTo>
                <a:cubicBezTo>
                  <a:pt x="111" y="120"/>
                  <a:pt x="110" y="120"/>
                  <a:pt x="110" y="120"/>
                </a:cubicBezTo>
                <a:cubicBezTo>
                  <a:pt x="108" y="121"/>
                  <a:pt x="107" y="119"/>
                  <a:pt x="106" y="118"/>
                </a:cubicBezTo>
                <a:cubicBezTo>
                  <a:pt x="106" y="118"/>
                  <a:pt x="103" y="116"/>
                  <a:pt x="104" y="116"/>
                </a:cubicBezTo>
                <a:cubicBezTo>
                  <a:pt x="105" y="116"/>
                  <a:pt x="106" y="116"/>
                  <a:pt x="106" y="114"/>
                </a:cubicBezTo>
                <a:cubicBezTo>
                  <a:pt x="104" y="109"/>
                  <a:pt x="100" y="117"/>
                  <a:pt x="99" y="117"/>
                </a:cubicBezTo>
                <a:cubicBezTo>
                  <a:pt x="99" y="117"/>
                  <a:pt x="91" y="120"/>
                  <a:pt x="90" y="121"/>
                </a:cubicBezTo>
                <a:cubicBezTo>
                  <a:pt x="90" y="121"/>
                  <a:pt x="90" y="121"/>
                  <a:pt x="90" y="121"/>
                </a:cubicBezTo>
                <a:cubicBezTo>
                  <a:pt x="89" y="122"/>
                  <a:pt x="88" y="123"/>
                  <a:pt x="87" y="124"/>
                </a:cubicBezTo>
                <a:cubicBezTo>
                  <a:pt x="87" y="124"/>
                  <a:pt x="88" y="125"/>
                  <a:pt x="88" y="125"/>
                </a:cubicBezTo>
                <a:cubicBezTo>
                  <a:pt x="92" y="127"/>
                  <a:pt x="99" y="120"/>
                  <a:pt x="99" y="120"/>
                </a:cubicBezTo>
                <a:cubicBezTo>
                  <a:pt x="99" y="119"/>
                  <a:pt x="100" y="119"/>
                  <a:pt x="100" y="118"/>
                </a:cubicBezTo>
                <a:cubicBezTo>
                  <a:pt x="101" y="117"/>
                  <a:pt x="103" y="118"/>
                  <a:pt x="104" y="119"/>
                </a:cubicBezTo>
                <a:cubicBezTo>
                  <a:pt x="105" y="120"/>
                  <a:pt x="105" y="120"/>
                  <a:pt x="105" y="122"/>
                </a:cubicBezTo>
                <a:cubicBezTo>
                  <a:pt x="105" y="123"/>
                  <a:pt x="107" y="121"/>
                  <a:pt x="108" y="121"/>
                </a:cubicBezTo>
                <a:cubicBezTo>
                  <a:pt x="114" y="126"/>
                  <a:pt x="111" y="134"/>
                  <a:pt x="112" y="136"/>
                </a:cubicBezTo>
                <a:cubicBezTo>
                  <a:pt x="112" y="138"/>
                  <a:pt x="111" y="138"/>
                  <a:pt x="109" y="137"/>
                </a:cubicBezTo>
                <a:cubicBezTo>
                  <a:pt x="104" y="134"/>
                  <a:pt x="92" y="134"/>
                  <a:pt x="82" y="151"/>
                </a:cubicBezTo>
                <a:cubicBezTo>
                  <a:pt x="80" y="153"/>
                  <a:pt x="81" y="154"/>
                  <a:pt x="81" y="156"/>
                </a:cubicBezTo>
                <a:cubicBezTo>
                  <a:pt x="81" y="157"/>
                  <a:pt x="79" y="159"/>
                  <a:pt x="78" y="157"/>
                </a:cubicBezTo>
                <a:cubicBezTo>
                  <a:pt x="77" y="156"/>
                  <a:pt x="78" y="154"/>
                  <a:pt x="75" y="155"/>
                </a:cubicBezTo>
                <a:cubicBezTo>
                  <a:pt x="74" y="155"/>
                  <a:pt x="72" y="155"/>
                  <a:pt x="70" y="156"/>
                </a:cubicBezTo>
                <a:cubicBezTo>
                  <a:pt x="67" y="157"/>
                  <a:pt x="65" y="159"/>
                  <a:pt x="64" y="162"/>
                </a:cubicBezTo>
                <a:cubicBezTo>
                  <a:pt x="64" y="163"/>
                  <a:pt x="67" y="166"/>
                  <a:pt x="69" y="166"/>
                </a:cubicBezTo>
                <a:cubicBezTo>
                  <a:pt x="75" y="166"/>
                  <a:pt x="75" y="171"/>
                  <a:pt x="75" y="173"/>
                </a:cubicBezTo>
                <a:cubicBezTo>
                  <a:pt x="76" y="179"/>
                  <a:pt x="73" y="181"/>
                  <a:pt x="70" y="176"/>
                </a:cubicBezTo>
                <a:cubicBezTo>
                  <a:pt x="69" y="174"/>
                  <a:pt x="66" y="174"/>
                  <a:pt x="64" y="173"/>
                </a:cubicBezTo>
                <a:cubicBezTo>
                  <a:pt x="62" y="172"/>
                  <a:pt x="46" y="168"/>
                  <a:pt x="46" y="156"/>
                </a:cubicBezTo>
                <a:cubicBezTo>
                  <a:pt x="46" y="152"/>
                  <a:pt x="49" y="147"/>
                  <a:pt x="51" y="145"/>
                </a:cubicBezTo>
                <a:cubicBezTo>
                  <a:pt x="54" y="142"/>
                  <a:pt x="54" y="135"/>
                  <a:pt x="54" y="134"/>
                </a:cubicBezTo>
                <a:cubicBezTo>
                  <a:pt x="53" y="132"/>
                  <a:pt x="52" y="131"/>
                  <a:pt x="50" y="131"/>
                </a:cubicBezTo>
                <a:cubicBezTo>
                  <a:pt x="47" y="132"/>
                  <a:pt x="44" y="134"/>
                  <a:pt x="40" y="135"/>
                </a:cubicBezTo>
                <a:cubicBezTo>
                  <a:pt x="39" y="135"/>
                  <a:pt x="35" y="136"/>
                  <a:pt x="36" y="134"/>
                </a:cubicBezTo>
                <a:cubicBezTo>
                  <a:pt x="36" y="133"/>
                  <a:pt x="38" y="127"/>
                  <a:pt x="48" y="122"/>
                </a:cubicBezTo>
                <a:cubicBezTo>
                  <a:pt x="45" y="118"/>
                  <a:pt x="42" y="115"/>
                  <a:pt x="39" y="111"/>
                </a:cubicBezTo>
                <a:cubicBezTo>
                  <a:pt x="31" y="166"/>
                  <a:pt x="22" y="221"/>
                  <a:pt x="13" y="276"/>
                </a:cubicBezTo>
                <a:cubicBezTo>
                  <a:pt x="46" y="269"/>
                  <a:pt x="62" y="265"/>
                  <a:pt x="93" y="259"/>
                </a:cubicBezTo>
                <a:cubicBezTo>
                  <a:pt x="124" y="265"/>
                  <a:pt x="139" y="269"/>
                  <a:pt x="171" y="276"/>
                </a:cubicBezTo>
                <a:cubicBezTo>
                  <a:pt x="202" y="269"/>
                  <a:pt x="218" y="265"/>
                  <a:pt x="248" y="259"/>
                </a:cubicBezTo>
                <a:cubicBezTo>
                  <a:pt x="280" y="265"/>
                  <a:pt x="296" y="269"/>
                  <a:pt x="328" y="276"/>
                </a:cubicBezTo>
                <a:close/>
                <a:moveTo>
                  <a:pt x="304" y="230"/>
                </a:moveTo>
                <a:cubicBezTo>
                  <a:pt x="301" y="231"/>
                  <a:pt x="297" y="240"/>
                  <a:pt x="293" y="240"/>
                </a:cubicBezTo>
                <a:cubicBezTo>
                  <a:pt x="292" y="241"/>
                  <a:pt x="290" y="241"/>
                  <a:pt x="290" y="242"/>
                </a:cubicBezTo>
                <a:cubicBezTo>
                  <a:pt x="289" y="243"/>
                  <a:pt x="291" y="243"/>
                  <a:pt x="292" y="243"/>
                </a:cubicBezTo>
                <a:cubicBezTo>
                  <a:pt x="295" y="244"/>
                  <a:pt x="296" y="243"/>
                  <a:pt x="298" y="242"/>
                </a:cubicBezTo>
                <a:cubicBezTo>
                  <a:pt x="299" y="242"/>
                  <a:pt x="301" y="241"/>
                  <a:pt x="301" y="240"/>
                </a:cubicBezTo>
                <a:cubicBezTo>
                  <a:pt x="309" y="235"/>
                  <a:pt x="306" y="230"/>
                  <a:pt x="304" y="230"/>
                </a:cubicBezTo>
                <a:close/>
                <a:moveTo>
                  <a:pt x="81" y="199"/>
                </a:moveTo>
                <a:cubicBezTo>
                  <a:pt x="84" y="200"/>
                  <a:pt x="85" y="201"/>
                  <a:pt x="85" y="203"/>
                </a:cubicBezTo>
                <a:cubicBezTo>
                  <a:pt x="85" y="205"/>
                  <a:pt x="81" y="215"/>
                  <a:pt x="84" y="221"/>
                </a:cubicBezTo>
                <a:cubicBezTo>
                  <a:pt x="85" y="222"/>
                  <a:pt x="88" y="229"/>
                  <a:pt x="90" y="230"/>
                </a:cubicBezTo>
                <a:cubicBezTo>
                  <a:pt x="91" y="230"/>
                  <a:pt x="91" y="231"/>
                  <a:pt x="92" y="231"/>
                </a:cubicBezTo>
                <a:cubicBezTo>
                  <a:pt x="93" y="233"/>
                  <a:pt x="95" y="233"/>
                  <a:pt x="96" y="232"/>
                </a:cubicBezTo>
                <a:cubicBezTo>
                  <a:pt x="98" y="230"/>
                  <a:pt x="94" y="227"/>
                  <a:pt x="95" y="226"/>
                </a:cubicBezTo>
                <a:cubicBezTo>
                  <a:pt x="97" y="223"/>
                  <a:pt x="94" y="220"/>
                  <a:pt x="99" y="217"/>
                </a:cubicBezTo>
                <a:cubicBezTo>
                  <a:pt x="100" y="217"/>
                  <a:pt x="99" y="215"/>
                  <a:pt x="100" y="214"/>
                </a:cubicBezTo>
                <a:cubicBezTo>
                  <a:pt x="101" y="214"/>
                  <a:pt x="102" y="214"/>
                  <a:pt x="103" y="213"/>
                </a:cubicBezTo>
                <a:cubicBezTo>
                  <a:pt x="104" y="212"/>
                  <a:pt x="107" y="206"/>
                  <a:pt x="109" y="206"/>
                </a:cubicBezTo>
                <a:cubicBezTo>
                  <a:pt x="111" y="206"/>
                  <a:pt x="123" y="194"/>
                  <a:pt x="119" y="189"/>
                </a:cubicBezTo>
                <a:cubicBezTo>
                  <a:pt x="117" y="187"/>
                  <a:pt x="104" y="180"/>
                  <a:pt x="103" y="178"/>
                </a:cubicBezTo>
                <a:cubicBezTo>
                  <a:pt x="103" y="177"/>
                  <a:pt x="103" y="175"/>
                  <a:pt x="101" y="174"/>
                </a:cubicBezTo>
                <a:cubicBezTo>
                  <a:pt x="101" y="174"/>
                  <a:pt x="96" y="170"/>
                  <a:pt x="95" y="169"/>
                </a:cubicBezTo>
                <a:cubicBezTo>
                  <a:pt x="95" y="168"/>
                  <a:pt x="88" y="166"/>
                  <a:pt x="82" y="171"/>
                </a:cubicBezTo>
                <a:cubicBezTo>
                  <a:pt x="81" y="171"/>
                  <a:pt x="77" y="180"/>
                  <a:pt x="76" y="182"/>
                </a:cubicBezTo>
                <a:cubicBezTo>
                  <a:pt x="74" y="184"/>
                  <a:pt x="73" y="187"/>
                  <a:pt x="73" y="189"/>
                </a:cubicBezTo>
                <a:cubicBezTo>
                  <a:pt x="73" y="192"/>
                  <a:pt x="75" y="193"/>
                  <a:pt x="76" y="195"/>
                </a:cubicBezTo>
                <a:cubicBezTo>
                  <a:pt x="78" y="197"/>
                  <a:pt x="78" y="199"/>
                  <a:pt x="81" y="199"/>
                </a:cubicBezTo>
                <a:close/>
                <a:moveTo>
                  <a:pt x="271" y="142"/>
                </a:moveTo>
                <a:cubicBezTo>
                  <a:pt x="271" y="142"/>
                  <a:pt x="273" y="142"/>
                  <a:pt x="272" y="141"/>
                </a:cubicBezTo>
                <a:cubicBezTo>
                  <a:pt x="272" y="141"/>
                  <a:pt x="271" y="140"/>
                  <a:pt x="270" y="140"/>
                </a:cubicBezTo>
                <a:cubicBezTo>
                  <a:pt x="270" y="138"/>
                  <a:pt x="271" y="138"/>
                  <a:pt x="269" y="137"/>
                </a:cubicBezTo>
                <a:cubicBezTo>
                  <a:pt x="269" y="136"/>
                  <a:pt x="268" y="135"/>
                  <a:pt x="267" y="134"/>
                </a:cubicBezTo>
                <a:cubicBezTo>
                  <a:pt x="267" y="134"/>
                  <a:pt x="265" y="132"/>
                  <a:pt x="264" y="133"/>
                </a:cubicBezTo>
                <a:cubicBezTo>
                  <a:pt x="264" y="133"/>
                  <a:pt x="267" y="136"/>
                  <a:pt x="267" y="137"/>
                </a:cubicBezTo>
                <a:cubicBezTo>
                  <a:pt x="268" y="138"/>
                  <a:pt x="268" y="139"/>
                  <a:pt x="269" y="140"/>
                </a:cubicBezTo>
                <a:cubicBezTo>
                  <a:pt x="269" y="140"/>
                  <a:pt x="270" y="142"/>
                  <a:pt x="271" y="142"/>
                </a:cubicBezTo>
                <a:close/>
                <a:moveTo>
                  <a:pt x="276" y="152"/>
                </a:moveTo>
                <a:cubicBezTo>
                  <a:pt x="276" y="151"/>
                  <a:pt x="277" y="150"/>
                  <a:pt x="276" y="149"/>
                </a:cubicBezTo>
                <a:cubicBezTo>
                  <a:pt x="276" y="149"/>
                  <a:pt x="275" y="148"/>
                  <a:pt x="274" y="147"/>
                </a:cubicBezTo>
                <a:cubicBezTo>
                  <a:pt x="274" y="146"/>
                  <a:pt x="276" y="147"/>
                  <a:pt x="276" y="147"/>
                </a:cubicBezTo>
                <a:cubicBezTo>
                  <a:pt x="276" y="146"/>
                  <a:pt x="276" y="145"/>
                  <a:pt x="275" y="145"/>
                </a:cubicBezTo>
                <a:cubicBezTo>
                  <a:pt x="274" y="145"/>
                  <a:pt x="273" y="144"/>
                  <a:pt x="272" y="143"/>
                </a:cubicBezTo>
                <a:cubicBezTo>
                  <a:pt x="270" y="142"/>
                  <a:pt x="271" y="145"/>
                  <a:pt x="273" y="147"/>
                </a:cubicBezTo>
                <a:cubicBezTo>
                  <a:pt x="273" y="148"/>
                  <a:pt x="274" y="149"/>
                  <a:pt x="274" y="150"/>
                </a:cubicBezTo>
                <a:cubicBezTo>
                  <a:pt x="274" y="152"/>
                  <a:pt x="266" y="153"/>
                  <a:pt x="270" y="156"/>
                </a:cubicBezTo>
                <a:cubicBezTo>
                  <a:pt x="271" y="157"/>
                  <a:pt x="271" y="156"/>
                  <a:pt x="271" y="156"/>
                </a:cubicBezTo>
                <a:cubicBezTo>
                  <a:pt x="272" y="155"/>
                  <a:pt x="273" y="155"/>
                  <a:pt x="274" y="155"/>
                </a:cubicBezTo>
                <a:cubicBezTo>
                  <a:pt x="275" y="155"/>
                  <a:pt x="276" y="155"/>
                  <a:pt x="277" y="154"/>
                </a:cubicBezTo>
                <a:cubicBezTo>
                  <a:pt x="278" y="154"/>
                  <a:pt x="277" y="153"/>
                  <a:pt x="276" y="152"/>
                </a:cubicBezTo>
                <a:close/>
                <a:moveTo>
                  <a:pt x="69" y="110"/>
                </a:moveTo>
                <a:cubicBezTo>
                  <a:pt x="94" y="83"/>
                  <a:pt x="102" y="72"/>
                  <a:pt x="102" y="56"/>
                </a:cubicBezTo>
                <a:cubicBezTo>
                  <a:pt x="102" y="38"/>
                  <a:pt x="87" y="23"/>
                  <a:pt x="69" y="23"/>
                </a:cubicBezTo>
                <a:cubicBezTo>
                  <a:pt x="50" y="23"/>
                  <a:pt x="35" y="38"/>
                  <a:pt x="35" y="56"/>
                </a:cubicBezTo>
                <a:cubicBezTo>
                  <a:pt x="35" y="72"/>
                  <a:pt x="44" y="83"/>
                  <a:pt x="69" y="110"/>
                </a:cubicBezTo>
                <a:close/>
              </a:path>
            </a:pathLst>
          </a:custGeom>
          <a:solidFill>
            <a:srgbClr val="237D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 name="组合 2"/>
          <p:cNvGrpSpPr/>
          <p:nvPr/>
        </p:nvGrpSpPr>
        <p:grpSpPr>
          <a:xfrm>
            <a:off x="8938517" y="2374181"/>
            <a:ext cx="1401471" cy="1388322"/>
            <a:chOff x="6627117" y="2363028"/>
            <a:chExt cx="1401471" cy="1388322"/>
          </a:xfrm>
        </p:grpSpPr>
        <p:sp>
          <p:nvSpPr>
            <p:cNvPr id="101" name="文本框 59"/>
            <p:cNvSpPr txBox="1"/>
            <p:nvPr/>
          </p:nvSpPr>
          <p:spPr>
            <a:xfrm>
              <a:off x="6627117" y="3351240"/>
              <a:ext cx="1401471" cy="400110"/>
            </a:xfrm>
            <a:prstGeom prst="rect">
              <a:avLst/>
            </a:prstGeom>
            <a:noFill/>
          </p:spPr>
          <p:txBody>
            <a:bodyPr wrap="square" rtlCol="0">
              <a:spAutoFit/>
            </a:bodyPr>
            <a:lstStyle/>
            <a:p>
              <a:pPr algn="ctr" defTabSz="1219170"/>
              <a:r>
                <a:rPr lang="zh-CN" altLang="en-US" sz="2000" b="1" dirty="0" smtClean="0">
                  <a:solidFill>
                    <a:srgbClr val="8CC066"/>
                  </a:solidFill>
                  <a:cs typeface="+mn-ea"/>
                  <a:sym typeface="+mn-lt"/>
                </a:rPr>
                <a:t>差异对比</a:t>
              </a:r>
              <a:endParaRPr lang="ar-SA" altLang="zh-CN" sz="2000" b="1" dirty="0">
                <a:solidFill>
                  <a:srgbClr val="8CC066"/>
                </a:solidFill>
                <a:cs typeface="+mn-ea"/>
                <a:sym typeface="+mn-lt"/>
              </a:endParaRPr>
            </a:p>
          </p:txBody>
        </p:sp>
        <p:sp>
          <p:nvSpPr>
            <p:cNvPr id="45" name="Freeform 102"/>
            <p:cNvSpPr>
              <a:spLocks noEditPoints="1"/>
            </p:cNvSpPr>
            <p:nvPr/>
          </p:nvSpPr>
          <p:spPr bwMode="auto">
            <a:xfrm>
              <a:off x="7050489" y="2363028"/>
              <a:ext cx="423283" cy="605733"/>
            </a:xfrm>
            <a:custGeom>
              <a:avLst/>
              <a:gdLst>
                <a:gd name="T0" fmla="*/ 104 w 140"/>
                <a:gd name="T1" fmla="*/ 24 h 200"/>
                <a:gd name="T2" fmla="*/ 92 w 140"/>
                <a:gd name="T3" fmla="*/ 20 h 200"/>
                <a:gd name="T4" fmla="*/ 48 w 140"/>
                <a:gd name="T5" fmla="*/ 20 h 200"/>
                <a:gd name="T6" fmla="*/ 36 w 140"/>
                <a:gd name="T7" fmla="*/ 24 h 200"/>
                <a:gd name="T8" fmla="*/ 0 w 140"/>
                <a:gd name="T9" fmla="*/ 44 h 200"/>
                <a:gd name="T10" fmla="*/ 24 w 140"/>
                <a:gd name="T11" fmla="*/ 200 h 200"/>
                <a:gd name="T12" fmla="*/ 140 w 140"/>
                <a:gd name="T13" fmla="*/ 180 h 200"/>
                <a:gd name="T14" fmla="*/ 116 w 140"/>
                <a:gd name="T15" fmla="*/ 24 h 200"/>
                <a:gd name="T16" fmla="*/ 81 w 140"/>
                <a:gd name="T17" fmla="*/ 23 h 200"/>
                <a:gd name="T18" fmla="*/ 58 w 140"/>
                <a:gd name="T19" fmla="*/ 23 h 200"/>
                <a:gd name="T20" fmla="*/ 128 w 140"/>
                <a:gd name="T21" fmla="*/ 168 h 200"/>
                <a:gd name="T22" fmla="*/ 32 w 140"/>
                <a:gd name="T23" fmla="*/ 188 h 200"/>
                <a:gd name="T24" fmla="*/ 12 w 140"/>
                <a:gd name="T25" fmla="*/ 52 h 200"/>
                <a:gd name="T26" fmla="*/ 32 w 140"/>
                <a:gd name="T27" fmla="*/ 32 h 200"/>
                <a:gd name="T28" fmla="*/ 46 w 140"/>
                <a:gd name="T29" fmla="*/ 48 h 200"/>
                <a:gd name="T30" fmla="*/ 108 w 140"/>
                <a:gd name="T31" fmla="*/ 34 h 200"/>
                <a:gd name="T32" fmla="*/ 108 w 140"/>
                <a:gd name="T33" fmla="*/ 32 h 200"/>
                <a:gd name="T34" fmla="*/ 128 w 140"/>
                <a:gd name="T35" fmla="*/ 168 h 200"/>
                <a:gd name="T36" fmla="*/ 30 w 140"/>
                <a:gd name="T37" fmla="*/ 124 h 200"/>
                <a:gd name="T38" fmla="*/ 30 w 140"/>
                <a:gd name="T39" fmla="*/ 136 h 200"/>
                <a:gd name="T40" fmla="*/ 116 w 140"/>
                <a:gd name="T41" fmla="*/ 130 h 200"/>
                <a:gd name="T42" fmla="*/ 110 w 140"/>
                <a:gd name="T43" fmla="*/ 64 h 200"/>
                <a:gd name="T44" fmla="*/ 24 w 140"/>
                <a:gd name="T45" fmla="*/ 70 h 200"/>
                <a:gd name="T46" fmla="*/ 110 w 140"/>
                <a:gd name="T47" fmla="*/ 76 h 200"/>
                <a:gd name="T48" fmla="*/ 110 w 140"/>
                <a:gd name="T49" fmla="*/ 64 h 200"/>
                <a:gd name="T50" fmla="*/ 30 w 140"/>
                <a:gd name="T51" fmla="*/ 104 h 200"/>
                <a:gd name="T52" fmla="*/ 30 w 140"/>
                <a:gd name="T53" fmla="*/ 116 h 200"/>
                <a:gd name="T54" fmla="*/ 116 w 140"/>
                <a:gd name="T55" fmla="*/ 110 h 200"/>
                <a:gd name="T56" fmla="*/ 110 w 140"/>
                <a:gd name="T57" fmla="*/ 84 h 200"/>
                <a:gd name="T58" fmla="*/ 24 w 140"/>
                <a:gd name="T59" fmla="*/ 90 h 200"/>
                <a:gd name="T60" fmla="*/ 110 w 140"/>
                <a:gd name="T61" fmla="*/ 96 h 200"/>
                <a:gd name="T62" fmla="*/ 110 w 140"/>
                <a:gd name="T63" fmla="*/ 84 h 200"/>
                <a:gd name="T64" fmla="*/ 40 w 140"/>
                <a:gd name="T65" fmla="*/ 173 h 200"/>
                <a:gd name="T66" fmla="*/ 24 w 140"/>
                <a:gd name="T67" fmla="*/ 169 h 200"/>
                <a:gd name="T68" fmla="*/ 63 w 140"/>
                <a:gd name="T69" fmla="*/ 16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0" h="200">
                  <a:moveTo>
                    <a:pt x="116" y="24"/>
                  </a:moveTo>
                  <a:cubicBezTo>
                    <a:pt x="104" y="24"/>
                    <a:pt x="104" y="24"/>
                    <a:pt x="104" y="24"/>
                  </a:cubicBezTo>
                  <a:cubicBezTo>
                    <a:pt x="101" y="22"/>
                    <a:pt x="98" y="20"/>
                    <a:pt x="94" y="20"/>
                  </a:cubicBezTo>
                  <a:cubicBezTo>
                    <a:pt x="92" y="20"/>
                    <a:pt x="92" y="20"/>
                    <a:pt x="92" y="20"/>
                  </a:cubicBezTo>
                  <a:cubicBezTo>
                    <a:pt x="91" y="9"/>
                    <a:pt x="81" y="0"/>
                    <a:pt x="70" y="0"/>
                  </a:cubicBezTo>
                  <a:cubicBezTo>
                    <a:pt x="58" y="0"/>
                    <a:pt x="49" y="9"/>
                    <a:pt x="48" y="20"/>
                  </a:cubicBezTo>
                  <a:cubicBezTo>
                    <a:pt x="46" y="20"/>
                    <a:pt x="46" y="20"/>
                    <a:pt x="46" y="20"/>
                  </a:cubicBezTo>
                  <a:cubicBezTo>
                    <a:pt x="42" y="20"/>
                    <a:pt x="39" y="22"/>
                    <a:pt x="36" y="24"/>
                  </a:cubicBezTo>
                  <a:cubicBezTo>
                    <a:pt x="24" y="24"/>
                    <a:pt x="24" y="24"/>
                    <a:pt x="24" y="24"/>
                  </a:cubicBezTo>
                  <a:cubicBezTo>
                    <a:pt x="13" y="24"/>
                    <a:pt x="0" y="33"/>
                    <a:pt x="0" y="44"/>
                  </a:cubicBezTo>
                  <a:cubicBezTo>
                    <a:pt x="0" y="180"/>
                    <a:pt x="0" y="180"/>
                    <a:pt x="0" y="180"/>
                  </a:cubicBezTo>
                  <a:cubicBezTo>
                    <a:pt x="0" y="191"/>
                    <a:pt x="13" y="200"/>
                    <a:pt x="24" y="200"/>
                  </a:cubicBezTo>
                  <a:cubicBezTo>
                    <a:pt x="116" y="200"/>
                    <a:pt x="116" y="200"/>
                    <a:pt x="116" y="200"/>
                  </a:cubicBezTo>
                  <a:cubicBezTo>
                    <a:pt x="127" y="200"/>
                    <a:pt x="140" y="191"/>
                    <a:pt x="140" y="180"/>
                  </a:cubicBezTo>
                  <a:cubicBezTo>
                    <a:pt x="140" y="44"/>
                    <a:pt x="140" y="44"/>
                    <a:pt x="140" y="44"/>
                  </a:cubicBezTo>
                  <a:cubicBezTo>
                    <a:pt x="140" y="33"/>
                    <a:pt x="127" y="24"/>
                    <a:pt x="116" y="24"/>
                  </a:cubicBezTo>
                  <a:close/>
                  <a:moveTo>
                    <a:pt x="70" y="11"/>
                  </a:moveTo>
                  <a:cubicBezTo>
                    <a:pt x="76" y="11"/>
                    <a:pt x="81" y="16"/>
                    <a:pt x="81" y="23"/>
                  </a:cubicBezTo>
                  <a:cubicBezTo>
                    <a:pt x="81" y="29"/>
                    <a:pt x="76" y="34"/>
                    <a:pt x="70" y="34"/>
                  </a:cubicBezTo>
                  <a:cubicBezTo>
                    <a:pt x="63" y="34"/>
                    <a:pt x="58" y="29"/>
                    <a:pt x="58" y="23"/>
                  </a:cubicBezTo>
                  <a:cubicBezTo>
                    <a:pt x="58" y="16"/>
                    <a:pt x="63" y="11"/>
                    <a:pt x="70" y="11"/>
                  </a:cubicBezTo>
                  <a:close/>
                  <a:moveTo>
                    <a:pt x="128" y="168"/>
                  </a:moveTo>
                  <a:cubicBezTo>
                    <a:pt x="128" y="179"/>
                    <a:pt x="119" y="188"/>
                    <a:pt x="108" y="188"/>
                  </a:cubicBezTo>
                  <a:cubicBezTo>
                    <a:pt x="32" y="188"/>
                    <a:pt x="32" y="188"/>
                    <a:pt x="32" y="188"/>
                  </a:cubicBezTo>
                  <a:cubicBezTo>
                    <a:pt x="21" y="188"/>
                    <a:pt x="12" y="179"/>
                    <a:pt x="12" y="168"/>
                  </a:cubicBezTo>
                  <a:cubicBezTo>
                    <a:pt x="12" y="52"/>
                    <a:pt x="12" y="52"/>
                    <a:pt x="12" y="52"/>
                  </a:cubicBezTo>
                  <a:cubicBezTo>
                    <a:pt x="12" y="41"/>
                    <a:pt x="21" y="32"/>
                    <a:pt x="32" y="32"/>
                  </a:cubicBezTo>
                  <a:cubicBezTo>
                    <a:pt x="32" y="32"/>
                    <a:pt x="32" y="32"/>
                    <a:pt x="32" y="32"/>
                  </a:cubicBezTo>
                  <a:cubicBezTo>
                    <a:pt x="32" y="33"/>
                    <a:pt x="32" y="34"/>
                    <a:pt x="32" y="34"/>
                  </a:cubicBezTo>
                  <a:cubicBezTo>
                    <a:pt x="32" y="42"/>
                    <a:pt x="38" y="48"/>
                    <a:pt x="46" y="48"/>
                  </a:cubicBezTo>
                  <a:cubicBezTo>
                    <a:pt x="94" y="48"/>
                    <a:pt x="94" y="48"/>
                    <a:pt x="94" y="48"/>
                  </a:cubicBezTo>
                  <a:cubicBezTo>
                    <a:pt x="102" y="48"/>
                    <a:pt x="108" y="42"/>
                    <a:pt x="108" y="34"/>
                  </a:cubicBezTo>
                  <a:cubicBezTo>
                    <a:pt x="108" y="34"/>
                    <a:pt x="108" y="33"/>
                    <a:pt x="108" y="32"/>
                  </a:cubicBezTo>
                  <a:cubicBezTo>
                    <a:pt x="108" y="32"/>
                    <a:pt x="108" y="32"/>
                    <a:pt x="108" y="32"/>
                  </a:cubicBezTo>
                  <a:cubicBezTo>
                    <a:pt x="119" y="32"/>
                    <a:pt x="128" y="41"/>
                    <a:pt x="128" y="52"/>
                  </a:cubicBezTo>
                  <a:lnTo>
                    <a:pt x="128" y="168"/>
                  </a:lnTo>
                  <a:close/>
                  <a:moveTo>
                    <a:pt x="110" y="124"/>
                  </a:moveTo>
                  <a:cubicBezTo>
                    <a:pt x="30" y="124"/>
                    <a:pt x="30" y="124"/>
                    <a:pt x="30" y="124"/>
                  </a:cubicBezTo>
                  <a:cubicBezTo>
                    <a:pt x="27" y="124"/>
                    <a:pt x="24" y="127"/>
                    <a:pt x="24" y="130"/>
                  </a:cubicBezTo>
                  <a:cubicBezTo>
                    <a:pt x="24" y="134"/>
                    <a:pt x="27" y="136"/>
                    <a:pt x="30" y="136"/>
                  </a:cubicBezTo>
                  <a:cubicBezTo>
                    <a:pt x="110" y="136"/>
                    <a:pt x="110" y="136"/>
                    <a:pt x="110" y="136"/>
                  </a:cubicBezTo>
                  <a:cubicBezTo>
                    <a:pt x="113" y="136"/>
                    <a:pt x="116" y="134"/>
                    <a:pt x="116" y="130"/>
                  </a:cubicBezTo>
                  <a:cubicBezTo>
                    <a:pt x="116" y="127"/>
                    <a:pt x="113" y="124"/>
                    <a:pt x="110" y="124"/>
                  </a:cubicBezTo>
                  <a:close/>
                  <a:moveTo>
                    <a:pt x="110" y="64"/>
                  </a:moveTo>
                  <a:cubicBezTo>
                    <a:pt x="30" y="64"/>
                    <a:pt x="30" y="64"/>
                    <a:pt x="30" y="64"/>
                  </a:cubicBezTo>
                  <a:cubicBezTo>
                    <a:pt x="27" y="64"/>
                    <a:pt x="24" y="67"/>
                    <a:pt x="24" y="70"/>
                  </a:cubicBezTo>
                  <a:cubicBezTo>
                    <a:pt x="24" y="74"/>
                    <a:pt x="27" y="76"/>
                    <a:pt x="30" y="76"/>
                  </a:cubicBezTo>
                  <a:cubicBezTo>
                    <a:pt x="110" y="76"/>
                    <a:pt x="110" y="76"/>
                    <a:pt x="110" y="76"/>
                  </a:cubicBezTo>
                  <a:cubicBezTo>
                    <a:pt x="113" y="76"/>
                    <a:pt x="116" y="74"/>
                    <a:pt x="116" y="70"/>
                  </a:cubicBezTo>
                  <a:cubicBezTo>
                    <a:pt x="116" y="67"/>
                    <a:pt x="113" y="64"/>
                    <a:pt x="110" y="64"/>
                  </a:cubicBezTo>
                  <a:close/>
                  <a:moveTo>
                    <a:pt x="110" y="104"/>
                  </a:moveTo>
                  <a:cubicBezTo>
                    <a:pt x="30" y="104"/>
                    <a:pt x="30" y="104"/>
                    <a:pt x="30" y="104"/>
                  </a:cubicBezTo>
                  <a:cubicBezTo>
                    <a:pt x="27" y="104"/>
                    <a:pt x="24" y="107"/>
                    <a:pt x="24" y="110"/>
                  </a:cubicBezTo>
                  <a:cubicBezTo>
                    <a:pt x="24" y="114"/>
                    <a:pt x="27" y="116"/>
                    <a:pt x="30" y="116"/>
                  </a:cubicBezTo>
                  <a:cubicBezTo>
                    <a:pt x="110" y="116"/>
                    <a:pt x="110" y="116"/>
                    <a:pt x="110" y="116"/>
                  </a:cubicBezTo>
                  <a:cubicBezTo>
                    <a:pt x="113" y="116"/>
                    <a:pt x="116" y="114"/>
                    <a:pt x="116" y="110"/>
                  </a:cubicBezTo>
                  <a:cubicBezTo>
                    <a:pt x="116" y="107"/>
                    <a:pt x="113" y="104"/>
                    <a:pt x="110" y="104"/>
                  </a:cubicBezTo>
                  <a:close/>
                  <a:moveTo>
                    <a:pt x="110" y="84"/>
                  </a:moveTo>
                  <a:cubicBezTo>
                    <a:pt x="30" y="84"/>
                    <a:pt x="30" y="84"/>
                    <a:pt x="30" y="84"/>
                  </a:cubicBezTo>
                  <a:cubicBezTo>
                    <a:pt x="27" y="84"/>
                    <a:pt x="24" y="87"/>
                    <a:pt x="24" y="90"/>
                  </a:cubicBezTo>
                  <a:cubicBezTo>
                    <a:pt x="24" y="94"/>
                    <a:pt x="27" y="96"/>
                    <a:pt x="30" y="96"/>
                  </a:cubicBezTo>
                  <a:cubicBezTo>
                    <a:pt x="110" y="96"/>
                    <a:pt x="110" y="96"/>
                    <a:pt x="110" y="96"/>
                  </a:cubicBezTo>
                  <a:cubicBezTo>
                    <a:pt x="113" y="96"/>
                    <a:pt x="116" y="94"/>
                    <a:pt x="116" y="90"/>
                  </a:cubicBezTo>
                  <a:cubicBezTo>
                    <a:pt x="116" y="87"/>
                    <a:pt x="113" y="84"/>
                    <a:pt x="110" y="84"/>
                  </a:cubicBezTo>
                  <a:close/>
                  <a:moveTo>
                    <a:pt x="62" y="145"/>
                  </a:moveTo>
                  <a:cubicBezTo>
                    <a:pt x="48" y="152"/>
                    <a:pt x="40" y="173"/>
                    <a:pt x="40" y="173"/>
                  </a:cubicBezTo>
                  <a:cubicBezTo>
                    <a:pt x="35" y="163"/>
                    <a:pt x="35" y="163"/>
                    <a:pt x="35" y="163"/>
                  </a:cubicBezTo>
                  <a:cubicBezTo>
                    <a:pt x="24" y="169"/>
                    <a:pt x="24" y="169"/>
                    <a:pt x="24" y="169"/>
                  </a:cubicBezTo>
                  <a:cubicBezTo>
                    <a:pt x="28" y="171"/>
                    <a:pt x="35" y="176"/>
                    <a:pt x="41" y="183"/>
                  </a:cubicBezTo>
                  <a:cubicBezTo>
                    <a:pt x="45" y="176"/>
                    <a:pt x="57" y="161"/>
                    <a:pt x="63" y="160"/>
                  </a:cubicBezTo>
                  <a:cubicBezTo>
                    <a:pt x="60" y="154"/>
                    <a:pt x="62" y="150"/>
                    <a:pt x="62" y="145"/>
                  </a:cubicBezTo>
                  <a:close/>
                </a:path>
              </a:pathLst>
            </a:custGeom>
            <a:solidFill>
              <a:srgbClr val="8CC0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9" name="Freeform 152"/>
          <p:cNvSpPr>
            <a:spLocks noEditPoints="1"/>
          </p:cNvSpPr>
          <p:nvPr/>
        </p:nvSpPr>
        <p:spPr bwMode="auto">
          <a:xfrm>
            <a:off x="4807019" y="2449909"/>
            <a:ext cx="501834" cy="504394"/>
          </a:xfrm>
          <a:custGeom>
            <a:avLst/>
            <a:gdLst>
              <a:gd name="T0" fmla="*/ 194 w 199"/>
              <a:gd name="T1" fmla="*/ 29 h 199"/>
              <a:gd name="T2" fmla="*/ 184 w 199"/>
              <a:gd name="T3" fmla="*/ 28 h 199"/>
              <a:gd name="T4" fmla="*/ 129 w 199"/>
              <a:gd name="T5" fmla="*/ 38 h 199"/>
              <a:gd name="T6" fmla="*/ 181 w 199"/>
              <a:gd name="T7" fmla="*/ 22 h 199"/>
              <a:gd name="T8" fmla="*/ 185 w 199"/>
              <a:gd name="T9" fmla="*/ 18 h 199"/>
              <a:gd name="T10" fmla="*/ 181 w 199"/>
              <a:gd name="T11" fmla="*/ 14 h 199"/>
              <a:gd name="T12" fmla="*/ 120 w 199"/>
              <a:gd name="T13" fmla="*/ 34 h 199"/>
              <a:gd name="T14" fmla="*/ 173 w 199"/>
              <a:gd name="T15" fmla="*/ 8 h 199"/>
              <a:gd name="T16" fmla="*/ 176 w 199"/>
              <a:gd name="T17" fmla="*/ 4 h 199"/>
              <a:gd name="T18" fmla="*/ 172 w 199"/>
              <a:gd name="T19" fmla="*/ 0 h 199"/>
              <a:gd name="T20" fmla="*/ 100 w 199"/>
              <a:gd name="T21" fmla="*/ 48 h 199"/>
              <a:gd name="T22" fmla="*/ 28 w 199"/>
              <a:gd name="T23" fmla="*/ 0 h 199"/>
              <a:gd name="T24" fmla="*/ 23 w 199"/>
              <a:gd name="T25" fmla="*/ 4 h 199"/>
              <a:gd name="T26" fmla="*/ 26 w 199"/>
              <a:gd name="T27" fmla="*/ 8 h 199"/>
              <a:gd name="T28" fmla="*/ 79 w 199"/>
              <a:gd name="T29" fmla="*/ 35 h 199"/>
              <a:gd name="T30" fmla="*/ 19 w 199"/>
              <a:gd name="T31" fmla="*/ 15 h 199"/>
              <a:gd name="T32" fmla="*/ 14 w 199"/>
              <a:gd name="T33" fmla="*/ 18 h 199"/>
              <a:gd name="T34" fmla="*/ 18 w 199"/>
              <a:gd name="T35" fmla="*/ 23 h 199"/>
              <a:gd name="T36" fmla="*/ 70 w 199"/>
              <a:gd name="T37" fmla="*/ 38 h 199"/>
              <a:gd name="T38" fmla="*/ 15 w 199"/>
              <a:gd name="T39" fmla="*/ 28 h 199"/>
              <a:gd name="T40" fmla="*/ 6 w 199"/>
              <a:gd name="T41" fmla="*/ 29 h 199"/>
              <a:gd name="T42" fmla="*/ 1 w 199"/>
              <a:gd name="T43" fmla="*/ 35 h 199"/>
              <a:gd name="T44" fmla="*/ 11 w 199"/>
              <a:gd name="T45" fmla="*/ 168 h 199"/>
              <a:gd name="T46" fmla="*/ 16 w 199"/>
              <a:gd name="T47" fmla="*/ 173 h 199"/>
              <a:gd name="T48" fmla="*/ 96 w 199"/>
              <a:gd name="T49" fmla="*/ 197 h 199"/>
              <a:gd name="T50" fmla="*/ 100 w 199"/>
              <a:gd name="T51" fmla="*/ 199 h 199"/>
              <a:gd name="T52" fmla="*/ 102 w 199"/>
              <a:gd name="T53" fmla="*/ 198 h 199"/>
              <a:gd name="T54" fmla="*/ 104 w 199"/>
              <a:gd name="T55" fmla="*/ 197 h 199"/>
              <a:gd name="T56" fmla="*/ 183 w 199"/>
              <a:gd name="T57" fmla="*/ 173 h 199"/>
              <a:gd name="T58" fmla="*/ 189 w 199"/>
              <a:gd name="T59" fmla="*/ 168 h 199"/>
              <a:gd name="T60" fmla="*/ 199 w 199"/>
              <a:gd name="T61" fmla="*/ 35 h 199"/>
              <a:gd name="T62" fmla="*/ 194 w 199"/>
              <a:gd name="T63" fmla="*/ 29 h 199"/>
              <a:gd name="T64" fmla="*/ 94 w 199"/>
              <a:gd name="T65" fmla="*/ 182 h 199"/>
              <a:gd name="T66" fmla="*/ 22 w 199"/>
              <a:gd name="T67" fmla="*/ 161 h 199"/>
              <a:gd name="T68" fmla="*/ 13 w 199"/>
              <a:gd name="T69" fmla="*/ 40 h 199"/>
              <a:gd name="T70" fmla="*/ 15 w 199"/>
              <a:gd name="T71" fmla="*/ 40 h 199"/>
              <a:gd name="T72" fmla="*/ 94 w 199"/>
              <a:gd name="T73" fmla="*/ 61 h 199"/>
              <a:gd name="T74" fmla="*/ 94 w 199"/>
              <a:gd name="T75" fmla="*/ 182 h 199"/>
              <a:gd name="T76" fmla="*/ 177 w 199"/>
              <a:gd name="T77" fmla="*/ 161 h 199"/>
              <a:gd name="T78" fmla="*/ 106 w 199"/>
              <a:gd name="T79" fmla="*/ 182 h 199"/>
              <a:gd name="T80" fmla="*/ 106 w 199"/>
              <a:gd name="T81" fmla="*/ 61 h 199"/>
              <a:gd name="T82" fmla="*/ 184 w 199"/>
              <a:gd name="T83" fmla="*/ 40 h 199"/>
              <a:gd name="T84" fmla="*/ 186 w 199"/>
              <a:gd name="T85" fmla="*/ 40 h 199"/>
              <a:gd name="T86" fmla="*/ 177 w 199"/>
              <a:gd name="T87" fmla="*/ 16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9" h="199">
                <a:moveTo>
                  <a:pt x="194" y="29"/>
                </a:moveTo>
                <a:cubicBezTo>
                  <a:pt x="193" y="28"/>
                  <a:pt x="190" y="28"/>
                  <a:pt x="184" y="28"/>
                </a:cubicBezTo>
                <a:cubicBezTo>
                  <a:pt x="173" y="28"/>
                  <a:pt x="154" y="30"/>
                  <a:pt x="129" y="38"/>
                </a:cubicBezTo>
                <a:cubicBezTo>
                  <a:pt x="155" y="24"/>
                  <a:pt x="181" y="22"/>
                  <a:pt x="181" y="22"/>
                </a:cubicBezTo>
                <a:cubicBezTo>
                  <a:pt x="183" y="22"/>
                  <a:pt x="185" y="20"/>
                  <a:pt x="185" y="18"/>
                </a:cubicBezTo>
                <a:cubicBezTo>
                  <a:pt x="185" y="16"/>
                  <a:pt x="183" y="14"/>
                  <a:pt x="181" y="14"/>
                </a:cubicBezTo>
                <a:cubicBezTo>
                  <a:pt x="179" y="15"/>
                  <a:pt x="148" y="16"/>
                  <a:pt x="120" y="34"/>
                </a:cubicBezTo>
                <a:cubicBezTo>
                  <a:pt x="141" y="14"/>
                  <a:pt x="173" y="8"/>
                  <a:pt x="173" y="8"/>
                </a:cubicBezTo>
                <a:cubicBezTo>
                  <a:pt x="175" y="8"/>
                  <a:pt x="177" y="6"/>
                  <a:pt x="176" y="4"/>
                </a:cubicBezTo>
                <a:cubicBezTo>
                  <a:pt x="176" y="1"/>
                  <a:pt x="174" y="0"/>
                  <a:pt x="172" y="0"/>
                </a:cubicBezTo>
                <a:cubicBezTo>
                  <a:pt x="169" y="1"/>
                  <a:pt x="119" y="10"/>
                  <a:pt x="100" y="48"/>
                </a:cubicBezTo>
                <a:cubicBezTo>
                  <a:pt x="80" y="11"/>
                  <a:pt x="30" y="1"/>
                  <a:pt x="28" y="0"/>
                </a:cubicBezTo>
                <a:cubicBezTo>
                  <a:pt x="25" y="0"/>
                  <a:pt x="23" y="1"/>
                  <a:pt x="23" y="4"/>
                </a:cubicBezTo>
                <a:cubicBezTo>
                  <a:pt x="22" y="6"/>
                  <a:pt x="24" y="8"/>
                  <a:pt x="26" y="8"/>
                </a:cubicBezTo>
                <a:cubicBezTo>
                  <a:pt x="27" y="8"/>
                  <a:pt x="58" y="14"/>
                  <a:pt x="79" y="35"/>
                </a:cubicBezTo>
                <a:cubicBezTo>
                  <a:pt x="51" y="16"/>
                  <a:pt x="20" y="15"/>
                  <a:pt x="19" y="15"/>
                </a:cubicBezTo>
                <a:cubicBezTo>
                  <a:pt x="16" y="14"/>
                  <a:pt x="15" y="16"/>
                  <a:pt x="14" y="18"/>
                </a:cubicBezTo>
                <a:cubicBezTo>
                  <a:pt x="14" y="21"/>
                  <a:pt x="16" y="22"/>
                  <a:pt x="18" y="23"/>
                </a:cubicBezTo>
                <a:cubicBezTo>
                  <a:pt x="19" y="23"/>
                  <a:pt x="45" y="24"/>
                  <a:pt x="70" y="38"/>
                </a:cubicBezTo>
                <a:cubicBezTo>
                  <a:pt x="45" y="30"/>
                  <a:pt x="26" y="28"/>
                  <a:pt x="15" y="28"/>
                </a:cubicBezTo>
                <a:cubicBezTo>
                  <a:pt x="9" y="28"/>
                  <a:pt x="6" y="29"/>
                  <a:pt x="6" y="29"/>
                </a:cubicBezTo>
                <a:cubicBezTo>
                  <a:pt x="3" y="29"/>
                  <a:pt x="0" y="32"/>
                  <a:pt x="1" y="35"/>
                </a:cubicBezTo>
                <a:cubicBezTo>
                  <a:pt x="11" y="168"/>
                  <a:pt x="11" y="168"/>
                  <a:pt x="11" y="168"/>
                </a:cubicBezTo>
                <a:cubicBezTo>
                  <a:pt x="11" y="171"/>
                  <a:pt x="13" y="173"/>
                  <a:pt x="16" y="173"/>
                </a:cubicBezTo>
                <a:cubicBezTo>
                  <a:pt x="66" y="175"/>
                  <a:pt x="96" y="197"/>
                  <a:pt x="96" y="197"/>
                </a:cubicBezTo>
                <a:cubicBezTo>
                  <a:pt x="97" y="198"/>
                  <a:pt x="98" y="199"/>
                  <a:pt x="100" y="199"/>
                </a:cubicBezTo>
                <a:cubicBezTo>
                  <a:pt x="101" y="199"/>
                  <a:pt x="101" y="198"/>
                  <a:pt x="102" y="198"/>
                </a:cubicBezTo>
                <a:cubicBezTo>
                  <a:pt x="103" y="198"/>
                  <a:pt x="103" y="197"/>
                  <a:pt x="104" y="197"/>
                </a:cubicBezTo>
                <a:cubicBezTo>
                  <a:pt x="107" y="194"/>
                  <a:pt x="137" y="175"/>
                  <a:pt x="183" y="173"/>
                </a:cubicBezTo>
                <a:cubicBezTo>
                  <a:pt x="186" y="173"/>
                  <a:pt x="188" y="171"/>
                  <a:pt x="189" y="168"/>
                </a:cubicBezTo>
                <a:cubicBezTo>
                  <a:pt x="199" y="35"/>
                  <a:pt x="199" y="35"/>
                  <a:pt x="199" y="35"/>
                </a:cubicBezTo>
                <a:cubicBezTo>
                  <a:pt x="199" y="32"/>
                  <a:pt x="197" y="29"/>
                  <a:pt x="194" y="29"/>
                </a:cubicBezTo>
                <a:close/>
                <a:moveTo>
                  <a:pt x="94" y="182"/>
                </a:moveTo>
                <a:cubicBezTo>
                  <a:pt x="81" y="175"/>
                  <a:pt x="56" y="164"/>
                  <a:pt x="22" y="161"/>
                </a:cubicBezTo>
                <a:cubicBezTo>
                  <a:pt x="13" y="40"/>
                  <a:pt x="13" y="40"/>
                  <a:pt x="13" y="40"/>
                </a:cubicBezTo>
                <a:cubicBezTo>
                  <a:pt x="14" y="40"/>
                  <a:pt x="14" y="40"/>
                  <a:pt x="15" y="40"/>
                </a:cubicBezTo>
                <a:cubicBezTo>
                  <a:pt x="29" y="40"/>
                  <a:pt x="57" y="43"/>
                  <a:pt x="94" y="61"/>
                </a:cubicBezTo>
                <a:lnTo>
                  <a:pt x="94" y="182"/>
                </a:lnTo>
                <a:close/>
                <a:moveTo>
                  <a:pt x="177" y="161"/>
                </a:moveTo>
                <a:cubicBezTo>
                  <a:pt x="143" y="164"/>
                  <a:pt x="118" y="175"/>
                  <a:pt x="106" y="182"/>
                </a:cubicBezTo>
                <a:cubicBezTo>
                  <a:pt x="106" y="61"/>
                  <a:pt x="106" y="61"/>
                  <a:pt x="106" y="61"/>
                </a:cubicBezTo>
                <a:cubicBezTo>
                  <a:pt x="142" y="43"/>
                  <a:pt x="170" y="40"/>
                  <a:pt x="184" y="40"/>
                </a:cubicBezTo>
                <a:cubicBezTo>
                  <a:pt x="185" y="40"/>
                  <a:pt x="186" y="40"/>
                  <a:pt x="186" y="40"/>
                </a:cubicBezTo>
                <a:lnTo>
                  <a:pt x="177" y="161"/>
                </a:lnTo>
                <a:close/>
              </a:path>
            </a:pathLst>
          </a:custGeom>
          <a:solidFill>
            <a:srgbClr val="14AA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椭圆 16"/>
          <p:cNvSpPr/>
          <p:nvPr/>
        </p:nvSpPr>
        <p:spPr>
          <a:xfrm>
            <a:off x="4926794" y="4249078"/>
            <a:ext cx="262284" cy="262284"/>
          </a:xfrm>
          <a:prstGeom prst="ellipse">
            <a:avLst/>
          </a:prstGeom>
          <a:solidFill>
            <a:srgbClr val="14AA96"/>
          </a:solidFill>
          <a:ln w="12700">
            <a:solidFill>
              <a:srgbClr val="14AA96"/>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a:p>
        </p:txBody>
      </p:sp>
    </p:spTree>
    <p:extLst>
      <p:ext uri="{BB962C8B-B14F-4D97-AF65-F5344CB8AC3E}">
        <p14:creationId xmlns:p14="http://schemas.microsoft.com/office/powerpoint/2010/main" val="3193953157"/>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a:stretch>
            <a:fillRect/>
          </a:stretch>
        </p:blipFill>
        <p:spPr>
          <a:xfrm>
            <a:off x="396718" y="1909225"/>
            <a:ext cx="11516008" cy="2856139"/>
          </a:xfrm>
          <a:prstGeom prst="rect">
            <a:avLst/>
          </a:prstGeom>
        </p:spPr>
      </p:pic>
      <p:sp>
        <p:nvSpPr>
          <p:cNvPr id="12" name="TextBox 11"/>
          <p:cNvSpPr txBox="1"/>
          <p:nvPr/>
        </p:nvSpPr>
        <p:spPr>
          <a:xfrm>
            <a:off x="2291785" y="106169"/>
            <a:ext cx="2416017" cy="523220"/>
          </a:xfrm>
          <a:prstGeom prst="rect">
            <a:avLst/>
          </a:prstGeom>
          <a:noFill/>
        </p:spPr>
        <p:txBody>
          <a:bodyPr wrap="square" rtlCol="0">
            <a:spAutoFit/>
          </a:bodyPr>
          <a:lstStyle/>
          <a:p>
            <a:r>
              <a:rPr lang="zh-CN" altLang="en-US" sz="2800" dirty="0" smtClean="0">
                <a:solidFill>
                  <a:srgbClr val="237DB9"/>
                </a:solidFill>
                <a:latin typeface="+mn-ea"/>
              </a:rPr>
              <a:t>产品</a:t>
            </a:r>
            <a:r>
              <a:rPr lang="zh-CN" altLang="en-US" sz="2800" dirty="0">
                <a:solidFill>
                  <a:srgbClr val="237DB9"/>
                </a:solidFill>
                <a:latin typeface="+mn-ea"/>
              </a:rPr>
              <a:t>开发</a:t>
            </a:r>
            <a:r>
              <a:rPr lang="zh-CN" altLang="en-US" sz="2800" dirty="0" smtClean="0">
                <a:solidFill>
                  <a:srgbClr val="237DB9"/>
                </a:solidFill>
                <a:latin typeface="+mn-ea"/>
              </a:rPr>
              <a:t>向导</a:t>
            </a:r>
            <a:endParaRPr lang="zh-CN" altLang="en-US" sz="2800" dirty="0">
              <a:solidFill>
                <a:srgbClr val="C00000"/>
              </a:solidFill>
            </a:endParaRPr>
          </a:p>
        </p:txBody>
      </p:sp>
      <p:sp>
        <p:nvSpPr>
          <p:cNvPr id="13" name="Rectangle 15"/>
          <p:cNvSpPr/>
          <p:nvPr/>
        </p:nvSpPr>
        <p:spPr>
          <a:xfrm>
            <a:off x="1" y="106262"/>
            <a:ext cx="2222337" cy="568449"/>
          </a:xfrm>
          <a:prstGeom prst="rect">
            <a:avLst/>
          </a:prstGeom>
          <a:solidFill>
            <a:srgbClr val="237DB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9170" rtl="1"/>
            <a:endParaRPr lang="ar-SA" sz="2400">
              <a:solidFill>
                <a:srgbClr val="FFFFFF"/>
              </a:solidFill>
              <a:cs typeface="+mn-ea"/>
              <a:sym typeface="+mn-lt"/>
            </a:endParaRPr>
          </a:p>
        </p:txBody>
      </p:sp>
      <p:sp>
        <p:nvSpPr>
          <p:cNvPr id="14" name="TextBox 13"/>
          <p:cNvSpPr txBox="1"/>
          <p:nvPr/>
        </p:nvSpPr>
        <p:spPr>
          <a:xfrm>
            <a:off x="-69450" y="116160"/>
            <a:ext cx="2361235" cy="523220"/>
          </a:xfrm>
          <a:prstGeom prst="rect">
            <a:avLst/>
          </a:prstGeom>
          <a:noFill/>
        </p:spPr>
        <p:txBody>
          <a:bodyPr wrap="square" rtlCol="0">
            <a:spAutoFit/>
          </a:bodyPr>
          <a:lstStyle/>
          <a:p>
            <a:pPr algn="ctr"/>
            <a:r>
              <a:rPr lang="zh-CN" altLang="en-US" sz="2800" dirty="0" smtClean="0"/>
              <a:t>亮点功能</a:t>
            </a:r>
            <a:r>
              <a:rPr lang="en-US" altLang="zh-CN" sz="2800" dirty="0" smtClean="0"/>
              <a:t>1</a:t>
            </a:r>
            <a:endParaRPr lang="zh-CN" altLang="en-US" sz="2800" dirty="0"/>
          </a:p>
        </p:txBody>
      </p:sp>
      <p:sp>
        <p:nvSpPr>
          <p:cNvPr id="19" name="文本框 18"/>
          <p:cNvSpPr txBox="1"/>
          <p:nvPr/>
        </p:nvSpPr>
        <p:spPr>
          <a:xfrm>
            <a:off x="386570" y="887275"/>
            <a:ext cx="11564256" cy="738664"/>
          </a:xfrm>
          <a:prstGeom prst="rect">
            <a:avLst/>
          </a:prstGeom>
          <a:solidFill>
            <a:schemeClr val="bg2">
              <a:lumMod val="85000"/>
            </a:schemeClr>
          </a:solidFill>
        </p:spPr>
        <p:txBody>
          <a:bodyPr wrap="square" rtlCol="0">
            <a:spAutoFit/>
          </a:bodyPr>
          <a:lstStyle/>
          <a:p>
            <a:pPr algn="just">
              <a:lnSpc>
                <a:spcPct val="150000"/>
              </a:lnSpc>
            </a:pPr>
            <a:r>
              <a:rPr lang="zh-CN" altLang="en-US" sz="1400" dirty="0" smtClean="0">
                <a:solidFill>
                  <a:srgbClr val="000000"/>
                </a:solidFill>
              </a:rPr>
              <a:t>开发中心提供向导式产品开发能力，</a:t>
            </a:r>
            <a:r>
              <a:rPr lang="zh-CN" altLang="en-US" sz="1400" dirty="0">
                <a:solidFill>
                  <a:srgbClr val="000000"/>
                </a:solidFill>
              </a:rPr>
              <a:t>端到端引导开发者</a:t>
            </a:r>
            <a:r>
              <a:rPr lang="zh-CN" altLang="en-US" sz="1400" dirty="0" smtClean="0">
                <a:solidFill>
                  <a:srgbClr val="000000"/>
                </a:solidFill>
              </a:rPr>
              <a:t>完成</a:t>
            </a:r>
            <a:r>
              <a:rPr lang="en-US" altLang="zh-CN" sz="1400" dirty="0" smtClean="0">
                <a:solidFill>
                  <a:srgbClr val="000000"/>
                </a:solidFill>
              </a:rPr>
              <a:t>Profile</a:t>
            </a:r>
            <a:r>
              <a:rPr lang="zh-CN" altLang="en-US" sz="1400" dirty="0" smtClean="0">
                <a:solidFill>
                  <a:srgbClr val="000000"/>
                </a:solidFill>
              </a:rPr>
              <a:t>定义、</a:t>
            </a:r>
            <a:r>
              <a:rPr lang="zh-CN" altLang="en-US" sz="1400" dirty="0">
                <a:solidFill>
                  <a:srgbClr val="000000"/>
                </a:solidFill>
              </a:rPr>
              <a:t>插件</a:t>
            </a:r>
            <a:r>
              <a:rPr lang="zh-CN" altLang="en-US" sz="1400" dirty="0" smtClean="0">
                <a:solidFill>
                  <a:srgbClr val="000000"/>
                </a:solidFill>
              </a:rPr>
              <a:t>开发</a:t>
            </a:r>
            <a:r>
              <a:rPr lang="zh-CN" altLang="en-US" sz="1400" dirty="0">
                <a:solidFill>
                  <a:srgbClr val="000000"/>
                </a:solidFill>
              </a:rPr>
              <a:t>、</a:t>
            </a:r>
            <a:r>
              <a:rPr lang="zh-CN" altLang="en-US" sz="1400" dirty="0" smtClean="0">
                <a:solidFill>
                  <a:srgbClr val="000000"/>
                </a:solidFill>
              </a:rPr>
              <a:t>设备调测等开发行为，缩短开发和测试周期，助力物联网产品高效集成。</a:t>
            </a:r>
            <a:endParaRPr lang="en-US" altLang="zh-CN" sz="1400" dirty="0">
              <a:solidFill>
                <a:srgbClr val="000000"/>
              </a:solidFill>
            </a:endParaRPr>
          </a:p>
        </p:txBody>
      </p:sp>
      <p:sp>
        <p:nvSpPr>
          <p:cNvPr id="16" name="矩形 15"/>
          <p:cNvSpPr/>
          <p:nvPr/>
        </p:nvSpPr>
        <p:spPr>
          <a:xfrm>
            <a:off x="2462544" y="3304348"/>
            <a:ext cx="9421928" cy="398352"/>
          </a:xfrm>
          <a:prstGeom prst="rect">
            <a:avLst/>
          </a:prstGeom>
          <a:noFill/>
          <a:ln w="28575">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a:p>
        </p:txBody>
      </p:sp>
    </p:spTree>
    <p:extLst>
      <p:ext uri="{BB962C8B-B14F-4D97-AF65-F5344CB8AC3E}">
        <p14:creationId xmlns:p14="http://schemas.microsoft.com/office/powerpoint/2010/main" val="254959952"/>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86570" y="1800031"/>
            <a:ext cx="7158273" cy="3520724"/>
          </a:xfrm>
          <a:prstGeom prst="rect">
            <a:avLst/>
          </a:prstGeom>
          <a:ln>
            <a:noFill/>
          </a:ln>
          <a:effectLst>
            <a:outerShdw blurRad="190500" algn="tl" rotWithShape="0">
              <a:srgbClr val="000000">
                <a:alpha val="70000"/>
              </a:srgbClr>
            </a:outerShdw>
          </a:effectLst>
        </p:spPr>
      </p:pic>
      <p:sp>
        <p:nvSpPr>
          <p:cNvPr id="18" name="矩形 17"/>
          <p:cNvSpPr/>
          <p:nvPr/>
        </p:nvSpPr>
        <p:spPr>
          <a:xfrm>
            <a:off x="452674" y="3413157"/>
            <a:ext cx="6998328" cy="1837854"/>
          </a:xfrm>
          <a:prstGeom prst="rect">
            <a:avLst/>
          </a:prstGeom>
          <a:noFill/>
          <a:ln w="19050">
            <a:solidFill>
              <a:srgbClr val="C0000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a:p>
        </p:txBody>
      </p:sp>
      <p:sp>
        <p:nvSpPr>
          <p:cNvPr id="12" name="TextBox 11"/>
          <p:cNvSpPr txBox="1"/>
          <p:nvPr/>
        </p:nvSpPr>
        <p:spPr>
          <a:xfrm>
            <a:off x="2291785" y="106169"/>
            <a:ext cx="5093753" cy="523220"/>
          </a:xfrm>
          <a:prstGeom prst="rect">
            <a:avLst/>
          </a:prstGeom>
          <a:noFill/>
        </p:spPr>
        <p:txBody>
          <a:bodyPr wrap="square" rtlCol="0">
            <a:spAutoFit/>
          </a:bodyPr>
          <a:lstStyle/>
          <a:p>
            <a:r>
              <a:rPr lang="zh-CN" altLang="en-US" sz="2800" dirty="0" smtClean="0">
                <a:solidFill>
                  <a:srgbClr val="237DB9"/>
                </a:solidFill>
                <a:latin typeface="+mn-ea"/>
              </a:rPr>
              <a:t>无码化开发</a:t>
            </a:r>
            <a:endParaRPr lang="zh-CN" altLang="en-US" sz="2800" dirty="0">
              <a:solidFill>
                <a:srgbClr val="C00000"/>
              </a:solidFill>
            </a:endParaRPr>
          </a:p>
        </p:txBody>
      </p:sp>
      <p:sp>
        <p:nvSpPr>
          <p:cNvPr id="13" name="Rectangle 15"/>
          <p:cNvSpPr/>
          <p:nvPr/>
        </p:nvSpPr>
        <p:spPr>
          <a:xfrm>
            <a:off x="1" y="106262"/>
            <a:ext cx="2222337" cy="568449"/>
          </a:xfrm>
          <a:prstGeom prst="rect">
            <a:avLst/>
          </a:prstGeom>
          <a:solidFill>
            <a:srgbClr val="237DB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9170" rtl="1"/>
            <a:endParaRPr lang="ar-SA" sz="2400">
              <a:solidFill>
                <a:srgbClr val="FFFFFF"/>
              </a:solidFill>
              <a:cs typeface="+mn-ea"/>
              <a:sym typeface="+mn-lt"/>
            </a:endParaRPr>
          </a:p>
        </p:txBody>
      </p:sp>
      <p:sp>
        <p:nvSpPr>
          <p:cNvPr id="14" name="TextBox 13"/>
          <p:cNvSpPr txBox="1"/>
          <p:nvPr/>
        </p:nvSpPr>
        <p:spPr>
          <a:xfrm>
            <a:off x="-69450" y="116160"/>
            <a:ext cx="2361235" cy="523220"/>
          </a:xfrm>
          <a:prstGeom prst="rect">
            <a:avLst/>
          </a:prstGeom>
          <a:noFill/>
        </p:spPr>
        <p:txBody>
          <a:bodyPr wrap="square" rtlCol="0">
            <a:spAutoFit/>
          </a:bodyPr>
          <a:lstStyle/>
          <a:p>
            <a:pPr algn="ctr"/>
            <a:r>
              <a:rPr lang="zh-CN" altLang="en-US" sz="2800" dirty="0" smtClean="0"/>
              <a:t>亮点功能</a:t>
            </a:r>
            <a:r>
              <a:rPr lang="en-US" altLang="zh-CN" sz="2800" dirty="0"/>
              <a:t>2</a:t>
            </a:r>
            <a:endParaRPr lang="zh-CN" altLang="en-US" sz="2800" dirty="0"/>
          </a:p>
        </p:txBody>
      </p:sp>
      <p:sp>
        <p:nvSpPr>
          <p:cNvPr id="19" name="文本框 18"/>
          <p:cNvSpPr txBox="1"/>
          <p:nvPr/>
        </p:nvSpPr>
        <p:spPr>
          <a:xfrm>
            <a:off x="386570" y="887275"/>
            <a:ext cx="11564256" cy="700192"/>
          </a:xfrm>
          <a:prstGeom prst="rect">
            <a:avLst/>
          </a:prstGeom>
          <a:solidFill>
            <a:schemeClr val="bg2">
              <a:lumMod val="85000"/>
            </a:schemeClr>
          </a:solidFill>
        </p:spPr>
        <p:txBody>
          <a:bodyPr wrap="square" rtlCol="0">
            <a:spAutoFit/>
          </a:bodyPr>
          <a:lstStyle/>
          <a:p>
            <a:pPr algn="just">
              <a:lnSpc>
                <a:spcPct val="150000"/>
              </a:lnSpc>
            </a:pPr>
            <a:r>
              <a:rPr lang="zh-CN" altLang="en-US" sz="1400" dirty="0" smtClean="0">
                <a:solidFill>
                  <a:srgbClr val="000000"/>
                </a:solidFill>
              </a:rPr>
              <a:t>开发中心继承开发者</a:t>
            </a:r>
            <a:r>
              <a:rPr lang="en-US" altLang="zh-CN" sz="1400" dirty="0" smtClean="0">
                <a:solidFill>
                  <a:srgbClr val="000000"/>
                </a:solidFill>
              </a:rPr>
              <a:t>Portal</a:t>
            </a:r>
            <a:r>
              <a:rPr lang="zh-CN" altLang="en-US" sz="1400" dirty="0" smtClean="0">
                <a:solidFill>
                  <a:srgbClr val="000000"/>
                </a:solidFill>
              </a:rPr>
              <a:t>的无码化开发功能，并在原有基础上提供更优体验，使开发者可以在线无码化定义</a:t>
            </a:r>
            <a:r>
              <a:rPr lang="en-US" altLang="zh-CN" sz="1400" dirty="0" smtClean="0">
                <a:solidFill>
                  <a:srgbClr val="000000"/>
                </a:solidFill>
              </a:rPr>
              <a:t>Profile</a:t>
            </a:r>
            <a:r>
              <a:rPr lang="zh-CN" altLang="en-US" sz="1400" dirty="0" smtClean="0">
                <a:solidFill>
                  <a:srgbClr val="000000"/>
                </a:solidFill>
              </a:rPr>
              <a:t>文件和开发编解码插件，降低物联网产品开发门槛。</a:t>
            </a:r>
            <a:endParaRPr lang="en-US" altLang="zh-CN" sz="1400" dirty="0">
              <a:solidFill>
                <a:srgbClr val="000000"/>
              </a:solidFill>
            </a:endParaRPr>
          </a:p>
        </p:txBody>
      </p:sp>
      <p:pic>
        <p:nvPicPr>
          <p:cNvPr id="4" name="图片 3"/>
          <p:cNvPicPr>
            <a:picLocks noChangeAspect="1"/>
          </p:cNvPicPr>
          <p:nvPr/>
        </p:nvPicPr>
        <p:blipFill>
          <a:blip r:embed="rId3"/>
          <a:stretch>
            <a:fillRect/>
          </a:stretch>
        </p:blipFill>
        <p:spPr>
          <a:xfrm>
            <a:off x="5084112" y="2625021"/>
            <a:ext cx="6784981" cy="3922332"/>
          </a:xfrm>
          <a:prstGeom prst="rect">
            <a:avLst/>
          </a:prstGeom>
          <a:ln>
            <a:noFill/>
          </a:ln>
          <a:effectLst>
            <a:outerShdw blurRad="190500" algn="tl" rotWithShape="0">
              <a:srgbClr val="000000">
                <a:alpha val="70000"/>
              </a:srgbClr>
            </a:outerShdw>
          </a:effectLst>
        </p:spPr>
      </p:pic>
      <p:sp>
        <p:nvSpPr>
          <p:cNvPr id="7" name="矩形 6"/>
          <p:cNvSpPr/>
          <p:nvPr/>
        </p:nvSpPr>
        <p:spPr>
          <a:xfrm>
            <a:off x="452674" y="2815628"/>
            <a:ext cx="669956" cy="307818"/>
          </a:xfrm>
          <a:prstGeom prst="rect">
            <a:avLst/>
          </a:prstGeom>
          <a:noFill/>
          <a:ln w="1905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a:p>
        </p:txBody>
      </p:sp>
      <p:sp>
        <p:nvSpPr>
          <p:cNvPr id="15" name="矩形 14"/>
          <p:cNvSpPr/>
          <p:nvPr/>
        </p:nvSpPr>
        <p:spPr>
          <a:xfrm>
            <a:off x="8111904" y="3596605"/>
            <a:ext cx="760491" cy="307818"/>
          </a:xfrm>
          <a:prstGeom prst="rect">
            <a:avLst/>
          </a:prstGeom>
          <a:noFill/>
          <a:ln w="1905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a:p>
        </p:txBody>
      </p:sp>
      <p:sp>
        <p:nvSpPr>
          <p:cNvPr id="17" name="矩形 16"/>
          <p:cNvSpPr/>
          <p:nvPr/>
        </p:nvSpPr>
        <p:spPr>
          <a:xfrm>
            <a:off x="5120324" y="4264179"/>
            <a:ext cx="6721607" cy="2236205"/>
          </a:xfrm>
          <a:prstGeom prst="rect">
            <a:avLst/>
          </a:prstGeom>
          <a:noFill/>
          <a:ln w="19050">
            <a:solidFill>
              <a:srgbClr val="C0000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a:p>
        </p:txBody>
      </p:sp>
      <p:cxnSp>
        <p:nvCxnSpPr>
          <p:cNvPr id="20" name="直接连接符 19"/>
          <p:cNvCxnSpPr/>
          <p:nvPr/>
        </p:nvCxnSpPr>
        <p:spPr>
          <a:xfrm>
            <a:off x="796702" y="3123446"/>
            <a:ext cx="0" cy="289711"/>
          </a:xfrm>
          <a:prstGeom prst="line">
            <a:avLst/>
          </a:prstGeom>
          <a:ln w="19050">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508746" y="3904423"/>
            <a:ext cx="0" cy="359756"/>
          </a:xfrm>
          <a:prstGeom prst="line">
            <a:avLst/>
          </a:prstGeom>
          <a:ln w="19050">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7842981"/>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86570" y="2161668"/>
            <a:ext cx="6077604" cy="3530670"/>
          </a:xfrm>
          <a:prstGeom prst="rect">
            <a:avLst/>
          </a:prstGeom>
          <a:ln>
            <a:noFill/>
          </a:ln>
          <a:effectLst>
            <a:outerShdw blurRad="190500" algn="tl" rotWithShape="0">
              <a:srgbClr val="000000">
                <a:alpha val="70000"/>
              </a:srgbClr>
            </a:outerShdw>
          </a:effectLst>
        </p:spPr>
      </p:pic>
      <p:sp>
        <p:nvSpPr>
          <p:cNvPr id="16" name="矩形 15"/>
          <p:cNvSpPr/>
          <p:nvPr/>
        </p:nvSpPr>
        <p:spPr>
          <a:xfrm>
            <a:off x="470781" y="3584218"/>
            <a:ext cx="5893805" cy="2037983"/>
          </a:xfrm>
          <a:prstGeom prst="rect">
            <a:avLst/>
          </a:prstGeom>
          <a:noFill/>
          <a:ln w="19050">
            <a:solidFill>
              <a:srgbClr val="C0000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a:p>
        </p:txBody>
      </p:sp>
      <p:sp>
        <p:nvSpPr>
          <p:cNvPr id="12" name="TextBox 11"/>
          <p:cNvSpPr txBox="1"/>
          <p:nvPr/>
        </p:nvSpPr>
        <p:spPr>
          <a:xfrm>
            <a:off x="2291785" y="106169"/>
            <a:ext cx="5093753" cy="523220"/>
          </a:xfrm>
          <a:prstGeom prst="rect">
            <a:avLst/>
          </a:prstGeom>
          <a:noFill/>
        </p:spPr>
        <p:txBody>
          <a:bodyPr wrap="square" rtlCol="0">
            <a:spAutoFit/>
          </a:bodyPr>
          <a:lstStyle/>
          <a:p>
            <a:r>
              <a:rPr lang="zh-CN" altLang="en-US" sz="2800" dirty="0" smtClean="0">
                <a:solidFill>
                  <a:srgbClr val="237DB9"/>
                </a:solidFill>
                <a:latin typeface="+mn-ea"/>
              </a:rPr>
              <a:t>自助测试</a:t>
            </a:r>
            <a:endParaRPr lang="zh-CN" altLang="en-US" sz="2800" dirty="0">
              <a:solidFill>
                <a:srgbClr val="C00000"/>
              </a:solidFill>
            </a:endParaRPr>
          </a:p>
        </p:txBody>
      </p:sp>
      <p:sp>
        <p:nvSpPr>
          <p:cNvPr id="13" name="Rectangle 15"/>
          <p:cNvSpPr/>
          <p:nvPr/>
        </p:nvSpPr>
        <p:spPr>
          <a:xfrm>
            <a:off x="1" y="106262"/>
            <a:ext cx="2222337" cy="568449"/>
          </a:xfrm>
          <a:prstGeom prst="rect">
            <a:avLst/>
          </a:prstGeom>
          <a:solidFill>
            <a:srgbClr val="237DB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1219170" rtl="1"/>
            <a:endParaRPr lang="ar-SA" sz="2400">
              <a:solidFill>
                <a:srgbClr val="FFFFFF"/>
              </a:solidFill>
              <a:cs typeface="+mn-ea"/>
              <a:sym typeface="+mn-lt"/>
            </a:endParaRPr>
          </a:p>
        </p:txBody>
      </p:sp>
      <p:sp>
        <p:nvSpPr>
          <p:cNvPr id="14" name="TextBox 13"/>
          <p:cNvSpPr txBox="1"/>
          <p:nvPr/>
        </p:nvSpPr>
        <p:spPr>
          <a:xfrm>
            <a:off x="-69450" y="116160"/>
            <a:ext cx="2361235" cy="523220"/>
          </a:xfrm>
          <a:prstGeom prst="rect">
            <a:avLst/>
          </a:prstGeom>
          <a:noFill/>
        </p:spPr>
        <p:txBody>
          <a:bodyPr wrap="square" rtlCol="0">
            <a:spAutoFit/>
          </a:bodyPr>
          <a:lstStyle/>
          <a:p>
            <a:pPr algn="ctr"/>
            <a:r>
              <a:rPr lang="zh-CN" altLang="en-US" sz="2800" dirty="0" smtClean="0"/>
              <a:t>亮点功能</a:t>
            </a:r>
            <a:r>
              <a:rPr lang="en-US" altLang="zh-CN" sz="2800" dirty="0" smtClean="0"/>
              <a:t>3</a:t>
            </a:r>
            <a:endParaRPr lang="zh-CN" altLang="en-US" sz="2800" dirty="0"/>
          </a:p>
        </p:txBody>
      </p:sp>
      <p:sp>
        <p:nvSpPr>
          <p:cNvPr id="19" name="文本框 18"/>
          <p:cNvSpPr txBox="1"/>
          <p:nvPr/>
        </p:nvSpPr>
        <p:spPr>
          <a:xfrm>
            <a:off x="386570" y="887275"/>
            <a:ext cx="11500630" cy="1061829"/>
          </a:xfrm>
          <a:prstGeom prst="rect">
            <a:avLst/>
          </a:prstGeom>
          <a:solidFill>
            <a:schemeClr val="bg2">
              <a:lumMod val="85000"/>
            </a:schemeClr>
          </a:solidFill>
        </p:spPr>
        <p:txBody>
          <a:bodyPr wrap="square" rtlCol="0">
            <a:spAutoFit/>
          </a:bodyPr>
          <a:lstStyle/>
          <a:p>
            <a:pPr algn="just">
              <a:lnSpc>
                <a:spcPct val="150000"/>
              </a:lnSpc>
            </a:pPr>
            <a:r>
              <a:rPr lang="zh-CN" altLang="en-US" sz="1400" dirty="0" smtClean="0">
                <a:solidFill>
                  <a:srgbClr val="000000"/>
                </a:solidFill>
              </a:rPr>
              <a:t>开发中心具备预检查和自助测试能力：预检查功能可以自动检测产品</a:t>
            </a:r>
            <a:r>
              <a:rPr lang="zh-CN" altLang="en-US" sz="1400" dirty="0">
                <a:solidFill>
                  <a:srgbClr val="000000"/>
                </a:solidFill>
              </a:rPr>
              <a:t>信息、</a:t>
            </a:r>
            <a:r>
              <a:rPr lang="en-US" altLang="zh-CN" sz="1400" dirty="0">
                <a:solidFill>
                  <a:srgbClr val="000000"/>
                </a:solidFill>
              </a:rPr>
              <a:t>Profile</a:t>
            </a:r>
            <a:r>
              <a:rPr lang="zh-CN" altLang="en-US" sz="1400" dirty="0">
                <a:solidFill>
                  <a:srgbClr val="000000"/>
                </a:solidFill>
              </a:rPr>
              <a:t>、</a:t>
            </a:r>
            <a:r>
              <a:rPr lang="zh-CN" altLang="en-US" sz="1400" dirty="0" smtClean="0">
                <a:solidFill>
                  <a:srgbClr val="000000"/>
                </a:solidFill>
              </a:rPr>
              <a:t>插件等的</a:t>
            </a:r>
            <a:r>
              <a:rPr lang="zh-CN" altLang="en-US" sz="1400" dirty="0">
                <a:solidFill>
                  <a:srgbClr val="000000"/>
                </a:solidFill>
              </a:rPr>
              <a:t>完整性和</a:t>
            </a:r>
            <a:r>
              <a:rPr lang="zh-CN" altLang="en-US" sz="1400" dirty="0" smtClean="0">
                <a:solidFill>
                  <a:srgbClr val="000000"/>
                </a:solidFill>
              </a:rPr>
              <a:t>合法性</a:t>
            </a:r>
            <a:r>
              <a:rPr lang="zh-CN" altLang="en-US" sz="1400" dirty="0">
                <a:solidFill>
                  <a:srgbClr val="000000"/>
                </a:solidFill>
              </a:rPr>
              <a:t>；</a:t>
            </a:r>
            <a:r>
              <a:rPr lang="zh-CN" altLang="en-US" sz="1400" dirty="0" smtClean="0">
                <a:solidFill>
                  <a:srgbClr val="000000"/>
                </a:solidFill>
              </a:rPr>
              <a:t>自助测试功能提供</a:t>
            </a:r>
            <a:r>
              <a:rPr lang="zh-CN" altLang="en-US" sz="1400" dirty="0">
                <a:solidFill>
                  <a:srgbClr val="000000"/>
                </a:solidFill>
              </a:rPr>
              <a:t>端到端测试用例</a:t>
            </a:r>
            <a:r>
              <a:rPr lang="zh-CN" altLang="en-US" sz="1400" dirty="0" smtClean="0">
                <a:solidFill>
                  <a:srgbClr val="000000"/>
                </a:solidFill>
              </a:rPr>
              <a:t>，使开发者可以在线自助</a:t>
            </a:r>
            <a:r>
              <a:rPr lang="zh-CN" altLang="en-US" sz="1400" dirty="0">
                <a:solidFill>
                  <a:srgbClr val="000000"/>
                </a:solidFill>
              </a:rPr>
              <a:t>完成</a:t>
            </a:r>
            <a:r>
              <a:rPr lang="zh-CN" altLang="en-US" sz="1400" dirty="0" smtClean="0">
                <a:solidFill>
                  <a:srgbClr val="000000"/>
                </a:solidFill>
              </a:rPr>
              <a:t>产品认证测试，并生成测试报告。</a:t>
            </a:r>
            <a:endParaRPr lang="en-US" altLang="zh-CN" sz="1400" dirty="0" smtClean="0">
              <a:solidFill>
                <a:srgbClr val="000000"/>
              </a:solidFill>
            </a:endParaRPr>
          </a:p>
          <a:p>
            <a:pPr algn="just">
              <a:lnSpc>
                <a:spcPct val="150000"/>
              </a:lnSpc>
            </a:pPr>
            <a:r>
              <a:rPr lang="zh-CN" altLang="en-US" sz="1400" dirty="0" smtClean="0">
                <a:solidFill>
                  <a:srgbClr val="000000"/>
                </a:solidFill>
              </a:rPr>
              <a:t>自助测试功能可有效降低合作伙伴的认证测试周期和平台服务商的认证测试成本。</a:t>
            </a:r>
            <a:endParaRPr lang="en-US" altLang="zh-CN" sz="1400" dirty="0">
              <a:solidFill>
                <a:srgbClr val="000000"/>
              </a:solidFill>
            </a:endParaRPr>
          </a:p>
        </p:txBody>
      </p:sp>
      <p:pic>
        <p:nvPicPr>
          <p:cNvPr id="5" name="图片 4"/>
          <p:cNvPicPr>
            <a:picLocks noChangeAspect="1"/>
          </p:cNvPicPr>
          <p:nvPr/>
        </p:nvPicPr>
        <p:blipFill>
          <a:blip r:embed="rId3"/>
          <a:stretch>
            <a:fillRect/>
          </a:stretch>
        </p:blipFill>
        <p:spPr>
          <a:xfrm>
            <a:off x="5448748" y="2666458"/>
            <a:ext cx="6438452" cy="3811295"/>
          </a:xfrm>
          <a:prstGeom prst="rect">
            <a:avLst/>
          </a:prstGeom>
          <a:ln>
            <a:noFill/>
          </a:ln>
          <a:effectLst>
            <a:outerShdw blurRad="190500" algn="tl" rotWithShape="0">
              <a:srgbClr val="000000">
                <a:alpha val="70000"/>
              </a:srgbClr>
            </a:outerShdw>
          </a:effectLst>
        </p:spPr>
      </p:pic>
      <p:sp>
        <p:nvSpPr>
          <p:cNvPr id="21" name="矩形 20"/>
          <p:cNvSpPr/>
          <p:nvPr/>
        </p:nvSpPr>
        <p:spPr>
          <a:xfrm>
            <a:off x="2706264" y="3046684"/>
            <a:ext cx="634464" cy="257831"/>
          </a:xfrm>
          <a:prstGeom prst="rect">
            <a:avLst/>
          </a:prstGeom>
          <a:noFill/>
          <a:ln w="1905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a:p>
        </p:txBody>
      </p:sp>
      <p:cxnSp>
        <p:nvCxnSpPr>
          <p:cNvPr id="23" name="直接连接符 22"/>
          <p:cNvCxnSpPr/>
          <p:nvPr/>
        </p:nvCxnSpPr>
        <p:spPr>
          <a:xfrm>
            <a:off x="3023855" y="3294507"/>
            <a:ext cx="0" cy="289711"/>
          </a:xfrm>
          <a:prstGeom prst="line">
            <a:avLst/>
          </a:prstGeom>
          <a:ln w="19050">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5525703" y="4211262"/>
            <a:ext cx="4025703" cy="2266491"/>
          </a:xfrm>
          <a:prstGeom prst="rect">
            <a:avLst/>
          </a:prstGeom>
          <a:noFill/>
          <a:ln w="19050">
            <a:solidFill>
              <a:srgbClr val="C0000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a:p>
        </p:txBody>
      </p:sp>
      <p:sp>
        <p:nvSpPr>
          <p:cNvPr id="25" name="矩形 24"/>
          <p:cNvSpPr/>
          <p:nvPr/>
        </p:nvSpPr>
        <p:spPr>
          <a:xfrm>
            <a:off x="9644306" y="3611031"/>
            <a:ext cx="634464" cy="257831"/>
          </a:xfrm>
          <a:prstGeom prst="rect">
            <a:avLst/>
          </a:prstGeom>
          <a:noFill/>
          <a:ln w="1905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a:p>
        </p:txBody>
      </p:sp>
      <p:cxnSp>
        <p:nvCxnSpPr>
          <p:cNvPr id="26" name="直接连接符 25"/>
          <p:cNvCxnSpPr/>
          <p:nvPr/>
        </p:nvCxnSpPr>
        <p:spPr>
          <a:xfrm>
            <a:off x="9980005" y="3868862"/>
            <a:ext cx="0" cy="799957"/>
          </a:xfrm>
          <a:prstGeom prst="line">
            <a:avLst/>
          </a:prstGeom>
          <a:ln w="19050">
            <a:solidFill>
              <a:srgbClr val="C00000"/>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9551406" y="4664495"/>
            <a:ext cx="428601" cy="0"/>
          </a:xfrm>
          <a:prstGeom prst="line">
            <a:avLst/>
          </a:prstGeom>
          <a:ln w="19050">
            <a:solidFill>
              <a:srgbClr val="C00000"/>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409450"/>
      </p:ext>
    </p:extLst>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419D965-60EC-4A2F-BF01-A1263014C085"/>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系统信息库"/>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4-7-3"/>
</p:tagLst>
</file>

<file path=ppt/theme/theme1.xml><?xml version="1.0" encoding="utf-8"?>
<a:theme xmlns:a="http://schemas.openxmlformats.org/drawingml/2006/main" name="Office Theme">
  <a:themeElements>
    <a:clrScheme name="自定义 3">
      <a:dk1>
        <a:srgbClr val="FFFFFF"/>
      </a:dk1>
      <a:lt1>
        <a:srgbClr val="FFFFFF"/>
      </a:lt1>
      <a:dk2>
        <a:srgbClr val="FFFFFF"/>
      </a:dk2>
      <a:lt2>
        <a:srgbClr val="FFFFFF"/>
      </a:lt2>
      <a:accent1>
        <a:srgbClr val="237DB9"/>
      </a:accent1>
      <a:accent2>
        <a:srgbClr val="14AA96"/>
      </a:accent2>
      <a:accent3>
        <a:srgbClr val="9BB955"/>
      </a:accent3>
      <a:accent4>
        <a:srgbClr val="F09B14"/>
      </a:accent4>
      <a:accent5>
        <a:srgbClr val="BE392B"/>
      </a:accent5>
      <a:accent6>
        <a:srgbClr val="643246"/>
      </a:accent6>
      <a:hlink>
        <a:srgbClr val="E87071"/>
      </a:hlink>
      <a:folHlink>
        <a:srgbClr val="7F7F7F"/>
      </a:folHlink>
    </a:clrScheme>
    <a:fontScheme name="ns5copmf">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12700">
          <a:solidFill>
            <a:schemeClr val="bg1"/>
          </a:solidFill>
        </a:ln>
        <a:effectLst/>
      </a:spPr>
      <a:bodyPr rtlCol="1"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990</Words>
  <Application>Microsoft Office PowerPoint</Application>
  <PresentationFormat>宽屏</PresentationFormat>
  <Paragraphs>150</Paragraphs>
  <Slides>21</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Lato</vt:lpstr>
      <vt:lpstr>Lato Black</vt:lpstr>
      <vt:lpstr>Lato Light</vt:lpstr>
      <vt:lpstr>Open Sans Light</vt:lpstr>
      <vt:lpstr>等线</vt:lpstr>
      <vt:lpstr>宋体</vt:lpstr>
      <vt:lpstr>微软雅黑</vt:lpstr>
      <vt:lpstr>微软雅黑</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2017-06-30T12:34:36Z</dcterms:created>
  <dcterms:modified xsi:type="dcterms:W3CDTF">2019-03-05T03:23:04Z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(3)qjGGIUDMihaaiwJmgNlGKR8dRAjDE0TrAcSu7as+BlT+iVlBrKkuF4QF8CVu9E9PjB+FN5WM
guluovcRPjnTrymv0pT+nkepWvtY4k5Cna22HyqqZWM3AyZHjdff/FaRgQIsHPjZj0c0ECAN
wDn1JE1/uNUMQzlY1LDuYbq+ecSVVwfmDwDd3yr5X/yAUBdCOo9+2/xAMlC9GltsGzDtyK34
UweSIuQMBQI8hA57uR</vt:lpwstr>
  </property>
  <property fmtid="{D5CDD505-2E9C-101B-9397-08002B2CF9AE}" pid="3" name="_2015_ms_pID_7253431">
    <vt:lpwstr>LEGiTGea5D7Ev9atUHB5dMz4IsQkNaIfNUCC/BRNR7txEh35fgLXes
RWhSPQCjy1SowOLyHFvFFFG9V80X+54br4Iaq5mGKakjk/tJbPdja0CyhmTlk6CJ2ZK3Arh9
+oWRV8JpR1oebGvGWuBMl64Lb1OAjauJHdX8R9kFapwAPKSKD+qh0USAgKZ2f4RFcpqHDhd/
N95u5jONUJp0TkSZGHjmCq6AEU7u3VsuYaPq</vt:lpwstr>
  </property>
  <property fmtid="{D5CDD505-2E9C-101B-9397-08002B2CF9AE}" pid="4" name="_2015_ms_pID_7253432">
    <vt:lpwstr>jDbHLmNitTyx2SzF4OGE7zE=</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1551411088</vt:lpwstr>
  </property>
</Properties>
</file>