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8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62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69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944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63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108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830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85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11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4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6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45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00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0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1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63B9A1-3DEB-42D2-8161-1348EBF4705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025267-834D-4616-A3F8-42616A5FF4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008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DDEB-A55C-4344-8BA2-559D0D45B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579229"/>
          </a:xfrm>
        </p:spPr>
        <p:txBody>
          <a:bodyPr>
            <a:normAutofit/>
          </a:bodyPr>
          <a:lstStyle/>
          <a:p>
            <a:r>
              <a:rPr lang="en-US" dirty="0"/>
              <a:t>Final project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3D176-00FE-4DF6-A049-80900A36A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on expected credit score based on income, profession and other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59860-C7EF-4612-9F7B-ECC4928D74E8}"/>
              </a:ext>
            </a:extLst>
          </p:cNvPr>
          <p:cNvSpPr txBox="1"/>
          <p:nvPr/>
        </p:nvSpPr>
        <p:spPr>
          <a:xfrm>
            <a:off x="10251348" y="3843867"/>
            <a:ext cx="1677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Members:</a:t>
            </a:r>
          </a:p>
          <a:p>
            <a:r>
              <a:rPr lang="en-US" sz="1200" i="1" dirty="0"/>
              <a:t>Berta </a:t>
            </a:r>
            <a:r>
              <a:rPr lang="en-US" sz="1200" i="1" dirty="0" err="1"/>
              <a:t>Devenyi</a:t>
            </a:r>
            <a:endParaRPr lang="en-US" sz="1200" i="1" dirty="0"/>
          </a:p>
          <a:p>
            <a:r>
              <a:rPr lang="en-US" sz="1200" i="1" dirty="0"/>
              <a:t>Richard Luong</a:t>
            </a:r>
          </a:p>
          <a:p>
            <a:r>
              <a:rPr lang="en-US" sz="1200" i="1" dirty="0"/>
              <a:t>Robert McDonald</a:t>
            </a:r>
          </a:p>
          <a:p>
            <a:r>
              <a:rPr lang="en-US" sz="1200" i="1" dirty="0"/>
              <a:t>Steve B</a:t>
            </a:r>
          </a:p>
          <a:p>
            <a:r>
              <a:rPr lang="en-US" sz="1200" i="1" dirty="0"/>
              <a:t>Johan Ehrhardt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104083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9A44B-5D45-49A1-9D6E-0817B131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Income Vs credit score</a:t>
            </a:r>
          </a:p>
        </p:txBody>
      </p:sp>
      <p:sp useBgFill="1">
        <p:nvSpPr>
          <p:cNvPr id="45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08699-9812-4C78-BE25-A75B8026C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9"/>
          <a:stretch/>
        </p:blipFill>
        <p:spPr>
          <a:xfrm>
            <a:off x="1101217" y="1101514"/>
            <a:ext cx="5450437" cy="432525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1702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9A44B-5D45-49A1-9D6E-0817B131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Number of loans Vs credit score</a:t>
            </a:r>
          </a:p>
        </p:txBody>
      </p:sp>
      <p:sp useBgFill="1">
        <p:nvSpPr>
          <p:cNvPr id="45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5EC347F-38E9-4CB0-8C1B-ABA35060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94" y="950440"/>
            <a:ext cx="5650706" cy="44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7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9A44B-5D45-49A1-9D6E-0817B131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Residual plot</a:t>
            </a:r>
          </a:p>
        </p:txBody>
      </p:sp>
      <p:sp useBgFill="1">
        <p:nvSpPr>
          <p:cNvPr id="45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F9CC54-3B4C-4179-9C70-99A0CDF1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00929"/>
            <a:ext cx="5716586" cy="45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52D9-09D9-428D-9992-98072724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274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5B81-5566-49DA-A7C9-3726B075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95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AD20-56C6-416F-BB69-3FC6316F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593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5440-7E56-4C9D-BF0E-9E2A0B1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821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ADC5-A41C-4DEC-A535-2F2483C7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651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4570-D297-47A0-825E-A4EBF341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45" y="2266647"/>
            <a:ext cx="8534400" cy="1507067"/>
          </a:xfrm>
        </p:spPr>
        <p:txBody>
          <a:bodyPr>
            <a:normAutofit/>
          </a:bodyPr>
          <a:lstStyle/>
          <a:p>
            <a:r>
              <a:rPr lang="en-US" sz="8800" dirty="0"/>
              <a:t>Thanks!</a:t>
            </a:r>
            <a:endParaRPr lang="en-AU" sz="8800" dirty="0"/>
          </a:p>
        </p:txBody>
      </p:sp>
    </p:spTree>
    <p:extLst>
      <p:ext uri="{BB962C8B-B14F-4D97-AF65-F5344CB8AC3E}">
        <p14:creationId xmlns:p14="http://schemas.microsoft.com/office/powerpoint/2010/main" val="77444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A4D6-D29B-4A79-9FC2-E4BC7D11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problem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9CD8-AF29-4301-B51F-621B91448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</a:rPr>
              <a:t>We are working with a company that has collected basic bank details and gathered a lot of credit-related information. The company is currently seeking help to build an easier solution on how to display all this information providing helpful insights on a timely manner.  First, the information requires a lot of manual effort in order to build an intelligent system to segregate the people into credit score brackets. Given a person’s credit-related information, we aim to build a machine learning model that can classify the credit score.</a:t>
            </a:r>
            <a:endParaRPr lang="en-AU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8DCD-085C-437C-84D9-EB1861F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57AB-A4B5-414F-8C18-FE629587D474}"/>
              </a:ext>
            </a:extLst>
          </p:cNvPr>
          <p:cNvSpPr txBox="1">
            <a:spLocks/>
          </p:cNvSpPr>
          <p:nvPr/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AU" sz="21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76AE9-5AE3-410F-9742-D94ECF6C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9" y="499895"/>
            <a:ext cx="11299372" cy="41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4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78A2-3FB3-494D-9516-86525BE4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7F6E9-9A26-48DB-87D3-001BC4BC2CEF}"/>
              </a:ext>
            </a:extLst>
          </p:cNvPr>
          <p:cNvSpPr txBox="1"/>
          <p:nvPr/>
        </p:nvSpPr>
        <p:spPr>
          <a:xfrm>
            <a:off x="684212" y="1396626"/>
            <a:ext cx="61071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used Pandas for this process.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dirty="0"/>
              <a:t>Basic formatting for ease of use/prevent errors</a:t>
            </a:r>
          </a:p>
          <a:p>
            <a:endParaRPr lang="en-US" dirty="0"/>
          </a:p>
          <a:p>
            <a:pPr lvl="1"/>
            <a:r>
              <a:rPr lang="en-US" dirty="0"/>
              <a:t>a. A lowercase heading was applied to the data set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r>
              <a:rPr lang="en-AU" sz="1800" dirty="0">
                <a:solidFill>
                  <a:schemeClr val="tx1"/>
                </a:solidFill>
              </a:rPr>
              <a:t>3.  Get an understanding of the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25E5-F344-40CE-918A-70A22C70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962" y="448461"/>
            <a:ext cx="3543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57DB-52E1-4010-AEF4-5E4C0FE9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AFB44-D298-4B3F-9D66-A89B453B0DD4}"/>
              </a:ext>
            </a:extLst>
          </p:cNvPr>
          <p:cNvSpPr txBox="1"/>
          <p:nvPr/>
        </p:nvSpPr>
        <p:spPr>
          <a:xfrm>
            <a:off x="797767" y="3709255"/>
            <a:ext cx="10596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4"/>
            </a:pPr>
            <a:r>
              <a:rPr lang="en-US" dirty="0"/>
              <a:t>We dropped the columns that were not necessary. Such as ‘Person’s ID’, ‘</a:t>
            </a:r>
            <a:r>
              <a:rPr lang="en-US" dirty="0" err="1"/>
              <a:t>Customer_ID</a:t>
            </a:r>
            <a:r>
              <a:rPr lang="en-US" dirty="0"/>
              <a:t>’, ‘Name’ and ‘SSN’ 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C8EEE-0CE7-4A80-9469-1B5B2768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7" y="530288"/>
            <a:ext cx="10596465" cy="30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3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F8BB-54C9-4C84-9BB3-6791277F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F8A73-25F1-43E7-83D1-760F27201D3A}"/>
              </a:ext>
            </a:extLst>
          </p:cNvPr>
          <p:cNvSpPr txBox="1"/>
          <p:nvPr/>
        </p:nvSpPr>
        <p:spPr>
          <a:xfrm>
            <a:off x="684212" y="1396626"/>
            <a:ext cx="10867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5"/>
            </a:pPr>
            <a:r>
              <a:rPr lang="en-US" sz="1800" dirty="0">
                <a:solidFill>
                  <a:schemeClr val="tx1"/>
                </a:solidFill>
              </a:rPr>
              <a:t>Preprocessing: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tx1"/>
                </a:solidFill>
              </a:rPr>
              <a:t>	a. </a:t>
            </a:r>
            <a:r>
              <a:rPr lang="en-US" dirty="0"/>
              <a:t>Working through each columns to understand 	    anomalous values, and alter or delete 	 	     as appropriate.</a:t>
            </a:r>
          </a:p>
          <a:p>
            <a:endParaRPr lang="en-US" dirty="0"/>
          </a:p>
          <a:p>
            <a:r>
              <a:rPr lang="en-US" dirty="0"/>
              <a:t>6.  Convert the data included in some columns into the correct format for the Machine Learning calculations during the next stage of the process.</a:t>
            </a:r>
          </a:p>
          <a:p>
            <a:endParaRPr lang="en-US" dirty="0"/>
          </a:p>
          <a:p>
            <a:pPr marL="342900" indent="-342900">
              <a:buAutoNum type="arabicPeriod" startAt="7"/>
            </a:pPr>
            <a:r>
              <a:rPr lang="en-US" dirty="0"/>
              <a:t>Drop redundant columns.</a:t>
            </a:r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>
              <a:buAutoNum type="arabicPeriod" startAt="7"/>
            </a:pPr>
            <a:r>
              <a:rPr lang="en-US" dirty="0"/>
              <a:t>Remove values that were not required.</a:t>
            </a:r>
          </a:p>
          <a:p>
            <a:endParaRPr lang="en-A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0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8DCD-085C-437C-84D9-EB1861F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Data cleaned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57AB-A4B5-414F-8C18-FE629587D474}"/>
              </a:ext>
            </a:extLst>
          </p:cNvPr>
          <p:cNvSpPr txBox="1">
            <a:spLocks/>
          </p:cNvSpPr>
          <p:nvPr/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AU" sz="21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8F1A0-0328-4EA3-A7BA-32403294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51" y="397996"/>
            <a:ext cx="11094098" cy="43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9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835-9746-41C0-938A-BC06F7B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analysis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9947A-ED40-4AF2-B7F2-AEE43A2F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11" y="676296"/>
            <a:ext cx="1976093" cy="3811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31F6A-B61C-416E-81A5-B2CFB310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45" y="676296"/>
            <a:ext cx="35909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0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C2E5-E7D9-431F-B30E-A15279FE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analysis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78777-16BF-4E03-A3CB-48B0CF6D0EB0}"/>
              </a:ext>
            </a:extLst>
          </p:cNvPr>
          <p:cNvSpPr txBox="1"/>
          <p:nvPr/>
        </p:nvSpPr>
        <p:spPr>
          <a:xfrm>
            <a:off x="684212" y="863601"/>
            <a:ext cx="10867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training and testing data.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Fit the model to the training data and calculate training and testing data scores</a:t>
            </a:r>
            <a:endParaRPr lang="en-AU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114CB-671D-4515-B3E9-753DF814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208" y="1941046"/>
            <a:ext cx="2573584" cy="454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C27A7-567F-479C-918B-86C1A0C887E7}"/>
              </a:ext>
            </a:extLst>
          </p:cNvPr>
          <p:cNvSpPr txBox="1"/>
          <p:nvPr/>
        </p:nvSpPr>
        <p:spPr>
          <a:xfrm>
            <a:off x="695753" y="2675466"/>
            <a:ext cx="10867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1800" dirty="0">
                <a:solidFill>
                  <a:schemeClr val="tx1"/>
                </a:solidFill>
              </a:rPr>
              <a:t>Create a KNN model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AU" sz="1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5EABF5-25CC-429E-B6F7-ECCB0AAF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342" y="3137131"/>
            <a:ext cx="3853167" cy="17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398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846</TotalTime>
  <Words>313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Slice</vt:lpstr>
      <vt:lpstr>Final project</vt:lpstr>
      <vt:lpstr>Definition of the problem</vt:lpstr>
      <vt:lpstr>Credit Data</vt:lpstr>
      <vt:lpstr>Data cleaning process</vt:lpstr>
      <vt:lpstr>Data cleaning process</vt:lpstr>
      <vt:lpstr>Data cleaning process</vt:lpstr>
      <vt:lpstr>Credit Data cleaned</vt:lpstr>
      <vt:lpstr>Machine learning analysis</vt:lpstr>
      <vt:lpstr>Machine learning analysis</vt:lpstr>
      <vt:lpstr>Income Vs credit score</vt:lpstr>
      <vt:lpstr>Number of loans Vs credit score</vt:lpstr>
      <vt:lpstr>Residual plot</vt:lpstr>
      <vt:lpstr>Tableau</vt:lpstr>
      <vt:lpstr>Tableau</vt:lpstr>
      <vt:lpstr>Tableau</vt:lpstr>
      <vt:lpstr>Tableau</vt:lpstr>
      <vt:lpstr>heroku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johan.ehrhardt</dc:creator>
  <cp:lastModifiedBy>johan.ehrhardt</cp:lastModifiedBy>
  <cp:revision>2</cp:revision>
  <dcterms:created xsi:type="dcterms:W3CDTF">2022-10-10T07:44:07Z</dcterms:created>
  <dcterms:modified xsi:type="dcterms:W3CDTF">2022-10-15T06:32:21Z</dcterms:modified>
</cp:coreProperties>
</file>