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4BF69-CFF0-0AF9-6F21-C3D0FA89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66A485-1836-BE4F-58B8-A2E95C4A5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7B19D-4275-C32D-5323-8B2510E0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72D74-2801-C103-0135-6D67E5A4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BBD8D-6644-442F-2B52-D40756F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1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854B9-BC96-0839-11C6-62463DE1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3D21B-B950-F1EB-79CA-975AA90B4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93F76-44AA-06A8-10E0-B688ED9C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A32F9-57C0-5213-A040-E5C3CE0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97423-30F1-9D04-B4C8-E276D771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D19703-5F1B-80DC-831C-6E38E9D60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1F70E-E9FE-E516-6271-F02B43B5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946F5-EEDD-A029-9E6A-A424B502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05298-34D1-BA60-B4EC-19F4EBCE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94444-5CFD-5C0F-E490-66EC46C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2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CA80-3B25-BD1A-3F88-F9DD8DB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6BCCD-AF91-1249-4B56-CDAE20EC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C0D9F-6E51-9A81-BAA4-DB59556F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D0EE1-6F0F-412F-75F8-1D1A16E3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679FF-31A4-98EE-E95C-B4F5065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82C6-E068-FFFB-A308-195CE5C7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7081A-90AE-EFAF-5D35-FAF1119A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E135C-4AD8-3D3D-328A-3A3E1F57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1BD3A-9E44-A0B1-D059-CC582A6E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3D974-E926-6D2B-4E07-556984EE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8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17438-1DA2-6C67-E0B2-0429798F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BD7D3-AB3A-6FA3-9A31-EFB061D7B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B9229B-5D0A-E44B-8C03-32389FEB6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2B609-8A1E-AC21-186A-2BEF0DAA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CA490-DE79-0782-19E4-BBA2245D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825AD-E907-A41A-45E7-69395AB9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F491A-A265-4246-52DC-9D77F18A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9D974-5AE0-753A-BA89-DDD65C6C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6CBCE5-3290-75A0-718B-1D637FE10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06197D-D954-0ADA-B1A8-4CB604F08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B71047-944B-993B-B91B-E6F9C63F8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ADD8AD-2526-C703-2568-F97F2148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B4ACC3-6F1D-764B-4F98-BEE5B722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28ED8E-7D77-C3DC-C5B7-D5A3AD0E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2BC35-6C1F-1677-E989-1F321B8F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21EA34-9A97-1DE2-FEF4-1722B921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A355EC-C696-010A-BEDF-81FD76FC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54A407-F2DE-F718-9FBF-C8C5C6DC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6F4E1-6739-52D4-3E08-EE3E159A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F290A-CD70-D7DD-D97F-3A4EFAC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00A9E-A3C6-F7C5-C78C-BB88D4F6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6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838C0-FE71-80CD-975E-AC810485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E9F27-BD20-794A-2488-728F042D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9A2ED-1254-6420-4BC3-433107D44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8C878-743F-BCDC-EBDA-B30E6E3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3DEA3-43FF-00DC-9222-3540AEE3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AB922-9B50-FD12-D5E8-BA5F9C1D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4BB2B-077C-CE06-C8B1-326D11CF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6FC11F-DED3-2F8F-C54D-88719A487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B68589-8DF6-397E-4A11-658549B9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7C9F0-CD05-A222-2833-D5043D8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4DD34-F256-CF56-4DA3-0B9C2788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53238-DCFA-BF24-19C9-F1D1A6F2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D49DF3-2099-F020-4001-1DBA94BE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2D724-6A2C-E668-6754-A3D23408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880BD-486C-1010-7ADE-8C7BAC4E7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AC7D-FD66-4E71-B8A4-4BA65570E7A5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C256D-384A-E88A-2884-DDD19CE44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9E313-A17C-9A9E-0D91-FA4C2A10E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2EF6-5430-43EE-A31C-A586FE83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0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7D8560-0EB7-2F5E-18B4-78C068B3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00" y="2364190"/>
            <a:ext cx="2844946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凯 邓</dc:creator>
  <cp:lastModifiedBy>凯 邓</cp:lastModifiedBy>
  <cp:revision>1</cp:revision>
  <dcterms:created xsi:type="dcterms:W3CDTF">2024-07-07T00:31:51Z</dcterms:created>
  <dcterms:modified xsi:type="dcterms:W3CDTF">2024-07-07T00:32:21Z</dcterms:modified>
</cp:coreProperties>
</file>