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09" r:id="rId3"/>
  </p:sldIdLst>
  <p:sldSz cx="9144000" cy="6858000" type="screen4x3"/>
  <p:notesSz cx="7099300" cy="10234613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779" autoAdjust="0"/>
  </p:normalViewPr>
  <p:slideViewPr>
    <p:cSldViewPr>
      <p:cViewPr varScale="1">
        <p:scale>
          <a:sx n="62" d="100"/>
          <a:sy n="62" d="100"/>
        </p:scale>
        <p:origin x="-15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38E3DD56-05F2-4AB0-9E88-320300F858AE}" type="datetimeFigureOut">
              <a:rPr lang="en-US"/>
              <a:pPr>
                <a:defRPr/>
              </a:pPr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FC0584D0-14D5-4167-B392-5D2324DB0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868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fld id="{3242FC72-5797-44BF-AC64-3D24A6BE0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448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>
              <a:latin typeface="Tahoma" pitchFamily="34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05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84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67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184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590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7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35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217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4727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161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>
              <a:latin typeface="Tahoma" pitchFamily="34" charset="0"/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  <a:defRPr/>
            </a:pPr>
            <a:fld id="{C4D9C835-1D55-444B-9A4A-2FBE4E3A7533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CS 210 Winter 2014</a:t>
            </a:r>
            <a:br>
              <a:rPr lang="en-US" dirty="0" smtClean="0"/>
            </a:br>
            <a:r>
              <a:rPr lang="en-US" dirty="0" smtClean="0"/>
              <a:t>Fundamentals of Computer Science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956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Building Java </a:t>
            </a:r>
            <a:br>
              <a:rPr lang="en-US" sz="3200" dirty="0" smtClean="0"/>
            </a:br>
            <a:r>
              <a:rPr lang="en-US" sz="3200" dirty="0" smtClean="0"/>
              <a:t>Programs</a:t>
            </a:r>
            <a:br>
              <a:rPr lang="en-US" sz="3200" dirty="0" smtClean="0"/>
            </a:br>
            <a:r>
              <a:rPr lang="en-US" sz="3200" dirty="0" smtClean="0"/>
              <a:t>Chapter </a:t>
            </a:r>
            <a:r>
              <a:rPr lang="en-US" sz="3200" dirty="0" smtClean="0"/>
              <a:t>2:</a:t>
            </a:r>
            <a:endParaRPr lang="en-US" sz="3200" dirty="0" smtClean="0"/>
          </a:p>
          <a:p>
            <a:pPr algn="l" eaLnBrk="1" hangingPunct="1"/>
            <a:r>
              <a:rPr lang="en-US" sz="3200" dirty="0" smtClean="0"/>
              <a:t>Programming</a:t>
            </a:r>
            <a:endParaRPr lang="en-US" sz="1800" dirty="0"/>
          </a:p>
          <a:p>
            <a:pPr algn="l" eaLnBrk="1" hangingPunct="1"/>
            <a:r>
              <a:rPr lang="en-US" sz="3200" dirty="0" smtClean="0"/>
              <a:t>Project 3</a:t>
            </a:r>
            <a:endParaRPr lang="en-US" sz="3200" dirty="0" smtClean="0"/>
          </a:p>
        </p:txBody>
      </p:sp>
      <p:pic>
        <p:nvPicPr>
          <p:cNvPr id="5" name="Picture 4" descr="Book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8600" y="2768600"/>
            <a:ext cx="3302000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2</a:t>
            </a:r>
            <a:br>
              <a:rPr lang="en-US" smtClean="0"/>
            </a:br>
            <a:r>
              <a:rPr lang="en-US" smtClean="0"/>
              <a:t>Programming </a:t>
            </a:r>
            <a:r>
              <a:rPr lang="en-US" dirty="0" smtClean="0"/>
              <a:t>Project 3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that produces the following output: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+---------+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68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CS 210 Winter 2014 Fundamentals of Computer Science I</vt:lpstr>
      <vt:lpstr>Chapter 2 Programming Project 3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Admin</cp:lastModifiedBy>
  <cp:revision>235</cp:revision>
  <dcterms:created xsi:type="dcterms:W3CDTF">2008-06-28T20:57:21Z</dcterms:created>
  <dcterms:modified xsi:type="dcterms:W3CDTF">2014-01-11T19:01:01Z</dcterms:modified>
</cp:coreProperties>
</file>