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1b6e844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1b6e844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oodskd2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Gastric Sleeve; A Time-series Analysis Case Study on Weight Loss Post Bariatric Surgery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Kelsey Woods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woodskd24 (Kelsey Woods) (github.com)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7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510550"/>
            <a:ext cx="8520600" cy="4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Targeted problem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Those who get bariatric surgery do not have information on weight trends to understand what they will likely experience post-surgery. Research like this has not been done well on a day to day level.</a:t>
            </a:r>
            <a:endParaRPr b="1"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Research question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Goal is to perform a time series analysis to investigate if we can forecast weight loss trends post gastric sleeve surgery, as well as look at correlative features.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Self-collected data from date of surgery to current date. Includes features such as weight, bmi, protein intake, and measurements. Currently 69 KB.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Motivation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 didn’t fully understand the magnitude of the weight loss post surgery and feel others must feel the same. Data science has not been used to analyze this kind of data.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