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EE5A-3691-F841-8AF2-08F1F0A5A7ED}" type="datetimeFigureOut">
              <a:rPr lang="en-US" smtClean="0"/>
              <a:t>15-04-29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89DE-E4F1-3C4C-80A6-917725D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6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EE5A-3691-F841-8AF2-08F1F0A5A7ED}" type="datetimeFigureOut">
              <a:rPr lang="en-US" smtClean="0"/>
              <a:t>15-04-29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89DE-E4F1-3C4C-80A6-917725D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EE5A-3691-F841-8AF2-08F1F0A5A7ED}" type="datetimeFigureOut">
              <a:rPr lang="en-US" smtClean="0"/>
              <a:t>15-04-29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89DE-E4F1-3C4C-80A6-917725D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EE5A-3691-F841-8AF2-08F1F0A5A7ED}" type="datetimeFigureOut">
              <a:rPr lang="en-US" smtClean="0"/>
              <a:t>15-04-29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89DE-E4F1-3C4C-80A6-917725D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8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EE5A-3691-F841-8AF2-08F1F0A5A7ED}" type="datetimeFigureOut">
              <a:rPr lang="en-US" smtClean="0"/>
              <a:t>15-04-29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89DE-E4F1-3C4C-80A6-917725D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9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EE5A-3691-F841-8AF2-08F1F0A5A7ED}" type="datetimeFigureOut">
              <a:rPr lang="en-US" smtClean="0"/>
              <a:t>15-04-29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89DE-E4F1-3C4C-80A6-917725D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8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EE5A-3691-F841-8AF2-08F1F0A5A7ED}" type="datetimeFigureOut">
              <a:rPr lang="en-US" smtClean="0"/>
              <a:t>15-04-29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89DE-E4F1-3C4C-80A6-917725D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EE5A-3691-F841-8AF2-08F1F0A5A7ED}" type="datetimeFigureOut">
              <a:rPr lang="en-US" smtClean="0"/>
              <a:t>15-04-29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89DE-E4F1-3C4C-80A6-917725D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EE5A-3691-F841-8AF2-08F1F0A5A7ED}" type="datetimeFigureOut">
              <a:rPr lang="en-US" smtClean="0"/>
              <a:t>15-04-29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89DE-E4F1-3C4C-80A6-917725D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EE5A-3691-F841-8AF2-08F1F0A5A7ED}" type="datetimeFigureOut">
              <a:rPr lang="en-US" smtClean="0"/>
              <a:t>15-04-29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89DE-E4F1-3C4C-80A6-917725D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5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EE5A-3691-F841-8AF2-08F1F0A5A7ED}" type="datetimeFigureOut">
              <a:rPr lang="en-US" smtClean="0"/>
              <a:t>15-04-29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89DE-E4F1-3C4C-80A6-917725D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4EE5A-3691-F841-8AF2-08F1F0A5A7ED}" type="datetimeFigureOut">
              <a:rPr lang="en-US" smtClean="0"/>
              <a:t>15-04-29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89DE-E4F1-3C4C-80A6-917725D5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0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563"/>
            <a:ext cx="8229600" cy="2499208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dirty="0" smtClean="0">
                <a:solidFill>
                  <a:srgbClr val="595959"/>
                </a:solidFill>
                <a:cs typeface="Futura"/>
              </a:rPr>
              <a:t>XMG </a:t>
            </a:r>
            <a:r>
              <a:rPr lang="en-US" dirty="0">
                <a:solidFill>
                  <a:srgbClr val="595959"/>
                </a:solidFill>
                <a:cs typeface="Futura"/>
              </a:rPr>
              <a:t>Studio was founded in 2009, located in Toronto, Canada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dirty="0">
                <a:solidFill>
                  <a:srgbClr val="595959"/>
                </a:solidFill>
                <a:cs typeface="Futura"/>
              </a:rPr>
              <a:t>XMG has released 20 titles on </a:t>
            </a:r>
            <a:r>
              <a:rPr lang="en-US" dirty="0" err="1">
                <a:solidFill>
                  <a:srgbClr val="595959"/>
                </a:solidFill>
                <a:cs typeface="Futura"/>
              </a:rPr>
              <a:t>iOS</a:t>
            </a:r>
            <a:r>
              <a:rPr lang="en-US" dirty="0">
                <a:solidFill>
                  <a:srgbClr val="595959"/>
                </a:solidFill>
                <a:cs typeface="Futura"/>
              </a:rPr>
              <a:t>, Android &amp;</a:t>
            </a:r>
            <a:r>
              <a:rPr lang="en-US" dirty="0" smtClean="0">
                <a:solidFill>
                  <a:srgbClr val="595959"/>
                </a:solidFill>
                <a:cs typeface="Futura"/>
              </a:rPr>
              <a:t> </a:t>
            </a:r>
            <a:r>
              <a:rPr lang="en-US" dirty="0">
                <a:solidFill>
                  <a:srgbClr val="595959"/>
                </a:solidFill>
                <a:cs typeface="Futura"/>
              </a:rPr>
              <a:t>Amazon Platforms, 6 titles have been awarded industry awards for excellence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dirty="0">
                <a:solidFill>
                  <a:srgbClr val="9BBB59"/>
                </a:solidFill>
                <a:cs typeface="Futura"/>
              </a:rPr>
              <a:t>10 titles with multi-million downloads </a:t>
            </a:r>
            <a:r>
              <a:rPr lang="en-US" dirty="0">
                <a:solidFill>
                  <a:srgbClr val="595959"/>
                </a:solidFill>
                <a:cs typeface="Futura"/>
              </a:rPr>
              <a:t>and 2 that have reached #1 download ranking worldwide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dirty="0">
                <a:solidFill>
                  <a:srgbClr val="595959"/>
                </a:solidFill>
                <a:cs typeface="Futura"/>
              </a:rPr>
              <a:t>XMG Studio was named as one of the </a:t>
            </a:r>
            <a:r>
              <a:rPr lang="en-US" dirty="0">
                <a:solidFill>
                  <a:schemeClr val="accent3"/>
                </a:solidFill>
                <a:cs typeface="Futura"/>
              </a:rPr>
              <a:t>‘Top Mobile Games Developers To Watch’ </a:t>
            </a:r>
            <a:r>
              <a:rPr lang="en-US" dirty="0">
                <a:solidFill>
                  <a:srgbClr val="595959"/>
                </a:solidFill>
                <a:cs typeface="Futura"/>
              </a:rPr>
              <a:t>by Pocket Gamer biz in 2012 and was named one of </a:t>
            </a:r>
            <a:r>
              <a:rPr lang="en-US" dirty="0">
                <a:solidFill>
                  <a:srgbClr val="9BBB59"/>
                </a:solidFill>
                <a:cs typeface="Futura"/>
              </a:rPr>
              <a:t>‘Canada’s 50 Most Engaged Workplaces’ </a:t>
            </a:r>
            <a:r>
              <a:rPr lang="en-US" dirty="0">
                <a:solidFill>
                  <a:srgbClr val="595959"/>
                </a:solidFill>
                <a:cs typeface="Futura"/>
              </a:rPr>
              <a:t>in 2011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 descr="Gold Icon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83" y="4745706"/>
            <a:ext cx="504456" cy="502493"/>
          </a:xfrm>
          <a:prstGeom prst="rect">
            <a:avLst/>
          </a:prstGeom>
        </p:spPr>
      </p:pic>
      <p:pic>
        <p:nvPicPr>
          <p:cNvPr id="5" name="Picture 4" descr="mzl.xnbmhpgd.175x175-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51" y="4165957"/>
            <a:ext cx="509088" cy="509088"/>
          </a:xfrm>
          <a:prstGeom prst="rect">
            <a:avLst/>
          </a:prstGeom>
        </p:spPr>
      </p:pic>
      <p:pic>
        <p:nvPicPr>
          <p:cNvPr id="6" name="Picture 5" descr="icon175x1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51" y="5400501"/>
            <a:ext cx="509088" cy="509088"/>
          </a:xfrm>
          <a:prstGeom prst="rect">
            <a:avLst/>
          </a:prstGeom>
        </p:spPr>
      </p:pic>
      <p:pic>
        <p:nvPicPr>
          <p:cNvPr id="7" name="Picture 6" descr="unnam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79" y="4142245"/>
            <a:ext cx="509088" cy="509088"/>
          </a:xfrm>
          <a:prstGeom prst="rect">
            <a:avLst/>
          </a:prstGeom>
        </p:spPr>
      </p:pic>
      <p:pic>
        <p:nvPicPr>
          <p:cNvPr id="8" name="Picture 7" descr="cows.vs.aliens.app.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79" y="4786532"/>
            <a:ext cx="509088" cy="509088"/>
          </a:xfrm>
          <a:prstGeom prst="rect">
            <a:avLst/>
          </a:prstGeom>
        </p:spPr>
      </p:pic>
      <p:pic>
        <p:nvPicPr>
          <p:cNvPr id="9" name="Picture 8" descr="Pandemica512-150x150-75x7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79" y="5400501"/>
            <a:ext cx="511752" cy="5117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02737" y="4786534"/>
            <a:ext cx="217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595959"/>
                </a:solidFill>
                <a:latin typeface="Semplicita Light"/>
                <a:cs typeface="Semplicita Light"/>
              </a:rPr>
              <a:t>Best </a:t>
            </a:r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App in </a:t>
            </a:r>
            <a:r>
              <a:rPr lang="en-US" sz="1200" dirty="0">
                <a:solidFill>
                  <a:srgbClr val="595959"/>
                </a:solidFill>
                <a:latin typeface="Semplicita Light"/>
                <a:cs typeface="Semplicita Light"/>
              </a:rPr>
              <a:t>Style &amp; </a:t>
            </a:r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Beauty, 2012</a:t>
            </a:r>
          </a:p>
          <a:p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– i</a:t>
            </a:r>
            <a:r>
              <a:rPr lang="en-US" sz="1200" dirty="0">
                <a:solidFill>
                  <a:srgbClr val="595959"/>
                </a:solidFill>
                <a:latin typeface="Semplicita Light"/>
                <a:cs typeface="Semplicita Light"/>
              </a:rPr>
              <a:t>P</a:t>
            </a:r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hone Magazine</a:t>
            </a:r>
            <a:endParaRPr lang="en-US" sz="1200" dirty="0">
              <a:solidFill>
                <a:srgbClr val="595959"/>
              </a:solidFill>
              <a:latin typeface="Semplicita Light"/>
              <a:cs typeface="Semplicit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5130" y="409937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Best Augmented Reality App, 2012</a:t>
            </a:r>
          </a:p>
          <a:p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- Best </a:t>
            </a:r>
            <a:r>
              <a:rPr lang="en-US" sz="1200" dirty="0">
                <a:solidFill>
                  <a:srgbClr val="595959"/>
                </a:solidFill>
                <a:latin typeface="Semplicita Light"/>
                <a:cs typeface="Semplicita Light"/>
              </a:rPr>
              <a:t>App Ever Awards</a:t>
            </a:r>
          </a:p>
          <a:p>
            <a:endParaRPr lang="en-US" sz="1200" dirty="0">
              <a:solidFill>
                <a:srgbClr val="595959"/>
              </a:solidFill>
              <a:latin typeface="Semplicita Light"/>
              <a:cs typeface="Semplicit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2467" y="4786534"/>
            <a:ext cx="391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Most Innovative Game of the Year, 2011</a:t>
            </a:r>
          </a:p>
          <a:p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- Best App Ever Awards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2737" y="5366008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Best </a:t>
            </a:r>
            <a:r>
              <a:rPr lang="en-US" sz="1200" dirty="0">
                <a:solidFill>
                  <a:srgbClr val="595959"/>
                </a:solidFill>
                <a:latin typeface="Semplicita Light"/>
                <a:cs typeface="Semplicita Light"/>
              </a:rPr>
              <a:t>in Mobile </a:t>
            </a:r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Applications 2012</a:t>
            </a:r>
          </a:p>
          <a:p>
            <a:r>
              <a:rPr lang="en-US" sz="1200" dirty="0">
                <a:solidFill>
                  <a:srgbClr val="595959"/>
                </a:solidFill>
                <a:latin typeface="Semplicita Light"/>
                <a:cs typeface="Semplicita Light"/>
              </a:rPr>
              <a:t>–</a:t>
            </a:r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 </a:t>
            </a:r>
            <a:r>
              <a:rPr lang="en-US" sz="1200" dirty="0" err="1" smtClean="0">
                <a:solidFill>
                  <a:srgbClr val="595959"/>
                </a:solidFill>
                <a:latin typeface="Semplicita Light"/>
                <a:cs typeface="Semplicita Light"/>
              </a:rPr>
              <a:t>Digi</a:t>
            </a:r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 Awards</a:t>
            </a:r>
          </a:p>
          <a:p>
            <a:endParaRPr lang="en-US" sz="1200" dirty="0">
              <a:solidFill>
                <a:srgbClr val="595959"/>
              </a:solidFill>
              <a:latin typeface="Semplicita Light"/>
              <a:cs typeface="Semplicit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8526" y="5421249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Best Augmented Reality App, 2009</a:t>
            </a:r>
          </a:p>
          <a:p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- Best App Ever Awards</a:t>
            </a:r>
            <a:endParaRPr lang="en-US" sz="1200" dirty="0">
              <a:solidFill>
                <a:srgbClr val="595959"/>
              </a:solidFill>
              <a:latin typeface="Semplicita Light"/>
              <a:cs typeface="Semplicit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02741" y="41896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Best Artistic App, 2010</a:t>
            </a:r>
          </a:p>
          <a:p>
            <a:r>
              <a:rPr lang="en-US" sz="1200" dirty="0">
                <a:solidFill>
                  <a:srgbClr val="595959"/>
                </a:solidFill>
                <a:latin typeface="Semplicita Light"/>
                <a:cs typeface="Semplicita Light"/>
              </a:rPr>
              <a:t>–</a:t>
            </a:r>
            <a:r>
              <a:rPr lang="en-US" sz="1200" dirty="0" smtClean="0">
                <a:solidFill>
                  <a:srgbClr val="595959"/>
                </a:solidFill>
                <a:latin typeface="Semplicita Light"/>
                <a:cs typeface="Semplicita Light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Semplicita Light"/>
                <a:cs typeface="Semplicita Light"/>
              </a:rPr>
              <a:t>Best App Ever Awards</a:t>
            </a:r>
          </a:p>
        </p:txBody>
      </p:sp>
      <p:pic>
        <p:nvPicPr>
          <p:cNvPr id="16" name="Picture 15" descr="XMG logo (6)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66" y="128599"/>
            <a:ext cx="1978369" cy="16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4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XMG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XMG Studio</dc:creator>
  <cp:lastModifiedBy>XMG Studio</cp:lastModifiedBy>
  <cp:revision>2</cp:revision>
  <dcterms:created xsi:type="dcterms:W3CDTF">2015-04-29T13:57:36Z</dcterms:created>
  <dcterms:modified xsi:type="dcterms:W3CDTF">2015-04-29T14:00:38Z</dcterms:modified>
</cp:coreProperties>
</file>