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5" r:id="rId3"/>
    <p:sldId id="266" r:id="rId4"/>
    <p:sldId id="267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279A-1E10-2F42-814C-DBF40E70A442}" type="datetimeFigureOut">
              <a:rPr lang="en-US" smtClean="0"/>
              <a:t>15-08-24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E49-9483-B64E-B4A6-886A36E6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0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279A-1E10-2F42-814C-DBF40E70A442}" type="datetimeFigureOut">
              <a:rPr lang="en-US" smtClean="0"/>
              <a:t>15-08-24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E49-9483-B64E-B4A6-886A36E6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279A-1E10-2F42-814C-DBF40E70A442}" type="datetimeFigureOut">
              <a:rPr lang="en-US" smtClean="0"/>
              <a:t>15-08-24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E49-9483-B64E-B4A6-886A36E6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279A-1E10-2F42-814C-DBF40E70A442}" type="datetimeFigureOut">
              <a:rPr lang="en-US" smtClean="0"/>
              <a:t>15-08-24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E49-9483-B64E-B4A6-886A36E6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279A-1E10-2F42-814C-DBF40E70A442}" type="datetimeFigureOut">
              <a:rPr lang="en-US" smtClean="0"/>
              <a:t>15-08-24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E49-9483-B64E-B4A6-886A36E6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Body</a:t>
            </a:r>
            <a:endParaRPr lang="en-CA" dirty="0" smtClean="0"/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A279A-1E10-2F42-814C-DBF40E70A442}" type="datetimeFigureOut">
              <a:rPr lang="en-US" smtClean="0"/>
              <a:t>15-08-24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ECE49-9483-B64E-B4A6-886A36E6CE2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rafficJam_Logo_Black (1).png"/>
          <p:cNvPicPr>
            <a:picLocks noChangeAspect="1"/>
          </p:cNvPicPr>
          <p:nvPr userDrawn="1"/>
        </p:nvPicPr>
        <p:blipFill>
          <a:blip r:embed="rId7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58" y="6330162"/>
            <a:ext cx="2316548" cy="3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40404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0404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0404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0404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0404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0404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SlideTJ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92" y="0"/>
            <a:ext cx="9269910" cy="70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6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VANCED STUDIOPHOTOGRAPHY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86" y="0"/>
            <a:ext cx="9260786" cy="70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XMG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XMG Studio</dc:creator>
  <cp:lastModifiedBy>XMG Studio</cp:lastModifiedBy>
  <cp:revision>10</cp:revision>
  <dcterms:created xsi:type="dcterms:W3CDTF">2015-08-21T17:06:11Z</dcterms:created>
  <dcterms:modified xsi:type="dcterms:W3CDTF">2015-08-24T15:22:03Z</dcterms:modified>
</cp:coreProperties>
</file>