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70" r:id="rId3"/>
    <p:sldId id="275" r:id="rId4"/>
    <p:sldId id="281" r:id="rId5"/>
    <p:sldId id="287" r:id="rId6"/>
    <p:sldId id="288" r:id="rId7"/>
    <p:sldId id="289" r:id="rId8"/>
    <p:sldId id="280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39"/>
    <a:srgbClr val="18453B"/>
    <a:srgbClr val="A5B6AE"/>
    <a:srgbClr val="004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98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5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762000" y="0"/>
            <a:ext cx="2462213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Team &lt;Company Name&gt;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576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Beta Presentation &lt;Project Title&gt;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57175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Capstone Experience</a:t>
            </a:r>
          </a:p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235325" y="8686800"/>
            <a:ext cx="4127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AAC0C3-C812-49C6-99A5-9A8F174DAF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5606" name="Picture 2" descr="D:\Users\wrd\Documents\CSE498\archive\logo\capstone\png\green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1113"/>
            <a:ext cx="725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Box 11"/>
          <p:cNvSpPr txBox="1">
            <a:spLocks noChangeArrowheads="1"/>
          </p:cNvSpPr>
          <p:nvPr/>
        </p:nvSpPr>
        <p:spPr bwMode="auto">
          <a:xfrm>
            <a:off x="36576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US" sz="1100" smtClean="0"/>
              <a:t>Michigan State University</a:t>
            </a:r>
          </a:p>
          <a:p>
            <a:pPr algn="r">
              <a:defRPr/>
            </a:pPr>
            <a:r>
              <a:rPr lang="en-US" sz="1100" smtClean="0"/>
              <a:t>East Lansing, Michigan 48824</a:t>
            </a:r>
          </a:p>
        </p:txBody>
      </p:sp>
    </p:spTree>
    <p:extLst>
      <p:ext uri="{BB962C8B-B14F-4D97-AF65-F5344CB8AC3E}">
        <p14:creationId xmlns:p14="http://schemas.microsoft.com/office/powerpoint/2010/main" val="23241780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Team &lt;Company Name&gt;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Beta Presentation &lt;Project Title&gt;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Capstone ExperienceComputer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DE5B8E2-AC9F-4170-9740-6F169F6BB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5416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Team &lt;Company Name&gt;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Beta Presentation &lt;Project Title&gt;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The Capstone ExperienceComputer Science and Engineering</a:t>
            </a:r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90409B-7D04-4E8D-AE7C-096361A8FE17}" type="slidenum">
              <a:rPr lang="en-US" sz="1300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z="1300" smtClean="0">
              <a:latin typeface="Arial" charset="0"/>
            </a:endParaRPr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Team &lt;Company Name&gt;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Beta Presentation &lt;Project Title&gt;</a:t>
            </a: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The Capstone ExperienceComputer Science and Engineering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6E3AE1-804A-4E06-8FC3-28431CF47172}" type="slidenum">
              <a:rPr lang="en-US" sz="1300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z="1300" smtClean="0">
              <a:latin typeface="Arial" charset="0"/>
            </a:endParaRPr>
          </a:p>
        </p:txBody>
      </p:sp>
      <p:sp>
        <p:nvSpPr>
          <p:cNvPr id="23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Team &lt;Company Name&gt;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Beta Presentation &lt;Project Title&gt;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The Capstone ExperienceComputer Science and Engineering</a:t>
            </a: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C13B84-27CD-4B27-B895-A516C137ED74}" type="slidenum">
              <a:rPr lang="en-US" sz="1300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1300" smtClean="0">
              <a:latin typeface="Arial" charset="0"/>
            </a:endParaRPr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stone.cse.msu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apstone.cse.msu.edu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38" y="895350"/>
            <a:ext cx="3308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76200" y="5399088"/>
            <a:ext cx="1617663" cy="1409700"/>
            <a:chOff x="76200" y="5399049"/>
            <a:chExt cx="1618345" cy="1409337"/>
          </a:xfrm>
        </p:grpSpPr>
        <p:pic>
          <p:nvPicPr>
            <p:cNvPr id="6" name="Picture 9" descr="D:\Users\wrd\Documents\CSE498\archive\logo\capstone-logo-green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5399049"/>
              <a:ext cx="1618345" cy="102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3670" y="6376697"/>
              <a:ext cx="1583404" cy="43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 smtClean="0">
                  <a:cs typeface="+mn-cs"/>
                </a:rPr>
                <a:t>From Students…</a:t>
              </a: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 smtClean="0">
                  <a:cs typeface="+mn-cs"/>
                </a:rPr>
                <a:t>…to Professionals</a:t>
              </a:r>
            </a:p>
          </p:txBody>
        </p:sp>
      </p:grpSp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3976688" y="3225800"/>
            <a:ext cx="449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US" sz="3200" dirty="0" smtClean="0"/>
              <a:t>The Capstone Experience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68" y="1676400"/>
            <a:ext cx="7772400" cy="1470025"/>
          </a:xfrm>
        </p:spPr>
        <p:txBody>
          <a:bodyPr/>
          <a:lstStyle>
            <a:lvl1pPr algn="r">
              <a:defRPr>
                <a:solidFill>
                  <a:srgbClr val="00463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268" y="3962401"/>
            <a:ext cx="6400800" cy="23622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Capstone Experience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 &lt;Company Name&gt; Beta Presentation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CF94C-AB98-4F3A-B57D-310A23147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8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0188" indent="-230188">
              <a:defRPr/>
            </a:lvl1pPr>
            <a:lvl2pPr marL="461963" indent="-231775">
              <a:buFont typeface="Wingdings" pitchFamily="2" charset="2"/>
              <a:buChar char="§"/>
              <a:defRPr/>
            </a:lvl2pPr>
            <a:lvl3pPr marL="684213" indent="-222250">
              <a:buFont typeface="Courier New" pitchFamily="49" charset="0"/>
              <a:buChar char="o"/>
              <a:defRPr/>
            </a:lvl3pPr>
            <a:lvl4pPr marL="914400" indent="-230188">
              <a:defRPr/>
            </a:lvl4pPr>
            <a:lvl5pPr marL="1144588" indent="-23018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 &lt;Company Name&gt; Beta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93053-2FDF-47F0-845E-2E388CE04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je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234950" indent="-234950">
              <a:defRPr sz="1800"/>
            </a:lvl1pPr>
            <a:lvl2pPr marL="457200" indent="-234950">
              <a:buFont typeface="Wingdings" pitchFamily="2" charset="2"/>
              <a:buChar char="§"/>
              <a:defRPr sz="1500"/>
            </a:lvl2pPr>
            <a:lvl3pPr marL="568325" indent="-112713">
              <a:buFont typeface="Courier New" pitchFamily="49" charset="0"/>
              <a:buChar char="o"/>
              <a:defRPr sz="1200"/>
            </a:lvl3pPr>
            <a:lvl4pPr marL="747713" indent="-166688">
              <a:defRPr sz="1050"/>
            </a:lvl4pPr>
            <a:lvl5pPr marL="914400" indent="-112713"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 &lt;Company Name&gt; Beta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82558-1DC6-4A9F-8BD7-06CB8FA33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7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 marL="230188" indent="-230188">
              <a:defRPr sz="2800"/>
            </a:lvl1pPr>
            <a:lvl2pPr marL="461963" indent="-231775">
              <a:buFont typeface="Wingdings" pitchFamily="2" charset="2"/>
              <a:buChar char="§"/>
              <a:defRPr sz="2400"/>
            </a:lvl2pPr>
            <a:lvl3pPr marL="684213" indent="-222250">
              <a:buFont typeface="Courier New" pitchFamily="49" charset="0"/>
              <a:buChar char="o"/>
              <a:defRPr sz="2000"/>
            </a:lvl3pPr>
            <a:lvl4pPr marL="914400" indent="-230188">
              <a:defRPr sz="1800"/>
            </a:lvl4pPr>
            <a:lvl5pPr marL="1144588" indent="-23018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 marL="342900" indent="-3429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231775"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213" indent="-222250">
              <a:buFont typeface="Courier New" pitchFamily="49" charset="0"/>
              <a:buChar char="o"/>
              <a:defRPr sz="2000"/>
            </a:lvl3pPr>
            <a:lvl4pPr marL="914400" indent="-230188">
              <a:defRPr sz="1800"/>
            </a:lvl4pPr>
            <a:lvl5pPr marL="1144588" indent="-23018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Capstone Experience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 &lt;Company Name&gt; Beta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6D7C-C8FD-4550-ADD5-500D27BD6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>
            <a:lvl1pPr marL="230188" indent="-230188">
              <a:defRPr sz="2400"/>
            </a:lvl1pPr>
            <a:lvl2pPr marL="461963" indent="-231775">
              <a:buFont typeface="Wingdings" pitchFamily="2" charset="2"/>
              <a:buChar char="§"/>
              <a:defRPr sz="2000"/>
            </a:lvl2pPr>
            <a:lvl3pPr marL="684213" indent="-222250">
              <a:buFont typeface="Courier New" pitchFamily="49" charset="0"/>
              <a:buChar char="o"/>
              <a:defRPr sz="1800"/>
            </a:lvl3pPr>
            <a:lvl4pPr marL="914400" indent="-230188">
              <a:defRPr sz="1600"/>
            </a:lvl4pPr>
            <a:lvl5pPr marL="1144588" indent="-230188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02125"/>
          </a:xfrm>
        </p:spPr>
        <p:txBody>
          <a:bodyPr/>
          <a:lstStyle>
            <a:lvl1pPr marL="230188" indent="-230188">
              <a:defRPr sz="2400"/>
            </a:lvl1pPr>
            <a:lvl2pPr marL="461963" indent="-231775">
              <a:buFont typeface="Wingdings" pitchFamily="2" charset="2"/>
              <a:buChar char="§"/>
              <a:defRPr sz="2000"/>
            </a:lvl2pPr>
            <a:lvl3pPr marL="684213" indent="-222250">
              <a:buFont typeface="Courier New" pitchFamily="49" charset="0"/>
              <a:buChar char="o"/>
              <a:defRPr sz="1800"/>
            </a:lvl3pPr>
            <a:lvl4pPr marL="914400" indent="-230188">
              <a:defRPr sz="1600"/>
            </a:lvl4pPr>
            <a:lvl5pPr marL="1144588" indent="-230188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Capstone Experience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 &lt;Company Name&gt; Beta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1E331-41F3-4A29-A6C3-A40D33BED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8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The Capstone Experience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 &lt;Company Name&gt; Beta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15322-501E-469E-BAFD-F2865FE30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7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Capstone Experience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 &lt;Company Name&gt; 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40F9C-4285-4F94-A83A-8422D1BD6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b 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D:\Users\wrd\Documents\CSE498\archive\logo\capstone-logo-gree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5943600"/>
            <a:ext cx="123666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457200" y="3429000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429000"/>
            <a:ext cx="411163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2133600"/>
          </a:xfrm>
        </p:spPr>
        <p:txBody>
          <a:bodyPr>
            <a:noAutofit/>
          </a:bodyPr>
          <a:lstStyle>
            <a:lvl1pPr>
              <a:defRPr sz="7200">
                <a:solidFill>
                  <a:srgbClr val="18453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9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Team &lt;Company Name&gt; Beta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Overview </a:t>
            </a:r>
            <a:fld id="{20751712-E49B-4B92-9D8A-48F9C181B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1436688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36688"/>
            <a:ext cx="411163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3" name="Picture 2" descr="D:\Users\wrd\Documents\CSE498\archive\logo\capstone\png\green-green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6478588"/>
            <a:ext cx="5445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8001000" algn="r"/>
        </a:tabLs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0088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Beta Presentation</a:t>
            </a:r>
            <a:br>
              <a:rPr lang="en-US" dirty="0" smtClean="0"/>
            </a:br>
            <a:r>
              <a:rPr lang="en-US" sz="3600" dirty="0" err="1" smtClean="0"/>
              <a:t>ClassView</a:t>
            </a:r>
            <a:endParaRPr lang="en-US" sz="3600" dirty="0" smtClean="0"/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2071688" y="3962400"/>
            <a:ext cx="6400800" cy="23622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400" dirty="0" smtClean="0">
                <a:solidFill>
                  <a:srgbClr val="18453B"/>
                </a:solidFill>
              </a:rPr>
              <a:t>Team </a:t>
            </a:r>
            <a:r>
              <a:rPr lang="en-US" sz="2400" dirty="0" err="1" smtClean="0">
                <a:solidFill>
                  <a:srgbClr val="18453B"/>
                </a:solidFill>
              </a:rPr>
              <a:t>TechSmith</a:t>
            </a:r>
            <a:endParaRPr lang="en-US" sz="2400" dirty="0" smtClean="0">
              <a:solidFill>
                <a:srgbClr val="18453B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en-US" dirty="0" smtClean="0">
                <a:solidFill>
                  <a:srgbClr val="18453B"/>
                </a:solidFill>
              </a:rPr>
              <a:t>Eric Austin</a:t>
            </a:r>
            <a:endParaRPr lang="en-US" dirty="0" smtClean="0">
              <a:solidFill>
                <a:srgbClr val="18453B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18453B"/>
                </a:solidFill>
              </a:rPr>
              <a:t>Rebecca Collins</a:t>
            </a:r>
            <a:endParaRPr lang="en-US" dirty="0" smtClean="0">
              <a:solidFill>
                <a:srgbClr val="18453B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18453B"/>
                </a:solidFill>
              </a:rPr>
              <a:t>Kyle Woodward</a:t>
            </a:r>
            <a:endParaRPr lang="en-US" dirty="0" smtClean="0">
              <a:solidFill>
                <a:srgbClr val="18453B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18453B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Department of Computer Science and Engineering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Michigan State University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Spring 2014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Overview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Google Chrome applications</a:t>
            </a:r>
            <a:endParaRPr lang="en-US" dirty="0" smtClean="0"/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Teacher Dashboard</a:t>
            </a:r>
            <a:br>
              <a:rPr lang="en-US" dirty="0" smtClean="0"/>
            </a:br>
            <a:r>
              <a:rPr lang="en-US" sz="2800" dirty="0" smtClean="0"/>
              <a:t>  - Create classes</a:t>
            </a:r>
            <a:br>
              <a:rPr lang="en-US" sz="2800" dirty="0" smtClean="0"/>
            </a:br>
            <a:r>
              <a:rPr lang="en-US" sz="2800" dirty="0" smtClean="0"/>
              <a:t>  - Assign homework</a:t>
            </a:r>
            <a:endParaRPr lang="en-US" sz="2800" dirty="0" smtClean="0"/>
          </a:p>
          <a:p>
            <a:pPr eaLnBrk="1" hangingPunct="1"/>
            <a:r>
              <a:rPr lang="en-US" dirty="0"/>
              <a:t>Student </a:t>
            </a:r>
            <a:r>
              <a:rPr lang="en-US" dirty="0" smtClean="0"/>
              <a:t>Dashboard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  - </a:t>
            </a:r>
            <a:r>
              <a:rPr lang="en-US" sz="2800" dirty="0" smtClean="0"/>
              <a:t>View assignments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- </a:t>
            </a:r>
            <a:r>
              <a:rPr lang="en-US" sz="2800" dirty="0" smtClean="0"/>
              <a:t>Interact with teacher</a:t>
            </a:r>
            <a:endParaRPr lang="en-US" sz="2800" dirty="0"/>
          </a:p>
          <a:p>
            <a:pPr marL="0" indent="0" eaLnBrk="1" hangingPunct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Capstone Experience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err="1" smtClean="0"/>
              <a:t>TechSmith</a:t>
            </a:r>
            <a:r>
              <a:rPr lang="en-US" dirty="0" smtClean="0"/>
              <a:t> </a:t>
            </a:r>
            <a:r>
              <a:rPr lang="en-US" dirty="0"/>
              <a:t>Beta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3D5338-3A35-4558-A185-8AE1FF4A5C73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Architecture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err="1" smtClean="0"/>
              <a:t>TechSmith</a:t>
            </a:r>
            <a:r>
              <a:rPr lang="en-US" dirty="0" smtClean="0"/>
              <a:t> </a:t>
            </a:r>
            <a:r>
              <a:rPr lang="en-US" dirty="0"/>
              <a:t>Beta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1A6D7-7A90-4DF2-84CF-96834DB3A441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96504"/>
            <a:ext cx="7924800" cy="470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Teacher – No Classes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Capstone Experience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err="1" smtClean="0"/>
              <a:t>TechSmith</a:t>
            </a:r>
            <a:r>
              <a:rPr lang="en-US" dirty="0" smtClean="0"/>
              <a:t>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11F26-8CC3-4540-A3AA-D8FCDE580380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93234"/>
            <a:ext cx="5791200" cy="4783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Teacher – Share with Class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Capstone Experience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err="1" smtClean="0"/>
              <a:t>TechSmith</a:t>
            </a:r>
            <a:r>
              <a:rPr lang="en-US" dirty="0" smtClean="0"/>
              <a:t>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11F26-8CC3-4540-A3AA-D8FCDE580380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85" y="1693234"/>
            <a:ext cx="5754029" cy="47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Student – Asking for Help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Capstone Experience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err="1" smtClean="0"/>
              <a:t>TechSmith</a:t>
            </a:r>
            <a:r>
              <a:rPr lang="en-US" dirty="0" smtClean="0"/>
              <a:t>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11F26-8CC3-4540-A3AA-D8FCDE580380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85" y="1693234"/>
            <a:ext cx="5754029" cy="47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Teacher – Resolving Help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Capstone Experience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err="1" smtClean="0"/>
              <a:t>TechSmith</a:t>
            </a:r>
            <a:r>
              <a:rPr lang="en-US" dirty="0" smtClean="0"/>
              <a:t>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11F26-8CC3-4540-A3AA-D8FCDE580380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85" y="1693234"/>
            <a:ext cx="5754029" cy="47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What’s left to do?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Clean up the user interface</a:t>
            </a:r>
            <a:endParaRPr lang="en-US" dirty="0" smtClean="0"/>
          </a:p>
          <a:p>
            <a:pPr eaLnBrk="1" hangingPunct="1"/>
            <a:r>
              <a:rPr lang="en-US" dirty="0" smtClean="0"/>
              <a:t>Bug fixes</a:t>
            </a:r>
          </a:p>
          <a:p>
            <a:pPr eaLnBrk="1" hangingPunct="1"/>
            <a:r>
              <a:rPr lang="en-US" dirty="0" smtClean="0"/>
              <a:t>Small tweaks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Capstone Experience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err="1" smtClean="0"/>
              <a:t>TechSmith</a:t>
            </a:r>
            <a:r>
              <a:rPr lang="en-US" dirty="0" smtClean="0"/>
              <a:t> </a:t>
            </a:r>
            <a:r>
              <a:rPr lang="en-US" dirty="0"/>
              <a:t>Beta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23616-1124-4B26-907F-41EE7B88C11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172</Words>
  <Application>Microsoft Office PowerPoint</Application>
  <PresentationFormat>On-screen Show (4:3)</PresentationFormat>
  <Paragraphs>56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Beta Presentation ClassView</vt:lpstr>
      <vt:lpstr>Project Overview</vt:lpstr>
      <vt:lpstr>System Architecture</vt:lpstr>
      <vt:lpstr>Teacher – No Classes</vt:lpstr>
      <vt:lpstr>Teacher – Share with Class</vt:lpstr>
      <vt:lpstr>Student – Asking for Help</vt:lpstr>
      <vt:lpstr>Teacher – Resolving Help</vt:lpstr>
      <vt:lpstr>What’s left to do?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the Title</dc:title>
  <dc:creator>Wayne</dc:creator>
  <cp:lastModifiedBy>Eric</cp:lastModifiedBy>
  <cp:revision>82</cp:revision>
  <dcterms:created xsi:type="dcterms:W3CDTF">2006-08-16T00:00:00Z</dcterms:created>
  <dcterms:modified xsi:type="dcterms:W3CDTF">2014-03-31T01:26:27Z</dcterms:modified>
</cp:coreProperties>
</file>