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61" r:id="rId4"/>
    <p:sldId id="262" r:id="rId5"/>
    <p:sldId id="273" r:id="rId6"/>
    <p:sldId id="277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3B"/>
    <a:srgbClr val="18453B"/>
    <a:srgbClr val="A5B6AE"/>
    <a:srgbClr val="004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54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1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762000" y="0"/>
            <a:ext cx="2462149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US" sz="1100" dirty="0" smtClean="0"/>
              <a:t>The Capstone Experience</a:t>
            </a:r>
            <a:endParaRPr lang="en-US" sz="11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576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US" sz="1100" dirty="0" smtClean="0"/>
              <a:t>Project Plan</a:t>
            </a:r>
            <a:endParaRPr lang="en-US" sz="11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57300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 smtClean="0"/>
              <a:t>Team &lt;Company Name&gt;</a:t>
            </a:r>
          </a:p>
          <a:p>
            <a:r>
              <a:rPr lang="en-US" sz="1100" dirty="0" smtClean="0"/>
              <a:t>&lt;Project Title&gt;</a:t>
            </a:r>
            <a:endParaRPr lang="en-US" sz="110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236025" y="8686800"/>
            <a:ext cx="4114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BC063519-4DA7-4D19-AE44-3089EA69C7DF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" descr="D:\Users\wrd\Documents\CSE498\archive\logo\capstone\png\green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0" y="11875"/>
            <a:ext cx="725805" cy="4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57600" y="8686800"/>
            <a:ext cx="2971800" cy="4572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1100" dirty="0" smtClean="0"/>
              <a:t>Michigan State University</a:t>
            </a:r>
          </a:p>
          <a:p>
            <a:pPr algn="r"/>
            <a:r>
              <a:rPr lang="en-US" sz="1100" dirty="0" smtClean="0"/>
              <a:t>East Lansing, Michigan 48824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79445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Capstone Overview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53F06-FDAB-4A00-BB98-A74B7A1516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The Capstone Experience</a:t>
            </a:r>
            <a:endParaRPr lang="en-US" sz="130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Capstone Overview</a:t>
            </a:r>
            <a:endParaRPr lang="en-US" sz="1300"/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Department of Computer Science</a:t>
            </a:r>
            <a:endParaRPr lang="en-US" sz="1300"/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F811CE-CD7E-4D81-9BCF-E5818207513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/>
              <a:t>CSE 498, Collaborative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/>
              <a:t>Teams:  Technical Specification / Schedule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/>
              <a:t>Wayne Dyksen &amp; Brian Loomis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8B8FAB-88DE-433B-8C16-378C226CECEE}" type="slidenum">
              <a:rPr lang="en-US" sz="1300"/>
              <a:pPr eaLnBrk="1" hangingPunct="1"/>
              <a:t>9</a:t>
            </a:fld>
            <a:endParaRPr lang="en-US" sz="1300"/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/>
              <a:t>CSE 498, Collaborative Design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/>
              <a:t>Teams:  Technical Specification / Schedule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/>
              <a:t>Wayne Dyksen &amp; Brian Loomis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8E47AE-915C-401E-A2FD-EF1EB5C9DCAA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/>
              <a:t>CSE 498, Collaborative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/>
              <a:t>Teams:  Technical Specification / Schedule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/>
              <a:t>Wayne Dyksen &amp; Brian Loomis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76A7B3-E819-4699-86D9-FE8F30934E02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/>
              <a:t>CSE 498, Collaborative Design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/>
              <a:t>Teams:  Technical Specification / Schedule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/>
              <a:t>Wayne Dyksen &amp; Brian Loomis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D8F24C-0991-4625-9FDD-BC12DF69D1C4}" type="slidenum">
              <a:rPr lang="en-US" sz="1300"/>
              <a:pPr eaLnBrk="1" hangingPunct="1"/>
              <a:t>12</a:t>
            </a:fld>
            <a:endParaRPr lang="en-US" sz="130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tone.cse.msu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capstone.cse.msu.edu/2013-08/home/" TargetMode="Externa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apstone.cse.msu.edu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68" y="1676400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3962401"/>
            <a:ext cx="6400800" cy="23622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18" y="895350"/>
            <a:ext cx="3308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76200" y="5399049"/>
            <a:ext cx="1618345" cy="1409337"/>
            <a:chOff x="76200" y="5399049"/>
            <a:chExt cx="1618345" cy="1409337"/>
          </a:xfrm>
        </p:grpSpPr>
        <p:pic>
          <p:nvPicPr>
            <p:cNvPr id="9" name="Picture 9" descr="D:\Users\wrd\Documents\CSE498\archive\logo\capstone-logo-green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99049"/>
              <a:ext cx="1618345" cy="102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93210" y="6376586"/>
              <a:ext cx="15843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100" i="1" dirty="0" smtClean="0"/>
                <a:t>From Students…</a:t>
              </a:r>
            </a:p>
            <a:p>
              <a:pPr algn="r" eaLnBrk="1" hangingPunct="1">
                <a:defRPr/>
              </a:pPr>
              <a:r>
                <a:rPr lang="en-US" sz="1100" i="1" dirty="0" smtClean="0"/>
                <a:t>…to Professionals</a:t>
              </a:r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977268" y="32252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hlinkClick r:id="rId5"/>
              </a:rPr>
              <a:t>The Capstone</a:t>
            </a:r>
            <a:r>
              <a:rPr lang="en-US" sz="3200" baseline="0" dirty="0" smtClean="0">
                <a:hlinkClick r:id="rId5"/>
              </a:rPr>
              <a:t> Experience</a:t>
            </a:r>
            <a:endParaRPr lang="en-US" sz="320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&lt;Company Name&gt; 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0188" indent="-230188">
              <a:defRPr/>
            </a:lvl1pPr>
            <a:lvl2pPr marL="461963" indent="-231775">
              <a:buFont typeface="Wingdings" pitchFamily="2" charset="2"/>
              <a:buChar char="§"/>
              <a:defRPr/>
            </a:lvl2pPr>
            <a:lvl3pPr marL="684213" indent="-222250">
              <a:buFont typeface="Courier New" pitchFamily="49" charset="0"/>
              <a:buChar char="o"/>
              <a:defRPr/>
            </a:lvl3pPr>
            <a:lvl4pPr marL="914400" indent="-230188">
              <a:defRPr/>
            </a:lvl4pPr>
            <a:lvl5pPr marL="1144588" indent="-23018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Team &lt;Company Name&gt; Project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je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34950" indent="-234950">
              <a:defRPr sz="1800"/>
            </a:lvl1pPr>
            <a:lvl2pPr marL="457200" indent="-234950">
              <a:buFont typeface="Wingdings" pitchFamily="2" charset="2"/>
              <a:buChar char="§"/>
              <a:defRPr sz="1500"/>
            </a:lvl2pPr>
            <a:lvl3pPr marL="568325" indent="-112713">
              <a:buFont typeface="Courier New" pitchFamily="49" charset="0"/>
              <a:buChar char="o"/>
              <a:defRPr sz="1200"/>
            </a:lvl3pPr>
            <a:lvl4pPr marL="747713" indent="-166688">
              <a:defRPr sz="1050"/>
            </a:lvl4pPr>
            <a:lvl5pPr marL="914400" indent="-112713"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Team &lt;Company Name&gt; Project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 marL="230188" indent="-230188">
              <a:defRPr sz="2800"/>
            </a:lvl1pPr>
            <a:lvl2pPr marL="461963" indent="-231775">
              <a:buFont typeface="Wingdings" pitchFamily="2" charset="2"/>
              <a:buChar char="§"/>
              <a:defRPr sz="2400"/>
            </a:lvl2pPr>
            <a:lvl3pPr marL="684213" indent="-222250">
              <a:buFont typeface="Courier New" pitchFamily="49" charset="0"/>
              <a:buChar char="o"/>
              <a:defRPr sz="2000"/>
            </a:lvl3pPr>
            <a:lvl4pPr marL="914400" indent="-230188">
              <a:defRPr sz="1800"/>
            </a:lvl4pPr>
            <a:lvl5pPr marL="1144588" indent="-23018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 marL="342900" indent="-3429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231775"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213" indent="-222250">
              <a:buFont typeface="Courier New" pitchFamily="49" charset="0"/>
              <a:buChar char="o"/>
              <a:defRPr sz="2000"/>
            </a:lvl3pPr>
            <a:lvl4pPr marL="914400" indent="-230188">
              <a:defRPr sz="1800"/>
            </a:lvl4pPr>
            <a:lvl5pPr marL="1144588" indent="-23018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0188" lvl="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&lt;Company Name&gt; 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>
            <a:lvl1pPr marL="230188" indent="-230188">
              <a:defRPr sz="2400"/>
            </a:lvl1pPr>
            <a:lvl2pPr marL="461963" indent="-231775">
              <a:buFont typeface="Wingdings" pitchFamily="2" charset="2"/>
              <a:buChar char="§"/>
              <a:defRPr sz="2000"/>
            </a:lvl2pPr>
            <a:lvl3pPr marL="684213" indent="-222250">
              <a:buFont typeface="Courier New" pitchFamily="49" charset="0"/>
              <a:buChar char="o"/>
              <a:defRPr sz="1800"/>
            </a:lvl3pPr>
            <a:lvl4pPr marL="914400" indent="-230188">
              <a:defRPr sz="1600"/>
            </a:lvl4pPr>
            <a:lvl5pPr marL="1144588" indent="-230188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02125"/>
          </a:xfrm>
        </p:spPr>
        <p:txBody>
          <a:bodyPr/>
          <a:lstStyle>
            <a:lvl1pPr marL="230188" indent="-230188">
              <a:defRPr sz="2400"/>
            </a:lvl1pPr>
            <a:lvl2pPr marL="461963" indent="-231775">
              <a:buFont typeface="Wingdings" pitchFamily="2" charset="2"/>
              <a:buChar char="§"/>
              <a:defRPr sz="2000"/>
            </a:lvl2pPr>
            <a:lvl3pPr marL="684213" indent="-222250">
              <a:buFont typeface="Courier New" pitchFamily="49" charset="0"/>
              <a:buChar char="o"/>
              <a:defRPr sz="1800"/>
            </a:lvl3pPr>
            <a:lvl4pPr marL="914400" indent="-230188">
              <a:defRPr sz="1600"/>
            </a:lvl4pPr>
            <a:lvl5pPr marL="1144588" indent="-230188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&lt;Company Name&gt; 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The Capstone Experience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&lt;Company Name&gt; 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&lt;Company Name&gt; 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b 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2133600"/>
          </a:xfrm>
        </p:spPr>
        <p:txBody>
          <a:bodyPr>
            <a:noAutofit/>
          </a:bodyPr>
          <a:lstStyle>
            <a:lvl1pPr>
              <a:defRPr sz="7200">
                <a:solidFill>
                  <a:srgbClr val="18453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9" descr="D:\Users\wrd\Documents\CSE498\archive\logo\capstone-logo-gree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5" y="5943600"/>
            <a:ext cx="1237345" cy="78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457200" y="3429000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3429000"/>
            <a:ext cx="411480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Capstone Experience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1436649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36649"/>
            <a:ext cx="411480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D:\Users\wrd\Documents\CSE498\archive\logo\capstone\png\green-green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" y="6478789"/>
            <a:ext cx="544354" cy="34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&lt;Company Name&gt; Project Plan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61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br>
              <a:rPr lang="en-US" dirty="0" smtClean="0"/>
            </a:br>
            <a:r>
              <a:rPr lang="en-US" sz="3600" dirty="0" err="1" smtClean="0"/>
              <a:t>ClassView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18453B"/>
                </a:solidFill>
              </a:rPr>
              <a:t>Team </a:t>
            </a:r>
            <a:r>
              <a:rPr lang="en-US" sz="2400" dirty="0" err="1" smtClean="0">
                <a:solidFill>
                  <a:srgbClr val="18453B"/>
                </a:solidFill>
              </a:rPr>
              <a:t>TechSmith</a:t>
            </a:r>
            <a:endParaRPr lang="en-US" sz="2400" dirty="0" smtClean="0">
              <a:solidFill>
                <a:srgbClr val="18453B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8453B"/>
                </a:solidFill>
              </a:rPr>
              <a:t>Eric Austin</a:t>
            </a:r>
          </a:p>
          <a:p>
            <a:r>
              <a:rPr lang="en-US" dirty="0" smtClean="0">
                <a:solidFill>
                  <a:srgbClr val="18453B"/>
                </a:solidFill>
              </a:rPr>
              <a:t>Rebecca Collins</a:t>
            </a:r>
          </a:p>
          <a:p>
            <a:r>
              <a:rPr lang="en-US" dirty="0" smtClean="0">
                <a:solidFill>
                  <a:srgbClr val="18453B"/>
                </a:solidFill>
              </a:rPr>
              <a:t>Kyle Woodward</a:t>
            </a:r>
            <a:endParaRPr lang="en-US" dirty="0">
              <a:solidFill>
                <a:srgbClr val="18453B"/>
              </a:solidFill>
            </a:endParaRPr>
          </a:p>
          <a:p>
            <a:endParaRPr lang="en-US" dirty="0" smtClean="0">
              <a:solidFill>
                <a:srgbClr val="18453B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Michigan State University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Spring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0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Components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Platforms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Software Platforms / Technologies</a:t>
            </a:r>
          </a:p>
          <a:p>
            <a:pPr lvl="1"/>
            <a:r>
              <a:rPr lang="en-US" dirty="0" err="1" smtClean="0"/>
              <a:t>AngularJS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HTML, CSS</a:t>
            </a:r>
          </a:p>
          <a:p>
            <a:pPr lvl="1"/>
            <a:r>
              <a:rPr lang="en-US" dirty="0" smtClean="0"/>
              <a:t>Google APIs, Google Drive SDK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Development Environment</a:t>
            </a:r>
          </a:p>
          <a:p>
            <a:pPr lvl="1"/>
            <a:r>
              <a:rPr lang="en-US" dirty="0" smtClean="0"/>
              <a:t>Dreamweaver, Sublime Text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with local, offline testing</a:t>
            </a:r>
          </a:p>
          <a:p>
            <a:r>
              <a:rPr lang="en-US" dirty="0" smtClean="0"/>
              <a:t>Improve UI design with further research</a:t>
            </a:r>
          </a:p>
          <a:p>
            <a:r>
              <a:rPr lang="en-US" dirty="0" smtClean="0"/>
              <a:t>Receive client input</a:t>
            </a:r>
          </a:p>
          <a:p>
            <a:r>
              <a:rPr lang="en-US" dirty="0" smtClean="0"/>
              <a:t>Get educator feedback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Developing two separate apps</a:t>
            </a:r>
          </a:p>
          <a:p>
            <a:pPr lvl="1"/>
            <a:r>
              <a:rPr lang="en-US" dirty="0" smtClean="0"/>
              <a:t>Eventually combined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Risks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Chrome App APIs, HTML, CSS,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Minimal previous experience in the group</a:t>
            </a:r>
          </a:p>
          <a:p>
            <a:pPr lvl="1"/>
            <a:r>
              <a:rPr lang="en-US" dirty="0" smtClean="0"/>
              <a:t>Working through various tutorials, code samples, examples, etc.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Extent of API capabilities</a:t>
            </a:r>
          </a:p>
          <a:p>
            <a:pPr lvl="1"/>
            <a:r>
              <a:rPr lang="en-US" dirty="0" smtClean="0"/>
              <a:t>Not sure if all the requested features are capable with the APIs</a:t>
            </a:r>
          </a:p>
          <a:p>
            <a:pPr lvl="1"/>
            <a:r>
              <a:rPr lang="en-US" dirty="0" smtClean="0"/>
              <a:t>Figure out alternative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Client are unfamiliar with technologies</a:t>
            </a:r>
          </a:p>
          <a:p>
            <a:pPr lvl="1"/>
            <a:r>
              <a:rPr lang="en-US" dirty="0" smtClean="0"/>
              <a:t>Neither of our contacts have worked with Google App APIs, Google Drive SDK</a:t>
            </a:r>
          </a:p>
          <a:p>
            <a:pPr lvl="1"/>
            <a:r>
              <a:rPr lang="en-US" dirty="0" smtClean="0"/>
              <a:t>Technical Resource at </a:t>
            </a:r>
            <a:r>
              <a:rPr lang="en-US" dirty="0" err="1" smtClean="0"/>
              <a:t>TechSmith</a:t>
            </a:r>
            <a:r>
              <a:rPr lang="en-US" dirty="0" smtClean="0"/>
              <a:t> </a:t>
            </a:r>
            <a:r>
              <a:rPr lang="en-US" dirty="0" smtClean="0"/>
              <a:t>– Randy Schott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Functionalities</a:t>
            </a:r>
          </a:p>
          <a:p>
            <a:pPr lvl="1"/>
            <a:r>
              <a:rPr lang="en-US" dirty="0" smtClean="0"/>
              <a:t>Dashboard View of Google Drive</a:t>
            </a:r>
          </a:p>
          <a:p>
            <a:pPr lvl="1"/>
            <a:r>
              <a:rPr lang="en-US" dirty="0" smtClean="0"/>
              <a:t>For Teachers and Students</a:t>
            </a:r>
          </a:p>
          <a:p>
            <a:pPr lvl="1"/>
            <a:r>
              <a:rPr lang="en-US" dirty="0" smtClean="0"/>
              <a:t>Via Chrome App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Models the Classroom</a:t>
            </a:r>
          </a:p>
          <a:p>
            <a:pPr lvl="2"/>
            <a:r>
              <a:rPr lang="en-US" dirty="0" smtClean="0"/>
              <a:t>Helps with Content Management</a:t>
            </a:r>
          </a:p>
          <a:p>
            <a:pPr lvl="2"/>
            <a:r>
              <a:rPr lang="en-US" dirty="0" smtClean="0"/>
              <a:t>Facilitates Assignments and Collaboration</a:t>
            </a:r>
          </a:p>
          <a:p>
            <a:pPr lvl="1"/>
            <a:r>
              <a:rPr lang="en-US" dirty="0" smtClean="0"/>
              <a:t>Teacher Dashboard and Student Dashboard</a:t>
            </a:r>
          </a:p>
          <a:p>
            <a:pPr lvl="1"/>
            <a:r>
              <a:rPr lang="en-US" dirty="0" smtClean="0"/>
              <a:t>Notifications for Key Events</a:t>
            </a:r>
          </a:p>
          <a:p>
            <a:pPr lvl="2"/>
            <a:r>
              <a:rPr lang="en-US" dirty="0" smtClean="0"/>
              <a:t>Assignment Posted</a:t>
            </a:r>
          </a:p>
          <a:p>
            <a:pPr lvl="2"/>
            <a:r>
              <a:rPr lang="en-US" dirty="0" smtClean="0"/>
              <a:t>Assignment Due</a:t>
            </a:r>
          </a:p>
          <a:p>
            <a:pPr lvl="1"/>
            <a:r>
              <a:rPr lang="en-US" dirty="0" smtClean="0"/>
              <a:t>Assignment “Progress” Mechanism</a:t>
            </a:r>
          </a:p>
          <a:p>
            <a:pPr lvl="1"/>
            <a:r>
              <a:rPr lang="en-US" dirty="0" smtClean="0"/>
              <a:t>Provide Usage Statistics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Project Plan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Specifications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Teacher Dashboard</a:t>
            </a:r>
          </a:p>
          <a:p>
            <a:pPr lvl="1"/>
            <a:r>
              <a:rPr lang="en-US" dirty="0" smtClean="0"/>
              <a:t>Create, manage, and modify classes</a:t>
            </a:r>
          </a:p>
          <a:p>
            <a:pPr lvl="1"/>
            <a:r>
              <a:rPr lang="en-US" dirty="0" smtClean="0"/>
              <a:t>Send assignments and assign projects</a:t>
            </a:r>
          </a:p>
          <a:p>
            <a:pPr lvl="1"/>
            <a:r>
              <a:rPr lang="en-US" dirty="0" smtClean="0"/>
              <a:t>Track student progress on assignments</a:t>
            </a:r>
          </a:p>
          <a:p>
            <a:pPr lvl="1"/>
            <a:r>
              <a:rPr lang="en-US" dirty="0" smtClean="0"/>
              <a:t>Monitor </a:t>
            </a:r>
            <a:r>
              <a:rPr lang="en-US" dirty="0" smtClean="0"/>
              <a:t>student file permissions</a:t>
            </a:r>
          </a:p>
          <a:p>
            <a:r>
              <a:rPr lang="en-US" dirty="0" smtClean="0"/>
              <a:t>Student Dashboard</a:t>
            </a:r>
          </a:p>
          <a:p>
            <a:pPr lvl="1"/>
            <a:r>
              <a:rPr lang="en-US" dirty="0" smtClean="0"/>
              <a:t>Create files for classes and view progress</a:t>
            </a:r>
          </a:p>
          <a:p>
            <a:pPr lvl="1"/>
            <a:r>
              <a:rPr lang="en-US" dirty="0" smtClean="0"/>
              <a:t>Collaborate with fellow students</a:t>
            </a:r>
          </a:p>
          <a:p>
            <a:pPr lvl="1"/>
            <a:r>
              <a:rPr lang="en-US" dirty="0" smtClean="0"/>
              <a:t>Receive homework reminders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Specifications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with dynamic content</a:t>
            </a:r>
          </a:p>
          <a:p>
            <a:r>
              <a:rPr lang="en-US" dirty="0" smtClean="0"/>
              <a:t>Custom GUI built off Google Drive for student dashboard</a:t>
            </a:r>
          </a:p>
          <a:p>
            <a:r>
              <a:rPr lang="en-US" dirty="0" smtClean="0"/>
              <a:t>Tabular view for multiple class management in teacher dashboard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Project Plan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Mockup: Student Dashboard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Project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872"/>
            <a:ext cx="9144000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Mockup: Teacher Dashboard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Project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C:\Users\Rebecca\Documents\School\Capstone\Project Plan\Teacher View Mock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76400"/>
            <a:ext cx="5254625" cy="48536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3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Screen Mockup: Teacher - Add New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Project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 descr="C:\Users\Rebecca\Documents\School\Capstone\Project Plan\Teacher Add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336" y="1676400"/>
            <a:ext cx="4673551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3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Specifications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App</a:t>
            </a:r>
          </a:p>
          <a:p>
            <a:r>
              <a:rPr lang="en-US" dirty="0" smtClean="0"/>
              <a:t>Login with </a:t>
            </a:r>
            <a:r>
              <a:rPr lang="en-US" dirty="0" err="1" smtClean="0"/>
              <a:t>OAuth</a:t>
            </a:r>
            <a:r>
              <a:rPr lang="en-US" dirty="0" smtClean="0"/>
              <a:t> 2.0 through Google account</a:t>
            </a:r>
          </a:p>
          <a:p>
            <a:r>
              <a:rPr lang="en-US" dirty="0" smtClean="0"/>
              <a:t>Google Drive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600200"/>
            <a:ext cx="8762999" cy="54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psto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3B4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464</Words>
  <Application>Microsoft Office PowerPoint</Application>
  <PresentationFormat>On-screen Show (4:3)</PresentationFormat>
  <Paragraphs>132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Project Plan ClassView</vt:lpstr>
      <vt:lpstr>Project Overview</vt:lpstr>
      <vt:lpstr>Functional Specifications</vt:lpstr>
      <vt:lpstr>Design Specifications</vt:lpstr>
      <vt:lpstr>Screen Mockup: Student Dashboard</vt:lpstr>
      <vt:lpstr>Screen Mockup: Teacher Dashboard</vt:lpstr>
      <vt:lpstr>Screen Mockup: Teacher - Add New Class</vt:lpstr>
      <vt:lpstr>Technical Specifications</vt:lpstr>
      <vt:lpstr>System Architecture</vt:lpstr>
      <vt:lpstr>System Components</vt:lpstr>
      <vt:lpstr>Testing</vt:lpstr>
      <vt:lpstr>Risks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the Title</dc:title>
  <dc:creator>Wayne</dc:creator>
  <cp:lastModifiedBy>Eric</cp:lastModifiedBy>
  <cp:revision>79</cp:revision>
  <dcterms:created xsi:type="dcterms:W3CDTF">2006-08-16T00:00:00Z</dcterms:created>
  <dcterms:modified xsi:type="dcterms:W3CDTF">2014-01-27T03:44:29Z</dcterms:modified>
</cp:coreProperties>
</file>