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263" r:id="rId3"/>
    <p:sldId id="264" r:id="rId4"/>
    <p:sldId id="265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A5B6AE"/>
    <a:srgbClr val="004639"/>
    <a:srgbClr val="004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26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33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Team Status Reports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</a:t>
            </a:r>
          </a:p>
          <a:p>
            <a:r>
              <a:rPr lang="en-US" smtClean="0"/>
              <a:t>Michigan State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3519-4DA7-4D19-AE44-3089EA69C7DF}" type="slidenum">
              <a:rPr lang="en-US" smtClean="0"/>
              <a:t>‹#›</a:t>
            </a:fld>
            <a:endParaRPr lang="en-US" smtClean="0"/>
          </a:p>
          <a:p>
            <a:endParaRPr lang="en-US"/>
          </a:p>
        </p:txBody>
      </p:sp>
      <p:pic>
        <p:nvPicPr>
          <p:cNvPr id="1026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" y="148590"/>
            <a:ext cx="725805" cy="4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445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Capstone Overview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53F06-FDAB-4A00-BB98-A74B7A151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The Capstone Experience</a:t>
            </a:r>
            <a:endParaRPr lang="en-US" sz="13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Capstone Overview</a:t>
            </a:r>
            <a:endParaRPr lang="en-US" sz="1300" dirty="0"/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Department of Computer Science</a:t>
            </a:r>
            <a:endParaRPr lang="en-US" sz="1300" dirty="0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F811CE-CD7E-4D81-9BCF-E58182075133}" type="slidenum">
              <a:rPr lang="en-US" sz="1300"/>
              <a:pPr eaLnBrk="1" hangingPunct="1"/>
              <a:t>1</a:t>
            </a:fld>
            <a:endParaRPr lang="en-US" sz="1300" dirty="0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The Capstone Experience</a:t>
            </a:r>
            <a:endParaRPr lang="en-US" sz="1300"/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Capstone Overview</a:t>
            </a:r>
            <a:endParaRPr lang="en-US" sz="1300"/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Department of Computer Science</a:t>
            </a:r>
            <a:endParaRPr lang="en-US" sz="1300"/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89561D-F82A-40AA-8CA4-E264D2075688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The Capstone Experience</a:t>
            </a:r>
            <a:endParaRPr lang="en-US" sz="1300"/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Capstone Overview</a:t>
            </a:r>
            <a:endParaRPr lang="en-US" sz="1300"/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Department of Computer Science</a:t>
            </a:r>
            <a:endParaRPr lang="en-US" sz="1300"/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89561D-F82A-40AA-8CA4-E264D2075688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The Capstone Experience</a:t>
            </a:r>
            <a:endParaRPr lang="en-US" sz="1300"/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Capstone Overview</a:t>
            </a:r>
            <a:endParaRPr lang="en-US" sz="1300"/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Department of Computer Science</a:t>
            </a:r>
            <a:endParaRPr lang="en-US" sz="1300"/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89561D-F82A-40AA-8CA4-E264D2075688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The Capstone Experience</a:t>
            </a:r>
            <a:endParaRPr lang="en-US" sz="1300"/>
          </a:p>
        </p:txBody>
      </p:sp>
      <p:sp>
        <p:nvSpPr>
          <p:cNvPr id="5325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Capstone Overview</a:t>
            </a:r>
            <a:endParaRPr lang="en-US" sz="1300"/>
          </a:p>
        </p:txBody>
      </p:sp>
      <p:sp>
        <p:nvSpPr>
          <p:cNvPr id="5325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smtClean="0"/>
              <a:t>Department of Computer Science</a:t>
            </a:r>
            <a:endParaRPr lang="en-US" sz="1300"/>
          </a:p>
        </p:txBody>
      </p:sp>
      <p:sp>
        <p:nvSpPr>
          <p:cNvPr id="53255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89561D-F82A-40AA-8CA4-E264D2075688}" type="slidenum">
              <a:rPr lang="en-US" sz="1300"/>
              <a:pPr eaLnBrk="1" hangingPunct="1"/>
              <a:t>5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capstone.cse.msu.edu/2013-08/home/" TargetMode="Externa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2263775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5116551"/>
            <a:ext cx="6400800" cy="1208049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Project Video Status Reports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1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76200" y="5399049"/>
            <a:ext cx="1618345" cy="1409337"/>
            <a:chOff x="76200" y="5399049"/>
            <a:chExt cx="1618345" cy="1409337"/>
          </a:xfrm>
        </p:grpSpPr>
        <p:pic>
          <p:nvPicPr>
            <p:cNvPr id="9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3210" y="6376586"/>
              <a:ext cx="15843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100" i="1" smtClean="0"/>
                <a:t>From Students…</a:t>
              </a:r>
            </a:p>
            <a:p>
              <a:pPr algn="r" eaLnBrk="1" hangingPunct="1">
                <a:defRPr/>
              </a:pPr>
              <a:r>
                <a:rPr lang="en-US" sz="1100" i="1" smtClean="0"/>
                <a:t>…to Professionals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7268" y="41396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hlinkClick r:id="rId5"/>
              </a:rPr>
              <a:t>The Capstone</a:t>
            </a:r>
            <a:r>
              <a:rPr lang="en-US" sz="3200" baseline="0" dirty="0" smtClean="0">
                <a:hlinkClick r:id="rId5"/>
              </a:rPr>
              <a:t> Experience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4950" indent="-234950">
              <a:defRPr sz="1800"/>
            </a:lvl1pPr>
            <a:lvl2pPr marL="457200" indent="-234950">
              <a:buFont typeface="Wingdings" pitchFamily="2" charset="2"/>
              <a:buChar char="§"/>
              <a:defRPr sz="1500"/>
            </a:lvl2pPr>
            <a:lvl3pPr marL="685800" indent="-230188">
              <a:buFont typeface="Courier New" pitchFamily="49" charset="0"/>
              <a:buChar char="o"/>
              <a:defRPr sz="1200"/>
            </a:lvl3pPr>
            <a:lvl4pPr marL="914400" indent="-228600">
              <a:defRPr sz="1050"/>
            </a:lvl4pPr>
            <a:lvl5pPr marL="1143000" indent="-228600"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smtClean="0"/>
              <a:t>Team Project Video Status Reports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Project Video Status Reports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Project Video Status Reports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u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>
                <a:solidFill>
                  <a:srgbClr val="18453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7589"/>
          </a:xfrm>
        </p:spPr>
        <p:txBody>
          <a:bodyPr>
            <a:normAutofit/>
          </a:bodyPr>
          <a:lstStyle>
            <a:lvl1pPr marL="234950" indent="-234950">
              <a:defRPr sz="2800"/>
            </a:lvl1pPr>
            <a:lvl2pPr marL="457200" indent="-234950">
              <a:buFont typeface="Wingdings" pitchFamily="2" charset="2"/>
              <a:buChar char="§"/>
              <a:defRPr sz="2400"/>
            </a:lvl2pPr>
            <a:lvl3pPr marL="688975" indent="-233363">
              <a:buFont typeface="Courier New" pitchFamily="49" charset="0"/>
              <a:buChar char="o"/>
              <a:defRPr sz="2000"/>
            </a:lvl3pPr>
            <a:lvl4pPr marL="914400" indent="-225425">
              <a:defRPr sz="1800"/>
            </a:lvl4pPr>
            <a:lvl5pPr marL="1146175" indent="-231775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smtClean="0"/>
              <a:t>Team Project Video Status Reports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1592942"/>
            <a:ext cx="8229600" cy="388257"/>
          </a:xfrm>
        </p:spPr>
        <p:txBody>
          <a:bodyPr t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3200" b="0">
                <a:solidFill>
                  <a:srgbClr val="18453B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858000" y="838200"/>
            <a:ext cx="1828800" cy="646331"/>
          </a:xfrm>
        </p:spPr>
        <p:txBody>
          <a:bodyPr tIns="9144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838200"/>
            <a:ext cx="6400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 smtClean="0"/>
              <a:t>Project Video Status</a:t>
            </a:r>
            <a:r>
              <a:rPr lang="en-US" sz="3200" dirty="0" smtClean="0"/>
              <a:t> Report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775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 Project Video Status Reports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Overview </a:t>
            </a:r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49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49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" y="6478789"/>
            <a:ext cx="544354" cy="34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5" r:id="rId4"/>
    <p:sldLayoutId id="2147483661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04/14:</a:t>
            </a:r>
            <a:br>
              <a:rPr lang="en-US" dirty="0" smtClean="0"/>
            </a:br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r>
              <a:rPr lang="en-US" dirty="0" smtClean="0"/>
              <a:t> </a:t>
            </a:r>
            <a:r>
              <a:rPr lang="en-US" dirty="0" smtClean="0"/>
              <a:t>Video Status Reports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Wayne Dyksen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Michigan State University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Spring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27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Storyboarding</a:t>
            </a:r>
            <a:endParaRPr lang="fr-FR" dirty="0" smtClean="0"/>
          </a:p>
          <a:p>
            <a:pPr lvl="1"/>
            <a:r>
              <a:rPr lang="fr-FR" dirty="0" err="1" smtClean="0"/>
              <a:t>Introduces</a:t>
            </a:r>
            <a:r>
              <a:rPr lang="fr-FR" dirty="0" smtClean="0"/>
              <a:t> Client </a:t>
            </a:r>
            <a:r>
              <a:rPr lang="fr-FR" dirty="0" err="1" smtClean="0"/>
              <a:t>Company</a:t>
            </a:r>
            <a:r>
              <a:rPr lang="fr-FR" dirty="0" smtClean="0"/>
              <a:t>: </a:t>
            </a:r>
            <a:r>
              <a:rPr lang="fr-FR" dirty="0" err="1" smtClean="0"/>
              <a:t>Yes</a:t>
            </a:r>
            <a:endParaRPr lang="fr-FR" dirty="0" smtClean="0"/>
          </a:p>
          <a:p>
            <a:pPr lvl="1"/>
            <a:r>
              <a:rPr lang="fr-FR" dirty="0" err="1" smtClean="0"/>
              <a:t>Provides</a:t>
            </a:r>
            <a:r>
              <a:rPr lang="fr-FR" dirty="0" smtClean="0"/>
              <a:t> Motivation for Project: </a:t>
            </a:r>
            <a:r>
              <a:rPr lang="fr-FR" dirty="0" err="1" smtClean="0"/>
              <a:t>Yes</a:t>
            </a:r>
            <a:endParaRPr lang="fr-FR" dirty="0" smtClean="0"/>
          </a:p>
          <a:p>
            <a:pPr lvl="1"/>
            <a:r>
              <a:rPr lang="fr-FR" dirty="0" err="1" smtClean="0"/>
              <a:t>Number</a:t>
            </a:r>
            <a:r>
              <a:rPr lang="fr-FR" dirty="0" smtClean="0"/>
              <a:t> of Use Cases </a:t>
            </a:r>
            <a:r>
              <a:rPr lang="fr-FR" dirty="0" err="1" smtClean="0"/>
              <a:t>Illustrated</a:t>
            </a:r>
            <a:r>
              <a:rPr lang="fr-FR" dirty="0"/>
              <a:t>:</a:t>
            </a:r>
            <a:r>
              <a:rPr lang="fr-FR" dirty="0" smtClean="0"/>
              <a:t> 4 (1 </a:t>
            </a:r>
            <a:r>
              <a:rPr lang="fr-FR" dirty="0" err="1" smtClean="0"/>
              <a:t>big</a:t>
            </a:r>
            <a:r>
              <a:rPr lang="fr-FR" dirty="0" smtClean="0"/>
              <a:t>, 3 </a:t>
            </a:r>
            <a:r>
              <a:rPr lang="fr-FR" dirty="0" err="1" smtClean="0"/>
              <a:t>smaller</a:t>
            </a:r>
            <a:r>
              <a:rPr lang="fr-FR" dirty="0"/>
              <a:t>)</a:t>
            </a:r>
            <a:endParaRPr lang="fr-FR" dirty="0" smtClean="0"/>
          </a:p>
          <a:p>
            <a:pPr lvl="1"/>
            <a:r>
              <a:rPr lang="fr-FR" dirty="0" err="1" smtClean="0"/>
              <a:t>Includes</a:t>
            </a:r>
            <a:r>
              <a:rPr lang="fr-FR" dirty="0" smtClean="0"/>
              <a:t> </a:t>
            </a:r>
            <a:r>
              <a:rPr lang="fr-FR" dirty="0" err="1" smtClean="0"/>
              <a:t>Acknowledgements</a:t>
            </a:r>
            <a:r>
              <a:rPr lang="fr-FR" dirty="0" smtClean="0"/>
              <a:t>: </a:t>
            </a:r>
            <a:r>
              <a:rPr lang="fr-FR" dirty="0" err="1" smtClean="0"/>
              <a:t>Yes</a:t>
            </a:r>
            <a:endParaRPr lang="fr-FR" dirty="0" smtClean="0"/>
          </a:p>
          <a:p>
            <a:pPr lvl="1"/>
            <a:r>
              <a:rPr lang="fr-FR" dirty="0" err="1" smtClean="0"/>
              <a:t>Projected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r>
              <a:rPr lang="fr-FR" dirty="0" smtClean="0"/>
              <a:t> in Minutes: ~10</a:t>
            </a:r>
          </a:p>
          <a:p>
            <a:pPr lvl="1"/>
            <a:r>
              <a:rPr lang="fr-FR" dirty="0" smtClean="0"/>
              <a:t>% Complete: 100%</a:t>
            </a:r>
          </a:p>
          <a:p>
            <a:r>
              <a:rPr lang="fr-FR" dirty="0" smtClean="0"/>
              <a:t>Narration Script</a:t>
            </a:r>
          </a:p>
          <a:p>
            <a:pPr lvl="1"/>
            <a:r>
              <a:rPr lang="en-US" dirty="0" smtClean="0"/>
              <a:t>Number of Words Written</a:t>
            </a:r>
            <a:r>
              <a:rPr lang="en-US" smtClean="0"/>
              <a:t>: </a:t>
            </a:r>
            <a:r>
              <a:rPr lang="en-US" smtClean="0"/>
              <a:t>~</a:t>
            </a:r>
            <a:r>
              <a:rPr lang="en-US" smtClean="0"/>
              <a:t>1250</a:t>
            </a:r>
            <a:endParaRPr lang="en-US" dirty="0" smtClean="0"/>
          </a:p>
          <a:p>
            <a:pPr lvl="1"/>
            <a:r>
              <a:rPr lang="en-US" dirty="0" smtClean="0"/>
              <a:t>% Written: </a:t>
            </a:r>
            <a:r>
              <a:rPr lang="en-US" dirty="0" smtClean="0"/>
              <a:t>50%</a:t>
            </a:r>
            <a:endParaRPr lang="en-US" dirty="0" smtClean="0"/>
          </a:p>
          <a:p>
            <a:pPr lvl="1"/>
            <a:r>
              <a:rPr lang="en-US" dirty="0" smtClean="0"/>
              <a:t>Selected Narrator(s): </a:t>
            </a:r>
            <a:r>
              <a:rPr lang="en-US" dirty="0" smtClean="0"/>
              <a:t>Yes</a:t>
            </a:r>
            <a:endParaRPr lang="en-US" dirty="0" smtClean="0"/>
          </a:p>
          <a:p>
            <a:pPr lvl="1"/>
            <a:r>
              <a:rPr lang="en-US" dirty="0" smtClean="0"/>
              <a:t>% Recorded: 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Project Video Status Reports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ClassView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(1 of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5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TeleCom</a:t>
            </a:r>
            <a:r>
              <a:rPr lang="en-US" dirty="0" smtClean="0"/>
              <a:t> Recording Studio</a:t>
            </a:r>
            <a:endParaRPr lang="en-US" dirty="0"/>
          </a:p>
          <a:p>
            <a:pPr lvl="1"/>
            <a:r>
              <a:rPr lang="en-US" dirty="0" smtClean="0"/>
              <a:t>Signed Up for Time Slot: </a:t>
            </a:r>
            <a:r>
              <a:rPr lang="en-US" dirty="0" smtClean="0"/>
              <a:t>Yes</a:t>
            </a:r>
            <a:endParaRPr lang="en-US" dirty="0" smtClean="0"/>
          </a:p>
          <a:p>
            <a:pPr lvl="1"/>
            <a:r>
              <a:rPr lang="en-US" dirty="0" smtClean="0"/>
              <a:t>Found Studio: </a:t>
            </a:r>
            <a:r>
              <a:rPr lang="en-US" dirty="0" smtClean="0"/>
              <a:t>Yes</a:t>
            </a:r>
            <a:endParaRPr lang="en-US" dirty="0" smtClean="0"/>
          </a:p>
          <a:p>
            <a:pPr lvl="1"/>
            <a:r>
              <a:rPr lang="en-US" dirty="0" smtClean="0"/>
              <a:t>Recorded Something: </a:t>
            </a:r>
            <a:r>
              <a:rPr lang="en-US" dirty="0" smtClean="0"/>
              <a:t>No</a:t>
            </a:r>
            <a:endParaRPr lang="en-US" dirty="0" smtClean="0"/>
          </a:p>
          <a:p>
            <a:pPr lvl="1"/>
            <a:r>
              <a:rPr lang="en-US" dirty="0" smtClean="0"/>
              <a:t>Imported Recorded Audio Into </a:t>
            </a:r>
            <a:r>
              <a:rPr lang="en-US" dirty="0" err="1" smtClean="0"/>
              <a:t>Camtasia</a:t>
            </a:r>
            <a:r>
              <a:rPr lang="en-US" dirty="0" smtClean="0"/>
              <a:t>: </a:t>
            </a:r>
            <a:r>
              <a:rPr lang="en-US" dirty="0" smtClean="0"/>
              <a:t>No</a:t>
            </a:r>
            <a:endParaRPr lang="en-US" dirty="0"/>
          </a:p>
          <a:p>
            <a:r>
              <a:rPr lang="en-US" dirty="0" err="1" smtClean="0"/>
              <a:t>Camtasia</a:t>
            </a:r>
            <a:endParaRPr lang="en-US" dirty="0"/>
          </a:p>
          <a:p>
            <a:pPr lvl="1"/>
            <a:r>
              <a:rPr lang="en-US" dirty="0" smtClean="0"/>
              <a:t>Installed: Yes</a:t>
            </a:r>
            <a:endParaRPr lang="en-US" dirty="0"/>
          </a:p>
          <a:p>
            <a:pPr lvl="1"/>
            <a:r>
              <a:rPr lang="en-US" dirty="0" smtClean="0"/>
              <a:t>Test Drove: Yes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Project Video Status Reports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ClassView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(2 of 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Camtasia</a:t>
            </a:r>
            <a:r>
              <a:rPr lang="en-US" dirty="0" smtClean="0"/>
              <a:t> Screen Recording</a:t>
            </a:r>
            <a:endParaRPr lang="en-US" dirty="0"/>
          </a:p>
          <a:p>
            <a:pPr lvl="1"/>
            <a:r>
              <a:rPr lang="en-US" dirty="0" smtClean="0"/>
              <a:t>Test Drove: Yes</a:t>
            </a:r>
          </a:p>
          <a:p>
            <a:pPr lvl="1"/>
            <a:r>
              <a:rPr lang="en-US" dirty="0" smtClean="0"/>
              <a:t>Number of Minutes Recorded: </a:t>
            </a:r>
            <a:r>
              <a:rPr lang="en-US" dirty="0" smtClean="0"/>
              <a:t>0</a:t>
            </a:r>
            <a:endParaRPr lang="en-US" dirty="0" smtClean="0"/>
          </a:p>
          <a:p>
            <a:pPr lvl="1"/>
            <a:r>
              <a:rPr lang="en-US" dirty="0" smtClean="0"/>
              <a:t>% Complete: </a:t>
            </a:r>
            <a:r>
              <a:rPr lang="en-US" dirty="0" smtClean="0"/>
              <a:t>0%</a:t>
            </a:r>
            <a:endParaRPr lang="en-US" dirty="0"/>
          </a:p>
          <a:p>
            <a:r>
              <a:rPr lang="en-US" dirty="0" err="1" smtClean="0"/>
              <a:t>Camtasia</a:t>
            </a:r>
            <a:r>
              <a:rPr lang="en-US" dirty="0" smtClean="0"/>
              <a:t> Editing</a:t>
            </a:r>
            <a:endParaRPr lang="en-US" dirty="0"/>
          </a:p>
          <a:p>
            <a:pPr lvl="1"/>
            <a:r>
              <a:rPr lang="en-US" dirty="0" smtClean="0"/>
              <a:t>Imported </a:t>
            </a:r>
            <a:r>
              <a:rPr lang="en-US" dirty="0" err="1" smtClean="0"/>
              <a:t>Camtasia</a:t>
            </a:r>
            <a:r>
              <a:rPr lang="en-US" dirty="0" smtClean="0"/>
              <a:t> Screen Recording: </a:t>
            </a:r>
            <a:r>
              <a:rPr lang="en-US" dirty="0" smtClean="0"/>
              <a:t>No</a:t>
            </a:r>
            <a:endParaRPr lang="en-US" dirty="0" smtClean="0"/>
          </a:p>
          <a:p>
            <a:pPr lvl="1"/>
            <a:r>
              <a:rPr lang="en-US" dirty="0" smtClean="0"/>
              <a:t>Imported Narration Audio: </a:t>
            </a:r>
            <a:r>
              <a:rPr lang="en-US" dirty="0" smtClean="0"/>
              <a:t>No</a:t>
            </a:r>
            <a:endParaRPr lang="en-US" dirty="0" smtClean="0"/>
          </a:p>
          <a:p>
            <a:pPr lvl="1"/>
            <a:r>
              <a:rPr lang="en-US" dirty="0" smtClean="0"/>
              <a:t>Imported Music Audio: </a:t>
            </a:r>
            <a:r>
              <a:rPr lang="en-US" dirty="0" smtClean="0"/>
              <a:t>No</a:t>
            </a:r>
            <a:endParaRPr lang="en-US" dirty="0" smtClean="0"/>
          </a:p>
          <a:p>
            <a:pPr lvl="1"/>
            <a:r>
              <a:rPr lang="en-US" dirty="0" smtClean="0"/>
              <a:t>Figured Out Callouts: </a:t>
            </a:r>
            <a:r>
              <a:rPr lang="en-US" dirty="0" smtClean="0"/>
              <a:t>Yes</a:t>
            </a:r>
            <a:endParaRPr lang="en-US" dirty="0" smtClean="0"/>
          </a:p>
          <a:p>
            <a:pPr lvl="1"/>
            <a:r>
              <a:rPr lang="en-US" dirty="0" smtClean="0"/>
              <a:t>Figured Out Pan/Zoom: </a:t>
            </a:r>
            <a:r>
              <a:rPr lang="en-US" dirty="0" smtClean="0"/>
              <a:t>Yes</a:t>
            </a:r>
            <a:endParaRPr lang="en-US" dirty="0" smtClean="0"/>
          </a:p>
          <a:p>
            <a:pPr lvl="1"/>
            <a:r>
              <a:rPr lang="en-US" dirty="0" smtClean="0"/>
              <a:t>Produced Test Videos: </a:t>
            </a:r>
            <a:r>
              <a:rPr lang="en-US" dirty="0" smtClean="0"/>
              <a:t>Yes</a:t>
            </a:r>
            <a:endParaRPr lang="en-US" dirty="0" smtClean="0"/>
          </a:p>
          <a:p>
            <a:pPr lvl="1"/>
            <a:r>
              <a:rPr lang="en-US" dirty="0" smtClean="0"/>
              <a:t>Tested Visibility of Text on Projector: No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Project Video Status Reports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ClassView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(3 of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35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TechSmith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Camtasia</a:t>
            </a:r>
            <a:r>
              <a:rPr lang="en-US" dirty="0" smtClean="0"/>
              <a:t> Production</a:t>
            </a:r>
            <a:endParaRPr lang="en-US" dirty="0"/>
          </a:p>
          <a:p>
            <a:pPr lvl="1"/>
            <a:r>
              <a:rPr lang="en-US" dirty="0" smtClean="0"/>
              <a:t>Produced Test Video: </a:t>
            </a:r>
            <a:r>
              <a:rPr lang="en-US" dirty="0" smtClean="0"/>
              <a:t>Yes</a:t>
            </a:r>
            <a:endParaRPr lang="en-US" dirty="0" smtClean="0"/>
          </a:p>
          <a:p>
            <a:pPr lvl="1"/>
            <a:r>
              <a:rPr lang="en-US" dirty="0" smtClean="0"/>
              <a:t>Produced Test </a:t>
            </a:r>
            <a:r>
              <a:rPr lang="en-US" dirty="0" err="1" smtClean="0"/>
              <a:t>wmv</a:t>
            </a:r>
            <a:r>
              <a:rPr lang="en-US" dirty="0" smtClean="0"/>
              <a:t>: </a:t>
            </a:r>
            <a:r>
              <a:rPr lang="en-US" dirty="0" smtClean="0"/>
              <a:t>Yes</a:t>
            </a:r>
            <a:endParaRPr lang="en-US" dirty="0" smtClean="0"/>
          </a:p>
          <a:p>
            <a:pPr lvl="1"/>
            <a:r>
              <a:rPr lang="en-US" dirty="0" smtClean="0"/>
              <a:t>Produced Test </a:t>
            </a:r>
            <a:r>
              <a:rPr lang="en-US" dirty="0" err="1" smtClean="0"/>
              <a:t>mov</a:t>
            </a:r>
            <a:r>
              <a:rPr lang="en-US" dirty="0" smtClean="0"/>
              <a:t>: </a:t>
            </a:r>
            <a:r>
              <a:rPr lang="en-US" dirty="0" smtClean="0"/>
              <a:t>Yes</a:t>
            </a:r>
            <a:endParaRPr lang="en-US" dirty="0" smtClean="0"/>
          </a:p>
          <a:p>
            <a:pPr lvl="1"/>
            <a:r>
              <a:rPr lang="en-US" dirty="0" smtClean="0"/>
              <a:t>Produced Test mp4: </a:t>
            </a:r>
            <a:r>
              <a:rPr lang="en-US" dirty="0" smtClean="0"/>
              <a:t>Yes</a:t>
            </a:r>
            <a:endParaRPr lang="en-US" dirty="0" smtClean="0"/>
          </a:p>
          <a:p>
            <a:pPr lvl="1"/>
            <a:r>
              <a:rPr lang="en-US" dirty="0" smtClean="0"/>
              <a:t>Tested </a:t>
            </a:r>
            <a:r>
              <a:rPr lang="en-US" dirty="0"/>
              <a:t>Visibility </a:t>
            </a:r>
            <a:r>
              <a:rPr lang="en-US" dirty="0" smtClean="0"/>
              <a:t>on Projector in Meeting Room: No</a:t>
            </a:r>
          </a:p>
          <a:p>
            <a:pPr lvl="1"/>
            <a:r>
              <a:rPr lang="en-US" dirty="0" smtClean="0"/>
              <a:t>Tested Audibility on Speakers in Meeting Room: No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The Capstone Experience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Project Video Status Reports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ClassView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(4 of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0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1E1E1E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3B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1E1E1E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1E1E1E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332</Words>
  <Application>Microsoft Office PowerPoint</Application>
  <PresentationFormat>On-screen Show (4:3)</PresentationFormat>
  <Paragraphs>88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04/14: Team TechSmith Video Status Reports</vt:lpstr>
      <vt:lpstr>Team TechSmith</vt:lpstr>
      <vt:lpstr>Team TechSmith</vt:lpstr>
      <vt:lpstr>Team TechSmith</vt:lpstr>
      <vt:lpstr>Team TechSmith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Wayne</dc:creator>
  <cp:lastModifiedBy>user</cp:lastModifiedBy>
  <cp:revision>75</cp:revision>
  <dcterms:created xsi:type="dcterms:W3CDTF">2006-08-16T00:00:00Z</dcterms:created>
  <dcterms:modified xsi:type="dcterms:W3CDTF">2014-04-14T03:08:32Z</dcterms:modified>
</cp:coreProperties>
</file>