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A5B6AE"/>
    <a:srgbClr val="004639"/>
    <a:srgbClr val="004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6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33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Team Status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</a:t>
            </a:r>
          </a:p>
          <a:p>
            <a:r>
              <a:rPr lang="en-US" smtClean="0"/>
              <a:t>Michigan State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3519-4DA7-4D19-AE44-3089EA69C7DF}" type="slidenum">
              <a:rPr lang="en-US" smtClean="0"/>
              <a:t>‹#›</a:t>
            </a:fld>
            <a:endParaRPr lang="en-US" smtClean="0"/>
          </a:p>
          <a:p>
            <a:endParaRPr lang="en-US"/>
          </a:p>
        </p:txBody>
      </p:sp>
      <p:pic>
        <p:nvPicPr>
          <p:cNvPr id="1026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" y="148590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Capstone Overview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The Capstone Experience</a:t>
            </a:r>
            <a:endParaRPr lang="en-US" sz="13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Capstone Overview</a:t>
            </a:r>
            <a:endParaRPr lang="en-US" sz="1300" dirty="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Department of Computer Science</a:t>
            </a:r>
            <a:endParaRPr lang="en-US" sz="1300" dirty="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F811CE-CD7E-4D81-9BCF-E58182075133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apstone.cse.msu.edu/2013-08/home/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226377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116551"/>
            <a:ext cx="6400800" cy="1208049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41396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hlinkClick r:id="rId5"/>
              </a:rPr>
              <a:t>The Capstone</a:t>
            </a:r>
            <a:r>
              <a:rPr lang="en-US" sz="3200" baseline="0" dirty="0" smtClean="0">
                <a:hlinkClick r:id="rId5"/>
              </a:rPr>
              <a:t> Experience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685800" indent="-230188">
              <a:buFont typeface="Courier New" pitchFamily="49" charset="0"/>
              <a:buChar char="o"/>
              <a:defRPr sz="1200"/>
            </a:lvl3pPr>
            <a:lvl4pPr marL="914400" indent="-228600">
              <a:defRPr sz="1050"/>
            </a:lvl4pPr>
            <a:lvl5pPr marL="1143000" indent="-228600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>
            <a:lvl1pPr marL="234950" indent="-234950">
              <a:defRPr sz="2800"/>
            </a:lvl1pPr>
            <a:lvl2pPr marL="457200" indent="-234950">
              <a:buFont typeface="Wingdings" pitchFamily="2" charset="2"/>
              <a:buChar char="§"/>
              <a:defRPr sz="2400"/>
            </a:lvl2pPr>
            <a:lvl3pPr marL="688975" indent="-233363">
              <a:buFont typeface="Courier New" pitchFamily="49" charset="0"/>
              <a:buChar char="o"/>
              <a:defRPr sz="2000"/>
            </a:lvl3pPr>
            <a:lvl4pPr marL="914400" indent="-225425">
              <a:defRPr sz="1800"/>
            </a:lvl4pPr>
            <a:lvl5pPr marL="1146175" indent="-231775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 t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0">
                <a:solidFill>
                  <a:srgbClr val="18453B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 tIns="9144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838200"/>
            <a:ext cx="640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smtClean="0"/>
              <a:t>Status</a:t>
            </a:r>
            <a:r>
              <a:rPr lang="en-US" sz="3200" smtClean="0"/>
              <a:t> Report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3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Overview </a:t>
            </a:r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5" r:id="rId4"/>
    <p:sldLayoutId id="2147483661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01/22: Team Status Reports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Wayne Dyksen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27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Project Description</a:t>
            </a:r>
            <a:endParaRPr lang="fr-FR" dirty="0"/>
          </a:p>
          <a:p>
            <a:pPr lvl="1"/>
            <a:r>
              <a:rPr lang="fr-FR" dirty="0"/>
              <a:t>Chrome </a:t>
            </a:r>
            <a:r>
              <a:rPr lang="fr-FR" dirty="0" smtClean="0"/>
              <a:t>App </a:t>
            </a:r>
            <a:r>
              <a:rPr lang="fr-FR" dirty="0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utilizes</a:t>
            </a:r>
            <a:r>
              <a:rPr lang="fr-FR" dirty="0" smtClean="0"/>
              <a:t> Google </a:t>
            </a:r>
            <a:r>
              <a:rPr lang="fr-FR" dirty="0" smtClean="0"/>
              <a:t>Drive</a:t>
            </a:r>
          </a:p>
          <a:p>
            <a:pPr lvl="1"/>
            <a:r>
              <a:rPr lang="fr-FR" dirty="0" err="1" smtClean="0"/>
              <a:t>Teacher</a:t>
            </a:r>
            <a:r>
              <a:rPr lang="fr-FR" dirty="0" smtClean="0"/>
              <a:t> and </a:t>
            </a:r>
            <a:r>
              <a:rPr lang="fr-FR" dirty="0" err="1" smtClean="0"/>
              <a:t>student</a:t>
            </a:r>
            <a:r>
              <a:rPr lang="fr-FR" dirty="0" smtClean="0"/>
              <a:t> </a:t>
            </a:r>
            <a:r>
              <a:rPr lang="fr-FR" dirty="0" err="1" smtClean="0"/>
              <a:t>dashboard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Help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/>
              <a:t>class room </a:t>
            </a:r>
            <a:r>
              <a:rPr lang="fr-FR" dirty="0" smtClean="0"/>
              <a:t>collaboration and management</a:t>
            </a:r>
          </a:p>
          <a:p>
            <a:pPr lvl="1"/>
            <a:r>
              <a:rPr lang="fr-FR" dirty="0" smtClean="0"/>
              <a:t>Controlled and safe learning environment</a:t>
            </a:r>
          </a:p>
          <a:p>
            <a:r>
              <a:rPr lang="fr-FR" dirty="0" smtClean="0"/>
              <a:t>Project Plan Document</a:t>
            </a:r>
          </a:p>
          <a:p>
            <a:pPr lvl="1"/>
            <a:r>
              <a:rPr lang="en-US" dirty="0" smtClean="0"/>
              <a:t>Split up document between teammates</a:t>
            </a:r>
            <a:endParaRPr lang="en-US" dirty="0"/>
          </a:p>
          <a:p>
            <a:pPr lvl="1"/>
            <a:r>
              <a:rPr lang="en-US" dirty="0" smtClean="0"/>
              <a:t>Project Plan - ~80% done</a:t>
            </a:r>
          </a:p>
          <a:p>
            <a:pPr lvl="1"/>
            <a:r>
              <a:rPr lang="en-US" dirty="0" smtClean="0"/>
              <a:t>Have not started the Project Plan Presentation yet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Status Reports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(1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5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 Systems / Software</a:t>
            </a:r>
          </a:p>
          <a:p>
            <a:pPr lvl="1"/>
            <a:r>
              <a:rPr lang="en-US" dirty="0" smtClean="0"/>
              <a:t>Google Drive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Development Systems / Software</a:t>
            </a:r>
          </a:p>
          <a:p>
            <a:pPr lvl="1"/>
            <a:r>
              <a:rPr lang="en-US" dirty="0" smtClean="0"/>
              <a:t>Chrome App APIs</a:t>
            </a:r>
            <a:endParaRPr lang="en-US" dirty="0"/>
          </a:p>
          <a:p>
            <a:pPr lvl="1"/>
            <a:r>
              <a:rPr lang="en-US" dirty="0" smtClean="0"/>
              <a:t>Google Drive </a:t>
            </a:r>
            <a:r>
              <a:rPr lang="en-US" dirty="0" smtClean="0"/>
              <a:t>SDK</a:t>
            </a:r>
            <a:endParaRPr lang="en-US" dirty="0" smtClean="0"/>
          </a:p>
          <a:p>
            <a:pPr lvl="1"/>
            <a:r>
              <a:rPr lang="en-US" dirty="0" err="1" smtClean="0"/>
              <a:t>AngularJS</a:t>
            </a:r>
            <a:endParaRPr lang="en-US" dirty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smtClean="0"/>
              <a:t>HTML, </a:t>
            </a:r>
            <a:r>
              <a:rPr lang="en-US" dirty="0" smtClean="0"/>
              <a:t>CSS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Text Editor - </a:t>
            </a:r>
            <a:r>
              <a:rPr lang="en-US" dirty="0" smtClean="0"/>
              <a:t>Sublime </a:t>
            </a:r>
            <a:r>
              <a:rPr lang="en-US" dirty="0" smtClean="0"/>
              <a:t>Text</a:t>
            </a:r>
            <a:endParaRPr lang="en-US" dirty="0" smtClean="0"/>
          </a:p>
          <a:p>
            <a:pPr lvl="1"/>
            <a:r>
              <a:rPr lang="en-US" dirty="0" smtClean="0"/>
              <a:t>Communicating with Slack and </a:t>
            </a:r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(2 of 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 Contact</a:t>
            </a:r>
          </a:p>
          <a:p>
            <a:pPr lvl="1"/>
            <a:r>
              <a:rPr lang="en-US" dirty="0"/>
              <a:t>1:00 PM </a:t>
            </a:r>
            <a:r>
              <a:rPr lang="en-US" dirty="0" smtClean="0"/>
              <a:t>Fridays, on-site at </a:t>
            </a:r>
            <a:r>
              <a:rPr lang="en-US" dirty="0" err="1" smtClean="0"/>
              <a:t>TechSmith</a:t>
            </a:r>
            <a:endParaRPr lang="en-US" dirty="0"/>
          </a:p>
          <a:p>
            <a:pPr lvl="1"/>
            <a:r>
              <a:rPr lang="en-US" dirty="0" smtClean="0"/>
              <a:t>Glenn </a:t>
            </a:r>
            <a:r>
              <a:rPr lang="en-US" dirty="0" err="1" smtClean="0"/>
              <a:t>Hoeppner</a:t>
            </a:r>
            <a:r>
              <a:rPr lang="en-US" dirty="0" smtClean="0"/>
              <a:t> and Bill Scanlon</a:t>
            </a:r>
            <a:endParaRPr lang="en-US" dirty="0"/>
          </a:p>
          <a:p>
            <a:r>
              <a:rPr lang="en-US" dirty="0"/>
              <a:t>Team Meetings</a:t>
            </a:r>
          </a:p>
          <a:p>
            <a:pPr lvl="1"/>
            <a:r>
              <a:rPr lang="en-US" dirty="0" smtClean="0"/>
              <a:t>5:00 PM Tuesdays, 11:30 Wednesdays</a:t>
            </a:r>
          </a:p>
          <a:p>
            <a:pPr lvl="1"/>
            <a:r>
              <a:rPr lang="en-US" dirty="0" smtClean="0"/>
              <a:t>Friday afternoons</a:t>
            </a:r>
            <a:endParaRPr lang="en-US" dirty="0"/>
          </a:p>
          <a:p>
            <a:r>
              <a:rPr lang="en-US" dirty="0"/>
              <a:t>Team Organization</a:t>
            </a:r>
          </a:p>
          <a:p>
            <a:pPr lvl="1"/>
            <a:r>
              <a:rPr lang="en-US" dirty="0" smtClean="0"/>
              <a:t>Eric Austin – Client </a:t>
            </a:r>
            <a:r>
              <a:rPr lang="en-US" dirty="0" smtClean="0"/>
              <a:t>Contact, Development</a:t>
            </a:r>
            <a:endParaRPr lang="en-US" dirty="0" smtClean="0"/>
          </a:p>
          <a:p>
            <a:pPr lvl="1"/>
            <a:r>
              <a:rPr lang="en-US" dirty="0" smtClean="0"/>
              <a:t>Kyle Woodward – Program </a:t>
            </a:r>
            <a:r>
              <a:rPr lang="en-US" dirty="0" smtClean="0"/>
              <a:t>Manager, Development</a:t>
            </a:r>
            <a:endParaRPr lang="en-US" dirty="0"/>
          </a:p>
          <a:p>
            <a:pPr lvl="1"/>
            <a:r>
              <a:rPr lang="en-US" dirty="0" smtClean="0"/>
              <a:t>Rebecca Collins – Systems </a:t>
            </a:r>
            <a:r>
              <a:rPr lang="en-US" dirty="0" smtClean="0"/>
              <a:t>Administrator, Development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(3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Risks</a:t>
            </a:r>
          </a:p>
          <a:p>
            <a:r>
              <a:rPr lang="en-US" dirty="0" smtClean="0"/>
              <a:t>Chrome App APIs, Google Drive SDK,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Zero previous experience</a:t>
            </a:r>
            <a:endParaRPr lang="en-US" dirty="0"/>
          </a:p>
          <a:p>
            <a:pPr lvl="1"/>
            <a:r>
              <a:rPr lang="en-US" dirty="0" smtClean="0"/>
              <a:t>Working through tutorials</a:t>
            </a:r>
            <a:r>
              <a:rPr lang="en-US" dirty="0" smtClean="0"/>
              <a:t>, code samples, examples,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smtClean="0"/>
              <a:t>HTML, CSS, JavaScript</a:t>
            </a:r>
            <a:endParaRPr lang="en-US" dirty="0"/>
          </a:p>
          <a:p>
            <a:pPr lvl="1"/>
            <a:r>
              <a:rPr lang="en-US" dirty="0" smtClean="0"/>
              <a:t>Minimal experience within the group</a:t>
            </a:r>
            <a:endParaRPr lang="en-US" dirty="0"/>
          </a:p>
          <a:p>
            <a:pPr lvl="1"/>
            <a:r>
              <a:rPr lang="en-US" dirty="0" smtClean="0"/>
              <a:t>Members who need to learn and review are doing so</a:t>
            </a:r>
            <a:endParaRPr lang="en-US" dirty="0"/>
          </a:p>
          <a:p>
            <a:r>
              <a:rPr lang="en-US" dirty="0" smtClean="0"/>
              <a:t>Extent of API capabilities</a:t>
            </a:r>
            <a:endParaRPr lang="en-US" dirty="0"/>
          </a:p>
          <a:p>
            <a:pPr lvl="1"/>
            <a:r>
              <a:rPr lang="en-US" dirty="0" smtClean="0"/>
              <a:t>Not sure if all the requested features are capable with the APIs</a:t>
            </a:r>
            <a:endParaRPr lang="en-US" dirty="0"/>
          </a:p>
          <a:p>
            <a:pPr lvl="1"/>
            <a:r>
              <a:rPr lang="en-US" dirty="0" smtClean="0"/>
              <a:t>Figure out alternative methods</a:t>
            </a:r>
            <a:endParaRPr lang="en-US" dirty="0" smtClean="0"/>
          </a:p>
          <a:p>
            <a:r>
              <a:rPr lang="en-US" dirty="0" smtClean="0"/>
              <a:t> Client are unfamiliar with technologies</a:t>
            </a:r>
          </a:p>
          <a:p>
            <a:pPr lvl="1"/>
            <a:r>
              <a:rPr lang="en-US" dirty="0" smtClean="0"/>
              <a:t>Neither of our contacts have worked with Google App APIs, Google Drive SDK</a:t>
            </a:r>
            <a:endParaRPr lang="en-US" dirty="0"/>
          </a:p>
          <a:p>
            <a:pPr lvl="1"/>
            <a:r>
              <a:rPr lang="en-US" dirty="0" smtClean="0"/>
              <a:t>Contacts know a </a:t>
            </a:r>
            <a:r>
              <a:rPr lang="en-US" dirty="0" err="1" smtClean="0"/>
              <a:t>TechSmith</a:t>
            </a:r>
            <a:r>
              <a:rPr lang="en-US" dirty="0" smtClean="0"/>
              <a:t> employee with experience,</a:t>
            </a:r>
            <a:r>
              <a:rPr lang="en-US" dirty="0" smtClean="0"/>
              <a:t> available to help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(4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3B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357</Words>
  <Application>Microsoft Office PowerPoint</Application>
  <PresentationFormat>On-screen Show (4:3)</PresentationFormat>
  <Paragraphs>91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01/22: Team Status Reports </vt:lpstr>
      <vt:lpstr>Team TechSmith</vt:lpstr>
      <vt:lpstr>Team TechSmith</vt:lpstr>
      <vt:lpstr>Team TechSmith</vt:lpstr>
      <vt:lpstr>Team TechSmith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Windows User</cp:lastModifiedBy>
  <cp:revision>81</cp:revision>
  <dcterms:created xsi:type="dcterms:W3CDTF">2006-08-16T00:00:00Z</dcterms:created>
  <dcterms:modified xsi:type="dcterms:W3CDTF">2014-01-21T23:02:44Z</dcterms:modified>
</cp:coreProperties>
</file>