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D6249-4D5A-4A8F-828D-3E6BD3BE2515}" v="10" dt="2022-09-13T12:01:52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 me" userId="7d25f9a69569e6b7" providerId="LiveId" clId="{F67D6249-4D5A-4A8F-828D-3E6BD3BE2515}"/>
    <pc:docChg chg="undo custSel modSld">
      <pc:chgData name="me me" userId="7d25f9a69569e6b7" providerId="LiveId" clId="{F67D6249-4D5A-4A8F-828D-3E6BD3BE2515}" dt="2022-09-13T12:03:59.526" v="1943" actId="732"/>
      <pc:docMkLst>
        <pc:docMk/>
      </pc:docMkLst>
      <pc:sldChg chg="addSp delSp modSp mod">
        <pc:chgData name="me me" userId="7d25f9a69569e6b7" providerId="LiveId" clId="{F67D6249-4D5A-4A8F-828D-3E6BD3BE2515}" dt="2022-09-13T12:03:59.526" v="1943" actId="732"/>
        <pc:sldMkLst>
          <pc:docMk/>
          <pc:sldMk cId="2268169008" sldId="256"/>
        </pc:sldMkLst>
        <pc:spChg chg="del mod">
          <ac:chgData name="me me" userId="7d25f9a69569e6b7" providerId="LiveId" clId="{F67D6249-4D5A-4A8F-828D-3E6BD3BE2515}" dt="2022-09-13T10:56:11.407" v="158" actId="478"/>
          <ac:spMkLst>
            <pc:docMk/>
            <pc:sldMk cId="2268169008" sldId="256"/>
            <ac:spMk id="2" creationId="{2FDF222C-2A36-8D5E-C4BF-0E9A13CF68CD}"/>
          </ac:spMkLst>
        </pc:spChg>
        <pc:spChg chg="add del mod">
          <ac:chgData name="me me" userId="7d25f9a69569e6b7" providerId="LiveId" clId="{F67D6249-4D5A-4A8F-828D-3E6BD3BE2515}" dt="2022-09-13T12:02:17.974" v="1934"/>
          <ac:spMkLst>
            <pc:docMk/>
            <pc:sldMk cId="2268169008" sldId="256"/>
            <ac:spMk id="2" creationId="{BEDE2D8A-5204-BEE0-FCA3-8F8AC51D0AC1}"/>
          </ac:spMkLst>
        </pc:spChg>
        <pc:spChg chg="mod">
          <ac:chgData name="me me" userId="7d25f9a69569e6b7" providerId="LiveId" clId="{F67D6249-4D5A-4A8F-828D-3E6BD3BE2515}" dt="2022-09-13T12:02:49.803" v="1937" actId="207"/>
          <ac:spMkLst>
            <pc:docMk/>
            <pc:sldMk cId="2268169008" sldId="256"/>
            <ac:spMk id="3" creationId="{D4AB41DF-7763-4F3C-7B71-2A3B6EEAE820}"/>
          </ac:spMkLst>
        </pc:spChg>
        <pc:spChg chg="add del mod">
          <ac:chgData name="me me" userId="7d25f9a69569e6b7" providerId="LiveId" clId="{F67D6249-4D5A-4A8F-828D-3E6BD3BE2515}" dt="2022-09-13T12:02:17.974" v="1936"/>
          <ac:spMkLst>
            <pc:docMk/>
            <pc:sldMk cId="2268169008" sldId="256"/>
            <ac:spMk id="5" creationId="{5310F7E8-158F-E7DA-7C28-E5EDD397CB11}"/>
          </ac:spMkLst>
        </pc:spChg>
        <pc:spChg chg="add del mod">
          <ac:chgData name="me me" userId="7d25f9a69569e6b7" providerId="LiveId" clId="{F67D6249-4D5A-4A8F-828D-3E6BD3BE2515}" dt="2022-09-13T10:56:14.222" v="159" actId="478"/>
          <ac:spMkLst>
            <pc:docMk/>
            <pc:sldMk cId="2268169008" sldId="256"/>
            <ac:spMk id="5" creationId="{CF1FA779-F69A-CFA2-4E4E-7301037AFF5C}"/>
          </ac:spMkLst>
        </pc:spChg>
        <pc:spChg chg="add mod">
          <ac:chgData name="me me" userId="7d25f9a69569e6b7" providerId="LiveId" clId="{F67D6249-4D5A-4A8F-828D-3E6BD3BE2515}" dt="2022-09-13T11:34:58.582" v="1922" actId="20577"/>
          <ac:spMkLst>
            <pc:docMk/>
            <pc:sldMk cId="2268169008" sldId="256"/>
            <ac:spMk id="6" creationId="{1A09E33C-A7A5-B4FE-E54D-D683E8910DDF}"/>
          </ac:spMkLst>
        </pc:spChg>
        <pc:spChg chg="add del mod">
          <ac:chgData name="me me" userId="7d25f9a69569e6b7" providerId="LiveId" clId="{F67D6249-4D5A-4A8F-828D-3E6BD3BE2515}" dt="2022-09-13T11:01:50.856" v="721" actId="478"/>
          <ac:spMkLst>
            <pc:docMk/>
            <pc:sldMk cId="2268169008" sldId="256"/>
            <ac:spMk id="7" creationId="{82E55A48-A746-1F2D-72F4-5835F2DA622B}"/>
          </ac:spMkLst>
        </pc:spChg>
        <pc:spChg chg="add mod">
          <ac:chgData name="me me" userId="7d25f9a69569e6b7" providerId="LiveId" clId="{F67D6249-4D5A-4A8F-828D-3E6BD3BE2515}" dt="2022-09-13T12:03:05.601" v="1941" actId="113"/>
          <ac:spMkLst>
            <pc:docMk/>
            <pc:sldMk cId="2268169008" sldId="256"/>
            <ac:spMk id="20" creationId="{613A6C4F-5C2C-8723-75B0-3ED99280ABBF}"/>
          </ac:spMkLst>
        </pc:spChg>
        <pc:picChg chg="add del mod modCrop">
          <ac:chgData name="me me" userId="7d25f9a69569e6b7" providerId="LiveId" clId="{F67D6249-4D5A-4A8F-828D-3E6BD3BE2515}" dt="2022-09-13T11:21:51.417" v="1581" actId="478"/>
          <ac:picMkLst>
            <pc:docMk/>
            <pc:sldMk cId="2268169008" sldId="256"/>
            <ac:picMk id="9" creationId="{5B1EDA50-DFD1-9E6F-076A-D70A08307F0D}"/>
          </ac:picMkLst>
        </pc:picChg>
        <pc:picChg chg="add del mod modCrop">
          <ac:chgData name="me me" userId="7d25f9a69569e6b7" providerId="LiveId" clId="{F67D6249-4D5A-4A8F-828D-3E6BD3BE2515}" dt="2022-09-13T11:21:50.122" v="1580" actId="478"/>
          <ac:picMkLst>
            <pc:docMk/>
            <pc:sldMk cId="2268169008" sldId="256"/>
            <ac:picMk id="11" creationId="{A8988570-E149-EA09-E4D8-82C53B076ABE}"/>
          </ac:picMkLst>
        </pc:picChg>
        <pc:picChg chg="add mod modCrop">
          <ac:chgData name="me me" userId="7d25f9a69569e6b7" providerId="LiveId" clId="{F67D6249-4D5A-4A8F-828D-3E6BD3BE2515}" dt="2022-09-13T12:03:59.526" v="1943" actId="732"/>
          <ac:picMkLst>
            <pc:docMk/>
            <pc:sldMk cId="2268169008" sldId="256"/>
            <ac:picMk id="13" creationId="{950D04F5-77F7-7F7F-EC34-0D9ACF2D4509}"/>
          </ac:picMkLst>
        </pc:picChg>
        <pc:picChg chg="add mod modCrop">
          <ac:chgData name="me me" userId="7d25f9a69569e6b7" providerId="LiveId" clId="{F67D6249-4D5A-4A8F-828D-3E6BD3BE2515}" dt="2022-09-13T12:03:47.409" v="1942" actId="732"/>
          <ac:picMkLst>
            <pc:docMk/>
            <pc:sldMk cId="2268169008" sldId="256"/>
            <ac:picMk id="15" creationId="{5F16EBA0-8D38-EAFF-DD98-0174A79BF2E4}"/>
          </ac:picMkLst>
        </pc:picChg>
        <pc:picChg chg="add mod modCrop">
          <ac:chgData name="me me" userId="7d25f9a69569e6b7" providerId="LiveId" clId="{F67D6249-4D5A-4A8F-828D-3E6BD3BE2515}" dt="2022-09-13T11:34:47.406" v="1917" actId="1076"/>
          <ac:picMkLst>
            <pc:docMk/>
            <pc:sldMk cId="2268169008" sldId="256"/>
            <ac:picMk id="17" creationId="{A5E8B0D2-C16E-7885-2300-E7B610DE94DB}"/>
          </ac:picMkLst>
        </pc:picChg>
        <pc:picChg chg="add mod modCrop">
          <ac:chgData name="me me" userId="7d25f9a69569e6b7" providerId="LiveId" clId="{F67D6249-4D5A-4A8F-828D-3E6BD3BE2515}" dt="2022-09-13T11:34:43.558" v="1916" actId="1076"/>
          <ac:picMkLst>
            <pc:docMk/>
            <pc:sldMk cId="2268169008" sldId="256"/>
            <ac:picMk id="19" creationId="{9359B110-8221-C671-4226-F2B1899D1D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287D6-7328-44F7-A54F-D9E495C214E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BFF79-80CF-4CCF-9256-9B6AB479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0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8582-5D6A-4936-9EC4-C039823AA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68EBC-10BE-8C20-9167-71749878A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B334-8E89-3F28-92BF-38D2BC43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F4C51-98EC-B97E-1D17-EF4FA2E6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3E17-B406-B14A-FED5-6A976924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08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9413-D949-B0C1-E48F-1E57F295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B106B-FD44-DD94-4C51-F83F0F541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8800-D04B-D02E-361D-873E5B29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75DB-1CE4-B408-06C8-C4A26348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AEAF-B12D-C8C7-95FB-EC35AFBE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3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5FC79-643D-685E-E4E4-F317EFAE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201D8-262F-B0B2-E733-BF0F3CC1B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6BC1-E170-9372-946E-3BD510C1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B750-2DC1-B1C3-4C6D-E5EF95F7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5CF2-71ED-1076-54F1-5BD49902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9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5B9D-0481-BEB5-042A-28B080F2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4566-C882-757C-A1AD-EF246BFB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242E-3C8E-D6C3-11C9-89D8715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08D6-FF62-4030-18D7-1CFA3191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E7EA-ACCD-5F69-969F-07ADA74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1FC-E73E-03B4-970B-FDCED0D2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A1643-0345-510E-EAAE-30A46712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883B6-23F3-3CB2-9BFC-387E387B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AE13-7722-CEA2-5A00-14A7DDDD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4D1B-6F74-8634-D2CA-65A08B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3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31BA-CF65-2893-D589-D3B640DE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5A8D-1C57-2F90-1055-B7D056E9D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5DA60-2802-FE2A-A9EE-38097177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F142D-BDEF-AC13-DE3D-3321BD6F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3AA13-D4DE-E3D7-925C-347C71F1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5EE68-60A8-C6F9-FDD2-EB2167EF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2413-B428-9AC2-7AEC-C9F28CC9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421B-3BC5-DA30-B8EB-EF9FEE47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003B6-7CCE-97F4-82C3-658F038B2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42C81-B2AB-D674-7C81-9B13CA5CA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D468-AC1D-733E-9CF1-A73E5CCBE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2935B-76BE-FB7C-E82B-431AFA2A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811AF-AA3C-18C8-78AC-CAC7BB2B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1BC59-99FC-973D-03BD-8F0911C8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8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A204-A3B8-DB51-C292-75A46D5E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C6319-A9DE-EDFA-3D95-8AC44268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4E9DF-732E-2B77-D970-6219D3D4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D3CC2-2ADB-DC9B-0A35-1C93EC5B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0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87618-AB0C-E9DB-3D72-0FD88555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FBB05-762C-F236-4BB5-690E1819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586B6-A6C3-5B60-5701-E29328CA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1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1C51-94A5-9849-3E78-C03A3000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A96E-00DC-DAD8-615D-D66AD8C9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D63AF-2D54-333D-E58C-FD4030947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09FC7-D359-24C5-90B9-3F4E91E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058DF-1BDB-D128-CDEB-AC3D7B95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E448E-CF03-4EC7-E6AC-732617AC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1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66D8-9795-4DDF-A815-FDFE8279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198D4-EC5A-1064-6F1F-02282CC2D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8E20-B352-1733-D57F-49991F96B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8E863-B385-40EB-A409-F82AF0C8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13E3-C39A-3D3D-1BAB-3A7D8002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B77A6-2FAA-803E-0D88-6D660F2A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0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74250-86CD-2C79-8414-93C754CA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A79E-B5F7-9D9F-DC06-899892458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ABD6-81D0-B84A-8701-4C95A2491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D0A0-8E23-652C-32BE-09815C87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1238-00FE-FF00-F640-7813F002F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3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AB41DF-7763-4F3C-7B71-2A3B6EEAE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09" y="184575"/>
            <a:ext cx="6357018" cy="540753"/>
          </a:xfrm>
        </p:spPr>
        <p:txBody>
          <a:bodyPr>
            <a:normAutofit fontScale="85000" lnSpcReduction="20000"/>
          </a:bodyPr>
          <a:lstStyle/>
          <a:p>
            <a:r>
              <a:rPr lang="en-GB" b="1" u="sng" dirty="0">
                <a:solidFill>
                  <a:srgbClr val="009242"/>
                </a:solidFill>
              </a:rPr>
              <a:t>Linear Regression model to predict closing prices from opening.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9E33C-A7A5-B4FE-E54D-D683E8910DDF}"/>
              </a:ext>
            </a:extLst>
          </p:cNvPr>
          <p:cNvSpPr txBox="1"/>
          <p:nvPr/>
        </p:nvSpPr>
        <p:spPr>
          <a:xfrm>
            <a:off x="256776" y="1152112"/>
            <a:ext cx="594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Stocks – BP TSLA ; BP more linear than TSLA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Model Penrose </a:t>
            </a:r>
            <a:r>
              <a:rPr lang="en-GB" dirty="0" err="1"/>
              <a:t>Inv</a:t>
            </a:r>
            <a:r>
              <a:rPr lang="en-GB" dirty="0"/>
              <a:t> – Training weights mapping directly X -&gt; Y </a:t>
            </a:r>
            <a:r>
              <a:rPr lang="en-GB" dirty="0" err="1"/>
              <a:t>st.</a:t>
            </a:r>
            <a:r>
              <a:rPr lang="en-GB" dirty="0"/>
              <a:t>  XW =Y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RMSE + MAPE + Autocorrelation for TSLA shows Training Sample Size co-relates with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Unreliable on volatile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Model – L2 Regularization – hyperparams (period, λ) now also minimizing the complexity of the model as well as loss – use simpler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Timeseries k-Fold – test always follows training in time, increasing N train samples per 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Grid Search – take hyperparams that minimize </a:t>
            </a:r>
            <a:r>
              <a:rPr lang="en-GB" dirty="0" err="1"/>
              <a:t>avg</a:t>
            </a:r>
            <a:r>
              <a:rPr lang="en-GB" dirty="0"/>
              <a:t> MAPE score from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MAPE errors BP: &lt;1%   TSLA: ~&lt;2%</a:t>
            </a:r>
          </a:p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0D04F5-77F7-7F7F-EC34-0D9ACF2D4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8" t="-73" b="-1"/>
          <a:stretch/>
        </p:blipFill>
        <p:spPr>
          <a:xfrm>
            <a:off x="6583681" y="3429000"/>
            <a:ext cx="2717802" cy="28534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16EBA0-8D38-EAFF-DD98-0174A79BF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07"/>
          <a:stretch/>
        </p:blipFill>
        <p:spPr>
          <a:xfrm>
            <a:off x="9301482" y="3464875"/>
            <a:ext cx="2661517" cy="2820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8B0D2-C16E-7885-2300-E7B610DE9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9443975" y="725328"/>
            <a:ext cx="2505136" cy="2739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59B110-8221-C671-4226-F2B1899D1D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37" r="-485"/>
          <a:stretch/>
        </p:blipFill>
        <p:spPr>
          <a:xfrm>
            <a:off x="6757617" y="725328"/>
            <a:ext cx="2543865" cy="27395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3A6C4F-5C2C-8723-75B0-3ED99280ABBF}"/>
              </a:ext>
            </a:extLst>
          </p:cNvPr>
          <p:cNvSpPr txBox="1"/>
          <p:nvPr/>
        </p:nvSpPr>
        <p:spPr>
          <a:xfrm>
            <a:off x="6757617" y="228600"/>
            <a:ext cx="534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rgbClr val="009242"/>
                </a:solidFill>
              </a:rPr>
              <a:t>BP</a:t>
            </a:r>
            <a:r>
              <a:rPr lang="en-GB" u="sng" dirty="0">
                <a:solidFill>
                  <a:schemeClr val="bg1"/>
                </a:solidFill>
              </a:rPr>
              <a:t>                                             </a:t>
            </a:r>
            <a:r>
              <a:rPr lang="en-GB" b="1" u="sng" dirty="0">
                <a:solidFill>
                  <a:srgbClr val="009242"/>
                </a:solidFill>
              </a:rPr>
              <a:t>TSLA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C2E78-F78A-BB16-2693-9CDCB665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https://github.com/woodwj/TD_mlproject</a:t>
            </a:r>
          </a:p>
        </p:txBody>
      </p:sp>
    </p:spTree>
    <p:extLst>
      <p:ext uri="{BB962C8B-B14F-4D97-AF65-F5344CB8AC3E}">
        <p14:creationId xmlns:p14="http://schemas.microsoft.com/office/powerpoint/2010/main" val="226816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 me</dc:creator>
  <cp:lastModifiedBy>me me</cp:lastModifiedBy>
  <cp:revision>1</cp:revision>
  <dcterms:created xsi:type="dcterms:W3CDTF">2022-09-13T10:54:29Z</dcterms:created>
  <dcterms:modified xsi:type="dcterms:W3CDTF">2022-09-13T12:04:10Z</dcterms:modified>
</cp:coreProperties>
</file>