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6" r:id="rId4"/>
    <p:sldId id="264" r:id="rId5"/>
    <p:sldId id="265" r:id="rId6"/>
    <p:sldId id="267" r:id="rId7"/>
    <p:sldId id="266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7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4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3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D451C7-F2FE-4058-BE33-2D79874EF1F3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81E7-E1C8-49B3-91FD-4CB49C771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GitHub </a:t>
            </a:r>
            <a:r>
              <a:rPr lang="en-US" altLang="ko-KR" sz="4400" dirty="0" smtClean="0"/>
              <a:t>Tutorial (</a:t>
            </a:r>
            <a:r>
              <a:rPr lang="ko-KR" altLang="en-US" sz="4400" dirty="0" smtClean="0"/>
              <a:t>기초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2018. 02. 19</a:t>
            </a:r>
          </a:p>
          <a:p>
            <a:r>
              <a:rPr lang="en-US" altLang="ko-KR" dirty="0" err="1" smtClean="0"/>
              <a:t>Dongyeon</a:t>
            </a:r>
            <a:r>
              <a:rPr lang="en-US" altLang="ko-KR" dirty="0" smtClean="0"/>
              <a:t>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3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Practice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새 프로젝트 만들기</a:t>
            </a:r>
            <a:endParaRPr lang="en-US" altLang="ko-KR" sz="2400" dirty="0" smtClean="0"/>
          </a:p>
          <a:p>
            <a:r>
              <a:rPr lang="en-US" altLang="ko-KR" dirty="0"/>
              <a:t>https://github.com/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" y="2819109"/>
            <a:ext cx="9144000" cy="22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Practice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새 프로젝트 만들기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09" y="1898556"/>
            <a:ext cx="5970159" cy="4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Practice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새 프로젝트 만들기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52361"/>
          <a:stretch/>
        </p:blipFill>
        <p:spPr>
          <a:xfrm>
            <a:off x="324903" y="1898556"/>
            <a:ext cx="8504583" cy="1776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7180"/>
          <a:stretch/>
        </p:blipFill>
        <p:spPr>
          <a:xfrm>
            <a:off x="324902" y="4180393"/>
            <a:ext cx="8504583" cy="19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Practice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새 프로젝트 만들기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6126"/>
          <a:stretch/>
        </p:blipFill>
        <p:spPr>
          <a:xfrm>
            <a:off x="309106" y="1898556"/>
            <a:ext cx="8373810" cy="1314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50561"/>
          <a:stretch/>
        </p:blipFill>
        <p:spPr>
          <a:xfrm>
            <a:off x="309106" y="4062953"/>
            <a:ext cx="8373810" cy="1481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4571" b="49725"/>
          <a:stretch/>
        </p:blipFill>
        <p:spPr>
          <a:xfrm>
            <a:off x="309106" y="3552628"/>
            <a:ext cx="8373810" cy="1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Practice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공유 프로젝트 수정하기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0" y="1944409"/>
            <a:ext cx="8291844" cy="17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Practice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공유 프로젝트 수정하기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7119"/>
          <a:stretch/>
        </p:blipFill>
        <p:spPr>
          <a:xfrm>
            <a:off x="433699" y="1802005"/>
            <a:ext cx="8163370" cy="14539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2489"/>
          <a:stretch/>
        </p:blipFill>
        <p:spPr>
          <a:xfrm>
            <a:off x="433699" y="3401226"/>
            <a:ext cx="8163370" cy="29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Reference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참고하면 좋을 자료들</a:t>
            </a:r>
            <a:endParaRPr lang="en-US" altLang="ko-KR" sz="2400" dirty="0" smtClean="0"/>
          </a:p>
          <a:p>
            <a:r>
              <a:rPr lang="en-US" altLang="ko-KR" sz="2400" dirty="0" smtClean="0"/>
              <a:t>https</a:t>
            </a:r>
            <a:r>
              <a:rPr lang="en-US" altLang="ko-KR" sz="2400" dirty="0"/>
              <a:t>://guides.github.com/activities/hello-world/</a:t>
            </a:r>
          </a:p>
          <a:p>
            <a:r>
              <a:rPr lang="ko-KR" altLang="en-US" sz="2400" dirty="0" smtClean="0"/>
              <a:t>버전관리를 </a:t>
            </a:r>
            <a:r>
              <a:rPr lang="ko-KR" altLang="en-US" sz="2400" dirty="0" err="1"/>
              <a:t>들어본적</a:t>
            </a:r>
            <a:r>
              <a:rPr lang="ko-KR" altLang="en-US" sz="2400" dirty="0"/>
              <a:t> 없는 사람들을 위한 </a:t>
            </a:r>
            <a:r>
              <a:rPr lang="en-US" altLang="ko-KR" sz="2400" dirty="0"/>
              <a:t>DVCS –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https</a:t>
            </a:r>
            <a:r>
              <a:rPr lang="en-US" altLang="ko-KR" sz="2400" dirty="0"/>
              <a:t>://www.slideshare.net/ibare/dvcs-git?ref=https://nolboo.kim/blog/2013/10/06/github-for-beginner/ </a:t>
            </a:r>
          </a:p>
          <a:p>
            <a:r>
              <a:rPr lang="en-US" altLang="ko-KR" sz="2400" dirty="0" smtClean="0"/>
              <a:t>Pro GIT</a:t>
            </a:r>
            <a:br>
              <a:rPr lang="en-US" altLang="ko-KR" sz="2400" dirty="0" smtClean="0"/>
            </a:br>
            <a:r>
              <a:rPr lang="en-US" altLang="ko-KR" sz="2400" dirty="0" smtClean="0"/>
              <a:t>https</a:t>
            </a:r>
            <a:r>
              <a:rPr lang="en-US" altLang="ko-KR" sz="2400" dirty="0"/>
              <a:t>://git-scm.com/book/ko/v2</a:t>
            </a:r>
          </a:p>
          <a:p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간편안내서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https</a:t>
            </a:r>
            <a:r>
              <a:rPr lang="en-US" altLang="ko-KR" sz="2400" dirty="0"/>
              <a:t>://rogerdudler.github.io/git-guide/index.ko.html</a:t>
            </a:r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0. Why GitHub?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What?</a:t>
            </a:r>
            <a:endParaRPr lang="en-US" altLang="ko-KR" dirty="0" smtClean="0"/>
          </a:p>
          <a:p>
            <a:r>
              <a:rPr lang="en-US" altLang="ko-KR" dirty="0" smtClean="0"/>
              <a:t>GitHub </a:t>
            </a:r>
            <a:r>
              <a:rPr lang="en-US" altLang="ko-KR" dirty="0"/>
              <a:t>is a code hosting platform for version control and collaboration. It lets you and others work together on projects from anywhere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When?</a:t>
            </a:r>
          </a:p>
          <a:p>
            <a:r>
              <a:rPr lang="en-US" altLang="ko-KR" dirty="0" smtClean="0"/>
              <a:t>For individual work / For collaboration</a:t>
            </a:r>
          </a:p>
          <a:p>
            <a:r>
              <a:rPr lang="en-US" altLang="ko-KR" dirty="0" smtClean="0"/>
              <a:t>Version control</a:t>
            </a:r>
          </a:p>
          <a:p>
            <a:r>
              <a:rPr lang="en-US" altLang="ko-KR" dirty="0" smtClean="0"/>
              <a:t>Enable separate projects (branches)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Repository (</a:t>
            </a:r>
            <a:r>
              <a:rPr lang="ko-KR" altLang="en-US" sz="2400" dirty="0" smtClean="0"/>
              <a:t>저장소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r>
              <a:rPr lang="en-US" altLang="ko-KR" dirty="0"/>
              <a:t>A repository is usually used to organize a single project. Repositories can contain folders and files, images, videos, spreadsheets, and data sets – anything your project needs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 3"/>
          <p:cNvSpPr/>
          <p:nvPr/>
        </p:nvSpPr>
        <p:spPr>
          <a:xfrm>
            <a:off x="5894460" y="3255947"/>
            <a:ext cx="1281869" cy="734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 5"/>
          <p:cNvSpPr/>
          <p:nvPr/>
        </p:nvSpPr>
        <p:spPr>
          <a:xfrm>
            <a:off x="2305227" y="4563454"/>
            <a:ext cx="1281869" cy="73493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동기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6" y="3887579"/>
            <a:ext cx="1220298" cy="11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48770" y="3990885"/>
            <a:ext cx="202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Remote Repository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원격저장소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code sharing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670" y="5343974"/>
            <a:ext cx="2273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 Repository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로컬저장소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working 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9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Branch (</a:t>
            </a:r>
            <a:r>
              <a:rPr lang="ko-KR" altLang="en-US" sz="2400" dirty="0" err="1" smtClean="0"/>
              <a:t>브랜치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Branching </a:t>
            </a:r>
            <a:r>
              <a:rPr lang="en-US" altLang="ko-KR" dirty="0"/>
              <a:t>is the way to work on different versions of a repository at one </a:t>
            </a:r>
            <a:r>
              <a:rPr lang="en-US" altLang="ko-KR" dirty="0" smtClean="0"/>
              <a:t>time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New branches are used for</a:t>
            </a:r>
          </a:p>
          <a:p>
            <a:pPr lvl="1"/>
            <a:r>
              <a:rPr lang="en-US" altLang="ko-KR" dirty="0" smtClean="0"/>
              <a:t>bug fix</a:t>
            </a:r>
          </a:p>
          <a:p>
            <a:pPr lvl="1"/>
            <a:r>
              <a:rPr lang="en-US" altLang="ko-KR" dirty="0" smtClean="0"/>
              <a:t>feature work</a:t>
            </a:r>
          </a:p>
          <a:p>
            <a:pPr lvl="1"/>
            <a:r>
              <a:rPr lang="en-US" altLang="ko-KR" dirty="0" smtClean="0"/>
              <a:t>release branch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4" name="그림 3" descr="a branc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01" y="2545254"/>
            <a:ext cx="7721944" cy="2121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Push / Pull</a:t>
            </a:r>
            <a:endParaRPr lang="en-US" altLang="ko-KR" dirty="0" smtClean="0"/>
          </a:p>
          <a:p>
            <a:r>
              <a:rPr lang="en-US" altLang="ko-KR" dirty="0" smtClean="0"/>
              <a:t>Synchronizing local repository and remote repository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Add / Commit</a:t>
            </a:r>
            <a:endParaRPr lang="en-US" altLang="ko-KR" sz="2400" dirty="0"/>
          </a:p>
          <a:p>
            <a:r>
              <a:rPr lang="en-US" altLang="ko-KR" dirty="0" smtClean="0"/>
              <a:t>Confirming code changes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Merge</a:t>
            </a:r>
          </a:p>
          <a:p>
            <a:r>
              <a:rPr lang="en-US" altLang="ko-KR" dirty="0" smtClean="0"/>
              <a:t>Merging separate branches into a single code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로컬 저장소는 이렇게 생겼어요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00" y="3345577"/>
            <a:ext cx="5846589" cy="207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How it works?</a:t>
            </a:r>
            <a:endParaRPr lang="en-US" altLang="ko-KR" dirty="0" smtClean="0"/>
          </a:p>
          <a:p>
            <a:r>
              <a:rPr lang="en-US" altLang="ko-KR" dirty="0" smtClean="0"/>
              <a:t>Revising code</a:t>
            </a:r>
          </a:p>
          <a:p>
            <a:pPr lvl="1"/>
            <a:r>
              <a:rPr lang="en-US" altLang="ko-KR" dirty="0" smtClean="0"/>
              <a:t>Pull (from remote repository) -&gt; Revise code -&gt; Add -&gt; Commit -&gt; Push (to remote repository)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Branching</a:t>
            </a:r>
            <a:endParaRPr lang="en-US" altLang="ko-KR" dirty="0"/>
          </a:p>
          <a:p>
            <a:pPr lvl="1"/>
            <a:r>
              <a:rPr lang="en-US" altLang="ko-KR" dirty="0" smtClean="0"/>
              <a:t>Pull (target branch) -&gt; Create a new branch -&gt; Coding</a:t>
            </a:r>
            <a:br>
              <a:rPr lang="en-US" altLang="ko-KR" dirty="0" smtClean="0"/>
            </a:br>
            <a:r>
              <a:rPr lang="en-US" altLang="ko-KR" dirty="0" smtClean="0"/>
              <a:t>-&gt; Pull </a:t>
            </a:r>
            <a:r>
              <a:rPr lang="en-US" altLang="ko-KR" dirty="0" err="1" smtClean="0"/>
              <a:t>Repuest</a:t>
            </a:r>
            <a:r>
              <a:rPr lang="en-US" altLang="ko-KR" dirty="0" smtClean="0"/>
              <a:t> -&gt; Merge (with existing branch)</a:t>
            </a:r>
          </a:p>
          <a:p>
            <a:endParaRPr lang="en-US" altLang="ko-KR" dirty="0" smtClean="0"/>
          </a:p>
          <a:p>
            <a:pPr lvl="1"/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Function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기본 명령어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smtClean="0"/>
              <a:t>–global </a:t>
            </a:r>
            <a:r>
              <a:rPr lang="en-US" altLang="ko-KR" dirty="0"/>
              <a:t>user.name </a:t>
            </a:r>
            <a:r>
              <a:rPr lang="en-US" altLang="ko-KR" dirty="0" smtClean="0"/>
              <a:t>“Your </a:t>
            </a:r>
            <a:r>
              <a:rPr lang="en-US" altLang="ko-KR" dirty="0"/>
              <a:t>Name </a:t>
            </a:r>
            <a:r>
              <a:rPr lang="en-US" altLang="ko-KR" dirty="0" smtClean="0"/>
              <a:t>Here”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smtClean="0"/>
              <a:t>–global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dirty="0" smtClean="0"/>
              <a:t>“your_email@youremail.com”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ko-KR" altLang="en-US" dirty="0" smtClean="0"/>
              <a:t>복사해올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</a:t>
            </a:r>
            <a:r>
              <a:rPr lang="ko-KR" altLang="en-US" dirty="0" smtClean="0"/>
              <a:t>새로</a:t>
            </a:r>
            <a:r>
              <a:rPr lang="en-US" altLang="ko-KR" dirty="0" smtClean="0"/>
              <a:t>_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Function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추가 </a:t>
            </a:r>
            <a:r>
              <a:rPr lang="ko-KR" altLang="en-US" dirty="0" err="1" smtClean="0"/>
              <a:t>명렁어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fetch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merge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–b “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–v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reset --hard HEAD</a:t>
            </a:r>
            <a:r>
              <a:rPr lang="en-US" altLang="ko-KR" dirty="0" smtClean="0"/>
              <a:t>^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diff</a:t>
            </a:r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51576"/>
            <a:ext cx="7886700" cy="873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Function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293341"/>
            <a:ext cx="7886700" cy="525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주요 파일</a:t>
            </a:r>
            <a:endParaRPr lang="en-US" altLang="ko-KR" sz="2400" dirty="0" smtClean="0"/>
          </a:p>
          <a:p>
            <a:r>
              <a:rPr lang="en-US" altLang="ko-KR" dirty="0" smtClean="0"/>
              <a:t>README</a:t>
            </a:r>
          </a:p>
          <a:p>
            <a:pPr lvl="1"/>
            <a:r>
              <a:rPr lang="en-US" altLang="ko-KR" dirty="0" smtClean="0"/>
              <a:t>Synchronizing local repository and remote repository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Mentioning list of files to be ignored</a:t>
            </a:r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2979" y="1025066"/>
            <a:ext cx="8771021" cy="458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1416</TotalTime>
  <Words>389</Words>
  <Application>Microsoft Office PowerPoint</Application>
  <PresentationFormat>화면 슬라이드 쇼(4:3)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 2</vt:lpstr>
      <vt:lpstr>HDOfficeLightV0</vt:lpstr>
      <vt:lpstr>GitHub Tutorial (기초)</vt:lpstr>
      <vt:lpstr>0. Why GitHub?</vt:lpstr>
      <vt:lpstr>1. Concept</vt:lpstr>
      <vt:lpstr>1. Concept</vt:lpstr>
      <vt:lpstr>1. Concept</vt:lpstr>
      <vt:lpstr>1. Concept</vt:lpstr>
      <vt:lpstr>2. Function</vt:lpstr>
      <vt:lpstr>2. Function</vt:lpstr>
      <vt:lpstr>2. Function</vt:lpstr>
      <vt:lpstr>3. Practice</vt:lpstr>
      <vt:lpstr>3. Practice</vt:lpstr>
      <vt:lpstr>3. Practice</vt:lpstr>
      <vt:lpstr>3. Practice</vt:lpstr>
      <vt:lpstr>3. Practice</vt:lpstr>
      <vt:lpstr>3. Practice</vt:lpstr>
      <vt:lpstr>4.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가이드</dc:title>
  <dc:creator>woody</dc:creator>
  <cp:lastModifiedBy>netlab</cp:lastModifiedBy>
  <cp:revision>15</cp:revision>
  <dcterms:created xsi:type="dcterms:W3CDTF">2018-02-06T08:09:55Z</dcterms:created>
  <dcterms:modified xsi:type="dcterms:W3CDTF">2018-02-19T01:04:38Z</dcterms:modified>
</cp:coreProperties>
</file>