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79" autoAdjust="0"/>
  </p:normalViewPr>
  <p:slideViewPr>
    <p:cSldViewPr snapToGrid="0">
      <p:cViewPr varScale="1">
        <p:scale>
          <a:sx n="102" d="100"/>
          <a:sy n="102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BAD9-9257-4A21-A6DD-1CAE47B53680}" type="datetimeFigureOut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41D6C-49DE-4EE0-9052-1CEBAC608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374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41D6C-49DE-4EE0-9052-1CEBAC6089F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356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41D6C-49DE-4EE0-9052-1CEBAC6089F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582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41D6C-49DE-4EE0-9052-1CEBAC6089F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87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付プレースホルダー 9">
            <a:extLst>
              <a:ext uri="{FF2B5EF4-FFF2-40B4-BE49-F238E27FC236}">
                <a16:creationId xmlns:a16="http://schemas.microsoft.com/office/drawing/2014/main" id="{BE36281C-87CD-B4C7-7984-1DED57CB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6CD6-CB94-4D75-BE31-1E923285C1CE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11" name="フッター プレースホルダー 10">
            <a:extLst>
              <a:ext uri="{FF2B5EF4-FFF2-40B4-BE49-F238E27FC236}">
                <a16:creationId xmlns:a16="http://schemas.microsoft.com/office/drawing/2014/main" id="{D8F34B9B-A0B0-7CC2-C121-9078A147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82F8D21-6FD2-2978-BDD2-AF7B8CD9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0698-AA7C-4BA3-BE16-4E40F1245F3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63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8C6E-AED6-431D-8DA1-49FBDC44E1F6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0698-AA7C-4BA3-BE16-4E40F1245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47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28339-1C2C-4AF0-8CC0-B99CD4FFBDCA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0698-AA7C-4BA3-BE16-4E40F1245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36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8E96-464D-4754-8B96-C66ACCDF8F76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0698-AA7C-4BA3-BE16-4E40F1245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66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FF75-F355-4C3F-B0B3-AEDBE59AC5D3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0698-AA7C-4BA3-BE16-4E40F1245F3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82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AE19-8D6B-4C29-84A0-88A25D27D75F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0698-AA7C-4BA3-BE16-4E40F1245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39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1236-9935-42B0-8208-F92E38294A98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0698-AA7C-4BA3-BE16-4E40F1245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97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F5AE-24E0-4DB7-922A-A7E4B94B00C5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0698-AA7C-4BA3-BE16-4E40F1245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7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0788-EBA8-4C5A-B9FA-91D436ED5F8A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0698-AA7C-4BA3-BE16-4E40F1245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09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6AE0EC-B48A-41FC-83D7-1C6C8CF19B10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760698-AA7C-4BA3-BE16-4E40F1245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28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6E8B-E9B0-47C9-B131-C903E7DAADAC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0698-AA7C-4BA3-BE16-4E40F1245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83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515E30-0B73-4ECB-A0F3-D613181C9609}" type="datetime1">
              <a:rPr lang="zh-CN" altLang="en-US" smtClean="0"/>
              <a:t>2022/6/11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760698-AA7C-4BA3-BE16-4E40F1245F3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6FE30-0EB1-F637-0210-7D3FBBBC1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871" y="2022231"/>
            <a:ext cx="8574258" cy="1625874"/>
          </a:xfrm>
        </p:spPr>
        <p:txBody>
          <a:bodyPr>
            <a:normAutofit/>
          </a:bodyPr>
          <a:lstStyle/>
          <a:p>
            <a:pPr algn="ctr"/>
            <a:r>
              <a:rPr lang="ja-JP" altLang="en-US" sz="5400" dirty="0">
                <a:effectLst/>
              </a:rPr>
              <a:t>ゲーム「フラッピーバート」を</a:t>
            </a:r>
            <a:br>
              <a:rPr lang="en-US" altLang="ja-JP" sz="5400" dirty="0">
                <a:effectLst/>
              </a:rPr>
            </a:br>
            <a:r>
              <a:rPr lang="en-US" altLang="zh-CN" sz="5400" dirty="0">
                <a:effectLst/>
              </a:rPr>
              <a:t>JAVA</a:t>
            </a:r>
            <a:r>
              <a:rPr lang="ja-JP" altLang="en-US" sz="5400" dirty="0">
                <a:effectLst/>
              </a:rPr>
              <a:t>で作ってみた</a:t>
            </a:r>
            <a:endParaRPr lang="zh-CN" altLang="en-US" sz="5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09F776-32F8-31FC-88BB-AD1C3D998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8708" y="4596298"/>
            <a:ext cx="4234962" cy="1143000"/>
          </a:xfrm>
        </p:spPr>
        <p:txBody>
          <a:bodyPr/>
          <a:lstStyle/>
          <a:p>
            <a:pPr algn="r"/>
            <a:r>
              <a:rPr lang="en-US" altLang="ja-JP" dirty="0">
                <a:solidFill>
                  <a:schemeClr val="tx1"/>
                </a:solidFill>
              </a:rPr>
              <a:t>Java</a:t>
            </a:r>
            <a:r>
              <a:rPr lang="ja-JP" altLang="en-US" dirty="0">
                <a:solidFill>
                  <a:schemeClr val="tx1"/>
                </a:solidFill>
              </a:rPr>
              <a:t>勉強会</a:t>
            </a:r>
          </a:p>
          <a:p>
            <a:pPr algn="r"/>
            <a:r>
              <a:rPr lang="ja-JP" altLang="en-US" dirty="0">
                <a:solidFill>
                  <a:schemeClr val="tx1"/>
                </a:solidFill>
              </a:rPr>
              <a:t>松本営業所　ボク　コウナン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DC16F5-26C5-DFF9-7184-7691ECC2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0698-AA7C-4BA3-BE16-4E40F1245F35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500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7DA9EA-C2A2-CEEC-03F4-7BB77B6F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オブジェクト描画、移動</a:t>
            </a:r>
            <a:endParaRPr lang="zh-CN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BA9600-7C4E-FEAE-33D3-07C301DC0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Bird.java</a:t>
            </a:r>
            <a:r>
              <a:rPr lang="ja-JP" altLang="en-US" dirty="0"/>
              <a:t>で鳥の位置、移動などを定義してから</a:t>
            </a:r>
            <a:endParaRPr lang="en-US" altLang="ja-JP" dirty="0"/>
          </a:p>
          <a:p>
            <a:r>
              <a:rPr lang="en-US" altLang="zh-CN" dirty="0"/>
              <a:t>GameFrame.java</a:t>
            </a:r>
            <a:r>
              <a:rPr lang="ja-JP" altLang="en-US" dirty="0"/>
              <a:t>で呼ぶよいにしました。</a:t>
            </a:r>
            <a:endParaRPr lang="en-US" altLang="ja-JP" dirty="0"/>
          </a:p>
          <a:p>
            <a:r>
              <a:rPr lang="ja-JP" altLang="en-US" dirty="0"/>
              <a:t>キーボードのアップキーを監視して押されたら</a:t>
            </a:r>
            <a:endParaRPr lang="en-US" altLang="ja-JP" dirty="0"/>
          </a:p>
          <a:p>
            <a:r>
              <a:rPr lang="ja-JP" altLang="en-US" dirty="0"/>
              <a:t>上に移動してアップキーを離すと下に移動します。</a:t>
            </a:r>
            <a:endParaRPr lang="zh-CN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38CF1D4-71A4-0AB4-2D12-A7B1E4813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537" y="2174203"/>
            <a:ext cx="3581400" cy="2943225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6E298E-C0E1-D6B4-F401-7B15FB73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0698-AA7C-4BA3-BE16-4E40F1245F3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672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EB9CCC-0261-F5F4-8EF5-167CABF3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オブジェクト描画、移動、追加、生成、消去</a:t>
            </a:r>
            <a:endParaRPr lang="zh-CN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5DA0DE-1D12-B382-492F-CD2678136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Cloud.java</a:t>
            </a:r>
            <a:r>
              <a:rPr lang="ja-JP" altLang="en-US" dirty="0"/>
              <a:t>で雲の生成と消失なとを定義しました。</a:t>
            </a:r>
            <a:endParaRPr lang="en-US" altLang="ja-JP" dirty="0"/>
          </a:p>
          <a:p>
            <a:endParaRPr lang="zh-CN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94B05F5-DD6E-D639-2B07-F4A94126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690" y="2216478"/>
            <a:ext cx="3552825" cy="297180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FA2142-B68B-0B71-4118-D2EBCEB6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0698-AA7C-4BA3-BE16-4E40F1245F3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83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618116-0359-5377-DB44-C1933D6F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障害物描画、自動生成、消去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297105-6EB1-828A-CF7F-D2CC22806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Barrier.java</a:t>
            </a:r>
            <a:r>
              <a:rPr lang="ja-JP" altLang="en-US" dirty="0"/>
              <a:t>と</a:t>
            </a:r>
            <a:r>
              <a:rPr lang="en-US" altLang="ja-JP" dirty="0"/>
              <a:t>GameBarrierLayer.java</a:t>
            </a:r>
            <a:r>
              <a:rPr lang="ja-JP" altLang="en-US" dirty="0"/>
              <a:t>で</a:t>
            </a:r>
            <a:endParaRPr lang="en-US" altLang="ja-JP" dirty="0"/>
          </a:p>
          <a:p>
            <a:r>
              <a:rPr lang="ja-JP" altLang="en-US" dirty="0"/>
              <a:t>障害物描画、自動生成、オブレジェンド衝突</a:t>
            </a:r>
            <a:endParaRPr lang="en-US" altLang="ja-JP" dirty="0"/>
          </a:p>
          <a:p>
            <a:r>
              <a:rPr lang="ja-JP" altLang="en-US" dirty="0"/>
              <a:t>を定義しました。</a:t>
            </a:r>
          </a:p>
          <a:p>
            <a:r>
              <a:rPr lang="en-US" altLang="ja-JP" dirty="0"/>
              <a:t>Barrierpool.java</a:t>
            </a:r>
            <a:r>
              <a:rPr lang="ja-JP" altLang="en-US" dirty="0"/>
              <a:t>で消失した画像のメモリーを</a:t>
            </a:r>
            <a:endParaRPr lang="en-US" altLang="ja-JP" dirty="0"/>
          </a:p>
          <a:p>
            <a:r>
              <a:rPr lang="ja-JP" altLang="en-US" dirty="0"/>
              <a:t>解放するようにしました。</a:t>
            </a:r>
            <a:endParaRPr lang="en-US" altLang="ja-JP" dirty="0"/>
          </a:p>
          <a:p>
            <a:endParaRPr lang="zh-CN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47076FC-4339-442C-20C9-4FA582B24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969" y="2258294"/>
            <a:ext cx="3552825" cy="299085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7B106F-5905-7E69-688B-3F66ECF3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0698-AA7C-4BA3-BE16-4E40F1245F3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8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22F33A-E0D5-B9A7-DA05-07606D29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オブジェクト衝突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331A30-D40D-9BD3-DC6F-E807647D0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Bird.java</a:t>
            </a:r>
            <a:r>
              <a:rPr lang="ja-JP" altLang="en-US" dirty="0"/>
              <a:t>で鳥に生きている状態</a:t>
            </a:r>
            <a:r>
              <a:rPr lang="en-US" altLang="ja-JP" dirty="0"/>
              <a:t>true</a:t>
            </a:r>
            <a:r>
              <a:rPr lang="ja-JP" altLang="en-US" dirty="0"/>
              <a:t>をいれて</a:t>
            </a:r>
            <a:endParaRPr lang="en-US" altLang="ja-JP" dirty="0"/>
          </a:p>
          <a:p>
            <a:r>
              <a:rPr lang="en-US" altLang="zh-CN" dirty="0"/>
              <a:t>GameBarrierLayer.java</a:t>
            </a:r>
            <a:r>
              <a:rPr lang="ja-JP" altLang="en-US" dirty="0"/>
              <a:t>で障害物と鳥が重なる</a:t>
            </a:r>
            <a:endParaRPr lang="en-US" altLang="ja-JP" dirty="0"/>
          </a:p>
          <a:p>
            <a:r>
              <a:rPr lang="ja-JP" altLang="en-US" dirty="0"/>
              <a:t>と鳥の状態が</a:t>
            </a:r>
            <a:r>
              <a:rPr lang="en-US" altLang="ja-JP" dirty="0"/>
              <a:t>false</a:t>
            </a:r>
            <a:r>
              <a:rPr lang="ja-JP" altLang="en-US" dirty="0"/>
              <a:t>になりぶつかったと認識に</a:t>
            </a:r>
            <a:endParaRPr lang="en-US" altLang="ja-JP" dirty="0"/>
          </a:p>
          <a:p>
            <a:r>
              <a:rPr lang="ja-JP" altLang="en-US" dirty="0"/>
              <a:t>されるように実装しました。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7BF14A1-BC1C-6754-4A6E-A3814748C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373" y="2211812"/>
            <a:ext cx="3514725" cy="2962275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3D245D-D167-24A1-FFD0-E196AA7E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0698-AA7C-4BA3-BE16-4E40F1245F3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540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CB943E-44C4-CF83-3583-3A2FD042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タイム記録と記録保存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1F415B-0061-1F09-054A-49A564EEB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GameTime.java</a:t>
            </a:r>
            <a:r>
              <a:rPr lang="ja-JP" altLang="en-US" dirty="0"/>
              <a:t>でタイマーを追加して経過時間で</a:t>
            </a:r>
            <a:endParaRPr lang="en-US" altLang="ja-JP" dirty="0"/>
          </a:p>
          <a:p>
            <a:r>
              <a:rPr lang="ja-JP" altLang="en-US" dirty="0"/>
              <a:t>画面出すようにしました。</a:t>
            </a:r>
            <a:endParaRPr lang="en-US" altLang="ja-JP" dirty="0"/>
          </a:p>
          <a:p>
            <a:r>
              <a:rPr lang="en-US" altLang="ja-JP" dirty="0"/>
              <a:t>GameBarrierLayer.java</a:t>
            </a:r>
            <a:r>
              <a:rPr lang="ja-JP" altLang="en-US" dirty="0"/>
              <a:t>でローカルの</a:t>
            </a:r>
            <a:r>
              <a:rPr lang="en-US" altLang="ja-JP" dirty="0"/>
              <a:t>txt</a:t>
            </a:r>
            <a:r>
              <a:rPr lang="ja-JP" altLang="en-US" dirty="0"/>
              <a:t>ファイルに</a:t>
            </a:r>
            <a:endParaRPr lang="en-US" altLang="ja-JP" dirty="0"/>
          </a:p>
          <a:p>
            <a:r>
              <a:rPr lang="ja-JP" altLang="en-US" dirty="0"/>
              <a:t>最高記録を保存するように実装しました。</a:t>
            </a:r>
            <a:endParaRPr lang="en-US" altLang="ja-JP" dirty="0"/>
          </a:p>
          <a:p>
            <a:endParaRPr lang="zh-CN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46C3CBA-3C74-A603-2AB7-A422A3F34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743" y="1982894"/>
            <a:ext cx="4160363" cy="347856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6F2408-068D-3034-DDC4-48EED757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0698-AA7C-4BA3-BE16-4E40F1245F3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29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8EEE1-9E37-6C82-A257-F52B0B4E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ゲームリスタート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A41E7F-EE01-D027-9A11-2AEE77A5E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GameFrame.java</a:t>
            </a:r>
            <a:r>
              <a:rPr lang="ja-JP" altLang="en-US" dirty="0"/>
              <a:t>でキーボードの空白ボタンを監視</a:t>
            </a:r>
            <a:endParaRPr lang="en-US" altLang="ja-JP" dirty="0"/>
          </a:p>
          <a:p>
            <a:r>
              <a:rPr lang="ja-JP" altLang="en-US" dirty="0"/>
              <a:t>して押されたら障害物と雲を消して鳥をデフォルト</a:t>
            </a:r>
            <a:endParaRPr lang="en-US" altLang="ja-JP" dirty="0"/>
          </a:p>
          <a:p>
            <a:r>
              <a:rPr lang="ja-JP" altLang="en-US" dirty="0"/>
              <a:t>の位置に描画するようにしました。</a:t>
            </a:r>
            <a:endParaRPr lang="zh-CN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32BCCEF-9F2A-3BFE-DDE5-A9886663D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546" y="1928923"/>
            <a:ext cx="4203717" cy="3532535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3367DE-0FE5-438D-2C95-5BD9F0C8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0698-AA7C-4BA3-BE16-4E40F1245F3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53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4D65C84-5356-16CF-EE3A-A8ED2CEE96BE}"/>
              </a:ext>
            </a:extLst>
          </p:cNvPr>
          <p:cNvSpPr txBox="1">
            <a:spLocks/>
          </p:cNvSpPr>
          <p:nvPr/>
        </p:nvSpPr>
        <p:spPr>
          <a:xfrm>
            <a:off x="1551364" y="2837709"/>
            <a:ext cx="9975391" cy="89977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5400" b="1" dirty="0"/>
              <a:t>ご清聴ありがとうございました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zh-CN" altLang="en-US" sz="54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F31C322-ABED-6546-BAE1-B7FFDE48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0698-AA7C-4BA3-BE16-4E40F1245F3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79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000F2B-7478-53A0-040D-516C6D6E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ゲームを作った理由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108C19-0C3A-13E2-DA00-FD247B2C9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主な理由</a:t>
            </a:r>
            <a:endParaRPr lang="en-US" altLang="ja-JP" dirty="0"/>
          </a:p>
          <a:p>
            <a:r>
              <a:rPr lang="ja-JP" altLang="en-US" dirty="0"/>
              <a:t>業務で</a:t>
            </a:r>
            <a:r>
              <a:rPr lang="en-US" altLang="ja-JP" dirty="0"/>
              <a:t>Java</a:t>
            </a:r>
            <a:r>
              <a:rPr lang="ja-JP" altLang="en-US" dirty="0"/>
              <a:t>を使用しているからです。</a:t>
            </a:r>
            <a:endParaRPr lang="en-US" altLang="ja-JP" dirty="0"/>
          </a:p>
          <a:p>
            <a:r>
              <a:rPr lang="ja-JP" altLang="en-US" dirty="0"/>
              <a:t>自分が</a:t>
            </a:r>
            <a:r>
              <a:rPr lang="en-US" altLang="ja-JP" dirty="0"/>
              <a:t>Java</a:t>
            </a:r>
            <a:r>
              <a:rPr lang="ja-JP" altLang="en-US" dirty="0"/>
              <a:t>に関する知識が足りないと感じましたので、</a:t>
            </a:r>
            <a:endParaRPr lang="en-US" altLang="ja-JP" dirty="0"/>
          </a:p>
          <a:p>
            <a:r>
              <a:rPr lang="ja-JP" altLang="en-US" dirty="0"/>
              <a:t>勉強会に参加することで</a:t>
            </a:r>
            <a:r>
              <a:rPr lang="en-US" altLang="ja-JP" dirty="0"/>
              <a:t>Java</a:t>
            </a:r>
            <a:r>
              <a:rPr lang="ja-JP" altLang="en-US" dirty="0"/>
              <a:t>の技術力を高めたいからです。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なぜゲーム</a:t>
            </a:r>
            <a:endParaRPr lang="en-US" altLang="ja-JP" dirty="0"/>
          </a:p>
          <a:p>
            <a:r>
              <a:rPr lang="ja-JP" altLang="en-US" dirty="0"/>
              <a:t>昔からゲームが好きだった、ファミコンから今のＰＳ５のゲームを遊んでいます。</a:t>
            </a:r>
            <a:endParaRPr lang="en-US" altLang="ja-JP" dirty="0"/>
          </a:p>
          <a:p>
            <a:r>
              <a:rPr lang="ja-JP" altLang="en-US" dirty="0"/>
              <a:t>プログラミングの仕事をしているため、いつか自分もゲームを作ってみようと考えてました。</a:t>
            </a:r>
            <a:endParaRPr lang="en-US" altLang="ja-JP" dirty="0"/>
          </a:p>
          <a:p>
            <a:r>
              <a:rPr lang="en-US" altLang="ja-JP" dirty="0"/>
              <a:t>Java</a:t>
            </a:r>
            <a:r>
              <a:rPr lang="ja-JP" altLang="en-US" dirty="0"/>
              <a:t>の勉強会を通じてゲーム作ってみよう決めました。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694642-A442-0D52-6CAF-F77B5DAE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0698-AA7C-4BA3-BE16-4E40F1245F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90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FA57B-5368-EBB1-0CDE-B4FA88CE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開発で使用したもの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D4A4E7-BD01-CC43-5DDA-5E3DCCC0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Eclipse</a:t>
            </a:r>
            <a:r>
              <a:rPr lang="ja-JP" altLang="en-US" dirty="0"/>
              <a:t>＋</a:t>
            </a:r>
            <a:r>
              <a:rPr lang="en-US" altLang="ja-JP" dirty="0"/>
              <a:t>Java</a:t>
            </a:r>
            <a:r>
              <a:rPr lang="ja-JP" altLang="en-US" dirty="0"/>
              <a:t>８</a:t>
            </a:r>
            <a:endParaRPr lang="en-US" altLang="ja-JP" dirty="0"/>
          </a:p>
          <a:p>
            <a:r>
              <a:rPr lang="ja-JP" altLang="en-US" dirty="0"/>
              <a:t>日本語化している統合開発環境</a:t>
            </a:r>
            <a:r>
              <a:rPr lang="en-US" altLang="ja-JP" dirty="0"/>
              <a:t>Pleiades All in One</a:t>
            </a:r>
            <a:r>
              <a:rPr lang="ja-JP" altLang="en-US" dirty="0"/>
              <a:t>使用しました。</a:t>
            </a:r>
            <a:endParaRPr lang="en-US" altLang="ja-JP" dirty="0"/>
          </a:p>
          <a:p>
            <a:r>
              <a:rPr lang="ja-JP" altLang="en-US" dirty="0"/>
              <a:t>メリット</a:t>
            </a:r>
            <a:endParaRPr lang="en-US" altLang="ja-JP" dirty="0"/>
          </a:p>
          <a:p>
            <a:r>
              <a:rPr lang="en-US" altLang="ja-JP" dirty="0"/>
              <a:t>JDK </a:t>
            </a:r>
            <a:r>
              <a:rPr lang="ja-JP" altLang="en-US" dirty="0"/>
              <a:t>のインストールや環境変数の設定が不要で </a:t>
            </a:r>
            <a:r>
              <a:rPr lang="en-US" altLang="ja-JP" dirty="0"/>
              <a:t>Eclipse </a:t>
            </a:r>
            <a:r>
              <a:rPr lang="ja-JP" altLang="en-US" dirty="0"/>
              <a:t>の各種設定も自動で行われるためです。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sz="2000" dirty="0">
                <a:effectLst/>
              </a:rPr>
              <a:t>フラッピーバートの作成を教える</a:t>
            </a:r>
            <a:r>
              <a:rPr lang="ja-JP" altLang="en-US" dirty="0"/>
              <a:t>動画を参考しました。</a:t>
            </a:r>
            <a:br>
              <a:rPr lang="en-US" altLang="ja-JP" dirty="0"/>
            </a:br>
            <a:r>
              <a:rPr lang="en-US" altLang="ja-JP" dirty="0"/>
              <a:t>https://www.bilibili.com/video/BV1CL4y1M78w?p=21&amp;vd_source=a72b53b109cdbabcfd14dac1e3810317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4C41C1-4797-3026-B1FC-E6504F85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0698-AA7C-4BA3-BE16-4E40F1245F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27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36AE37-943A-C1DA-CF44-E38F2795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ゲームのイメージ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8D59F0-5685-690F-605C-873C51B4A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000" dirty="0">
                <a:effectLst/>
              </a:rPr>
              <a:t>フラッピーバート</a:t>
            </a:r>
            <a:r>
              <a:rPr lang="ja-JP" altLang="en-US" dirty="0"/>
              <a:t>は</a:t>
            </a:r>
            <a:r>
              <a:rPr lang="en-US" altLang="ja-JP" dirty="0"/>
              <a:t>8</a:t>
            </a:r>
            <a:r>
              <a:rPr lang="ja-JP" altLang="en-US" dirty="0"/>
              <a:t>ビットゲームのような外見で、画面のタップによって画面上を飛ぶ鳥の高さを調整し、土管の隙間をぶつけずに飛ばし続けるのが目的である。</a:t>
            </a:r>
            <a:endParaRPr lang="en-US" altLang="ja-JP" dirty="0"/>
          </a:p>
          <a:p>
            <a:endParaRPr lang="zh-CN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2C74CB8-A560-58D4-F1D5-13835D5DB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950" y="2566062"/>
            <a:ext cx="5248275" cy="29337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45FDE4-79AD-CB23-2879-181D1C2AD081}"/>
              </a:ext>
            </a:extLst>
          </p:cNvPr>
          <p:cNvSpPr txBox="1"/>
          <p:nvPr/>
        </p:nvSpPr>
        <p:spPr>
          <a:xfrm>
            <a:off x="5278066" y="5816424"/>
            <a:ext cx="12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オリジン</a:t>
            </a:r>
            <a:endParaRPr lang="zh-CN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58A83F3-B5E4-988D-0836-2AA975A6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0698-AA7C-4BA3-BE16-4E40F1245F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3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7C7F8C-2D41-67A3-47D5-FB8AB9A4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作ったゲーム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03204A-5C5D-CAEC-63EE-29C1C02A2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/>
              <a:t>キーボードで操作できる</a:t>
            </a:r>
            <a:endParaRPr lang="en-US" altLang="ja-JP" dirty="0"/>
          </a:p>
          <a:p>
            <a:r>
              <a:rPr lang="ja-JP" altLang="en-US" dirty="0"/>
              <a:t>全部の機能ではないが主要機能を実装</a:t>
            </a:r>
            <a:endParaRPr lang="en-US" altLang="ja-JP" dirty="0"/>
          </a:p>
          <a:p>
            <a:r>
              <a:rPr lang="ja-JP" altLang="en-US" dirty="0"/>
              <a:t>機能：</a:t>
            </a:r>
          </a:p>
          <a:p>
            <a:r>
              <a:rPr lang="ja-JP" altLang="en-US" dirty="0"/>
              <a:t>ダイアログ描画</a:t>
            </a:r>
          </a:p>
          <a:p>
            <a:r>
              <a:rPr lang="ja-JP" altLang="en-US" dirty="0"/>
              <a:t>背景描画</a:t>
            </a:r>
          </a:p>
          <a:p>
            <a:r>
              <a:rPr lang="ja-JP" altLang="en-US" dirty="0"/>
              <a:t>オブジェクト描画、移動、追加、生成、消去</a:t>
            </a:r>
          </a:p>
          <a:p>
            <a:r>
              <a:rPr lang="ja-JP" altLang="en-US" dirty="0"/>
              <a:t>障害物描画、自動生成、消去</a:t>
            </a:r>
          </a:p>
          <a:p>
            <a:r>
              <a:rPr lang="ja-JP" altLang="en-US" dirty="0"/>
              <a:t>オブジェクト衝突</a:t>
            </a:r>
          </a:p>
          <a:p>
            <a:r>
              <a:rPr lang="ja-JP" altLang="en-US" dirty="0"/>
              <a:t>タイム記録</a:t>
            </a:r>
          </a:p>
          <a:p>
            <a:r>
              <a:rPr lang="ja-JP" altLang="en-US" dirty="0"/>
              <a:t>記録保存</a:t>
            </a:r>
            <a:endParaRPr lang="en-US" altLang="ja-JP" dirty="0"/>
          </a:p>
          <a:p>
            <a:r>
              <a:rPr lang="ja-JP" altLang="en-US" dirty="0"/>
              <a:t>ゲームリスタート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ED229F8-8E60-4EFF-2649-AB55EA57D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196" y="1845734"/>
            <a:ext cx="4707524" cy="3913675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E927F7-9403-C061-11C9-18EF7D0B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0698-AA7C-4BA3-BE16-4E40F1245F3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6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0ED511-5C22-3D1D-369E-9DC1B363716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41900" y="2622518"/>
            <a:ext cx="2108200" cy="1009650"/>
          </a:xfrm>
        </p:spPr>
        <p:txBody>
          <a:bodyPr>
            <a:normAutofit/>
          </a:bodyPr>
          <a:lstStyle/>
          <a:p>
            <a:r>
              <a:rPr lang="ja-JP" altLang="en-US" sz="5400" dirty="0"/>
              <a:t>実演</a:t>
            </a:r>
            <a:endParaRPr lang="zh-CN" altLang="en-US" sz="5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03CAEB-E928-A2DE-9166-C482AB40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0698-AA7C-4BA3-BE16-4E40F1245F3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76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3D0737-65B1-7051-B9FF-FFA953DF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ソースの構造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AE7318-2451-62AC-7FFF-2B6A6D368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機能ことにコンポネントとして分ける必要があります</a:t>
            </a:r>
            <a:endParaRPr lang="en-US" altLang="ja-JP" dirty="0"/>
          </a:p>
          <a:p>
            <a:r>
              <a:rPr lang="en-US" altLang="ja-JP" dirty="0"/>
              <a:t>app </a:t>
            </a:r>
            <a:r>
              <a:rPr lang="ja-JP" altLang="en-US" dirty="0"/>
              <a:t>プログラム起動</a:t>
            </a:r>
            <a:endParaRPr lang="en-US" altLang="ja-JP" dirty="0"/>
          </a:p>
          <a:p>
            <a:r>
              <a:rPr lang="en-US" altLang="ja-JP" dirty="0"/>
              <a:t>main</a:t>
            </a:r>
            <a:r>
              <a:rPr lang="ja-JP" altLang="en-US" dirty="0"/>
              <a:t>　主要な機能</a:t>
            </a:r>
            <a:endParaRPr lang="en-US" altLang="ja-JP" dirty="0"/>
          </a:p>
          <a:p>
            <a:r>
              <a:rPr lang="en-US" altLang="ja-JP" dirty="0"/>
              <a:t>util</a:t>
            </a:r>
            <a:r>
              <a:rPr lang="ja-JP" altLang="en-US" dirty="0"/>
              <a:t>　定数定義と共通機能</a:t>
            </a:r>
            <a:endParaRPr lang="en-US" altLang="ja-JP" dirty="0"/>
          </a:p>
          <a:p>
            <a:r>
              <a:rPr lang="en-US" altLang="ja-JP" dirty="0" err="1"/>
              <a:t>img</a:t>
            </a:r>
            <a:r>
              <a:rPr lang="ja-JP" altLang="en-US" dirty="0"/>
              <a:t>　使用する画像</a:t>
            </a:r>
            <a:endParaRPr lang="en-US" altLang="ja-JP" dirty="0"/>
          </a:p>
          <a:p>
            <a:endParaRPr lang="zh-CN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CF9FF22-DCB2-3326-7C41-A2C62FEFC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655" y="1845734"/>
            <a:ext cx="3892947" cy="413173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7F42ED-C01D-2E7C-296A-374BFFA6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0698-AA7C-4BA3-BE16-4E40F1245F3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27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7C0B2D-9D4B-20BE-3C10-6CE23920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ダイアログ描画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FAFDD3-3FD3-8BD3-AA83-385ADE25D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GameFrame.java</a:t>
            </a:r>
            <a:r>
              <a:rPr lang="ja-JP" altLang="en-US" dirty="0"/>
              <a:t>で</a:t>
            </a:r>
            <a:r>
              <a:rPr lang="en-US" altLang="ja-JP" dirty="0"/>
              <a:t>Frame</a:t>
            </a:r>
            <a:r>
              <a:rPr lang="ja-JP" altLang="en-US" dirty="0"/>
              <a:t>を</a:t>
            </a:r>
            <a:r>
              <a:rPr lang="en-US" altLang="ja-JP" dirty="0"/>
              <a:t>extends</a:t>
            </a:r>
            <a:r>
              <a:rPr lang="ja-JP" altLang="en-US" dirty="0"/>
              <a:t>する</a:t>
            </a:r>
            <a:endParaRPr lang="en-US" altLang="ja-JP" dirty="0"/>
          </a:p>
          <a:p>
            <a:r>
              <a:rPr lang="ja-JP" altLang="en-US" dirty="0"/>
              <a:t>ことでフレームを作りました。</a:t>
            </a:r>
            <a:br>
              <a:rPr lang="en-US" altLang="ja-JP" dirty="0"/>
            </a:br>
            <a:endParaRPr lang="zh-CN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A4387BB-CBDA-F5E4-A3E8-45BBA2FA2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454" y="2150686"/>
            <a:ext cx="3505200" cy="293370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2141DF-93A8-4979-6841-B5D6AA2E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0698-AA7C-4BA3-BE16-4E40F1245F3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00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0F561-9850-DA6E-E054-16055D32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背景描画</a:t>
            </a:r>
            <a:endParaRPr lang="zh-CN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545865-C6C1-27C6-8C14-EE2DFFE9B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Constant.java</a:t>
            </a:r>
            <a:r>
              <a:rPr lang="ja-JP" altLang="en-US" dirty="0"/>
              <a:t>と</a:t>
            </a:r>
            <a:r>
              <a:rPr lang="en-US" altLang="ja-JP" dirty="0"/>
              <a:t>GameUtil.java</a:t>
            </a:r>
            <a:r>
              <a:rPr lang="ja-JP" altLang="en-US" dirty="0"/>
              <a:t>で図の経路と読み込み</a:t>
            </a:r>
            <a:endParaRPr lang="en-US" altLang="ja-JP" dirty="0"/>
          </a:p>
          <a:p>
            <a:r>
              <a:rPr lang="ja-JP" altLang="en-US" dirty="0"/>
              <a:t>先などを定義した。</a:t>
            </a:r>
            <a:endParaRPr lang="en-US" altLang="ja-JP" dirty="0"/>
          </a:p>
          <a:p>
            <a:r>
              <a:rPr lang="en-US" altLang="zh-CN" dirty="0"/>
              <a:t>GameBackGround.java</a:t>
            </a:r>
            <a:r>
              <a:rPr lang="ja-JP" altLang="en-US" dirty="0"/>
              <a:t>でバックグラウンドに必要なものを</a:t>
            </a:r>
            <a:endParaRPr lang="en-US" altLang="ja-JP" dirty="0"/>
          </a:p>
          <a:p>
            <a:r>
              <a:rPr lang="ja-JP" altLang="en-US" dirty="0"/>
              <a:t>用意しました。</a:t>
            </a:r>
            <a:endParaRPr lang="en-US" altLang="ja-JP" dirty="0"/>
          </a:p>
          <a:p>
            <a:r>
              <a:rPr lang="en-US" altLang="zh-CN" dirty="0"/>
              <a:t>GameFrame.java</a:t>
            </a:r>
            <a:r>
              <a:rPr lang="ja-JP" altLang="en-US" dirty="0"/>
              <a:t>で</a:t>
            </a:r>
            <a:r>
              <a:rPr lang="en-US" altLang="ja-JP" dirty="0"/>
              <a:t>run</a:t>
            </a:r>
            <a:r>
              <a:rPr lang="ja-JP" altLang="en-US" dirty="0"/>
              <a:t>する際に描画できるように</a:t>
            </a:r>
            <a:endParaRPr lang="en-US" altLang="ja-JP" dirty="0"/>
          </a:p>
          <a:p>
            <a:r>
              <a:rPr lang="en-US" altLang="zh-CN" dirty="0"/>
              <a:t>GameBackGround.java</a:t>
            </a:r>
            <a:r>
              <a:rPr lang="ja-JP" altLang="en-US" dirty="0"/>
              <a:t>のクラスを呼びました。</a:t>
            </a:r>
            <a:endParaRPr lang="zh-CN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154F7A7-86D9-4F72-FDB9-606D09343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104" y="2108117"/>
            <a:ext cx="3533775" cy="2962275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EA7E8B-2D00-4E70-5CB8-2DA40C04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60698-AA7C-4BA3-BE16-4E40F1245F3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00308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</TotalTime>
  <Words>636</Words>
  <Application>Microsoft Office PowerPoint</Application>
  <PresentationFormat>ワイド画面</PresentationFormat>
  <Paragraphs>99</Paragraphs>
  <Slides>16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等线</vt:lpstr>
      <vt:lpstr>Calibri</vt:lpstr>
      <vt:lpstr>Calibri Light</vt:lpstr>
      <vt:lpstr>レトロスペクト</vt:lpstr>
      <vt:lpstr>ゲーム「フラッピーバート」を JAVAで作ってみた</vt:lpstr>
      <vt:lpstr>ゲームを作った理由</vt:lpstr>
      <vt:lpstr>開発で使用したもの</vt:lpstr>
      <vt:lpstr>ゲームのイメージ</vt:lpstr>
      <vt:lpstr>作ったゲーム</vt:lpstr>
      <vt:lpstr>PowerPoint プレゼンテーション</vt:lpstr>
      <vt:lpstr>ソースの構造</vt:lpstr>
      <vt:lpstr>ダイアログ描画</vt:lpstr>
      <vt:lpstr>背景描画</vt:lpstr>
      <vt:lpstr>オブジェクト描画、移動</vt:lpstr>
      <vt:lpstr>オブジェクト描画、移動、追加、生成、消去</vt:lpstr>
      <vt:lpstr>障害物描画、自動生成、消去</vt:lpstr>
      <vt:lpstr>オブジェクト衝突</vt:lpstr>
      <vt:lpstr>タイム記録と記録保存</vt:lpstr>
      <vt:lpstr>ゲームリスタート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ゲーム「フラッピーバート」を JAVAで作ってみた</dc:title>
  <dc:creator>guangnan piao</dc:creator>
  <cp:lastModifiedBy>guangnan piao</cp:lastModifiedBy>
  <cp:revision>9</cp:revision>
  <dcterms:created xsi:type="dcterms:W3CDTF">2022-06-10T15:01:23Z</dcterms:created>
  <dcterms:modified xsi:type="dcterms:W3CDTF">2022-06-11T03:16:07Z</dcterms:modified>
</cp:coreProperties>
</file>