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4151E-58AA-FB44-B1A5-3CBD9FBB5B93}" type="datetimeFigureOut">
              <a:rPr kumimoji="1" lang="ko-Kore-KR" altLang="en-US" smtClean="0"/>
              <a:t>2023. 4. 4.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EA1FE-C8B5-024E-B8C2-CCD4C1407CE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165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EA1FE-C8B5-024E-B8C2-CCD4C1407CE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337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8A4E2-9F1C-9289-9F8D-987357547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19508F-D0E6-2164-10C3-F3D335328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CDD70-6986-11FA-A43C-6AA4AA9F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A2CF-9AB2-EF45-868E-79508F603D07}" type="datetimeFigureOut">
              <a:rPr kumimoji="1" lang="ko-Kore-KR" altLang="en-US" smtClean="0"/>
              <a:t>2023. 4. 4.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F5C74-27BB-8B9F-4214-448FBFC6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5FD4F-E9DC-E1A9-5823-D7378C99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264-AF77-3942-A655-A9B98A9867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950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26A2C-EA1E-9DDC-36FD-0B99CEEF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FE8591-3D4E-D619-2A0F-A42792092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DFBCB-F7FC-9BCE-E4AF-49056470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A2CF-9AB2-EF45-868E-79508F603D07}" type="datetimeFigureOut">
              <a:rPr kumimoji="1" lang="ko-Kore-KR" altLang="en-US" smtClean="0"/>
              <a:t>2023. 4. 4.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11BA7-E0E6-BDFF-3FB0-4DAA2BB3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F34B5-C35C-D129-E2AE-A2A93283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264-AF77-3942-A655-A9B98A9867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443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C98EC8-0F4F-188A-21F5-E78CB2B33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1D1DDD-825F-6E09-A34A-1799474F9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12433-9D2E-4E1A-A84E-42CEA801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A2CF-9AB2-EF45-868E-79508F603D07}" type="datetimeFigureOut">
              <a:rPr kumimoji="1" lang="ko-Kore-KR" altLang="en-US" smtClean="0"/>
              <a:t>2023. 4. 4.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C5A6A8-18A4-E22D-26DF-B0905B5F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8031D-7F51-4782-D72D-6C073B36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264-AF77-3942-A655-A9B98A9867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67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9FE7C-DC5F-1B85-DB83-6B5CEEBE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A83E0-58D6-E01C-D71B-DD81D0440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ADADB-FE58-909B-B2D6-80D0CE41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A2CF-9AB2-EF45-868E-79508F603D07}" type="datetimeFigureOut">
              <a:rPr kumimoji="1" lang="ko-Kore-KR" altLang="en-US" smtClean="0"/>
              <a:t>2023. 4. 4.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BF0D5-1506-7F07-AE3E-5F457873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8DED1-53C0-5876-BA8D-2C389FF5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264-AF77-3942-A655-A9B98A9867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330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1CF15-0304-F5FE-3423-FBB74E43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77806-385A-6D54-4987-6EC0A438C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CB4D3-00D2-D1F9-78B8-D48F1D86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A2CF-9AB2-EF45-868E-79508F603D07}" type="datetimeFigureOut">
              <a:rPr kumimoji="1" lang="ko-Kore-KR" altLang="en-US" smtClean="0"/>
              <a:t>2023. 4. 4.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A4FF2-3FD9-E4CE-6146-1FC071EC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1CEB4-9797-9B90-24BF-12D76918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264-AF77-3942-A655-A9B98A9867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151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C61AD-6887-912C-441E-0D0FDFD3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2328D-7BCC-8B6A-3A6E-60C159E8F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31F6D-32C0-EFAA-EAC9-B60C75877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3F61F3-ED2F-7AAD-13CF-7CD5D921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A2CF-9AB2-EF45-868E-79508F603D07}" type="datetimeFigureOut">
              <a:rPr kumimoji="1" lang="ko-Kore-KR" altLang="en-US" smtClean="0"/>
              <a:t>2023. 4. 4.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5603EE-8CCC-53B6-7A03-1925AACA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46C444-580F-359A-1A73-2649C87B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264-AF77-3942-A655-A9B98A9867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986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AB0E8-0980-E4B9-7EEF-9B5C3CAA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55DF2-5C55-9810-A53A-10D2C03BA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7D7DD7-066A-F81D-79A2-524BF1C5C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5F88A1-C2FA-4400-2BE1-8E96D3447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1B381C-ADDA-1458-3A7E-3B42C07EC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12C65B-8017-2945-173C-E175241A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A2CF-9AB2-EF45-868E-79508F603D07}" type="datetimeFigureOut">
              <a:rPr kumimoji="1" lang="ko-Kore-KR" altLang="en-US" smtClean="0"/>
              <a:t>2023. 4. 4.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4963D2-5B2C-98F5-A101-7A372431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66FBF4-BD31-1041-B2D3-9A22451D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264-AF77-3942-A655-A9B98A9867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415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5246E-CEEE-09BD-FC59-AAFBE7FE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C99663-2FE8-F210-6F1D-33B87BE5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A2CF-9AB2-EF45-868E-79508F603D07}" type="datetimeFigureOut">
              <a:rPr kumimoji="1" lang="ko-Kore-KR" altLang="en-US" smtClean="0"/>
              <a:t>2023. 4. 4.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B1F82-B958-2E88-10BA-D7B0AD070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5D2FAA-9198-71B3-BB8C-65CF7196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264-AF77-3942-A655-A9B98A9867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031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73FE01-D998-2839-B247-4A3BAA6C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A2CF-9AB2-EF45-868E-79508F603D07}" type="datetimeFigureOut">
              <a:rPr kumimoji="1" lang="ko-Kore-KR" altLang="en-US" smtClean="0"/>
              <a:t>2023. 4. 4.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B6C6E2-0368-673C-1736-CFECD323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7C8C4-8FD3-A265-B041-57D2890C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264-AF77-3942-A655-A9B98A9867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77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92663-F6C2-3E28-5983-F80D4AB8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0B620-525A-7467-FAF9-5FBDC4A3F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B5D2A4-43E7-6737-729C-CBD9B2AFC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D2000-C4EA-7A07-117F-A71225FF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A2CF-9AB2-EF45-868E-79508F603D07}" type="datetimeFigureOut">
              <a:rPr kumimoji="1" lang="ko-Kore-KR" altLang="en-US" smtClean="0"/>
              <a:t>2023. 4. 4.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20E8F-079C-06F2-B573-D5AD8265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4213D0-4175-6B38-60AB-2158E5A2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264-AF77-3942-A655-A9B98A9867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38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0BD4E-9F23-EFE7-1964-0FBDC441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EA0E9D-3A1E-9237-EF9D-D35C4AB0F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FEBDE-560C-21F2-F225-DD93F681E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100885-5775-AEF9-42D8-E9AA5E87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A2CF-9AB2-EF45-868E-79508F603D07}" type="datetimeFigureOut">
              <a:rPr kumimoji="1" lang="ko-Kore-KR" altLang="en-US" smtClean="0"/>
              <a:t>2023. 4. 4.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B077E-DC00-6824-9ADE-4FA87F96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28FB4-81F9-0A2F-99EA-274A33BC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A264-AF77-3942-A655-A9B98A9867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47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8A6237-3DC9-FB08-CE2C-F92DB3F7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A10139-3215-B9F9-EF4A-F063609E7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5733A-8B14-91A9-8549-6030301DE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1A2CF-9AB2-EF45-868E-79508F603D07}" type="datetimeFigureOut">
              <a:rPr kumimoji="1" lang="ko-Kore-KR" altLang="en-US" smtClean="0"/>
              <a:t>2023. 4. 4.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3929E-6A70-9662-A36E-805D21096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F293B-1B73-4086-DE86-1E9434CC7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A264-AF77-3942-A655-A9B98A9867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304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EF193-4697-00DF-74D2-38CC7286C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My Blog</a:t>
            </a:r>
            <a:r>
              <a:rPr kumimoji="1" lang="en-US" altLang="ko-KR" dirty="0"/>
              <a:t>-</a:t>
            </a:r>
            <a:r>
              <a:rPr kumimoji="1" lang="ko-KR" altLang="en-US" dirty="0"/>
              <a:t>김지원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D3806C-2016-89BF-7B27-2EA884A997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ko-KR" sz="4000" dirty="0"/>
          </a:p>
          <a:p>
            <a:r>
              <a:rPr kumimoji="1" lang="ko-KR" altLang="en-US" sz="4000" dirty="0"/>
              <a:t>스토리 보드</a:t>
            </a:r>
            <a:endParaRPr kumimoji="1" lang="ko-Kore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2319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08BAA-83E6-7A13-564B-8D2F630A9CDA}"/>
              </a:ext>
            </a:extLst>
          </p:cNvPr>
          <p:cNvSpPr txBox="1"/>
          <p:nvPr/>
        </p:nvSpPr>
        <p:spPr>
          <a:xfrm>
            <a:off x="106382" y="158520"/>
            <a:ext cx="332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800" dirty="0"/>
              <a:t>네비게이션</a:t>
            </a:r>
            <a:r>
              <a:rPr kumimoji="1" lang="ko-KR" altLang="en-US" sz="2800" dirty="0"/>
              <a:t> 구조도</a:t>
            </a:r>
            <a:endParaRPr kumimoji="1" lang="ko-Kore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CC5E3-0E1A-6AE2-76F7-ECF8D70671C1}"/>
              </a:ext>
            </a:extLst>
          </p:cNvPr>
          <p:cNvSpPr txBox="1"/>
          <p:nvPr/>
        </p:nvSpPr>
        <p:spPr>
          <a:xfrm>
            <a:off x="1272747" y="1309816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메인페이지</a:t>
            </a: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A6AB2305-A762-9C9A-5A2E-6A6EA59A17D6}"/>
              </a:ext>
            </a:extLst>
          </p:cNvPr>
          <p:cNvSpPr/>
          <p:nvPr/>
        </p:nvSpPr>
        <p:spPr>
          <a:xfrm>
            <a:off x="2719908" y="1364736"/>
            <a:ext cx="1334529" cy="25949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8614B-2C91-A8F9-5897-D7B3F23213FF}"/>
              </a:ext>
            </a:extLst>
          </p:cNvPr>
          <p:cNvSpPr txBox="1"/>
          <p:nvPr/>
        </p:nvSpPr>
        <p:spPr>
          <a:xfrm>
            <a:off x="4258536" y="1309816"/>
            <a:ext cx="133453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나의소개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086191-B432-EF03-C034-B0E7FD5F5881}"/>
              </a:ext>
            </a:extLst>
          </p:cNvPr>
          <p:cNvSpPr txBox="1"/>
          <p:nvPr/>
        </p:nvSpPr>
        <p:spPr>
          <a:xfrm>
            <a:off x="4258536" y="1679148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기본정보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B8C45C-A4EF-3D85-CF72-E90308BB6447}"/>
              </a:ext>
            </a:extLst>
          </p:cNvPr>
          <p:cNvSpPr txBox="1"/>
          <p:nvPr/>
        </p:nvSpPr>
        <p:spPr>
          <a:xfrm>
            <a:off x="4258536" y="2048480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나의스킬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81033-C4A3-FF8C-5FE3-DA14F886AA4E}"/>
              </a:ext>
            </a:extLst>
          </p:cNvPr>
          <p:cNvSpPr txBox="1"/>
          <p:nvPr/>
        </p:nvSpPr>
        <p:spPr>
          <a:xfrm>
            <a:off x="4258536" y="2417812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나의</a:t>
            </a:r>
            <a:r>
              <a:rPr kumimoji="1" lang="ko-KR" altLang="en-US" dirty="0"/>
              <a:t>경험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634C5-E417-4F3C-9566-18BB2327EB4A}"/>
              </a:ext>
            </a:extLst>
          </p:cNvPr>
          <p:cNvSpPr txBox="1"/>
          <p:nvPr/>
        </p:nvSpPr>
        <p:spPr>
          <a:xfrm>
            <a:off x="6820504" y="1309816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포트폴리오</a:t>
            </a:r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F0460783-70F3-6948-D09B-320A55A9CDE3}"/>
              </a:ext>
            </a:extLst>
          </p:cNvPr>
          <p:cNvSpPr/>
          <p:nvPr/>
        </p:nvSpPr>
        <p:spPr>
          <a:xfrm>
            <a:off x="5371497" y="1364736"/>
            <a:ext cx="1334529" cy="25949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8B32F52D-93F9-3C50-D2B2-942739A2EC7B}"/>
              </a:ext>
            </a:extLst>
          </p:cNvPr>
          <p:cNvSpPr/>
          <p:nvPr/>
        </p:nvSpPr>
        <p:spPr>
          <a:xfrm>
            <a:off x="8295080" y="1346201"/>
            <a:ext cx="1334529" cy="25949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728580-CB1A-C504-874C-34CD676FD450}"/>
              </a:ext>
            </a:extLst>
          </p:cNvPr>
          <p:cNvSpPr txBox="1"/>
          <p:nvPr/>
        </p:nvSpPr>
        <p:spPr>
          <a:xfrm>
            <a:off x="6820504" y="1679148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작업물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745C5C-C9FF-8122-3F5F-C9E4A44B5E93}"/>
              </a:ext>
            </a:extLst>
          </p:cNvPr>
          <p:cNvSpPr txBox="1"/>
          <p:nvPr/>
        </p:nvSpPr>
        <p:spPr>
          <a:xfrm>
            <a:off x="9669521" y="1309816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CONTACT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EFF6DE-0D96-9F44-CB17-D1C1878AF06F}"/>
              </a:ext>
            </a:extLst>
          </p:cNvPr>
          <p:cNvSpPr txBox="1"/>
          <p:nvPr/>
        </p:nvSpPr>
        <p:spPr>
          <a:xfrm>
            <a:off x="9551349" y="1679148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연락처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E4226C-F43A-8504-DBEC-B6D9E49C0BA7}"/>
              </a:ext>
            </a:extLst>
          </p:cNvPr>
          <p:cNvSpPr txBox="1"/>
          <p:nvPr/>
        </p:nvSpPr>
        <p:spPr>
          <a:xfrm>
            <a:off x="9551348" y="2048480"/>
            <a:ext cx="164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이메일보내기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2102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F3C4FE3-39F2-C60D-2073-DFC184310ABF}"/>
              </a:ext>
            </a:extLst>
          </p:cNvPr>
          <p:cNvSpPr/>
          <p:nvPr/>
        </p:nvSpPr>
        <p:spPr>
          <a:xfrm>
            <a:off x="1449859" y="1285101"/>
            <a:ext cx="9712411" cy="5301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메인이미지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37E79-0E86-7CFD-C5A6-3A1BBDB8C0AF}"/>
              </a:ext>
            </a:extLst>
          </p:cNvPr>
          <p:cNvSpPr txBox="1"/>
          <p:nvPr/>
        </p:nvSpPr>
        <p:spPr>
          <a:xfrm>
            <a:off x="803189" y="593124"/>
            <a:ext cx="4856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MY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Blog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PC </a:t>
            </a:r>
            <a:r>
              <a:rPr kumimoji="1" lang="ko-KR" altLang="en-US" sz="2800" dirty="0"/>
              <a:t>버전</a:t>
            </a:r>
            <a:endParaRPr kumimoji="1" lang="ko-Kore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8E3A8-53E8-6DC5-380E-08DC37E297F7}"/>
              </a:ext>
            </a:extLst>
          </p:cNvPr>
          <p:cNvSpPr txBox="1"/>
          <p:nvPr/>
        </p:nvSpPr>
        <p:spPr>
          <a:xfrm>
            <a:off x="4732638" y="2718486"/>
            <a:ext cx="389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웹개발과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아티스트 디자이너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27CA2-CA11-4B95-FF93-831D8245D14B}"/>
              </a:ext>
            </a:extLst>
          </p:cNvPr>
          <p:cNvSpPr txBox="1"/>
          <p:nvPr/>
        </p:nvSpPr>
        <p:spPr>
          <a:xfrm>
            <a:off x="5614085" y="4819135"/>
            <a:ext cx="138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Learn More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9065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423D2E-AACD-1662-3A7C-4ADF803E188F}"/>
              </a:ext>
            </a:extLst>
          </p:cNvPr>
          <p:cNvSpPr/>
          <p:nvPr/>
        </p:nvSpPr>
        <p:spPr>
          <a:xfrm>
            <a:off x="0" y="0"/>
            <a:ext cx="12192000" cy="11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 사진                                               </a:t>
            </a:r>
            <a:r>
              <a:rPr kumimoji="1" lang="ko-KR" altLang="en-US" dirty="0" err="1"/>
              <a:t>메뉴바</a:t>
            </a:r>
            <a:r>
              <a:rPr kumimoji="1" lang="en-US" altLang="ko-KR" dirty="0"/>
              <a:t>1	</a:t>
            </a:r>
            <a:r>
              <a:rPr kumimoji="1" lang="ko-KR" altLang="en-US" dirty="0" err="1"/>
              <a:t>메뉴바</a:t>
            </a:r>
            <a:r>
              <a:rPr kumimoji="1" lang="en-US" altLang="ko-KR" dirty="0"/>
              <a:t>2	</a:t>
            </a:r>
            <a:r>
              <a:rPr kumimoji="1" lang="ko-KR" altLang="en-US" dirty="0" err="1"/>
              <a:t>메뉴바</a:t>
            </a:r>
            <a:r>
              <a:rPr kumimoji="1" lang="en-US" altLang="ko-KR" dirty="0"/>
              <a:t>3	</a:t>
            </a:r>
            <a:r>
              <a:rPr kumimoji="1" lang="ko-KR" altLang="en-US" dirty="0" err="1"/>
              <a:t>메뉴바</a:t>
            </a:r>
            <a:r>
              <a:rPr kumimoji="1" lang="en-US" altLang="ko-KR" dirty="0"/>
              <a:t>4	</a:t>
            </a:r>
            <a:r>
              <a:rPr kumimoji="1" lang="ko-KR" altLang="en-US" dirty="0" err="1"/>
              <a:t>메뉴바</a:t>
            </a:r>
            <a:r>
              <a:rPr kumimoji="1" lang="en-US" altLang="ko-KR" dirty="0"/>
              <a:t>5</a:t>
            </a:r>
          </a:p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D38CDC-698F-9094-AF42-AE4C81218013}"/>
              </a:ext>
            </a:extLst>
          </p:cNvPr>
          <p:cNvSpPr/>
          <p:nvPr/>
        </p:nvSpPr>
        <p:spPr>
          <a:xfrm>
            <a:off x="0" y="1112107"/>
            <a:ext cx="12192000" cy="57088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96644-AEE9-24B8-A8B3-F2560E213181}"/>
              </a:ext>
            </a:extLst>
          </p:cNvPr>
          <p:cNvSpPr txBox="1"/>
          <p:nvPr/>
        </p:nvSpPr>
        <p:spPr>
          <a:xfrm>
            <a:off x="902043" y="1804086"/>
            <a:ext cx="701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성격</a:t>
            </a:r>
            <a:r>
              <a:rPr kumimoji="1" lang="en-US" altLang="ko-Kore-KR" dirty="0"/>
              <a:t>	</a:t>
            </a:r>
            <a:r>
              <a:rPr kumimoji="1" lang="ko-KR" altLang="en-US" dirty="0"/>
              <a:t>목표</a:t>
            </a:r>
            <a:r>
              <a:rPr kumimoji="1" lang="en-US" altLang="ko-KR" dirty="0"/>
              <a:t>	</a:t>
            </a:r>
            <a:r>
              <a:rPr kumimoji="1" lang="ko-KR" altLang="en-US" dirty="0"/>
              <a:t>취미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8610C-54DA-A403-BDE4-A9719365853F}"/>
              </a:ext>
            </a:extLst>
          </p:cNvPr>
          <p:cNvSpPr txBox="1"/>
          <p:nvPr/>
        </p:nvSpPr>
        <p:spPr>
          <a:xfrm>
            <a:off x="556054" y="3113903"/>
            <a:ext cx="3880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내사진</a:t>
            </a:r>
            <a:endParaRPr kumimoji="1" lang="en-US" altLang="ko-Kore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987D0C-EEA9-18DE-05EF-91463B296D4F}"/>
              </a:ext>
            </a:extLst>
          </p:cNvPr>
          <p:cNvSpPr/>
          <p:nvPr/>
        </p:nvSpPr>
        <p:spPr>
          <a:xfrm>
            <a:off x="556054" y="3108420"/>
            <a:ext cx="3422821" cy="344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내사진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9CA135-853A-BCF8-32FF-8872E7DDE0BF}"/>
              </a:ext>
            </a:extLst>
          </p:cNvPr>
          <p:cNvSpPr/>
          <p:nvPr/>
        </p:nvSpPr>
        <p:spPr>
          <a:xfrm>
            <a:off x="5294869" y="3285525"/>
            <a:ext cx="6703541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About me</a:t>
            </a:r>
          </a:p>
          <a:p>
            <a:pPr algn="ctr"/>
            <a:endParaRPr kumimoji="1" lang="en-US" altLang="ko-Kore-KR" dirty="0"/>
          </a:p>
          <a:p>
            <a:pPr algn="ctr"/>
            <a:r>
              <a:rPr kumimoji="1" lang="ko-KR" altLang="en-US" dirty="0"/>
              <a:t>나를 소개합니다 </a:t>
            </a:r>
            <a:r>
              <a:rPr kumimoji="1" lang="ko-KR" altLang="en-US" dirty="0" err="1"/>
              <a:t>블라블라블라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2685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60C061-E249-6E9E-D97E-89300C2560F2}"/>
              </a:ext>
            </a:extLst>
          </p:cNvPr>
          <p:cNvSpPr txBox="1"/>
          <p:nvPr/>
        </p:nvSpPr>
        <p:spPr>
          <a:xfrm>
            <a:off x="1099751" y="1136822"/>
            <a:ext cx="4374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400" dirty="0"/>
              <a:t>MY SKILLS</a:t>
            </a:r>
            <a:endParaRPr kumimoji="1" lang="ko-Kore-KR" altLang="en-US" sz="4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AF375C-5FDC-B88A-ED70-F54A95760BE1}"/>
              </a:ext>
            </a:extLst>
          </p:cNvPr>
          <p:cNvSpPr/>
          <p:nvPr/>
        </p:nvSpPr>
        <p:spPr>
          <a:xfrm>
            <a:off x="7549978" y="1248032"/>
            <a:ext cx="3929449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E7DB2E-0B65-DF65-AABF-B6C45EBB236A}"/>
              </a:ext>
            </a:extLst>
          </p:cNvPr>
          <p:cNvSpPr/>
          <p:nvPr/>
        </p:nvSpPr>
        <p:spPr>
          <a:xfrm>
            <a:off x="7549977" y="2067697"/>
            <a:ext cx="3929449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0B3D9D-B5EE-8052-FB6A-D352E242B50B}"/>
              </a:ext>
            </a:extLst>
          </p:cNvPr>
          <p:cNvSpPr/>
          <p:nvPr/>
        </p:nvSpPr>
        <p:spPr>
          <a:xfrm>
            <a:off x="7549977" y="2973460"/>
            <a:ext cx="3929449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C16735-38F9-E3D3-C5D8-F058C3A6537E}"/>
              </a:ext>
            </a:extLst>
          </p:cNvPr>
          <p:cNvSpPr/>
          <p:nvPr/>
        </p:nvSpPr>
        <p:spPr>
          <a:xfrm>
            <a:off x="7549976" y="3772929"/>
            <a:ext cx="3929449" cy="44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FD610-B85C-5FC5-3F33-016DE9AD1D84}"/>
              </a:ext>
            </a:extLst>
          </p:cNvPr>
          <p:cNvSpPr txBox="1"/>
          <p:nvPr/>
        </p:nvSpPr>
        <p:spPr>
          <a:xfrm>
            <a:off x="7549976" y="321276"/>
            <a:ext cx="39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스킬창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퍼센트테이지바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4B6162-99FD-7E08-81ED-C8DFFFA7B49F}"/>
              </a:ext>
            </a:extLst>
          </p:cNvPr>
          <p:cNvSpPr/>
          <p:nvPr/>
        </p:nvSpPr>
        <p:spPr>
          <a:xfrm>
            <a:off x="988541" y="2512541"/>
            <a:ext cx="2916194" cy="6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CONTACT ME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7764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390289-35FD-C289-6991-02C3186C4CE3}"/>
              </a:ext>
            </a:extLst>
          </p:cNvPr>
          <p:cNvSpPr/>
          <p:nvPr/>
        </p:nvSpPr>
        <p:spPr>
          <a:xfrm>
            <a:off x="0" y="0"/>
            <a:ext cx="12192000" cy="238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이력서</a:t>
            </a:r>
            <a:endParaRPr kumimoji="1" lang="en-US" altLang="ko-Kore-KR" dirty="0"/>
          </a:p>
          <a:p>
            <a:pPr algn="ctr"/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DC0467-0D5A-7632-5E3A-DD83213402BF}"/>
              </a:ext>
            </a:extLst>
          </p:cNvPr>
          <p:cNvSpPr/>
          <p:nvPr/>
        </p:nvSpPr>
        <p:spPr>
          <a:xfrm>
            <a:off x="4979773" y="1371600"/>
            <a:ext cx="2631989" cy="5313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</a:t>
            </a:r>
            <a:r>
              <a:rPr kumimoji="1" lang="en-US" altLang="ko-KR" dirty="0"/>
              <a:t>OWNLOAD</a:t>
            </a:r>
            <a:r>
              <a:rPr kumimoji="1" lang="ko-KR" altLang="en-US" dirty="0"/>
              <a:t> </a:t>
            </a:r>
            <a:r>
              <a:rPr kumimoji="1" lang="en-US" altLang="ko-KR" dirty="0"/>
              <a:t>RESUME</a:t>
            </a:r>
            <a:endParaRPr kumimoji="1" lang="ko-Kore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71A5F60-474E-78E9-6672-41C024A7CC39}"/>
              </a:ext>
            </a:extLst>
          </p:cNvPr>
          <p:cNvSpPr/>
          <p:nvPr/>
        </p:nvSpPr>
        <p:spPr>
          <a:xfrm>
            <a:off x="284205" y="2520778"/>
            <a:ext cx="4547287" cy="4337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나의경험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412D0-E4BA-1C41-F7B0-1305D9E086D4}"/>
              </a:ext>
            </a:extLst>
          </p:cNvPr>
          <p:cNvSpPr/>
          <p:nvPr/>
        </p:nvSpPr>
        <p:spPr>
          <a:xfrm>
            <a:off x="6190735" y="2854411"/>
            <a:ext cx="5226908" cy="716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웹개발자</a:t>
            </a:r>
            <a:r>
              <a:rPr kumimoji="1" lang="ko-KR" altLang="en-US" dirty="0"/>
              <a:t> 스펙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55A0CB-241F-2862-8813-90D58FDE1FB1}"/>
              </a:ext>
            </a:extLst>
          </p:cNvPr>
          <p:cNvSpPr/>
          <p:nvPr/>
        </p:nvSpPr>
        <p:spPr>
          <a:xfrm>
            <a:off x="6190735" y="3902676"/>
            <a:ext cx="5226908" cy="716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병역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4D393A-409E-C9D3-A56C-1CABA547C139}"/>
              </a:ext>
            </a:extLst>
          </p:cNvPr>
          <p:cNvSpPr/>
          <p:nvPr/>
        </p:nvSpPr>
        <p:spPr>
          <a:xfrm>
            <a:off x="6190735" y="4866505"/>
            <a:ext cx="5226908" cy="716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학력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EFEA45-42B2-FB01-5A19-8400AE1012E4}"/>
              </a:ext>
            </a:extLst>
          </p:cNvPr>
          <p:cNvSpPr/>
          <p:nvPr/>
        </p:nvSpPr>
        <p:spPr>
          <a:xfrm>
            <a:off x="6190735" y="5881817"/>
            <a:ext cx="5226908" cy="716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그외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스펙</a:t>
            </a:r>
          </a:p>
        </p:txBody>
      </p:sp>
    </p:spTree>
    <p:extLst>
      <p:ext uri="{BB962C8B-B14F-4D97-AF65-F5344CB8AC3E}">
        <p14:creationId xmlns:p14="http://schemas.microsoft.com/office/powerpoint/2010/main" val="304714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9F9C06-E2BD-7EA6-91A5-F513CA544B21}"/>
              </a:ext>
            </a:extLst>
          </p:cNvPr>
          <p:cNvSpPr txBox="1"/>
          <p:nvPr/>
        </p:nvSpPr>
        <p:spPr>
          <a:xfrm>
            <a:off x="3558746" y="284205"/>
            <a:ext cx="4868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800" dirty="0"/>
              <a:t>포트폴리오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D826CD9-BA48-DBEC-1E7D-D50E0B7066D1}"/>
              </a:ext>
            </a:extLst>
          </p:cNvPr>
          <p:cNvSpPr/>
          <p:nvPr/>
        </p:nvSpPr>
        <p:spPr>
          <a:xfrm>
            <a:off x="2419864" y="1284131"/>
            <a:ext cx="1742302" cy="1668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작업물</a:t>
            </a:r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81E7F8F8-115B-B4A9-1AB7-A1A2E60D6489}"/>
              </a:ext>
            </a:extLst>
          </p:cNvPr>
          <p:cNvSpPr/>
          <p:nvPr/>
        </p:nvSpPr>
        <p:spPr>
          <a:xfrm>
            <a:off x="5035379" y="1284131"/>
            <a:ext cx="1742302" cy="1668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작업물</a:t>
            </a:r>
            <a:r>
              <a:rPr kumimoji="1" lang="en-US" altLang="ko-KR" dirty="0"/>
              <a:t>2</a:t>
            </a:r>
            <a:endParaRPr kumimoji="1" lang="ko-Kore-KR" altLang="en-US" dirty="0"/>
          </a:p>
          <a:p>
            <a:pPr algn="ctr"/>
            <a:endParaRPr kumimoji="1" lang="ko-Kore-KR" altLang="en-US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2037D6FF-A19D-7E0C-DCDC-4D66537E67F7}"/>
              </a:ext>
            </a:extLst>
          </p:cNvPr>
          <p:cNvSpPr/>
          <p:nvPr/>
        </p:nvSpPr>
        <p:spPr>
          <a:xfrm>
            <a:off x="7556157" y="1284131"/>
            <a:ext cx="1742302" cy="1668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작업물</a:t>
            </a:r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4364B663-7852-E6CB-84B9-85BA2205AF7A}"/>
              </a:ext>
            </a:extLst>
          </p:cNvPr>
          <p:cNvSpPr/>
          <p:nvPr/>
        </p:nvSpPr>
        <p:spPr>
          <a:xfrm>
            <a:off x="2481648" y="3292588"/>
            <a:ext cx="1742302" cy="1668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작업물</a:t>
            </a:r>
            <a:r>
              <a:rPr kumimoji="1" lang="en-US" altLang="ko-KR" dirty="0"/>
              <a:t>4</a:t>
            </a:r>
            <a:endParaRPr kumimoji="1" lang="ko-Kore-KR" altLang="en-US" dirty="0"/>
          </a:p>
          <a:p>
            <a:pPr algn="ctr"/>
            <a:endParaRPr kumimoji="1" lang="ko-Kore-KR" altLang="en-US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485B1E7-560F-FCCA-3FA8-084D289DF3AC}"/>
              </a:ext>
            </a:extLst>
          </p:cNvPr>
          <p:cNvSpPr/>
          <p:nvPr/>
        </p:nvSpPr>
        <p:spPr>
          <a:xfrm>
            <a:off x="5042585" y="3292588"/>
            <a:ext cx="1742302" cy="1668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작업물</a:t>
            </a:r>
            <a:r>
              <a:rPr kumimoji="1" lang="en-US" altLang="ko-KR" dirty="0"/>
              <a:t>5</a:t>
            </a:r>
            <a:endParaRPr kumimoji="1" lang="ko-Kore-KR" altLang="en-US" dirty="0"/>
          </a:p>
          <a:p>
            <a:pPr algn="ctr"/>
            <a:endParaRPr kumimoji="1" lang="ko-Kore-KR" altLang="en-US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BCEF543-DBF1-3A6D-0288-DCA61D571574}"/>
              </a:ext>
            </a:extLst>
          </p:cNvPr>
          <p:cNvSpPr/>
          <p:nvPr/>
        </p:nvSpPr>
        <p:spPr>
          <a:xfrm>
            <a:off x="7603522" y="3292588"/>
            <a:ext cx="1742302" cy="1668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작업물</a:t>
            </a:r>
            <a:r>
              <a:rPr kumimoji="1" lang="en-US" altLang="ko-KR" dirty="0"/>
              <a:t>6</a:t>
            </a:r>
            <a:endParaRPr kumimoji="1" lang="ko-Kore-KR" altLang="en-US" dirty="0"/>
          </a:p>
          <a:p>
            <a:pPr algn="ctr"/>
            <a:endParaRPr kumimoji="1" lang="ko-Kore-KR" altLang="en-US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2816F534-138B-B1B8-FBC5-F7B353447C32}"/>
              </a:ext>
            </a:extLst>
          </p:cNvPr>
          <p:cNvSpPr/>
          <p:nvPr/>
        </p:nvSpPr>
        <p:spPr>
          <a:xfrm>
            <a:off x="2481648" y="5177480"/>
            <a:ext cx="1742302" cy="1668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작업물</a:t>
            </a:r>
            <a:r>
              <a:rPr kumimoji="1" lang="en-US" altLang="ko-KR" dirty="0"/>
              <a:t>7</a:t>
            </a:r>
            <a:endParaRPr kumimoji="1" lang="ko-Kore-KR" altLang="en-US" dirty="0"/>
          </a:p>
          <a:p>
            <a:pPr algn="ctr"/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667BFE1-F117-AB07-6C3D-950E8B750727}"/>
              </a:ext>
            </a:extLst>
          </p:cNvPr>
          <p:cNvSpPr/>
          <p:nvPr/>
        </p:nvSpPr>
        <p:spPr>
          <a:xfrm>
            <a:off x="5042585" y="5177480"/>
            <a:ext cx="1742302" cy="1668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작업물</a:t>
            </a:r>
            <a:r>
              <a:rPr kumimoji="1" lang="en-US" altLang="ko-KR" dirty="0"/>
              <a:t>8</a:t>
            </a:r>
            <a:endParaRPr kumimoji="1" lang="ko-Kore-KR" altLang="en-US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A1EEC375-7611-4CF6-A4C8-FA3EC5CB47D6}"/>
              </a:ext>
            </a:extLst>
          </p:cNvPr>
          <p:cNvSpPr/>
          <p:nvPr/>
        </p:nvSpPr>
        <p:spPr>
          <a:xfrm>
            <a:off x="7603522" y="5177480"/>
            <a:ext cx="1742302" cy="1668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작업물</a:t>
            </a:r>
            <a:r>
              <a:rPr kumimoji="1" lang="en-US" altLang="ko-KR" dirty="0"/>
              <a:t>9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2565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208FB6-B37D-8336-6F89-61BEB09E42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040C86-FA0E-490B-A541-15A490C1D15B}"/>
              </a:ext>
            </a:extLst>
          </p:cNvPr>
          <p:cNvSpPr/>
          <p:nvPr/>
        </p:nvSpPr>
        <p:spPr>
          <a:xfrm>
            <a:off x="1421027" y="1186249"/>
            <a:ext cx="3756454" cy="37440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Contact me</a:t>
            </a:r>
          </a:p>
          <a:p>
            <a:pPr algn="ctr"/>
            <a:endParaRPr kumimoji="1" lang="en-US" altLang="ko-Kore-KR" dirty="0"/>
          </a:p>
          <a:p>
            <a:pPr algn="ctr"/>
            <a:r>
              <a:rPr kumimoji="1" lang="ko-KR" altLang="en-US" dirty="0" err="1"/>
              <a:t>홍보글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/>
              <a:t>주소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/>
              <a:t>이메일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/>
              <a:t>전화번호</a:t>
            </a:r>
            <a:endParaRPr kumimoji="1" lang="en-US" altLang="ko-KR" dirty="0"/>
          </a:p>
          <a:p>
            <a:pPr algn="ctr"/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F2492A-A555-978D-EAD1-121FDD216D83}"/>
              </a:ext>
            </a:extLst>
          </p:cNvPr>
          <p:cNvSpPr/>
          <p:nvPr/>
        </p:nvSpPr>
        <p:spPr>
          <a:xfrm>
            <a:off x="7142205" y="1383957"/>
            <a:ext cx="4399006" cy="54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이름</a:t>
            </a:r>
            <a:r>
              <a:rPr kumimoji="1" lang="en-US" altLang="ko-Kore-KR" dirty="0"/>
              <a:t>	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DA9E88-97FC-984C-0048-8E07CC49FF8B}"/>
              </a:ext>
            </a:extLst>
          </p:cNvPr>
          <p:cNvSpPr/>
          <p:nvPr/>
        </p:nvSpPr>
        <p:spPr>
          <a:xfrm>
            <a:off x="7142205" y="2302476"/>
            <a:ext cx="4399006" cy="54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이메일주소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5B0A16-4EC7-E142-1254-872531C0D7BB}"/>
              </a:ext>
            </a:extLst>
          </p:cNvPr>
          <p:cNvSpPr/>
          <p:nvPr/>
        </p:nvSpPr>
        <p:spPr>
          <a:xfrm>
            <a:off x="7142205" y="3163327"/>
            <a:ext cx="4399006" cy="28914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전달하고싶은</a:t>
            </a:r>
            <a:r>
              <a:rPr kumimoji="1" lang="ko-KR" altLang="en-US" dirty="0"/>
              <a:t> 내용</a:t>
            </a:r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560D1E-658C-9708-07BF-76D574B62142}"/>
              </a:ext>
            </a:extLst>
          </p:cNvPr>
          <p:cNvSpPr/>
          <p:nvPr/>
        </p:nvSpPr>
        <p:spPr>
          <a:xfrm>
            <a:off x="3756454" y="6252519"/>
            <a:ext cx="383059" cy="39541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7EE9014-ED53-EAF6-18A3-9853E22BE79D}"/>
              </a:ext>
            </a:extLst>
          </p:cNvPr>
          <p:cNvSpPr/>
          <p:nvPr/>
        </p:nvSpPr>
        <p:spPr>
          <a:xfrm>
            <a:off x="4279557" y="6252519"/>
            <a:ext cx="383059" cy="39541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</a:t>
            </a:r>
            <a:endParaRPr kumimoji="1" lang="ko-Kore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461A0BC-F1DA-2E78-0715-D11C5E86B613}"/>
              </a:ext>
            </a:extLst>
          </p:cNvPr>
          <p:cNvSpPr/>
          <p:nvPr/>
        </p:nvSpPr>
        <p:spPr>
          <a:xfrm>
            <a:off x="4802660" y="6252519"/>
            <a:ext cx="383059" cy="39541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798F2B5-31E0-148D-036A-FB110383187F}"/>
              </a:ext>
            </a:extLst>
          </p:cNvPr>
          <p:cNvSpPr/>
          <p:nvPr/>
        </p:nvSpPr>
        <p:spPr>
          <a:xfrm>
            <a:off x="5325763" y="6252519"/>
            <a:ext cx="383059" cy="39541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바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C67CA29-F7B9-65EC-B50B-5DB83786BD20}"/>
              </a:ext>
            </a:extLst>
          </p:cNvPr>
          <p:cNvSpPr/>
          <p:nvPr/>
        </p:nvSpPr>
        <p:spPr>
          <a:xfrm>
            <a:off x="5848866" y="6252519"/>
            <a:ext cx="383059" cy="39541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로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CCA7FEA-9063-5F63-FBD7-12B569DD8E3D}"/>
              </a:ext>
            </a:extLst>
          </p:cNvPr>
          <p:cNvSpPr/>
          <p:nvPr/>
        </p:nvSpPr>
        <p:spPr>
          <a:xfrm>
            <a:off x="6384325" y="6252519"/>
            <a:ext cx="383059" cy="39541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63D36A-D702-5BA4-0FB5-16A18E20FE97}"/>
              </a:ext>
            </a:extLst>
          </p:cNvPr>
          <p:cNvSpPr/>
          <p:nvPr/>
        </p:nvSpPr>
        <p:spPr>
          <a:xfrm>
            <a:off x="3412524" y="5702644"/>
            <a:ext cx="3546389" cy="383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Copyright 2023 woodybo2 </a:t>
            </a:r>
            <a:r>
              <a:rPr kumimoji="1" lang="en-US" altLang="ko-Kore-KR" dirty="0" err="1"/>
              <a:t>goddid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319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114</Words>
  <Application>Microsoft Macintosh PowerPoint</Application>
  <PresentationFormat>와이드스크린</PresentationFormat>
  <Paragraphs>69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My Blog-김지원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Blog-김지원</dc:title>
  <dc:creator>flszlsvkzm45@naver.com</dc:creator>
  <cp:lastModifiedBy>flszlsvkzm45@naver.com</cp:lastModifiedBy>
  <cp:revision>1</cp:revision>
  <dcterms:created xsi:type="dcterms:W3CDTF">2023-04-04T03:30:32Z</dcterms:created>
  <dcterms:modified xsi:type="dcterms:W3CDTF">2023-04-04T03:59:31Z</dcterms:modified>
</cp:coreProperties>
</file>