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71" r:id="rId15"/>
    <p:sldId id="269" r:id="rId16"/>
    <p:sldId id="267" r:id="rId17"/>
    <p:sldId id="272" r:id="rId18"/>
    <p:sldId id="276" r:id="rId19"/>
    <p:sldId id="273" r:id="rId20"/>
    <p:sldId id="278" r:id="rId21"/>
    <p:sldId id="280" r:id="rId22"/>
    <p:sldId id="277" r:id="rId23"/>
    <p:sldId id="270" r:id="rId24"/>
    <p:sldId id="275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9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9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6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96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7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27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26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4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25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41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307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0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2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8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1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03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BDEEDB-6C96-47B6-A329-A76252B23D8B}" type="datetimeFigureOut">
              <a:rPr lang="zh-TW" altLang="en-US" smtClean="0"/>
              <a:t>2017/1/13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053CCB-FEF7-4EE7-A71C-631C0DC12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.gl/GbaAjp" TargetMode="External"/><Relationship Id="rId2" Type="http://schemas.openxmlformats.org/officeDocument/2006/relationships/hyperlink" Target="https://goo.gl/G96UIO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oo.gl/TtI8P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經濟學期末專題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NCU_CSIE_2B</a:t>
            </a:r>
          </a:p>
          <a:p>
            <a:r>
              <a:rPr lang="en-US" altLang="zh-TW" dirty="0" smtClean="0"/>
              <a:t>104501527</a:t>
            </a:r>
          </a:p>
          <a:p>
            <a:r>
              <a:rPr lang="zh-TW" altLang="en-US" dirty="0" smtClean="0"/>
              <a:t>高禾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模擬版面介紹</a:t>
            </a:r>
            <a:r>
              <a:rPr lang="en-US" altLang="zh-TW" dirty="0" smtClean="0"/>
              <a:t>-2-</a:t>
            </a:r>
            <a:r>
              <a:rPr lang="zh-TW" altLang="en-US" dirty="0" smtClean="0"/>
              <a:t>輸入與按鈕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由上往下的輸入與選擇</a:t>
            </a:r>
            <a:endParaRPr lang="en-US" altLang="zh-TW" dirty="0"/>
          </a:p>
          <a:p>
            <a:pPr lvl="1"/>
            <a:r>
              <a:rPr lang="zh-TW" altLang="en-US" dirty="0" smtClean="0"/>
              <a:t>你想購入</a:t>
            </a:r>
            <a:r>
              <a:rPr lang="en-US" altLang="zh-TW" dirty="0" smtClean="0"/>
              <a:t>a</a:t>
            </a:r>
            <a:r>
              <a:rPr lang="zh-TW" altLang="en-US" dirty="0" smtClean="0"/>
              <a:t>商品的價格</a:t>
            </a:r>
            <a:endParaRPr lang="en-US" altLang="zh-TW" dirty="0"/>
          </a:p>
          <a:p>
            <a:pPr lvl="1"/>
            <a:r>
              <a:rPr lang="zh-TW" altLang="en-US" dirty="0" smtClean="0"/>
              <a:t>想購入</a:t>
            </a:r>
            <a:r>
              <a:rPr lang="en-US" altLang="zh-TW" dirty="0" smtClean="0"/>
              <a:t>a</a:t>
            </a:r>
            <a:r>
              <a:rPr lang="zh-TW" altLang="en-US" dirty="0" smtClean="0"/>
              <a:t>商品的數量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你想賣出</a:t>
            </a:r>
            <a:r>
              <a:rPr lang="en-US" altLang="zh-TW" dirty="0" smtClean="0"/>
              <a:t>a</a:t>
            </a:r>
            <a:r>
              <a:rPr lang="zh-TW" altLang="en-US" dirty="0" smtClean="0"/>
              <a:t>商品的價格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想賣出</a:t>
            </a:r>
            <a:r>
              <a:rPr lang="en-US" altLang="zh-TW" dirty="0" smtClean="0"/>
              <a:t>a</a:t>
            </a:r>
            <a:r>
              <a:rPr lang="zh-TW" altLang="en-US" dirty="0" smtClean="0"/>
              <a:t>商品的數量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你想購入</a:t>
            </a:r>
            <a:r>
              <a:rPr lang="en-US" altLang="zh-TW" dirty="0"/>
              <a:t>b</a:t>
            </a:r>
            <a:r>
              <a:rPr lang="zh-TW" altLang="en-US" dirty="0" smtClean="0"/>
              <a:t>商品的價格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想購入</a:t>
            </a:r>
            <a:r>
              <a:rPr lang="en-US" altLang="zh-TW" dirty="0"/>
              <a:t>b</a:t>
            </a:r>
            <a:r>
              <a:rPr lang="zh-TW" altLang="en-US" dirty="0" smtClean="0"/>
              <a:t>商品的數量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你想賣出</a:t>
            </a:r>
            <a:r>
              <a:rPr lang="en-US" altLang="zh-TW" dirty="0" smtClean="0"/>
              <a:t>b</a:t>
            </a:r>
            <a:r>
              <a:rPr lang="zh-TW" altLang="en-US" dirty="0" smtClean="0"/>
              <a:t>商品的價格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想賣出</a:t>
            </a:r>
            <a:r>
              <a:rPr lang="en-US" altLang="zh-TW" dirty="0" smtClean="0"/>
              <a:t>b</a:t>
            </a:r>
            <a:r>
              <a:rPr lang="zh-TW" altLang="en-US" dirty="0" smtClean="0"/>
              <a:t>商品的數量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這回合要產生兩個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還是兩個</a:t>
            </a:r>
            <a:r>
              <a:rPr lang="en-US" altLang="zh-TW" dirty="0" smtClean="0"/>
              <a:t>b</a:t>
            </a:r>
          </a:p>
          <a:p>
            <a:r>
              <a:rPr lang="en-US" altLang="zh-TW" dirty="0" smtClean="0"/>
              <a:t>Next round(</a:t>
            </a:r>
            <a:r>
              <a:rPr lang="zh-TW" altLang="en-US" dirty="0" smtClean="0"/>
              <a:t>藍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執行一回合的交易</a:t>
            </a:r>
            <a:endParaRPr lang="en-US" altLang="zh-TW" dirty="0" smtClean="0"/>
          </a:p>
          <a:p>
            <a:r>
              <a:rPr lang="en-US" altLang="zh-TW" dirty="0" smtClean="0"/>
              <a:t>Reset user(</a:t>
            </a:r>
            <a:r>
              <a:rPr lang="zh-TW" altLang="en-US" dirty="0" smtClean="0"/>
              <a:t>紅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使用者重新挑戰</a:t>
            </a:r>
            <a:endParaRPr lang="en-US" altLang="zh-TW" dirty="0" smtClean="0"/>
          </a:p>
          <a:p>
            <a:r>
              <a:rPr lang="en-US" altLang="zh-TW" dirty="0" smtClean="0"/>
              <a:t>check(</a:t>
            </a:r>
            <a:r>
              <a:rPr lang="zh-TW" altLang="en-US" dirty="0" smtClean="0"/>
              <a:t>紫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開啟第三個視窗，並檢視在此按鈕左方輸入的 </a:t>
            </a:r>
            <a:r>
              <a:rPr lang="en-US" altLang="zh-TW" dirty="0" err="1" smtClean="0"/>
              <a:t>ai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號碼</a:t>
            </a:r>
            <a:r>
              <a:rPr lang="en-US" altLang="zh-TW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17" y="2093976"/>
            <a:ext cx="3087931" cy="360000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569234" y="5529943"/>
            <a:ext cx="966652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模擬版面介紹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fig 1 – </a:t>
            </a:r>
            <a:r>
              <a:rPr lang="zh-TW" altLang="en-US" dirty="0" smtClean="0"/>
              <a:t>此</a:t>
            </a:r>
            <a:r>
              <a:rPr lang="zh-TW" altLang="en-US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商品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藍色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商品</a:t>
            </a:r>
            <a:r>
              <a:rPr lang="en-US" altLang="zh-TW" dirty="0" smtClean="0"/>
              <a:t>(</a:t>
            </a:r>
            <a:r>
              <a:rPr lang="zh-TW" altLang="en-US" dirty="0" smtClean="0"/>
              <a:t>綠色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 數量比較圖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</a:t>
            </a:r>
            <a:r>
              <a:rPr lang="en-US" altLang="zh-TW" dirty="0" smtClean="0"/>
              <a:t>ig 2 – </a:t>
            </a:r>
            <a:r>
              <a:rPr lang="zh-TW" altLang="en-US" dirty="0" smtClean="0"/>
              <a:t>此</a:t>
            </a:r>
            <a:r>
              <a:rPr lang="zh-TW" altLang="en-US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現金數值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fig 3 – </a:t>
            </a:r>
            <a:r>
              <a:rPr lang="zh-TW" altLang="en-US" dirty="0" smtClean="0"/>
              <a:t>此</a:t>
            </a:r>
            <a:r>
              <a:rPr lang="en-US" altLang="zh-TW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總資產數值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87" y="2093976"/>
            <a:ext cx="341656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觀看模擬</a:t>
            </a:r>
            <a:endParaRPr lang="en-US" altLang="zh-TW" dirty="0"/>
          </a:p>
          <a:p>
            <a:pPr lvl="1"/>
            <a:r>
              <a:rPr lang="zh-TW" altLang="en-US" dirty="0" smtClean="0"/>
              <a:t>點擊</a:t>
            </a:r>
            <a:r>
              <a:rPr lang="en-US" altLang="zh-TW" dirty="0" smtClean="0"/>
              <a:t> Run </a:t>
            </a:r>
            <a:r>
              <a:rPr lang="zh-TW" altLang="en-US" dirty="0" smtClean="0"/>
              <a:t>之後就觀賞吧，如果單純想要暫停，無論是案</a:t>
            </a:r>
            <a:r>
              <a:rPr lang="en-US" altLang="zh-TW" dirty="0" smtClean="0"/>
              <a:t>Join game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Next round </a:t>
            </a:r>
            <a:r>
              <a:rPr lang="zh-TW" altLang="en-US" dirty="0" smtClean="0"/>
              <a:t>都可以。</a:t>
            </a:r>
            <a:endParaRPr lang="en-US" altLang="zh-TW" dirty="0" smtClean="0"/>
          </a:p>
          <a:p>
            <a:r>
              <a:rPr lang="zh-TW" altLang="en-US" dirty="0" smtClean="0"/>
              <a:t>參與市場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點擊</a:t>
            </a:r>
            <a:r>
              <a:rPr lang="en-US" altLang="zh-TW" dirty="0" smtClean="0"/>
              <a:t> Join game </a:t>
            </a:r>
            <a:r>
              <a:rPr lang="zh-TW" altLang="en-US" dirty="0" smtClean="0"/>
              <a:t>後，決定好數值與輸入後在點擊</a:t>
            </a:r>
            <a:r>
              <a:rPr lang="en-US" altLang="zh-TW" dirty="0" smtClean="0"/>
              <a:t>Next round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如果這一回合對自己實在太沒有把握，可以點選</a:t>
            </a:r>
            <a:r>
              <a:rPr lang="en-US" altLang="zh-TW" dirty="0" smtClean="0"/>
              <a:t>Skip</a:t>
            </a:r>
            <a:r>
              <a:rPr lang="zh-TW" altLang="en-US" dirty="0" smtClean="0"/>
              <a:t>來跳過一回合</a:t>
            </a:r>
            <a:r>
              <a:rPr lang="en-US" altLang="zh-TW" dirty="0" smtClean="0"/>
              <a:t>(</a:t>
            </a:r>
            <a:r>
              <a:rPr lang="zh-TW" altLang="en-US" dirty="0" smtClean="0"/>
              <a:t>玩家這回合沒有任何得失，但分數會更新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分數是</a:t>
            </a:r>
            <a:r>
              <a:rPr lang="en-US" altLang="zh-TW" dirty="0" smtClean="0"/>
              <a:t>a</a:t>
            </a:r>
            <a:r>
              <a:rPr lang="zh-TW" altLang="en-US" dirty="0" smtClean="0"/>
              <a:t>數量*</a:t>
            </a:r>
            <a:r>
              <a:rPr lang="en-US" altLang="zh-TW" dirty="0" smtClean="0"/>
              <a:t>a</a:t>
            </a:r>
            <a:r>
              <a:rPr lang="zh-TW" altLang="en-US" dirty="0" smtClean="0"/>
              <a:t>當時價格</a:t>
            </a:r>
            <a:r>
              <a:rPr lang="en-US" altLang="zh-TW" dirty="0" smtClean="0"/>
              <a:t>+b</a:t>
            </a:r>
            <a:r>
              <a:rPr lang="zh-TW" altLang="en-US" dirty="0" smtClean="0"/>
              <a:t>數量*</a:t>
            </a:r>
            <a:r>
              <a:rPr lang="en-US" altLang="zh-TW" dirty="0" smtClean="0"/>
              <a:t>b</a:t>
            </a:r>
            <a:r>
              <a:rPr lang="zh-TW" altLang="en-US" dirty="0" smtClean="0"/>
              <a:t>當時價格</a:t>
            </a:r>
            <a:r>
              <a:rPr lang="en-US" altLang="zh-TW" dirty="0" smtClean="0"/>
              <a:t>+</a:t>
            </a:r>
            <a:r>
              <a:rPr lang="zh-TW" altLang="en-US" dirty="0" smtClean="0"/>
              <a:t>餘額</a:t>
            </a:r>
            <a:endParaRPr lang="en-US" altLang="zh-TW" dirty="0"/>
          </a:p>
          <a:p>
            <a:pPr lvl="1"/>
            <a:r>
              <a:rPr lang="zh-TW" altLang="en-US" dirty="0" smtClean="0"/>
              <a:t>如果想提早結束，直接按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即可，記得，點完 </a:t>
            </a:r>
            <a:r>
              <a:rPr lang="en-US" altLang="zh-TW" dirty="0" smtClean="0"/>
              <a:t>Run</a:t>
            </a:r>
            <a:r>
              <a:rPr lang="zh-TW" altLang="en-US" dirty="0" smtClean="0"/>
              <a:t> 之後若想再次參加就要重新點</a:t>
            </a:r>
            <a:r>
              <a:rPr lang="en-US" altLang="zh-TW" dirty="0" smtClean="0"/>
              <a:t>Join game</a:t>
            </a:r>
          </a:p>
          <a:p>
            <a:r>
              <a:rPr lang="zh-TW" altLang="en-US" dirty="0" smtClean="0"/>
              <a:t>查詢</a:t>
            </a:r>
            <a:r>
              <a:rPr lang="en-US" altLang="zh-TW" dirty="0" smtClean="0"/>
              <a:t>AI</a:t>
            </a:r>
          </a:p>
          <a:p>
            <a:pPr lvl="1"/>
            <a:r>
              <a:rPr lang="zh-TW" altLang="en-US" dirty="0" smtClean="0"/>
              <a:t>在第二視窗的下方輸入想了解的 </a:t>
            </a:r>
            <a:r>
              <a:rPr lang="en-US" altLang="zh-TW" dirty="0" smtClean="0"/>
              <a:t>AI</a:t>
            </a:r>
            <a:r>
              <a:rPr lang="zh-TW" altLang="en-US" dirty="0" smtClean="0"/>
              <a:t> 的號碼並點擊</a:t>
            </a:r>
            <a:r>
              <a:rPr lang="en-US" altLang="zh-TW" dirty="0" smtClean="0"/>
              <a:t>check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 smtClean="0"/>
              <a:t>在第二視窗當看到有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的資料突然不見時，不用荒，代表他被淘汰了。</a:t>
            </a:r>
            <a:endParaRPr lang="en-US" altLang="zh-TW" dirty="0" smtClean="0"/>
          </a:p>
          <a:p>
            <a:r>
              <a:rPr lang="zh-TW" altLang="en-US" dirty="0" smtClean="0"/>
              <a:t>觀看市場價格有趣的變動以及其帶來的社會剩餘多寡關係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2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可能情況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市場非常不穩，通常都是在剛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開始模擬時，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們都還不夠聰明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與智慧，所以才會導致這種不穩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的價格與現象發生，社會剩餘與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市場總資產、資金的低峰都代表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那個瞬間市面上已經沒有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存在。</a:t>
            </a:r>
            <a:endParaRPr lang="en-US" altLang="zh-TW" dirty="0"/>
          </a:p>
          <a:p>
            <a:r>
              <a:rPr lang="zh-TW" altLang="en-US" dirty="0" smtClean="0"/>
              <a:t>就如同某些不知名的上限公司，其股價就如同現在的</a:t>
            </a:r>
            <a:r>
              <a:rPr lang="en-US" altLang="zh-TW" dirty="0"/>
              <a:t> </a:t>
            </a:r>
            <a:r>
              <a:rPr lang="en-US" altLang="zh-TW" dirty="0" smtClean="0"/>
              <a:t>a, b</a:t>
            </a:r>
            <a:r>
              <a:rPr lang="zh-TW" altLang="en-US" dirty="0" smtClean="0"/>
              <a:t> 物價，而如果想要挑戰看看也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是可以，只不過就好像賭博的成分高了一點。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90" y="484632"/>
            <a:ext cx="619805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</a:t>
            </a:r>
            <a:r>
              <a:rPr lang="zh-TW" altLang="en-US" dirty="0" smtClean="0"/>
              <a:t>情況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不少人仍然在交易，市場價格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飄浮不定，可以趁機親自跳進去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玩玩看自己估計是否準確，是否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能大賺一筆。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10" y="484632"/>
            <a:ext cx="61991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可能情況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大部分的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都實行鎖國政策，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只有少數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再互相交易，因此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社會總剩餘不會很大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因為是取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log</a:t>
            </a:r>
            <a:r>
              <a:rPr lang="zh-TW" altLang="en-US" dirty="0" smtClean="0"/>
              <a:t>值，所以可能幅度並不大，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但這樣就很小了，特別是</a:t>
            </a:r>
            <a:r>
              <a:rPr lang="en-US" altLang="zh-TW" dirty="0" smtClean="0"/>
              <a:t>a</a:t>
            </a:r>
            <a:r>
              <a:rPr lang="zh-TW" altLang="en-US" dirty="0" smtClean="0"/>
              <a:t>商品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31" y="484632"/>
            <a:ext cx="620301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可能情況</a:t>
            </a:r>
            <a:r>
              <a:rPr lang="en-US" altLang="zh-TW" dirty="0"/>
              <a:t>-</a:t>
            </a:r>
            <a:r>
              <a:rPr lang="en-US" altLang="zh-TW" dirty="0" smtClean="0"/>
              <a:t>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這種情況也是大部分的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都開始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農耕自給自足的生活了，由此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可以得知根本沒人在意 </a:t>
            </a:r>
            <a:r>
              <a:rPr lang="en-US" altLang="zh-TW" dirty="0" smtClean="0"/>
              <a:t>a </a:t>
            </a:r>
            <a:r>
              <a:rPr lang="zh-TW" altLang="en-US" dirty="0" smtClean="0"/>
              <a:t>物品的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價格，也因為沒人交易所以導致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a </a:t>
            </a:r>
            <a:r>
              <a:rPr lang="zh-TW" altLang="en-US" dirty="0" smtClean="0"/>
              <a:t>物品製造的社會剩餘為 </a:t>
            </a:r>
            <a:r>
              <a:rPr lang="en-US" altLang="zh-TW" dirty="0" smtClean="0"/>
              <a:t>0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en-US" altLang="zh-TW" dirty="0"/>
              <a:t> </a:t>
            </a:r>
            <a:r>
              <a:rPr lang="en-US" altLang="zh-TW" dirty="0" smtClean="0"/>
              <a:t>b </a:t>
            </a:r>
            <a:r>
              <a:rPr lang="zh-TW" altLang="en-US" dirty="0" smtClean="0"/>
              <a:t>物品則還有少數三四個在互相交易，而因為交易人群極少，所以其價格及其有規律，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嘗試看看從中賺取金錢也是不錯的概念，但是因為是小群級的交易，所以你的決策會深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深影響</a:t>
            </a:r>
            <a:r>
              <a:rPr lang="en-US" altLang="zh-TW" dirty="0"/>
              <a:t> </a:t>
            </a:r>
            <a:r>
              <a:rPr lang="en-US" altLang="zh-TW" dirty="0" smtClean="0"/>
              <a:t>b </a:t>
            </a:r>
            <a:r>
              <a:rPr lang="zh-TW" altLang="en-US" dirty="0" smtClean="0"/>
              <a:t>物品的市場。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10" y="484632"/>
            <a:ext cx="619913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可能情況</a:t>
            </a:r>
            <a:r>
              <a:rPr lang="en-US" altLang="zh-TW" dirty="0"/>
              <a:t>-</a:t>
            </a:r>
            <a:r>
              <a:rPr lang="en-US" altLang="zh-TW" dirty="0" smtClean="0"/>
              <a:t>3-3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收斂了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全部都是農夫，沒有交易的存在</a:t>
            </a:r>
            <a:endParaRPr lang="en-US" altLang="zh-TW" dirty="0" smtClean="0"/>
          </a:p>
          <a:p>
            <a:r>
              <a:rPr lang="zh-TW" altLang="en-US" dirty="0" smtClean="0"/>
              <a:t>社會剩餘為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不建議繼續模擬下去，畢竟已經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沒有</a:t>
            </a:r>
            <a:r>
              <a:rPr lang="en-US" altLang="zh-TW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跟你交易了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42" y="484632"/>
            <a:ext cx="6185806" cy="3600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8595360" y="2621280"/>
            <a:ext cx="740229" cy="249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9335589" y="2595154"/>
            <a:ext cx="478971" cy="252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8660674" y="5120640"/>
            <a:ext cx="1349829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空空如也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57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可能情況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嚴重的通貨膨脹現象，可以看得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出來有些數值都報表了，價格也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高得不可思議，因為這次模擬的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是極端的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，有可能導致的現象</a:t>
            </a:r>
            <a:endParaRPr lang="en-US" altLang="zh-TW" dirty="0"/>
          </a:p>
          <a:p>
            <a:r>
              <a:rPr lang="zh-TW" altLang="en-US" dirty="0" smtClean="0"/>
              <a:t>觀看其如何膨脹，以及膨脹前的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的徵兆等等也是非常有趣的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31" y="484632"/>
            <a:ext cx="6203017" cy="3600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10998928" y="1018903"/>
            <a:ext cx="766352" cy="149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10990217" y="1227909"/>
            <a:ext cx="775063" cy="129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1136959" y="2516777"/>
            <a:ext cx="959249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爆表了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28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情況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常常被淘汰的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，還尚未學習完成</a:t>
            </a:r>
            <a:endParaRPr lang="en-US" altLang="zh-TW" dirty="0" smtClean="0"/>
          </a:p>
          <a:p>
            <a:r>
              <a:rPr lang="zh-TW" altLang="en-US" dirty="0" smtClean="0"/>
              <a:t>無論是藍線</a:t>
            </a:r>
            <a:r>
              <a:rPr lang="en-US" altLang="zh-TW" dirty="0" smtClean="0"/>
              <a:t>(a</a:t>
            </a:r>
            <a:r>
              <a:rPr lang="zh-TW" altLang="en-US" dirty="0" smtClean="0"/>
              <a:t>必需品</a:t>
            </a:r>
            <a:r>
              <a:rPr lang="en-US" altLang="zh-TW" dirty="0" smtClean="0"/>
              <a:t>)</a:t>
            </a:r>
            <a:r>
              <a:rPr lang="zh-TW" altLang="en-US" dirty="0" smtClean="0"/>
              <a:t>紅線</a:t>
            </a:r>
            <a:r>
              <a:rPr lang="en-US" altLang="zh-TW" dirty="0" smtClean="0"/>
              <a:t>(b</a:t>
            </a:r>
            <a:r>
              <a:rPr lang="zh-TW" altLang="en-US" dirty="0" smtClean="0"/>
              <a:t>必需品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還是說橘線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餘額</a:t>
            </a:r>
            <a:r>
              <a:rPr lang="en-US" altLang="zh-TW" dirty="0" smtClean="0"/>
              <a:t>)</a:t>
            </a:r>
            <a:r>
              <a:rPr lang="zh-TW" altLang="en-US" dirty="0" smtClean="0"/>
              <a:t>只要有低於底線的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情況發生，就代表著這個</a:t>
            </a:r>
            <a:r>
              <a:rPr lang="en-US" altLang="zh-TW" dirty="0" smtClean="0"/>
              <a:t>AI</a:t>
            </a:r>
            <a:r>
              <a:rPr lang="zh-TW" altLang="en-US" dirty="0" smtClean="0"/>
              <a:t>又被淘汰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重來了。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298" y="484632"/>
            <a:ext cx="56959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初始概念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利用純粹的電腦學習去模擬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的互相競爭</a:t>
            </a:r>
            <a:endParaRPr lang="en-US" altLang="zh-TW" dirty="0"/>
          </a:p>
          <a:p>
            <a:r>
              <a:rPr lang="zh-TW" altLang="en-US" dirty="0" smtClean="0"/>
              <a:t>現今較流行的的學習方法有</a:t>
            </a:r>
            <a:r>
              <a:rPr lang="en-US" altLang="zh-TW" dirty="0" smtClean="0"/>
              <a:t>deep learning, </a:t>
            </a:r>
            <a:r>
              <a:rPr lang="en-US" altLang="zh-TW" dirty="0" err="1" smtClean="0"/>
              <a:t>svm</a:t>
            </a:r>
            <a:r>
              <a:rPr lang="en-US" altLang="zh-TW" dirty="0" smtClean="0"/>
              <a:t>, Hopfield, Neat, etc. </a:t>
            </a:r>
            <a:r>
              <a:rPr lang="zh-TW" altLang="en-US" dirty="0" smtClean="0"/>
              <a:t>等類神經的演算法</a:t>
            </a:r>
            <a:endParaRPr lang="en-US" altLang="zh-TW" dirty="0" smtClean="0"/>
          </a:p>
          <a:p>
            <a:r>
              <a:rPr lang="zh-TW" altLang="en-US" dirty="0" smtClean="0"/>
              <a:t>經深思後，覺得直接使用較複雜的神經網路去模擬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有點點太過於衝動，畢竟我一項是用類神經做天文、地震資料分析，也因此只對這特定領域比較熟悉與容易建模。</a:t>
            </a:r>
            <a:endParaRPr lang="en-US" altLang="zh-TW" dirty="0" smtClean="0"/>
          </a:p>
          <a:p>
            <a:r>
              <a:rPr lang="zh-TW" altLang="en-US" dirty="0" smtClean="0"/>
              <a:t>不好的模型會導致收斂失敗，甚至是不會收斂，這樣的話就完成不了了。</a:t>
            </a:r>
            <a:endParaRPr lang="en-US" altLang="zh-TW" dirty="0" smtClean="0"/>
          </a:p>
          <a:p>
            <a:r>
              <a:rPr lang="zh-TW" altLang="en-US" dirty="0" smtClean="0"/>
              <a:t>其實，第二個主要原因是因為考慮到使用者 </a:t>
            </a:r>
            <a:r>
              <a:rPr lang="en-US" altLang="zh-TW" dirty="0" smtClean="0"/>
              <a:t>(</a:t>
            </a:r>
            <a:r>
              <a:rPr lang="zh-TW" altLang="en-US" dirty="0" smtClean="0"/>
              <a:t>評審</a:t>
            </a:r>
            <a:r>
              <a:rPr lang="en-US" altLang="zh-TW" dirty="0" smtClean="0"/>
              <a:t>) </a:t>
            </a:r>
            <a:r>
              <a:rPr lang="zh-TW" altLang="en-US" dirty="0" smtClean="0"/>
              <a:t>並非專精資工領域的，也因此我必須寫好使用者介面，也因此花在真正的建模時間不能太久。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要不然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機會成本</a:t>
            </a:r>
            <a:r>
              <a:rPr lang="zh-TW" altLang="en-US" dirty="0" smtClean="0"/>
              <a:t>過高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37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情況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有所交易，並且能維持不被淘汰的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正常</a:t>
            </a:r>
            <a:r>
              <a:rPr lang="en-US" altLang="zh-TW" dirty="0" smtClean="0"/>
              <a:t>A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86"/>
          <a:stretch/>
        </p:blipFill>
        <p:spPr>
          <a:xfrm>
            <a:off x="5475297" y="484632"/>
            <a:ext cx="5652951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0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情況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自給自足的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，完全沒金錢上的流動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484632"/>
            <a:ext cx="5715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可能</a:t>
            </a:r>
            <a:r>
              <a:rPr lang="zh-TW" altLang="en-US" dirty="0"/>
              <a:t>情況</a:t>
            </a:r>
            <a:r>
              <a:rPr lang="en-US" altLang="zh-TW" dirty="0"/>
              <a:t>-3</a:t>
            </a:r>
            <a:r>
              <a:rPr lang="zh-TW" altLang="en-US" dirty="0"/>
              <a:t>出現時，可以參加模擬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但是</a:t>
            </a:r>
            <a:r>
              <a:rPr lang="zh-TW" altLang="en-US" dirty="0"/>
              <a:t>可能重點就不是為了賺錢賺分數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，</a:t>
            </a:r>
            <a:r>
              <a:rPr lang="zh-TW" altLang="en-US" dirty="0"/>
              <a:t>而是看看自己大膽放價格並且破產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來</a:t>
            </a:r>
            <a:r>
              <a:rPr lang="zh-TW" altLang="en-US" dirty="0"/>
              <a:t>看看市場有何變動。</a:t>
            </a:r>
            <a:r>
              <a:rPr lang="en-US" altLang="zh-TW" dirty="0"/>
              <a:t>(</a:t>
            </a:r>
            <a:r>
              <a:rPr lang="zh-TW" altLang="en-US" dirty="0"/>
              <a:t>超好玩的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破慘了</a:t>
            </a:r>
            <a:r>
              <a:rPr lang="en-US" altLang="zh-TW" dirty="0" smtClean="0"/>
              <a:t>QQ</a:t>
            </a:r>
            <a:r>
              <a:rPr lang="zh-TW" altLang="en-US" dirty="0" smtClean="0"/>
              <a:t>，但是可以看得到市場自動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回穩的現象，實際感受無形的手！！</a:t>
            </a:r>
            <a:endParaRPr lang="en-US" altLang="zh-TW" dirty="0"/>
          </a:p>
          <a:p>
            <a:r>
              <a:rPr lang="zh-TW" altLang="en-US" dirty="0" smtClean="0"/>
              <a:t>可以從中得知市場價格動盪後有可能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會回到原本價格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把這次</a:t>
            </a:r>
            <a:r>
              <a:rPr lang="en-US" altLang="zh-TW" dirty="0" smtClean="0"/>
              <a:t>b</a:t>
            </a:r>
            <a:r>
              <a:rPr lang="zh-TW" altLang="en-US" dirty="0" smtClean="0"/>
              <a:t>產品當為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例子，而</a:t>
            </a:r>
            <a:r>
              <a:rPr lang="en-US" altLang="zh-TW" dirty="0" smtClean="0"/>
              <a:t>a</a:t>
            </a:r>
            <a:r>
              <a:rPr lang="zh-TW" altLang="en-US" dirty="0" smtClean="0"/>
              <a:t>產品則在動盪後變得比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原本還要高了。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79" y="0"/>
            <a:ext cx="6188590" cy="36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0047"/>
          <a:stretch/>
        </p:blipFill>
        <p:spPr>
          <a:xfrm>
            <a:off x="6335725" y="3086100"/>
            <a:ext cx="3096669" cy="3600000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20" idx="0"/>
          </p:cNvCxnSpPr>
          <p:nvPr/>
        </p:nvCxnSpPr>
        <p:spPr>
          <a:xfrm flipH="1" flipV="1">
            <a:off x="8179013" y="3810221"/>
            <a:ext cx="2496470" cy="13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9" idx="0"/>
          </p:cNvCxnSpPr>
          <p:nvPr/>
        </p:nvCxnSpPr>
        <p:spPr>
          <a:xfrm flipH="1" flipV="1">
            <a:off x="7736541" y="2931460"/>
            <a:ext cx="2892174" cy="121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20" idx="0"/>
          </p:cNvCxnSpPr>
          <p:nvPr/>
        </p:nvCxnSpPr>
        <p:spPr>
          <a:xfrm flipH="1" flipV="1">
            <a:off x="7001691" y="3810221"/>
            <a:ext cx="3673792" cy="133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129181" y="4146804"/>
            <a:ext cx="999067" cy="617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破慘了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9630250" y="5141454"/>
            <a:ext cx="2090465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物價因我而動盪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3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小技巧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如果覺得價格都無法干涉或者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看不到自己的影響力的話，可以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試試看操盤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左手拋右手接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可以明顯地得知，雖然短期的總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社會資產似乎有所上升，但是總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剩餘幾乎沒有，畢竟自己拋售給自己買，滿足不了任何期望麻，哈哈</a:t>
            </a:r>
            <a:endParaRPr lang="en-US" altLang="zh-TW" dirty="0"/>
          </a:p>
          <a:p>
            <a:r>
              <a:rPr lang="zh-TW" altLang="en-US" dirty="0" smtClean="0"/>
              <a:t>此方法要非常小心，因為很容易就會被一些</a:t>
            </a:r>
            <a:r>
              <a:rPr lang="en-US" altLang="zh-TW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從中強取利益，進而造成您的直接破產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這成功的操盤後還能夠沒有破產的範例花了我一小段時間。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83" y="484632"/>
            <a:ext cx="619246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雖然身為大二生，似乎這樣去完成一個通識課程的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有點太多事了，但是有趣的題目外加有應用價值的練習，結論就是努力去完成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先修了不少研究所的機器學習概念專題與課程後，才發現學與使用是兩回事，這簡單的模型也花了我許久的時間。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希望老師會喜歡，如果有任何可改進的部分，請務必告知我，讓我有個改進的空間。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18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能夠看到這一頁，也就真的要非常非常感謝您了，我自己是興趣使然才做了那麼多事，所以相對的我要非常非常的感謝您。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外加，你的課，真的很生動有趣，真的。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最後再次感謝您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44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41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最後決定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Neat</a:t>
            </a:r>
            <a:r>
              <a:rPr lang="zh-TW" altLang="en-US" dirty="0" smtClean="0"/>
              <a:t>其中的概念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基因演算法，去完成模擬。而決定將其應用於單層感知機，其中決定性的鍵結值 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影響結果的係數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 有接近</a:t>
            </a:r>
            <a:r>
              <a:rPr lang="en-US" altLang="zh-TW" dirty="0" smtClean="0"/>
              <a:t>80</a:t>
            </a:r>
            <a:r>
              <a:rPr lang="zh-TW" altLang="en-US" dirty="0" smtClean="0"/>
              <a:t>個，這樣才能夠確保他們有互保的現象。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也可以說是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分散風險</a:t>
            </a:r>
            <a:r>
              <a:rPr lang="en-US" altLang="zh-TW" dirty="0" smtClean="0"/>
              <a:t>?</a:t>
            </a:r>
            <a:r>
              <a:rPr lang="zh-TW" altLang="en-US" dirty="0" smtClean="0"/>
              <a:t>雞蛋、籃子的概念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利用一套新的語言</a:t>
            </a:r>
            <a:r>
              <a:rPr lang="en-US" altLang="zh-TW" dirty="0" smtClean="0"/>
              <a:t>processing 3</a:t>
            </a:r>
            <a:r>
              <a:rPr lang="zh-TW" altLang="en-US" dirty="0" smtClean="0"/>
              <a:t>去完成這項功課，離開了</a:t>
            </a:r>
            <a:r>
              <a:rPr lang="en-US" altLang="zh-TW" dirty="0" smtClean="0"/>
              <a:t>c, </a:t>
            </a:r>
            <a:r>
              <a:rPr lang="en-US" altLang="zh-TW" dirty="0" err="1" smtClean="0"/>
              <a:t>c++</a:t>
            </a:r>
            <a:r>
              <a:rPr lang="en-US" altLang="zh-TW" dirty="0" smtClean="0"/>
              <a:t>, python, ruby </a:t>
            </a:r>
            <a:r>
              <a:rPr lang="zh-TW" altLang="en-US" dirty="0" smtClean="0"/>
              <a:t>等熟悉的語言，並接觸一個</a:t>
            </a:r>
            <a:r>
              <a:rPr lang="en-US" altLang="zh-TW" dirty="0" smtClean="0"/>
              <a:t>base on java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語言是一項挑戰，但是其處理圖表與畫圖的方面的能力實在是優秀，也因此對以後也有幫助所以就決定為何不挑戰看看呢？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外部效益</a:t>
            </a:r>
            <a:r>
              <a:rPr lang="zh-TW" altLang="en-US" dirty="0" smtClean="0"/>
              <a:t>不少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相信老師為了節省時間也使用類似於 </a:t>
            </a:r>
            <a:r>
              <a:rPr lang="en-US" altLang="zh-TW" dirty="0" smtClean="0"/>
              <a:t>(</a:t>
            </a:r>
            <a:r>
              <a:rPr lang="zh-TW" altLang="en-US" dirty="0" smtClean="0"/>
              <a:t>純經搜尋後猜測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iSpring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等軟體去出題，也在老師的課堂中得知有些人會使用</a:t>
            </a:r>
            <a:r>
              <a:rPr lang="en-US" altLang="zh-TW" dirty="0" smtClean="0"/>
              <a:t>RPG maker</a:t>
            </a:r>
            <a:r>
              <a:rPr lang="zh-TW" altLang="en-US" dirty="0" smtClean="0"/>
              <a:t>來完成功課，但是對我來說這樣都有版權的問題，因此我決定全部親自完成，每個細節都是原創，這樣才不會有任何版權爭執。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7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市面上只有兩種產品 </a:t>
            </a:r>
            <a:r>
              <a:rPr lang="en-US" altLang="zh-TW" dirty="0" smtClean="0"/>
              <a:t>a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b</a:t>
            </a:r>
            <a:r>
              <a:rPr lang="zh-TW" altLang="en-US" dirty="0" smtClean="0"/>
              <a:t> 。而每一回合參與者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) </a:t>
            </a:r>
            <a:r>
              <a:rPr lang="zh-TW" altLang="en-US" dirty="0" smtClean="0"/>
              <a:t>都可以決定申產兩個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，或是兩個</a:t>
            </a:r>
            <a:r>
              <a:rPr lang="en-US" altLang="zh-TW" dirty="0" smtClean="0"/>
              <a:t>b</a:t>
            </a:r>
            <a:r>
              <a:rPr lang="zh-TW" altLang="en-US" dirty="0" smtClean="0"/>
              <a:t>。但是，每一回合都會個扣一個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必需品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，也因此理想中需要靠交易才能夠完成平衡。</a:t>
            </a:r>
            <a:endParaRPr lang="en-US" altLang="zh-TW" dirty="0" smtClean="0"/>
          </a:p>
          <a:p>
            <a:r>
              <a:rPr lang="zh-TW" altLang="en-US" dirty="0" smtClean="0"/>
              <a:t>初始設定為 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 , 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300</a:t>
            </a:r>
            <a:r>
              <a:rPr lang="zh-TW" altLang="en-US" dirty="0" smtClean="0"/>
              <a:t>元的資產</a:t>
            </a:r>
            <a:endParaRPr lang="en-US" altLang="zh-TW" dirty="0" smtClean="0"/>
          </a:p>
          <a:p>
            <a:r>
              <a:rPr lang="zh-TW" altLang="en-US" dirty="0" smtClean="0"/>
              <a:t>結束條件為 </a:t>
            </a:r>
            <a:r>
              <a:rPr lang="en-US" altLang="zh-TW" dirty="0" smtClean="0"/>
              <a:t>a, b </a:t>
            </a:r>
            <a:r>
              <a:rPr lang="zh-TW" altLang="en-US" dirty="0" smtClean="0"/>
              <a:t>或 餘額 小於</a:t>
            </a:r>
            <a:r>
              <a:rPr lang="en-US" altLang="zh-TW" dirty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，簡單說就是被餓死或窮死啦。</a:t>
            </a:r>
            <a:endParaRPr lang="en-US" altLang="zh-TW" dirty="0"/>
          </a:p>
          <a:p>
            <a:r>
              <a:rPr lang="zh-TW" altLang="en-US" dirty="0" smtClean="0"/>
              <a:t>本來想要讓每個參與者的 </a:t>
            </a:r>
            <a:r>
              <a:rPr lang="en-US" altLang="zh-TW" dirty="0" smtClean="0"/>
              <a:t>a, b </a:t>
            </a:r>
            <a:r>
              <a:rPr lang="zh-TW" altLang="en-US" dirty="0" smtClean="0"/>
              <a:t>生產效率不均，這樣就會有分工的需求，但是又因為不想</a:t>
            </a:r>
            <a:r>
              <a:rPr lang="en-US" altLang="zh-TW" dirty="0" smtClean="0"/>
              <a:t>a, b</a:t>
            </a:r>
            <a:r>
              <a:rPr lang="zh-TW" altLang="en-US" dirty="0" smtClean="0"/>
              <a:t>商品出現非整數的現象，又希望能夠以每個</a:t>
            </a:r>
            <a:r>
              <a:rPr lang="en-US" altLang="zh-TW" dirty="0"/>
              <a:t> </a:t>
            </a:r>
            <a:r>
              <a:rPr lang="en-US" altLang="zh-TW" dirty="0" smtClean="0"/>
              <a:t>loop (</a:t>
            </a:r>
            <a:r>
              <a:rPr lang="zh-TW" altLang="en-US" dirty="0" smtClean="0"/>
              <a:t>電腦的一個迴圈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為單位做交易，因此放棄此項決定。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12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應用基因演算法的簡易介紹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</a:t>
            </a:r>
            <a:r>
              <a:rPr lang="zh-TW" altLang="en-US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都有接近</a:t>
            </a:r>
            <a:r>
              <a:rPr lang="en-US" altLang="zh-TW" dirty="0" smtClean="0"/>
              <a:t>80</a:t>
            </a:r>
            <a:r>
              <a:rPr lang="zh-TW" altLang="en-US" dirty="0" smtClean="0"/>
              <a:t>個決定的係數，而有些決定得不錯，有些則決定得有點失敗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全部隨機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當有</a:t>
            </a:r>
            <a:r>
              <a:rPr lang="en-US" altLang="zh-TW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被淘汰時，其重新加入的方式有</a:t>
            </a:r>
            <a:endParaRPr lang="en-US" altLang="zh-TW" dirty="0"/>
          </a:p>
          <a:p>
            <a:pPr lvl="1"/>
            <a:r>
              <a:rPr lang="zh-TW" altLang="en-US" dirty="0" smtClean="0"/>
              <a:t>身為最強兩位 </a:t>
            </a:r>
            <a:r>
              <a:rPr lang="en-US" altLang="zh-TW" dirty="0" err="1" smtClean="0"/>
              <a:t>ai</a:t>
            </a:r>
            <a:r>
              <a:rPr lang="zh-TW" altLang="en-US" dirty="0" smtClean="0"/>
              <a:t> 所生的子女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隨機初始化</a:t>
            </a:r>
            <a:endParaRPr lang="en-US" altLang="zh-TW" dirty="0" smtClean="0"/>
          </a:p>
          <a:p>
            <a:r>
              <a:rPr lang="zh-TW" altLang="en-US" dirty="0" smtClean="0"/>
              <a:t>子女的係數是隨機選於其父母親，也因此有比較大的機率會選到比隨機初始化較好的。</a:t>
            </a:r>
            <a:endParaRPr lang="en-US" altLang="zh-TW" dirty="0" smtClean="0"/>
          </a:p>
          <a:p>
            <a:r>
              <a:rPr lang="zh-TW" altLang="en-US" dirty="0" smtClean="0"/>
              <a:t>時間一久就會趨向於某平允的狀態，這就是所謂的收斂。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3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模擬版本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都一樣，位元差異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32-</a:t>
            </a:r>
            <a:r>
              <a:rPr lang="zh-TW" altLang="en-US" dirty="0" smtClean="0"/>
              <a:t>位元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goo.gl/G96UIO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32 -&gt; finalproject.exe</a:t>
            </a:r>
            <a:endParaRPr lang="en-US" altLang="zh-TW" dirty="0"/>
          </a:p>
          <a:p>
            <a:r>
              <a:rPr lang="en-US" altLang="zh-TW" dirty="0" smtClean="0"/>
              <a:t>64-</a:t>
            </a:r>
            <a:r>
              <a:rPr lang="zh-TW" altLang="en-US" dirty="0" smtClean="0"/>
              <a:t>位元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https://</a:t>
            </a:r>
            <a:r>
              <a:rPr lang="zh-TW" altLang="zh-TW" dirty="0" smtClean="0">
                <a:latin typeface="Arial" panose="020B0604020202020204" pitchFamily="34" charset="0"/>
                <a:hlinkClick r:id="rId3"/>
              </a:rPr>
              <a:t>goo</a:t>
            </a:r>
            <a:r>
              <a:rPr lang="zh-TW" altLang="zh-TW" dirty="0">
                <a:latin typeface="Arial" panose="020B0604020202020204" pitchFamily="34" charset="0"/>
                <a:hlinkClick r:id="rId3"/>
              </a:rPr>
              <a:t>.gl/GbaA</a:t>
            </a:r>
            <a:r>
              <a:rPr lang="zh-TW" altLang="zh-TW" dirty="0" smtClean="0">
                <a:latin typeface="Arial" panose="020B0604020202020204" pitchFamily="34" charset="0"/>
                <a:hlinkClick r:id="rId3"/>
              </a:rPr>
              <a:t>j</a:t>
            </a:r>
            <a:r>
              <a:rPr lang="en-US" altLang="zh-TW" dirty="0" smtClean="0">
                <a:latin typeface="Arial" panose="020B0604020202020204" pitchFamily="34" charset="0"/>
                <a:hlinkClick r:id="rId3"/>
              </a:rPr>
              <a:t>p</a:t>
            </a:r>
            <a:r>
              <a:rPr lang="en-US" altLang="zh-TW" dirty="0" smtClean="0">
                <a:latin typeface="Arial" panose="020B0604020202020204" pitchFamily="34" charset="0"/>
              </a:rPr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64 -&gt; finalproject.exe</a:t>
            </a:r>
          </a:p>
          <a:p>
            <a:r>
              <a:rPr lang="zh-TW" altLang="en-US" dirty="0" smtClean="0"/>
              <a:t>以上版本需要在執行時安裝好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，若沒有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程式會自動問你是否要安裝。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64-</a:t>
            </a:r>
            <a:r>
              <a:rPr lang="zh-TW" altLang="en-US" dirty="0" smtClean="0"/>
              <a:t>位元版，無須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因為檔案太大 </a:t>
            </a:r>
            <a:r>
              <a:rPr lang="en-US" altLang="zh-TW" dirty="0" smtClean="0"/>
              <a:t>(55mb) </a:t>
            </a:r>
            <a:r>
              <a:rPr lang="zh-TW" altLang="en-US" dirty="0" smtClean="0"/>
              <a:t>所以只好上傳到雲端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https://goo.gl/TtI8PM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64_with java -&gt; finalproject.exe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30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模擬版面介紹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也沒啥好介紹的，就只有一個按鈕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15" y="2093976"/>
            <a:ext cx="30962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模擬版面介紹</a:t>
            </a:r>
            <a:r>
              <a:rPr lang="en-US" altLang="zh-TW" dirty="0" smtClean="0"/>
              <a:t>-2-</a:t>
            </a:r>
            <a:r>
              <a:rPr lang="zh-TW" altLang="en-US" dirty="0" smtClean="0"/>
              <a:t>按鈕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這是主控制版面</a:t>
            </a:r>
            <a:endParaRPr lang="en-US" altLang="zh-TW" dirty="0" smtClean="0"/>
          </a:p>
          <a:p>
            <a:r>
              <a:rPr lang="en-US" altLang="zh-TW" dirty="0" smtClean="0"/>
              <a:t>Run(</a:t>
            </a:r>
            <a:r>
              <a:rPr lang="zh-TW" altLang="en-US" dirty="0" smtClean="0"/>
              <a:t>藍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開始執行，或者說之後暫停後想繼續也可以按這個</a:t>
            </a:r>
            <a:endParaRPr lang="en-US" altLang="zh-TW" dirty="0" smtClean="0"/>
          </a:p>
          <a:p>
            <a:r>
              <a:rPr lang="en-US" altLang="zh-TW" dirty="0" smtClean="0"/>
              <a:t>Join game(</a:t>
            </a:r>
            <a:r>
              <a:rPr lang="zh-TW" altLang="en-US" dirty="0" smtClean="0"/>
              <a:t>綠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暫停現在情況，並讓使用者可開始參與模擬</a:t>
            </a:r>
            <a:endParaRPr lang="en-US" altLang="zh-TW" dirty="0"/>
          </a:p>
          <a:p>
            <a:r>
              <a:rPr lang="en-US" altLang="zh-TW" dirty="0" smtClean="0"/>
              <a:t>Input window(</a:t>
            </a:r>
            <a:r>
              <a:rPr lang="zh-TW" altLang="en-US" dirty="0" smtClean="0"/>
              <a:t>橘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可以再次顯示使用者介面</a:t>
            </a:r>
            <a:endParaRPr lang="en-US" altLang="zh-TW" dirty="0" smtClean="0"/>
          </a:p>
          <a:p>
            <a:r>
              <a:rPr lang="en-US" altLang="zh-TW" dirty="0" smtClean="0"/>
              <a:t>Restart(</a:t>
            </a:r>
            <a:r>
              <a:rPr lang="zh-TW" altLang="en-US" dirty="0" smtClean="0"/>
              <a:t>紫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當整個情勢很糟糕時，可以按此重新模擬</a:t>
            </a:r>
            <a:endParaRPr lang="en-US" altLang="zh-TW" dirty="0" smtClean="0"/>
          </a:p>
          <a:p>
            <a:r>
              <a:rPr lang="en-US" altLang="zh-TW" dirty="0" smtClean="0"/>
              <a:t>Exit(</a:t>
            </a:r>
            <a:r>
              <a:rPr lang="zh-TW" altLang="en-US" dirty="0" smtClean="0"/>
              <a:t>紅色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藍色小</a:t>
            </a:r>
            <a:r>
              <a:rPr lang="en-US" altLang="zh-TW" dirty="0" smtClean="0"/>
              <a:t>bar(</a:t>
            </a:r>
            <a:r>
              <a:rPr lang="zh-TW" altLang="en-US" dirty="0" smtClean="0"/>
              <a:t>在</a:t>
            </a:r>
            <a:r>
              <a:rPr lang="en-US" altLang="zh-TW" dirty="0" smtClean="0"/>
              <a:t>Run</a:t>
            </a:r>
            <a:r>
              <a:rPr lang="zh-TW" altLang="en-US" dirty="0" smtClean="0"/>
              <a:t>上方</a:t>
            </a:r>
            <a:r>
              <a:rPr lang="en-US" altLang="zh-TW" dirty="0" smtClean="0"/>
              <a:t>) – </a:t>
            </a:r>
            <a:r>
              <a:rPr lang="zh-TW" altLang="en-US" dirty="0" smtClean="0"/>
              <a:t>控制重生</a:t>
            </a:r>
            <a:r>
              <a:rPr lang="en-US" altLang="zh-TW" dirty="0"/>
              <a:t>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的智慧比例與頻率。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非常極端的近親通婚與高頻率重生，導致市場畸形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oo safe – </a:t>
            </a:r>
            <a:r>
              <a:rPr lang="zh-TW" altLang="en-US" dirty="0" smtClean="0"/>
              <a:t>比較高比例的新手進市場，導致市場時常缺人，沒有什麼人在交易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845" y="2093976"/>
            <a:ext cx="3082403" cy="36000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7750629" y="3518263"/>
            <a:ext cx="2743200" cy="188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模擬版面介紹</a:t>
            </a:r>
            <a:r>
              <a:rPr lang="en-US" altLang="zh-TW" dirty="0" smtClean="0"/>
              <a:t>-2-</a:t>
            </a:r>
            <a:r>
              <a:rPr lang="zh-TW" altLang="en-US" dirty="0" smtClean="0"/>
              <a:t>較難懂的部分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ig c 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 (</a:t>
            </a:r>
            <a:r>
              <a:rPr lang="zh-TW" altLang="en-US" dirty="0" smtClean="0"/>
              <a:t>中間的兩張圖表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，是算社會剩餘的而因為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其數值實在是漂浮太大 </a:t>
            </a:r>
            <a:r>
              <a:rPr lang="en-US" altLang="zh-TW" dirty="0" smtClean="0"/>
              <a:t>(</a:t>
            </a:r>
            <a:r>
              <a:rPr lang="zh-TW" altLang="en-US" dirty="0" smtClean="0"/>
              <a:t>畢竟是積分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所以只好以取</a:t>
            </a:r>
            <a:r>
              <a:rPr lang="en-US" altLang="zh-TW" dirty="0" smtClean="0"/>
              <a:t>log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減少人類視覺的直覺來換取其資料顯示的正規化。</a:t>
            </a:r>
            <a:endParaRPr lang="en-US" altLang="zh-TW" dirty="0"/>
          </a:p>
          <a:p>
            <a:r>
              <a:rPr lang="en-US" altLang="zh-TW" dirty="0"/>
              <a:t>f</a:t>
            </a:r>
            <a:r>
              <a:rPr lang="en-US" altLang="zh-TW" dirty="0" smtClean="0"/>
              <a:t>ig e </a:t>
            </a:r>
            <a:r>
              <a:rPr lang="zh-TW" altLang="en-US" dirty="0" smtClean="0"/>
              <a:t>是社會總現金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，與社會總資產</a:t>
            </a:r>
            <a:r>
              <a:rPr lang="en-US" altLang="zh-TW" dirty="0" smtClean="0"/>
              <a:t>(</a:t>
            </a:r>
            <a:r>
              <a:rPr lang="zh-TW" altLang="en-US" dirty="0" smtClean="0"/>
              <a:t>粉紅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</a:t>
            </a:r>
            <a:r>
              <a:rPr lang="zh-TW" altLang="en-US" dirty="0" smtClean="0"/>
              <a:t>在此因為我把總現金翻譯成貨幣</a:t>
            </a:r>
            <a:r>
              <a:rPr lang="en-US" altLang="zh-TW" dirty="0" smtClean="0"/>
              <a:t>—currency</a:t>
            </a:r>
            <a:r>
              <a:rPr lang="zh-TW" altLang="en-US" dirty="0" smtClean="0"/>
              <a:t>總覺得怪怪的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Bank value – </a:t>
            </a:r>
            <a:r>
              <a:rPr lang="zh-TW" altLang="en-US" dirty="0"/>
              <a:t>因為</a:t>
            </a:r>
            <a:r>
              <a:rPr lang="en-US" altLang="zh-TW" dirty="0"/>
              <a:t> </a:t>
            </a:r>
            <a:r>
              <a:rPr lang="en-US" altLang="zh-TW" dirty="0" err="1"/>
              <a:t>ai</a:t>
            </a:r>
            <a:r>
              <a:rPr lang="zh-TW" altLang="en-US" dirty="0"/>
              <a:t> 被淘汰時有些會帶著錢或者</a:t>
            </a:r>
            <a:r>
              <a:rPr lang="en-US" altLang="zh-TW" dirty="0"/>
              <a:t> a, b </a:t>
            </a:r>
            <a:r>
              <a:rPr lang="zh-TW" altLang="en-US" dirty="0"/>
              <a:t>商品，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             </a:t>
            </a:r>
            <a:r>
              <a:rPr lang="zh-TW" altLang="en-US" dirty="0"/>
              <a:t>所以會充公並計算總量。</a:t>
            </a:r>
            <a:r>
              <a:rPr lang="en-US" altLang="zh-TW" dirty="0"/>
              <a:t>(</a:t>
            </a:r>
            <a:r>
              <a:rPr lang="zh-TW" altLang="en-US" dirty="0"/>
              <a:t>此包括負債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Eliminated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– </a:t>
            </a:r>
            <a:r>
              <a:rPr lang="zh-TW" altLang="en-US" dirty="0" smtClean="0"/>
              <a:t>總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</a:t>
            </a:r>
            <a:r>
              <a:rPr lang="zh-TW" altLang="en-US" dirty="0" smtClean="0"/>
              <a:t>淘汰數量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845" y="2093976"/>
            <a:ext cx="3082403" cy="360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7837714" y="3048002"/>
            <a:ext cx="2481943" cy="138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6261463" y="3274423"/>
            <a:ext cx="4058194" cy="20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606</TotalTime>
  <Words>2228</Words>
  <Application>Microsoft Office PowerPoint</Application>
  <PresentationFormat>寬螢幕</PresentationFormat>
  <Paragraphs>181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經濟學期末專題</vt:lpstr>
      <vt:lpstr>初始概念</vt:lpstr>
      <vt:lpstr>最後決定</vt:lpstr>
      <vt:lpstr>模擬背景</vt:lpstr>
      <vt:lpstr>應用基因演算法的簡易介紹</vt:lpstr>
      <vt:lpstr>模擬版本(都一樣，位元差異)</vt:lpstr>
      <vt:lpstr>模擬版面介紹-1</vt:lpstr>
      <vt:lpstr>模擬版面介紹-2-按鈕</vt:lpstr>
      <vt:lpstr>模擬版面介紹-2-較難懂的部分</vt:lpstr>
      <vt:lpstr>模擬版面介紹-2-輸入與按鈕</vt:lpstr>
      <vt:lpstr>模擬版面介紹-3</vt:lpstr>
      <vt:lpstr>使用方式</vt:lpstr>
      <vt:lpstr>可能情況-1</vt:lpstr>
      <vt:lpstr>可能情況-2</vt:lpstr>
      <vt:lpstr>可能情況-3</vt:lpstr>
      <vt:lpstr>可能情況-3-2</vt:lpstr>
      <vt:lpstr>可能情況-3-3</vt:lpstr>
      <vt:lpstr>可能情況4</vt:lpstr>
      <vt:lpstr>Ai情況-1</vt:lpstr>
      <vt:lpstr>Ai情況-2</vt:lpstr>
      <vt:lpstr>Ai情況-3</vt:lpstr>
      <vt:lpstr>小技巧-1</vt:lpstr>
      <vt:lpstr>小技巧-2</vt:lpstr>
      <vt:lpstr>總結</vt:lpstr>
      <vt:lpstr>謝謝您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經濟學期末專題</dc:title>
  <dc:creator>Windows 使用者</dc:creator>
  <cp:lastModifiedBy>Windows 使用者</cp:lastModifiedBy>
  <cp:revision>43</cp:revision>
  <dcterms:created xsi:type="dcterms:W3CDTF">2017-01-12T09:56:27Z</dcterms:created>
  <dcterms:modified xsi:type="dcterms:W3CDTF">2017-01-12T20:16:48Z</dcterms:modified>
</cp:coreProperties>
</file>