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83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4DAB6-61E8-40B5-84CF-D3D22C5B85E8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5333E-D819-48FF-94A9-B8DFFB665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98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5333E-D819-48FF-94A9-B8DFFB6658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60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63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37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82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15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32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039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55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545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34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77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0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4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8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15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55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25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115C-D6A2-491E-B943-64223DC2D1B3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5FED-EEF7-436A-BD87-7ED3849F5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095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Tetris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Group 55</a:t>
            </a:r>
            <a:endParaRPr lang="en-US" altLang="zh-TW" dirty="0" smtClean="0"/>
          </a:p>
          <a:p>
            <a:r>
              <a:rPr lang="en-US" altLang="zh-TW" dirty="0" smtClean="0"/>
              <a:t>104501527</a:t>
            </a:r>
          </a:p>
          <a:p>
            <a:r>
              <a:rPr lang="zh-TW" altLang="en-US" dirty="0" smtClean="0"/>
              <a:t>高禾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0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design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836927" y="634927"/>
            <a:ext cx="11044490" cy="5743261"/>
            <a:chOff x="836927" y="634927"/>
            <a:chExt cx="11044490" cy="5743261"/>
          </a:xfrm>
        </p:grpSpPr>
        <p:sp>
          <p:nvSpPr>
            <p:cNvPr id="52" name="圓角矩形 51"/>
            <p:cNvSpPr/>
            <p:nvPr/>
          </p:nvSpPr>
          <p:spPr>
            <a:xfrm>
              <a:off x="836927" y="1937909"/>
              <a:ext cx="9565329" cy="241845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906250" y="634927"/>
              <a:ext cx="1506584" cy="519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Start / Main</a:t>
              </a:r>
              <a:endParaRPr lang="zh-TW" altLang="en-US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906250" y="1339007"/>
              <a:ext cx="1506584" cy="519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Main controller</a:t>
              </a:r>
              <a:endParaRPr lang="zh-TW" alt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906250" y="2011788"/>
              <a:ext cx="1506584" cy="519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controller</a:t>
              </a:r>
              <a:endParaRPr lang="zh-TW" altLang="en-US" dirty="0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3526971" y="5698919"/>
              <a:ext cx="2342605" cy="6792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Scoring System</a:t>
              </a: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1138642" y="3582397"/>
              <a:ext cx="1506584" cy="519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</a:t>
              </a:r>
              <a:r>
                <a:rPr lang="en-US" altLang="zh-TW" dirty="0" smtClean="0"/>
                <a:t>ormal</a:t>
              </a:r>
              <a:endParaRPr lang="zh-TW" altLang="en-US" dirty="0"/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3024900" y="3582398"/>
              <a:ext cx="1506584" cy="519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hell</a:t>
              </a:r>
              <a:endParaRPr lang="zh-TW" altLang="en-US" dirty="0"/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4908130" y="3582398"/>
              <a:ext cx="1506584" cy="519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auto</a:t>
              </a:r>
              <a:endParaRPr lang="zh-TW" altLang="en-US" dirty="0"/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6790499" y="3582398"/>
              <a:ext cx="1506584" cy="519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train</a:t>
              </a:r>
              <a:endParaRPr lang="zh-TW" altLang="en-US" dirty="0"/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8673729" y="3582398"/>
              <a:ext cx="1506584" cy="519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Score board</a:t>
              </a:r>
              <a:endParaRPr lang="zh-TW" altLang="en-US" dirty="0"/>
            </a:p>
          </p:txBody>
        </p:sp>
        <p:sp>
          <p:nvSpPr>
            <p:cNvPr id="58" name="圓角矩形 57"/>
            <p:cNvSpPr/>
            <p:nvPr/>
          </p:nvSpPr>
          <p:spPr>
            <a:xfrm>
              <a:off x="6880856" y="5799905"/>
              <a:ext cx="1325870" cy="477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adjuster</a:t>
              </a:r>
              <a:endParaRPr lang="zh-TW" altLang="en-US" dirty="0"/>
            </a:p>
          </p:txBody>
        </p:sp>
        <p:cxnSp>
          <p:nvCxnSpPr>
            <p:cNvPr id="77" name="直線接點 76"/>
            <p:cNvCxnSpPr>
              <a:stCxn id="33" idx="2"/>
              <a:endCxn id="13" idx="3"/>
            </p:cNvCxnSpPr>
            <p:nvPr/>
          </p:nvCxnSpPr>
          <p:spPr>
            <a:xfrm flipH="1">
              <a:off x="5869576" y="4101569"/>
              <a:ext cx="1674215" cy="1936985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>
              <a:stCxn id="13" idx="3"/>
              <a:endCxn id="58" idx="1"/>
            </p:cNvCxnSpPr>
            <p:nvPr/>
          </p:nvCxnSpPr>
          <p:spPr>
            <a:xfrm>
              <a:off x="5869576" y="6038554"/>
              <a:ext cx="1011280" cy="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6" name="弧形 85"/>
            <p:cNvSpPr/>
            <p:nvPr/>
          </p:nvSpPr>
          <p:spPr>
            <a:xfrm flipV="1">
              <a:off x="3567095" y="1577656"/>
              <a:ext cx="5982592" cy="3882614"/>
            </a:xfrm>
            <a:prstGeom prst="arc">
              <a:avLst>
                <a:gd name="adj1" fmla="val 21526866"/>
                <a:gd name="adj2" fmla="val 5687991"/>
              </a:avLst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弧形 86"/>
            <p:cNvSpPr/>
            <p:nvPr/>
          </p:nvSpPr>
          <p:spPr>
            <a:xfrm flipV="1">
              <a:off x="5601125" y="1571202"/>
              <a:ext cx="1942665" cy="3247679"/>
            </a:xfrm>
            <a:prstGeom prst="arc">
              <a:avLst>
                <a:gd name="adj1" fmla="val 20238501"/>
                <a:gd name="adj2" fmla="val 5765174"/>
              </a:avLst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弧形 87"/>
            <p:cNvSpPr/>
            <p:nvPr/>
          </p:nvSpPr>
          <p:spPr>
            <a:xfrm flipV="1">
              <a:off x="5164797" y="2175820"/>
              <a:ext cx="749405" cy="1693554"/>
            </a:xfrm>
            <a:prstGeom prst="arc">
              <a:avLst>
                <a:gd name="adj1" fmla="val 17773892"/>
                <a:gd name="adj2" fmla="val 3520272"/>
              </a:avLst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弧形 90"/>
            <p:cNvSpPr/>
            <p:nvPr/>
          </p:nvSpPr>
          <p:spPr>
            <a:xfrm>
              <a:off x="3647799" y="2123897"/>
              <a:ext cx="4649283" cy="2694983"/>
            </a:xfrm>
            <a:prstGeom prst="arc">
              <a:avLst>
                <a:gd name="adj1" fmla="val 10611158"/>
                <a:gd name="adj2" fmla="val 13676056"/>
              </a:avLst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弧形 91"/>
            <p:cNvSpPr/>
            <p:nvPr/>
          </p:nvSpPr>
          <p:spPr>
            <a:xfrm>
              <a:off x="1816089" y="2298556"/>
              <a:ext cx="6390637" cy="2395401"/>
            </a:xfrm>
            <a:prstGeom prst="arc">
              <a:avLst>
                <a:gd name="adj1" fmla="val 10687746"/>
                <a:gd name="adj2" fmla="val 15970179"/>
              </a:avLst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圓角矩形 95"/>
            <p:cNvSpPr/>
            <p:nvPr/>
          </p:nvSpPr>
          <p:spPr>
            <a:xfrm>
              <a:off x="5275986" y="4607301"/>
              <a:ext cx="1142068" cy="477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Pick high</a:t>
              </a:r>
              <a:endParaRPr lang="zh-TW" altLang="en-US" dirty="0"/>
            </a:p>
          </p:txBody>
        </p:sp>
        <p:sp>
          <p:nvSpPr>
            <p:cNvPr id="97" name="圓角矩形 96"/>
            <p:cNvSpPr/>
            <p:nvPr/>
          </p:nvSpPr>
          <p:spPr>
            <a:xfrm>
              <a:off x="2977130" y="4626140"/>
              <a:ext cx="1124936" cy="477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Pick low</a:t>
              </a:r>
              <a:endParaRPr lang="zh-TW" altLang="en-US" dirty="0"/>
            </a:p>
          </p:txBody>
        </p:sp>
        <p:sp>
          <p:nvSpPr>
            <p:cNvPr id="108" name="弧形 107"/>
            <p:cNvSpPr/>
            <p:nvPr/>
          </p:nvSpPr>
          <p:spPr>
            <a:xfrm flipV="1">
              <a:off x="4682003" y="4320615"/>
              <a:ext cx="977539" cy="1373211"/>
            </a:xfrm>
            <a:prstGeom prst="arc">
              <a:avLst>
                <a:gd name="adj1" fmla="val 16056149"/>
                <a:gd name="adj2" fmla="val 21067435"/>
              </a:avLst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弧形 108"/>
            <p:cNvSpPr/>
            <p:nvPr/>
          </p:nvSpPr>
          <p:spPr>
            <a:xfrm>
              <a:off x="3602772" y="3658084"/>
              <a:ext cx="756103" cy="1521285"/>
            </a:xfrm>
            <a:prstGeom prst="arc">
              <a:avLst>
                <a:gd name="adj1" fmla="val 9094556"/>
                <a:gd name="adj2" fmla="val 13377519"/>
              </a:avLst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接點 116"/>
            <p:cNvCxnSpPr>
              <a:stCxn id="7" idx="2"/>
              <a:endCxn id="8" idx="0"/>
            </p:cNvCxnSpPr>
            <p:nvPr/>
          </p:nvCxnSpPr>
          <p:spPr>
            <a:xfrm>
              <a:off x="5659542" y="1858178"/>
              <a:ext cx="0" cy="15361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>
              <a:stCxn id="6" idx="2"/>
              <a:endCxn id="7" idx="0"/>
            </p:cNvCxnSpPr>
            <p:nvPr/>
          </p:nvCxnSpPr>
          <p:spPr>
            <a:xfrm>
              <a:off x="5659542" y="1154098"/>
              <a:ext cx="0" cy="184909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1" name="弧形 160"/>
            <p:cNvSpPr/>
            <p:nvPr/>
          </p:nvSpPr>
          <p:spPr>
            <a:xfrm flipV="1">
              <a:off x="7245500" y="3511218"/>
              <a:ext cx="612817" cy="2615323"/>
            </a:xfrm>
            <a:prstGeom prst="arc">
              <a:avLst>
                <a:gd name="adj1" fmla="val 16918310"/>
                <a:gd name="adj2" fmla="val 4240136"/>
              </a:avLst>
            </a:prstGeom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圓角矩形 170"/>
            <p:cNvSpPr/>
            <p:nvPr/>
          </p:nvSpPr>
          <p:spPr>
            <a:xfrm>
              <a:off x="1325665" y="4626140"/>
              <a:ext cx="1124936" cy="477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Random</a:t>
              </a:r>
              <a:endParaRPr lang="zh-TW" altLang="en-US" dirty="0"/>
            </a:p>
          </p:txBody>
        </p:sp>
        <p:cxnSp>
          <p:nvCxnSpPr>
            <p:cNvPr id="173" name="直線單箭頭接點 172"/>
            <p:cNvCxnSpPr>
              <a:stCxn id="21" idx="2"/>
              <a:endCxn id="171" idx="0"/>
            </p:cNvCxnSpPr>
            <p:nvPr/>
          </p:nvCxnSpPr>
          <p:spPr>
            <a:xfrm flipH="1">
              <a:off x="1888133" y="4101568"/>
              <a:ext cx="3801" cy="524572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弧形 174"/>
            <p:cNvSpPr/>
            <p:nvPr/>
          </p:nvSpPr>
          <p:spPr>
            <a:xfrm>
              <a:off x="1624991" y="3893076"/>
              <a:ext cx="756103" cy="940583"/>
            </a:xfrm>
            <a:prstGeom prst="arc">
              <a:avLst>
                <a:gd name="adj1" fmla="val 8441218"/>
                <a:gd name="adj2" fmla="val 13377519"/>
              </a:avLst>
            </a:prstGeom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5" name="直線單箭頭接點 184"/>
            <p:cNvCxnSpPr/>
            <p:nvPr/>
          </p:nvCxnSpPr>
          <p:spPr>
            <a:xfrm>
              <a:off x="5145923" y="4101568"/>
              <a:ext cx="0" cy="1592261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6" name="弧形 185"/>
            <p:cNvSpPr/>
            <p:nvPr/>
          </p:nvSpPr>
          <p:spPr>
            <a:xfrm flipV="1">
              <a:off x="5125468" y="3609788"/>
              <a:ext cx="612817" cy="1348691"/>
            </a:xfrm>
            <a:prstGeom prst="arc">
              <a:avLst>
                <a:gd name="adj1" fmla="val 18716253"/>
                <a:gd name="adj2" fmla="val 1976850"/>
              </a:avLst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8" name="直線單箭頭接點 187"/>
            <p:cNvCxnSpPr/>
            <p:nvPr/>
          </p:nvCxnSpPr>
          <p:spPr>
            <a:xfrm>
              <a:off x="4234918" y="4101568"/>
              <a:ext cx="0" cy="1592258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9" name="弧形 188"/>
            <p:cNvSpPr/>
            <p:nvPr/>
          </p:nvSpPr>
          <p:spPr>
            <a:xfrm>
              <a:off x="3698299" y="4402667"/>
              <a:ext cx="1138922" cy="1296249"/>
            </a:xfrm>
            <a:prstGeom prst="arc">
              <a:avLst>
                <a:gd name="adj1" fmla="val 5431849"/>
                <a:gd name="adj2" fmla="val 10412502"/>
              </a:avLst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3" name="直線接點 192"/>
            <p:cNvCxnSpPr>
              <a:stCxn id="8" idx="2"/>
              <a:endCxn id="21" idx="0"/>
            </p:cNvCxnSpPr>
            <p:nvPr/>
          </p:nvCxnSpPr>
          <p:spPr>
            <a:xfrm flipH="1">
              <a:off x="1891934" y="2530959"/>
              <a:ext cx="3767608" cy="1051438"/>
            </a:xfrm>
            <a:prstGeom prst="line">
              <a:avLst/>
            </a:prstGeom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stCxn id="8" idx="2"/>
              <a:endCxn id="31" idx="0"/>
            </p:cNvCxnSpPr>
            <p:nvPr/>
          </p:nvCxnSpPr>
          <p:spPr>
            <a:xfrm flipH="1">
              <a:off x="3778192" y="2530959"/>
              <a:ext cx="1881350" cy="1051439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8" idx="2"/>
              <a:endCxn id="32" idx="0"/>
            </p:cNvCxnSpPr>
            <p:nvPr/>
          </p:nvCxnSpPr>
          <p:spPr>
            <a:xfrm>
              <a:off x="5659542" y="2530959"/>
              <a:ext cx="1880" cy="1051439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stCxn id="8" idx="2"/>
              <a:endCxn id="33" idx="0"/>
            </p:cNvCxnSpPr>
            <p:nvPr/>
          </p:nvCxnSpPr>
          <p:spPr>
            <a:xfrm>
              <a:off x="5659542" y="2530959"/>
              <a:ext cx="1884249" cy="1051439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8" idx="2"/>
              <a:endCxn id="86" idx="0"/>
            </p:cNvCxnSpPr>
            <p:nvPr/>
          </p:nvCxnSpPr>
          <p:spPr>
            <a:xfrm>
              <a:off x="5659542" y="2530959"/>
              <a:ext cx="3888539" cy="105161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10063291" y="4509291"/>
              <a:ext cx="181812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2">
                      <a:lumMod val="50000"/>
                    </a:schemeClr>
                  </a:solidFill>
                </a:rPr>
                <a:t>default</a:t>
              </a:r>
            </a:p>
            <a:p>
              <a:r>
                <a:rPr lang="en-US" altLang="zh-TW" dirty="0" smtClean="0">
                  <a:solidFill>
                    <a:srgbClr val="92D050"/>
                  </a:solidFill>
                </a:rPr>
                <a:t>Normal game</a:t>
              </a:r>
            </a:p>
            <a:p>
              <a:r>
                <a:rPr lang="en-US" altLang="zh-TW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Hell mode</a:t>
              </a:r>
            </a:p>
            <a:p>
              <a:r>
                <a:rPr lang="en-US" altLang="zh-TW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Auto </a:t>
              </a:r>
              <a:r>
                <a:rPr lang="en-US" altLang="zh-TW" dirty="0" err="1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ai</a:t>
              </a:r>
              <a:endParaRPr lang="en-US" altLang="zh-TW" dirty="0" smtClean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zh-TW" dirty="0" smtClean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Train </a:t>
              </a:r>
              <a:r>
                <a:rPr lang="en-US" altLang="zh-TW" dirty="0" err="1" smtClean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ai</a:t>
              </a:r>
              <a:endParaRPr lang="en-US" altLang="zh-TW" dirty="0" smtClean="0">
                <a:solidFill>
                  <a:schemeClr val="bg2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Exit game ||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gg</a:t>
              </a:r>
              <a:endParaRPr lang="en-US" altLang="zh-TW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0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5498</TotalTime>
  <Words>44</Words>
  <Application>Microsoft Office PowerPoint</Application>
  <PresentationFormat>寬螢幕</PresentationFormat>
  <Paragraphs>26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Trebuchet MS</vt:lpstr>
      <vt:lpstr>柏林</vt:lpstr>
      <vt:lpstr>Tetris</vt:lpstr>
      <vt:lpstr>Program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49</cp:revision>
  <dcterms:created xsi:type="dcterms:W3CDTF">2017-05-31T15:55:25Z</dcterms:created>
  <dcterms:modified xsi:type="dcterms:W3CDTF">2017-06-15T15:12:22Z</dcterms:modified>
</cp:coreProperties>
</file>