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351" r:id="rId4"/>
    <p:sldId id="363" r:id="rId5"/>
    <p:sldId id="352" r:id="rId6"/>
    <p:sldId id="362" r:id="rId7"/>
    <p:sldId id="313" r:id="rId8"/>
    <p:sldId id="322" r:id="rId9"/>
    <p:sldId id="361" r:id="rId10"/>
    <p:sldId id="301" r:id="rId11"/>
    <p:sldId id="358" r:id="rId12"/>
    <p:sldId id="342" r:id="rId13"/>
    <p:sldId id="364" r:id="rId14"/>
    <p:sldId id="318" r:id="rId15"/>
    <p:sldId id="3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2" autoAdjust="0"/>
  </p:normalViewPr>
  <p:slideViewPr>
    <p:cSldViewPr snapToGrid="0" snapToObjects="1">
      <p:cViewPr varScale="1">
        <p:scale>
          <a:sx n="148" d="100"/>
          <a:sy n="148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4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4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6632040"/>
        <c:axId val="-2146563256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0167384"/>
        <c:axId val="-2090170280"/>
      </c:barChart>
      <c:catAx>
        <c:axId val="-2146632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46563256"/>
        <c:crosses val="autoZero"/>
        <c:auto val="1"/>
        <c:lblAlgn val="ctr"/>
        <c:lblOffset val="100"/>
        <c:noMultiLvlLbl val="0"/>
      </c:catAx>
      <c:valAx>
        <c:axId val="-2146563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46632040"/>
        <c:crosses val="autoZero"/>
        <c:crossBetween val="between"/>
      </c:valAx>
      <c:valAx>
        <c:axId val="-20901702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90167384"/>
        <c:crosses val="max"/>
        <c:crossBetween val="between"/>
      </c:valAx>
      <c:catAx>
        <c:axId val="-209016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9017028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409838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内容分发与管理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338" y="1236653"/>
            <a:ext cx="945418" cy="945418"/>
          </a:xfrm>
          <a:prstGeom prst="rect">
            <a:avLst/>
          </a:prstGeom>
        </p:spPr>
      </p:pic>
      <p:pic>
        <p:nvPicPr>
          <p:cNvPr id="27" name="Picture 26" descr="Screen Shot 2013-12-24 at 上午10.3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0" y="5173676"/>
            <a:ext cx="2178604" cy="1440000"/>
          </a:xfrm>
          <a:prstGeom prst="rect">
            <a:avLst/>
          </a:prstGeom>
        </p:spPr>
      </p:pic>
      <p:pic>
        <p:nvPicPr>
          <p:cNvPr id="26" name="Picture 25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3" b="22613"/>
          <a:stretch/>
        </p:blipFill>
        <p:spPr>
          <a:xfrm>
            <a:off x="2326712" y="5173675"/>
            <a:ext cx="17186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第四期：我的空间我做主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singhua Campus 3D Map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40" y="4005836"/>
            <a:ext cx="4373031" cy="21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672897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谢谢各位！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125" y="1417638"/>
            <a:ext cx="4436994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649967" y="2617966"/>
            <a:ext cx="50655" cy="4023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</a:t>
            </a:r>
            <a:r>
              <a:rPr lang="zh-CN" altLang="en-US" dirty="0" smtClean="0"/>
              <a:t>学院</a:t>
            </a:r>
            <a:r>
              <a:rPr lang="zh-CN" altLang="en-US" dirty="0" smtClean="0"/>
              <a:t>信息艺术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78" y="4581357"/>
            <a:ext cx="1914477" cy="151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74" y="4659317"/>
            <a:ext cx="2889389" cy="1295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Words>471</Words>
  <Application>Microsoft Macintosh PowerPoint</Application>
  <PresentationFormat>On-screen Show (4:3)</PresentationFormat>
  <Paragraphs>139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让实践教学追上摩尔？</vt:lpstr>
      <vt:lpstr>XLP的课程原理</vt:lpstr>
      <vt:lpstr>PowerPoint Presentation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PowerPoint Presentation</vt:lpstr>
      <vt:lpstr>第四期：我的空间我做主</vt:lpstr>
      <vt:lpstr>谢谢各位！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Woody De-Yu Wang</cp:lastModifiedBy>
  <cp:revision>862</cp:revision>
  <cp:lastPrinted>2013-11-01T12:48:36Z</cp:lastPrinted>
  <dcterms:created xsi:type="dcterms:W3CDTF">2013-10-17T02:20:10Z</dcterms:created>
  <dcterms:modified xsi:type="dcterms:W3CDTF">2013-12-24T03:49:54Z</dcterms:modified>
</cp:coreProperties>
</file>