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18" r:id="rId14"/>
    <p:sldId id="364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62" d="100"/>
          <a:sy n="162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789464"/>
        <c:axId val="-2034374488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4368184"/>
        <c:axId val="-2034371304"/>
      </c:barChart>
      <c:catAx>
        <c:axId val="-2044789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4374488"/>
        <c:crosses val="autoZero"/>
        <c:auto val="1"/>
        <c:lblAlgn val="ctr"/>
        <c:lblOffset val="100"/>
        <c:noMultiLvlLbl val="0"/>
      </c:catAx>
      <c:valAx>
        <c:axId val="-2034374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44789464"/>
        <c:crosses val="autoZero"/>
        <c:crossBetween val="between"/>
      </c:valAx>
      <c:valAx>
        <c:axId val="-20343713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4368184"/>
        <c:crosses val="max"/>
        <c:crossBetween val="between"/>
      </c:valAx>
      <c:catAx>
        <c:axId val="-2034368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4371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33487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XPLSTRUC002B2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18" y="4324803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515</Words>
  <Application>Microsoft Macintosh PowerPoint</Application>
  <PresentationFormat>On-screen Show (4:3)</PresentationFormat>
  <Paragraphs>158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第四期：大数据时代下： 我的空间我做主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Woody De-Yu Wang</cp:lastModifiedBy>
  <cp:revision>869</cp:revision>
  <cp:lastPrinted>2013-11-01T12:48:36Z</cp:lastPrinted>
  <dcterms:created xsi:type="dcterms:W3CDTF">2013-10-17T02:20:10Z</dcterms:created>
  <dcterms:modified xsi:type="dcterms:W3CDTF">2013-12-24T06:55:44Z</dcterms:modified>
</cp:coreProperties>
</file>