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3" r:id="rId3"/>
    <p:sldId id="351" r:id="rId4"/>
    <p:sldId id="363" r:id="rId5"/>
    <p:sldId id="352" r:id="rId6"/>
    <p:sldId id="362" r:id="rId7"/>
    <p:sldId id="313" r:id="rId8"/>
    <p:sldId id="322" r:id="rId9"/>
    <p:sldId id="361" r:id="rId10"/>
    <p:sldId id="301" r:id="rId11"/>
    <p:sldId id="358" r:id="rId12"/>
    <p:sldId id="342" r:id="rId13"/>
    <p:sldId id="364" r:id="rId14"/>
    <p:sldId id="318" r:id="rId15"/>
    <p:sldId id="3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92" autoAdjust="0"/>
  </p:normalViewPr>
  <p:slideViewPr>
    <p:cSldViewPr snapToGrid="0" snapToObjects="1">
      <p:cViewPr varScale="1">
        <p:scale>
          <a:sx n="81" d="100"/>
          <a:sy n="81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RaidHD:0%20Documents:User%20Docs:Agent%20Woody%20Wang:Ongoing%20Projects:2013-14%20Toyhouse:HIR%20Kick-off:Stats%20of%20Hackerspa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b="1" i="0" u="none" strike="noStrike" kern="1200" baseline="0">
                <a:solidFill>
                  <a:prstClr val="black"/>
                </a:solidFill>
                <a:latin typeface="Abadi MT Condensed Light"/>
                <a:ea typeface="+mn-ea"/>
                <a:cs typeface="Abadi MT Condensed Light"/>
              </a:defRPr>
            </a:pPr>
            <a:r>
              <a:rPr lang="zh-TW" altLang="en-US" sz="2400" b="0" i="0" kern="1200" baseline="0" dirty="0" smtClean="0">
                <a:solidFill>
                  <a:srgbClr val="000000"/>
                </a:solidFill>
                <a:effectLst/>
                <a:latin typeface="华文黑体"/>
                <a:ea typeface="华文黑体"/>
                <a:cs typeface="华文黑体"/>
              </a:rPr>
              <a:t>每年创客空间开幕的数量</a:t>
            </a:r>
            <a:endParaRPr lang="zh-TW" altLang="en-US" sz="2400" dirty="0" smtClean="0">
              <a:effectLst/>
            </a:endParaRP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'Month count'!$P$1</c:f>
              <c:strCache>
                <c:ptCount val="1"/>
                <c:pt idx="0">
                  <c:v>Accumulated</c:v>
                </c:pt>
              </c:strCache>
            </c:strRef>
          </c:tx>
          <c:spPr>
            <a:solidFill>
              <a:schemeClr val="accent2"/>
            </a:solidFill>
          </c:spPr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count'!$P$2:$P$21</c:f>
              <c:numCache>
                <c:formatCode>General</c:formatCode>
                <c:ptCount val="20"/>
                <c:pt idx="0">
                  <c:v>1.0</c:v>
                </c:pt>
                <c:pt idx="1">
                  <c:v>3.0</c:v>
                </c:pt>
                <c:pt idx="2">
                  <c:v>4.0</c:v>
                </c:pt>
                <c:pt idx="3">
                  <c:v>6.0</c:v>
                </c:pt>
                <c:pt idx="4">
                  <c:v>9.0</c:v>
                </c:pt>
                <c:pt idx="5">
                  <c:v>13.0</c:v>
                </c:pt>
                <c:pt idx="6">
                  <c:v>24.0</c:v>
                </c:pt>
                <c:pt idx="7">
                  <c:v>28.0</c:v>
                </c:pt>
                <c:pt idx="8">
                  <c:v>33.0</c:v>
                </c:pt>
                <c:pt idx="9">
                  <c:v>39.0</c:v>
                </c:pt>
                <c:pt idx="10">
                  <c:v>49.0</c:v>
                </c:pt>
                <c:pt idx="11">
                  <c:v>65.0</c:v>
                </c:pt>
                <c:pt idx="12">
                  <c:v>89.0</c:v>
                </c:pt>
                <c:pt idx="13">
                  <c:v>140.0</c:v>
                </c:pt>
                <c:pt idx="14">
                  <c:v>289.0</c:v>
                </c:pt>
                <c:pt idx="15">
                  <c:v>480.0</c:v>
                </c:pt>
                <c:pt idx="16">
                  <c:v>660.0</c:v>
                </c:pt>
                <c:pt idx="17">
                  <c:v>861.0</c:v>
                </c:pt>
                <c:pt idx="18">
                  <c:v>981.0</c:v>
                </c:pt>
                <c:pt idx="19">
                  <c:v>982.0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7216808"/>
        <c:axId val="-2037301832"/>
      </c:areaChart>
      <c:barChart>
        <c:barDir val="col"/>
        <c:grouping val="clustered"/>
        <c:varyColors val="0"/>
        <c:ser>
          <c:idx val="0"/>
          <c:order val="0"/>
          <c:tx>
            <c:strRef>
              <c:f>'Month count'!$O$1</c:f>
              <c:strCache>
                <c:ptCount val="1"/>
                <c:pt idx="0">
                  <c:v># of HackerSpaces founded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count'!$O$2:$O$21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11.0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  <c:pt idx="10">
                  <c:v>10.0</c:v>
                </c:pt>
                <c:pt idx="11">
                  <c:v>16.0</c:v>
                </c:pt>
                <c:pt idx="12">
                  <c:v>24.0</c:v>
                </c:pt>
                <c:pt idx="13">
                  <c:v>51.0</c:v>
                </c:pt>
                <c:pt idx="14">
                  <c:v>149.0</c:v>
                </c:pt>
                <c:pt idx="15">
                  <c:v>191.0</c:v>
                </c:pt>
                <c:pt idx="16">
                  <c:v>180.0</c:v>
                </c:pt>
                <c:pt idx="17">
                  <c:v>201.0</c:v>
                </c:pt>
                <c:pt idx="18">
                  <c:v>120.0</c:v>
                </c:pt>
                <c:pt idx="1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7295528"/>
        <c:axId val="-2037298648"/>
      </c:barChart>
      <c:catAx>
        <c:axId val="-2037216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37301832"/>
        <c:crosses val="autoZero"/>
        <c:auto val="1"/>
        <c:lblAlgn val="ctr"/>
        <c:lblOffset val="100"/>
        <c:noMultiLvlLbl val="0"/>
      </c:catAx>
      <c:valAx>
        <c:axId val="-20373018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37216808"/>
        <c:crosses val="autoZero"/>
        <c:crossBetween val="between"/>
      </c:valAx>
      <c:valAx>
        <c:axId val="-203729864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37295528"/>
        <c:crosses val="max"/>
        <c:crossBetween val="between"/>
      </c:valAx>
      <c:catAx>
        <c:axId val="-2037295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37298648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236561461067367"/>
          <c:y val="0.330555555555555"/>
          <c:w val="0.259400462962963"/>
          <c:h val="0.115605208333333"/>
        </c:manualLayout>
      </c:layout>
      <c:overlay val="1"/>
      <c:txPr>
        <a:bodyPr/>
        <a:lstStyle/>
        <a:p>
          <a:pPr>
            <a:defRPr lang="en-US"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badi MT Condensed Light"/>
          <a:cs typeface="Abadi MT Condensed Light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EE7ED-3A10-B949-9EB4-A7A0654C92E7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4BEEAB4D-03EF-6F44-9E75-171DCECA5069}">
      <dgm:prSet phldrT="[Text]" custT="1"/>
      <dgm:spPr/>
      <dgm:t>
        <a:bodyPr/>
        <a:lstStyle/>
        <a:p>
          <a:r>
            <a:rPr lang="zh-CN" altLang="en-US" sz="1600" dirty="0" smtClean="0"/>
            <a:t>挑战方准备</a:t>
          </a:r>
          <a:endParaRPr lang="en-US" sz="1600" dirty="0"/>
        </a:p>
      </dgm:t>
    </dgm:pt>
    <dgm:pt modelId="{CC34A88C-3CCD-F84E-BEC0-1D1EBF67611E}" type="parTrans" cxnId="{D1A77362-A038-834C-A569-9726FD026527}">
      <dgm:prSet/>
      <dgm:spPr/>
      <dgm:t>
        <a:bodyPr/>
        <a:lstStyle/>
        <a:p>
          <a:endParaRPr lang="en-US" sz="1200"/>
        </a:p>
      </dgm:t>
    </dgm:pt>
    <dgm:pt modelId="{0432BAC6-D4FC-2240-9E34-7CEAC825AFEC}" type="sibTrans" cxnId="{D1A77362-A038-834C-A569-9726FD026527}">
      <dgm:prSet/>
      <dgm:spPr/>
      <dgm:t>
        <a:bodyPr/>
        <a:lstStyle/>
        <a:p>
          <a:endParaRPr lang="en-US" sz="1200"/>
        </a:p>
      </dgm:t>
    </dgm:pt>
    <dgm:pt modelId="{2D6FBD64-17FC-4A4F-9F1B-9D740E6290C5}">
      <dgm:prSet phldrT="[Text]" custT="1"/>
      <dgm:spPr/>
      <dgm:t>
        <a:bodyPr/>
        <a:lstStyle/>
        <a:p>
          <a:r>
            <a:rPr lang="zh-CN" altLang="en-US" sz="1600" dirty="0" smtClean="0"/>
            <a:t>任务执行阶段</a:t>
          </a:r>
          <a:endParaRPr lang="en-US" sz="1600" dirty="0"/>
        </a:p>
      </dgm:t>
    </dgm:pt>
    <dgm:pt modelId="{D5AFBB3C-C9C7-EE49-884F-19240F9D3AE9}" type="parTrans" cxnId="{5DE8386C-20B3-CC43-B6F2-1080AE288166}">
      <dgm:prSet/>
      <dgm:spPr/>
      <dgm:t>
        <a:bodyPr/>
        <a:lstStyle/>
        <a:p>
          <a:endParaRPr lang="en-US" sz="1200"/>
        </a:p>
      </dgm:t>
    </dgm:pt>
    <dgm:pt modelId="{B0B06208-82B1-3845-B39F-89BE7EAFC5BA}" type="sibTrans" cxnId="{5DE8386C-20B3-CC43-B6F2-1080AE288166}">
      <dgm:prSet/>
      <dgm:spPr/>
      <dgm:t>
        <a:bodyPr/>
        <a:lstStyle/>
        <a:p>
          <a:endParaRPr lang="en-US" sz="1200"/>
        </a:p>
      </dgm:t>
    </dgm:pt>
    <dgm:pt modelId="{B84EC3F0-D70D-7E4D-B3A6-70158428CCCB}">
      <dgm:prSet phldrT="[Text]" custT="1"/>
      <dgm:spPr/>
      <dgm:t>
        <a:bodyPr/>
        <a:lstStyle/>
        <a:p>
          <a:r>
            <a:rPr lang="zh-CN" altLang="en-US" sz="1600" dirty="0" smtClean="0"/>
            <a:t>挑战方回顾总结</a:t>
          </a:r>
          <a:endParaRPr lang="en-US" sz="1600" dirty="0"/>
        </a:p>
      </dgm:t>
    </dgm:pt>
    <dgm:pt modelId="{99786331-8B8A-8D45-87F0-4C586F7B76E9}" type="parTrans" cxnId="{8F8F9A5B-B2FA-EE4A-8E75-4FC2BE3BBFA0}">
      <dgm:prSet/>
      <dgm:spPr/>
      <dgm:t>
        <a:bodyPr/>
        <a:lstStyle/>
        <a:p>
          <a:endParaRPr lang="en-US" sz="1200"/>
        </a:p>
      </dgm:t>
    </dgm:pt>
    <dgm:pt modelId="{27B151ED-FB5F-7A4C-A6B6-0D4686F6B09C}" type="sibTrans" cxnId="{8F8F9A5B-B2FA-EE4A-8E75-4FC2BE3BBFA0}">
      <dgm:prSet/>
      <dgm:spPr/>
      <dgm:t>
        <a:bodyPr/>
        <a:lstStyle/>
        <a:p>
          <a:endParaRPr lang="en-US" sz="1200"/>
        </a:p>
      </dgm:t>
    </dgm:pt>
    <dgm:pt modelId="{7933EC29-BA51-794A-B078-22E65B88C17E}" type="pres">
      <dgm:prSet presAssocID="{76DEE7ED-3A10-B949-9EB4-A7A0654C92E7}" presName="Name0" presStyleCnt="0">
        <dgm:presLayoutVars>
          <dgm:dir/>
          <dgm:resizeHandles val="exact"/>
        </dgm:presLayoutVars>
      </dgm:prSet>
      <dgm:spPr/>
    </dgm:pt>
    <dgm:pt modelId="{F25CC7FC-8664-0146-BF09-A9D33B20B4E4}" type="pres">
      <dgm:prSet presAssocID="{4BEEAB4D-03EF-6F44-9E75-171DCECA5069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78660-FB0C-B940-80AD-9B9694A928BE}" type="pres">
      <dgm:prSet presAssocID="{0432BAC6-D4FC-2240-9E34-7CEAC825AFEC}" presName="parSpace" presStyleCnt="0"/>
      <dgm:spPr/>
    </dgm:pt>
    <dgm:pt modelId="{EA1AD719-A19B-294F-9E3D-B7979601EE99}" type="pres">
      <dgm:prSet presAssocID="{2D6FBD64-17FC-4A4F-9F1B-9D740E6290C5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DDE3E-D29A-0B46-B096-75738EF159A6}" type="pres">
      <dgm:prSet presAssocID="{B0B06208-82B1-3845-B39F-89BE7EAFC5BA}" presName="parSpace" presStyleCnt="0"/>
      <dgm:spPr/>
    </dgm:pt>
    <dgm:pt modelId="{C885F437-B21A-FB48-9FAF-8D0D2F3649EB}" type="pres">
      <dgm:prSet presAssocID="{B84EC3F0-D70D-7E4D-B3A6-70158428CCCB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4A51B4-D252-D24D-8D66-2FBC392EA00B}" type="presOf" srcId="{B84EC3F0-D70D-7E4D-B3A6-70158428CCCB}" destId="{C885F437-B21A-FB48-9FAF-8D0D2F3649EB}" srcOrd="0" destOrd="0" presId="urn:microsoft.com/office/officeart/2005/8/layout/hChevron3"/>
    <dgm:cxn modelId="{5DE8386C-20B3-CC43-B6F2-1080AE288166}" srcId="{76DEE7ED-3A10-B949-9EB4-A7A0654C92E7}" destId="{2D6FBD64-17FC-4A4F-9F1B-9D740E6290C5}" srcOrd="1" destOrd="0" parTransId="{D5AFBB3C-C9C7-EE49-884F-19240F9D3AE9}" sibTransId="{B0B06208-82B1-3845-B39F-89BE7EAFC5BA}"/>
    <dgm:cxn modelId="{E2C8B914-59D2-5442-A41A-5DE7FF5442A3}" type="presOf" srcId="{76DEE7ED-3A10-B949-9EB4-A7A0654C92E7}" destId="{7933EC29-BA51-794A-B078-22E65B88C17E}" srcOrd="0" destOrd="0" presId="urn:microsoft.com/office/officeart/2005/8/layout/hChevron3"/>
    <dgm:cxn modelId="{9B94AE1F-12C1-1B4A-A410-9056DC402E86}" type="presOf" srcId="{2D6FBD64-17FC-4A4F-9F1B-9D740E6290C5}" destId="{EA1AD719-A19B-294F-9E3D-B7979601EE99}" srcOrd="0" destOrd="0" presId="urn:microsoft.com/office/officeart/2005/8/layout/hChevron3"/>
    <dgm:cxn modelId="{D1A77362-A038-834C-A569-9726FD026527}" srcId="{76DEE7ED-3A10-B949-9EB4-A7A0654C92E7}" destId="{4BEEAB4D-03EF-6F44-9E75-171DCECA5069}" srcOrd="0" destOrd="0" parTransId="{CC34A88C-3CCD-F84E-BEC0-1D1EBF67611E}" sibTransId="{0432BAC6-D4FC-2240-9E34-7CEAC825AFEC}"/>
    <dgm:cxn modelId="{8F8F9A5B-B2FA-EE4A-8E75-4FC2BE3BBFA0}" srcId="{76DEE7ED-3A10-B949-9EB4-A7A0654C92E7}" destId="{B84EC3F0-D70D-7E4D-B3A6-70158428CCCB}" srcOrd="2" destOrd="0" parTransId="{99786331-8B8A-8D45-87F0-4C586F7B76E9}" sibTransId="{27B151ED-FB5F-7A4C-A6B6-0D4686F6B09C}"/>
    <dgm:cxn modelId="{4C73ACDE-BF37-F84D-9832-CEB0AEBE486F}" type="presOf" srcId="{4BEEAB4D-03EF-6F44-9E75-171DCECA5069}" destId="{F25CC7FC-8664-0146-BF09-A9D33B20B4E4}" srcOrd="0" destOrd="0" presId="urn:microsoft.com/office/officeart/2005/8/layout/hChevron3"/>
    <dgm:cxn modelId="{DF5F46A1-768F-4743-B2D2-68B6A1F8F296}" type="presParOf" srcId="{7933EC29-BA51-794A-B078-22E65B88C17E}" destId="{F25CC7FC-8664-0146-BF09-A9D33B20B4E4}" srcOrd="0" destOrd="0" presId="urn:microsoft.com/office/officeart/2005/8/layout/hChevron3"/>
    <dgm:cxn modelId="{0E4FC33A-A5A0-E648-B91E-EDFE17F3D904}" type="presParOf" srcId="{7933EC29-BA51-794A-B078-22E65B88C17E}" destId="{4B678660-FB0C-B940-80AD-9B9694A928BE}" srcOrd="1" destOrd="0" presId="urn:microsoft.com/office/officeart/2005/8/layout/hChevron3"/>
    <dgm:cxn modelId="{6C4D3466-F4CB-8948-8EB8-B09712D1F1FE}" type="presParOf" srcId="{7933EC29-BA51-794A-B078-22E65B88C17E}" destId="{EA1AD719-A19B-294F-9E3D-B7979601EE99}" srcOrd="2" destOrd="0" presId="urn:microsoft.com/office/officeart/2005/8/layout/hChevron3"/>
    <dgm:cxn modelId="{3C521B07-C72C-E248-954F-8D3517B04BC0}" type="presParOf" srcId="{7933EC29-BA51-794A-B078-22E65B88C17E}" destId="{351DDE3E-D29A-0B46-B096-75738EF159A6}" srcOrd="3" destOrd="0" presId="urn:microsoft.com/office/officeart/2005/8/layout/hChevron3"/>
    <dgm:cxn modelId="{2FEBF690-3A66-4D40-9894-DC2154C9F68C}" type="presParOf" srcId="{7933EC29-BA51-794A-B078-22E65B88C17E}" destId="{C885F437-B21A-FB48-9FAF-8D0D2F3649E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638E8E-B7D2-0442-A00F-51D46DEB5D72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7FDD2-CFA7-5B4B-90DD-486E1F6EECB1}">
      <dgm:prSet phldrT="[Text]" custT="1"/>
      <dgm:spPr/>
      <dgm:t>
        <a:bodyPr/>
        <a:lstStyle/>
        <a:p>
          <a:r>
            <a:rPr lang="zh-CN" altLang="en-US" sz="2400" dirty="0" smtClean="0"/>
            <a:t>主题</a:t>
          </a:r>
          <a:endParaRPr lang="en-US" sz="2400" dirty="0"/>
        </a:p>
      </dgm:t>
    </dgm:pt>
    <dgm:pt modelId="{2164F6BF-6C3E-E24D-9EF1-4F22AB7CF00A}" type="parTrans" cxnId="{17E5D186-756C-6242-A613-75E853122307}">
      <dgm:prSet/>
      <dgm:spPr/>
      <dgm:t>
        <a:bodyPr/>
        <a:lstStyle/>
        <a:p>
          <a:endParaRPr lang="en-US" sz="1200"/>
        </a:p>
      </dgm:t>
    </dgm:pt>
    <dgm:pt modelId="{59778520-79D0-E049-A9BB-B73114FFBDA1}" type="sibTrans" cxnId="{17E5D186-756C-6242-A613-75E853122307}">
      <dgm:prSet/>
      <dgm:spPr/>
      <dgm:t>
        <a:bodyPr/>
        <a:lstStyle/>
        <a:p>
          <a:endParaRPr lang="en-US" sz="1200"/>
        </a:p>
      </dgm:t>
    </dgm:pt>
    <dgm:pt modelId="{648E48B5-6C1B-4B48-8860-4C81A63732D6}">
      <dgm:prSet phldrT="[Text]" custT="1"/>
      <dgm:spPr/>
      <dgm:t>
        <a:bodyPr/>
        <a:lstStyle/>
        <a:p>
          <a:r>
            <a:rPr lang="zh-CN" altLang="en-US" sz="1800" dirty="0" smtClean="0"/>
            <a:t>挑战方</a:t>
          </a:r>
          <a:r>
            <a:rPr lang="en-US" altLang="zh-CN" sz="1800" dirty="0" smtClean="0"/>
            <a:t>(30</a:t>
          </a:r>
          <a:r>
            <a:rPr lang="zh-CN" altLang="en-US" sz="1800" dirty="0" smtClean="0"/>
            <a:t>人</a:t>
          </a:r>
          <a:r>
            <a:rPr lang="en-US" altLang="zh-CN" sz="1800" dirty="0" smtClean="0"/>
            <a:t>)</a:t>
          </a:r>
          <a:endParaRPr lang="en-US" sz="1800" dirty="0"/>
        </a:p>
      </dgm:t>
    </dgm:pt>
    <dgm:pt modelId="{EA1B50C7-0201-BA4C-975E-1F1D6F10EFF7}" type="parTrans" cxnId="{EFC86004-77E7-6545-857D-5F2CBC891DDD}">
      <dgm:prSet/>
      <dgm:spPr/>
      <dgm:t>
        <a:bodyPr/>
        <a:lstStyle/>
        <a:p>
          <a:endParaRPr lang="en-US" sz="1200"/>
        </a:p>
      </dgm:t>
    </dgm:pt>
    <dgm:pt modelId="{E7AD55FF-ECC8-B94F-9D0A-AE29CA02F1FB}" type="sibTrans" cxnId="{EFC86004-77E7-6545-857D-5F2CBC891DDD}">
      <dgm:prSet/>
      <dgm:spPr/>
      <dgm:t>
        <a:bodyPr/>
        <a:lstStyle/>
        <a:p>
          <a:endParaRPr lang="en-US" sz="1200"/>
        </a:p>
      </dgm:t>
    </dgm:pt>
    <dgm:pt modelId="{FC5F51F5-F1B0-E142-B1AA-D9C5BDDCB670}">
      <dgm:prSet phldrT="[Text]" custT="1"/>
      <dgm:spPr/>
      <dgm:t>
        <a:bodyPr/>
        <a:lstStyle/>
        <a:p>
          <a:r>
            <a:rPr lang="zh-CN" altLang="en-US" sz="1800" dirty="0" smtClean="0"/>
            <a:t>任务方</a:t>
          </a:r>
          <a:r>
            <a:rPr lang="en-US" altLang="zh-CN" sz="1800" dirty="0" smtClean="0"/>
            <a:t>(30</a:t>
          </a:r>
          <a:r>
            <a:rPr lang="zh-CN" altLang="en-US" sz="1800" dirty="0" smtClean="0"/>
            <a:t>人</a:t>
          </a:r>
          <a:r>
            <a:rPr lang="en-US" altLang="zh-CN" sz="1800" dirty="0" smtClean="0"/>
            <a:t>)</a:t>
          </a:r>
          <a:endParaRPr lang="en-US" sz="1800" dirty="0"/>
        </a:p>
      </dgm:t>
    </dgm:pt>
    <dgm:pt modelId="{F6A76873-9FFE-2B4A-A403-B2F9D250C4B6}" type="parTrans" cxnId="{4C495641-072F-AD4D-BBE2-49E16C1AACBC}">
      <dgm:prSet/>
      <dgm:spPr/>
      <dgm:t>
        <a:bodyPr/>
        <a:lstStyle/>
        <a:p>
          <a:endParaRPr lang="en-US" sz="1200"/>
        </a:p>
      </dgm:t>
    </dgm:pt>
    <dgm:pt modelId="{7F6C0482-35CA-4447-8E8B-1A57EA375380}" type="sibTrans" cxnId="{4C495641-072F-AD4D-BBE2-49E16C1AACBC}">
      <dgm:prSet/>
      <dgm:spPr/>
      <dgm:t>
        <a:bodyPr/>
        <a:lstStyle/>
        <a:p>
          <a:endParaRPr lang="en-US" sz="1200"/>
        </a:p>
      </dgm:t>
    </dgm:pt>
    <dgm:pt modelId="{763C6774-D457-ED48-860D-58EE20102655}">
      <dgm:prSet phldrT="[Text]" custT="1"/>
      <dgm:spPr/>
      <dgm:t>
        <a:bodyPr/>
        <a:lstStyle/>
        <a:p>
          <a:r>
            <a:rPr lang="zh-CN" altLang="en-US" sz="1800" dirty="0" smtClean="0"/>
            <a:t>评委</a:t>
          </a:r>
          <a:endParaRPr lang="en-US" sz="1800" dirty="0"/>
        </a:p>
      </dgm:t>
    </dgm:pt>
    <dgm:pt modelId="{511C75F3-0B27-4F4B-BD3E-4BD9E4C41E97}" type="parTrans" cxnId="{6E2113E8-8D78-6840-AB1E-B8158F8990E1}">
      <dgm:prSet/>
      <dgm:spPr/>
      <dgm:t>
        <a:bodyPr/>
        <a:lstStyle/>
        <a:p>
          <a:endParaRPr lang="en-US" sz="1200"/>
        </a:p>
      </dgm:t>
    </dgm:pt>
    <dgm:pt modelId="{29E5EAE4-9EFE-9D48-B7A4-376ACD413A7E}" type="sibTrans" cxnId="{6E2113E8-8D78-6840-AB1E-B8158F8990E1}">
      <dgm:prSet/>
      <dgm:spPr/>
      <dgm:t>
        <a:bodyPr/>
        <a:lstStyle/>
        <a:p>
          <a:endParaRPr lang="en-US" sz="1200"/>
        </a:p>
      </dgm:t>
    </dgm:pt>
    <dgm:pt modelId="{EE767626-E547-0247-B4E2-C66027FCE312}" type="pres">
      <dgm:prSet presAssocID="{98638E8E-B7D2-0442-A00F-51D46DEB5D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3628C9-84B1-0D4F-89B7-680D7002C678}" type="pres">
      <dgm:prSet presAssocID="{2427FDD2-CFA7-5B4B-90DD-486E1F6EECB1}" presName="centerShape" presStyleLbl="node0" presStyleIdx="0" presStyleCnt="1"/>
      <dgm:spPr/>
      <dgm:t>
        <a:bodyPr/>
        <a:lstStyle/>
        <a:p>
          <a:endParaRPr lang="en-US"/>
        </a:p>
      </dgm:t>
    </dgm:pt>
    <dgm:pt modelId="{798C3725-AAFD-6E4D-B82F-51F9BDDFC6FF}" type="pres">
      <dgm:prSet presAssocID="{EA1B50C7-0201-BA4C-975E-1F1D6F10EFF7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DC14D4DF-DCA9-0144-9EAF-B36DE6274F76}" type="pres">
      <dgm:prSet presAssocID="{648E48B5-6C1B-4B48-8860-4C81A63732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A0490-3C74-B346-8362-880B5C7F171D}" type="pres">
      <dgm:prSet presAssocID="{F6A76873-9FFE-2B4A-A403-B2F9D250C4B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283B5824-BB08-FB4B-8E7F-FDA15FD96F64}" type="pres">
      <dgm:prSet presAssocID="{FC5F51F5-F1B0-E142-B1AA-D9C5BDDCB67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1EE94-AB27-DB41-B0F6-0B07CEE659DD}" type="pres">
      <dgm:prSet presAssocID="{511C75F3-0B27-4F4B-BD3E-4BD9E4C41E97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904C1902-1EEE-DC4A-A8D6-34E1EDE1A9D4}" type="pres">
      <dgm:prSet presAssocID="{763C6774-D457-ED48-860D-58EE2010265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43792E-CF68-8D44-9C96-DAE0C7F07B1A}" type="presOf" srcId="{511C75F3-0B27-4F4B-BD3E-4BD9E4C41E97}" destId="{3FB1EE94-AB27-DB41-B0F6-0B07CEE659DD}" srcOrd="0" destOrd="0" presId="urn:microsoft.com/office/officeart/2005/8/layout/radial4"/>
    <dgm:cxn modelId="{6E2113E8-8D78-6840-AB1E-B8158F8990E1}" srcId="{2427FDD2-CFA7-5B4B-90DD-486E1F6EECB1}" destId="{763C6774-D457-ED48-860D-58EE20102655}" srcOrd="2" destOrd="0" parTransId="{511C75F3-0B27-4F4B-BD3E-4BD9E4C41E97}" sibTransId="{29E5EAE4-9EFE-9D48-B7A4-376ACD413A7E}"/>
    <dgm:cxn modelId="{1156FD1B-1780-744B-8095-A9178B821322}" type="presOf" srcId="{2427FDD2-CFA7-5B4B-90DD-486E1F6EECB1}" destId="{4D3628C9-84B1-0D4F-89B7-680D7002C678}" srcOrd="0" destOrd="0" presId="urn:microsoft.com/office/officeart/2005/8/layout/radial4"/>
    <dgm:cxn modelId="{5E918D88-AEF6-744B-A2AF-44E60B7D2F49}" type="presOf" srcId="{FC5F51F5-F1B0-E142-B1AA-D9C5BDDCB670}" destId="{283B5824-BB08-FB4B-8E7F-FDA15FD96F64}" srcOrd="0" destOrd="0" presId="urn:microsoft.com/office/officeart/2005/8/layout/radial4"/>
    <dgm:cxn modelId="{7397CC3A-C857-4545-9DBC-B0763F148134}" type="presOf" srcId="{F6A76873-9FFE-2B4A-A403-B2F9D250C4B6}" destId="{3C3A0490-3C74-B346-8362-880B5C7F171D}" srcOrd="0" destOrd="0" presId="urn:microsoft.com/office/officeart/2005/8/layout/radial4"/>
    <dgm:cxn modelId="{61A0F741-2AD5-1A4A-B06A-AB4BF77F3F3B}" type="presOf" srcId="{648E48B5-6C1B-4B48-8860-4C81A63732D6}" destId="{DC14D4DF-DCA9-0144-9EAF-B36DE6274F76}" srcOrd="0" destOrd="0" presId="urn:microsoft.com/office/officeart/2005/8/layout/radial4"/>
    <dgm:cxn modelId="{1E0C8E00-2229-C44A-8651-64124ADC9E13}" type="presOf" srcId="{EA1B50C7-0201-BA4C-975E-1F1D6F10EFF7}" destId="{798C3725-AAFD-6E4D-B82F-51F9BDDFC6FF}" srcOrd="0" destOrd="0" presId="urn:microsoft.com/office/officeart/2005/8/layout/radial4"/>
    <dgm:cxn modelId="{A8F6634F-CC37-394F-AFFF-D009E5A305CC}" type="presOf" srcId="{98638E8E-B7D2-0442-A00F-51D46DEB5D72}" destId="{EE767626-E547-0247-B4E2-C66027FCE312}" srcOrd="0" destOrd="0" presId="urn:microsoft.com/office/officeart/2005/8/layout/radial4"/>
    <dgm:cxn modelId="{4C495641-072F-AD4D-BBE2-49E16C1AACBC}" srcId="{2427FDD2-CFA7-5B4B-90DD-486E1F6EECB1}" destId="{FC5F51F5-F1B0-E142-B1AA-D9C5BDDCB670}" srcOrd="1" destOrd="0" parTransId="{F6A76873-9FFE-2B4A-A403-B2F9D250C4B6}" sibTransId="{7F6C0482-35CA-4447-8E8B-1A57EA375380}"/>
    <dgm:cxn modelId="{EFC86004-77E7-6545-857D-5F2CBC891DDD}" srcId="{2427FDD2-CFA7-5B4B-90DD-486E1F6EECB1}" destId="{648E48B5-6C1B-4B48-8860-4C81A63732D6}" srcOrd="0" destOrd="0" parTransId="{EA1B50C7-0201-BA4C-975E-1F1D6F10EFF7}" sibTransId="{E7AD55FF-ECC8-B94F-9D0A-AE29CA02F1FB}"/>
    <dgm:cxn modelId="{17E5D186-756C-6242-A613-75E853122307}" srcId="{98638E8E-B7D2-0442-A00F-51D46DEB5D72}" destId="{2427FDD2-CFA7-5B4B-90DD-486E1F6EECB1}" srcOrd="0" destOrd="0" parTransId="{2164F6BF-6C3E-E24D-9EF1-4F22AB7CF00A}" sibTransId="{59778520-79D0-E049-A9BB-B73114FFBDA1}"/>
    <dgm:cxn modelId="{A283D79C-D1DE-F442-A46C-36726BDE4F55}" type="presOf" srcId="{763C6774-D457-ED48-860D-58EE20102655}" destId="{904C1902-1EEE-DC4A-A8D6-34E1EDE1A9D4}" srcOrd="0" destOrd="0" presId="urn:microsoft.com/office/officeart/2005/8/layout/radial4"/>
    <dgm:cxn modelId="{CBB1FA86-8381-B346-AF1C-32CA32C5B495}" type="presParOf" srcId="{EE767626-E547-0247-B4E2-C66027FCE312}" destId="{4D3628C9-84B1-0D4F-89B7-680D7002C678}" srcOrd="0" destOrd="0" presId="urn:microsoft.com/office/officeart/2005/8/layout/radial4"/>
    <dgm:cxn modelId="{19603733-DF20-5145-B1E4-3763E9B20E28}" type="presParOf" srcId="{EE767626-E547-0247-B4E2-C66027FCE312}" destId="{798C3725-AAFD-6E4D-B82F-51F9BDDFC6FF}" srcOrd="1" destOrd="0" presId="urn:microsoft.com/office/officeart/2005/8/layout/radial4"/>
    <dgm:cxn modelId="{A1CF262B-C28A-604B-B29E-420C9E843783}" type="presParOf" srcId="{EE767626-E547-0247-B4E2-C66027FCE312}" destId="{DC14D4DF-DCA9-0144-9EAF-B36DE6274F76}" srcOrd="2" destOrd="0" presId="urn:microsoft.com/office/officeart/2005/8/layout/radial4"/>
    <dgm:cxn modelId="{2097EDCB-EE84-8640-856C-6B6DB92EED8D}" type="presParOf" srcId="{EE767626-E547-0247-B4E2-C66027FCE312}" destId="{3C3A0490-3C74-B346-8362-880B5C7F171D}" srcOrd="3" destOrd="0" presId="urn:microsoft.com/office/officeart/2005/8/layout/radial4"/>
    <dgm:cxn modelId="{C8649410-D940-BB46-8D09-C207EB8CCB41}" type="presParOf" srcId="{EE767626-E547-0247-B4E2-C66027FCE312}" destId="{283B5824-BB08-FB4B-8E7F-FDA15FD96F64}" srcOrd="4" destOrd="0" presId="urn:microsoft.com/office/officeart/2005/8/layout/radial4"/>
    <dgm:cxn modelId="{169C884A-7354-E048-AFC0-3B3B44DFA2E2}" type="presParOf" srcId="{EE767626-E547-0247-B4E2-C66027FCE312}" destId="{3FB1EE94-AB27-DB41-B0F6-0B07CEE659DD}" srcOrd="5" destOrd="0" presId="urn:microsoft.com/office/officeart/2005/8/layout/radial4"/>
    <dgm:cxn modelId="{558C05E0-929C-C94E-A60D-5DBEE16759B8}" type="presParOf" srcId="{EE767626-E547-0247-B4E2-C66027FCE312}" destId="{904C1902-1EEE-DC4A-A8D6-34E1EDE1A9D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85F634-A093-D149-8205-6C30955364BD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1D41C-3538-7A45-8F39-4D50C44844E7}">
      <dgm:prSet phldrT="[Text]"/>
      <dgm:spPr/>
      <dgm:t>
        <a:bodyPr/>
        <a:lstStyle/>
        <a:p>
          <a:r>
            <a:rPr lang="zh-CN" altLang="en-US" dirty="0" smtClean="0"/>
            <a:t>第一期：建造全自动供应链</a:t>
          </a:r>
          <a:endParaRPr lang="en-US" dirty="0"/>
        </a:p>
      </dgm:t>
    </dgm:pt>
    <dgm:pt modelId="{04A00CBA-2955-2C47-BA82-6442041D8224}" type="parTrans" cxnId="{1C1C5DF6-BBCB-1E44-BC2C-B8751CE3340A}">
      <dgm:prSet/>
      <dgm:spPr/>
      <dgm:t>
        <a:bodyPr/>
        <a:lstStyle/>
        <a:p>
          <a:endParaRPr lang="en-US"/>
        </a:p>
      </dgm:t>
    </dgm:pt>
    <dgm:pt modelId="{B5A5D101-9EC3-A845-AC39-CCB882BA16AF}" type="sibTrans" cxnId="{1C1C5DF6-BBCB-1E44-BC2C-B8751CE3340A}">
      <dgm:prSet/>
      <dgm:spPr/>
      <dgm:t>
        <a:bodyPr/>
        <a:lstStyle/>
        <a:p>
          <a:endParaRPr lang="en-US"/>
        </a:p>
      </dgm:t>
    </dgm:pt>
    <dgm:pt modelId="{E087EEEB-5BB6-DD4A-B3CD-D50488203CC9}">
      <dgm:prSet phldrT="[Text]"/>
      <dgm:spPr/>
      <dgm:t>
        <a:bodyPr/>
        <a:lstStyle/>
        <a:p>
          <a:r>
            <a:rPr lang="en-US" altLang="zh-CN" dirty="0" smtClean="0"/>
            <a:t>2012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22</a:t>
          </a:r>
          <a:r>
            <a:rPr lang="zh-CN" altLang="en-US" dirty="0" smtClean="0"/>
            <a:t>日－</a:t>
          </a:r>
          <a:r>
            <a:rPr lang="en-US" altLang="zh-CN" dirty="0" smtClean="0"/>
            <a:t>25</a:t>
          </a:r>
          <a:r>
            <a:rPr lang="zh-CN" altLang="en-US" dirty="0" smtClean="0"/>
            <a:t>日</a:t>
          </a:r>
          <a:endParaRPr lang="en-US" dirty="0"/>
        </a:p>
      </dgm:t>
    </dgm:pt>
    <dgm:pt modelId="{89F7DF88-1717-5F41-AA9C-26739ED6CC3C}" type="parTrans" cxnId="{CD609B08-68DF-7348-8EEA-180AF80E01D7}">
      <dgm:prSet/>
      <dgm:spPr/>
      <dgm:t>
        <a:bodyPr/>
        <a:lstStyle/>
        <a:p>
          <a:endParaRPr lang="en-US"/>
        </a:p>
      </dgm:t>
    </dgm:pt>
    <dgm:pt modelId="{11F76CF2-085E-0249-85BF-BA441EDB0FB3}" type="sibTrans" cxnId="{CD609B08-68DF-7348-8EEA-180AF80E01D7}">
      <dgm:prSet/>
      <dgm:spPr/>
      <dgm:t>
        <a:bodyPr/>
        <a:lstStyle/>
        <a:p>
          <a:endParaRPr lang="en-US"/>
        </a:p>
      </dgm:t>
    </dgm:pt>
    <dgm:pt modelId="{7F1CDF84-665A-DC41-9D8D-FE1FA94802D6}">
      <dgm:prSet phldrT="[Text]"/>
      <dgm:spPr/>
      <dgm:t>
        <a:bodyPr/>
        <a:lstStyle/>
        <a:p>
          <a:r>
            <a:rPr lang="zh-CN" altLang="en-US" dirty="0" smtClean="0"/>
            <a:t>第二期：建设南海无人岛</a:t>
          </a:r>
          <a:endParaRPr lang="en-US" dirty="0"/>
        </a:p>
      </dgm:t>
    </dgm:pt>
    <dgm:pt modelId="{A5976B71-0760-5F4F-8C43-541A8FE90C54}" type="parTrans" cxnId="{3F0D16B9-BF57-8644-B21C-BBADE4E020C8}">
      <dgm:prSet/>
      <dgm:spPr/>
      <dgm:t>
        <a:bodyPr/>
        <a:lstStyle/>
        <a:p>
          <a:endParaRPr lang="en-US"/>
        </a:p>
      </dgm:t>
    </dgm:pt>
    <dgm:pt modelId="{01DB2D84-A4E8-D042-8069-20D93843BF27}" type="sibTrans" cxnId="{3F0D16B9-BF57-8644-B21C-BBADE4E020C8}">
      <dgm:prSet/>
      <dgm:spPr/>
      <dgm:t>
        <a:bodyPr/>
        <a:lstStyle/>
        <a:p>
          <a:endParaRPr lang="en-US"/>
        </a:p>
      </dgm:t>
    </dgm:pt>
    <dgm:pt modelId="{A5543728-D232-FA4F-849C-881E4D12B91D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1</a:t>
          </a:r>
          <a:r>
            <a:rPr lang="zh-CN" altLang="en-US" dirty="0" smtClean="0"/>
            <a:t>月</a:t>
          </a:r>
          <a:r>
            <a:rPr lang="en-US" altLang="zh-CN" dirty="0" smtClean="0"/>
            <a:t>17</a:t>
          </a:r>
          <a:r>
            <a:rPr lang="zh-CN" altLang="en-US" dirty="0" smtClean="0"/>
            <a:t>日－</a:t>
          </a:r>
          <a:r>
            <a:rPr lang="en-US" altLang="zh-CN" dirty="0" smtClean="0"/>
            <a:t>20</a:t>
          </a:r>
          <a:r>
            <a:rPr lang="zh-CN" altLang="en-US" dirty="0" smtClean="0"/>
            <a:t>日</a:t>
          </a:r>
          <a:endParaRPr lang="en-US" dirty="0"/>
        </a:p>
      </dgm:t>
    </dgm:pt>
    <dgm:pt modelId="{7CD52E9B-7D73-0A47-803D-8A257B540862}" type="parTrans" cxnId="{4E72DDEC-1BA1-A645-8C6A-0C85D7BDDCE0}">
      <dgm:prSet/>
      <dgm:spPr/>
      <dgm:t>
        <a:bodyPr/>
        <a:lstStyle/>
        <a:p>
          <a:endParaRPr lang="en-US"/>
        </a:p>
      </dgm:t>
    </dgm:pt>
    <dgm:pt modelId="{AD99F965-35DA-684C-ACE0-C706F0A48647}" type="sibTrans" cxnId="{4E72DDEC-1BA1-A645-8C6A-0C85D7BDDCE0}">
      <dgm:prSet/>
      <dgm:spPr/>
      <dgm:t>
        <a:bodyPr/>
        <a:lstStyle/>
        <a:p>
          <a:endParaRPr lang="en-US"/>
        </a:p>
      </dgm:t>
    </dgm:pt>
    <dgm:pt modelId="{B6913481-E6AD-8F48-A45A-BF1BBA0BB376}">
      <dgm:prSet phldrT="[Text]"/>
      <dgm:spPr/>
      <dgm:t>
        <a:bodyPr/>
        <a:lstStyle/>
        <a:p>
          <a:r>
            <a:rPr lang="zh-CN" altLang="en-US" dirty="0" smtClean="0"/>
            <a:t>第三期：开发可持续发展数字国度</a:t>
          </a:r>
          <a:endParaRPr lang="en-US" dirty="0"/>
        </a:p>
      </dgm:t>
    </dgm:pt>
    <dgm:pt modelId="{B5D230DA-3E53-A246-9D95-49B75EDBE897}" type="parTrans" cxnId="{5AD0B06D-BB71-7044-8939-14A90BBF083F}">
      <dgm:prSet/>
      <dgm:spPr/>
      <dgm:t>
        <a:bodyPr/>
        <a:lstStyle/>
        <a:p>
          <a:endParaRPr lang="en-US"/>
        </a:p>
      </dgm:t>
    </dgm:pt>
    <dgm:pt modelId="{C397EA6E-A020-FE4F-9A46-D58A932F4C38}" type="sibTrans" cxnId="{5AD0B06D-BB71-7044-8939-14A90BBF083F}">
      <dgm:prSet/>
      <dgm:spPr/>
      <dgm:t>
        <a:bodyPr/>
        <a:lstStyle/>
        <a:p>
          <a:endParaRPr lang="en-US"/>
        </a:p>
      </dgm:t>
    </dgm:pt>
    <dgm:pt modelId="{E4B4E60D-B0D4-F64A-B8B5-EC1F69D10EC0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28</a:t>
          </a:r>
          <a:r>
            <a:rPr lang="zh-CN" altLang="en-US" dirty="0" smtClean="0"/>
            <a:t>日</a:t>
          </a:r>
          <a:r>
            <a:rPr lang="zh-CN" altLang="zh-CN" dirty="0" smtClean="0"/>
            <a:t>－</a:t>
          </a:r>
          <a:r>
            <a:rPr lang="en-US" altLang="zh-CN" dirty="0" smtClean="0"/>
            <a:t>31</a:t>
          </a:r>
          <a:r>
            <a:rPr lang="zh-CN" altLang="en-US" dirty="0" smtClean="0"/>
            <a:t>日</a:t>
          </a:r>
          <a:endParaRPr lang="en-US" dirty="0"/>
        </a:p>
      </dgm:t>
    </dgm:pt>
    <dgm:pt modelId="{68490FBE-336D-CE46-897F-74DF984274D9}" type="parTrans" cxnId="{415D28B2-4E57-6242-9F95-4DB76A3AEFC8}">
      <dgm:prSet/>
      <dgm:spPr/>
      <dgm:t>
        <a:bodyPr/>
        <a:lstStyle/>
        <a:p>
          <a:endParaRPr lang="en-US"/>
        </a:p>
      </dgm:t>
    </dgm:pt>
    <dgm:pt modelId="{0A9CBA11-0331-2341-B591-7969D3FB3FCA}" type="sibTrans" cxnId="{415D28B2-4E57-6242-9F95-4DB76A3AEFC8}">
      <dgm:prSet/>
      <dgm:spPr/>
      <dgm:t>
        <a:bodyPr/>
        <a:lstStyle/>
        <a:p>
          <a:endParaRPr lang="en-US"/>
        </a:p>
      </dgm:t>
    </dgm:pt>
    <dgm:pt modelId="{BBA1877C-3C4B-624D-8639-C44344E550A1}">
      <dgm:prSet/>
      <dgm:spPr/>
      <dgm:t>
        <a:bodyPr/>
        <a:lstStyle/>
        <a:p>
          <a:r>
            <a:rPr lang="zh-CN" altLang="en-US" dirty="0" smtClean="0"/>
            <a:t>挑战方：来自各地的自愿者和大学生，</a:t>
          </a:r>
          <a:r>
            <a:rPr lang="en-US" altLang="zh-CN" dirty="0" smtClean="0"/>
            <a:t>6</a:t>
          </a:r>
          <a:r>
            <a:rPr lang="zh-CN" altLang="en-US" dirty="0" smtClean="0"/>
            <a:t>人；</a:t>
          </a:r>
          <a:endParaRPr lang="en-US" altLang="zh-CN" dirty="0" smtClean="0"/>
        </a:p>
      </dgm:t>
    </dgm:pt>
    <dgm:pt modelId="{7FB1FFDA-07C5-8C4D-BB10-B8168CEDA638}" type="parTrans" cxnId="{17C37381-7F78-1847-827D-66ABA03D1545}">
      <dgm:prSet/>
      <dgm:spPr/>
      <dgm:t>
        <a:bodyPr/>
        <a:lstStyle/>
        <a:p>
          <a:endParaRPr lang="en-US"/>
        </a:p>
      </dgm:t>
    </dgm:pt>
    <dgm:pt modelId="{04450240-97E2-A14F-87AA-B20BB6AB87CD}" type="sibTrans" cxnId="{17C37381-7F78-1847-827D-66ABA03D1545}">
      <dgm:prSet/>
      <dgm:spPr/>
      <dgm:t>
        <a:bodyPr/>
        <a:lstStyle/>
        <a:p>
          <a:endParaRPr lang="en-US"/>
        </a:p>
      </dgm:t>
    </dgm:pt>
    <dgm:pt modelId="{89FC3976-BF1B-9E44-A51F-7B044C494BDB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个不同科系的工程管理硕士，</a:t>
          </a:r>
          <a:r>
            <a:rPr lang="en-US" altLang="zh-CN" dirty="0" smtClean="0"/>
            <a:t>78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0247C6F0-FE4A-BD46-A64A-3100A3BF7511}" type="parTrans" cxnId="{B84A0B36-DE4B-D142-A8ED-4F7D3941052D}">
      <dgm:prSet/>
      <dgm:spPr/>
      <dgm:t>
        <a:bodyPr/>
        <a:lstStyle/>
        <a:p>
          <a:endParaRPr lang="en-US"/>
        </a:p>
      </dgm:t>
    </dgm:pt>
    <dgm:pt modelId="{8646F6E5-BFA6-184C-A3ED-BCB82197683F}" type="sibTrans" cxnId="{B84A0B36-DE4B-D142-A8ED-4F7D3941052D}">
      <dgm:prSet/>
      <dgm:spPr/>
      <dgm:t>
        <a:bodyPr/>
        <a:lstStyle/>
        <a:p>
          <a:endParaRPr lang="en-US"/>
        </a:p>
      </dgm:t>
    </dgm:pt>
    <dgm:pt modelId="{A20A8842-3B07-C84C-8BC7-9616A5ECEFF0}">
      <dgm:prSet/>
      <dgm:spPr/>
      <dgm:t>
        <a:bodyPr/>
        <a:lstStyle/>
        <a:p>
          <a:r>
            <a:rPr lang="zh-CN" altLang="en-US" smtClean="0"/>
            <a:t>挑战方：全校</a:t>
          </a:r>
          <a:r>
            <a:rPr lang="en-US" altLang="zh-CN" smtClean="0"/>
            <a:t>20</a:t>
          </a:r>
          <a:r>
            <a:rPr lang="zh-CN" altLang="en-US" smtClean="0"/>
            <a:t>个科系</a:t>
          </a:r>
          <a:r>
            <a:rPr lang="en-US" altLang="zh-CN" smtClean="0"/>
            <a:t>50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F4D7470D-B992-C74F-8C5C-000B5BBB5418}" type="parTrans" cxnId="{BE09FA20-4039-ED44-B55C-8D215D9A9FBF}">
      <dgm:prSet/>
      <dgm:spPr/>
      <dgm:t>
        <a:bodyPr/>
        <a:lstStyle/>
        <a:p>
          <a:endParaRPr lang="en-US"/>
        </a:p>
      </dgm:t>
    </dgm:pt>
    <dgm:pt modelId="{B7EFCD6D-D0D2-E446-A989-6F7819C1C978}" type="sibTrans" cxnId="{BE09FA20-4039-ED44-B55C-8D215D9A9FBF}">
      <dgm:prSet/>
      <dgm:spPr/>
      <dgm:t>
        <a:bodyPr/>
        <a:lstStyle/>
        <a:p>
          <a:endParaRPr lang="en-US"/>
        </a:p>
      </dgm:t>
    </dgm:pt>
    <dgm:pt modelId="{F876B3F4-3AA3-7E4A-8D4D-CCCD7A92FB80}">
      <dgm:prSet/>
      <dgm:spPr/>
      <dgm:t>
        <a:bodyPr/>
        <a:lstStyle/>
        <a:p>
          <a:r>
            <a:rPr lang="zh-CN" altLang="en-US" dirty="0" smtClean="0"/>
            <a:t>任务方：钱学森力学班</a:t>
          </a:r>
          <a:r>
            <a:rPr lang="en-US" altLang="zh-CN" dirty="0" smtClean="0"/>
            <a:t>30</a:t>
          </a:r>
          <a:r>
            <a:rPr lang="zh-CN" altLang="en-US" dirty="0" smtClean="0"/>
            <a:t>人，其他</a:t>
          </a:r>
          <a:r>
            <a:rPr lang="en-US" altLang="zh-CN" dirty="0" smtClean="0"/>
            <a:t>20</a:t>
          </a:r>
          <a:r>
            <a:rPr lang="zh-CN" altLang="en-US" dirty="0" smtClean="0"/>
            <a:t>个科系</a:t>
          </a:r>
          <a:r>
            <a:rPr lang="en-US" altLang="zh-CN" dirty="0" smtClean="0"/>
            <a:t>50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E39E1EA7-AF4A-6C47-86AE-E9DB5EB96ECF}" type="parTrans" cxnId="{5E8AB4F7-D622-B048-81E7-2D43482009BC}">
      <dgm:prSet/>
      <dgm:spPr/>
      <dgm:t>
        <a:bodyPr/>
        <a:lstStyle/>
        <a:p>
          <a:endParaRPr lang="en-US"/>
        </a:p>
      </dgm:t>
    </dgm:pt>
    <dgm:pt modelId="{AA14A2F7-C90E-D144-83BC-27B01C37578F}" type="sibTrans" cxnId="{5E8AB4F7-D622-B048-81E7-2D43482009BC}">
      <dgm:prSet/>
      <dgm:spPr/>
      <dgm:t>
        <a:bodyPr/>
        <a:lstStyle/>
        <a:p>
          <a:endParaRPr lang="en-US"/>
        </a:p>
      </dgm:t>
    </dgm:pt>
    <dgm:pt modelId="{4FEEB0B2-75A0-FD40-A492-D3E927F584FB}">
      <dgm:prSet/>
      <dgm:spPr/>
      <dgm:t>
        <a:bodyPr/>
        <a:lstStyle/>
        <a:p>
          <a:r>
            <a:rPr lang="zh-CN" altLang="en-US" smtClean="0"/>
            <a:t>挑战方：全球各地各学校的自愿者</a:t>
          </a:r>
          <a:r>
            <a:rPr lang="en-US" altLang="zh-CN" smtClean="0"/>
            <a:t>20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6648ACCD-25CB-2C44-84EC-63BFBD24FBE3}" type="parTrans" cxnId="{6BD4D4C8-8EC7-D84D-922B-5170C4E64BFE}">
      <dgm:prSet/>
      <dgm:spPr/>
      <dgm:t>
        <a:bodyPr/>
        <a:lstStyle/>
        <a:p>
          <a:endParaRPr lang="en-US"/>
        </a:p>
      </dgm:t>
    </dgm:pt>
    <dgm:pt modelId="{80702F25-558B-AE42-B1C8-56E0175F3C82}" type="sibTrans" cxnId="{6BD4D4C8-8EC7-D84D-922B-5170C4E64BFE}">
      <dgm:prSet/>
      <dgm:spPr/>
      <dgm:t>
        <a:bodyPr/>
        <a:lstStyle/>
        <a:p>
          <a:endParaRPr lang="en-US"/>
        </a:p>
      </dgm:t>
    </dgm:pt>
    <dgm:pt modelId="{8F9136C6-9002-5641-AD93-DFA491BFE6AC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科系的工程管理硕士班</a:t>
          </a:r>
          <a:r>
            <a:rPr lang="en-US" altLang="zh-CN" dirty="0" smtClean="0"/>
            <a:t>80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1D202891-670B-9B40-98AB-02EA3E135D2B}" type="parTrans" cxnId="{694EC0D8-17BB-2B4A-8C54-D1674404CCD9}">
      <dgm:prSet/>
      <dgm:spPr/>
      <dgm:t>
        <a:bodyPr/>
        <a:lstStyle/>
        <a:p>
          <a:endParaRPr lang="en-US"/>
        </a:p>
      </dgm:t>
    </dgm:pt>
    <dgm:pt modelId="{77E0743A-658D-6B43-B588-A5B31D798AC2}" type="sibTrans" cxnId="{694EC0D8-17BB-2B4A-8C54-D1674404CCD9}">
      <dgm:prSet/>
      <dgm:spPr/>
      <dgm:t>
        <a:bodyPr/>
        <a:lstStyle/>
        <a:p>
          <a:endParaRPr lang="en-US"/>
        </a:p>
      </dgm:t>
    </dgm:pt>
    <dgm:pt modelId="{1DF0CBE5-2F7C-BA48-875A-4A5C24DD503C}" type="pres">
      <dgm:prSet presAssocID="{F985F634-A093-D149-8205-6C30955364B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072C23-13FB-004C-817D-F37E2488ABE7}" type="pres">
      <dgm:prSet presAssocID="{C941D41C-3538-7A45-8F39-4D50C44844E7}" presName="composite" presStyleCnt="0"/>
      <dgm:spPr/>
    </dgm:pt>
    <dgm:pt modelId="{7D8837AD-E9D0-B24B-9224-708FA5E63FA8}" type="pres">
      <dgm:prSet presAssocID="{C941D41C-3538-7A45-8F39-4D50C44844E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EC43E-FFE3-924B-8D07-CE4B2F4644C8}" type="pres">
      <dgm:prSet presAssocID="{C941D41C-3538-7A45-8F39-4D50C44844E7}" presName="parSh" presStyleLbl="node1" presStyleIdx="0" presStyleCnt="3"/>
      <dgm:spPr/>
      <dgm:t>
        <a:bodyPr/>
        <a:lstStyle/>
        <a:p>
          <a:endParaRPr lang="en-US"/>
        </a:p>
      </dgm:t>
    </dgm:pt>
    <dgm:pt modelId="{1879004D-6824-3448-8F31-E53F3B1D6FFC}" type="pres">
      <dgm:prSet presAssocID="{C941D41C-3538-7A45-8F39-4D50C44844E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30F6E-6DDB-5648-A246-88BAAB8D2C08}" type="pres">
      <dgm:prSet presAssocID="{B5A5D101-9EC3-A845-AC39-CCB882BA16A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82D13CB-26FB-1E45-85E4-02D1EA6D3D23}" type="pres">
      <dgm:prSet presAssocID="{B5A5D101-9EC3-A845-AC39-CCB882BA16AF}" presName="connTx" presStyleLbl="sibTrans2D1" presStyleIdx="0" presStyleCnt="2"/>
      <dgm:spPr/>
      <dgm:t>
        <a:bodyPr/>
        <a:lstStyle/>
        <a:p>
          <a:endParaRPr lang="en-US"/>
        </a:p>
      </dgm:t>
    </dgm:pt>
    <dgm:pt modelId="{7BCA52CC-4FA3-624E-A790-21223CDF1085}" type="pres">
      <dgm:prSet presAssocID="{7F1CDF84-665A-DC41-9D8D-FE1FA94802D6}" presName="composite" presStyleCnt="0"/>
      <dgm:spPr/>
    </dgm:pt>
    <dgm:pt modelId="{B2128F9D-3212-B147-A3B1-35F39867CC3D}" type="pres">
      <dgm:prSet presAssocID="{7F1CDF84-665A-DC41-9D8D-FE1FA94802D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2C6CE-0AFE-F54B-B4B9-7C8C05AC3072}" type="pres">
      <dgm:prSet presAssocID="{7F1CDF84-665A-DC41-9D8D-FE1FA94802D6}" presName="parSh" presStyleLbl="node1" presStyleIdx="1" presStyleCnt="3"/>
      <dgm:spPr/>
      <dgm:t>
        <a:bodyPr/>
        <a:lstStyle/>
        <a:p>
          <a:endParaRPr lang="en-US"/>
        </a:p>
      </dgm:t>
    </dgm:pt>
    <dgm:pt modelId="{521F2BBA-4D16-0A40-84AB-E04092224D6E}" type="pres">
      <dgm:prSet presAssocID="{7F1CDF84-665A-DC41-9D8D-FE1FA94802D6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BE592-239C-404C-8789-E251C8C3DC67}" type="pres">
      <dgm:prSet presAssocID="{01DB2D84-A4E8-D042-8069-20D93843BF2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111D801-BC89-A44B-9095-0DDDA2F78BF0}" type="pres">
      <dgm:prSet presAssocID="{01DB2D84-A4E8-D042-8069-20D93843BF27}" presName="connTx" presStyleLbl="sibTrans2D1" presStyleIdx="1" presStyleCnt="2"/>
      <dgm:spPr/>
      <dgm:t>
        <a:bodyPr/>
        <a:lstStyle/>
        <a:p>
          <a:endParaRPr lang="en-US"/>
        </a:p>
      </dgm:t>
    </dgm:pt>
    <dgm:pt modelId="{10C8473D-38DD-384B-9141-90995A3ED16E}" type="pres">
      <dgm:prSet presAssocID="{B6913481-E6AD-8F48-A45A-BF1BBA0BB376}" presName="composite" presStyleCnt="0"/>
      <dgm:spPr/>
    </dgm:pt>
    <dgm:pt modelId="{5EE57512-EA41-7C45-8C0E-77BC879CD639}" type="pres">
      <dgm:prSet presAssocID="{B6913481-E6AD-8F48-A45A-BF1BBA0BB376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E400B-500E-864F-A1C9-9F6A0A8C1425}" type="pres">
      <dgm:prSet presAssocID="{B6913481-E6AD-8F48-A45A-BF1BBA0BB376}" presName="parSh" presStyleLbl="node1" presStyleIdx="2" presStyleCnt="3"/>
      <dgm:spPr/>
      <dgm:t>
        <a:bodyPr/>
        <a:lstStyle/>
        <a:p>
          <a:endParaRPr lang="en-US"/>
        </a:p>
      </dgm:t>
    </dgm:pt>
    <dgm:pt modelId="{E10D82BB-4DC2-1F44-A047-DA5DF0C818F6}" type="pres">
      <dgm:prSet presAssocID="{B6913481-E6AD-8F48-A45A-BF1BBA0BB376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8EB1E5-37F6-DC4D-868E-C210C81E4998}" type="presOf" srcId="{B6913481-E6AD-8F48-A45A-BF1BBA0BB376}" destId="{5EE57512-EA41-7C45-8C0E-77BC879CD639}" srcOrd="0" destOrd="0" presId="urn:microsoft.com/office/officeart/2005/8/layout/process3"/>
    <dgm:cxn modelId="{73C06420-EA25-0E4B-8BD4-6F42493C1327}" type="presOf" srcId="{7F1CDF84-665A-DC41-9D8D-FE1FA94802D6}" destId="{7792C6CE-0AFE-F54B-B4B9-7C8C05AC3072}" srcOrd="1" destOrd="0" presId="urn:microsoft.com/office/officeart/2005/8/layout/process3"/>
    <dgm:cxn modelId="{1E3A9C76-22A9-B54A-B54F-7213C8A0F886}" type="presOf" srcId="{E087EEEB-5BB6-DD4A-B3CD-D50488203CC9}" destId="{1879004D-6824-3448-8F31-E53F3B1D6FFC}" srcOrd="0" destOrd="0" presId="urn:microsoft.com/office/officeart/2005/8/layout/process3"/>
    <dgm:cxn modelId="{1D9D8DF1-0A21-F648-9917-018CF8719109}" type="presOf" srcId="{01DB2D84-A4E8-D042-8069-20D93843BF27}" destId="{366BE592-239C-404C-8789-E251C8C3DC67}" srcOrd="0" destOrd="0" presId="urn:microsoft.com/office/officeart/2005/8/layout/process3"/>
    <dgm:cxn modelId="{5E8AB4F7-D622-B048-81E7-2D43482009BC}" srcId="{7F1CDF84-665A-DC41-9D8D-FE1FA94802D6}" destId="{F876B3F4-3AA3-7E4A-8D4D-CCCD7A92FB80}" srcOrd="2" destOrd="0" parTransId="{E39E1EA7-AF4A-6C47-86AE-E9DB5EB96ECF}" sibTransId="{AA14A2F7-C90E-D144-83BC-27B01C37578F}"/>
    <dgm:cxn modelId="{A09E9B3F-E352-544B-8240-0AC71A7E6D5F}" type="presOf" srcId="{8F9136C6-9002-5641-AD93-DFA491BFE6AC}" destId="{E10D82BB-4DC2-1F44-A047-DA5DF0C818F6}" srcOrd="0" destOrd="2" presId="urn:microsoft.com/office/officeart/2005/8/layout/process3"/>
    <dgm:cxn modelId="{F016D1FE-1FD2-4043-ABAC-766C648A833C}" type="presOf" srcId="{7F1CDF84-665A-DC41-9D8D-FE1FA94802D6}" destId="{B2128F9D-3212-B147-A3B1-35F39867CC3D}" srcOrd="0" destOrd="0" presId="urn:microsoft.com/office/officeart/2005/8/layout/process3"/>
    <dgm:cxn modelId="{8998DF83-2587-664A-B64F-6A1D1E75E376}" type="presOf" srcId="{A5543728-D232-FA4F-849C-881E4D12B91D}" destId="{521F2BBA-4D16-0A40-84AB-E04092224D6E}" srcOrd="0" destOrd="0" presId="urn:microsoft.com/office/officeart/2005/8/layout/process3"/>
    <dgm:cxn modelId="{694EC0D8-17BB-2B4A-8C54-D1674404CCD9}" srcId="{B6913481-E6AD-8F48-A45A-BF1BBA0BB376}" destId="{8F9136C6-9002-5641-AD93-DFA491BFE6AC}" srcOrd="2" destOrd="0" parTransId="{1D202891-670B-9B40-98AB-02EA3E135D2B}" sibTransId="{77E0743A-658D-6B43-B588-A5B31D798AC2}"/>
    <dgm:cxn modelId="{FE1C9879-AE0D-AD48-96DC-680E84252350}" type="presOf" srcId="{F876B3F4-3AA3-7E4A-8D4D-CCCD7A92FB80}" destId="{521F2BBA-4D16-0A40-84AB-E04092224D6E}" srcOrd="0" destOrd="2" presId="urn:microsoft.com/office/officeart/2005/8/layout/process3"/>
    <dgm:cxn modelId="{5AD0B06D-BB71-7044-8939-14A90BBF083F}" srcId="{F985F634-A093-D149-8205-6C30955364BD}" destId="{B6913481-E6AD-8F48-A45A-BF1BBA0BB376}" srcOrd="2" destOrd="0" parTransId="{B5D230DA-3E53-A246-9D95-49B75EDBE897}" sibTransId="{C397EA6E-A020-FE4F-9A46-D58A932F4C38}"/>
    <dgm:cxn modelId="{BE09FA20-4039-ED44-B55C-8D215D9A9FBF}" srcId="{7F1CDF84-665A-DC41-9D8D-FE1FA94802D6}" destId="{A20A8842-3B07-C84C-8BC7-9616A5ECEFF0}" srcOrd="1" destOrd="0" parTransId="{F4D7470D-B992-C74F-8C5C-000B5BBB5418}" sibTransId="{B7EFCD6D-D0D2-E446-A989-6F7819C1C978}"/>
    <dgm:cxn modelId="{E0BCAE0A-9320-2140-B99B-6AF7347965D7}" type="presOf" srcId="{4FEEB0B2-75A0-FD40-A492-D3E927F584FB}" destId="{E10D82BB-4DC2-1F44-A047-DA5DF0C818F6}" srcOrd="0" destOrd="1" presId="urn:microsoft.com/office/officeart/2005/8/layout/process3"/>
    <dgm:cxn modelId="{78521512-AF9C-F043-89EC-7A54B5180B89}" type="presOf" srcId="{A20A8842-3B07-C84C-8BC7-9616A5ECEFF0}" destId="{521F2BBA-4D16-0A40-84AB-E04092224D6E}" srcOrd="0" destOrd="1" presId="urn:microsoft.com/office/officeart/2005/8/layout/process3"/>
    <dgm:cxn modelId="{17C37381-7F78-1847-827D-66ABA03D1545}" srcId="{C941D41C-3538-7A45-8F39-4D50C44844E7}" destId="{BBA1877C-3C4B-624D-8639-C44344E550A1}" srcOrd="1" destOrd="0" parTransId="{7FB1FFDA-07C5-8C4D-BB10-B8168CEDA638}" sibTransId="{04450240-97E2-A14F-87AA-B20BB6AB87CD}"/>
    <dgm:cxn modelId="{CD609B08-68DF-7348-8EEA-180AF80E01D7}" srcId="{C941D41C-3538-7A45-8F39-4D50C44844E7}" destId="{E087EEEB-5BB6-DD4A-B3CD-D50488203CC9}" srcOrd="0" destOrd="0" parTransId="{89F7DF88-1717-5F41-AA9C-26739ED6CC3C}" sibTransId="{11F76CF2-085E-0249-85BF-BA441EDB0FB3}"/>
    <dgm:cxn modelId="{6BD4D4C8-8EC7-D84D-922B-5170C4E64BFE}" srcId="{B6913481-E6AD-8F48-A45A-BF1BBA0BB376}" destId="{4FEEB0B2-75A0-FD40-A492-D3E927F584FB}" srcOrd="1" destOrd="0" parTransId="{6648ACCD-25CB-2C44-84EC-63BFBD24FBE3}" sibTransId="{80702F25-558B-AE42-B1C8-56E0175F3C82}"/>
    <dgm:cxn modelId="{10EFF478-6CD8-A14C-9ABF-1FF2A736C70D}" type="presOf" srcId="{01DB2D84-A4E8-D042-8069-20D93843BF27}" destId="{F111D801-BC89-A44B-9095-0DDDA2F78BF0}" srcOrd="1" destOrd="0" presId="urn:microsoft.com/office/officeart/2005/8/layout/process3"/>
    <dgm:cxn modelId="{9496A334-FB92-0342-AF50-FE0DF2677BE0}" type="presOf" srcId="{C941D41C-3538-7A45-8F39-4D50C44844E7}" destId="{5FAEC43E-FFE3-924B-8D07-CE4B2F4644C8}" srcOrd="1" destOrd="0" presId="urn:microsoft.com/office/officeart/2005/8/layout/process3"/>
    <dgm:cxn modelId="{4E72DDEC-1BA1-A645-8C6A-0C85D7BDDCE0}" srcId="{7F1CDF84-665A-DC41-9D8D-FE1FA94802D6}" destId="{A5543728-D232-FA4F-849C-881E4D12B91D}" srcOrd="0" destOrd="0" parTransId="{7CD52E9B-7D73-0A47-803D-8A257B540862}" sibTransId="{AD99F965-35DA-684C-ACE0-C706F0A48647}"/>
    <dgm:cxn modelId="{AFCA82B1-CC0F-104D-9C87-F87ED34DC990}" type="presOf" srcId="{E4B4E60D-B0D4-F64A-B8B5-EC1F69D10EC0}" destId="{E10D82BB-4DC2-1F44-A047-DA5DF0C818F6}" srcOrd="0" destOrd="0" presId="urn:microsoft.com/office/officeart/2005/8/layout/process3"/>
    <dgm:cxn modelId="{8B3CF368-D142-E84B-B308-B407AD44DA72}" type="presOf" srcId="{BBA1877C-3C4B-624D-8639-C44344E550A1}" destId="{1879004D-6824-3448-8F31-E53F3B1D6FFC}" srcOrd="0" destOrd="1" presId="urn:microsoft.com/office/officeart/2005/8/layout/process3"/>
    <dgm:cxn modelId="{415D28B2-4E57-6242-9F95-4DB76A3AEFC8}" srcId="{B6913481-E6AD-8F48-A45A-BF1BBA0BB376}" destId="{E4B4E60D-B0D4-F64A-B8B5-EC1F69D10EC0}" srcOrd="0" destOrd="0" parTransId="{68490FBE-336D-CE46-897F-74DF984274D9}" sibTransId="{0A9CBA11-0331-2341-B591-7969D3FB3FCA}"/>
    <dgm:cxn modelId="{6F35B179-B745-1D4B-B7C6-6344375338BE}" type="presOf" srcId="{B5A5D101-9EC3-A845-AC39-CCB882BA16AF}" destId="{B6930F6E-6DDB-5648-A246-88BAAB8D2C08}" srcOrd="0" destOrd="0" presId="urn:microsoft.com/office/officeart/2005/8/layout/process3"/>
    <dgm:cxn modelId="{1C1C5DF6-BBCB-1E44-BC2C-B8751CE3340A}" srcId="{F985F634-A093-D149-8205-6C30955364BD}" destId="{C941D41C-3538-7A45-8F39-4D50C44844E7}" srcOrd="0" destOrd="0" parTransId="{04A00CBA-2955-2C47-BA82-6442041D8224}" sibTransId="{B5A5D101-9EC3-A845-AC39-CCB882BA16AF}"/>
    <dgm:cxn modelId="{B84A0B36-DE4B-D142-A8ED-4F7D3941052D}" srcId="{C941D41C-3538-7A45-8F39-4D50C44844E7}" destId="{89FC3976-BF1B-9E44-A51F-7B044C494BDB}" srcOrd="2" destOrd="0" parTransId="{0247C6F0-FE4A-BD46-A64A-3100A3BF7511}" sibTransId="{8646F6E5-BFA6-184C-A3ED-BCB82197683F}"/>
    <dgm:cxn modelId="{529C9B65-A8D6-6545-B0F4-FB937CAE93CD}" type="presOf" srcId="{89FC3976-BF1B-9E44-A51F-7B044C494BDB}" destId="{1879004D-6824-3448-8F31-E53F3B1D6FFC}" srcOrd="0" destOrd="2" presId="urn:microsoft.com/office/officeart/2005/8/layout/process3"/>
    <dgm:cxn modelId="{608D98AF-87B1-5E4B-92AD-55401919AEA8}" type="presOf" srcId="{C941D41C-3538-7A45-8F39-4D50C44844E7}" destId="{7D8837AD-E9D0-B24B-9224-708FA5E63FA8}" srcOrd="0" destOrd="0" presId="urn:microsoft.com/office/officeart/2005/8/layout/process3"/>
    <dgm:cxn modelId="{1CDC715F-C5EA-3645-8449-464D7622FE3C}" type="presOf" srcId="{F985F634-A093-D149-8205-6C30955364BD}" destId="{1DF0CBE5-2F7C-BA48-875A-4A5C24DD503C}" srcOrd="0" destOrd="0" presId="urn:microsoft.com/office/officeart/2005/8/layout/process3"/>
    <dgm:cxn modelId="{3F0D16B9-BF57-8644-B21C-BBADE4E020C8}" srcId="{F985F634-A093-D149-8205-6C30955364BD}" destId="{7F1CDF84-665A-DC41-9D8D-FE1FA94802D6}" srcOrd="1" destOrd="0" parTransId="{A5976B71-0760-5F4F-8C43-541A8FE90C54}" sibTransId="{01DB2D84-A4E8-D042-8069-20D93843BF27}"/>
    <dgm:cxn modelId="{36B86540-563E-E34A-8383-34654D367B1D}" type="presOf" srcId="{B5A5D101-9EC3-A845-AC39-CCB882BA16AF}" destId="{582D13CB-26FB-1E45-85E4-02D1EA6D3D23}" srcOrd="1" destOrd="0" presId="urn:microsoft.com/office/officeart/2005/8/layout/process3"/>
    <dgm:cxn modelId="{2E161154-895B-654B-A2F9-43AE605DA8C0}" type="presOf" srcId="{B6913481-E6AD-8F48-A45A-BF1BBA0BB376}" destId="{4A1E400B-500E-864F-A1C9-9F6A0A8C1425}" srcOrd="1" destOrd="0" presId="urn:microsoft.com/office/officeart/2005/8/layout/process3"/>
    <dgm:cxn modelId="{A4AE73ED-5D21-E04C-B214-75CE79311D91}" type="presParOf" srcId="{1DF0CBE5-2F7C-BA48-875A-4A5C24DD503C}" destId="{2D072C23-13FB-004C-817D-F37E2488ABE7}" srcOrd="0" destOrd="0" presId="urn:microsoft.com/office/officeart/2005/8/layout/process3"/>
    <dgm:cxn modelId="{32E16730-592F-1E4A-B7FA-56C113EBDF96}" type="presParOf" srcId="{2D072C23-13FB-004C-817D-F37E2488ABE7}" destId="{7D8837AD-E9D0-B24B-9224-708FA5E63FA8}" srcOrd="0" destOrd="0" presId="urn:microsoft.com/office/officeart/2005/8/layout/process3"/>
    <dgm:cxn modelId="{B544468E-372E-234B-BD2A-698A961DD9A4}" type="presParOf" srcId="{2D072C23-13FB-004C-817D-F37E2488ABE7}" destId="{5FAEC43E-FFE3-924B-8D07-CE4B2F4644C8}" srcOrd="1" destOrd="0" presId="urn:microsoft.com/office/officeart/2005/8/layout/process3"/>
    <dgm:cxn modelId="{CAC1CDBF-9729-9E42-A55C-BB3C96EBF1BD}" type="presParOf" srcId="{2D072C23-13FB-004C-817D-F37E2488ABE7}" destId="{1879004D-6824-3448-8F31-E53F3B1D6FFC}" srcOrd="2" destOrd="0" presId="urn:microsoft.com/office/officeart/2005/8/layout/process3"/>
    <dgm:cxn modelId="{5D77A3CC-8840-E84A-9E50-72729EC3401F}" type="presParOf" srcId="{1DF0CBE5-2F7C-BA48-875A-4A5C24DD503C}" destId="{B6930F6E-6DDB-5648-A246-88BAAB8D2C08}" srcOrd="1" destOrd="0" presId="urn:microsoft.com/office/officeart/2005/8/layout/process3"/>
    <dgm:cxn modelId="{477BB63C-D57D-E246-A972-EEAB41AD0B82}" type="presParOf" srcId="{B6930F6E-6DDB-5648-A246-88BAAB8D2C08}" destId="{582D13CB-26FB-1E45-85E4-02D1EA6D3D23}" srcOrd="0" destOrd="0" presId="urn:microsoft.com/office/officeart/2005/8/layout/process3"/>
    <dgm:cxn modelId="{2B70AA43-CE13-344C-9E0D-14A12B6BA8B3}" type="presParOf" srcId="{1DF0CBE5-2F7C-BA48-875A-4A5C24DD503C}" destId="{7BCA52CC-4FA3-624E-A790-21223CDF1085}" srcOrd="2" destOrd="0" presId="urn:microsoft.com/office/officeart/2005/8/layout/process3"/>
    <dgm:cxn modelId="{B20D7149-710F-2A40-BE8F-BB40F588ED6B}" type="presParOf" srcId="{7BCA52CC-4FA3-624E-A790-21223CDF1085}" destId="{B2128F9D-3212-B147-A3B1-35F39867CC3D}" srcOrd="0" destOrd="0" presId="urn:microsoft.com/office/officeart/2005/8/layout/process3"/>
    <dgm:cxn modelId="{CAD3C43C-3C6C-9342-AF49-333EE5868F31}" type="presParOf" srcId="{7BCA52CC-4FA3-624E-A790-21223CDF1085}" destId="{7792C6CE-0AFE-F54B-B4B9-7C8C05AC3072}" srcOrd="1" destOrd="0" presId="urn:microsoft.com/office/officeart/2005/8/layout/process3"/>
    <dgm:cxn modelId="{912B910D-1865-9243-A154-153CA6662CE5}" type="presParOf" srcId="{7BCA52CC-4FA3-624E-A790-21223CDF1085}" destId="{521F2BBA-4D16-0A40-84AB-E04092224D6E}" srcOrd="2" destOrd="0" presId="urn:microsoft.com/office/officeart/2005/8/layout/process3"/>
    <dgm:cxn modelId="{B19DC1C8-7F22-A944-9FC7-7E71AA14C2E3}" type="presParOf" srcId="{1DF0CBE5-2F7C-BA48-875A-4A5C24DD503C}" destId="{366BE592-239C-404C-8789-E251C8C3DC67}" srcOrd="3" destOrd="0" presId="urn:microsoft.com/office/officeart/2005/8/layout/process3"/>
    <dgm:cxn modelId="{EDE76260-E7A1-8048-B119-D19107F403C9}" type="presParOf" srcId="{366BE592-239C-404C-8789-E251C8C3DC67}" destId="{F111D801-BC89-A44B-9095-0DDDA2F78BF0}" srcOrd="0" destOrd="0" presId="urn:microsoft.com/office/officeart/2005/8/layout/process3"/>
    <dgm:cxn modelId="{4BF3DB8E-3EFA-9E45-B39D-B604A10671ED}" type="presParOf" srcId="{1DF0CBE5-2F7C-BA48-875A-4A5C24DD503C}" destId="{10C8473D-38DD-384B-9141-90995A3ED16E}" srcOrd="4" destOrd="0" presId="urn:microsoft.com/office/officeart/2005/8/layout/process3"/>
    <dgm:cxn modelId="{B2D4ECF7-D90D-5F4C-810F-8C7D969385D2}" type="presParOf" srcId="{10C8473D-38DD-384B-9141-90995A3ED16E}" destId="{5EE57512-EA41-7C45-8C0E-77BC879CD639}" srcOrd="0" destOrd="0" presId="urn:microsoft.com/office/officeart/2005/8/layout/process3"/>
    <dgm:cxn modelId="{C06921A1-A010-C346-AEE8-C7004E49AADC}" type="presParOf" srcId="{10C8473D-38DD-384B-9141-90995A3ED16E}" destId="{4A1E400B-500E-864F-A1C9-9F6A0A8C1425}" srcOrd="1" destOrd="0" presId="urn:microsoft.com/office/officeart/2005/8/layout/process3"/>
    <dgm:cxn modelId="{4BF40555-4056-CA44-BD64-A213B6FF5B9D}" type="presParOf" srcId="{10C8473D-38DD-384B-9141-90995A3ED16E}" destId="{E10D82BB-4DC2-1F44-A047-DA5DF0C818F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CC7FC-8664-0146-BF09-A9D33B20B4E4}">
      <dsp:nvSpPr>
        <dsp:cNvPr id="0" name=""/>
        <dsp:cNvSpPr/>
      </dsp:nvSpPr>
      <dsp:spPr>
        <a:xfrm>
          <a:off x="2678" y="0"/>
          <a:ext cx="2342554" cy="7641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挑战方准备</a:t>
          </a:r>
          <a:endParaRPr lang="en-US" sz="1600" kern="1200" dirty="0"/>
        </a:p>
      </dsp:txBody>
      <dsp:txXfrm>
        <a:off x="2678" y="0"/>
        <a:ext cx="2151516" cy="764153"/>
      </dsp:txXfrm>
    </dsp:sp>
    <dsp:sp modelId="{EA1AD719-A19B-294F-9E3D-B7979601EE99}">
      <dsp:nvSpPr>
        <dsp:cNvPr id="0" name=""/>
        <dsp:cNvSpPr/>
      </dsp:nvSpPr>
      <dsp:spPr>
        <a:xfrm>
          <a:off x="1876722" y="0"/>
          <a:ext cx="2342554" cy="764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任务执行阶段</a:t>
          </a:r>
          <a:endParaRPr lang="en-US" sz="1600" kern="1200" dirty="0"/>
        </a:p>
      </dsp:txBody>
      <dsp:txXfrm>
        <a:off x="2258799" y="0"/>
        <a:ext cx="1578401" cy="764153"/>
      </dsp:txXfrm>
    </dsp:sp>
    <dsp:sp modelId="{C885F437-B21A-FB48-9FAF-8D0D2F3649EB}">
      <dsp:nvSpPr>
        <dsp:cNvPr id="0" name=""/>
        <dsp:cNvSpPr/>
      </dsp:nvSpPr>
      <dsp:spPr>
        <a:xfrm>
          <a:off x="3750766" y="0"/>
          <a:ext cx="2342554" cy="764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挑战方回顾总结</a:t>
          </a:r>
          <a:endParaRPr lang="en-US" sz="1600" kern="1200" dirty="0"/>
        </a:p>
      </dsp:txBody>
      <dsp:txXfrm>
        <a:off x="4132843" y="0"/>
        <a:ext cx="1578401" cy="764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628C9-84B1-0D4F-89B7-680D7002C678}">
      <dsp:nvSpPr>
        <dsp:cNvPr id="0" name=""/>
        <dsp:cNvSpPr/>
      </dsp:nvSpPr>
      <dsp:spPr>
        <a:xfrm>
          <a:off x="3273070" y="1113334"/>
          <a:ext cx="934996" cy="9349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主题</a:t>
          </a:r>
          <a:endParaRPr lang="en-US" sz="2400" kern="1200" dirty="0"/>
        </a:p>
      </dsp:txBody>
      <dsp:txXfrm>
        <a:off x="3409997" y="1250261"/>
        <a:ext cx="661142" cy="661142"/>
      </dsp:txXfrm>
    </dsp:sp>
    <dsp:sp modelId="{798C3725-AAFD-6E4D-B82F-51F9BDDFC6FF}">
      <dsp:nvSpPr>
        <dsp:cNvPr id="0" name=""/>
        <dsp:cNvSpPr/>
      </dsp:nvSpPr>
      <dsp:spPr>
        <a:xfrm rot="12900000">
          <a:off x="2671934" y="950109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4D4DF-DCA9-0144-9EAF-B36DE6274F76}">
      <dsp:nvSpPr>
        <dsp:cNvPr id="0" name=""/>
        <dsp:cNvSpPr/>
      </dsp:nvSpPr>
      <dsp:spPr>
        <a:xfrm>
          <a:off x="2292582" y="522620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挑战方</a:t>
          </a:r>
          <a:r>
            <a:rPr lang="en-US" altLang="zh-CN" sz="1800" kern="1200" dirty="0" smtClean="0"/>
            <a:t>(30</a:t>
          </a:r>
          <a:r>
            <a:rPr lang="zh-CN" altLang="en-US" sz="1800" kern="1200" dirty="0" smtClean="0"/>
            <a:t>人</a:t>
          </a:r>
          <a:r>
            <a:rPr lang="en-US" altLang="zh-CN" sz="1800" kern="1200" dirty="0" smtClean="0"/>
            <a:t>)</a:t>
          </a:r>
          <a:endParaRPr lang="en-US" sz="1800" kern="1200" dirty="0"/>
        </a:p>
      </dsp:txBody>
      <dsp:txXfrm>
        <a:off x="2313395" y="543433"/>
        <a:ext cx="846620" cy="668971"/>
      </dsp:txXfrm>
    </dsp:sp>
    <dsp:sp modelId="{3C3A0490-3C74-B346-8362-880B5C7F171D}">
      <dsp:nvSpPr>
        <dsp:cNvPr id="0" name=""/>
        <dsp:cNvSpPr/>
      </dsp:nvSpPr>
      <dsp:spPr>
        <a:xfrm rot="16200000">
          <a:off x="3382417" y="580255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3B5824-BB08-FB4B-8E7F-FDA15FD96F64}">
      <dsp:nvSpPr>
        <dsp:cNvPr id="0" name=""/>
        <dsp:cNvSpPr/>
      </dsp:nvSpPr>
      <dsp:spPr>
        <a:xfrm>
          <a:off x="3296445" y="42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任务方</a:t>
          </a:r>
          <a:r>
            <a:rPr lang="en-US" altLang="zh-CN" sz="1800" kern="1200" dirty="0" smtClean="0"/>
            <a:t>(30</a:t>
          </a:r>
          <a:r>
            <a:rPr lang="zh-CN" altLang="en-US" sz="1800" kern="1200" dirty="0" smtClean="0"/>
            <a:t>人</a:t>
          </a:r>
          <a:r>
            <a:rPr lang="en-US" altLang="zh-CN" sz="1800" kern="1200" dirty="0" smtClean="0"/>
            <a:t>)</a:t>
          </a:r>
          <a:endParaRPr lang="en-US" sz="1800" kern="1200" dirty="0"/>
        </a:p>
      </dsp:txBody>
      <dsp:txXfrm>
        <a:off x="3317258" y="20855"/>
        <a:ext cx="846620" cy="668971"/>
      </dsp:txXfrm>
    </dsp:sp>
    <dsp:sp modelId="{3FB1EE94-AB27-DB41-B0F6-0B07CEE659DD}">
      <dsp:nvSpPr>
        <dsp:cNvPr id="0" name=""/>
        <dsp:cNvSpPr/>
      </dsp:nvSpPr>
      <dsp:spPr>
        <a:xfrm rot="19500000">
          <a:off x="4092900" y="950109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4C1902-1EEE-DC4A-A8D6-34E1EDE1A9D4}">
      <dsp:nvSpPr>
        <dsp:cNvPr id="0" name=""/>
        <dsp:cNvSpPr/>
      </dsp:nvSpPr>
      <dsp:spPr>
        <a:xfrm>
          <a:off x="4300309" y="522620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评委</a:t>
          </a:r>
          <a:endParaRPr lang="en-US" sz="1800" kern="1200" dirty="0"/>
        </a:p>
      </dsp:txBody>
      <dsp:txXfrm>
        <a:off x="4321122" y="543433"/>
        <a:ext cx="846620" cy="668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EC43E-FFE3-924B-8D07-CE4B2F4644C8}">
      <dsp:nvSpPr>
        <dsp:cNvPr id="0" name=""/>
        <dsp:cNvSpPr/>
      </dsp:nvSpPr>
      <dsp:spPr>
        <a:xfrm>
          <a:off x="4093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第一期：建造全自动供应链</a:t>
          </a:r>
          <a:endParaRPr lang="en-US" sz="1600" kern="1200" dirty="0"/>
        </a:p>
      </dsp:txBody>
      <dsp:txXfrm>
        <a:off x="4093" y="95725"/>
        <a:ext cx="1861062" cy="620339"/>
      </dsp:txXfrm>
    </dsp:sp>
    <dsp:sp modelId="{1879004D-6824-3448-8F31-E53F3B1D6FFC}">
      <dsp:nvSpPr>
        <dsp:cNvPr id="0" name=""/>
        <dsp:cNvSpPr/>
      </dsp:nvSpPr>
      <dsp:spPr>
        <a:xfrm>
          <a:off x="385274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2012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22</a:t>
          </a:r>
          <a:r>
            <a:rPr lang="zh-CN" altLang="en-US" sz="1600" kern="1200" dirty="0" smtClean="0"/>
            <a:t>日－</a:t>
          </a:r>
          <a:r>
            <a:rPr lang="en-US" altLang="zh-CN" sz="1600" kern="1200" dirty="0" smtClean="0"/>
            <a:t>25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挑战方：来自各地的自愿者和大学生，</a:t>
          </a:r>
          <a:r>
            <a:rPr lang="en-US" altLang="zh-CN" sz="1600" kern="1200" dirty="0" smtClean="0"/>
            <a:t>6</a:t>
          </a:r>
          <a:r>
            <a:rPr lang="zh-CN" altLang="en-US" sz="1600" kern="1200" dirty="0" smtClean="0"/>
            <a:t>人；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个不同科系的工程管理硕士，</a:t>
          </a:r>
          <a:r>
            <a:rPr lang="en-US" altLang="zh-CN" sz="1600" kern="1200" dirty="0" smtClean="0"/>
            <a:t>78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439783" y="770574"/>
        <a:ext cx="1752044" cy="2310182"/>
      </dsp:txXfrm>
    </dsp:sp>
    <dsp:sp modelId="{B6930F6E-6DDB-5648-A246-88BAAB8D2C08}">
      <dsp:nvSpPr>
        <dsp:cNvPr id="0" name=""/>
        <dsp:cNvSpPr/>
      </dsp:nvSpPr>
      <dsp:spPr>
        <a:xfrm>
          <a:off x="2147286" y="174220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147286" y="266890"/>
        <a:ext cx="459111" cy="278010"/>
      </dsp:txXfrm>
    </dsp:sp>
    <dsp:sp modelId="{7792C6CE-0AFE-F54B-B4B9-7C8C05AC3072}">
      <dsp:nvSpPr>
        <dsp:cNvPr id="0" name=""/>
        <dsp:cNvSpPr/>
      </dsp:nvSpPr>
      <dsp:spPr>
        <a:xfrm>
          <a:off x="2993677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第二期：建设南海无人岛</a:t>
          </a:r>
          <a:endParaRPr lang="en-US" sz="1600" kern="1200" dirty="0"/>
        </a:p>
      </dsp:txBody>
      <dsp:txXfrm>
        <a:off x="2993677" y="95725"/>
        <a:ext cx="1861062" cy="620339"/>
      </dsp:txXfrm>
    </dsp:sp>
    <dsp:sp modelId="{521F2BBA-4D16-0A40-84AB-E04092224D6E}">
      <dsp:nvSpPr>
        <dsp:cNvPr id="0" name=""/>
        <dsp:cNvSpPr/>
      </dsp:nvSpPr>
      <dsp:spPr>
        <a:xfrm>
          <a:off x="3374859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时间：</a:t>
          </a:r>
          <a:r>
            <a:rPr lang="en-US" altLang="zh-CN" sz="1600" kern="1200" dirty="0" smtClean="0"/>
            <a:t>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1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17</a:t>
          </a:r>
          <a:r>
            <a:rPr lang="zh-CN" altLang="en-US" sz="1600" kern="1200" dirty="0" smtClean="0"/>
            <a:t>日－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挑战方：全校</a:t>
          </a:r>
          <a:r>
            <a:rPr lang="en-US" altLang="zh-CN" sz="1600" kern="1200" smtClean="0"/>
            <a:t>20</a:t>
          </a:r>
          <a:r>
            <a:rPr lang="zh-CN" altLang="en-US" sz="1600" kern="1200" smtClean="0"/>
            <a:t>个科系</a:t>
          </a:r>
          <a:r>
            <a:rPr lang="en-US" altLang="zh-CN" sz="1600" kern="1200" smtClean="0"/>
            <a:t>50</a:t>
          </a:r>
          <a:r>
            <a:rPr lang="zh-CN" altLang="en-US" sz="1600" kern="1200" smtClean="0"/>
            <a:t>人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任务方：钱学森力学班</a:t>
          </a:r>
          <a:r>
            <a:rPr lang="en-US" altLang="zh-CN" sz="1600" kern="1200" dirty="0" smtClean="0"/>
            <a:t>30</a:t>
          </a:r>
          <a:r>
            <a:rPr lang="zh-CN" altLang="en-US" sz="1600" kern="1200" dirty="0" smtClean="0"/>
            <a:t>人，其他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个科系</a:t>
          </a:r>
          <a:r>
            <a:rPr lang="en-US" altLang="zh-CN" sz="1600" kern="1200" dirty="0" smtClean="0"/>
            <a:t>50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3429368" y="770574"/>
        <a:ext cx="1752044" cy="2310182"/>
      </dsp:txXfrm>
    </dsp:sp>
    <dsp:sp modelId="{366BE592-239C-404C-8789-E251C8C3DC67}">
      <dsp:nvSpPr>
        <dsp:cNvPr id="0" name=""/>
        <dsp:cNvSpPr/>
      </dsp:nvSpPr>
      <dsp:spPr>
        <a:xfrm>
          <a:off x="5136871" y="174220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36871" y="266890"/>
        <a:ext cx="459111" cy="278010"/>
      </dsp:txXfrm>
    </dsp:sp>
    <dsp:sp modelId="{4A1E400B-500E-864F-A1C9-9F6A0A8C1425}">
      <dsp:nvSpPr>
        <dsp:cNvPr id="0" name=""/>
        <dsp:cNvSpPr/>
      </dsp:nvSpPr>
      <dsp:spPr>
        <a:xfrm>
          <a:off x="5983262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第三期：开发可持续发展数字国度</a:t>
          </a:r>
          <a:endParaRPr lang="en-US" sz="1600" kern="1200" dirty="0"/>
        </a:p>
      </dsp:txBody>
      <dsp:txXfrm>
        <a:off x="5983262" y="95725"/>
        <a:ext cx="1861062" cy="620339"/>
      </dsp:txXfrm>
    </dsp:sp>
    <dsp:sp modelId="{E10D82BB-4DC2-1F44-A047-DA5DF0C818F6}">
      <dsp:nvSpPr>
        <dsp:cNvPr id="0" name=""/>
        <dsp:cNvSpPr/>
      </dsp:nvSpPr>
      <dsp:spPr>
        <a:xfrm>
          <a:off x="6364443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时间：</a:t>
          </a:r>
          <a:r>
            <a:rPr lang="en-US" altLang="zh-CN" sz="1600" kern="1200" dirty="0" smtClean="0"/>
            <a:t>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28</a:t>
          </a:r>
          <a:r>
            <a:rPr lang="zh-CN" altLang="en-US" sz="1600" kern="1200" dirty="0" smtClean="0"/>
            <a:t>日</a:t>
          </a:r>
          <a:r>
            <a:rPr lang="zh-CN" altLang="zh-CN" sz="1600" kern="1200" dirty="0" smtClean="0"/>
            <a:t>－</a:t>
          </a:r>
          <a:r>
            <a:rPr lang="en-US" altLang="zh-CN" sz="1600" kern="1200" dirty="0" smtClean="0"/>
            <a:t>31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挑战方：全球各地各学校的自愿者</a:t>
          </a:r>
          <a:r>
            <a:rPr lang="en-US" altLang="zh-CN" sz="1600" kern="1200" smtClean="0"/>
            <a:t>20</a:t>
          </a:r>
          <a:r>
            <a:rPr lang="zh-CN" altLang="en-US" sz="1600" kern="1200" smtClean="0"/>
            <a:t>人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科系的工程管理硕士班</a:t>
          </a:r>
          <a:r>
            <a:rPr lang="en-US" altLang="zh-CN" sz="1600" kern="1200" dirty="0" smtClean="0"/>
            <a:t>80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6418952" y="770574"/>
        <a:ext cx="1752044" cy="2310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F01CD-BBCB-784E-AF43-2E7C0D198A93}" type="datetimeFigureOut">
              <a:rPr lang="en-US" smtClean="0"/>
              <a:pPr/>
              <a:t>24/12/13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BD428-6C4D-7B47-ABB7-8BDBA4336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3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D1EB-23EB-D046-9CA8-EB2F5A4E7ACB}" type="datetimeFigureOut">
              <a:rPr lang="en-US" smtClean="0"/>
              <a:pPr/>
              <a:t>24/12/13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48E46-8D21-D340-AB25-020446E3B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71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E46-8D21-D340-AB25-020446E3BD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Fabrication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5C41C-FA04-0548-9947-6FBC52FCA0F0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45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楷体-简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4FB-08E0-7B49-A4FB-B491A83AAC7A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Tsinghua_University_Logo.sv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2486" y="5123384"/>
            <a:ext cx="1183650" cy="11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6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D744-8B4C-B041-A7D2-4DF98F9AA572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C437-70CA-D148-BCF2-DBFFD5ECB045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36B-EE1D-0541-BD9A-6D7D3B8B9687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XLP 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906" y="6235692"/>
            <a:ext cx="1120907" cy="6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7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3765-53CE-674D-AE48-DD5246E73140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9C97-71A8-0E47-85B2-819AC38C3395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F2A7-FED5-F042-9A67-6471A4F9AD82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B95-E20D-524C-A6CE-7861E511A8C6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31E-49B0-3449-918C-B3229090BCFB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E589-26EE-8749-8089-6F072687BF9B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8A71-17CA-6347-A4B5-ECB359A47EE8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9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9251-2DFF-494B-BF2C-1EA8B1A68D0E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A277-6646-8C46-87BE-DC24C2DF9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0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仿宋"/>
          <a:ea typeface="华文仿宋"/>
          <a:cs typeface="华文细黑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华文楷体"/>
          <a:ea typeface="华文楷体"/>
          <a:cs typeface="华文细黑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华文楷体"/>
          <a:ea typeface="华文楷体"/>
          <a:cs typeface="华文细黑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华文楷体"/>
          <a:ea typeface="华文楷体"/>
          <a:cs typeface="华文细黑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21071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极限学习工作流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sz="2200" dirty="0" smtClean="0"/>
              <a:t>－</a:t>
            </a:r>
            <a:r>
              <a:rPr lang="zh-CN" altLang="en-US" sz="2200" dirty="0" smtClean="0"/>
              <a:t>－在跨学科系统集成设计挑战课程中的实施应用</a:t>
            </a:r>
            <a:endParaRPr lang="en-US" sz="2200" baseline="-2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16880"/>
            <a:ext cx="6400800" cy="87525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顾学雍</a:t>
            </a:r>
            <a:endParaRPr lang="en-US" altLang="zh-CN" dirty="0" smtClean="0"/>
          </a:p>
          <a:p>
            <a:r>
              <a:rPr lang="zh-CN" altLang="en-US" dirty="0" smtClean="0"/>
              <a:t>清华大学工业工程系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641884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清华大学第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24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次教学工作研讨会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 </a:t>
            </a:r>
          </a:p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挑战性课程学习研讨会</a:t>
            </a:r>
            <a:endParaRPr lang="en-US" sz="32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79551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启示三：微学校</a:t>
            </a:r>
            <a:r>
              <a:rPr lang="zh-CN" altLang="en-US" dirty="0" smtClean="0"/>
              <a:t>的独特优势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轻、薄、短、小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速度快，低成本，频率高，互动强</a:t>
            </a:r>
            <a:endParaRPr lang="en-US" altLang="zh-CN" dirty="0" smtClean="0"/>
          </a:p>
          <a:p>
            <a:r>
              <a:rPr lang="zh-CN" altLang="en-US" dirty="0" smtClean="0"/>
              <a:t>配合创客空间与中国制造的产业背景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大量的技术人才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元器件的供应源头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Microduino</a:t>
            </a:r>
            <a:r>
              <a:rPr lang="en-US" altLang="zh-CN" dirty="0" smtClean="0"/>
              <a:t>, Google Glass,…)</a:t>
            </a:r>
          </a:p>
          <a:p>
            <a:r>
              <a:rPr lang="zh-CN" altLang="en-US" dirty="0" smtClean="0"/>
              <a:t>产业转型的需要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“廉价”资金的供应，造成青年的创业潮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微学校的典型：创客空间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409838"/>
              </p:ext>
            </p:extLst>
          </p:nvPr>
        </p:nvGraphicFramePr>
        <p:xfrm>
          <a:off x="74164" y="2262049"/>
          <a:ext cx="3902799" cy="3597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15603" y="1529663"/>
            <a:ext cx="5961329" cy="519161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清华驻校创客项目已启动</a:t>
            </a:r>
            <a:endParaRPr lang="en-US" altLang="zh-CN" dirty="0" smtClean="0"/>
          </a:p>
          <a:p>
            <a:r>
              <a:rPr lang="zh-CN" altLang="en-US" dirty="0" smtClean="0"/>
              <a:t>让清华成为全球最大的创客空间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203" y="2624633"/>
            <a:ext cx="2042967" cy="3050520"/>
          </a:xfrm>
          <a:prstGeom prst="rect">
            <a:avLst/>
          </a:prstGeom>
        </p:spPr>
      </p:pic>
      <p:pic>
        <p:nvPicPr>
          <p:cNvPr id="10" name="Picture 9" descr="Poster1.5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6963" y="2178613"/>
            <a:ext cx="2720306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2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3-05-25 at 8.11.1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920" y="0"/>
            <a:ext cx="7875854" cy="6858000"/>
          </a:xfrm>
          <a:prstGeom prst="rect">
            <a:avLst/>
          </a:prstGeom>
        </p:spPr>
      </p:pic>
      <p:pic>
        <p:nvPicPr>
          <p:cNvPr id="2" name="Picture 1" descr="Screen Shot 2013-06-08 at 8.49.45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756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42608" y="2917322"/>
            <a:ext cx="497111" cy="36933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图片来源：清华美院付志勇老师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23900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2057308" y="1236653"/>
            <a:ext cx="5679842" cy="42948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/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5915661" y="3990989"/>
            <a:ext cx="2251757" cy="72800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2155708" y="3990989"/>
            <a:ext cx="2247578" cy="72800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内容挖掘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4044041" y="3990989"/>
            <a:ext cx="2226690" cy="728008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48376" y="4718998"/>
            <a:ext cx="5619042" cy="612004"/>
          </a:xfrm>
          <a:prstGeom prst="rect">
            <a:avLst/>
          </a:prstGeom>
          <a:solidFill>
            <a:srgbClr val="B3A2C7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项目设计</a:t>
            </a:r>
            <a:endParaRPr lang="en-US" sz="2400" dirty="0">
              <a:solidFill>
                <a:srgbClr val="000000"/>
              </a:solidFill>
              <a:latin typeface="华文楷体"/>
              <a:cs typeface="华文楷体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308" y="5331002"/>
            <a:ext cx="6110110" cy="89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学习成果累积</a:t>
            </a:r>
            <a:endParaRPr lang="en-US" sz="2400" dirty="0" smtClean="0">
              <a:solidFill>
                <a:srgbClr val="A60046"/>
              </a:solidFill>
              <a:latin typeface="华文楷体"/>
              <a:cs typeface="华文楷体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极限学习工作流</a:t>
            </a:r>
            <a:endParaRPr lang="en-US" dirty="0">
              <a:latin typeface="华文楷体"/>
              <a:cs typeface="华文楷体"/>
            </a:endParaRPr>
          </a:p>
        </p:txBody>
      </p:sp>
      <p:sp>
        <p:nvSpPr>
          <p:cNvPr id="4" name="Trapezoid 3"/>
          <p:cNvSpPr/>
          <p:nvPr/>
        </p:nvSpPr>
        <p:spPr>
          <a:xfrm rot="5400000">
            <a:off x="741528" y="4409867"/>
            <a:ext cx="3122625" cy="491067"/>
          </a:xfrm>
          <a:prstGeom prst="trapezoid">
            <a:avLst>
              <a:gd name="adj" fmla="val 180121"/>
            </a:avLst>
          </a:prstGeom>
          <a:solidFill>
            <a:srgbClr val="B3A2C7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导引课</a:t>
            </a:r>
            <a:endParaRPr lang="en-US" altLang="zh-CN" dirty="0" smtClean="0">
              <a:solidFill>
                <a:srgbClr val="000000"/>
              </a:solidFill>
              <a:latin typeface="宋体 (Body)"/>
              <a:cs typeface="宋体 (Body)"/>
            </a:endParaRPr>
          </a:p>
        </p:txBody>
      </p:sp>
      <p:sp>
        <p:nvSpPr>
          <p:cNvPr id="13" name="Manual Operation 12"/>
          <p:cNvSpPr/>
          <p:nvPr/>
        </p:nvSpPr>
        <p:spPr>
          <a:xfrm>
            <a:off x="2556735" y="3417608"/>
            <a:ext cx="1654381" cy="651751"/>
          </a:xfrm>
          <a:prstGeom prst="flowChartManualOperati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TEDxTHU</a:t>
            </a:r>
          </a:p>
          <a:p>
            <a:pPr algn="ctr"/>
            <a:r>
              <a:rPr lang="zh-CN" altLang="en-US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演讲</a:t>
            </a:r>
            <a:endParaRPr lang="en-US" dirty="0">
              <a:solidFill>
                <a:srgbClr val="632523"/>
              </a:solidFill>
            </a:endParaRPr>
          </a:p>
        </p:txBody>
      </p:sp>
      <p:sp>
        <p:nvSpPr>
          <p:cNvPr id="16" name="Manual Operation 15"/>
          <p:cNvSpPr/>
          <p:nvPr/>
        </p:nvSpPr>
        <p:spPr>
          <a:xfrm>
            <a:off x="2924369" y="2569528"/>
            <a:ext cx="1654381" cy="65175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实验室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探究课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30150" y="1878184"/>
            <a:ext cx="1236608" cy="60989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社团活动</a:t>
            </a:r>
            <a:endParaRPr lang="en-US" altLang="zh-CN" dirty="0" smtClean="0">
              <a:solidFill>
                <a:schemeClr val="accent6">
                  <a:lumMod val="20000"/>
                  <a:lumOff val="8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1323" y="2563280"/>
            <a:ext cx="1236608" cy="7199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驻校创客系列讲座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1906" y="3346615"/>
            <a:ext cx="1236608" cy="71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驻校创客项目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0281" y="2338730"/>
            <a:ext cx="576526" cy="18110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创客马拉松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7" name="Right Arrow 56"/>
          <p:cNvSpPr/>
          <p:nvPr/>
        </p:nvSpPr>
        <p:spPr>
          <a:xfrm rot="900000">
            <a:off x="467253" y="3866061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来校新生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8" name="Right Arrow 57"/>
          <p:cNvSpPr/>
          <p:nvPr/>
        </p:nvSpPr>
        <p:spPr>
          <a:xfrm rot="1800000">
            <a:off x="1689095" y="1712563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9" name="Right Arrow 58"/>
          <p:cNvSpPr/>
          <p:nvPr/>
        </p:nvSpPr>
        <p:spPr>
          <a:xfrm rot="20700000">
            <a:off x="467252" y="4904387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校外创客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0" name="Right Arrow 59"/>
          <p:cNvSpPr/>
          <p:nvPr/>
        </p:nvSpPr>
        <p:spPr>
          <a:xfrm rot="900000">
            <a:off x="1562397" y="2477717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在校学生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7742" y="2875760"/>
            <a:ext cx="150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华文楷体"/>
                <a:ea typeface="华文楷体"/>
                <a:cs typeface="华文楷体"/>
              </a:rPr>
              <a:t>内容的筛选、发布与传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播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5159" y="1504235"/>
            <a:ext cx="2339102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分布式数据</a:t>
            </a:r>
            <a:endParaRPr lang="en-US" altLang="zh-CN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内容分发与管理</a:t>
            </a:r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9338" y="1236653"/>
            <a:ext cx="945418" cy="945418"/>
          </a:xfrm>
          <a:prstGeom prst="rect">
            <a:avLst/>
          </a:prstGeom>
        </p:spPr>
      </p:pic>
      <p:pic>
        <p:nvPicPr>
          <p:cNvPr id="27" name="Picture 26" descr="Screen Shot 2013-12-24 at 上午10.34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30" y="5173676"/>
            <a:ext cx="2178604" cy="1440000"/>
          </a:xfrm>
          <a:prstGeom prst="rect">
            <a:avLst/>
          </a:prstGeom>
        </p:spPr>
      </p:pic>
      <p:pic>
        <p:nvPicPr>
          <p:cNvPr id="26" name="Picture 25" descr="Screen Shot 2013-12-24 at 上午10.29.4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13" b="22613"/>
          <a:stretch/>
        </p:blipFill>
        <p:spPr>
          <a:xfrm>
            <a:off x="2326712" y="5173675"/>
            <a:ext cx="171861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2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第四期：我的空间我做主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把校园作为项目的主题</a:t>
            </a:r>
            <a:endParaRPr lang="en-US" altLang="zh-CN" dirty="0" smtClean="0"/>
          </a:p>
          <a:p>
            <a:r>
              <a:rPr lang="zh-CN" altLang="en-US" dirty="0" smtClean="0"/>
              <a:t>把规模化的协作工具当作所有学生的基本程序技能</a:t>
            </a:r>
            <a:r>
              <a:rPr lang="zh-CN" altLang="zh-CN" dirty="0" smtClean="0"/>
              <a:t>（</a:t>
            </a:r>
            <a:r>
              <a:rPr lang="zh-CN" altLang="en-US" dirty="0" smtClean="0"/>
              <a:t>就像掌握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一样）</a:t>
            </a:r>
            <a:endParaRPr lang="zh-CN" altLang="zh-CN" dirty="0" smtClean="0"/>
          </a:p>
          <a:p>
            <a:r>
              <a:rPr lang="zh-CN" altLang="en-US" dirty="0" smtClean="0"/>
              <a:t>已</a:t>
            </a:r>
            <a:r>
              <a:rPr lang="zh-CN" altLang="en-US" dirty="0" smtClean="0"/>
              <a:t>成为钱学</a:t>
            </a:r>
            <a:r>
              <a:rPr lang="zh-CN" altLang="en-US" dirty="0" smtClean="0"/>
              <a:t>森力学班</a:t>
            </a:r>
            <a:r>
              <a:rPr lang="en-US" altLang="zh-CN" dirty="0" smtClean="0"/>
              <a:t>30</a:t>
            </a:r>
            <a:r>
              <a:rPr lang="zh-CN" altLang="en-US" dirty="0" smtClean="0"/>
              <a:t>位学生的必修课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Tsinghua Campus 3D Map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40" y="4005836"/>
            <a:ext cx="4373031" cy="212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7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4672897"/>
            <a:ext cx="7772400" cy="1362075"/>
          </a:xfrm>
        </p:spPr>
        <p:txBody>
          <a:bodyPr/>
          <a:lstStyle/>
          <a:p>
            <a:r>
              <a:rPr lang="zh-CN" altLang="en-US" dirty="0" smtClean="0"/>
              <a:t>谢谢各位！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Tsinghua Campus 3D M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6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让实践教学追上摩尔？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7682"/>
            <a:ext cx="8229600" cy="112632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实验室探究课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，全校</a:t>
            </a:r>
            <a:r>
              <a:rPr lang="en-US" altLang="zh-CN" dirty="0" smtClean="0"/>
              <a:t>100+</a:t>
            </a:r>
            <a:r>
              <a:rPr lang="zh-CN" altLang="en-US" dirty="0" smtClean="0"/>
              <a:t>重点实验室，每学期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/>
              <a:t>卢达溶，</a:t>
            </a:r>
            <a:r>
              <a:rPr lang="zh-CN" altLang="en-US" dirty="0" smtClean="0"/>
              <a:t>李双寿，汤彬</a:t>
            </a:r>
            <a:endParaRPr lang="en-US" altLang="zh-CN" dirty="0" smtClean="0"/>
          </a:p>
          <a:p>
            <a:r>
              <a:rPr lang="zh-CN" altLang="en-US" dirty="0" smtClean="0"/>
              <a:t>大数据时代的协同工作与经验传承。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卢达溶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379" y="3322438"/>
            <a:ext cx="3878560" cy="2583122"/>
          </a:xfrm>
          <a:prstGeom prst="rect">
            <a:avLst/>
          </a:prstGeom>
        </p:spPr>
      </p:pic>
      <p:pic>
        <p:nvPicPr>
          <p:cNvPr id="8" name="Picture 7" descr="gitlabhq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092" y="4896460"/>
            <a:ext cx="2042250" cy="7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0" y="3798504"/>
            <a:ext cx="658080" cy="6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XLP</a:t>
            </a:r>
            <a:r>
              <a:rPr lang="zh-CN" altLang="en-US" dirty="0" smtClean="0"/>
              <a:t>的课程原理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2125" y="1417638"/>
            <a:ext cx="4436994" cy="1200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为期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天，连续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80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小时，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学分，前三天草船借箭，最后一天攻下赤壁</a:t>
            </a:r>
            <a:endParaRPr lang="en-US" altLang="zh-CN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09344936"/>
              </p:ext>
            </p:extLst>
          </p:nvPr>
        </p:nvGraphicFramePr>
        <p:xfrm>
          <a:off x="1584066" y="2912851"/>
          <a:ext cx="6096000" cy="764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/>
          <p:cNvCxnSpPr>
            <a:stCxn id="8" idx="2"/>
          </p:cNvCxnSpPr>
          <p:nvPr/>
        </p:nvCxnSpPr>
        <p:spPr>
          <a:xfrm flipH="1">
            <a:off x="6649967" y="2617966"/>
            <a:ext cx="50655" cy="40238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737301" y="3500862"/>
            <a:ext cx="566338" cy="126134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00668" y="3432218"/>
            <a:ext cx="909573" cy="132998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376249" y="3440799"/>
            <a:ext cx="157362" cy="71218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848198" y="3432218"/>
            <a:ext cx="420463" cy="110689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068120"/>
              </p:ext>
            </p:extLst>
          </p:nvPr>
        </p:nvGraphicFramePr>
        <p:xfrm>
          <a:off x="674285" y="3826922"/>
          <a:ext cx="7481138" cy="2048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29098" y="4655501"/>
            <a:ext cx="1582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/>
              <a:t>文／法／商</a:t>
            </a:r>
            <a:r>
              <a:rPr lang="zh-CN" altLang="en-US" dirty="0"/>
              <a:t>，工程，科学，教育，</a:t>
            </a:r>
            <a:r>
              <a:rPr lang="zh-CN" altLang="en-US" dirty="0" smtClean="0"/>
              <a:t>政治等专业学生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04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2057308" y="1236653"/>
            <a:ext cx="5679842" cy="42948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>
              <a:lnSpc>
                <a:spcPct val="50000"/>
              </a:lnSpc>
            </a:pPr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第二课堂学习</a:t>
            </a:r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5915661" y="3990989"/>
            <a:ext cx="2251757" cy="72800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2155708" y="3990989"/>
            <a:ext cx="2247578" cy="72800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内容挖掘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4044041" y="3990989"/>
            <a:ext cx="2226690" cy="728008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48376" y="4718998"/>
            <a:ext cx="5619042" cy="6120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项目设计</a:t>
            </a:r>
            <a:endParaRPr lang="en-US" sz="2400" dirty="0">
              <a:solidFill>
                <a:srgbClr val="000000"/>
              </a:solidFill>
              <a:latin typeface="华文楷体"/>
              <a:cs typeface="华文楷体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308" y="5331002"/>
            <a:ext cx="6110110" cy="89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第一课堂学习</a:t>
            </a:r>
            <a:endParaRPr lang="en-US" sz="2400" dirty="0" smtClean="0">
              <a:solidFill>
                <a:srgbClr val="A60046"/>
              </a:solidFill>
              <a:latin typeface="华文楷体"/>
              <a:cs typeface="华文楷体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极限学习工作流</a:t>
            </a:r>
            <a:endParaRPr lang="en-US" dirty="0">
              <a:latin typeface="华文楷体"/>
              <a:cs typeface="华文楷体"/>
            </a:endParaRPr>
          </a:p>
        </p:txBody>
      </p:sp>
      <p:sp>
        <p:nvSpPr>
          <p:cNvPr id="4" name="Trapezoid 3"/>
          <p:cNvSpPr/>
          <p:nvPr/>
        </p:nvSpPr>
        <p:spPr>
          <a:xfrm rot="5400000">
            <a:off x="741528" y="4409867"/>
            <a:ext cx="3122625" cy="491067"/>
          </a:xfrm>
          <a:prstGeom prst="trapezoid">
            <a:avLst>
              <a:gd name="adj" fmla="val 18012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导引课</a:t>
            </a:r>
            <a:endParaRPr lang="en-US" altLang="zh-CN" dirty="0" smtClean="0">
              <a:solidFill>
                <a:srgbClr val="000000"/>
              </a:solidFill>
              <a:latin typeface="宋体 (Body)"/>
              <a:cs typeface="宋体 (Body)"/>
            </a:endParaRPr>
          </a:p>
        </p:txBody>
      </p:sp>
      <p:sp>
        <p:nvSpPr>
          <p:cNvPr id="13" name="Manual Operation 12"/>
          <p:cNvSpPr/>
          <p:nvPr/>
        </p:nvSpPr>
        <p:spPr>
          <a:xfrm>
            <a:off x="2556735" y="3417608"/>
            <a:ext cx="1654381" cy="651751"/>
          </a:xfrm>
          <a:prstGeom prst="flowChartManualOperati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TEDxTHU</a:t>
            </a:r>
          </a:p>
          <a:p>
            <a:pPr algn="ctr"/>
            <a:r>
              <a:rPr lang="zh-CN" altLang="en-US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演讲</a:t>
            </a:r>
            <a:endParaRPr lang="en-US" dirty="0">
              <a:solidFill>
                <a:srgbClr val="632523"/>
              </a:solidFill>
            </a:endParaRPr>
          </a:p>
        </p:txBody>
      </p:sp>
      <p:sp>
        <p:nvSpPr>
          <p:cNvPr id="16" name="Manual Operation 15"/>
          <p:cNvSpPr/>
          <p:nvPr/>
        </p:nvSpPr>
        <p:spPr>
          <a:xfrm>
            <a:off x="2924369" y="2569528"/>
            <a:ext cx="1654381" cy="65175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实验室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探究课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1323" y="2563280"/>
            <a:ext cx="1236608" cy="7199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驻校创客系列讲座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1906" y="3346615"/>
            <a:ext cx="1236608" cy="71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驻校创客项目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0281" y="2338730"/>
            <a:ext cx="576526" cy="18110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创客马拉松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7" name="Right Arrow 56"/>
          <p:cNvSpPr/>
          <p:nvPr/>
        </p:nvSpPr>
        <p:spPr>
          <a:xfrm rot="900000">
            <a:off x="467253" y="3866061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来校新生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9" name="Right Arrow 58"/>
          <p:cNvSpPr/>
          <p:nvPr/>
        </p:nvSpPr>
        <p:spPr>
          <a:xfrm rot="20700000">
            <a:off x="467252" y="4904387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校外创客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0" name="Right Arrow 59"/>
          <p:cNvSpPr/>
          <p:nvPr/>
        </p:nvSpPr>
        <p:spPr>
          <a:xfrm rot="900000">
            <a:off x="1562397" y="2477717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在校学生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7742" y="2875760"/>
            <a:ext cx="150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华文楷体"/>
                <a:ea typeface="华文楷体"/>
                <a:cs typeface="华文楷体"/>
              </a:rPr>
              <a:t>内容的筛选、发布与传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播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30150" y="1878184"/>
            <a:ext cx="1236608" cy="60989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社团活动</a:t>
            </a:r>
            <a:endParaRPr lang="en-US" altLang="zh-CN" dirty="0" smtClean="0">
              <a:solidFill>
                <a:schemeClr val="accent6">
                  <a:lumMod val="20000"/>
                  <a:lumOff val="8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3" name="Right Arrow 22"/>
          <p:cNvSpPr/>
          <p:nvPr/>
        </p:nvSpPr>
        <p:spPr>
          <a:xfrm rot="1800000">
            <a:off x="1689095" y="1712563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22806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课程主要组织方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Toyhouse </a:t>
            </a:r>
            <a:r>
              <a:rPr lang="zh-CN" altLang="en-US" dirty="0" smtClean="0"/>
              <a:t>工业工程系</a:t>
            </a:r>
            <a:endParaRPr lang="en-US" altLang="zh-CN" dirty="0" smtClean="0"/>
          </a:p>
          <a:p>
            <a:r>
              <a:rPr lang="zh-CN" altLang="en-US" dirty="0" smtClean="0"/>
              <a:t>钱学森力学班</a:t>
            </a:r>
            <a:endParaRPr lang="en-US" altLang="zh-CN" dirty="0" smtClean="0"/>
          </a:p>
          <a:p>
            <a:r>
              <a:rPr lang="zh-CN" altLang="en-US" dirty="0" smtClean="0"/>
              <a:t>教务处</a:t>
            </a:r>
            <a:endParaRPr lang="en-US" altLang="zh-CN" dirty="0" smtClean="0"/>
          </a:p>
          <a:p>
            <a:r>
              <a:rPr lang="zh-CN" altLang="en-US" dirty="0" smtClean="0"/>
              <a:t>基础工业训练中心</a:t>
            </a:r>
            <a:endParaRPr lang="en-US" altLang="zh-CN" dirty="0" smtClean="0"/>
          </a:p>
          <a:p>
            <a:r>
              <a:rPr lang="zh-CN" altLang="en-US" dirty="0" smtClean="0"/>
              <a:t>清华大学美术学院互动设计系</a:t>
            </a:r>
            <a:endParaRPr lang="en-US" altLang="zh-CN" dirty="0" smtClean="0"/>
          </a:p>
          <a:p>
            <a:r>
              <a:rPr lang="en-US" altLang="zh-CN" dirty="0" smtClean="0"/>
              <a:t>Creative Commons </a:t>
            </a:r>
            <a:r>
              <a:rPr lang="zh-CN" altLang="en-US" dirty="0" smtClean="0"/>
              <a:t>知识共享中国大陆</a:t>
            </a:r>
            <a:endParaRPr lang="en-US" altLang="zh-CN" dirty="0" smtClean="0"/>
          </a:p>
          <a:p>
            <a:r>
              <a:rPr lang="zh-CN" altLang="en-US" dirty="0" smtClean="0"/>
              <a:t>各界清华校友的资源整合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9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三次课程操练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418592"/>
              </p:ext>
            </p:extLst>
          </p:nvPr>
        </p:nvGraphicFramePr>
        <p:xfrm>
          <a:off x="457200" y="1354895"/>
          <a:ext cx="8229600" cy="323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 descr="DSC_0664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325" y="4384970"/>
            <a:ext cx="2490586" cy="1649610"/>
          </a:xfrm>
          <a:prstGeom prst="rect">
            <a:avLst/>
          </a:prstGeom>
        </p:spPr>
      </p:pic>
      <p:pic>
        <p:nvPicPr>
          <p:cNvPr id="6" name="Picture 5" descr="2013-01 跨学科系统集成设计挑战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9248" y="4153295"/>
            <a:ext cx="2672964" cy="1776171"/>
          </a:xfrm>
          <a:prstGeom prst="rect">
            <a:avLst/>
          </a:prstGeom>
        </p:spPr>
      </p:pic>
      <p:pic>
        <p:nvPicPr>
          <p:cNvPr id="8" name="Picture 7" descr="Venture capitalists, professors, and intellectual property managers are presented with the 9 projects in Masters of Engineering Management orientation 1. Photo by Qi Xin, Toyhouse Studio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6071" y="5015641"/>
            <a:ext cx="2011063" cy="1340709"/>
          </a:xfrm>
          <a:prstGeom prst="rect">
            <a:avLst/>
          </a:prstGeom>
        </p:spPr>
      </p:pic>
      <p:pic>
        <p:nvPicPr>
          <p:cNvPr id="7" name="Picture 6" descr="Students from UCL are building an atomic force microscope with LEGO and other reconfigurable parts. Photo by Qi Xin, Toyhouse Studio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4164" y="4125721"/>
            <a:ext cx="1920033" cy="12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6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-Shape 5"/>
          <p:cNvSpPr/>
          <p:nvPr/>
        </p:nvSpPr>
        <p:spPr>
          <a:xfrm rot="16200000">
            <a:off x="2309023" y="-251620"/>
            <a:ext cx="4525963" cy="8229601"/>
          </a:xfrm>
          <a:prstGeom prst="corner">
            <a:avLst>
              <a:gd name="adj1" fmla="val 90945"/>
              <a:gd name="adj2" fmla="val 690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启示一：信息化行业的思维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Web 2.0</a:t>
            </a:r>
            <a:r>
              <a:rPr lang="zh-CN" altLang="en-US" dirty="0" smtClean="0"/>
              <a:t>的思想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由使用者（学生</a:t>
            </a:r>
            <a:r>
              <a:rPr lang="zh-CN" altLang="zh-CN" dirty="0"/>
              <a:t>）</a:t>
            </a:r>
            <a:r>
              <a:rPr lang="zh-CN" altLang="en-US" dirty="0" smtClean="0"/>
              <a:t>决定内容与格式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个人能力总有瓶颈</a:t>
            </a:r>
            <a:endParaRPr lang="en-US" altLang="zh-CN" dirty="0"/>
          </a:p>
          <a:p>
            <a:pPr lvl="1"/>
            <a:r>
              <a:rPr lang="zh-CN" altLang="en-US" dirty="0"/>
              <a:t>状元只会有一个</a:t>
            </a:r>
            <a:r>
              <a:rPr lang="en-US" altLang="zh-CN" dirty="0" smtClean="0"/>
              <a:t>…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无限</a:t>
            </a:r>
            <a:r>
              <a:rPr lang="zh-CN" altLang="en-US" dirty="0"/>
              <a:t>的群组协作能力</a:t>
            </a:r>
            <a:endParaRPr lang="en-US" altLang="zh-CN" dirty="0"/>
          </a:p>
          <a:p>
            <a:pPr lvl="1"/>
            <a:r>
              <a:rPr lang="zh-CN" altLang="en-US" dirty="0"/>
              <a:t>同样的一群人可以有多种组合，创造新的团队功能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当晶片频率无法以等比级数成长时</a:t>
            </a:r>
            <a:endParaRPr lang="en-US" altLang="zh-CN" sz="2400" dirty="0"/>
          </a:p>
          <a:p>
            <a:pPr lvl="1"/>
            <a:r>
              <a:rPr lang="zh-CN" altLang="en-US" sz="2000" dirty="0"/>
              <a:t>摩尔定律继续适用？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单运算核心</a:t>
            </a:r>
            <a:r>
              <a:rPr lang="en-US" altLang="zh-CN" sz="2400" dirty="0"/>
              <a:t> </a:t>
            </a:r>
            <a:r>
              <a:rPr lang="zh-CN" altLang="en-US" sz="2400" dirty="0"/>
              <a:t>多核心</a:t>
            </a:r>
            <a:endParaRPr lang="en-US" altLang="zh-CN" sz="2400" dirty="0"/>
          </a:p>
          <a:p>
            <a:pPr lvl="1"/>
            <a:r>
              <a:rPr lang="zh-CN" altLang="en-US" sz="2000" dirty="0"/>
              <a:t>把计算任务分布给多个计算核心</a:t>
            </a:r>
            <a:endParaRPr lang="en-US" altLang="zh-CN" sz="2000" dirty="0"/>
          </a:p>
          <a:p>
            <a:pPr lvl="1"/>
            <a:r>
              <a:rPr lang="zh-CN" altLang="en-US" sz="2000" dirty="0"/>
              <a:t>单位面积</a:t>
            </a:r>
            <a:r>
              <a:rPr lang="zh-CN" altLang="en-US" sz="2000" dirty="0" smtClean="0"/>
              <a:t>的计算速率继续以摩尔定律成长</a:t>
            </a:r>
            <a:endParaRPr lang="en-US" altLang="zh-CN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校园的信息化？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43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产学研三方的协同“操作系统”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数字化内容的分享，传送，处理，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知识内容交换过程的记录：货币化的交易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专职人员参与活动的开发，规划，营运</a:t>
            </a:r>
            <a:endParaRPr lang="en-US" altLang="zh-CN" dirty="0" smtClean="0"/>
          </a:p>
          <a:p>
            <a:r>
              <a:rPr lang="zh-CN" altLang="en-US" dirty="0" smtClean="0"/>
              <a:t>符合摩尔定律的常设性组织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78" y="4581357"/>
            <a:ext cx="1914477" cy="1510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774" y="4659317"/>
            <a:ext cx="2889389" cy="1295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1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启示二：规模化工具的重要性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6072" y="1417638"/>
            <a:ext cx="8426228" cy="4708525"/>
            <a:chOff x="326072" y="1417638"/>
            <a:chExt cx="8426228" cy="4708525"/>
          </a:xfrm>
        </p:grpSpPr>
        <p:pic>
          <p:nvPicPr>
            <p:cNvPr id="9" name="Picture 8" descr="Screen Shot 2013-12-24 at 上午10.29.4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72" y="1417638"/>
              <a:ext cx="4985031" cy="4176877"/>
            </a:xfrm>
            <a:prstGeom prst="rect">
              <a:avLst/>
            </a:prstGeom>
          </p:spPr>
        </p:pic>
        <p:pic>
          <p:nvPicPr>
            <p:cNvPr id="10" name="Picture 9" descr="Screen Shot 2013-12-24 at 上午10.34.5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3175" y="2246827"/>
              <a:ext cx="5869125" cy="3879336"/>
            </a:xfrm>
            <a:prstGeom prst="rect">
              <a:avLst/>
            </a:prstGeom>
          </p:spPr>
        </p:pic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313023" y="1515227"/>
            <a:ext cx="3627976" cy="5191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学习过程的完整记录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1620" y="5805836"/>
            <a:ext cx="640653" cy="640653"/>
          </a:xfrm>
          <a:prstGeom prst="rect">
            <a:avLst/>
          </a:prstGeom>
        </p:spPr>
      </p:pic>
      <p:pic>
        <p:nvPicPr>
          <p:cNvPr id="14" name="Picture 13" descr="gitlabhq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914337"/>
            <a:ext cx="1235648" cy="4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6215</TotalTime>
  <Words>471</Words>
  <Application>Microsoft Macintosh PowerPoint</Application>
  <PresentationFormat>On-screen Show (4:3)</PresentationFormat>
  <Paragraphs>139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极限学习工作流 －－在跨学科系统集成设计挑战课程中的实施应用</vt:lpstr>
      <vt:lpstr>让实践教学追上摩尔？</vt:lpstr>
      <vt:lpstr>XLP的课程原理</vt:lpstr>
      <vt:lpstr>PowerPoint Presentation</vt:lpstr>
      <vt:lpstr>课程主要组织方</vt:lpstr>
      <vt:lpstr>三次课程操练</vt:lpstr>
      <vt:lpstr>启示一：信息化行业的思维</vt:lpstr>
      <vt:lpstr>校园的信息化？</vt:lpstr>
      <vt:lpstr>启示二：规模化工具的重要性</vt:lpstr>
      <vt:lpstr>启示三：微学校的独特优势</vt:lpstr>
      <vt:lpstr>微学校的典型：创客空间</vt:lpstr>
      <vt:lpstr>PowerPoint Presentation</vt:lpstr>
      <vt:lpstr>PowerPoint Presentation</vt:lpstr>
      <vt:lpstr>第四期：我的空间我做主</vt:lpstr>
      <vt:lpstr>谢谢各位！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高等教育中的极限学习过程</dc:title>
  <dc:creator>benkoo</dc:creator>
  <cp:lastModifiedBy>benkoo</cp:lastModifiedBy>
  <cp:revision>863</cp:revision>
  <cp:lastPrinted>2013-11-01T12:48:36Z</cp:lastPrinted>
  <dcterms:created xsi:type="dcterms:W3CDTF">2013-10-17T02:20:10Z</dcterms:created>
  <dcterms:modified xsi:type="dcterms:W3CDTF">2013-12-24T03:54:10Z</dcterms:modified>
</cp:coreProperties>
</file>