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351" r:id="rId4"/>
    <p:sldId id="363" r:id="rId5"/>
    <p:sldId id="352" r:id="rId6"/>
    <p:sldId id="362" r:id="rId7"/>
    <p:sldId id="313" r:id="rId8"/>
    <p:sldId id="322" r:id="rId9"/>
    <p:sldId id="361" r:id="rId10"/>
    <p:sldId id="301" r:id="rId11"/>
    <p:sldId id="358" r:id="rId12"/>
    <p:sldId id="342" r:id="rId13"/>
    <p:sldId id="318" r:id="rId14"/>
    <p:sldId id="3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67" autoAdjust="0"/>
  </p:normalViewPr>
  <p:slideViewPr>
    <p:cSldViewPr snapToGrid="0" snapToObjects="1">
      <p:cViewPr varScale="1">
        <p:scale>
          <a:sx n="156" d="100"/>
          <a:sy n="156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0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0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1707528"/>
        <c:axId val="-2031704504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1698200"/>
        <c:axId val="-2031701320"/>
      </c:barChart>
      <c:catAx>
        <c:axId val="-2031707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31704504"/>
        <c:crosses val="autoZero"/>
        <c:auto val="1"/>
        <c:lblAlgn val="ctr"/>
        <c:lblOffset val="100"/>
        <c:noMultiLvlLbl val="0"/>
      </c:catAx>
      <c:valAx>
        <c:axId val="-20317045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31707528"/>
        <c:crosses val="autoZero"/>
        <c:crossBetween val="between"/>
      </c:valAx>
      <c:valAx>
        <c:axId val="-20317013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31698200"/>
        <c:crosses val="max"/>
        <c:crossBetween val="between"/>
      </c:valAx>
      <c:catAx>
        <c:axId val="-2031698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3170132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CC7FC-8664-0146-BF09-A9D33B20B4E4}">
      <dsp:nvSpPr>
        <dsp:cNvPr id="0" name=""/>
        <dsp:cNvSpPr/>
      </dsp:nvSpPr>
      <dsp:spPr>
        <a:xfrm>
          <a:off x="2678" y="0"/>
          <a:ext cx="2342554" cy="764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挑战方准备</a:t>
          </a:r>
          <a:endParaRPr lang="en-US" sz="1600" kern="1200" dirty="0"/>
        </a:p>
      </dsp:txBody>
      <dsp:txXfrm>
        <a:off x="2678" y="0"/>
        <a:ext cx="2151516" cy="764153"/>
      </dsp:txXfrm>
    </dsp:sp>
    <dsp:sp modelId="{EA1AD719-A19B-294F-9E3D-B7979601EE99}">
      <dsp:nvSpPr>
        <dsp:cNvPr id="0" name=""/>
        <dsp:cNvSpPr/>
      </dsp:nvSpPr>
      <dsp:spPr>
        <a:xfrm>
          <a:off x="1876722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任务执行阶段</a:t>
          </a:r>
          <a:endParaRPr lang="en-US" sz="1600" kern="1200" dirty="0"/>
        </a:p>
      </dsp:txBody>
      <dsp:txXfrm>
        <a:off x="2258799" y="0"/>
        <a:ext cx="1578401" cy="764153"/>
      </dsp:txXfrm>
    </dsp:sp>
    <dsp:sp modelId="{C885F437-B21A-FB48-9FAF-8D0D2F3649EB}">
      <dsp:nvSpPr>
        <dsp:cNvPr id="0" name=""/>
        <dsp:cNvSpPr/>
      </dsp:nvSpPr>
      <dsp:spPr>
        <a:xfrm>
          <a:off x="3750766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挑战方回顾总结</a:t>
          </a:r>
          <a:endParaRPr lang="en-US" sz="1600" kern="1200" dirty="0"/>
        </a:p>
      </dsp:txBody>
      <dsp:txXfrm>
        <a:off x="4132843" y="0"/>
        <a:ext cx="1578401" cy="7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273070" y="1113334"/>
          <a:ext cx="934996" cy="9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主题</a:t>
          </a:r>
          <a:endParaRPr lang="en-US" sz="2400" kern="1200" dirty="0"/>
        </a:p>
      </dsp:txBody>
      <dsp:txXfrm>
        <a:off x="3409997" y="1250261"/>
        <a:ext cx="661142" cy="661142"/>
      </dsp:txXfrm>
    </dsp:sp>
    <dsp:sp modelId="{798C3725-AAFD-6E4D-B82F-51F9BDDFC6FF}">
      <dsp:nvSpPr>
        <dsp:cNvPr id="0" name=""/>
        <dsp:cNvSpPr/>
      </dsp:nvSpPr>
      <dsp:spPr>
        <a:xfrm rot="12900000">
          <a:off x="2671934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2292582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挑战方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2313395" y="543433"/>
        <a:ext cx="846620" cy="668971"/>
      </dsp:txXfrm>
    </dsp:sp>
    <dsp:sp modelId="{3C3A0490-3C74-B346-8362-880B5C7F171D}">
      <dsp:nvSpPr>
        <dsp:cNvPr id="0" name=""/>
        <dsp:cNvSpPr/>
      </dsp:nvSpPr>
      <dsp:spPr>
        <a:xfrm rot="16200000">
          <a:off x="3382417" y="580255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296445" y="42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3317258" y="20855"/>
        <a:ext cx="846620" cy="668971"/>
      </dsp:txXfrm>
    </dsp:sp>
    <dsp:sp modelId="{3FB1EE94-AB27-DB41-B0F6-0B07CEE659DD}">
      <dsp:nvSpPr>
        <dsp:cNvPr id="0" name=""/>
        <dsp:cNvSpPr/>
      </dsp:nvSpPr>
      <dsp:spPr>
        <a:xfrm rot="19500000">
          <a:off x="4092900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300309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评委</a:t>
          </a:r>
          <a:endParaRPr lang="en-US" sz="1800" kern="1200" dirty="0"/>
        </a:p>
      </dsp:txBody>
      <dsp:txXfrm>
        <a:off x="4321122" y="543433"/>
        <a:ext cx="846620" cy="668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95725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770574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266890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95725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770574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266890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95725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770574"/>
        <a:ext cx="1752044" cy="2310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Fabrication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C41C-FA04-0548-9947-6FBC52FCA0F0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“廉价”资金的供应，造成青年的创业潮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433487"/>
              </p:ext>
            </p:extLst>
          </p:nvPr>
        </p:nvGraphicFramePr>
        <p:xfrm>
          <a:off x="74164" y="2262049"/>
          <a:ext cx="3902799" cy="359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5603" y="1529663"/>
            <a:ext cx="5961329" cy="51916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清华驻校创客项目已启动</a:t>
            </a:r>
            <a:endParaRPr lang="en-US" altLang="zh-CN" dirty="0" smtClean="0"/>
          </a:p>
          <a:p>
            <a:r>
              <a:rPr lang="zh-CN" altLang="en-US" dirty="0" smtClean="0"/>
              <a:t>让清华成为全球最大的创客空间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2624633"/>
            <a:ext cx="2042967" cy="3050520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963" y="2178613"/>
            <a:ext cx="2720306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3-05-25 at 8.11.1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0" y="0"/>
            <a:ext cx="7875854" cy="6858000"/>
          </a:xfrm>
          <a:prstGeom prst="rect">
            <a:avLst/>
          </a:prstGeom>
        </p:spPr>
      </p:pic>
      <p:pic>
        <p:nvPicPr>
          <p:cNvPr id="2" name="Picture 1" descr="Screen Shot 2013-06-08 at 8.49.4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756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2608" y="2917322"/>
            <a:ext cx="497111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图片来源：清华美院付志勇老师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2390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第四期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大数据时代下：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我的空间我做</a:t>
            </a:r>
            <a:r>
              <a:rPr lang="zh-CN" altLang="en-US" dirty="0" smtClean="0"/>
              <a:t>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</a:t>
            </a:r>
            <a:r>
              <a:rPr lang="zh-CN" altLang="en-US" dirty="0" smtClean="0"/>
              <a:t>清华</a:t>
            </a:r>
            <a:r>
              <a:rPr lang="zh-CN" altLang="en-US" dirty="0" smtClean="0"/>
              <a:t>校园作为项</a:t>
            </a:r>
            <a:r>
              <a:rPr lang="zh-CN" altLang="en-US" dirty="0" smtClean="0"/>
              <a:t>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已</a:t>
            </a:r>
            <a:r>
              <a:rPr lang="zh-CN" altLang="en-US" dirty="0" smtClean="0"/>
              <a:t>成为钱学</a:t>
            </a:r>
            <a:r>
              <a:rPr lang="zh-CN" altLang="en-US" dirty="0" smtClean="0"/>
              <a:t>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5" y="3896310"/>
            <a:ext cx="6108288" cy="29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/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学习成果累积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8" name="Right Arrow 57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5159" y="1504235"/>
            <a:ext cx="2339102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分布式数据</a:t>
            </a:r>
            <a:endParaRPr lang="en-US" altLang="zh-CN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内容分发与管理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338" y="1236653"/>
            <a:ext cx="945418" cy="945418"/>
          </a:xfrm>
          <a:prstGeom prst="rect">
            <a:avLst/>
          </a:prstGeom>
        </p:spPr>
      </p:pic>
      <p:pic>
        <p:nvPicPr>
          <p:cNvPr id="27" name="Picture 26" descr="Screen Shot 2013-12-24 at 上午10.3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30" y="5173676"/>
            <a:ext cx="2178604" cy="1440000"/>
          </a:xfrm>
          <a:prstGeom prst="rect">
            <a:avLst/>
          </a:prstGeom>
        </p:spPr>
      </p:pic>
      <p:pic>
        <p:nvPicPr>
          <p:cNvPr id="26" name="Picture 25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3" b="22613"/>
          <a:stretch/>
        </p:blipFill>
        <p:spPr>
          <a:xfrm>
            <a:off x="2326712" y="5173675"/>
            <a:ext cx="17186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2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970" y="5861712"/>
            <a:ext cx="1266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Gitk</a:t>
            </a:r>
            <a:endParaRPr lang="en-US" altLang="zh-CN" dirty="0" smtClean="0"/>
          </a:p>
          <a:p>
            <a:r>
              <a:rPr lang="en-US" altLang="zh-CN" dirty="0" smtClean="0"/>
              <a:t>Source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2125" y="1417638"/>
            <a:ext cx="4436994" cy="120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学分，前三天草船借箭，最后一天攻下赤壁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649967" y="2617966"/>
            <a:ext cx="50655" cy="4023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文／法／商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政治等专业学生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清华大学美术学院信息艺术设计系</a:t>
            </a:r>
            <a:endParaRPr lang="en-US" altLang="zh-CN" dirty="0" smtClean="0"/>
          </a:p>
          <a:p>
            <a:r>
              <a:rPr lang="en-US" altLang="zh-CN" dirty="0" smtClean="0"/>
              <a:t>Creative Commons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5067" y="763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国际处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93" y="929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工业工程系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7873" y="104830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Qianban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教务处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由使用者（学生</a:t>
            </a:r>
            <a:r>
              <a:rPr lang="zh-CN" altLang="zh-CN" dirty="0"/>
              <a:t>）</a:t>
            </a:r>
            <a:r>
              <a:rPr lang="zh-CN" altLang="en-US" dirty="0" smtClean="0"/>
              <a:t>决定内容与格式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XPLSTRUC002B2.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18" y="4324803"/>
            <a:ext cx="3754881" cy="25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6241377"/>
            <a:ext cx="18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基于合约的设计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6225</TotalTime>
  <Words>479</Words>
  <Application>Microsoft Macintosh PowerPoint</Application>
  <PresentationFormat>On-screen Show (4:3)</PresentationFormat>
  <Paragraphs>144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极限学习工作流 －－在跨学科系统集成设计挑战课程中的实施应用</vt:lpstr>
      <vt:lpstr>让实践教学追上摩尔？</vt:lpstr>
      <vt:lpstr>XLP的课程原理</vt:lpstr>
      <vt:lpstr>PowerPoint Presentation</vt:lpstr>
      <vt:lpstr>课程主要组织方</vt:lpstr>
      <vt:lpstr>三次课程操练</vt:lpstr>
      <vt:lpstr>启示一：信息化行业的思维</vt:lpstr>
      <vt:lpstr>校园的信息化？</vt:lpstr>
      <vt:lpstr>启示二：规模化工具的重要性</vt:lpstr>
      <vt:lpstr>启示三：微学校的独特优势</vt:lpstr>
      <vt:lpstr>微学校的典型：创客空间</vt:lpstr>
      <vt:lpstr>PowerPoint Presentation</vt:lpstr>
      <vt:lpstr>第四期：大数据时代下： 我的空间我做主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Woody De-Yu Wang</cp:lastModifiedBy>
  <cp:revision>868</cp:revision>
  <cp:lastPrinted>2013-11-01T12:48:36Z</cp:lastPrinted>
  <dcterms:created xsi:type="dcterms:W3CDTF">2013-10-17T02:20:10Z</dcterms:created>
  <dcterms:modified xsi:type="dcterms:W3CDTF">2013-12-24T04:23:02Z</dcterms:modified>
</cp:coreProperties>
</file>