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6"/>
  </p:handoutMasterIdLst>
  <p:sldIdLst>
    <p:sldId id="256" r:id="rId3"/>
    <p:sldId id="257" r:id="rId5"/>
    <p:sldId id="306" r:id="rId6"/>
    <p:sldId id="332" r:id="rId7"/>
    <p:sldId id="258" r:id="rId8"/>
    <p:sldId id="359" r:id="rId9"/>
    <p:sldId id="360" r:id="rId10"/>
    <p:sldId id="385" r:id="rId11"/>
    <p:sldId id="282" r:id="rId12"/>
    <p:sldId id="283" r:id="rId13"/>
    <p:sldId id="280" r:id="rId14"/>
    <p:sldId id="265" r:id="rId15"/>
    <p:sldId id="264" r:id="rId16"/>
    <p:sldId id="263" r:id="rId17"/>
    <p:sldId id="262" r:id="rId18"/>
    <p:sldId id="260" r:id="rId19"/>
    <p:sldId id="261" r:id="rId20"/>
    <p:sldId id="270" r:id="rId21"/>
    <p:sldId id="269" r:id="rId22"/>
    <p:sldId id="268" r:id="rId23"/>
    <p:sldId id="267" r:id="rId24"/>
    <p:sldId id="266" r:id="rId25"/>
    <p:sldId id="259" r:id="rId26"/>
    <p:sldId id="276" r:id="rId27"/>
    <p:sldId id="275" r:id="rId28"/>
    <p:sldId id="274" r:id="rId29"/>
    <p:sldId id="273" r:id="rId30"/>
    <p:sldId id="272" r:id="rId31"/>
    <p:sldId id="271" r:id="rId32"/>
    <p:sldId id="277" r:id="rId33"/>
    <p:sldId id="278" r:id="rId34"/>
    <p:sldId id="279"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8EA0"/>
    <a:srgbClr val="218E8C"/>
    <a:srgbClr val="2CBEBB"/>
    <a:srgbClr val="853689"/>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47" autoAdjust="0"/>
    <p:restoredTop sz="94660"/>
  </p:normalViewPr>
  <p:slideViewPr>
    <p:cSldViewPr snapToGrid="0">
      <p:cViewPr varScale="1">
        <p:scale>
          <a:sx n="111" d="100"/>
          <a:sy n="111" d="100"/>
        </p:scale>
        <p:origin x="198" y="78"/>
      </p:cViewPr>
      <p:guideLst/>
    </p:cSldViewPr>
  </p:slideViewPr>
  <p:notesTextViewPr>
    <p:cViewPr>
      <p:scale>
        <a:sx n="1" d="1"/>
        <a:sy n="1" d="1"/>
      </p:scale>
      <p:origin x="0" y="0"/>
    </p:cViewPr>
  </p:notesTextViewPr>
  <p:notesViewPr>
    <p:cSldViewPr snapToGrid="0">
      <p:cViewPr varScale="1">
        <p:scale>
          <a:sx n="82" d="100"/>
          <a:sy n="82" d="100"/>
        </p:scale>
        <p:origin x="342"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FB218C-29DE-434E-AFB9-222913FE327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F397D53-CF5A-4F07-8103-B93924C4A37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BFD6FB-1D10-4F0F-A133-D267B542B33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BBB305-4CFE-4DAA-B474-7A63966335B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0D20C2-CF7C-4C05-8C6C-7949320A47B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0D20C2-CF7C-4C05-8C6C-7949320A47B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0D20C2-CF7C-4C05-8C6C-7949320A47B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0D20C2-CF7C-4C05-8C6C-7949320A47B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0D20C2-CF7C-4C05-8C6C-7949320A47B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0D20C2-CF7C-4C05-8C6C-7949320A47B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itchFamily="34" charset="0"/>
                <a:ea typeface="微软雅黑" panose="020B0503020204020204" pitchFamily="34" charset="-122"/>
              </a:defRPr>
            </a:lvl1pPr>
            <a:lvl2pPr marL="742950" indent="-285750">
              <a:defRPr>
                <a:solidFill>
                  <a:schemeClr val="tx1"/>
                </a:solidFill>
                <a:latin typeface="Arial Narrow" pitchFamily="34" charset="0"/>
                <a:ea typeface="微软雅黑" panose="020B0503020204020204" pitchFamily="34" charset="-122"/>
              </a:defRPr>
            </a:lvl2pPr>
            <a:lvl3pPr marL="1143000" indent="-228600">
              <a:defRPr>
                <a:solidFill>
                  <a:schemeClr val="tx1"/>
                </a:solidFill>
                <a:latin typeface="Arial Narrow" pitchFamily="34" charset="0"/>
                <a:ea typeface="微软雅黑" panose="020B0503020204020204" pitchFamily="34" charset="-122"/>
              </a:defRPr>
            </a:lvl3pPr>
            <a:lvl4pPr marL="1600200" indent="-228600">
              <a:defRPr>
                <a:solidFill>
                  <a:schemeClr val="tx1"/>
                </a:solidFill>
                <a:latin typeface="Arial Narrow" pitchFamily="34" charset="0"/>
                <a:ea typeface="微软雅黑" panose="020B0503020204020204" pitchFamily="34" charset="-122"/>
              </a:defRPr>
            </a:lvl4pPr>
            <a:lvl5pPr marL="2057400" indent="-228600">
              <a:defRPr>
                <a:solidFill>
                  <a:schemeClr val="tx1"/>
                </a:solidFill>
                <a:latin typeface="Arial Narrow"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9pPr>
          </a:lstStyle>
          <a:p>
            <a:pPr fontAlgn="base">
              <a:spcBef>
                <a:spcPct val="0"/>
              </a:spcBef>
              <a:spcAft>
                <a:spcPct val="0"/>
              </a:spcAft>
            </a:pPr>
            <a:fld id="{5DCFBA39-D028-4A53-AF61-7D7F6E4439AC}" type="slidenum">
              <a:rPr lang="zh-CN" altLang="en-US" smtClean="0">
                <a:latin typeface="Calibri" panose="020F0502020204030204" charset="0"/>
                <a:ea typeface="宋体" panose="02010600030101010101" pitchFamily="2" charset="-122"/>
              </a:rPr>
            </a:fld>
            <a:endParaRPr lang="zh-CN" altLang="en-US" smtClean="0">
              <a:latin typeface="Calibri" panose="020F050202020403020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9244" b="10210"/>
          <a:stretch>
            <a:fillRect/>
          </a:stretch>
        </p:blipFill>
        <p:spPr>
          <a:xfrm>
            <a:off x="0" y="266700"/>
            <a:ext cx="12192000" cy="6682112"/>
          </a:xfrm>
          <a:prstGeom prst="rect">
            <a:avLst/>
          </a:prstGeom>
        </p:spPr>
      </p:pic>
      <p:sp>
        <p:nvSpPr>
          <p:cNvPr id="2" name="标题 1"/>
          <p:cNvSpPr>
            <a:spLocks noGrp="1"/>
          </p:cNvSpPr>
          <p:nvPr>
            <p:ph type="ctrTitle"/>
          </p:nvPr>
        </p:nvSpPr>
        <p:spPr>
          <a:xfrm>
            <a:off x="2851200" y="2181600"/>
            <a:ext cx="6843600" cy="1454400"/>
          </a:xfrm>
        </p:spPr>
        <p:txBody>
          <a:bodyPr anchor="b">
            <a:normAutofit/>
          </a:bodyPr>
          <a:lstStyle>
            <a:lvl1pPr algn="ctr">
              <a:defRPr sz="4000">
                <a:solidFill>
                  <a:schemeClr val="accent5"/>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836800" y="3913200"/>
            <a:ext cx="6861600" cy="486000"/>
          </a:xfrm>
        </p:spPr>
        <p:txBody>
          <a:bodyPr anchor="ctr" anchorCtr="0">
            <a:normAutofit/>
          </a:bodyPr>
          <a:lstStyle>
            <a:lvl1pPr marL="0" indent="0" algn="ct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EE969A2-5029-44B4-98D3-0CD658CAAE18}" type="slidenum">
              <a:rPr lang="zh-CN" altLang="en-US" smtClean="0"/>
            </a:fld>
            <a:endParaRPr lang="zh-CN" altLang="en-US"/>
          </a:p>
        </p:txBody>
      </p:sp>
      <p:sp>
        <p:nvSpPr>
          <p:cNvPr id="7" name="内容占位符 6"/>
          <p:cNvSpPr>
            <a:spLocks noGrp="1"/>
          </p:cNvSpPr>
          <p:nvPr>
            <p:ph sz="quarter" idx="13"/>
          </p:nvPr>
        </p:nvSpPr>
        <p:spPr>
          <a:xfrm>
            <a:off x="198438" y="265113"/>
            <a:ext cx="11795125" cy="6361112"/>
          </a:xfrm>
        </p:spPr>
        <p:txBody>
          <a:bodyPr/>
          <a:lstStyle>
            <a:lvl1pPr>
              <a:defRPr sz="2400"/>
            </a:lvl1pPr>
            <a:lvl2pPr marL="342900" indent="-342900">
              <a:lnSpc>
                <a:spcPct val="100000"/>
              </a:lnSpc>
              <a:spcAft>
                <a:spcPts val="0"/>
              </a:spcAft>
              <a:buClrTx/>
              <a:buFont typeface="Arial" panose="020B0604020202020204" pitchFamily="34" charset="0"/>
              <a:buChar char="•"/>
              <a:defRPr/>
            </a:lvl2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a:xfrm>
            <a:off x="572400" y="1121434"/>
            <a:ext cx="10933200" cy="5176800"/>
          </a:xfrm>
        </p:spPr>
        <p:txBody>
          <a:bodyPr>
            <a:normAutofit/>
          </a:bodyPr>
          <a:lstStyle>
            <a:lvl1pPr>
              <a:defRPr sz="2400" b="0">
                <a:solidFill>
                  <a:schemeClr val="tx1"/>
                </a:solidFill>
              </a:defRPr>
            </a:lvl1pPr>
            <a:lvl2pPr marL="0" indent="0">
              <a:buNone/>
              <a:defRPr sz="2000" b="0"/>
            </a:lvl2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3448800" y="3024000"/>
            <a:ext cx="6188400" cy="802800"/>
          </a:xfrm>
        </p:spPr>
        <p:txBody>
          <a:bodyPr lIns="180000" tIns="0" rIns="0" bIns="0" anchor="ctr" anchorCtr="0">
            <a:normAutofit/>
          </a:bodyPr>
          <a:lstStyle>
            <a:lvl1pPr algn="l">
              <a:defRPr sz="3000" b="0">
                <a:solidFill>
                  <a:schemeClr val="accent1"/>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499070" y="4939294"/>
            <a:ext cx="4090217" cy="357478"/>
          </a:xfrm>
          <a:prstGeom prst="roundRect">
            <a:avLst>
              <a:gd name="adj" fmla="val 50000"/>
            </a:avLst>
          </a:prstGeom>
          <a:noFill/>
        </p:spPr>
        <p:txBody>
          <a:bodyPr anchor="ctr">
            <a:normAutofit/>
          </a:bodyPr>
          <a:lstStyle>
            <a:lvl1pPr marL="0" indent="0" algn="ctr">
              <a:buNone/>
              <a:defRPr sz="12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7" name="MH_Title"/>
          <p:cNvSpPr/>
          <p:nvPr userDrawn="1">
            <p:custDataLst>
              <p:tags r:id="rId2"/>
            </p:custDataLst>
          </p:nvPr>
        </p:nvSpPr>
        <p:spPr>
          <a:xfrm>
            <a:off x="3450416" y="3023810"/>
            <a:ext cx="6187526" cy="800856"/>
          </a:xfrm>
          <a:prstGeom prst="rect">
            <a:avLst/>
          </a:prstGeom>
          <a:solidFill>
            <a:schemeClr val="accent1">
              <a:lumMod val="20000"/>
              <a:lumOff val="80000"/>
            </a:schemeClr>
          </a:solidFill>
          <a:ln w="31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endParaRPr lang="zh-CN" altLang="en-US" sz="3200" dirty="0">
              <a:solidFill>
                <a:schemeClr val="accent1">
                  <a:lumMod val="50000"/>
                </a:schemeClr>
              </a:solidFill>
            </a:endParaRPr>
          </a:p>
        </p:txBody>
      </p:sp>
      <p:sp>
        <p:nvSpPr>
          <p:cNvPr id="8" name="MH_Others_1"/>
          <p:cNvSpPr/>
          <p:nvPr userDrawn="1">
            <p:custDataLst>
              <p:tags r:id="rId3"/>
            </p:custDataLst>
          </p:nvPr>
        </p:nvSpPr>
        <p:spPr>
          <a:xfrm>
            <a:off x="2554059" y="3077568"/>
            <a:ext cx="693340" cy="693340"/>
          </a:xfrm>
          <a:prstGeom prst="ellipse">
            <a:avLst/>
          </a:prstGeom>
          <a:noFill/>
          <a:ln w="31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accent1">
                  <a:lumMod val="50000"/>
                </a:schemeClr>
              </a:solidFill>
              <a:cs typeface="Times New Roman" panose="02020603050405020304" pitchFamily="18" charset="0"/>
            </a:endParaRPr>
          </a:p>
        </p:txBody>
      </p:sp>
      <p:sp>
        <p:nvSpPr>
          <p:cNvPr id="9" name="MH_Others_2"/>
          <p:cNvSpPr/>
          <p:nvPr userDrawn="1">
            <p:custDataLst>
              <p:tags r:id="rId4"/>
            </p:custDataLst>
          </p:nvPr>
        </p:nvSpPr>
        <p:spPr>
          <a:xfrm>
            <a:off x="3349261" y="3023810"/>
            <a:ext cx="101154" cy="800856"/>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rgbClr val="1C97C2"/>
              </a:solidFill>
            </a:endParaRPr>
          </a:p>
        </p:txBody>
      </p:sp>
      <p:sp>
        <p:nvSpPr>
          <p:cNvPr id="10" name="MH_Number"/>
          <p:cNvSpPr/>
          <p:nvPr userDrawn="1">
            <p:custDataLst>
              <p:tags r:id="rId5"/>
            </p:custDataLst>
          </p:nvPr>
        </p:nvSpPr>
        <p:spPr>
          <a:xfrm>
            <a:off x="2660086" y="3226080"/>
            <a:ext cx="495300" cy="531336"/>
          </a:xfrm>
          <a:prstGeom prst="rect">
            <a:avLst/>
          </a:prstGeom>
        </p:spPr>
        <p:txBody>
          <a:bodyPr wrap="square" lIns="0" tIns="0" rIns="0" bIns="0" anchor="ctr" anchorCtr="0">
            <a:normAutofit fontScale="77500" lnSpcReduction="20000"/>
          </a:bodyPr>
          <a:lstStyle/>
          <a:p>
            <a:pPr algn="ctr"/>
            <a:endParaRPr lang="zh-CN" altLang="en-US" sz="5400" dirty="0">
              <a:solidFill>
                <a:schemeClr val="accent1">
                  <a:lumMod val="75000"/>
                </a:schemeClr>
              </a:solidFill>
              <a:cs typeface="Times New Roman" panose="02020603050405020304" pitchFamily="18" charset="0"/>
            </a:endParaRPr>
          </a:p>
        </p:txBody>
      </p:sp>
      <p:sp>
        <p:nvSpPr>
          <p:cNvPr id="4" name="日期占位符 3"/>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a:xfrm>
            <a:off x="571499" y="166056"/>
            <a:ext cx="10934701" cy="641842"/>
          </a:xfrm>
        </p:spPr>
        <p:txBody>
          <a:bodyPr/>
          <a:lstStyle/>
          <a:p>
            <a:r>
              <a:rPr lang="zh-CN" altLang="en-US" dirty="0" smtClean="0"/>
              <a:t>单击此处编辑母版标题样式</a:t>
            </a:r>
            <a:endParaRPr lang="en-US" dirty="0"/>
          </a:p>
        </p:txBody>
      </p:sp>
      <p:sp>
        <p:nvSpPr>
          <p:cNvPr id="3" name="KSO_BC1"/>
          <p:cNvSpPr>
            <a:spLocks noGrp="1"/>
          </p:cNvSpPr>
          <p:nvPr>
            <p:ph sz="half" idx="1"/>
          </p:nvPr>
        </p:nvSpPr>
        <p:spPr>
          <a:xfrm>
            <a:off x="571499" y="1244603"/>
            <a:ext cx="5080000" cy="4932363"/>
          </a:xfrm>
        </p:spPr>
        <p:txBody>
          <a:bodyPr/>
          <a:lstStyle>
            <a:lvl1pPr>
              <a:defRPr sz="2400"/>
            </a:lvl1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KSO_BC2"/>
          <p:cNvSpPr>
            <a:spLocks noGrp="1"/>
          </p:cNvSpPr>
          <p:nvPr>
            <p:ph sz="half" idx="2"/>
          </p:nvPr>
        </p:nvSpPr>
        <p:spPr>
          <a:xfrm>
            <a:off x="6412084" y="1244603"/>
            <a:ext cx="5094116" cy="4932363"/>
          </a:xfrm>
        </p:spPr>
        <p:txBody>
          <a:bodyPr/>
          <a:lstStyle>
            <a:lvl1pPr>
              <a:defRPr sz="2400"/>
            </a:lvl1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KSO_BC1"/>
          <p:cNvSpPr>
            <a:spLocks noGrp="1"/>
          </p:cNvSpPr>
          <p:nvPr>
            <p:ph sz="half" idx="2"/>
          </p:nvPr>
        </p:nvSpPr>
        <p:spPr>
          <a:xfrm>
            <a:off x="1099436" y="2200274"/>
            <a:ext cx="5157787" cy="3684588"/>
          </a:xfrm>
        </p:spPr>
        <p:txBody>
          <a:bodyPr/>
          <a:lstStyle>
            <a:lvl1pPr>
              <a:defRPr sz="2400"/>
            </a:lvl1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KSO_BC2"/>
          <p:cNvSpPr>
            <a:spLocks noGrp="1"/>
          </p:cNvSpPr>
          <p:nvPr>
            <p:ph sz="quarter" idx="4"/>
          </p:nvPr>
        </p:nvSpPr>
        <p:spPr>
          <a:xfrm>
            <a:off x="6431847" y="2200274"/>
            <a:ext cx="5183188" cy="3684588"/>
          </a:xfrm>
        </p:spPr>
        <p:txBody>
          <a:bodyPr/>
          <a:lstStyle>
            <a:lvl1pPr>
              <a:defRPr sz="2400"/>
            </a:lvl1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a:xfrm>
            <a:off x="4168800" y="2750400"/>
            <a:ext cx="3888000" cy="716400"/>
          </a:xfrm>
        </p:spPr>
        <p:txBody>
          <a:bodyPr lIns="0" tIns="0" rIns="0" bIns="72000">
            <a:noAutofit/>
          </a:bodyPr>
          <a:lstStyle>
            <a:lvl1pPr>
              <a:defRPr sz="2400"/>
            </a:lvl1pPr>
          </a:lstStyle>
          <a:p>
            <a:r>
              <a:rPr lang="zh-CN" altLang="en-US" smtClean="0"/>
              <a:t>单击此处编辑母版标题样式</a:t>
            </a:r>
            <a:endParaRPr lang="en-US" dirty="0"/>
          </a:p>
        </p:txBody>
      </p:sp>
      <p:sp>
        <p:nvSpPr>
          <p:cNvPr id="3" name="日期占位符 2"/>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572400" y="165600"/>
            <a:ext cx="10933200" cy="640800"/>
          </a:xfrm>
        </p:spPr>
        <p:txBody>
          <a:bodyPr lIns="90000" tIns="46800" rIns="90000" bIns="46800" anchor="ctr" anchorCtr="0">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type="pic" idx="1"/>
          </p:nvPr>
        </p:nvSpPr>
        <p:spPr>
          <a:xfrm>
            <a:off x="1814400" y="2415600"/>
            <a:ext cx="8341200" cy="3945600"/>
          </a:xfrm>
        </p:spPr>
        <p:txBody>
          <a:bodyPr anchor="ctr" anchorCtr="0"/>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702800" y="1040400"/>
            <a:ext cx="8762400" cy="1170000"/>
          </a:xfrm>
        </p:spPr>
        <p:txBody>
          <a:bodyPr anchor="ctr" anchorCtr="0">
            <a:normAutofit/>
          </a:bodyPr>
          <a:lstStyle>
            <a:lvl1pPr marL="0" indent="0">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cxnSp>
        <p:nvCxnSpPr>
          <p:cNvPr id="8" name="直接连接符 7"/>
          <p:cNvCxnSpPr/>
          <p:nvPr userDrawn="1"/>
        </p:nvCxnSpPr>
        <p:spPr>
          <a:xfrm>
            <a:off x="1726572" y="953588"/>
            <a:ext cx="8737600" cy="0"/>
          </a:xfrm>
          <a:prstGeom prst="line">
            <a:avLst/>
          </a:prstGeom>
          <a:ln>
            <a:solidFill>
              <a:srgbClr val="311A0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726572" y="2278216"/>
            <a:ext cx="8737600" cy="0"/>
          </a:xfrm>
          <a:prstGeom prst="line">
            <a:avLst/>
          </a:prstGeom>
          <a:ln>
            <a:solidFill>
              <a:srgbClr val="311A09"/>
            </a:solidFill>
          </a:ln>
        </p:spPr>
        <p:style>
          <a:lnRef idx="1">
            <a:schemeClr val="accent1"/>
          </a:lnRef>
          <a:fillRef idx="0">
            <a:schemeClr val="accent1"/>
          </a:fillRef>
          <a:effectRef idx="0">
            <a:schemeClr val="accent1"/>
          </a:effectRef>
          <a:fontRef idx="minor">
            <a:schemeClr val="tx1"/>
          </a:fontRef>
        </p:style>
      </p:cxnSp>
      <p:sp>
        <p:nvSpPr>
          <p:cNvPr id="5" name="日期占位符 4"/>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330315" y="365125"/>
            <a:ext cx="1182511" cy="6128440"/>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649357" y="365125"/>
            <a:ext cx="9556779" cy="6128440"/>
          </a:xfrm>
        </p:spPr>
        <p:txBody>
          <a:bodyPr vert="eaVert"/>
          <a:lstStyle>
            <a:lvl1pPr>
              <a:defRPr sz="2400"/>
            </a:lvl1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6.xml"/><Relationship Id="rId11" Type="http://schemas.openxmlformats.org/officeDocument/2006/relationships/tags" Target="../tags/tag5.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rgbClr val="E5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KSO_BC1"/>
          <p:cNvSpPr>
            <a:spLocks noGrp="1"/>
          </p:cNvSpPr>
          <p:nvPr>
            <p:ph type="body" idx="1"/>
            <p:custDataLst>
              <p:tags r:id="rId11"/>
            </p:custDataLst>
          </p:nvPr>
        </p:nvSpPr>
        <p:spPr>
          <a:xfrm>
            <a:off x="571499" y="1121434"/>
            <a:ext cx="10934699" cy="5177766"/>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2" name="KSO_BT1"/>
          <p:cNvSpPr>
            <a:spLocks noGrp="1"/>
          </p:cNvSpPr>
          <p:nvPr>
            <p:ph type="title"/>
            <p:custDataLst>
              <p:tags r:id="rId12"/>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p>
            <a:r>
              <a:rPr lang="zh-CN" altLang="en-US" dirty="0" smtClean="0"/>
              <a:t>单击此处编辑母版标题样式</a:t>
            </a:r>
            <a:endParaRPr lang="en-US" dirty="0"/>
          </a:p>
        </p:txBody>
      </p:sp>
      <p:sp>
        <p:nvSpPr>
          <p:cNvPr id="4" name="日期占位符 3"/>
          <p:cNvSpPr>
            <a:spLocks noGrp="1"/>
          </p:cNvSpPr>
          <p:nvPr>
            <p:ph type="dt" sz="half" idx="2"/>
          </p:nvPr>
        </p:nvSpPr>
        <p:spPr>
          <a:xfrm>
            <a:off x="838200" y="6376228"/>
            <a:ext cx="2743200" cy="365125"/>
          </a:xfrm>
          <a:prstGeom prst="rect">
            <a:avLst/>
          </a:prstGeom>
        </p:spPr>
        <p:txBody>
          <a:bodyPr vert="horz" lIns="91440" tIns="45720" rIns="91440" bIns="45720" rtlCol="0" anchor="ctr"/>
          <a:lstStyle>
            <a:lvl1pPr algn="l">
              <a:defRPr sz="1200">
                <a:solidFill>
                  <a:schemeClr val="tx1"/>
                </a:solidFill>
              </a:defRPr>
            </a:lvl1pPr>
          </a:lstStyle>
          <a:p>
            <a:fld id="{7B1873A2-D93D-4A0E-B684-E905E95F0B0B}" type="datetimeFigureOut">
              <a:rPr lang="zh-CN" altLang="en-US" smtClean="0"/>
            </a:fld>
            <a:endParaRPr lang="zh-CN" altLang="en-US"/>
          </a:p>
        </p:txBody>
      </p:sp>
      <p:sp>
        <p:nvSpPr>
          <p:cNvPr id="5" name="页脚占位符 4"/>
          <p:cNvSpPr>
            <a:spLocks noGrp="1"/>
          </p:cNvSpPr>
          <p:nvPr>
            <p:ph type="ftr" sz="quarter" idx="3"/>
          </p:nvPr>
        </p:nvSpPr>
        <p:spPr>
          <a:xfrm>
            <a:off x="4038600" y="6376228"/>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376228"/>
            <a:ext cx="2743200" cy="365125"/>
          </a:xfrm>
          <a:prstGeom prst="rect">
            <a:avLst/>
          </a:prstGeom>
        </p:spPr>
        <p:txBody>
          <a:bodyPr vert="horz" lIns="91440" tIns="45720" rIns="91440" bIns="45720" rtlCol="0" anchor="ctr"/>
          <a:lstStyle>
            <a:lvl1pPr algn="r">
              <a:defRPr sz="1200">
                <a:solidFill>
                  <a:schemeClr val="tx1"/>
                </a:solidFill>
              </a:defRPr>
            </a:lvl1pPr>
          </a:lstStyle>
          <a:p>
            <a:fld id="{0EE969A2-5029-44B4-98D3-0CD658CAAE1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lumMod val="75000"/>
            </a:schemeClr>
          </a:solidFill>
          <a:effectLst/>
          <a:latin typeface="+mj-lt"/>
          <a:ea typeface="+mj-ea"/>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80000"/>
        <a:buFont typeface="Webdings" panose="05030102010509060703" pitchFamily="18" charset="2"/>
        <a:buChar char="Ù"/>
        <a:defRPr lang="zh-CN" altLang="en-US" sz="2400" b="0" kern="1200" baseline="0" dirty="0" smtClean="0">
          <a:solidFill>
            <a:schemeClr val="tx1"/>
          </a:solidFill>
          <a:latin typeface="+mn-lt"/>
          <a:ea typeface="+mn-ea"/>
          <a:cs typeface="+mn-cs"/>
        </a:defRPr>
      </a:lvl1pPr>
      <a:lvl2pPr marL="0" indent="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None/>
        <a:defRPr sz="2000" b="0" kern="1200" baseline="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image" Target="../media/image10.jpeg"/><Relationship Id="rId1" Type="http://schemas.openxmlformats.org/officeDocument/2006/relationships/tags" Target="../tags/tag30.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slide" Target="slide17.xml"/><Relationship Id="rId10" Type="http://schemas.openxmlformats.org/officeDocument/2006/relationships/notesSlide" Target="../notesSlides/notesSlide11.xml"/><Relationship Id="rId1" Type="http://schemas.openxmlformats.org/officeDocument/2006/relationships/tags" Target="../tags/tag34.xml"/></Relationships>
</file>

<file path=ppt/slides/_rels/slide12.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slide" Target="slide15.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slide" Target="slide17.xml"/><Relationship Id="rId15" Type="http://schemas.openxmlformats.org/officeDocument/2006/relationships/notesSlide" Target="../notesSlides/notesSlide12.xml"/><Relationship Id="rId14" Type="http://schemas.openxmlformats.org/officeDocument/2006/relationships/slideLayout" Target="../slideLayouts/slideLayout7.xml"/><Relationship Id="rId13" Type="http://schemas.openxmlformats.org/officeDocument/2006/relationships/tags" Target="../tags/tag51.xml"/><Relationship Id="rId12" Type="http://schemas.openxmlformats.org/officeDocument/2006/relationships/tags" Target="../tags/tag50.xml"/><Relationship Id="rId11" Type="http://schemas.openxmlformats.org/officeDocument/2006/relationships/tags" Target="../tags/tag49.xml"/><Relationship Id="rId10" Type="http://schemas.openxmlformats.org/officeDocument/2006/relationships/tags" Target="../tags/tag48.xml"/><Relationship Id="rId1" Type="http://schemas.openxmlformats.org/officeDocument/2006/relationships/tags" Target="../tags/tag41.xml"/></Relationships>
</file>

<file path=ppt/slides/_rels/slide13.xml.rels><?xml version="1.0" encoding="UTF-8" standalone="yes"?>
<Relationships xmlns="http://schemas.openxmlformats.org/package/2006/relationships"><Relationship Id="rId9" Type="http://schemas.openxmlformats.org/officeDocument/2006/relationships/tags" Target="../tags/tag58.xml"/><Relationship Id="rId8" Type="http://schemas.openxmlformats.org/officeDocument/2006/relationships/tags" Target="../tags/tag57.xml"/><Relationship Id="rId7" Type="http://schemas.openxmlformats.org/officeDocument/2006/relationships/slide" Target="slide15.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0" Type="http://schemas.openxmlformats.org/officeDocument/2006/relationships/notesSlide" Target="../notesSlides/notesSlide13.xml"/><Relationship Id="rId2" Type="http://schemas.openxmlformats.org/officeDocument/2006/relationships/slide" Target="slide17.xml"/><Relationship Id="rId19" Type="http://schemas.openxmlformats.org/officeDocument/2006/relationships/slideLayout" Target="../slideLayouts/slideLayout7.xml"/><Relationship Id="rId18" Type="http://schemas.openxmlformats.org/officeDocument/2006/relationships/tags" Target="../tags/tag66.xml"/><Relationship Id="rId17" Type="http://schemas.openxmlformats.org/officeDocument/2006/relationships/tags" Target="../tags/tag65.xml"/><Relationship Id="rId16" Type="http://schemas.openxmlformats.org/officeDocument/2006/relationships/tags" Target="../tags/tag64.xml"/><Relationship Id="rId15" Type="http://schemas.openxmlformats.org/officeDocument/2006/relationships/tags" Target="../tags/tag63.xml"/><Relationship Id="rId14" Type="http://schemas.openxmlformats.org/officeDocument/2006/relationships/tags" Target="../tags/tag62.xml"/><Relationship Id="rId13" Type="http://schemas.openxmlformats.org/officeDocument/2006/relationships/tags" Target="../tags/tag61.xml"/><Relationship Id="rId12" Type="http://schemas.openxmlformats.org/officeDocument/2006/relationships/slide" Target="slide22.xml"/><Relationship Id="rId11" Type="http://schemas.openxmlformats.org/officeDocument/2006/relationships/tags" Target="../tags/tag60.xml"/><Relationship Id="rId10" Type="http://schemas.openxmlformats.org/officeDocument/2006/relationships/tags" Target="../tags/tag59.xml"/><Relationship Id="rId1" Type="http://schemas.openxmlformats.org/officeDocument/2006/relationships/tags" Target="../tags/tag52.xml"/></Relationships>
</file>

<file path=ppt/slides/_rels/slide14.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slide" Target="slide15.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5" Type="http://schemas.openxmlformats.org/officeDocument/2006/relationships/notesSlide" Target="../notesSlides/notesSlide14.xml"/><Relationship Id="rId24" Type="http://schemas.openxmlformats.org/officeDocument/2006/relationships/slideLayout" Target="../slideLayouts/slideLayout7.xml"/><Relationship Id="rId23" Type="http://schemas.openxmlformats.org/officeDocument/2006/relationships/tags" Target="../tags/tag85.xml"/><Relationship Id="rId22" Type="http://schemas.openxmlformats.org/officeDocument/2006/relationships/tags" Target="../tags/tag84.xml"/><Relationship Id="rId21" Type="http://schemas.openxmlformats.org/officeDocument/2006/relationships/tags" Target="../tags/tag83.xml"/><Relationship Id="rId20" Type="http://schemas.openxmlformats.org/officeDocument/2006/relationships/tags" Target="../tags/tag82.xml"/><Relationship Id="rId2" Type="http://schemas.openxmlformats.org/officeDocument/2006/relationships/slide" Target="slide17.xml"/><Relationship Id="rId19" Type="http://schemas.openxmlformats.org/officeDocument/2006/relationships/tags" Target="../tags/tag81.xml"/><Relationship Id="rId18" Type="http://schemas.openxmlformats.org/officeDocument/2006/relationships/tags" Target="../tags/tag80.xml"/><Relationship Id="rId17" Type="http://schemas.openxmlformats.org/officeDocument/2006/relationships/slide" Target="slide22.xml"/><Relationship Id="rId16" Type="http://schemas.openxmlformats.org/officeDocument/2006/relationships/tags" Target="../tags/tag79.xml"/><Relationship Id="rId15" Type="http://schemas.openxmlformats.org/officeDocument/2006/relationships/tags" Target="../tags/tag78.xml"/><Relationship Id="rId14" Type="http://schemas.openxmlformats.org/officeDocument/2006/relationships/tags" Target="../tags/tag77.xml"/><Relationship Id="rId13" Type="http://schemas.openxmlformats.org/officeDocument/2006/relationships/tags" Target="../tags/tag76.xml"/><Relationship Id="rId12" Type="http://schemas.openxmlformats.org/officeDocument/2006/relationships/slide" Target="slide14.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tags" Target="../tags/tag67.xml"/></Relationships>
</file>

<file path=ppt/slides/_rels/slide15.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slide" Target="slide15.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0" Type="http://schemas.openxmlformats.org/officeDocument/2006/relationships/notesSlide" Target="../notesSlides/notesSlide15.xml"/><Relationship Id="rId3" Type="http://schemas.openxmlformats.org/officeDocument/2006/relationships/tags" Target="../tags/tag87.xml"/><Relationship Id="rId29" Type="http://schemas.openxmlformats.org/officeDocument/2006/relationships/slideLayout" Target="../slideLayouts/slideLayout7.xml"/><Relationship Id="rId28" Type="http://schemas.openxmlformats.org/officeDocument/2006/relationships/tags" Target="../tags/tag108.xml"/><Relationship Id="rId27" Type="http://schemas.openxmlformats.org/officeDocument/2006/relationships/tags" Target="../tags/tag107.xml"/><Relationship Id="rId26" Type="http://schemas.openxmlformats.org/officeDocument/2006/relationships/tags" Target="../tags/tag106.xml"/><Relationship Id="rId25" Type="http://schemas.openxmlformats.org/officeDocument/2006/relationships/tags" Target="../tags/tag105.xml"/><Relationship Id="rId24" Type="http://schemas.openxmlformats.org/officeDocument/2006/relationships/tags" Target="../tags/tag104.xml"/><Relationship Id="rId23" Type="http://schemas.openxmlformats.org/officeDocument/2006/relationships/tags" Target="../tags/tag103.xml"/><Relationship Id="rId22" Type="http://schemas.openxmlformats.org/officeDocument/2006/relationships/slide" Target="slide22.xml"/><Relationship Id="rId21" Type="http://schemas.openxmlformats.org/officeDocument/2006/relationships/tags" Target="../tags/tag102.xml"/><Relationship Id="rId20" Type="http://schemas.openxmlformats.org/officeDocument/2006/relationships/tags" Target="../tags/tag101.xml"/><Relationship Id="rId2" Type="http://schemas.openxmlformats.org/officeDocument/2006/relationships/slide" Target="slide17.xml"/><Relationship Id="rId19" Type="http://schemas.openxmlformats.org/officeDocument/2006/relationships/tags" Target="../tags/tag100.xml"/><Relationship Id="rId18" Type="http://schemas.openxmlformats.org/officeDocument/2006/relationships/tags" Target="../tags/tag99.xml"/><Relationship Id="rId17" Type="http://schemas.openxmlformats.org/officeDocument/2006/relationships/slide" Target="slide13.xml"/><Relationship Id="rId16" Type="http://schemas.openxmlformats.org/officeDocument/2006/relationships/tags" Target="../tags/tag98.xml"/><Relationship Id="rId15" Type="http://schemas.openxmlformats.org/officeDocument/2006/relationships/tags" Target="../tags/tag97.xml"/><Relationship Id="rId14" Type="http://schemas.openxmlformats.org/officeDocument/2006/relationships/tags" Target="../tags/tag96.xml"/><Relationship Id="rId13" Type="http://schemas.openxmlformats.org/officeDocument/2006/relationships/tags" Target="../tags/tag95.xml"/><Relationship Id="rId12" Type="http://schemas.openxmlformats.org/officeDocument/2006/relationships/slide" Target="slide14.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tags" Target="../tags/tag86.xml"/></Relationships>
</file>

<file path=ppt/slides/_rels/slide16.xml.rels><?xml version="1.0" encoding="UTF-8" standalone="yes"?>
<Relationships xmlns="http://schemas.openxmlformats.org/package/2006/relationships"><Relationship Id="rId9" Type="http://schemas.openxmlformats.org/officeDocument/2006/relationships/slide" Target="slide14.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slide" Target="slide15.xml"/><Relationship Id="rId4" Type="http://schemas.openxmlformats.org/officeDocument/2006/relationships/tags" Target="../tags/tag111.xml"/><Relationship Id="rId3" Type="http://schemas.openxmlformats.org/officeDocument/2006/relationships/tags" Target="../tags/tag110.xml"/><Relationship Id="rId29" Type="http://schemas.openxmlformats.org/officeDocument/2006/relationships/notesSlide" Target="../notesSlides/notesSlide16.xml"/><Relationship Id="rId28" Type="http://schemas.openxmlformats.org/officeDocument/2006/relationships/slideLayout" Target="../slideLayouts/slideLayout7.xml"/><Relationship Id="rId27" Type="http://schemas.openxmlformats.org/officeDocument/2006/relationships/tags" Target="../tags/tag129.xml"/><Relationship Id="rId26" Type="http://schemas.openxmlformats.org/officeDocument/2006/relationships/tags" Target="../tags/tag128.xml"/><Relationship Id="rId25" Type="http://schemas.openxmlformats.org/officeDocument/2006/relationships/tags" Target="../tags/tag127.xml"/><Relationship Id="rId24" Type="http://schemas.openxmlformats.org/officeDocument/2006/relationships/tags" Target="../tags/tag126.xml"/><Relationship Id="rId23" Type="http://schemas.openxmlformats.org/officeDocument/2006/relationships/tags" Target="../tags/tag125.xml"/><Relationship Id="rId22" Type="http://schemas.openxmlformats.org/officeDocument/2006/relationships/tags" Target="../tags/tag124.xml"/><Relationship Id="rId21" Type="http://schemas.openxmlformats.org/officeDocument/2006/relationships/slide" Target="slide22.xml"/><Relationship Id="rId20" Type="http://schemas.openxmlformats.org/officeDocument/2006/relationships/tags" Target="../tags/tag123.xml"/><Relationship Id="rId2" Type="http://schemas.openxmlformats.org/officeDocument/2006/relationships/tags" Target="../tags/tag109.xml"/><Relationship Id="rId19" Type="http://schemas.openxmlformats.org/officeDocument/2006/relationships/tags" Target="../tags/tag122.xml"/><Relationship Id="rId18" Type="http://schemas.openxmlformats.org/officeDocument/2006/relationships/tags" Target="../tags/tag121.xml"/><Relationship Id="rId17" Type="http://schemas.openxmlformats.org/officeDocument/2006/relationships/slide" Target="slide12.xml"/><Relationship Id="rId16" Type="http://schemas.openxmlformats.org/officeDocument/2006/relationships/tags" Target="../tags/tag120.xml"/><Relationship Id="rId15" Type="http://schemas.openxmlformats.org/officeDocument/2006/relationships/tags" Target="../tags/tag119.xml"/><Relationship Id="rId14" Type="http://schemas.openxmlformats.org/officeDocument/2006/relationships/tags" Target="../tags/tag118.xml"/><Relationship Id="rId13" Type="http://schemas.openxmlformats.org/officeDocument/2006/relationships/slide" Target="slide13.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 Target="slide17.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3.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2.xml"/><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s>
</file>

<file path=ppt/slides/_rels/slide19.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3" Type="http://schemas.openxmlformats.org/officeDocument/2006/relationships/notesSlide" Target="../notesSlides/notesSlide19.xml"/><Relationship Id="rId12" Type="http://schemas.openxmlformats.org/officeDocument/2006/relationships/slideLayout" Target="../slideLayouts/slideLayout2.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tags" Target="../tags/tag14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11.xml"/><Relationship Id="rId2" Type="http://schemas.openxmlformats.org/officeDocument/2006/relationships/image" Target="../media/image2.png"/><Relationship Id="rId1" Type="http://schemas.openxmlformats.org/officeDocument/2006/relationships/tags" Target="../tags/tag10.xml"/></Relationships>
</file>

<file path=ppt/slides/_rels/slide20.xml.rels><?xml version="1.0" encoding="UTF-8" standalone="yes"?>
<Relationships xmlns="http://schemas.openxmlformats.org/package/2006/relationships"><Relationship Id="rId9" Type="http://schemas.openxmlformats.org/officeDocument/2006/relationships/tags" Target="../tags/tag161.xml"/><Relationship Id="rId8" Type="http://schemas.openxmlformats.org/officeDocument/2006/relationships/tags" Target="../tags/tag160.xml"/><Relationship Id="rId7" Type="http://schemas.openxmlformats.org/officeDocument/2006/relationships/tags" Target="../tags/tag159.xml"/><Relationship Id="rId6" Type="http://schemas.openxmlformats.org/officeDocument/2006/relationships/tags" Target="../tags/tag158.xml"/><Relationship Id="rId5" Type="http://schemas.openxmlformats.org/officeDocument/2006/relationships/tags" Target="../tags/tag157.xml"/><Relationship Id="rId4" Type="http://schemas.openxmlformats.org/officeDocument/2006/relationships/tags" Target="../tags/tag156.xml"/><Relationship Id="rId3" Type="http://schemas.openxmlformats.org/officeDocument/2006/relationships/tags" Target="../tags/tag155.xml"/><Relationship Id="rId2" Type="http://schemas.openxmlformats.org/officeDocument/2006/relationships/tags" Target="../tags/tag154.xml"/><Relationship Id="rId17" Type="http://schemas.openxmlformats.org/officeDocument/2006/relationships/notesSlide" Target="../notesSlides/notesSlide20.xml"/><Relationship Id="rId16" Type="http://schemas.openxmlformats.org/officeDocument/2006/relationships/slideLayout" Target="../slideLayouts/slideLayout2.xml"/><Relationship Id="rId15" Type="http://schemas.openxmlformats.org/officeDocument/2006/relationships/tags" Target="../tags/tag167.xml"/><Relationship Id="rId14" Type="http://schemas.openxmlformats.org/officeDocument/2006/relationships/tags" Target="../tags/tag166.xml"/><Relationship Id="rId13" Type="http://schemas.openxmlformats.org/officeDocument/2006/relationships/tags" Target="../tags/tag165.xml"/><Relationship Id="rId12" Type="http://schemas.openxmlformats.org/officeDocument/2006/relationships/tags" Target="../tags/tag164.xml"/><Relationship Id="rId11" Type="http://schemas.openxmlformats.org/officeDocument/2006/relationships/tags" Target="../tags/tag163.xml"/><Relationship Id="rId10" Type="http://schemas.openxmlformats.org/officeDocument/2006/relationships/tags" Target="../tags/tag162.xml"/><Relationship Id="rId1" Type="http://schemas.openxmlformats.org/officeDocument/2006/relationships/tags" Target="../tags/tag153.xml"/></Relationships>
</file>

<file path=ppt/slides/_rels/slide21.xml.rels><?xml version="1.0" encoding="UTF-8" standalone="yes"?>
<Relationships xmlns="http://schemas.openxmlformats.org/package/2006/relationships"><Relationship Id="rId9" Type="http://schemas.openxmlformats.org/officeDocument/2006/relationships/tags" Target="../tags/tag176.xml"/><Relationship Id="rId8" Type="http://schemas.openxmlformats.org/officeDocument/2006/relationships/tags" Target="../tags/tag175.xml"/><Relationship Id="rId7" Type="http://schemas.openxmlformats.org/officeDocument/2006/relationships/tags" Target="../tags/tag174.xml"/><Relationship Id="rId6" Type="http://schemas.openxmlformats.org/officeDocument/2006/relationships/tags" Target="../tags/tag173.xml"/><Relationship Id="rId5" Type="http://schemas.openxmlformats.org/officeDocument/2006/relationships/tags" Target="../tags/tag172.xml"/><Relationship Id="rId4" Type="http://schemas.openxmlformats.org/officeDocument/2006/relationships/tags" Target="../tags/tag171.xml"/><Relationship Id="rId3" Type="http://schemas.openxmlformats.org/officeDocument/2006/relationships/tags" Target="../tags/tag170.xml"/><Relationship Id="rId21" Type="http://schemas.openxmlformats.org/officeDocument/2006/relationships/notesSlide" Target="../notesSlides/notesSlide21.xml"/><Relationship Id="rId20" Type="http://schemas.openxmlformats.org/officeDocument/2006/relationships/slideLayout" Target="../slideLayouts/slideLayout2.xml"/><Relationship Id="rId2" Type="http://schemas.openxmlformats.org/officeDocument/2006/relationships/tags" Target="../tags/tag169.xml"/><Relationship Id="rId19" Type="http://schemas.openxmlformats.org/officeDocument/2006/relationships/tags" Target="../tags/tag186.xml"/><Relationship Id="rId18" Type="http://schemas.openxmlformats.org/officeDocument/2006/relationships/tags" Target="../tags/tag185.xml"/><Relationship Id="rId17" Type="http://schemas.openxmlformats.org/officeDocument/2006/relationships/tags" Target="../tags/tag184.xml"/><Relationship Id="rId16" Type="http://schemas.openxmlformats.org/officeDocument/2006/relationships/tags" Target="../tags/tag183.xml"/><Relationship Id="rId15" Type="http://schemas.openxmlformats.org/officeDocument/2006/relationships/tags" Target="../tags/tag182.xml"/><Relationship Id="rId14" Type="http://schemas.openxmlformats.org/officeDocument/2006/relationships/tags" Target="../tags/tag181.xml"/><Relationship Id="rId13" Type="http://schemas.openxmlformats.org/officeDocument/2006/relationships/tags" Target="../tags/tag180.xml"/><Relationship Id="rId12" Type="http://schemas.openxmlformats.org/officeDocument/2006/relationships/tags" Target="../tags/tag179.xml"/><Relationship Id="rId11" Type="http://schemas.openxmlformats.org/officeDocument/2006/relationships/tags" Target="../tags/tag178.xml"/><Relationship Id="rId10" Type="http://schemas.openxmlformats.org/officeDocument/2006/relationships/tags" Target="../tags/tag177.xml"/><Relationship Id="rId1" Type="http://schemas.openxmlformats.org/officeDocument/2006/relationships/tags" Target="../tags/tag168.xml"/></Relationships>
</file>

<file path=ppt/slides/_rels/slide22.xml.rels><?xml version="1.0" encoding="UTF-8" standalone="yes"?>
<Relationships xmlns="http://schemas.openxmlformats.org/package/2006/relationships"><Relationship Id="rId9" Type="http://schemas.openxmlformats.org/officeDocument/2006/relationships/tags" Target="../tags/tag195.xml"/><Relationship Id="rId8" Type="http://schemas.openxmlformats.org/officeDocument/2006/relationships/tags" Target="../tags/tag194.xml"/><Relationship Id="rId7" Type="http://schemas.openxmlformats.org/officeDocument/2006/relationships/tags" Target="../tags/tag193.xml"/><Relationship Id="rId6" Type="http://schemas.openxmlformats.org/officeDocument/2006/relationships/tags" Target="../tags/tag192.xml"/><Relationship Id="rId5" Type="http://schemas.openxmlformats.org/officeDocument/2006/relationships/tags" Target="../tags/tag191.xml"/><Relationship Id="rId4" Type="http://schemas.openxmlformats.org/officeDocument/2006/relationships/tags" Target="../tags/tag190.xml"/><Relationship Id="rId3" Type="http://schemas.openxmlformats.org/officeDocument/2006/relationships/tags" Target="../tags/tag189.xml"/><Relationship Id="rId25" Type="http://schemas.openxmlformats.org/officeDocument/2006/relationships/notesSlide" Target="../notesSlides/notesSlide22.xml"/><Relationship Id="rId24" Type="http://schemas.openxmlformats.org/officeDocument/2006/relationships/slideLayout" Target="../slideLayouts/slideLayout2.xml"/><Relationship Id="rId23" Type="http://schemas.openxmlformats.org/officeDocument/2006/relationships/tags" Target="../tags/tag209.xml"/><Relationship Id="rId22" Type="http://schemas.openxmlformats.org/officeDocument/2006/relationships/tags" Target="../tags/tag208.xml"/><Relationship Id="rId21" Type="http://schemas.openxmlformats.org/officeDocument/2006/relationships/tags" Target="../tags/tag207.xml"/><Relationship Id="rId20" Type="http://schemas.openxmlformats.org/officeDocument/2006/relationships/tags" Target="../tags/tag206.xml"/><Relationship Id="rId2" Type="http://schemas.openxmlformats.org/officeDocument/2006/relationships/tags" Target="../tags/tag188.xml"/><Relationship Id="rId19" Type="http://schemas.openxmlformats.org/officeDocument/2006/relationships/tags" Target="../tags/tag205.xml"/><Relationship Id="rId18" Type="http://schemas.openxmlformats.org/officeDocument/2006/relationships/tags" Target="../tags/tag204.xml"/><Relationship Id="rId17" Type="http://schemas.openxmlformats.org/officeDocument/2006/relationships/tags" Target="../tags/tag203.xml"/><Relationship Id="rId16" Type="http://schemas.openxmlformats.org/officeDocument/2006/relationships/tags" Target="../tags/tag202.xml"/><Relationship Id="rId15" Type="http://schemas.openxmlformats.org/officeDocument/2006/relationships/tags" Target="../tags/tag201.xml"/><Relationship Id="rId14" Type="http://schemas.openxmlformats.org/officeDocument/2006/relationships/tags" Target="../tags/tag200.xml"/><Relationship Id="rId13" Type="http://schemas.openxmlformats.org/officeDocument/2006/relationships/tags" Target="../tags/tag199.xml"/><Relationship Id="rId12" Type="http://schemas.openxmlformats.org/officeDocument/2006/relationships/tags" Target="../tags/tag198.xml"/><Relationship Id="rId11" Type="http://schemas.openxmlformats.org/officeDocument/2006/relationships/tags" Target="../tags/tag197.xml"/><Relationship Id="rId10" Type="http://schemas.openxmlformats.org/officeDocument/2006/relationships/tags" Target="../tags/tag196.xml"/><Relationship Id="rId1" Type="http://schemas.openxmlformats.org/officeDocument/2006/relationships/tags" Target="../tags/tag187.xml"/></Relationships>
</file>

<file path=ppt/slides/_rels/slide23.xml.rels><?xml version="1.0" encoding="UTF-8" standalone="yes"?>
<Relationships xmlns="http://schemas.openxmlformats.org/package/2006/relationships"><Relationship Id="rId9" Type="http://schemas.openxmlformats.org/officeDocument/2006/relationships/tags" Target="../tags/tag218.xml"/><Relationship Id="rId8" Type="http://schemas.openxmlformats.org/officeDocument/2006/relationships/tags" Target="../tags/tag217.xml"/><Relationship Id="rId7" Type="http://schemas.openxmlformats.org/officeDocument/2006/relationships/tags" Target="../tags/tag216.xml"/><Relationship Id="rId6" Type="http://schemas.openxmlformats.org/officeDocument/2006/relationships/tags" Target="../tags/tag215.xml"/><Relationship Id="rId5" Type="http://schemas.openxmlformats.org/officeDocument/2006/relationships/tags" Target="../tags/tag214.xml"/><Relationship Id="rId4" Type="http://schemas.openxmlformats.org/officeDocument/2006/relationships/tags" Target="../tags/tag213.xml"/><Relationship Id="rId3" Type="http://schemas.openxmlformats.org/officeDocument/2006/relationships/tags" Target="../tags/tag212.xml"/><Relationship Id="rId29" Type="http://schemas.openxmlformats.org/officeDocument/2006/relationships/notesSlide" Target="../notesSlides/notesSlide23.xml"/><Relationship Id="rId28" Type="http://schemas.openxmlformats.org/officeDocument/2006/relationships/slideLayout" Target="../slideLayouts/slideLayout2.xml"/><Relationship Id="rId27" Type="http://schemas.openxmlformats.org/officeDocument/2006/relationships/tags" Target="../tags/tag236.xml"/><Relationship Id="rId26" Type="http://schemas.openxmlformats.org/officeDocument/2006/relationships/tags" Target="../tags/tag235.xml"/><Relationship Id="rId25" Type="http://schemas.openxmlformats.org/officeDocument/2006/relationships/tags" Target="../tags/tag234.xml"/><Relationship Id="rId24" Type="http://schemas.openxmlformats.org/officeDocument/2006/relationships/tags" Target="../tags/tag233.xml"/><Relationship Id="rId23" Type="http://schemas.openxmlformats.org/officeDocument/2006/relationships/tags" Target="../tags/tag232.xml"/><Relationship Id="rId22" Type="http://schemas.openxmlformats.org/officeDocument/2006/relationships/tags" Target="../tags/tag231.xml"/><Relationship Id="rId21" Type="http://schemas.openxmlformats.org/officeDocument/2006/relationships/tags" Target="../tags/tag230.xml"/><Relationship Id="rId20" Type="http://schemas.openxmlformats.org/officeDocument/2006/relationships/tags" Target="../tags/tag229.xml"/><Relationship Id="rId2" Type="http://schemas.openxmlformats.org/officeDocument/2006/relationships/tags" Target="../tags/tag211.xml"/><Relationship Id="rId19" Type="http://schemas.openxmlformats.org/officeDocument/2006/relationships/tags" Target="../tags/tag228.xml"/><Relationship Id="rId18" Type="http://schemas.openxmlformats.org/officeDocument/2006/relationships/tags" Target="../tags/tag227.xml"/><Relationship Id="rId17" Type="http://schemas.openxmlformats.org/officeDocument/2006/relationships/tags" Target="../tags/tag226.xml"/><Relationship Id="rId16" Type="http://schemas.openxmlformats.org/officeDocument/2006/relationships/tags" Target="../tags/tag225.xml"/><Relationship Id="rId15" Type="http://schemas.openxmlformats.org/officeDocument/2006/relationships/tags" Target="../tags/tag224.xml"/><Relationship Id="rId14" Type="http://schemas.openxmlformats.org/officeDocument/2006/relationships/tags" Target="../tags/tag223.xml"/><Relationship Id="rId13" Type="http://schemas.openxmlformats.org/officeDocument/2006/relationships/tags" Target="../tags/tag222.xml"/><Relationship Id="rId12" Type="http://schemas.openxmlformats.org/officeDocument/2006/relationships/tags" Target="../tags/tag221.xml"/><Relationship Id="rId11" Type="http://schemas.openxmlformats.org/officeDocument/2006/relationships/tags" Target="../tags/tag220.xml"/><Relationship Id="rId10" Type="http://schemas.openxmlformats.org/officeDocument/2006/relationships/tags" Target="../tags/tag219.xml"/><Relationship Id="rId1" Type="http://schemas.openxmlformats.org/officeDocument/2006/relationships/tags" Target="../tags/tag210.xml"/></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43.xml"/><Relationship Id="rId7" Type="http://schemas.openxmlformats.org/officeDocument/2006/relationships/tags" Target="../tags/tag242.xml"/><Relationship Id="rId6" Type="http://schemas.openxmlformats.org/officeDocument/2006/relationships/tags" Target="../tags/tag241.xml"/><Relationship Id="rId5" Type="http://schemas.openxmlformats.org/officeDocument/2006/relationships/tags" Target="../tags/tag240.xml"/><Relationship Id="rId4" Type="http://schemas.openxmlformats.org/officeDocument/2006/relationships/tags" Target="../tags/tag239.xml"/><Relationship Id="rId3" Type="http://schemas.openxmlformats.org/officeDocument/2006/relationships/image" Target="../media/image11.png"/><Relationship Id="rId2" Type="http://schemas.openxmlformats.org/officeDocument/2006/relationships/tags" Target="../tags/tag238.xml"/><Relationship Id="rId10" Type="http://schemas.openxmlformats.org/officeDocument/2006/relationships/notesSlide" Target="../notesSlides/notesSlide24.xml"/><Relationship Id="rId1" Type="http://schemas.openxmlformats.org/officeDocument/2006/relationships/tags" Target="../tags/tag237.xml"/></Relationships>
</file>

<file path=ppt/slides/_rels/slide25.xml.rels><?xml version="1.0" encoding="UTF-8" standalone="yes"?>
<Relationships xmlns="http://schemas.openxmlformats.org/package/2006/relationships"><Relationship Id="rId9" Type="http://schemas.openxmlformats.org/officeDocument/2006/relationships/tags" Target="../tags/tag251.xml"/><Relationship Id="rId8" Type="http://schemas.openxmlformats.org/officeDocument/2006/relationships/tags" Target="../tags/tag250.xml"/><Relationship Id="rId7" Type="http://schemas.openxmlformats.org/officeDocument/2006/relationships/tags" Target="../tags/tag249.xml"/><Relationship Id="rId6" Type="http://schemas.openxmlformats.org/officeDocument/2006/relationships/tags" Target="../tags/tag248.xml"/><Relationship Id="rId5" Type="http://schemas.openxmlformats.org/officeDocument/2006/relationships/image" Target="../media/image11.png"/><Relationship Id="rId4" Type="http://schemas.openxmlformats.org/officeDocument/2006/relationships/tags" Target="../tags/tag247.xml"/><Relationship Id="rId3" Type="http://schemas.openxmlformats.org/officeDocument/2006/relationships/tags" Target="../tags/tag246.xml"/><Relationship Id="rId2" Type="http://schemas.openxmlformats.org/officeDocument/2006/relationships/tags" Target="../tags/tag245.xml"/><Relationship Id="rId17" Type="http://schemas.openxmlformats.org/officeDocument/2006/relationships/notesSlide" Target="../notesSlides/notesSlide25.xml"/><Relationship Id="rId16" Type="http://schemas.openxmlformats.org/officeDocument/2006/relationships/slideLayout" Target="../slideLayouts/slideLayout2.xml"/><Relationship Id="rId15" Type="http://schemas.openxmlformats.org/officeDocument/2006/relationships/tags" Target="../tags/tag257.xml"/><Relationship Id="rId14" Type="http://schemas.openxmlformats.org/officeDocument/2006/relationships/tags" Target="../tags/tag256.xml"/><Relationship Id="rId13" Type="http://schemas.openxmlformats.org/officeDocument/2006/relationships/tags" Target="../tags/tag255.xml"/><Relationship Id="rId12" Type="http://schemas.openxmlformats.org/officeDocument/2006/relationships/tags" Target="../tags/tag254.xml"/><Relationship Id="rId11" Type="http://schemas.openxmlformats.org/officeDocument/2006/relationships/tags" Target="../tags/tag253.xml"/><Relationship Id="rId10" Type="http://schemas.openxmlformats.org/officeDocument/2006/relationships/tags" Target="../tags/tag252.xml"/><Relationship Id="rId1" Type="http://schemas.openxmlformats.org/officeDocument/2006/relationships/tags" Target="../tags/tag244.xml"/></Relationships>
</file>

<file path=ppt/slides/_rels/slide26.xml.rels><?xml version="1.0" encoding="UTF-8" standalone="yes"?>
<Relationships xmlns="http://schemas.openxmlformats.org/package/2006/relationships"><Relationship Id="rId9" Type="http://schemas.openxmlformats.org/officeDocument/2006/relationships/tags" Target="../tags/tag265.xml"/><Relationship Id="rId8" Type="http://schemas.openxmlformats.org/officeDocument/2006/relationships/tags" Target="../tags/tag264.xml"/><Relationship Id="rId7" Type="http://schemas.openxmlformats.org/officeDocument/2006/relationships/tags" Target="../tags/tag263.xml"/><Relationship Id="rId6" Type="http://schemas.openxmlformats.org/officeDocument/2006/relationships/tags" Target="../tags/tag262.xml"/><Relationship Id="rId5" Type="http://schemas.openxmlformats.org/officeDocument/2006/relationships/image" Target="../media/image11.png"/><Relationship Id="rId4" Type="http://schemas.openxmlformats.org/officeDocument/2006/relationships/tags" Target="../tags/tag261.xml"/><Relationship Id="rId3" Type="http://schemas.openxmlformats.org/officeDocument/2006/relationships/tags" Target="../tags/tag260.xml"/><Relationship Id="rId23" Type="http://schemas.openxmlformats.org/officeDocument/2006/relationships/notesSlide" Target="../notesSlides/notesSlide26.xml"/><Relationship Id="rId22" Type="http://schemas.openxmlformats.org/officeDocument/2006/relationships/slideLayout" Target="../slideLayouts/slideLayout2.xml"/><Relationship Id="rId21" Type="http://schemas.openxmlformats.org/officeDocument/2006/relationships/tags" Target="../tags/tag277.xml"/><Relationship Id="rId20" Type="http://schemas.openxmlformats.org/officeDocument/2006/relationships/tags" Target="../tags/tag276.xml"/><Relationship Id="rId2" Type="http://schemas.openxmlformats.org/officeDocument/2006/relationships/tags" Target="../tags/tag259.xml"/><Relationship Id="rId19" Type="http://schemas.openxmlformats.org/officeDocument/2006/relationships/tags" Target="../tags/tag275.xml"/><Relationship Id="rId18" Type="http://schemas.openxmlformats.org/officeDocument/2006/relationships/tags" Target="../tags/tag274.xml"/><Relationship Id="rId17" Type="http://schemas.openxmlformats.org/officeDocument/2006/relationships/tags" Target="../tags/tag273.xml"/><Relationship Id="rId16" Type="http://schemas.openxmlformats.org/officeDocument/2006/relationships/tags" Target="../tags/tag272.xml"/><Relationship Id="rId15" Type="http://schemas.openxmlformats.org/officeDocument/2006/relationships/tags" Target="../tags/tag271.xml"/><Relationship Id="rId14" Type="http://schemas.openxmlformats.org/officeDocument/2006/relationships/tags" Target="../tags/tag270.xml"/><Relationship Id="rId13" Type="http://schemas.openxmlformats.org/officeDocument/2006/relationships/tags" Target="../tags/tag269.xml"/><Relationship Id="rId12" Type="http://schemas.openxmlformats.org/officeDocument/2006/relationships/tags" Target="../tags/tag268.xml"/><Relationship Id="rId11" Type="http://schemas.openxmlformats.org/officeDocument/2006/relationships/tags" Target="../tags/tag267.xml"/><Relationship Id="rId10" Type="http://schemas.openxmlformats.org/officeDocument/2006/relationships/tags" Target="../tags/tag266.xml"/><Relationship Id="rId1" Type="http://schemas.openxmlformats.org/officeDocument/2006/relationships/tags" Target="../tags/tag258.xml"/></Relationships>
</file>

<file path=ppt/slides/_rels/slide27.xml.rels><?xml version="1.0" encoding="UTF-8" standalone="yes"?>
<Relationships xmlns="http://schemas.openxmlformats.org/package/2006/relationships"><Relationship Id="rId9" Type="http://schemas.openxmlformats.org/officeDocument/2006/relationships/tags" Target="../tags/tag285.xml"/><Relationship Id="rId8" Type="http://schemas.openxmlformats.org/officeDocument/2006/relationships/tags" Target="../tags/tag284.xml"/><Relationship Id="rId7" Type="http://schemas.openxmlformats.org/officeDocument/2006/relationships/tags" Target="../tags/tag283.xml"/><Relationship Id="rId6" Type="http://schemas.openxmlformats.org/officeDocument/2006/relationships/tags" Target="../tags/tag282.xml"/><Relationship Id="rId5" Type="http://schemas.openxmlformats.org/officeDocument/2006/relationships/image" Target="../media/image11.png"/><Relationship Id="rId4" Type="http://schemas.openxmlformats.org/officeDocument/2006/relationships/tags" Target="../tags/tag281.xml"/><Relationship Id="rId3" Type="http://schemas.openxmlformats.org/officeDocument/2006/relationships/tags" Target="../tags/tag280.xml"/><Relationship Id="rId29" Type="http://schemas.openxmlformats.org/officeDocument/2006/relationships/notesSlide" Target="../notesSlides/notesSlide27.xml"/><Relationship Id="rId28" Type="http://schemas.openxmlformats.org/officeDocument/2006/relationships/slideLayout" Target="../slideLayouts/slideLayout2.xml"/><Relationship Id="rId27" Type="http://schemas.openxmlformats.org/officeDocument/2006/relationships/tags" Target="../tags/tag303.xml"/><Relationship Id="rId26" Type="http://schemas.openxmlformats.org/officeDocument/2006/relationships/tags" Target="../tags/tag302.xml"/><Relationship Id="rId25" Type="http://schemas.openxmlformats.org/officeDocument/2006/relationships/tags" Target="../tags/tag301.xml"/><Relationship Id="rId24" Type="http://schemas.openxmlformats.org/officeDocument/2006/relationships/tags" Target="../tags/tag300.xml"/><Relationship Id="rId23" Type="http://schemas.openxmlformats.org/officeDocument/2006/relationships/tags" Target="../tags/tag299.xml"/><Relationship Id="rId22" Type="http://schemas.openxmlformats.org/officeDocument/2006/relationships/tags" Target="../tags/tag298.xml"/><Relationship Id="rId21" Type="http://schemas.openxmlformats.org/officeDocument/2006/relationships/tags" Target="../tags/tag297.xml"/><Relationship Id="rId20" Type="http://schemas.openxmlformats.org/officeDocument/2006/relationships/tags" Target="../tags/tag296.xml"/><Relationship Id="rId2" Type="http://schemas.openxmlformats.org/officeDocument/2006/relationships/tags" Target="../tags/tag279.xml"/><Relationship Id="rId19" Type="http://schemas.openxmlformats.org/officeDocument/2006/relationships/tags" Target="../tags/tag295.xml"/><Relationship Id="rId18" Type="http://schemas.openxmlformats.org/officeDocument/2006/relationships/tags" Target="../tags/tag294.xml"/><Relationship Id="rId17" Type="http://schemas.openxmlformats.org/officeDocument/2006/relationships/tags" Target="../tags/tag293.xml"/><Relationship Id="rId16" Type="http://schemas.openxmlformats.org/officeDocument/2006/relationships/tags" Target="../tags/tag292.xml"/><Relationship Id="rId15" Type="http://schemas.openxmlformats.org/officeDocument/2006/relationships/tags" Target="../tags/tag291.xml"/><Relationship Id="rId14" Type="http://schemas.openxmlformats.org/officeDocument/2006/relationships/tags" Target="../tags/tag290.xml"/><Relationship Id="rId13" Type="http://schemas.openxmlformats.org/officeDocument/2006/relationships/tags" Target="../tags/tag289.xml"/><Relationship Id="rId12" Type="http://schemas.openxmlformats.org/officeDocument/2006/relationships/tags" Target="../tags/tag288.xml"/><Relationship Id="rId11" Type="http://schemas.openxmlformats.org/officeDocument/2006/relationships/tags" Target="../tags/tag287.xml"/><Relationship Id="rId10" Type="http://schemas.openxmlformats.org/officeDocument/2006/relationships/tags" Target="../tags/tag286.xml"/><Relationship Id="rId1" Type="http://schemas.openxmlformats.org/officeDocument/2006/relationships/tags" Target="../tags/tag278.xml"/></Relationships>
</file>

<file path=ppt/slides/_rels/slide28.xml.rels><?xml version="1.0" encoding="UTF-8" standalone="yes"?>
<Relationships xmlns="http://schemas.openxmlformats.org/package/2006/relationships"><Relationship Id="rId9" Type="http://schemas.openxmlformats.org/officeDocument/2006/relationships/tags" Target="../tags/tag311.xml"/><Relationship Id="rId8" Type="http://schemas.openxmlformats.org/officeDocument/2006/relationships/tags" Target="../tags/tag310.xml"/><Relationship Id="rId7" Type="http://schemas.openxmlformats.org/officeDocument/2006/relationships/tags" Target="../tags/tag309.xml"/><Relationship Id="rId6" Type="http://schemas.openxmlformats.org/officeDocument/2006/relationships/tags" Target="../tags/tag308.xml"/><Relationship Id="rId5" Type="http://schemas.openxmlformats.org/officeDocument/2006/relationships/image" Target="../media/image11.png"/><Relationship Id="rId4" Type="http://schemas.openxmlformats.org/officeDocument/2006/relationships/tags" Target="../tags/tag307.xml"/><Relationship Id="rId35" Type="http://schemas.openxmlformats.org/officeDocument/2006/relationships/notesSlide" Target="../notesSlides/notesSlide28.xml"/><Relationship Id="rId34" Type="http://schemas.openxmlformats.org/officeDocument/2006/relationships/slideLayout" Target="../slideLayouts/slideLayout2.xml"/><Relationship Id="rId33" Type="http://schemas.openxmlformats.org/officeDocument/2006/relationships/tags" Target="../tags/tag335.xml"/><Relationship Id="rId32" Type="http://schemas.openxmlformats.org/officeDocument/2006/relationships/tags" Target="../tags/tag334.xml"/><Relationship Id="rId31" Type="http://schemas.openxmlformats.org/officeDocument/2006/relationships/tags" Target="../tags/tag333.xml"/><Relationship Id="rId30" Type="http://schemas.openxmlformats.org/officeDocument/2006/relationships/tags" Target="../tags/tag332.xml"/><Relationship Id="rId3" Type="http://schemas.openxmlformats.org/officeDocument/2006/relationships/tags" Target="../tags/tag306.xml"/><Relationship Id="rId29" Type="http://schemas.openxmlformats.org/officeDocument/2006/relationships/tags" Target="../tags/tag331.xml"/><Relationship Id="rId28" Type="http://schemas.openxmlformats.org/officeDocument/2006/relationships/tags" Target="../tags/tag330.xml"/><Relationship Id="rId27" Type="http://schemas.openxmlformats.org/officeDocument/2006/relationships/tags" Target="../tags/tag329.xml"/><Relationship Id="rId26" Type="http://schemas.openxmlformats.org/officeDocument/2006/relationships/tags" Target="../tags/tag328.xml"/><Relationship Id="rId25" Type="http://schemas.openxmlformats.org/officeDocument/2006/relationships/tags" Target="../tags/tag327.xml"/><Relationship Id="rId24" Type="http://schemas.openxmlformats.org/officeDocument/2006/relationships/tags" Target="../tags/tag326.xml"/><Relationship Id="rId23" Type="http://schemas.openxmlformats.org/officeDocument/2006/relationships/tags" Target="../tags/tag325.xml"/><Relationship Id="rId22" Type="http://schemas.openxmlformats.org/officeDocument/2006/relationships/tags" Target="../tags/tag324.xml"/><Relationship Id="rId21" Type="http://schemas.openxmlformats.org/officeDocument/2006/relationships/tags" Target="../tags/tag323.xml"/><Relationship Id="rId20" Type="http://schemas.openxmlformats.org/officeDocument/2006/relationships/tags" Target="../tags/tag322.xml"/><Relationship Id="rId2" Type="http://schemas.openxmlformats.org/officeDocument/2006/relationships/tags" Target="../tags/tag305.xml"/><Relationship Id="rId19" Type="http://schemas.openxmlformats.org/officeDocument/2006/relationships/tags" Target="../tags/tag321.xml"/><Relationship Id="rId18" Type="http://schemas.openxmlformats.org/officeDocument/2006/relationships/tags" Target="../tags/tag320.xml"/><Relationship Id="rId17" Type="http://schemas.openxmlformats.org/officeDocument/2006/relationships/tags" Target="../tags/tag319.xml"/><Relationship Id="rId16" Type="http://schemas.openxmlformats.org/officeDocument/2006/relationships/tags" Target="../tags/tag318.xml"/><Relationship Id="rId15" Type="http://schemas.openxmlformats.org/officeDocument/2006/relationships/tags" Target="../tags/tag317.xml"/><Relationship Id="rId14" Type="http://schemas.openxmlformats.org/officeDocument/2006/relationships/tags" Target="../tags/tag316.xml"/><Relationship Id="rId13" Type="http://schemas.openxmlformats.org/officeDocument/2006/relationships/tags" Target="../tags/tag315.xml"/><Relationship Id="rId12" Type="http://schemas.openxmlformats.org/officeDocument/2006/relationships/tags" Target="../tags/tag314.xml"/><Relationship Id="rId11" Type="http://schemas.openxmlformats.org/officeDocument/2006/relationships/tags" Target="../tags/tag313.xml"/><Relationship Id="rId10" Type="http://schemas.openxmlformats.org/officeDocument/2006/relationships/tags" Target="../tags/tag312.xml"/><Relationship Id="rId1" Type="http://schemas.openxmlformats.org/officeDocument/2006/relationships/tags" Target="../tags/tag304.xml"/></Relationships>
</file>

<file path=ppt/slides/_rels/slide29.xml.rels><?xml version="1.0" encoding="UTF-8" standalone="yes"?>
<Relationships xmlns="http://schemas.openxmlformats.org/package/2006/relationships"><Relationship Id="rId9" Type="http://schemas.openxmlformats.org/officeDocument/2006/relationships/tags" Target="../tags/tag343.xml"/><Relationship Id="rId8" Type="http://schemas.openxmlformats.org/officeDocument/2006/relationships/tags" Target="../tags/tag342.xml"/><Relationship Id="rId7" Type="http://schemas.openxmlformats.org/officeDocument/2006/relationships/tags" Target="../tags/tag341.xml"/><Relationship Id="rId6" Type="http://schemas.openxmlformats.org/officeDocument/2006/relationships/tags" Target="../tags/tag340.xml"/><Relationship Id="rId5" Type="http://schemas.openxmlformats.org/officeDocument/2006/relationships/image" Target="../media/image11.png"/><Relationship Id="rId41" Type="http://schemas.openxmlformats.org/officeDocument/2006/relationships/notesSlide" Target="../notesSlides/notesSlide29.xml"/><Relationship Id="rId40" Type="http://schemas.openxmlformats.org/officeDocument/2006/relationships/slideLayout" Target="../slideLayouts/slideLayout2.xml"/><Relationship Id="rId4" Type="http://schemas.openxmlformats.org/officeDocument/2006/relationships/tags" Target="../tags/tag339.xml"/><Relationship Id="rId39" Type="http://schemas.openxmlformats.org/officeDocument/2006/relationships/tags" Target="../tags/tag373.xml"/><Relationship Id="rId38" Type="http://schemas.openxmlformats.org/officeDocument/2006/relationships/tags" Target="../tags/tag372.xml"/><Relationship Id="rId37" Type="http://schemas.openxmlformats.org/officeDocument/2006/relationships/tags" Target="../tags/tag371.xml"/><Relationship Id="rId36" Type="http://schemas.openxmlformats.org/officeDocument/2006/relationships/tags" Target="../tags/tag370.xml"/><Relationship Id="rId35" Type="http://schemas.openxmlformats.org/officeDocument/2006/relationships/tags" Target="../tags/tag369.xml"/><Relationship Id="rId34" Type="http://schemas.openxmlformats.org/officeDocument/2006/relationships/tags" Target="../tags/tag368.xml"/><Relationship Id="rId33" Type="http://schemas.openxmlformats.org/officeDocument/2006/relationships/tags" Target="../tags/tag367.xml"/><Relationship Id="rId32" Type="http://schemas.openxmlformats.org/officeDocument/2006/relationships/tags" Target="../tags/tag366.xml"/><Relationship Id="rId31" Type="http://schemas.openxmlformats.org/officeDocument/2006/relationships/tags" Target="../tags/tag365.xml"/><Relationship Id="rId30" Type="http://schemas.openxmlformats.org/officeDocument/2006/relationships/tags" Target="../tags/tag364.xml"/><Relationship Id="rId3" Type="http://schemas.openxmlformats.org/officeDocument/2006/relationships/tags" Target="../tags/tag338.xml"/><Relationship Id="rId29" Type="http://schemas.openxmlformats.org/officeDocument/2006/relationships/tags" Target="../tags/tag363.xml"/><Relationship Id="rId28" Type="http://schemas.openxmlformats.org/officeDocument/2006/relationships/tags" Target="../tags/tag362.xml"/><Relationship Id="rId27" Type="http://schemas.openxmlformats.org/officeDocument/2006/relationships/tags" Target="../tags/tag361.xml"/><Relationship Id="rId26" Type="http://schemas.openxmlformats.org/officeDocument/2006/relationships/tags" Target="../tags/tag360.xml"/><Relationship Id="rId25" Type="http://schemas.openxmlformats.org/officeDocument/2006/relationships/tags" Target="../tags/tag359.xml"/><Relationship Id="rId24" Type="http://schemas.openxmlformats.org/officeDocument/2006/relationships/tags" Target="../tags/tag358.xml"/><Relationship Id="rId23" Type="http://schemas.openxmlformats.org/officeDocument/2006/relationships/tags" Target="../tags/tag357.xml"/><Relationship Id="rId22" Type="http://schemas.openxmlformats.org/officeDocument/2006/relationships/tags" Target="../tags/tag356.xml"/><Relationship Id="rId21" Type="http://schemas.openxmlformats.org/officeDocument/2006/relationships/tags" Target="../tags/tag355.xml"/><Relationship Id="rId20" Type="http://schemas.openxmlformats.org/officeDocument/2006/relationships/tags" Target="../tags/tag354.xml"/><Relationship Id="rId2" Type="http://schemas.openxmlformats.org/officeDocument/2006/relationships/tags" Target="../tags/tag337.xml"/><Relationship Id="rId19" Type="http://schemas.openxmlformats.org/officeDocument/2006/relationships/tags" Target="../tags/tag353.xml"/><Relationship Id="rId18" Type="http://schemas.openxmlformats.org/officeDocument/2006/relationships/tags" Target="../tags/tag352.xml"/><Relationship Id="rId17" Type="http://schemas.openxmlformats.org/officeDocument/2006/relationships/tags" Target="../tags/tag351.xml"/><Relationship Id="rId16" Type="http://schemas.openxmlformats.org/officeDocument/2006/relationships/tags" Target="../tags/tag350.xml"/><Relationship Id="rId15" Type="http://schemas.openxmlformats.org/officeDocument/2006/relationships/tags" Target="../tags/tag349.xml"/><Relationship Id="rId14" Type="http://schemas.openxmlformats.org/officeDocument/2006/relationships/tags" Target="../tags/tag348.xml"/><Relationship Id="rId13" Type="http://schemas.openxmlformats.org/officeDocument/2006/relationships/tags" Target="../tags/tag347.xml"/><Relationship Id="rId12" Type="http://schemas.openxmlformats.org/officeDocument/2006/relationships/tags" Target="../tags/tag346.xml"/><Relationship Id="rId11" Type="http://schemas.openxmlformats.org/officeDocument/2006/relationships/tags" Target="../tags/tag345.xml"/><Relationship Id="rId10" Type="http://schemas.openxmlformats.org/officeDocument/2006/relationships/tags" Target="../tags/tag344.xml"/><Relationship Id="rId1" Type="http://schemas.openxmlformats.org/officeDocument/2006/relationships/tags" Target="../tags/tag336.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30.xml.rels><?xml version="1.0" encoding="UTF-8" standalone="yes"?>
<Relationships xmlns="http://schemas.openxmlformats.org/package/2006/relationships"><Relationship Id="rId9" Type="http://schemas.openxmlformats.org/officeDocument/2006/relationships/notesSlide" Target="../notesSlides/notesSlide30.xml"/><Relationship Id="rId8" Type="http://schemas.openxmlformats.org/officeDocument/2006/relationships/slideLayout" Target="../slideLayouts/slideLayout8.xml"/><Relationship Id="rId7" Type="http://schemas.openxmlformats.org/officeDocument/2006/relationships/tags" Target="../tags/tag379.xml"/><Relationship Id="rId6" Type="http://schemas.openxmlformats.org/officeDocument/2006/relationships/tags" Target="../tags/tag378.xml"/><Relationship Id="rId5" Type="http://schemas.openxmlformats.org/officeDocument/2006/relationships/tags" Target="../tags/tag377.xml"/><Relationship Id="rId4" Type="http://schemas.openxmlformats.org/officeDocument/2006/relationships/tags" Target="../tags/tag376.xml"/><Relationship Id="rId3" Type="http://schemas.openxmlformats.org/officeDocument/2006/relationships/image" Target="../media/image12.png"/><Relationship Id="rId2" Type="http://schemas.openxmlformats.org/officeDocument/2006/relationships/tags" Target="../tags/tag375.xml"/><Relationship Id="rId1" Type="http://schemas.openxmlformats.org/officeDocument/2006/relationships/tags" Target="../tags/tag374.xml"/></Relationships>
</file>

<file path=ppt/slides/_rels/slide31.xml.rels><?xml version="1.0" encoding="UTF-8" standalone="yes"?>
<Relationships xmlns="http://schemas.openxmlformats.org/package/2006/relationships"><Relationship Id="rId9" Type="http://schemas.openxmlformats.org/officeDocument/2006/relationships/tags" Target="../tags/tag386.xml"/><Relationship Id="rId8" Type="http://schemas.openxmlformats.org/officeDocument/2006/relationships/tags" Target="../tags/tag385.xml"/><Relationship Id="rId7" Type="http://schemas.openxmlformats.org/officeDocument/2006/relationships/tags" Target="../tags/tag384.xml"/><Relationship Id="rId6" Type="http://schemas.openxmlformats.org/officeDocument/2006/relationships/tags" Target="../tags/tag383.xml"/><Relationship Id="rId5" Type="http://schemas.openxmlformats.org/officeDocument/2006/relationships/tags" Target="../tags/tag382.xml"/><Relationship Id="rId4" Type="http://schemas.openxmlformats.org/officeDocument/2006/relationships/image" Target="../media/image10.jpeg"/><Relationship Id="rId3" Type="http://schemas.openxmlformats.org/officeDocument/2006/relationships/tags" Target="../tags/tag381.xml"/><Relationship Id="rId2" Type="http://schemas.openxmlformats.org/officeDocument/2006/relationships/image" Target="../media/image13.jpeg"/><Relationship Id="rId13" Type="http://schemas.openxmlformats.org/officeDocument/2006/relationships/notesSlide" Target="../notesSlides/notesSlide31.xml"/><Relationship Id="rId12" Type="http://schemas.openxmlformats.org/officeDocument/2006/relationships/slideLayout" Target="../slideLayouts/slideLayout2.xml"/><Relationship Id="rId11" Type="http://schemas.openxmlformats.org/officeDocument/2006/relationships/tags" Target="../tags/tag388.xml"/><Relationship Id="rId10" Type="http://schemas.openxmlformats.org/officeDocument/2006/relationships/tags" Target="../tags/tag387.xml"/><Relationship Id="rId1" Type="http://schemas.openxmlformats.org/officeDocument/2006/relationships/tags" Target="../tags/tag380.xml"/></Relationships>
</file>

<file path=ppt/slides/_rels/slide32.xml.rels><?xml version="1.0" encoding="UTF-8" standalone="yes"?>
<Relationships xmlns="http://schemas.openxmlformats.org/package/2006/relationships"><Relationship Id="rId9" Type="http://schemas.openxmlformats.org/officeDocument/2006/relationships/tags" Target="../tags/tag397.xml"/><Relationship Id="rId8" Type="http://schemas.openxmlformats.org/officeDocument/2006/relationships/tags" Target="../tags/tag396.xml"/><Relationship Id="rId7" Type="http://schemas.openxmlformats.org/officeDocument/2006/relationships/tags" Target="../tags/tag395.xml"/><Relationship Id="rId6" Type="http://schemas.openxmlformats.org/officeDocument/2006/relationships/tags" Target="../tags/tag394.xml"/><Relationship Id="rId5" Type="http://schemas.openxmlformats.org/officeDocument/2006/relationships/tags" Target="../tags/tag393.xml"/><Relationship Id="rId4" Type="http://schemas.openxmlformats.org/officeDocument/2006/relationships/tags" Target="../tags/tag392.xml"/><Relationship Id="rId3" Type="http://schemas.openxmlformats.org/officeDocument/2006/relationships/tags" Target="../tags/tag391.xml"/><Relationship Id="rId2" Type="http://schemas.openxmlformats.org/officeDocument/2006/relationships/tags" Target="../tags/tag390.xml"/><Relationship Id="rId11" Type="http://schemas.openxmlformats.org/officeDocument/2006/relationships/notesSlide" Target="../notesSlides/notesSlide32.xml"/><Relationship Id="rId10" Type="http://schemas.openxmlformats.org/officeDocument/2006/relationships/slideLayout" Target="../slideLayouts/slideLayout6.xml"/><Relationship Id="rId1" Type="http://schemas.openxmlformats.org/officeDocument/2006/relationships/tags" Target="../tags/tag389.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15.xml"/><Relationship Id="rId2" Type="http://schemas.openxmlformats.org/officeDocument/2006/relationships/image" Target="../media/image3.png"/><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4.xml"/><Relationship Id="rId4" Type="http://schemas.openxmlformats.org/officeDocument/2006/relationships/tags" Target="../tags/tag18.xml"/><Relationship Id="rId3" Type="http://schemas.openxmlformats.org/officeDocument/2006/relationships/image" Target="../media/image4.png"/><Relationship Id="rId2" Type="http://schemas.openxmlformats.org/officeDocument/2006/relationships/tags" Target="../tags/tag17.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4.xml"/><Relationship Id="rId5" Type="http://schemas.openxmlformats.org/officeDocument/2006/relationships/tags" Target="../tags/tag2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tags" Target="../tags/tag20.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23.xml"/><Relationship Id="rId2" Type="http://schemas.openxmlformats.org/officeDocument/2006/relationships/image" Target="../media/image7.png"/><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25.xml"/><Relationship Id="rId2" Type="http://schemas.openxmlformats.org/officeDocument/2006/relationships/image" Target="../media/image8.png"/><Relationship Id="rId1" Type="http://schemas.openxmlformats.org/officeDocument/2006/relationships/tags" Target="../tags/tag24.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image" Target="../media/image9.jpeg"/><Relationship Id="rId1"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en-US" altLang="zh-CN" dirty="0"/>
              <a:t>Spring</a:t>
            </a:r>
            <a:r>
              <a:rPr lang="zh-CN" altLang="zh-CN" dirty="0"/>
              <a:t>源码分析</a:t>
            </a:r>
            <a:endParaRPr lang="zh-CN" altLang="zh-CN" dirty="0"/>
          </a:p>
        </p:txBody>
      </p:sp>
      <p:sp>
        <p:nvSpPr>
          <p:cNvPr id="3" name="副标题 2"/>
          <p:cNvSpPr>
            <a:spLocks noGrp="1"/>
          </p:cNvSpPr>
          <p:nvPr>
            <p:ph type="subTitle" idx="1"/>
            <p:custDataLst>
              <p:tags r:id="rId2"/>
            </p:custDataLst>
          </p:nvPr>
        </p:nvSpPr>
        <p:spPr/>
        <p:txBody>
          <a:bodyPr/>
          <a:lstStyle/>
          <a:p>
            <a:r>
              <a:rPr lang="en-US" altLang="zh-CN" dirty="0"/>
              <a:t>warren py</a:t>
            </a:r>
            <a:endParaRPr lang="en-US" altLang="zh-CN"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rotWithShape="1">
          <a:blip r:embed="rId2">
            <a:extLst>
              <a:ext uri="{28A0092B-C50C-407E-A947-70E740481C1C}">
                <a14:useLocalDpi xmlns:a14="http://schemas.microsoft.com/office/drawing/2010/main" val="0"/>
              </a:ext>
            </a:extLst>
          </a:blip>
          <a:srcRect b="26083"/>
          <a:stretch>
            <a:fillRect/>
          </a:stretch>
        </p:blipFill>
        <p:spPr>
          <a:xfrm>
            <a:off x="1554600" y="1317684"/>
            <a:ext cx="9081665" cy="4543200"/>
          </a:xfrm>
          <a:prstGeom prst="rect">
            <a:avLst/>
          </a:prstGeom>
        </p:spPr>
      </p:pic>
      <p:sp>
        <p:nvSpPr>
          <p:cNvPr id="8" name="文本框 7"/>
          <p:cNvSpPr txBox="1"/>
          <p:nvPr>
            <p:custDataLst>
              <p:tags r:id="rId3"/>
            </p:custDataLst>
          </p:nvPr>
        </p:nvSpPr>
        <p:spPr>
          <a:xfrm>
            <a:off x="1554600" y="211048"/>
            <a:ext cx="9082800" cy="939600"/>
          </a:xfrm>
          <a:prstGeom prst="rect">
            <a:avLst/>
          </a:prstGeom>
        </p:spPr>
        <p:txBody>
          <a:bodyPr vert="horz" lIns="91440" tIns="45720" rIns="91440" bIns="45720" rtlCol="0" anchor="ctr">
            <a:normAutofit/>
          </a:bodyPr>
          <a:lstStyle>
            <a:lvl1pPr defTabSz="685800">
              <a:lnSpc>
                <a:spcPct val="100000"/>
              </a:lnSpc>
              <a:spcBef>
                <a:spcPct val="0"/>
              </a:spcBef>
              <a:buNone/>
              <a:defRPr sz="3600" b="1" i="0" baseline="0">
                <a:solidFill>
                  <a:schemeClr val="accent1"/>
                </a:solidFill>
                <a:effectLst/>
                <a:latin typeface="+mj-lt"/>
                <a:ea typeface="+mj-ea"/>
                <a:cs typeface="+mj-cs"/>
              </a:defRPr>
            </a:lvl1pPr>
          </a:lstStyle>
          <a:p>
            <a:r>
              <a:rPr lang="en-US" altLang="zh-CN" dirty="0" smtClean="0">
                <a:solidFill>
                  <a:schemeClr val="accent1">
                    <a:lumMod val="75000"/>
                  </a:schemeClr>
                </a:solidFill>
              </a:rPr>
              <a:t>LOREM IPSUM DOLOR</a:t>
            </a:r>
            <a:endParaRPr lang="zh-CN" altLang="en-US" dirty="0">
              <a:solidFill>
                <a:schemeClr val="accent1">
                  <a:lumMod val="75000"/>
                </a:schemeClr>
              </a:solidFill>
            </a:endParaRPr>
          </a:p>
        </p:txBody>
      </p:sp>
      <p:sp>
        <p:nvSpPr>
          <p:cNvPr id="9" name="文本框 8"/>
          <p:cNvSpPr txBox="1"/>
          <p:nvPr>
            <p:custDataLst>
              <p:tags r:id="rId4"/>
            </p:custDataLst>
          </p:nvPr>
        </p:nvSpPr>
        <p:spPr>
          <a:xfrm>
            <a:off x="1554600" y="6032336"/>
            <a:ext cx="9082800" cy="597600"/>
          </a:xfrm>
          <a:prstGeom prst="rect">
            <a:avLst/>
          </a:prstGeom>
        </p:spPr>
        <p:txBody>
          <a:bodyPr vert="horz" lIns="91440" tIns="45720" rIns="91440" bIns="45720" rtlCol="0" anchor="t">
            <a:normAutofit/>
          </a:bodyPr>
          <a:lstStyle>
            <a:lvl1pPr indent="0" defTabSz="685800">
              <a:lnSpc>
                <a:spcPct val="100000"/>
              </a:lnSpc>
              <a:spcBef>
                <a:spcPts val="0"/>
              </a:spcBef>
              <a:spcAft>
                <a:spcPts val="0"/>
              </a:spcAft>
              <a:buClr>
                <a:schemeClr val="accent1"/>
              </a:buClr>
              <a:buSzPct val="70000"/>
              <a:buFont typeface="Wingdings 2" panose="05020102010507070707" pitchFamily="18" charset="2"/>
              <a:buNone/>
              <a:defRPr baseline="0"/>
            </a:lvl1pPr>
            <a:lvl2pPr marL="342900" indent="0" algn="just" defTabSz="685800">
              <a:lnSpc>
                <a:spcPct val="130000"/>
              </a:lnSpc>
              <a:spcBef>
                <a:spcPts val="0"/>
              </a:spcBef>
              <a:spcAft>
                <a:spcPts val="450"/>
              </a:spcAft>
              <a:buClr>
                <a:schemeClr val="accent2">
                  <a:lumMod val="60000"/>
                  <a:lumOff val="40000"/>
                </a:schemeClr>
              </a:buClr>
              <a:buFont typeface="幼圆" panose="02010509060101010101" pitchFamily="49" charset="-122"/>
              <a:buNone/>
              <a:defRPr sz="1050" baseline="0">
                <a:latin typeface="Arial" panose="020B0604020202020204" pitchFamily="34" charset="0"/>
                <a:ea typeface="黑体" panose="02010609060101010101" pitchFamily="49" charset="-122"/>
              </a:defRPr>
            </a:lvl2pPr>
            <a:lvl3pPr marL="685800" indent="0" defTabSz="685800">
              <a:lnSpc>
                <a:spcPct val="90000"/>
              </a:lnSpc>
              <a:spcBef>
                <a:spcPts val="375"/>
              </a:spcBef>
              <a:buFont typeface="Arial" panose="020B0604020202020204" pitchFamily="34" charset="0"/>
              <a:buNone/>
              <a:defRPr sz="900"/>
            </a:lvl3pPr>
            <a:lvl4pPr marL="1028700" indent="0" defTabSz="685800">
              <a:lnSpc>
                <a:spcPct val="90000"/>
              </a:lnSpc>
              <a:spcBef>
                <a:spcPts val="375"/>
              </a:spcBef>
              <a:buFont typeface="Arial" panose="020B0604020202020204" pitchFamily="34" charset="0"/>
              <a:buNone/>
              <a:defRPr sz="750"/>
            </a:lvl4pPr>
            <a:lvl5pPr marL="1371600" indent="0" defTabSz="685800">
              <a:lnSpc>
                <a:spcPct val="90000"/>
              </a:lnSpc>
              <a:spcBef>
                <a:spcPts val="375"/>
              </a:spcBef>
              <a:buFont typeface="Arial" panose="020B0604020202020204" pitchFamily="34" charset="0"/>
              <a:buNone/>
              <a:defRPr sz="750"/>
            </a:lvl5pPr>
            <a:lvl6pPr marL="1714500" indent="0" defTabSz="685800">
              <a:lnSpc>
                <a:spcPct val="90000"/>
              </a:lnSpc>
              <a:spcBef>
                <a:spcPts val="375"/>
              </a:spcBef>
              <a:buFont typeface="Arial" panose="020B0604020202020204" pitchFamily="34" charset="0"/>
              <a:buNone/>
              <a:defRPr sz="750"/>
            </a:lvl6pPr>
            <a:lvl7pPr marL="2057400" indent="0" defTabSz="685800">
              <a:lnSpc>
                <a:spcPct val="90000"/>
              </a:lnSpc>
              <a:spcBef>
                <a:spcPts val="375"/>
              </a:spcBef>
              <a:buFont typeface="Arial" panose="020B0604020202020204" pitchFamily="34" charset="0"/>
              <a:buNone/>
              <a:defRPr sz="750"/>
            </a:lvl7pPr>
            <a:lvl8pPr marL="2400300" indent="0" defTabSz="685800">
              <a:lnSpc>
                <a:spcPct val="90000"/>
              </a:lnSpc>
              <a:spcBef>
                <a:spcPts val="375"/>
              </a:spcBef>
              <a:buFont typeface="Arial" panose="020B0604020202020204" pitchFamily="34" charset="0"/>
              <a:buNone/>
              <a:defRPr sz="750"/>
            </a:lvl8pPr>
            <a:lvl9pPr marL="2743200" indent="0" defTabSz="685800">
              <a:lnSpc>
                <a:spcPct val="90000"/>
              </a:lnSpc>
              <a:spcBef>
                <a:spcPts val="375"/>
              </a:spcBef>
              <a:buFont typeface="Arial" panose="020B0604020202020204" pitchFamily="34" charset="0"/>
              <a:buNone/>
              <a:defRPr sz="750"/>
            </a:lvl9pPr>
          </a:lstStyle>
          <a:p>
            <a:r>
              <a:rPr lang="en-US" altLang="zh-CN" dirty="0" err="1" smtClean="0"/>
              <a:t>Lorem</a:t>
            </a:r>
            <a:r>
              <a:rPr lang="en-US" altLang="zh-CN" dirty="0" smtClean="0"/>
              <a:t> </a:t>
            </a:r>
            <a:r>
              <a:rPr lang="en-US" altLang="zh-CN" dirty="0" err="1" smtClean="0"/>
              <a:t>ipsum</a:t>
            </a:r>
            <a:r>
              <a:rPr lang="en-US" altLang="zh-CN" dirty="0" smtClean="0"/>
              <a:t> dolor sit </a:t>
            </a:r>
            <a:r>
              <a:rPr lang="en-US" altLang="zh-CN" dirty="0" err="1" smtClean="0"/>
              <a:t>amet</a:t>
            </a:r>
            <a:r>
              <a:rPr lang="en-US" altLang="zh-CN" dirty="0" smtClean="0"/>
              <a:t>, </a:t>
            </a:r>
            <a:r>
              <a:rPr lang="en-US" altLang="zh-CN" dirty="0" err="1" smtClean="0"/>
              <a:t>consectetur</a:t>
            </a:r>
            <a:r>
              <a:rPr lang="en-US" altLang="zh-CN" dirty="0" smtClean="0"/>
              <a:t> </a:t>
            </a:r>
            <a:r>
              <a:rPr lang="en-US" altLang="zh-CN" dirty="0" err="1" smtClean="0"/>
              <a:t>adipisicing</a:t>
            </a:r>
            <a:r>
              <a:rPr lang="en-US" altLang="zh-CN" dirty="0" smtClean="0"/>
              <a:t> </a:t>
            </a:r>
            <a:r>
              <a:rPr lang="en-US" altLang="zh-CN" dirty="0" err="1" smtClean="0"/>
              <a:t>elit</a:t>
            </a:r>
            <a:r>
              <a:rPr lang="en-US" altLang="zh-CN" dirty="0" smtClean="0"/>
              <a:t>.</a:t>
            </a:r>
            <a:endParaRPr lang="zh-CN" altLang="en-US" dirty="0"/>
          </a:p>
        </p:txBody>
      </p:sp>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4582074" y="3152010"/>
            <a:ext cx="5869740" cy="517830"/>
            <a:chOff x="4582074" y="1309157"/>
            <a:chExt cx="5869740" cy="517830"/>
          </a:xfrm>
        </p:grpSpPr>
        <p:sp>
          <p:nvSpPr>
            <p:cNvPr id="3" name="MH_Entry_1">
              <a:hlinkClick r:id="rId2" action="ppaction://hlinksldjump"/>
            </p:cNvPr>
            <p:cNvSpPr/>
            <p:nvPr>
              <p:custDataLst>
                <p:tags r:id="rId3"/>
              </p:custDataLst>
            </p:nvPr>
          </p:nvSpPr>
          <p:spPr>
            <a:xfrm>
              <a:off x="5236440" y="130915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dirty="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1" name="MH_Number_1">
              <a:hlinkClick r:id="rId2" action="ppaction://hlinksldjump"/>
            </p:cNvPr>
            <p:cNvSpPr/>
            <p:nvPr>
              <p:custDataLst>
                <p:tags r:id="rId4"/>
              </p:custDataLst>
            </p:nvPr>
          </p:nvSpPr>
          <p:spPr>
            <a:xfrm>
              <a:off x="4582074" y="134391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chemeClr val="tx1"/>
                  </a:solidFill>
                </a:rPr>
                <a:t>1</a:t>
              </a:r>
              <a:endParaRPr lang="zh-CN" altLang="en-US" sz="2400" dirty="0">
                <a:solidFill>
                  <a:schemeClr val="tx1"/>
                </a:solidFill>
              </a:endParaRPr>
            </a:p>
          </p:txBody>
        </p:sp>
        <p:sp>
          <p:nvSpPr>
            <p:cNvPr id="2" name="MH_Others_1"/>
            <p:cNvSpPr/>
            <p:nvPr>
              <p:custDataLst>
                <p:tags r:id="rId5"/>
              </p:custDataLst>
            </p:nvPr>
          </p:nvSpPr>
          <p:spPr>
            <a:xfrm>
              <a:off x="5171036"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sp>
        <p:nvSpPr>
          <p:cNvPr id="26" name="MH_Others_3"/>
          <p:cNvSpPr txBox="1"/>
          <p:nvPr>
            <p:custDataLst>
              <p:tags r:id="rId6"/>
            </p:custDataLst>
          </p:nvPr>
        </p:nvSpPr>
        <p:spPr>
          <a:xfrm>
            <a:off x="2004246" y="2419688"/>
            <a:ext cx="1435100" cy="2031325"/>
          </a:xfrm>
          <a:prstGeom prst="rect">
            <a:avLst/>
          </a:prstGeom>
          <a:noFill/>
        </p:spPr>
        <p:txBody>
          <a:bodyPr wrap="square" lIns="0" tIns="0" rIns="0" bIns="0" rtlCol="0" anchor="ctr" anchorCtr="0">
            <a:normAutofit/>
          </a:bodyPr>
          <a:lstStyle/>
          <a:p>
            <a:pPr algn="ctr"/>
            <a:r>
              <a:rPr lang="zh-CN" altLang="en-US" sz="6600" smtClean="0">
                <a:latin typeface="+mj-lt"/>
                <a:ea typeface="+mj-ea"/>
                <a:cs typeface="+mj-cs"/>
              </a:rPr>
              <a:t>目</a:t>
            </a:r>
            <a:endParaRPr lang="zh-CN" altLang="en-US" sz="6600" smtClean="0">
              <a:latin typeface="+mj-lt"/>
              <a:ea typeface="+mj-ea"/>
              <a:cs typeface="+mj-cs"/>
            </a:endParaRPr>
          </a:p>
          <a:p>
            <a:pPr algn="ctr"/>
            <a:r>
              <a:rPr lang="zh-CN" altLang="en-US" sz="6600" smtClean="0">
                <a:latin typeface="+mj-lt"/>
                <a:ea typeface="+mj-ea"/>
                <a:cs typeface="+mj-cs"/>
              </a:rPr>
              <a:t>录</a:t>
            </a:r>
            <a:endParaRPr lang="zh-CN" altLang="en-US" sz="6600" dirty="0">
              <a:latin typeface="+mj-lt"/>
              <a:ea typeface="+mj-ea"/>
              <a:cs typeface="+mj-cs"/>
            </a:endParaRPr>
          </a:p>
        </p:txBody>
      </p:sp>
      <p:sp>
        <p:nvSpPr>
          <p:cNvPr id="28" name="MH_Others_4"/>
          <p:cNvSpPr txBox="1"/>
          <p:nvPr>
            <p:custDataLst>
              <p:tags r:id="rId7"/>
            </p:custDataLst>
          </p:nvPr>
        </p:nvSpPr>
        <p:spPr>
          <a:xfrm rot="5400000">
            <a:off x="185858" y="3107361"/>
            <a:ext cx="3693432" cy="584775"/>
          </a:xfrm>
          <a:prstGeom prst="rect">
            <a:avLst/>
          </a:prstGeom>
          <a:noFill/>
        </p:spPr>
        <p:txBody>
          <a:bodyPr wrap="square">
            <a:spAutoFit/>
          </a:bodyPr>
          <a:lstStyle/>
          <a:p>
            <a:pPr algn="ctr">
              <a:defRPr/>
            </a:pPr>
            <a:r>
              <a:rPr lang="en-US" altLang="zh-CN" sz="3200" spc="400" dirty="0">
                <a:solidFill>
                  <a:schemeClr val="tx2">
                    <a:lumMod val="20000"/>
                    <a:lumOff val="80000"/>
                  </a:schemeClr>
                </a:solidFill>
              </a:rPr>
              <a:t>CONTENTS</a:t>
            </a:r>
            <a:endParaRPr lang="zh-CN" altLang="en-US" sz="3200" spc="400" dirty="0">
              <a:solidFill>
                <a:schemeClr val="tx2">
                  <a:lumMod val="20000"/>
                  <a:lumOff val="80000"/>
                </a:schemeClr>
              </a:solidFill>
            </a:endParaRPr>
          </a:p>
        </p:txBody>
      </p:sp>
    </p:spTree>
    <p:custDataLst>
      <p:tags r:id="rId8"/>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4582074" y="2325157"/>
            <a:ext cx="5869740" cy="517830"/>
            <a:chOff x="4582074" y="1309157"/>
            <a:chExt cx="5869740" cy="517830"/>
          </a:xfrm>
        </p:grpSpPr>
        <p:sp>
          <p:nvSpPr>
            <p:cNvPr id="3" name="MH_Entry_1">
              <a:hlinkClick r:id="rId2" action="ppaction://hlinksldjump"/>
            </p:cNvPr>
            <p:cNvSpPr/>
            <p:nvPr>
              <p:custDataLst>
                <p:tags r:id="rId3"/>
              </p:custDataLst>
            </p:nvPr>
          </p:nvSpPr>
          <p:spPr>
            <a:xfrm>
              <a:off x="5236440" y="130915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1" name="MH_Number_1">
              <a:hlinkClick r:id="rId2" action="ppaction://hlinksldjump"/>
            </p:cNvPr>
            <p:cNvSpPr/>
            <p:nvPr>
              <p:custDataLst>
                <p:tags r:id="rId4"/>
              </p:custDataLst>
            </p:nvPr>
          </p:nvSpPr>
          <p:spPr>
            <a:xfrm>
              <a:off x="4582074" y="134391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chemeClr val="tx1"/>
                  </a:solidFill>
                </a:rPr>
                <a:t>1</a:t>
              </a:r>
              <a:endParaRPr lang="zh-CN" altLang="en-US" sz="2400" dirty="0">
                <a:solidFill>
                  <a:schemeClr val="tx1"/>
                </a:solidFill>
              </a:endParaRPr>
            </a:p>
          </p:txBody>
        </p:sp>
        <p:sp>
          <p:nvSpPr>
            <p:cNvPr id="2" name="MH_Others_1"/>
            <p:cNvSpPr/>
            <p:nvPr>
              <p:custDataLst>
                <p:tags r:id="rId5"/>
              </p:custDataLst>
            </p:nvPr>
          </p:nvSpPr>
          <p:spPr>
            <a:xfrm>
              <a:off x="5171036"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7" name="组合 6"/>
          <p:cNvGrpSpPr/>
          <p:nvPr>
            <p:custDataLst>
              <p:tags r:id="rId6"/>
            </p:custDataLst>
          </p:nvPr>
        </p:nvGrpSpPr>
        <p:grpSpPr>
          <a:xfrm>
            <a:off x="4582074" y="4174595"/>
            <a:ext cx="5869740" cy="517830"/>
            <a:chOff x="4582074" y="2048932"/>
            <a:chExt cx="5869740" cy="517830"/>
          </a:xfrm>
        </p:grpSpPr>
        <p:sp>
          <p:nvSpPr>
            <p:cNvPr id="27" name="MH_Entry_2">
              <a:hlinkClick r:id="rId7" action="ppaction://hlinksldjump"/>
            </p:cNvPr>
            <p:cNvSpPr/>
            <p:nvPr>
              <p:custDataLst>
                <p:tags r:id="rId8"/>
              </p:custDataLst>
            </p:nvPr>
          </p:nvSpPr>
          <p:spPr>
            <a:xfrm>
              <a:off x="5236440" y="2048932"/>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7" name="MH_Number_2">
              <a:hlinkClick r:id="rId7" action="ppaction://hlinksldjump"/>
            </p:cNvPr>
            <p:cNvSpPr/>
            <p:nvPr>
              <p:custDataLst>
                <p:tags r:id="rId9"/>
              </p:custDataLst>
            </p:nvPr>
          </p:nvSpPr>
          <p:spPr>
            <a:xfrm>
              <a:off x="4582074" y="2083692"/>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2</a:t>
              </a:r>
              <a:endParaRPr lang="zh-CN" altLang="en-US" sz="2400" dirty="0">
                <a:solidFill>
                  <a:schemeClr val="tx1"/>
                </a:solidFill>
              </a:endParaRPr>
            </a:p>
          </p:txBody>
        </p:sp>
        <p:sp>
          <p:nvSpPr>
            <p:cNvPr id="38" name="MH_Others_2"/>
            <p:cNvSpPr/>
            <p:nvPr>
              <p:custDataLst>
                <p:tags r:id="rId10"/>
              </p:custDataLst>
            </p:nvPr>
          </p:nvSpPr>
          <p:spPr>
            <a:xfrm>
              <a:off x="5171036" y="2048932"/>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sp>
        <p:nvSpPr>
          <p:cNvPr id="12" name="MH_Others_3"/>
          <p:cNvSpPr txBox="1"/>
          <p:nvPr>
            <p:custDataLst>
              <p:tags r:id="rId11"/>
            </p:custDataLst>
          </p:nvPr>
        </p:nvSpPr>
        <p:spPr>
          <a:xfrm>
            <a:off x="2004246" y="2419688"/>
            <a:ext cx="1435100" cy="2031325"/>
          </a:xfrm>
          <a:prstGeom prst="rect">
            <a:avLst/>
          </a:prstGeom>
          <a:noFill/>
        </p:spPr>
        <p:txBody>
          <a:bodyPr wrap="square" lIns="0" tIns="0" rIns="0" bIns="0" rtlCol="0" anchor="ctr" anchorCtr="0">
            <a:normAutofit/>
          </a:bodyPr>
          <a:lstStyle/>
          <a:p>
            <a:pPr algn="ctr"/>
            <a:r>
              <a:rPr lang="zh-CN" altLang="en-US" sz="6600" smtClean="0">
                <a:latin typeface="+mj-lt"/>
                <a:ea typeface="+mj-ea"/>
                <a:cs typeface="+mj-cs"/>
              </a:rPr>
              <a:t>目</a:t>
            </a:r>
            <a:endParaRPr lang="zh-CN" altLang="en-US" sz="6600" smtClean="0">
              <a:latin typeface="+mj-lt"/>
              <a:ea typeface="+mj-ea"/>
              <a:cs typeface="+mj-cs"/>
            </a:endParaRPr>
          </a:p>
          <a:p>
            <a:pPr algn="ctr"/>
            <a:r>
              <a:rPr lang="zh-CN" altLang="en-US" sz="6600" smtClean="0">
                <a:latin typeface="+mj-lt"/>
                <a:ea typeface="+mj-ea"/>
                <a:cs typeface="+mj-cs"/>
              </a:rPr>
              <a:t>录</a:t>
            </a:r>
            <a:endParaRPr lang="zh-CN" altLang="en-US" sz="6600" dirty="0">
              <a:latin typeface="+mj-lt"/>
              <a:ea typeface="+mj-ea"/>
              <a:cs typeface="+mj-cs"/>
            </a:endParaRPr>
          </a:p>
        </p:txBody>
      </p:sp>
      <p:sp>
        <p:nvSpPr>
          <p:cNvPr id="13" name="MH_Others_4"/>
          <p:cNvSpPr txBox="1"/>
          <p:nvPr>
            <p:custDataLst>
              <p:tags r:id="rId12"/>
            </p:custDataLst>
          </p:nvPr>
        </p:nvSpPr>
        <p:spPr>
          <a:xfrm rot="5400000">
            <a:off x="185858" y="3107361"/>
            <a:ext cx="3693432" cy="584775"/>
          </a:xfrm>
          <a:prstGeom prst="rect">
            <a:avLst/>
          </a:prstGeom>
          <a:noFill/>
        </p:spPr>
        <p:txBody>
          <a:bodyPr wrap="square">
            <a:spAutoFit/>
          </a:bodyPr>
          <a:lstStyle/>
          <a:p>
            <a:pPr algn="ctr">
              <a:defRPr/>
            </a:pPr>
            <a:r>
              <a:rPr lang="en-US" altLang="zh-CN" sz="3200" spc="400" dirty="0">
                <a:solidFill>
                  <a:schemeClr val="tx2">
                    <a:lumMod val="20000"/>
                    <a:lumOff val="80000"/>
                  </a:schemeClr>
                </a:solidFill>
              </a:rPr>
              <a:t>CONTENTS</a:t>
            </a:r>
            <a:endParaRPr lang="zh-CN" altLang="en-US" sz="3200" spc="400" dirty="0">
              <a:solidFill>
                <a:schemeClr val="tx2">
                  <a:lumMod val="20000"/>
                  <a:lumOff val="80000"/>
                </a:schemeClr>
              </a:solidFill>
            </a:endParaRPr>
          </a:p>
        </p:txBody>
      </p:sp>
    </p:spTree>
    <p:custDataLst>
      <p:tags r:id="rId13"/>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4582074" y="1309157"/>
            <a:ext cx="5869740" cy="517830"/>
            <a:chOff x="4582074" y="1309157"/>
            <a:chExt cx="5869740" cy="517830"/>
          </a:xfrm>
        </p:grpSpPr>
        <p:sp>
          <p:nvSpPr>
            <p:cNvPr id="3" name="MH_Entry_1">
              <a:hlinkClick r:id="rId2" action="ppaction://hlinksldjump"/>
            </p:cNvPr>
            <p:cNvSpPr/>
            <p:nvPr>
              <p:custDataLst>
                <p:tags r:id="rId3"/>
              </p:custDataLst>
            </p:nvPr>
          </p:nvSpPr>
          <p:spPr>
            <a:xfrm>
              <a:off x="5236440" y="130915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1" name="MH_Number_1">
              <a:hlinkClick r:id="rId2" action="ppaction://hlinksldjump"/>
            </p:cNvPr>
            <p:cNvSpPr/>
            <p:nvPr>
              <p:custDataLst>
                <p:tags r:id="rId4"/>
              </p:custDataLst>
            </p:nvPr>
          </p:nvSpPr>
          <p:spPr>
            <a:xfrm>
              <a:off x="4582074" y="134391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chemeClr val="tx1"/>
                  </a:solidFill>
                </a:rPr>
                <a:t>1</a:t>
              </a:r>
              <a:endParaRPr lang="zh-CN" altLang="en-US" sz="2400" dirty="0">
                <a:solidFill>
                  <a:schemeClr val="tx1"/>
                </a:solidFill>
              </a:endParaRPr>
            </a:p>
          </p:txBody>
        </p:sp>
        <p:sp>
          <p:nvSpPr>
            <p:cNvPr id="2" name="MH_Others_1"/>
            <p:cNvSpPr/>
            <p:nvPr>
              <p:custDataLst>
                <p:tags r:id="rId5"/>
              </p:custDataLst>
            </p:nvPr>
          </p:nvSpPr>
          <p:spPr>
            <a:xfrm>
              <a:off x="5171036"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7" name="组合 6"/>
          <p:cNvGrpSpPr/>
          <p:nvPr>
            <p:custDataLst>
              <p:tags r:id="rId6"/>
            </p:custDataLst>
          </p:nvPr>
        </p:nvGrpSpPr>
        <p:grpSpPr>
          <a:xfrm>
            <a:off x="4582074" y="3158595"/>
            <a:ext cx="5869740" cy="517830"/>
            <a:chOff x="4582074" y="2048932"/>
            <a:chExt cx="5869740" cy="517830"/>
          </a:xfrm>
        </p:grpSpPr>
        <p:sp>
          <p:nvSpPr>
            <p:cNvPr id="27" name="MH_Entry_2">
              <a:hlinkClick r:id="rId7" action="ppaction://hlinksldjump"/>
            </p:cNvPr>
            <p:cNvSpPr/>
            <p:nvPr>
              <p:custDataLst>
                <p:tags r:id="rId8"/>
              </p:custDataLst>
            </p:nvPr>
          </p:nvSpPr>
          <p:spPr>
            <a:xfrm>
              <a:off x="5236440" y="2048932"/>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7" name="MH_Number_2">
              <a:hlinkClick r:id="rId7" action="ppaction://hlinksldjump"/>
            </p:cNvPr>
            <p:cNvSpPr/>
            <p:nvPr>
              <p:custDataLst>
                <p:tags r:id="rId9"/>
              </p:custDataLst>
            </p:nvPr>
          </p:nvSpPr>
          <p:spPr>
            <a:xfrm>
              <a:off x="4582074" y="2083692"/>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2</a:t>
              </a:r>
              <a:endParaRPr lang="zh-CN" altLang="en-US" sz="2400" dirty="0">
                <a:solidFill>
                  <a:schemeClr val="tx1"/>
                </a:solidFill>
              </a:endParaRPr>
            </a:p>
          </p:txBody>
        </p:sp>
        <p:sp>
          <p:nvSpPr>
            <p:cNvPr id="38" name="MH_Others_2"/>
            <p:cNvSpPr/>
            <p:nvPr>
              <p:custDataLst>
                <p:tags r:id="rId10"/>
              </p:custDataLst>
            </p:nvPr>
          </p:nvSpPr>
          <p:spPr>
            <a:xfrm>
              <a:off x="5171036" y="2048932"/>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4" name="组合 3"/>
          <p:cNvGrpSpPr/>
          <p:nvPr>
            <p:custDataLst>
              <p:tags r:id="rId11"/>
            </p:custDataLst>
          </p:nvPr>
        </p:nvGrpSpPr>
        <p:grpSpPr>
          <a:xfrm>
            <a:off x="4582074" y="5008033"/>
            <a:ext cx="5869740" cy="517830"/>
            <a:chOff x="4582074" y="5008033"/>
            <a:chExt cx="5869740" cy="517830"/>
          </a:xfrm>
        </p:grpSpPr>
        <p:sp>
          <p:nvSpPr>
            <p:cNvPr id="52" name="MH_Entry_6">
              <a:hlinkClick r:id="rId12" action="ppaction://hlinksldjump"/>
            </p:cNvPr>
            <p:cNvSpPr/>
            <p:nvPr>
              <p:custDataLst>
                <p:tags r:id="rId13"/>
              </p:custDataLst>
            </p:nvPr>
          </p:nvSpPr>
          <p:spPr>
            <a:xfrm>
              <a:off x="5236440" y="5008033"/>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dirty="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53" name="MH_Number_6">
              <a:hlinkClick r:id="rId12" action="ppaction://hlinksldjump"/>
            </p:cNvPr>
            <p:cNvSpPr/>
            <p:nvPr>
              <p:custDataLst>
                <p:tags r:id="rId14"/>
              </p:custDataLst>
            </p:nvPr>
          </p:nvSpPr>
          <p:spPr>
            <a:xfrm>
              <a:off x="4582074" y="5042793"/>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smtClean="0">
                  <a:solidFill>
                    <a:schemeClr val="tx1"/>
                  </a:solidFill>
                </a:rPr>
                <a:t>3</a:t>
              </a:r>
              <a:endParaRPr lang="zh-CN" altLang="en-US" sz="2400" dirty="0">
                <a:solidFill>
                  <a:schemeClr val="tx1"/>
                </a:solidFill>
              </a:endParaRPr>
            </a:p>
          </p:txBody>
        </p:sp>
        <p:sp>
          <p:nvSpPr>
            <p:cNvPr id="54" name="MH_Others_6"/>
            <p:cNvSpPr/>
            <p:nvPr>
              <p:custDataLst>
                <p:tags r:id="rId15"/>
              </p:custDataLst>
            </p:nvPr>
          </p:nvSpPr>
          <p:spPr>
            <a:xfrm>
              <a:off x="5171036" y="5008033"/>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sp>
        <p:nvSpPr>
          <p:cNvPr id="16" name="MH_Others_3"/>
          <p:cNvSpPr txBox="1"/>
          <p:nvPr>
            <p:custDataLst>
              <p:tags r:id="rId16"/>
            </p:custDataLst>
          </p:nvPr>
        </p:nvSpPr>
        <p:spPr>
          <a:xfrm>
            <a:off x="2004246" y="2419688"/>
            <a:ext cx="1435100" cy="2031325"/>
          </a:xfrm>
          <a:prstGeom prst="rect">
            <a:avLst/>
          </a:prstGeom>
          <a:noFill/>
        </p:spPr>
        <p:txBody>
          <a:bodyPr wrap="square" lIns="0" tIns="0" rIns="0" bIns="0" rtlCol="0" anchor="ctr" anchorCtr="0">
            <a:normAutofit/>
          </a:bodyPr>
          <a:lstStyle/>
          <a:p>
            <a:pPr algn="ctr"/>
            <a:r>
              <a:rPr lang="zh-CN" altLang="en-US" sz="6600" smtClean="0">
                <a:latin typeface="+mj-lt"/>
                <a:ea typeface="+mj-ea"/>
                <a:cs typeface="+mj-cs"/>
              </a:rPr>
              <a:t>目</a:t>
            </a:r>
            <a:endParaRPr lang="zh-CN" altLang="en-US" sz="6600" smtClean="0">
              <a:latin typeface="+mj-lt"/>
              <a:ea typeface="+mj-ea"/>
              <a:cs typeface="+mj-cs"/>
            </a:endParaRPr>
          </a:p>
          <a:p>
            <a:pPr algn="ctr"/>
            <a:r>
              <a:rPr lang="zh-CN" altLang="en-US" sz="6600" smtClean="0">
                <a:latin typeface="+mj-lt"/>
                <a:ea typeface="+mj-ea"/>
                <a:cs typeface="+mj-cs"/>
              </a:rPr>
              <a:t>录</a:t>
            </a:r>
            <a:endParaRPr lang="zh-CN" altLang="en-US" sz="6600" dirty="0">
              <a:latin typeface="+mj-lt"/>
              <a:ea typeface="+mj-ea"/>
              <a:cs typeface="+mj-cs"/>
            </a:endParaRPr>
          </a:p>
        </p:txBody>
      </p:sp>
      <p:sp>
        <p:nvSpPr>
          <p:cNvPr id="17" name="MH_Others_4"/>
          <p:cNvSpPr txBox="1"/>
          <p:nvPr>
            <p:custDataLst>
              <p:tags r:id="rId17"/>
            </p:custDataLst>
          </p:nvPr>
        </p:nvSpPr>
        <p:spPr>
          <a:xfrm rot="5400000">
            <a:off x="185858" y="3107361"/>
            <a:ext cx="3693432" cy="584775"/>
          </a:xfrm>
          <a:prstGeom prst="rect">
            <a:avLst/>
          </a:prstGeom>
          <a:noFill/>
        </p:spPr>
        <p:txBody>
          <a:bodyPr wrap="square">
            <a:spAutoFit/>
          </a:bodyPr>
          <a:lstStyle/>
          <a:p>
            <a:pPr algn="ctr">
              <a:defRPr/>
            </a:pPr>
            <a:r>
              <a:rPr lang="en-US" altLang="zh-CN" sz="3200" spc="400" dirty="0">
                <a:solidFill>
                  <a:schemeClr val="tx2">
                    <a:lumMod val="20000"/>
                    <a:lumOff val="80000"/>
                  </a:schemeClr>
                </a:solidFill>
              </a:rPr>
              <a:t>CONTENTS</a:t>
            </a:r>
            <a:endParaRPr lang="zh-CN" altLang="en-US" sz="3200" spc="400" dirty="0">
              <a:solidFill>
                <a:schemeClr val="tx2">
                  <a:lumMod val="20000"/>
                  <a:lumOff val="80000"/>
                </a:schemeClr>
              </a:solidFill>
            </a:endParaRPr>
          </a:p>
        </p:txBody>
      </p:sp>
    </p:spTree>
    <p:custDataLst>
      <p:tags r:id="rId18"/>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4582074" y="1309157"/>
            <a:ext cx="5869740" cy="517830"/>
            <a:chOff x="4582074" y="1309157"/>
            <a:chExt cx="5869740" cy="517830"/>
          </a:xfrm>
        </p:grpSpPr>
        <p:sp>
          <p:nvSpPr>
            <p:cNvPr id="3" name="MH_Entry_1">
              <a:hlinkClick r:id="rId2" action="ppaction://hlinksldjump"/>
            </p:cNvPr>
            <p:cNvSpPr/>
            <p:nvPr>
              <p:custDataLst>
                <p:tags r:id="rId3"/>
              </p:custDataLst>
            </p:nvPr>
          </p:nvSpPr>
          <p:spPr>
            <a:xfrm>
              <a:off x="5236440" y="130915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1" name="MH_Number_1">
              <a:hlinkClick r:id="rId2" action="ppaction://hlinksldjump"/>
            </p:cNvPr>
            <p:cNvSpPr/>
            <p:nvPr>
              <p:custDataLst>
                <p:tags r:id="rId4"/>
              </p:custDataLst>
            </p:nvPr>
          </p:nvSpPr>
          <p:spPr>
            <a:xfrm>
              <a:off x="4582074" y="134391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chemeClr val="tx1"/>
                  </a:solidFill>
                </a:rPr>
                <a:t>1</a:t>
              </a:r>
              <a:endParaRPr lang="zh-CN" altLang="en-US" sz="2400" dirty="0">
                <a:solidFill>
                  <a:schemeClr val="tx1"/>
                </a:solidFill>
              </a:endParaRPr>
            </a:p>
          </p:txBody>
        </p:sp>
        <p:sp>
          <p:nvSpPr>
            <p:cNvPr id="2" name="MH_Others_1"/>
            <p:cNvSpPr/>
            <p:nvPr>
              <p:custDataLst>
                <p:tags r:id="rId5"/>
              </p:custDataLst>
            </p:nvPr>
          </p:nvSpPr>
          <p:spPr>
            <a:xfrm>
              <a:off x="5171036"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7" name="组合 6"/>
          <p:cNvGrpSpPr/>
          <p:nvPr>
            <p:custDataLst>
              <p:tags r:id="rId6"/>
            </p:custDataLst>
          </p:nvPr>
        </p:nvGrpSpPr>
        <p:grpSpPr>
          <a:xfrm>
            <a:off x="4582074" y="2542116"/>
            <a:ext cx="5869740" cy="517830"/>
            <a:chOff x="4582074" y="2048932"/>
            <a:chExt cx="5869740" cy="517830"/>
          </a:xfrm>
        </p:grpSpPr>
        <p:sp>
          <p:nvSpPr>
            <p:cNvPr id="27" name="MH_Entry_2">
              <a:hlinkClick r:id="rId7" action="ppaction://hlinksldjump"/>
            </p:cNvPr>
            <p:cNvSpPr/>
            <p:nvPr>
              <p:custDataLst>
                <p:tags r:id="rId8"/>
              </p:custDataLst>
            </p:nvPr>
          </p:nvSpPr>
          <p:spPr>
            <a:xfrm>
              <a:off x="5236440" y="2048932"/>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7" name="MH_Number_2">
              <a:hlinkClick r:id="rId7" action="ppaction://hlinksldjump"/>
            </p:cNvPr>
            <p:cNvSpPr/>
            <p:nvPr>
              <p:custDataLst>
                <p:tags r:id="rId9"/>
              </p:custDataLst>
            </p:nvPr>
          </p:nvSpPr>
          <p:spPr>
            <a:xfrm>
              <a:off x="4582074" y="2083692"/>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2</a:t>
              </a:r>
              <a:endParaRPr lang="zh-CN" altLang="en-US" sz="2400" dirty="0">
                <a:solidFill>
                  <a:schemeClr val="tx1"/>
                </a:solidFill>
              </a:endParaRPr>
            </a:p>
          </p:txBody>
        </p:sp>
        <p:sp>
          <p:nvSpPr>
            <p:cNvPr id="38" name="MH_Others_2"/>
            <p:cNvSpPr/>
            <p:nvPr>
              <p:custDataLst>
                <p:tags r:id="rId10"/>
              </p:custDataLst>
            </p:nvPr>
          </p:nvSpPr>
          <p:spPr>
            <a:xfrm>
              <a:off x="5171036" y="2048932"/>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6" name="组合 5"/>
          <p:cNvGrpSpPr/>
          <p:nvPr>
            <p:custDataLst>
              <p:tags r:id="rId11"/>
            </p:custDataLst>
          </p:nvPr>
        </p:nvGrpSpPr>
        <p:grpSpPr>
          <a:xfrm>
            <a:off x="4582074" y="3775075"/>
            <a:ext cx="5869740" cy="517830"/>
            <a:chOff x="4582074" y="2788707"/>
            <a:chExt cx="5869740" cy="517830"/>
          </a:xfrm>
        </p:grpSpPr>
        <p:sp>
          <p:nvSpPr>
            <p:cNvPr id="40" name="MH_Entry_3">
              <a:hlinkClick r:id="rId12" action="ppaction://hlinksldjump"/>
            </p:cNvPr>
            <p:cNvSpPr/>
            <p:nvPr>
              <p:custDataLst>
                <p:tags r:id="rId13"/>
              </p:custDataLst>
            </p:nvPr>
          </p:nvSpPr>
          <p:spPr>
            <a:xfrm>
              <a:off x="5236440" y="278870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41" name="MH_Number_3">
              <a:hlinkClick r:id="rId12" action="ppaction://hlinksldjump"/>
            </p:cNvPr>
            <p:cNvSpPr/>
            <p:nvPr>
              <p:custDataLst>
                <p:tags r:id="rId14"/>
              </p:custDataLst>
            </p:nvPr>
          </p:nvSpPr>
          <p:spPr>
            <a:xfrm>
              <a:off x="4582074" y="282346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3</a:t>
              </a:r>
              <a:endParaRPr lang="zh-CN" altLang="en-US" sz="2400" dirty="0">
                <a:solidFill>
                  <a:schemeClr val="tx1"/>
                </a:solidFill>
              </a:endParaRPr>
            </a:p>
          </p:txBody>
        </p:sp>
        <p:sp>
          <p:nvSpPr>
            <p:cNvPr id="42" name="MH_Others_3"/>
            <p:cNvSpPr/>
            <p:nvPr>
              <p:custDataLst>
                <p:tags r:id="rId15"/>
              </p:custDataLst>
            </p:nvPr>
          </p:nvSpPr>
          <p:spPr>
            <a:xfrm>
              <a:off x="5171036" y="278870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4" name="组合 3"/>
          <p:cNvGrpSpPr/>
          <p:nvPr>
            <p:custDataLst>
              <p:tags r:id="rId16"/>
            </p:custDataLst>
          </p:nvPr>
        </p:nvGrpSpPr>
        <p:grpSpPr>
          <a:xfrm>
            <a:off x="4582074" y="5008033"/>
            <a:ext cx="5869740" cy="517830"/>
            <a:chOff x="4582074" y="5008033"/>
            <a:chExt cx="5869740" cy="517830"/>
          </a:xfrm>
        </p:grpSpPr>
        <p:sp>
          <p:nvSpPr>
            <p:cNvPr id="52" name="MH_Entry_6">
              <a:hlinkClick r:id="rId17" action="ppaction://hlinksldjump"/>
            </p:cNvPr>
            <p:cNvSpPr/>
            <p:nvPr>
              <p:custDataLst>
                <p:tags r:id="rId18"/>
              </p:custDataLst>
            </p:nvPr>
          </p:nvSpPr>
          <p:spPr>
            <a:xfrm>
              <a:off x="5236440" y="5008033"/>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53" name="MH_Number_6">
              <a:hlinkClick r:id="rId17" action="ppaction://hlinksldjump"/>
            </p:cNvPr>
            <p:cNvSpPr/>
            <p:nvPr>
              <p:custDataLst>
                <p:tags r:id="rId19"/>
              </p:custDataLst>
            </p:nvPr>
          </p:nvSpPr>
          <p:spPr>
            <a:xfrm>
              <a:off x="4582074" y="5042793"/>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smtClean="0">
                  <a:solidFill>
                    <a:schemeClr val="tx1"/>
                  </a:solidFill>
                </a:rPr>
                <a:t>4</a:t>
              </a:r>
              <a:endParaRPr lang="zh-CN" altLang="en-US" sz="2400" dirty="0">
                <a:solidFill>
                  <a:schemeClr val="tx1"/>
                </a:solidFill>
              </a:endParaRPr>
            </a:p>
          </p:txBody>
        </p:sp>
        <p:sp>
          <p:nvSpPr>
            <p:cNvPr id="54" name="MH_Others_6"/>
            <p:cNvSpPr/>
            <p:nvPr>
              <p:custDataLst>
                <p:tags r:id="rId20"/>
              </p:custDataLst>
            </p:nvPr>
          </p:nvSpPr>
          <p:spPr>
            <a:xfrm>
              <a:off x="5171036" y="5008033"/>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sp>
        <p:nvSpPr>
          <p:cNvPr id="20" name="MH_Others_3"/>
          <p:cNvSpPr txBox="1"/>
          <p:nvPr>
            <p:custDataLst>
              <p:tags r:id="rId21"/>
            </p:custDataLst>
          </p:nvPr>
        </p:nvSpPr>
        <p:spPr>
          <a:xfrm>
            <a:off x="2004246" y="2419688"/>
            <a:ext cx="1435100" cy="2031325"/>
          </a:xfrm>
          <a:prstGeom prst="rect">
            <a:avLst/>
          </a:prstGeom>
          <a:noFill/>
        </p:spPr>
        <p:txBody>
          <a:bodyPr wrap="square" lIns="0" tIns="0" rIns="0" bIns="0" rtlCol="0" anchor="ctr" anchorCtr="0">
            <a:normAutofit/>
          </a:bodyPr>
          <a:lstStyle/>
          <a:p>
            <a:pPr algn="ctr"/>
            <a:r>
              <a:rPr lang="zh-CN" altLang="en-US" sz="6600" smtClean="0">
                <a:latin typeface="+mj-lt"/>
                <a:ea typeface="+mj-ea"/>
                <a:cs typeface="+mj-cs"/>
              </a:rPr>
              <a:t>目</a:t>
            </a:r>
            <a:endParaRPr lang="zh-CN" altLang="en-US" sz="6600" smtClean="0">
              <a:latin typeface="+mj-lt"/>
              <a:ea typeface="+mj-ea"/>
              <a:cs typeface="+mj-cs"/>
            </a:endParaRPr>
          </a:p>
          <a:p>
            <a:pPr algn="ctr"/>
            <a:r>
              <a:rPr lang="zh-CN" altLang="en-US" sz="6600" smtClean="0">
                <a:latin typeface="+mj-lt"/>
                <a:ea typeface="+mj-ea"/>
                <a:cs typeface="+mj-cs"/>
              </a:rPr>
              <a:t>录</a:t>
            </a:r>
            <a:endParaRPr lang="zh-CN" altLang="en-US" sz="6600" dirty="0">
              <a:latin typeface="+mj-lt"/>
              <a:ea typeface="+mj-ea"/>
              <a:cs typeface="+mj-cs"/>
            </a:endParaRPr>
          </a:p>
        </p:txBody>
      </p:sp>
      <p:sp>
        <p:nvSpPr>
          <p:cNvPr id="21" name="MH_Others_4"/>
          <p:cNvSpPr txBox="1"/>
          <p:nvPr>
            <p:custDataLst>
              <p:tags r:id="rId22"/>
            </p:custDataLst>
          </p:nvPr>
        </p:nvSpPr>
        <p:spPr>
          <a:xfrm rot="5400000">
            <a:off x="185858" y="3107361"/>
            <a:ext cx="3693432" cy="584775"/>
          </a:xfrm>
          <a:prstGeom prst="rect">
            <a:avLst/>
          </a:prstGeom>
          <a:noFill/>
        </p:spPr>
        <p:txBody>
          <a:bodyPr wrap="square">
            <a:spAutoFit/>
          </a:bodyPr>
          <a:lstStyle/>
          <a:p>
            <a:pPr algn="ctr">
              <a:defRPr/>
            </a:pPr>
            <a:r>
              <a:rPr lang="en-US" altLang="zh-CN" sz="3200" spc="400" dirty="0">
                <a:solidFill>
                  <a:schemeClr val="tx2">
                    <a:lumMod val="20000"/>
                    <a:lumOff val="80000"/>
                  </a:schemeClr>
                </a:solidFill>
              </a:rPr>
              <a:t>CONTENTS</a:t>
            </a:r>
            <a:endParaRPr lang="zh-CN" altLang="en-US" sz="3200" spc="400" dirty="0">
              <a:solidFill>
                <a:schemeClr val="tx2">
                  <a:lumMod val="20000"/>
                  <a:lumOff val="80000"/>
                </a:schemeClr>
              </a:solidFill>
            </a:endParaRPr>
          </a:p>
        </p:txBody>
      </p:sp>
    </p:spTree>
    <p:custDataLst>
      <p:tags r:id="rId23"/>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4582074" y="1309157"/>
            <a:ext cx="5869740" cy="517830"/>
            <a:chOff x="4582074" y="1309157"/>
            <a:chExt cx="5869740" cy="517830"/>
          </a:xfrm>
        </p:grpSpPr>
        <p:sp>
          <p:nvSpPr>
            <p:cNvPr id="3" name="MH_Entry_1">
              <a:hlinkClick r:id="rId2" action="ppaction://hlinksldjump"/>
            </p:cNvPr>
            <p:cNvSpPr/>
            <p:nvPr>
              <p:custDataLst>
                <p:tags r:id="rId3"/>
              </p:custDataLst>
            </p:nvPr>
          </p:nvSpPr>
          <p:spPr>
            <a:xfrm>
              <a:off x="5236440" y="130915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1" name="MH_Number_1">
              <a:hlinkClick r:id="rId2" action="ppaction://hlinksldjump"/>
            </p:cNvPr>
            <p:cNvSpPr/>
            <p:nvPr>
              <p:custDataLst>
                <p:tags r:id="rId4"/>
              </p:custDataLst>
            </p:nvPr>
          </p:nvSpPr>
          <p:spPr>
            <a:xfrm>
              <a:off x="4582074" y="134391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chemeClr val="tx1"/>
                  </a:solidFill>
                </a:rPr>
                <a:t>1</a:t>
              </a:r>
              <a:endParaRPr lang="zh-CN" altLang="en-US" sz="2400" dirty="0">
                <a:solidFill>
                  <a:schemeClr val="tx1"/>
                </a:solidFill>
              </a:endParaRPr>
            </a:p>
          </p:txBody>
        </p:sp>
        <p:sp>
          <p:nvSpPr>
            <p:cNvPr id="2" name="MH_Others_1"/>
            <p:cNvSpPr/>
            <p:nvPr>
              <p:custDataLst>
                <p:tags r:id="rId5"/>
              </p:custDataLst>
            </p:nvPr>
          </p:nvSpPr>
          <p:spPr>
            <a:xfrm>
              <a:off x="5171036"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7" name="组合 6"/>
          <p:cNvGrpSpPr/>
          <p:nvPr>
            <p:custDataLst>
              <p:tags r:id="rId6"/>
            </p:custDataLst>
          </p:nvPr>
        </p:nvGrpSpPr>
        <p:grpSpPr>
          <a:xfrm>
            <a:off x="4582074" y="2233876"/>
            <a:ext cx="5869740" cy="517830"/>
            <a:chOff x="4582074" y="2048932"/>
            <a:chExt cx="5869740" cy="517830"/>
          </a:xfrm>
        </p:grpSpPr>
        <p:sp>
          <p:nvSpPr>
            <p:cNvPr id="27" name="MH_Entry_2">
              <a:hlinkClick r:id="rId7" action="ppaction://hlinksldjump"/>
            </p:cNvPr>
            <p:cNvSpPr/>
            <p:nvPr>
              <p:custDataLst>
                <p:tags r:id="rId8"/>
              </p:custDataLst>
            </p:nvPr>
          </p:nvSpPr>
          <p:spPr>
            <a:xfrm>
              <a:off x="5236440" y="2048932"/>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7" name="MH_Number_2">
              <a:hlinkClick r:id="rId7" action="ppaction://hlinksldjump"/>
            </p:cNvPr>
            <p:cNvSpPr/>
            <p:nvPr>
              <p:custDataLst>
                <p:tags r:id="rId9"/>
              </p:custDataLst>
            </p:nvPr>
          </p:nvSpPr>
          <p:spPr>
            <a:xfrm>
              <a:off x="4582074" y="2083692"/>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2</a:t>
              </a:r>
              <a:endParaRPr lang="zh-CN" altLang="en-US" sz="2400" dirty="0">
                <a:solidFill>
                  <a:schemeClr val="tx1"/>
                </a:solidFill>
              </a:endParaRPr>
            </a:p>
          </p:txBody>
        </p:sp>
        <p:sp>
          <p:nvSpPr>
            <p:cNvPr id="38" name="MH_Others_2"/>
            <p:cNvSpPr/>
            <p:nvPr>
              <p:custDataLst>
                <p:tags r:id="rId10"/>
              </p:custDataLst>
            </p:nvPr>
          </p:nvSpPr>
          <p:spPr>
            <a:xfrm>
              <a:off x="5171036" y="2048932"/>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6" name="组合 5"/>
          <p:cNvGrpSpPr/>
          <p:nvPr>
            <p:custDataLst>
              <p:tags r:id="rId11"/>
            </p:custDataLst>
          </p:nvPr>
        </p:nvGrpSpPr>
        <p:grpSpPr>
          <a:xfrm>
            <a:off x="4582074" y="3158595"/>
            <a:ext cx="5869740" cy="517830"/>
            <a:chOff x="4582074" y="2788707"/>
            <a:chExt cx="5869740" cy="517830"/>
          </a:xfrm>
        </p:grpSpPr>
        <p:sp>
          <p:nvSpPr>
            <p:cNvPr id="40" name="MH_Entry_3">
              <a:hlinkClick r:id="rId12" action="ppaction://hlinksldjump"/>
            </p:cNvPr>
            <p:cNvSpPr/>
            <p:nvPr>
              <p:custDataLst>
                <p:tags r:id="rId13"/>
              </p:custDataLst>
            </p:nvPr>
          </p:nvSpPr>
          <p:spPr>
            <a:xfrm>
              <a:off x="5236440" y="278870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41" name="MH_Number_3">
              <a:hlinkClick r:id="rId12" action="ppaction://hlinksldjump"/>
            </p:cNvPr>
            <p:cNvSpPr/>
            <p:nvPr>
              <p:custDataLst>
                <p:tags r:id="rId14"/>
              </p:custDataLst>
            </p:nvPr>
          </p:nvSpPr>
          <p:spPr>
            <a:xfrm>
              <a:off x="4582074" y="282346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3</a:t>
              </a:r>
              <a:endParaRPr lang="zh-CN" altLang="en-US" sz="2400" dirty="0">
                <a:solidFill>
                  <a:schemeClr val="tx1"/>
                </a:solidFill>
              </a:endParaRPr>
            </a:p>
          </p:txBody>
        </p:sp>
        <p:sp>
          <p:nvSpPr>
            <p:cNvPr id="42" name="MH_Others_3"/>
            <p:cNvSpPr/>
            <p:nvPr>
              <p:custDataLst>
                <p:tags r:id="rId15"/>
              </p:custDataLst>
            </p:nvPr>
          </p:nvSpPr>
          <p:spPr>
            <a:xfrm>
              <a:off x="5171036" y="278870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5" name="组合 4"/>
          <p:cNvGrpSpPr/>
          <p:nvPr>
            <p:custDataLst>
              <p:tags r:id="rId16"/>
            </p:custDataLst>
          </p:nvPr>
        </p:nvGrpSpPr>
        <p:grpSpPr>
          <a:xfrm>
            <a:off x="4582074" y="4083314"/>
            <a:ext cx="5869740" cy="517830"/>
            <a:chOff x="4582074" y="3528482"/>
            <a:chExt cx="5869740" cy="517830"/>
          </a:xfrm>
        </p:grpSpPr>
        <p:sp>
          <p:nvSpPr>
            <p:cNvPr id="44" name="MH_Entry_4">
              <a:hlinkClick r:id="rId17" action="ppaction://hlinksldjump"/>
            </p:cNvPr>
            <p:cNvSpPr/>
            <p:nvPr>
              <p:custDataLst>
                <p:tags r:id="rId18"/>
              </p:custDataLst>
            </p:nvPr>
          </p:nvSpPr>
          <p:spPr>
            <a:xfrm>
              <a:off x="5236440" y="3528482"/>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45" name="MH_Number_4">
              <a:hlinkClick r:id="rId17" action="ppaction://hlinksldjump"/>
            </p:cNvPr>
            <p:cNvSpPr/>
            <p:nvPr>
              <p:custDataLst>
                <p:tags r:id="rId19"/>
              </p:custDataLst>
            </p:nvPr>
          </p:nvSpPr>
          <p:spPr>
            <a:xfrm>
              <a:off x="4582074" y="3563242"/>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4</a:t>
              </a:r>
              <a:endParaRPr lang="zh-CN" altLang="en-US" sz="2400" dirty="0">
                <a:solidFill>
                  <a:schemeClr val="tx1"/>
                </a:solidFill>
              </a:endParaRPr>
            </a:p>
          </p:txBody>
        </p:sp>
        <p:sp>
          <p:nvSpPr>
            <p:cNvPr id="46" name="MH_Others_4"/>
            <p:cNvSpPr/>
            <p:nvPr>
              <p:custDataLst>
                <p:tags r:id="rId20"/>
              </p:custDataLst>
            </p:nvPr>
          </p:nvSpPr>
          <p:spPr>
            <a:xfrm>
              <a:off x="5171036" y="3528482"/>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4" name="组合 3"/>
          <p:cNvGrpSpPr/>
          <p:nvPr>
            <p:custDataLst>
              <p:tags r:id="rId21"/>
            </p:custDataLst>
          </p:nvPr>
        </p:nvGrpSpPr>
        <p:grpSpPr>
          <a:xfrm>
            <a:off x="4582074" y="5008033"/>
            <a:ext cx="5869740" cy="517830"/>
            <a:chOff x="4582074" y="5008033"/>
            <a:chExt cx="5869740" cy="517830"/>
          </a:xfrm>
        </p:grpSpPr>
        <p:sp>
          <p:nvSpPr>
            <p:cNvPr id="52" name="MH_Entry_6">
              <a:hlinkClick r:id="rId22" action="ppaction://hlinksldjump"/>
            </p:cNvPr>
            <p:cNvSpPr/>
            <p:nvPr>
              <p:custDataLst>
                <p:tags r:id="rId23"/>
              </p:custDataLst>
            </p:nvPr>
          </p:nvSpPr>
          <p:spPr>
            <a:xfrm>
              <a:off x="5236440" y="5008033"/>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dirty="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53" name="MH_Number_6">
              <a:hlinkClick r:id="rId22" action="ppaction://hlinksldjump"/>
            </p:cNvPr>
            <p:cNvSpPr/>
            <p:nvPr>
              <p:custDataLst>
                <p:tags r:id="rId24"/>
              </p:custDataLst>
            </p:nvPr>
          </p:nvSpPr>
          <p:spPr>
            <a:xfrm>
              <a:off x="4582074" y="5042793"/>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smtClean="0">
                  <a:solidFill>
                    <a:schemeClr val="tx1"/>
                  </a:solidFill>
                </a:rPr>
                <a:t>5</a:t>
              </a:r>
              <a:endParaRPr lang="zh-CN" altLang="en-US" sz="2400" dirty="0">
                <a:solidFill>
                  <a:schemeClr val="tx1"/>
                </a:solidFill>
              </a:endParaRPr>
            </a:p>
          </p:txBody>
        </p:sp>
        <p:sp>
          <p:nvSpPr>
            <p:cNvPr id="54" name="MH_Others_6"/>
            <p:cNvSpPr/>
            <p:nvPr>
              <p:custDataLst>
                <p:tags r:id="rId25"/>
              </p:custDataLst>
            </p:nvPr>
          </p:nvSpPr>
          <p:spPr>
            <a:xfrm>
              <a:off x="5171036" y="5008033"/>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sp>
        <p:nvSpPr>
          <p:cNvPr id="24" name="MH_Others_3"/>
          <p:cNvSpPr txBox="1"/>
          <p:nvPr>
            <p:custDataLst>
              <p:tags r:id="rId26"/>
            </p:custDataLst>
          </p:nvPr>
        </p:nvSpPr>
        <p:spPr>
          <a:xfrm>
            <a:off x="2004246" y="2419688"/>
            <a:ext cx="1435100" cy="2031325"/>
          </a:xfrm>
          <a:prstGeom prst="rect">
            <a:avLst/>
          </a:prstGeom>
          <a:noFill/>
        </p:spPr>
        <p:txBody>
          <a:bodyPr wrap="square" lIns="0" tIns="0" rIns="0" bIns="0" rtlCol="0" anchor="ctr" anchorCtr="0">
            <a:normAutofit/>
          </a:bodyPr>
          <a:lstStyle/>
          <a:p>
            <a:pPr algn="ctr"/>
            <a:r>
              <a:rPr lang="zh-CN" altLang="en-US" sz="6600" smtClean="0">
                <a:latin typeface="+mj-lt"/>
                <a:ea typeface="+mj-ea"/>
                <a:cs typeface="+mj-cs"/>
              </a:rPr>
              <a:t>目</a:t>
            </a:r>
            <a:endParaRPr lang="zh-CN" altLang="en-US" sz="6600" smtClean="0">
              <a:latin typeface="+mj-lt"/>
              <a:ea typeface="+mj-ea"/>
              <a:cs typeface="+mj-cs"/>
            </a:endParaRPr>
          </a:p>
          <a:p>
            <a:pPr algn="ctr"/>
            <a:r>
              <a:rPr lang="zh-CN" altLang="en-US" sz="6600" smtClean="0">
                <a:latin typeface="+mj-lt"/>
                <a:ea typeface="+mj-ea"/>
                <a:cs typeface="+mj-cs"/>
              </a:rPr>
              <a:t>录</a:t>
            </a:r>
            <a:endParaRPr lang="zh-CN" altLang="en-US" sz="6600" dirty="0">
              <a:latin typeface="+mj-lt"/>
              <a:ea typeface="+mj-ea"/>
              <a:cs typeface="+mj-cs"/>
            </a:endParaRPr>
          </a:p>
        </p:txBody>
      </p:sp>
      <p:sp>
        <p:nvSpPr>
          <p:cNvPr id="25" name="MH_Others_4"/>
          <p:cNvSpPr txBox="1"/>
          <p:nvPr>
            <p:custDataLst>
              <p:tags r:id="rId27"/>
            </p:custDataLst>
          </p:nvPr>
        </p:nvSpPr>
        <p:spPr>
          <a:xfrm rot="5400000">
            <a:off x="185858" y="3107361"/>
            <a:ext cx="3693432" cy="584775"/>
          </a:xfrm>
          <a:prstGeom prst="rect">
            <a:avLst/>
          </a:prstGeom>
          <a:noFill/>
        </p:spPr>
        <p:txBody>
          <a:bodyPr wrap="square">
            <a:spAutoFit/>
          </a:bodyPr>
          <a:lstStyle/>
          <a:p>
            <a:pPr algn="ctr">
              <a:defRPr/>
            </a:pPr>
            <a:r>
              <a:rPr lang="en-US" altLang="zh-CN" sz="3200" spc="400" dirty="0">
                <a:solidFill>
                  <a:schemeClr val="tx2">
                    <a:lumMod val="20000"/>
                    <a:lumOff val="80000"/>
                  </a:schemeClr>
                </a:solidFill>
              </a:rPr>
              <a:t>CONTENTS</a:t>
            </a:r>
            <a:endParaRPr lang="zh-CN" altLang="en-US" sz="3200" spc="400" dirty="0">
              <a:solidFill>
                <a:schemeClr val="tx2">
                  <a:lumMod val="20000"/>
                  <a:lumOff val="80000"/>
                </a:schemeClr>
              </a:solidFill>
            </a:endParaRPr>
          </a:p>
        </p:txBody>
      </p:sp>
    </p:spTree>
    <p:custDataLst>
      <p:tags r:id="rId28"/>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Entry_1">
            <a:hlinkClick r:id="rId1" action="ppaction://hlinksldjump"/>
          </p:cNvPr>
          <p:cNvSpPr/>
          <p:nvPr>
            <p:custDataLst>
              <p:tags r:id="rId2"/>
            </p:custDataLst>
          </p:nvPr>
        </p:nvSpPr>
        <p:spPr>
          <a:xfrm>
            <a:off x="5236440" y="130915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dirty="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1" name="MH_Number_1">
            <a:hlinkClick r:id="rId1" action="ppaction://hlinksldjump"/>
          </p:cNvPr>
          <p:cNvSpPr/>
          <p:nvPr>
            <p:custDataLst>
              <p:tags r:id="rId3"/>
            </p:custDataLst>
          </p:nvPr>
        </p:nvSpPr>
        <p:spPr>
          <a:xfrm>
            <a:off x="4582074" y="134391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chemeClr val="tx1"/>
                </a:solidFill>
              </a:rPr>
              <a:t>1</a:t>
            </a:r>
            <a:endParaRPr lang="zh-CN" altLang="en-US" sz="2400" dirty="0">
              <a:solidFill>
                <a:schemeClr val="tx1"/>
              </a:solidFill>
            </a:endParaRPr>
          </a:p>
        </p:txBody>
      </p:sp>
      <p:sp>
        <p:nvSpPr>
          <p:cNvPr id="2" name="MH_Others_1"/>
          <p:cNvSpPr/>
          <p:nvPr>
            <p:custDataLst>
              <p:tags r:id="rId4"/>
            </p:custDataLst>
          </p:nvPr>
        </p:nvSpPr>
        <p:spPr>
          <a:xfrm>
            <a:off x="5171036"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sp>
        <p:nvSpPr>
          <p:cNvPr id="27" name="MH_Entry_2">
            <a:hlinkClick r:id="rId5" action="ppaction://hlinksldjump"/>
          </p:cNvPr>
          <p:cNvSpPr/>
          <p:nvPr>
            <p:custDataLst>
              <p:tags r:id="rId6"/>
            </p:custDataLst>
          </p:nvPr>
        </p:nvSpPr>
        <p:spPr>
          <a:xfrm>
            <a:off x="5236440" y="2085674"/>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en-US"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7" name="MH_Number_2">
            <a:hlinkClick r:id="rId5" action="ppaction://hlinksldjump"/>
          </p:cNvPr>
          <p:cNvSpPr/>
          <p:nvPr>
            <p:custDataLst>
              <p:tags r:id="rId7"/>
            </p:custDataLst>
          </p:nvPr>
        </p:nvSpPr>
        <p:spPr>
          <a:xfrm>
            <a:off x="4582074" y="2083692"/>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2</a:t>
            </a:r>
            <a:endParaRPr lang="zh-CN" altLang="en-US" sz="2400" dirty="0">
              <a:solidFill>
                <a:schemeClr val="tx1"/>
              </a:solidFill>
            </a:endParaRPr>
          </a:p>
        </p:txBody>
      </p:sp>
      <p:sp>
        <p:nvSpPr>
          <p:cNvPr id="38" name="MH_Others_2"/>
          <p:cNvSpPr/>
          <p:nvPr>
            <p:custDataLst>
              <p:tags r:id="rId8"/>
            </p:custDataLst>
          </p:nvPr>
        </p:nvSpPr>
        <p:spPr>
          <a:xfrm>
            <a:off x="5171036" y="2048932"/>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sp>
        <p:nvSpPr>
          <p:cNvPr id="40" name="MH_Entry_3">
            <a:hlinkClick r:id="rId9" action="ppaction://hlinksldjump"/>
          </p:cNvPr>
          <p:cNvSpPr/>
          <p:nvPr>
            <p:custDataLst>
              <p:tags r:id="rId10"/>
            </p:custDataLst>
          </p:nvPr>
        </p:nvSpPr>
        <p:spPr>
          <a:xfrm>
            <a:off x="5236440" y="278870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41" name="MH_Number_3">
            <a:hlinkClick r:id="rId9" action="ppaction://hlinksldjump"/>
          </p:cNvPr>
          <p:cNvSpPr/>
          <p:nvPr>
            <p:custDataLst>
              <p:tags r:id="rId11"/>
            </p:custDataLst>
          </p:nvPr>
        </p:nvSpPr>
        <p:spPr>
          <a:xfrm>
            <a:off x="4582074" y="282346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3</a:t>
            </a:r>
            <a:endParaRPr lang="zh-CN" altLang="en-US" sz="2400" dirty="0">
              <a:solidFill>
                <a:schemeClr val="tx1"/>
              </a:solidFill>
            </a:endParaRPr>
          </a:p>
        </p:txBody>
      </p:sp>
      <p:sp>
        <p:nvSpPr>
          <p:cNvPr id="42" name="MH_Others_3"/>
          <p:cNvSpPr/>
          <p:nvPr>
            <p:custDataLst>
              <p:tags r:id="rId12"/>
            </p:custDataLst>
          </p:nvPr>
        </p:nvSpPr>
        <p:spPr>
          <a:xfrm>
            <a:off x="5171036" y="278870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sp>
        <p:nvSpPr>
          <p:cNvPr id="44" name="MH_Entry_4">
            <a:hlinkClick r:id="rId13" action="ppaction://hlinksldjump"/>
          </p:cNvPr>
          <p:cNvSpPr/>
          <p:nvPr>
            <p:custDataLst>
              <p:tags r:id="rId14"/>
            </p:custDataLst>
          </p:nvPr>
        </p:nvSpPr>
        <p:spPr>
          <a:xfrm>
            <a:off x="5236440" y="3528482"/>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dirty="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45" name="MH_Number_4">
            <a:hlinkClick r:id="rId13" action="ppaction://hlinksldjump"/>
          </p:cNvPr>
          <p:cNvSpPr/>
          <p:nvPr>
            <p:custDataLst>
              <p:tags r:id="rId15"/>
            </p:custDataLst>
          </p:nvPr>
        </p:nvSpPr>
        <p:spPr>
          <a:xfrm>
            <a:off x="4582074" y="3563242"/>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4</a:t>
            </a:r>
            <a:endParaRPr lang="zh-CN" altLang="en-US" sz="2400" dirty="0">
              <a:solidFill>
                <a:schemeClr val="tx1"/>
              </a:solidFill>
            </a:endParaRPr>
          </a:p>
        </p:txBody>
      </p:sp>
      <p:sp>
        <p:nvSpPr>
          <p:cNvPr id="46" name="MH_Others_4"/>
          <p:cNvSpPr/>
          <p:nvPr>
            <p:custDataLst>
              <p:tags r:id="rId16"/>
            </p:custDataLst>
          </p:nvPr>
        </p:nvSpPr>
        <p:spPr>
          <a:xfrm>
            <a:off x="5171036" y="3528482"/>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sp>
        <p:nvSpPr>
          <p:cNvPr id="48" name="MH_Entry_5">
            <a:hlinkClick r:id="rId17" action="ppaction://hlinksldjump"/>
          </p:cNvPr>
          <p:cNvSpPr/>
          <p:nvPr>
            <p:custDataLst>
              <p:tags r:id="rId18"/>
            </p:custDataLst>
          </p:nvPr>
        </p:nvSpPr>
        <p:spPr>
          <a:xfrm>
            <a:off x="5236440" y="426825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49" name="MH_Number_5">
            <a:hlinkClick r:id="rId17" action="ppaction://hlinksldjump"/>
          </p:cNvPr>
          <p:cNvSpPr/>
          <p:nvPr>
            <p:custDataLst>
              <p:tags r:id="rId19"/>
            </p:custDataLst>
          </p:nvPr>
        </p:nvSpPr>
        <p:spPr>
          <a:xfrm>
            <a:off x="4582074" y="430301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5</a:t>
            </a:r>
            <a:endParaRPr lang="zh-CN" altLang="en-US" sz="2400" dirty="0">
              <a:solidFill>
                <a:schemeClr val="tx1"/>
              </a:solidFill>
            </a:endParaRPr>
          </a:p>
        </p:txBody>
      </p:sp>
      <p:sp>
        <p:nvSpPr>
          <p:cNvPr id="50" name="MH_Others_5"/>
          <p:cNvSpPr/>
          <p:nvPr>
            <p:custDataLst>
              <p:tags r:id="rId20"/>
            </p:custDataLst>
          </p:nvPr>
        </p:nvSpPr>
        <p:spPr>
          <a:xfrm>
            <a:off x="5171036" y="42682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sp>
        <p:nvSpPr>
          <p:cNvPr id="52" name="MH_Entry_6">
            <a:hlinkClick r:id="rId21" action="ppaction://hlinksldjump"/>
          </p:cNvPr>
          <p:cNvSpPr/>
          <p:nvPr>
            <p:custDataLst>
              <p:tags r:id="rId22"/>
            </p:custDataLst>
          </p:nvPr>
        </p:nvSpPr>
        <p:spPr>
          <a:xfrm>
            <a:off x="5236440" y="5008033"/>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53" name="MH_Number_6">
            <a:hlinkClick r:id="rId21" action="ppaction://hlinksldjump"/>
          </p:cNvPr>
          <p:cNvSpPr/>
          <p:nvPr>
            <p:custDataLst>
              <p:tags r:id="rId23"/>
            </p:custDataLst>
          </p:nvPr>
        </p:nvSpPr>
        <p:spPr>
          <a:xfrm>
            <a:off x="4582074" y="5042793"/>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6</a:t>
            </a:r>
            <a:endParaRPr lang="zh-CN" altLang="en-US" sz="2400" dirty="0">
              <a:solidFill>
                <a:schemeClr val="tx1"/>
              </a:solidFill>
            </a:endParaRPr>
          </a:p>
        </p:txBody>
      </p:sp>
      <p:sp>
        <p:nvSpPr>
          <p:cNvPr id="54" name="MH_Others_6"/>
          <p:cNvSpPr/>
          <p:nvPr>
            <p:custDataLst>
              <p:tags r:id="rId24"/>
            </p:custDataLst>
          </p:nvPr>
        </p:nvSpPr>
        <p:spPr>
          <a:xfrm>
            <a:off x="5171036" y="5008033"/>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sp>
        <p:nvSpPr>
          <p:cNvPr id="22" name="MH_Others_3"/>
          <p:cNvSpPr txBox="1"/>
          <p:nvPr>
            <p:custDataLst>
              <p:tags r:id="rId25"/>
            </p:custDataLst>
          </p:nvPr>
        </p:nvSpPr>
        <p:spPr>
          <a:xfrm>
            <a:off x="2004246" y="2419688"/>
            <a:ext cx="1435100" cy="2031325"/>
          </a:xfrm>
          <a:prstGeom prst="rect">
            <a:avLst/>
          </a:prstGeom>
          <a:noFill/>
        </p:spPr>
        <p:txBody>
          <a:bodyPr wrap="square" lIns="0" tIns="0" rIns="0" bIns="0" rtlCol="0" anchor="ctr" anchorCtr="0">
            <a:normAutofit/>
          </a:bodyPr>
          <a:lstStyle/>
          <a:p>
            <a:pPr algn="ctr"/>
            <a:r>
              <a:rPr lang="zh-CN" altLang="en-US" sz="6600" smtClean="0">
                <a:latin typeface="+mj-lt"/>
                <a:ea typeface="+mj-ea"/>
                <a:cs typeface="+mj-cs"/>
              </a:rPr>
              <a:t>目</a:t>
            </a:r>
            <a:endParaRPr lang="zh-CN" altLang="en-US" sz="6600" smtClean="0">
              <a:latin typeface="+mj-lt"/>
              <a:ea typeface="+mj-ea"/>
              <a:cs typeface="+mj-cs"/>
            </a:endParaRPr>
          </a:p>
          <a:p>
            <a:pPr algn="ctr"/>
            <a:r>
              <a:rPr lang="zh-CN" altLang="en-US" sz="6600" smtClean="0">
                <a:latin typeface="+mj-lt"/>
                <a:ea typeface="+mj-ea"/>
                <a:cs typeface="+mj-cs"/>
              </a:rPr>
              <a:t>录</a:t>
            </a:r>
            <a:endParaRPr lang="zh-CN" altLang="en-US" sz="6600" dirty="0">
              <a:latin typeface="+mj-lt"/>
              <a:ea typeface="+mj-ea"/>
              <a:cs typeface="+mj-cs"/>
            </a:endParaRPr>
          </a:p>
        </p:txBody>
      </p:sp>
      <p:sp>
        <p:nvSpPr>
          <p:cNvPr id="23" name="MH_Others_4"/>
          <p:cNvSpPr txBox="1"/>
          <p:nvPr>
            <p:custDataLst>
              <p:tags r:id="rId26"/>
            </p:custDataLst>
          </p:nvPr>
        </p:nvSpPr>
        <p:spPr>
          <a:xfrm rot="5400000">
            <a:off x="185858" y="3107361"/>
            <a:ext cx="3693432" cy="584775"/>
          </a:xfrm>
          <a:prstGeom prst="rect">
            <a:avLst/>
          </a:prstGeom>
          <a:noFill/>
        </p:spPr>
        <p:txBody>
          <a:bodyPr wrap="square">
            <a:spAutoFit/>
          </a:bodyPr>
          <a:lstStyle/>
          <a:p>
            <a:pPr algn="ctr">
              <a:defRPr/>
            </a:pPr>
            <a:r>
              <a:rPr lang="en-US" altLang="zh-CN" sz="3200" spc="400" dirty="0">
                <a:solidFill>
                  <a:schemeClr val="tx2">
                    <a:lumMod val="20000"/>
                    <a:lumOff val="80000"/>
                  </a:schemeClr>
                </a:solidFill>
              </a:rPr>
              <a:t>CONTENTS</a:t>
            </a:r>
            <a:endParaRPr lang="zh-CN" altLang="en-US" sz="3200" spc="400" dirty="0">
              <a:solidFill>
                <a:schemeClr val="tx2">
                  <a:lumMod val="20000"/>
                  <a:lumOff val="80000"/>
                </a:schemeClr>
              </a:solidFill>
            </a:endParaRPr>
          </a:p>
        </p:txBody>
      </p:sp>
    </p:spTree>
    <p:custDataLst>
      <p:tags r:id="rId27"/>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Number"/>
          <p:cNvSpPr/>
          <p:nvPr>
            <p:custDataLst>
              <p:tags r:id="rId1"/>
            </p:custDataLst>
          </p:nvPr>
        </p:nvSpPr>
        <p:spPr>
          <a:xfrm>
            <a:off x="2660086" y="3226080"/>
            <a:ext cx="495300" cy="531336"/>
          </a:xfrm>
          <a:prstGeom prst="rect">
            <a:avLst/>
          </a:prstGeom>
        </p:spPr>
        <p:txBody>
          <a:bodyPr wrap="square" lIns="0" tIns="0" rIns="0" bIns="0" anchor="ctr" anchorCtr="0">
            <a:normAutofit fontScale="77500" lnSpcReduction="20000"/>
          </a:bodyPr>
          <a:lstStyle/>
          <a:p>
            <a:pPr algn="ctr"/>
            <a:r>
              <a:rPr lang="en-US" altLang="zh-CN" sz="5400" smtClean="0">
                <a:solidFill>
                  <a:schemeClr val="accent1">
                    <a:lumMod val="75000"/>
                  </a:schemeClr>
                </a:solidFill>
              </a:rPr>
              <a:t>1</a:t>
            </a:r>
            <a:endParaRPr lang="zh-CN" altLang="en-US" sz="5400" dirty="0">
              <a:solidFill>
                <a:schemeClr val="accent1">
                  <a:lumMod val="75000"/>
                </a:schemeClr>
              </a:solidFill>
            </a:endParaRPr>
          </a:p>
        </p:txBody>
      </p:sp>
      <p:sp>
        <p:nvSpPr>
          <p:cNvPr id="12" name="MH_Others_3"/>
          <p:cNvSpPr/>
          <p:nvPr>
            <p:custDataLst>
              <p:tags r:id="rId2"/>
            </p:custDataLst>
          </p:nvPr>
        </p:nvSpPr>
        <p:spPr>
          <a:xfrm>
            <a:off x="2558547" y="2529229"/>
            <a:ext cx="688852" cy="474858"/>
          </a:xfrm>
          <a:prstGeom prst="rect">
            <a:avLst/>
          </a:prstGeom>
        </p:spPr>
        <p:txBody>
          <a:bodyPr wrap="square" lIns="0" tIns="0" rIns="0" bIns="0" anchor="ctr" anchorCtr="0">
            <a:noAutofit/>
          </a:bodyPr>
          <a:lstStyle/>
          <a:p>
            <a:pPr algn="ctr"/>
            <a:r>
              <a:rPr lang="zh-CN" altLang="en-US" sz="2400">
                <a:solidFill>
                  <a:schemeClr val="accent1">
                    <a:lumMod val="60000"/>
                    <a:lumOff val="40000"/>
                  </a:schemeClr>
                </a:solidFill>
                <a:cs typeface="Times New Roman" panose="02020603050405020304" pitchFamily="18" charset="0"/>
              </a:rPr>
              <a:t>第</a:t>
            </a:r>
            <a:endParaRPr lang="zh-CN" altLang="en-US" sz="2400" dirty="0">
              <a:solidFill>
                <a:schemeClr val="accent1">
                  <a:lumMod val="60000"/>
                  <a:lumOff val="40000"/>
                </a:schemeClr>
              </a:solidFill>
              <a:cs typeface="Times New Roman" panose="02020603050405020304" pitchFamily="18" charset="0"/>
            </a:endParaRPr>
          </a:p>
        </p:txBody>
      </p:sp>
      <p:sp>
        <p:nvSpPr>
          <p:cNvPr id="13" name="MH_Others_4"/>
          <p:cNvSpPr/>
          <p:nvPr>
            <p:custDataLst>
              <p:tags r:id="rId3"/>
            </p:custDataLst>
          </p:nvPr>
        </p:nvSpPr>
        <p:spPr>
          <a:xfrm>
            <a:off x="2558547" y="3853914"/>
            <a:ext cx="688852" cy="474858"/>
          </a:xfrm>
          <a:prstGeom prst="rect">
            <a:avLst/>
          </a:prstGeom>
        </p:spPr>
        <p:txBody>
          <a:bodyPr wrap="square" lIns="0" tIns="0" rIns="0" bIns="0" anchor="ctr" anchorCtr="0">
            <a:noAutofit/>
          </a:bodyPr>
          <a:lstStyle/>
          <a:p>
            <a:pPr algn="ctr"/>
            <a:r>
              <a:rPr lang="zh-CN" altLang="en-US" sz="2400">
                <a:solidFill>
                  <a:schemeClr val="accent1">
                    <a:lumMod val="60000"/>
                    <a:lumOff val="40000"/>
                  </a:schemeClr>
                </a:solidFill>
                <a:cs typeface="Times New Roman" panose="02020603050405020304" pitchFamily="18" charset="0"/>
              </a:rPr>
              <a:t>章</a:t>
            </a:r>
            <a:endParaRPr lang="zh-CN" altLang="en-US" sz="2400" dirty="0">
              <a:solidFill>
                <a:schemeClr val="accent1">
                  <a:lumMod val="60000"/>
                  <a:lumOff val="40000"/>
                </a:schemeClr>
              </a:solidFill>
              <a:cs typeface="Times New Roman" panose="02020603050405020304" pitchFamily="18" charset="0"/>
            </a:endParaRPr>
          </a:p>
        </p:txBody>
      </p:sp>
      <p:sp>
        <p:nvSpPr>
          <p:cNvPr id="2" name="标题 1"/>
          <p:cNvSpPr>
            <a:spLocks noGrp="1"/>
          </p:cNvSpPr>
          <p:nvPr>
            <p:ph type="title"/>
            <p:custDataLst>
              <p:tags r:id="rId4"/>
            </p:custDataLst>
          </p:nvPr>
        </p:nvSpPr>
        <p:spPr/>
        <p:txBody>
          <a:bodyPr>
            <a:normAutofit/>
          </a:bodyPr>
          <a:lstStyle/>
          <a:p>
            <a:r>
              <a:rPr lang="en-US" altLang="zh-CN" smtClean="0"/>
              <a:t>LOREM IPSUM DOLOR LOREM </a:t>
            </a:r>
            <a:endParaRPr lang="zh-CN" altLang="en-US" dirty="0"/>
          </a:p>
        </p:txBody>
      </p:sp>
    </p:spTree>
    <p:custDataLst>
      <p:tags r:id="rId5"/>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p:cNvCxnSpPr/>
          <p:nvPr>
            <p:custDataLst>
              <p:tags r:id="rId1"/>
            </p:custDataLst>
          </p:nvPr>
        </p:nvCxnSpPr>
        <p:spPr>
          <a:xfrm>
            <a:off x="3206750" y="3289300"/>
            <a:ext cx="5778500" cy="0"/>
          </a:xfrm>
          <a:prstGeom prst="straightConnector1">
            <a:avLst/>
          </a:prstGeom>
          <a:ln w="127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4" name="组合 23"/>
          <p:cNvGrpSpPr/>
          <p:nvPr>
            <p:custDataLst>
              <p:tags r:id="rId2"/>
            </p:custDataLst>
          </p:nvPr>
        </p:nvGrpSpPr>
        <p:grpSpPr>
          <a:xfrm>
            <a:off x="4824413" y="2298700"/>
            <a:ext cx="2543174" cy="3771900"/>
            <a:chOff x="1257301" y="1727200"/>
            <a:chExt cx="2543174" cy="3771900"/>
          </a:xfrm>
        </p:grpSpPr>
        <p:sp>
          <p:nvSpPr>
            <p:cNvPr id="8" name="任意多边形 7"/>
            <p:cNvSpPr/>
            <p:nvPr>
              <p:custDataLst>
                <p:tags r:id="rId3"/>
              </p:custDataLst>
            </p:nvPr>
          </p:nvSpPr>
          <p:spPr>
            <a:xfrm>
              <a:off x="2160588"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smtClean="0">
                  <a:solidFill>
                    <a:schemeClr val="bg1"/>
                  </a:solidFill>
                </a:rPr>
                <a:t>01</a:t>
              </a:r>
              <a:endParaRPr lang="zh-CN" altLang="en-US" sz="2400" dirty="0">
                <a:solidFill>
                  <a:schemeClr val="bg1"/>
                </a:solidFill>
              </a:endParaRPr>
            </a:p>
          </p:txBody>
        </p:sp>
        <p:sp>
          <p:nvSpPr>
            <p:cNvPr id="9" name="文本框 8"/>
            <p:cNvSpPr txBox="1"/>
            <p:nvPr>
              <p:custDataLst>
                <p:tags r:id="rId4"/>
              </p:custDataLst>
            </p:nvPr>
          </p:nvSpPr>
          <p:spPr>
            <a:xfrm>
              <a:off x="1257301" y="2934748"/>
              <a:ext cx="2543174" cy="530982"/>
            </a:xfrm>
            <a:prstGeom prst="rect">
              <a:avLst/>
            </a:prstGeom>
            <a:noFill/>
          </p:spPr>
          <p:txBody>
            <a:bodyPr wrap="square" lIns="0" tIns="0" rIns="0" bIns="0" rtlCol="0" anchor="ctr" anchorCtr="0">
              <a:normAutofit/>
            </a:bodyPr>
            <a:lstStyle/>
            <a:p>
              <a:pPr algn="ctr">
                <a:lnSpc>
                  <a:spcPct val="130000"/>
                </a:lnSpc>
              </a:pPr>
              <a:r>
                <a:rPr lang="en-US" altLang="zh-CN" sz="2000" dirty="0" smtClean="0">
                  <a:solidFill>
                    <a:schemeClr val="accent1"/>
                  </a:solidFill>
                  <a:latin typeface="+mj-lt"/>
                  <a:ea typeface="+mj-ea"/>
                  <a:cs typeface="+mj-cs"/>
                </a:rPr>
                <a:t>LOREM IPSU</a:t>
              </a:r>
              <a:endParaRPr lang="zh-CN" altLang="en-US" sz="2000" dirty="0" smtClean="0">
                <a:solidFill>
                  <a:schemeClr val="accent1"/>
                </a:solidFill>
                <a:latin typeface="+mj-lt"/>
                <a:ea typeface="+mj-ea"/>
                <a:cs typeface="+mj-cs"/>
              </a:endParaRPr>
            </a:p>
          </p:txBody>
        </p:sp>
        <p:sp>
          <p:nvSpPr>
            <p:cNvPr id="10" name="文本框 9"/>
            <p:cNvSpPr txBox="1"/>
            <p:nvPr>
              <p:custDataLst>
                <p:tags r:id="rId5"/>
              </p:custDataLst>
            </p:nvPr>
          </p:nvSpPr>
          <p:spPr>
            <a:xfrm>
              <a:off x="1257301" y="3467738"/>
              <a:ext cx="2543174" cy="2031362"/>
            </a:xfrm>
            <a:prstGeom prst="rect">
              <a:avLst/>
            </a:prstGeom>
            <a:noFill/>
          </p:spPr>
          <p:txBody>
            <a:bodyPr wrap="square" lIns="0" tIns="0" rIns="0" bIns="0" rtlCol="0" anchor="t" anchorCtr="0">
              <a:normAutofit/>
            </a:bodyPr>
            <a:lstStyle/>
            <a:p>
              <a:pPr algn="ctr">
                <a:lnSpc>
                  <a:spcPct val="130000"/>
                </a:lnSpc>
              </a:pPr>
              <a:r>
                <a:rPr lang="en-US" altLang="zh-CN" dirty="0" smtClean="0">
                  <a:solidFill>
                    <a:schemeClr val="bg1">
                      <a:lumMod val="50000"/>
                    </a:schemeClr>
                  </a:solidFill>
                </a:rPr>
                <a:t>Lorem ipsum dolor sit </a:t>
              </a:r>
              <a:r>
                <a:rPr lang="en-US" altLang="zh-CN" dirty="0" err="1" smtClean="0">
                  <a:solidFill>
                    <a:schemeClr val="bg1">
                      <a:lumMod val="50000"/>
                    </a:schemeClr>
                  </a:solidFill>
                </a:rPr>
                <a:t>amet</a:t>
              </a:r>
              <a:r>
                <a:rPr lang="en-US" altLang="zh-CN" dirty="0" smtClean="0">
                  <a:solidFill>
                    <a:schemeClr val="bg1">
                      <a:lumMod val="50000"/>
                    </a:schemeClr>
                  </a:solidFill>
                </a:rPr>
                <a:t>, </a:t>
              </a:r>
              <a:r>
                <a:rPr lang="en-US" altLang="zh-CN" dirty="0" err="1" smtClean="0">
                  <a:solidFill>
                    <a:schemeClr val="bg1">
                      <a:lumMod val="50000"/>
                    </a:schemeClr>
                  </a:solidFill>
                </a:rPr>
                <a:t>consectetur</a:t>
              </a:r>
              <a:r>
                <a:rPr lang="en-US" altLang="zh-CN" dirty="0" smtClean="0">
                  <a:solidFill>
                    <a:schemeClr val="bg1">
                      <a:lumMod val="50000"/>
                    </a:schemeClr>
                  </a:solidFill>
                </a:rPr>
                <a:t> </a:t>
              </a:r>
              <a:r>
                <a:rPr lang="en-US" altLang="zh-CN" dirty="0" err="1" smtClean="0">
                  <a:solidFill>
                    <a:schemeClr val="bg1">
                      <a:lumMod val="50000"/>
                    </a:schemeClr>
                  </a:solidFill>
                </a:rPr>
                <a:t>adipisicing</a:t>
              </a:r>
              <a:r>
                <a:rPr lang="en-US" altLang="zh-CN" dirty="0" smtClean="0">
                  <a:solidFill>
                    <a:schemeClr val="bg1">
                      <a:lumMod val="50000"/>
                    </a:schemeClr>
                  </a:solidFill>
                </a:rPr>
                <a:t> </a:t>
              </a:r>
              <a:r>
                <a:rPr lang="en-US" altLang="zh-CN" dirty="0" err="1" smtClean="0">
                  <a:solidFill>
                    <a:schemeClr val="bg1">
                      <a:lumMod val="50000"/>
                    </a:schemeClr>
                  </a:solidFill>
                </a:rPr>
                <a:t>elit</a:t>
              </a:r>
              <a:r>
                <a:rPr lang="en-US" altLang="zh-CN" dirty="0" smtClean="0">
                  <a:solidFill>
                    <a:schemeClr val="bg1">
                      <a:lumMod val="50000"/>
                    </a:schemeClr>
                  </a:solidFill>
                </a:rPr>
                <a:t>.</a:t>
              </a:r>
              <a:endParaRPr lang="zh-CN" altLang="en-US" dirty="0" smtClean="0">
                <a:solidFill>
                  <a:schemeClr val="bg1">
                    <a:lumMod val="50000"/>
                  </a:schemeClr>
                </a:solidFill>
              </a:endParaRPr>
            </a:p>
          </p:txBody>
        </p:sp>
      </p:grpSp>
      <p:sp>
        <p:nvSpPr>
          <p:cNvPr id="3" name="文本框 2"/>
          <p:cNvSpPr txBox="1"/>
          <p:nvPr>
            <p:custDataLst>
              <p:tags r:id="rId6"/>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7"/>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p:cNvCxnSpPr/>
          <p:nvPr>
            <p:custDataLst>
              <p:tags r:id="rId1"/>
            </p:custDataLst>
          </p:nvPr>
        </p:nvCxnSpPr>
        <p:spPr>
          <a:xfrm>
            <a:off x="1905000" y="3289300"/>
            <a:ext cx="8382000" cy="0"/>
          </a:xfrm>
          <a:prstGeom prst="straightConnector1">
            <a:avLst/>
          </a:prstGeom>
          <a:ln w="127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 name="组合 1"/>
          <p:cNvGrpSpPr/>
          <p:nvPr>
            <p:custDataLst>
              <p:tags r:id="rId2"/>
            </p:custDataLst>
          </p:nvPr>
        </p:nvGrpSpPr>
        <p:grpSpPr>
          <a:xfrm>
            <a:off x="3040857" y="2298700"/>
            <a:ext cx="2543174" cy="3771900"/>
            <a:chOff x="3040857" y="2298700"/>
            <a:chExt cx="2543174" cy="3771900"/>
          </a:xfrm>
        </p:grpSpPr>
        <p:sp>
          <p:nvSpPr>
            <p:cNvPr id="8" name="任意多边形 7"/>
            <p:cNvSpPr/>
            <p:nvPr>
              <p:custDataLst>
                <p:tags r:id="rId3"/>
              </p:custDataLst>
            </p:nvPr>
          </p:nvSpPr>
          <p:spPr>
            <a:xfrm>
              <a:off x="3944144" y="22987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01</a:t>
              </a:r>
              <a:endParaRPr lang="zh-CN" altLang="en-US" sz="2400">
                <a:solidFill>
                  <a:schemeClr val="bg1"/>
                </a:solidFill>
              </a:endParaRPr>
            </a:p>
          </p:txBody>
        </p:sp>
        <p:sp>
          <p:nvSpPr>
            <p:cNvPr id="9" name="文本框 8"/>
            <p:cNvSpPr txBox="1"/>
            <p:nvPr>
              <p:custDataLst>
                <p:tags r:id="rId4"/>
              </p:custDataLst>
            </p:nvPr>
          </p:nvSpPr>
          <p:spPr>
            <a:xfrm>
              <a:off x="3040857" y="3506248"/>
              <a:ext cx="2543174"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0" name="文本框 9"/>
            <p:cNvSpPr txBox="1"/>
            <p:nvPr>
              <p:custDataLst>
                <p:tags r:id="rId5"/>
              </p:custDataLst>
            </p:nvPr>
          </p:nvSpPr>
          <p:spPr>
            <a:xfrm>
              <a:off x="3040857" y="4039238"/>
              <a:ext cx="2543174" cy="2031362"/>
            </a:xfrm>
            <a:prstGeom prst="rect">
              <a:avLst/>
            </a:prstGeom>
            <a:noFill/>
          </p:spPr>
          <p:txBody>
            <a:bodyPr wrap="square" lIns="0" tIns="0" rIns="0" bIns="0" rtlCol="0" anchor="t" anchorCtr="0">
              <a:normAutofit/>
            </a:bodyPr>
            <a:lstStyle/>
            <a:p>
              <a:pPr algn="ctr">
                <a:lnSpc>
                  <a:spcPct val="130000"/>
                </a:lnSpc>
              </a:pPr>
              <a:r>
                <a:rPr lang="en-US" altLang="zh-CN" dirty="0" smtClean="0">
                  <a:solidFill>
                    <a:schemeClr val="bg1">
                      <a:lumMod val="50000"/>
                    </a:schemeClr>
                  </a:solidFill>
                </a:rPr>
                <a:t>Lorem ipsum dolor sit </a:t>
              </a:r>
              <a:r>
                <a:rPr lang="en-US" altLang="zh-CN" dirty="0" err="1" smtClean="0">
                  <a:solidFill>
                    <a:schemeClr val="bg1">
                      <a:lumMod val="50000"/>
                    </a:schemeClr>
                  </a:solidFill>
                </a:rPr>
                <a:t>amet</a:t>
              </a:r>
              <a:r>
                <a:rPr lang="en-US" altLang="zh-CN" dirty="0" smtClean="0">
                  <a:solidFill>
                    <a:schemeClr val="bg1">
                      <a:lumMod val="50000"/>
                    </a:schemeClr>
                  </a:solidFill>
                </a:rPr>
                <a:t>, </a:t>
              </a:r>
              <a:r>
                <a:rPr lang="en-US" altLang="zh-CN" dirty="0" err="1" smtClean="0">
                  <a:solidFill>
                    <a:schemeClr val="bg1">
                      <a:lumMod val="50000"/>
                    </a:schemeClr>
                  </a:solidFill>
                </a:rPr>
                <a:t>consectetur</a:t>
              </a:r>
              <a:r>
                <a:rPr lang="en-US" altLang="zh-CN" dirty="0" smtClean="0">
                  <a:solidFill>
                    <a:schemeClr val="bg1">
                      <a:lumMod val="50000"/>
                    </a:schemeClr>
                  </a:solidFill>
                </a:rPr>
                <a:t> </a:t>
              </a:r>
              <a:r>
                <a:rPr lang="en-US" altLang="zh-CN" dirty="0" err="1" smtClean="0">
                  <a:solidFill>
                    <a:schemeClr val="bg1">
                      <a:lumMod val="50000"/>
                    </a:schemeClr>
                  </a:solidFill>
                </a:rPr>
                <a:t>adipisicing</a:t>
              </a:r>
              <a:r>
                <a:rPr lang="en-US" altLang="zh-CN" dirty="0" smtClean="0">
                  <a:solidFill>
                    <a:schemeClr val="bg1">
                      <a:lumMod val="50000"/>
                    </a:schemeClr>
                  </a:solidFill>
                </a:rPr>
                <a:t> </a:t>
              </a:r>
              <a:r>
                <a:rPr lang="en-US" altLang="zh-CN" dirty="0" err="1" smtClean="0">
                  <a:solidFill>
                    <a:schemeClr val="bg1">
                      <a:lumMod val="50000"/>
                    </a:schemeClr>
                  </a:solidFill>
                </a:rPr>
                <a:t>elit</a:t>
              </a:r>
              <a:r>
                <a:rPr lang="en-US" altLang="zh-CN" dirty="0" smtClean="0">
                  <a:solidFill>
                    <a:schemeClr val="bg1">
                      <a:lumMod val="50000"/>
                    </a:schemeClr>
                  </a:solidFill>
                </a:rPr>
                <a:t>.</a:t>
              </a:r>
              <a:endParaRPr lang="zh-CN" altLang="en-US" dirty="0" smtClean="0">
                <a:solidFill>
                  <a:schemeClr val="bg1">
                    <a:lumMod val="50000"/>
                  </a:schemeClr>
                </a:solidFill>
              </a:endParaRPr>
            </a:p>
          </p:txBody>
        </p:sp>
      </p:grpSp>
      <p:grpSp>
        <p:nvGrpSpPr>
          <p:cNvPr id="4" name="组合 3"/>
          <p:cNvGrpSpPr/>
          <p:nvPr>
            <p:custDataLst>
              <p:tags r:id="rId6"/>
            </p:custDataLst>
          </p:nvPr>
        </p:nvGrpSpPr>
        <p:grpSpPr>
          <a:xfrm>
            <a:off x="6607970" y="2298700"/>
            <a:ext cx="2543174" cy="3771900"/>
            <a:chOff x="6607970" y="2298700"/>
            <a:chExt cx="2543174" cy="3771900"/>
          </a:xfrm>
        </p:grpSpPr>
        <p:sp>
          <p:nvSpPr>
            <p:cNvPr id="12" name="任意多边形 11"/>
            <p:cNvSpPr/>
            <p:nvPr>
              <p:custDataLst>
                <p:tags r:id="rId7"/>
              </p:custDataLst>
            </p:nvPr>
          </p:nvSpPr>
          <p:spPr>
            <a:xfrm>
              <a:off x="7511257" y="22987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smtClean="0">
                  <a:solidFill>
                    <a:schemeClr val="bg1"/>
                  </a:solidFill>
                </a:rPr>
                <a:t>02</a:t>
              </a:r>
              <a:endParaRPr lang="zh-CN" altLang="en-US" sz="2400" dirty="0">
                <a:solidFill>
                  <a:schemeClr val="bg1"/>
                </a:solidFill>
              </a:endParaRPr>
            </a:p>
          </p:txBody>
        </p:sp>
        <p:sp>
          <p:nvSpPr>
            <p:cNvPr id="13" name="文本框 12"/>
            <p:cNvSpPr txBox="1"/>
            <p:nvPr>
              <p:custDataLst>
                <p:tags r:id="rId8"/>
              </p:custDataLst>
            </p:nvPr>
          </p:nvSpPr>
          <p:spPr>
            <a:xfrm>
              <a:off x="6607970" y="3506248"/>
              <a:ext cx="2543174"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14" name="文本框 13"/>
            <p:cNvSpPr txBox="1"/>
            <p:nvPr>
              <p:custDataLst>
                <p:tags r:id="rId9"/>
              </p:custDataLst>
            </p:nvPr>
          </p:nvSpPr>
          <p:spPr>
            <a:xfrm>
              <a:off x="6607970" y="4039238"/>
              <a:ext cx="2543174" cy="20313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sp>
        <p:nvSpPr>
          <p:cNvPr id="3" name="文本框 2"/>
          <p:cNvSpPr txBox="1"/>
          <p:nvPr>
            <p:custDataLst>
              <p:tags r:id="rId10"/>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1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dirty="0"/>
              <a:t>Spring</a:t>
            </a:r>
            <a:r>
              <a:rPr lang="zh-CN" altLang="zh-CN" dirty="0"/>
              <a:t>是啥</a:t>
            </a:r>
            <a:endParaRPr lang="zh-CN" altLang="zh-CN" dirty="0"/>
          </a:p>
        </p:txBody>
      </p:sp>
      <p:pic>
        <p:nvPicPr>
          <p:cNvPr id="4" name="内容占位符 3"/>
          <p:cNvPicPr>
            <a:picLocks noChangeAspect="1"/>
          </p:cNvPicPr>
          <p:nvPr>
            <p:ph idx="1"/>
          </p:nvPr>
        </p:nvPicPr>
        <p:blipFill>
          <a:blip r:embed="rId2"/>
          <a:stretch>
            <a:fillRect/>
          </a:stretch>
        </p:blipFill>
        <p:spPr>
          <a:xfrm>
            <a:off x="1090295" y="1423035"/>
            <a:ext cx="9896475" cy="4572000"/>
          </a:xfrm>
          <a:prstGeom prst="rect">
            <a:avLst/>
          </a:prstGeom>
        </p:spPr>
      </p:pic>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p:cNvCxnSpPr/>
          <p:nvPr>
            <p:custDataLst>
              <p:tags r:id="rId1"/>
            </p:custDataLst>
          </p:nvPr>
        </p:nvCxnSpPr>
        <p:spPr>
          <a:xfrm>
            <a:off x="571500" y="3289300"/>
            <a:ext cx="11049000" cy="0"/>
          </a:xfrm>
          <a:prstGeom prst="straightConnector1">
            <a:avLst/>
          </a:prstGeom>
          <a:ln w="127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5" name="组合 14"/>
          <p:cNvGrpSpPr/>
          <p:nvPr>
            <p:custDataLst>
              <p:tags r:id="rId2"/>
            </p:custDataLst>
          </p:nvPr>
        </p:nvGrpSpPr>
        <p:grpSpPr>
          <a:xfrm>
            <a:off x="1257301" y="2298700"/>
            <a:ext cx="2543174" cy="3769892"/>
            <a:chOff x="1257301" y="2298700"/>
            <a:chExt cx="2543174" cy="3769892"/>
          </a:xfrm>
        </p:grpSpPr>
        <p:sp>
          <p:nvSpPr>
            <p:cNvPr id="8" name="任意多边形 7"/>
            <p:cNvSpPr/>
            <p:nvPr>
              <p:custDataLst>
                <p:tags r:id="rId3"/>
              </p:custDataLst>
            </p:nvPr>
          </p:nvSpPr>
          <p:spPr>
            <a:xfrm>
              <a:off x="2160588" y="22987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smtClean="0">
                  <a:solidFill>
                    <a:schemeClr val="bg1"/>
                  </a:solidFill>
                </a:rPr>
                <a:t>01</a:t>
              </a:r>
              <a:endParaRPr lang="zh-CN" altLang="en-US" sz="2400" dirty="0">
                <a:solidFill>
                  <a:schemeClr val="bg1"/>
                </a:solidFill>
              </a:endParaRPr>
            </a:p>
          </p:txBody>
        </p:sp>
        <p:sp>
          <p:nvSpPr>
            <p:cNvPr id="9" name="文本框 8"/>
            <p:cNvSpPr txBox="1"/>
            <p:nvPr>
              <p:custDataLst>
                <p:tags r:id="rId4"/>
              </p:custDataLst>
            </p:nvPr>
          </p:nvSpPr>
          <p:spPr>
            <a:xfrm>
              <a:off x="1257301" y="3506248"/>
              <a:ext cx="2543174"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0" name="文本框 9"/>
            <p:cNvSpPr txBox="1"/>
            <p:nvPr>
              <p:custDataLst>
                <p:tags r:id="rId5"/>
              </p:custDataLst>
            </p:nvPr>
          </p:nvSpPr>
          <p:spPr>
            <a:xfrm>
              <a:off x="1257301" y="4037230"/>
              <a:ext cx="2543174" cy="2031362"/>
            </a:xfrm>
            <a:prstGeom prst="rect">
              <a:avLst/>
            </a:prstGeom>
            <a:noFill/>
          </p:spPr>
          <p:txBody>
            <a:bodyPr wrap="square" lIns="0" tIns="0" rIns="0" bIns="0" rtlCol="0" anchor="t" anchorCtr="0">
              <a:normAutofit/>
            </a:bodyPr>
            <a:lstStyle/>
            <a:p>
              <a:pPr algn="ctr">
                <a:lnSpc>
                  <a:spcPct val="130000"/>
                </a:lnSpc>
              </a:pPr>
              <a:r>
                <a:rPr lang="en-US" altLang="zh-CN" dirty="0" smtClean="0">
                  <a:solidFill>
                    <a:schemeClr val="bg1">
                      <a:lumMod val="50000"/>
                    </a:schemeClr>
                  </a:solidFill>
                </a:rPr>
                <a:t>Lorem ipsum dolor sit </a:t>
              </a:r>
              <a:r>
                <a:rPr lang="en-US" altLang="zh-CN" dirty="0" err="1" smtClean="0">
                  <a:solidFill>
                    <a:schemeClr val="bg1">
                      <a:lumMod val="50000"/>
                    </a:schemeClr>
                  </a:solidFill>
                </a:rPr>
                <a:t>amet</a:t>
              </a:r>
              <a:r>
                <a:rPr lang="en-US" altLang="zh-CN" dirty="0" smtClean="0">
                  <a:solidFill>
                    <a:schemeClr val="bg1">
                      <a:lumMod val="50000"/>
                    </a:schemeClr>
                  </a:solidFill>
                </a:rPr>
                <a:t>, </a:t>
              </a:r>
              <a:r>
                <a:rPr lang="en-US" altLang="zh-CN" dirty="0" err="1" smtClean="0">
                  <a:solidFill>
                    <a:schemeClr val="bg1">
                      <a:lumMod val="50000"/>
                    </a:schemeClr>
                  </a:solidFill>
                </a:rPr>
                <a:t>consectetur</a:t>
              </a:r>
              <a:r>
                <a:rPr lang="en-US" altLang="zh-CN" dirty="0" smtClean="0">
                  <a:solidFill>
                    <a:schemeClr val="bg1">
                      <a:lumMod val="50000"/>
                    </a:schemeClr>
                  </a:solidFill>
                </a:rPr>
                <a:t> </a:t>
              </a:r>
              <a:r>
                <a:rPr lang="en-US" altLang="zh-CN" dirty="0" err="1" smtClean="0">
                  <a:solidFill>
                    <a:schemeClr val="bg1">
                      <a:lumMod val="50000"/>
                    </a:schemeClr>
                  </a:solidFill>
                </a:rPr>
                <a:t>adipisicing</a:t>
              </a:r>
              <a:r>
                <a:rPr lang="en-US" altLang="zh-CN" dirty="0" smtClean="0">
                  <a:solidFill>
                    <a:schemeClr val="bg1">
                      <a:lumMod val="50000"/>
                    </a:schemeClr>
                  </a:solidFill>
                </a:rPr>
                <a:t> </a:t>
              </a:r>
              <a:r>
                <a:rPr lang="en-US" altLang="zh-CN" dirty="0" err="1" smtClean="0">
                  <a:solidFill>
                    <a:schemeClr val="bg1">
                      <a:lumMod val="50000"/>
                    </a:schemeClr>
                  </a:solidFill>
                </a:rPr>
                <a:t>elit</a:t>
              </a:r>
              <a:r>
                <a:rPr lang="en-US" altLang="zh-CN" dirty="0" smtClean="0">
                  <a:solidFill>
                    <a:schemeClr val="bg1">
                      <a:lumMod val="50000"/>
                    </a:schemeClr>
                  </a:solidFill>
                </a:rPr>
                <a:t>.</a:t>
              </a:r>
              <a:endParaRPr lang="zh-CN" altLang="en-US" dirty="0" smtClean="0">
                <a:solidFill>
                  <a:schemeClr val="bg1">
                    <a:lumMod val="50000"/>
                  </a:schemeClr>
                </a:solidFill>
              </a:endParaRPr>
            </a:p>
          </p:txBody>
        </p:sp>
      </p:grpSp>
      <p:grpSp>
        <p:nvGrpSpPr>
          <p:cNvPr id="11" name="组合 10"/>
          <p:cNvGrpSpPr/>
          <p:nvPr>
            <p:custDataLst>
              <p:tags r:id="rId6"/>
            </p:custDataLst>
          </p:nvPr>
        </p:nvGrpSpPr>
        <p:grpSpPr>
          <a:xfrm>
            <a:off x="4824414" y="2298700"/>
            <a:ext cx="2543174" cy="3769892"/>
            <a:chOff x="4824414" y="2298700"/>
            <a:chExt cx="2543174" cy="3769892"/>
          </a:xfrm>
        </p:grpSpPr>
        <p:sp>
          <p:nvSpPr>
            <p:cNvPr id="12" name="任意多边形 11"/>
            <p:cNvSpPr/>
            <p:nvPr>
              <p:custDataLst>
                <p:tags r:id="rId7"/>
              </p:custDataLst>
            </p:nvPr>
          </p:nvSpPr>
          <p:spPr>
            <a:xfrm>
              <a:off x="5727701" y="22987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smtClean="0">
                  <a:solidFill>
                    <a:schemeClr val="bg1"/>
                  </a:solidFill>
                </a:rPr>
                <a:t>02</a:t>
              </a:r>
              <a:endParaRPr lang="zh-CN" altLang="en-US" sz="2400" dirty="0">
                <a:solidFill>
                  <a:schemeClr val="bg1"/>
                </a:solidFill>
              </a:endParaRPr>
            </a:p>
          </p:txBody>
        </p:sp>
        <p:sp>
          <p:nvSpPr>
            <p:cNvPr id="13" name="文本框 12"/>
            <p:cNvSpPr txBox="1"/>
            <p:nvPr>
              <p:custDataLst>
                <p:tags r:id="rId8"/>
              </p:custDataLst>
            </p:nvPr>
          </p:nvSpPr>
          <p:spPr>
            <a:xfrm>
              <a:off x="4824414" y="3506248"/>
              <a:ext cx="2543174"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14" name="文本框 13"/>
            <p:cNvSpPr txBox="1"/>
            <p:nvPr>
              <p:custDataLst>
                <p:tags r:id="rId9"/>
              </p:custDataLst>
            </p:nvPr>
          </p:nvSpPr>
          <p:spPr>
            <a:xfrm>
              <a:off x="4824414" y="4037230"/>
              <a:ext cx="2543174" cy="20313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4" name="组合 3"/>
          <p:cNvGrpSpPr/>
          <p:nvPr>
            <p:custDataLst>
              <p:tags r:id="rId10"/>
            </p:custDataLst>
          </p:nvPr>
        </p:nvGrpSpPr>
        <p:grpSpPr>
          <a:xfrm>
            <a:off x="8391526" y="2298700"/>
            <a:ext cx="2543174" cy="3771900"/>
            <a:chOff x="8391526" y="2298700"/>
            <a:chExt cx="2543174" cy="3771900"/>
          </a:xfrm>
        </p:grpSpPr>
        <p:sp>
          <p:nvSpPr>
            <p:cNvPr id="16" name="任意多边形 15"/>
            <p:cNvSpPr/>
            <p:nvPr>
              <p:custDataLst>
                <p:tags r:id="rId11"/>
              </p:custDataLst>
            </p:nvPr>
          </p:nvSpPr>
          <p:spPr>
            <a:xfrm>
              <a:off x="9294813" y="22987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smtClean="0">
                  <a:solidFill>
                    <a:schemeClr val="bg1"/>
                  </a:solidFill>
                </a:rPr>
                <a:t>03</a:t>
              </a:r>
              <a:endParaRPr lang="zh-CN" altLang="en-US" sz="2400" dirty="0">
                <a:solidFill>
                  <a:schemeClr val="bg1"/>
                </a:solidFill>
              </a:endParaRPr>
            </a:p>
          </p:txBody>
        </p:sp>
        <p:sp>
          <p:nvSpPr>
            <p:cNvPr id="17" name="文本框 16"/>
            <p:cNvSpPr txBox="1"/>
            <p:nvPr>
              <p:custDataLst>
                <p:tags r:id="rId12"/>
              </p:custDataLst>
            </p:nvPr>
          </p:nvSpPr>
          <p:spPr>
            <a:xfrm>
              <a:off x="8391526" y="3506248"/>
              <a:ext cx="2543174"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8" name="文本框 17"/>
            <p:cNvSpPr txBox="1"/>
            <p:nvPr>
              <p:custDataLst>
                <p:tags r:id="rId13"/>
              </p:custDataLst>
            </p:nvPr>
          </p:nvSpPr>
          <p:spPr>
            <a:xfrm>
              <a:off x="8391526" y="4039238"/>
              <a:ext cx="2543174" cy="20313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sp>
        <p:nvSpPr>
          <p:cNvPr id="3" name="文本框 2"/>
          <p:cNvSpPr txBox="1"/>
          <p:nvPr>
            <p:custDataLst>
              <p:tags r:id="rId14"/>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15"/>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p:cNvCxnSpPr/>
          <p:nvPr>
            <p:custDataLst>
              <p:tags r:id="rId1"/>
            </p:custDataLst>
          </p:nvPr>
        </p:nvCxnSpPr>
        <p:spPr>
          <a:xfrm>
            <a:off x="571500" y="2717800"/>
            <a:ext cx="11049000" cy="0"/>
          </a:xfrm>
          <a:prstGeom prst="straightConnector1">
            <a:avLst/>
          </a:prstGeom>
          <a:ln w="127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7" name="组合 6"/>
          <p:cNvGrpSpPr/>
          <p:nvPr>
            <p:custDataLst>
              <p:tags r:id="rId2"/>
            </p:custDataLst>
          </p:nvPr>
        </p:nvGrpSpPr>
        <p:grpSpPr>
          <a:xfrm>
            <a:off x="1878013" y="1727200"/>
            <a:ext cx="1301750" cy="4597400"/>
            <a:chOff x="1878013" y="1727200"/>
            <a:chExt cx="1301750" cy="4597400"/>
          </a:xfrm>
        </p:grpSpPr>
        <p:sp>
          <p:nvSpPr>
            <p:cNvPr id="8" name="任意多边形 7"/>
            <p:cNvSpPr/>
            <p:nvPr>
              <p:custDataLst>
                <p:tags r:id="rId3"/>
              </p:custDataLst>
            </p:nvPr>
          </p:nvSpPr>
          <p:spPr>
            <a:xfrm>
              <a:off x="2160588"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smtClean="0">
                  <a:solidFill>
                    <a:schemeClr val="bg1"/>
                  </a:solidFill>
                </a:rPr>
                <a:t>01</a:t>
              </a:r>
              <a:endParaRPr lang="zh-CN" altLang="en-US" sz="2400" dirty="0">
                <a:solidFill>
                  <a:schemeClr val="bg1"/>
                </a:solidFill>
              </a:endParaRPr>
            </a:p>
          </p:txBody>
        </p:sp>
        <p:sp>
          <p:nvSpPr>
            <p:cNvPr id="9" name="文本框 8"/>
            <p:cNvSpPr txBox="1"/>
            <p:nvPr>
              <p:custDataLst>
                <p:tags r:id="rId4"/>
              </p:custDataLst>
            </p:nvPr>
          </p:nvSpPr>
          <p:spPr>
            <a:xfrm>
              <a:off x="1878013"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0" name="文本框 9"/>
            <p:cNvSpPr txBox="1"/>
            <p:nvPr>
              <p:custDataLst>
                <p:tags r:id="rId5"/>
              </p:custDataLst>
            </p:nvPr>
          </p:nvSpPr>
          <p:spPr>
            <a:xfrm>
              <a:off x="1878013"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11" name="组合 10"/>
          <p:cNvGrpSpPr/>
          <p:nvPr>
            <p:custDataLst>
              <p:tags r:id="rId6"/>
            </p:custDataLst>
          </p:nvPr>
        </p:nvGrpSpPr>
        <p:grpSpPr>
          <a:xfrm>
            <a:off x="4256088" y="1727200"/>
            <a:ext cx="1301750" cy="4597400"/>
            <a:chOff x="4256088" y="1727200"/>
            <a:chExt cx="1301750" cy="4597400"/>
          </a:xfrm>
        </p:grpSpPr>
        <p:sp>
          <p:nvSpPr>
            <p:cNvPr id="12" name="任意多边形 11"/>
            <p:cNvSpPr/>
            <p:nvPr>
              <p:custDataLst>
                <p:tags r:id="rId7"/>
              </p:custDataLst>
            </p:nvPr>
          </p:nvSpPr>
          <p:spPr>
            <a:xfrm>
              <a:off x="4538663"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02</a:t>
              </a:r>
              <a:endParaRPr lang="zh-CN" altLang="en-US" sz="2400">
                <a:solidFill>
                  <a:schemeClr val="bg1"/>
                </a:solidFill>
              </a:endParaRPr>
            </a:p>
          </p:txBody>
        </p:sp>
        <p:sp>
          <p:nvSpPr>
            <p:cNvPr id="13" name="文本框 12"/>
            <p:cNvSpPr txBox="1"/>
            <p:nvPr>
              <p:custDataLst>
                <p:tags r:id="rId8"/>
              </p:custDataLst>
            </p:nvPr>
          </p:nvSpPr>
          <p:spPr>
            <a:xfrm>
              <a:off x="4256088"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14" name="文本框 13"/>
            <p:cNvSpPr txBox="1"/>
            <p:nvPr>
              <p:custDataLst>
                <p:tags r:id="rId9"/>
              </p:custDataLst>
            </p:nvPr>
          </p:nvSpPr>
          <p:spPr>
            <a:xfrm>
              <a:off x="4256088"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15" name="组合 14"/>
          <p:cNvGrpSpPr/>
          <p:nvPr>
            <p:custDataLst>
              <p:tags r:id="rId10"/>
            </p:custDataLst>
          </p:nvPr>
        </p:nvGrpSpPr>
        <p:grpSpPr>
          <a:xfrm>
            <a:off x="6634163" y="1727200"/>
            <a:ext cx="1301750" cy="4597400"/>
            <a:chOff x="6634163" y="1727200"/>
            <a:chExt cx="1301750" cy="4597400"/>
          </a:xfrm>
        </p:grpSpPr>
        <p:sp>
          <p:nvSpPr>
            <p:cNvPr id="16" name="任意多边形 15"/>
            <p:cNvSpPr/>
            <p:nvPr>
              <p:custDataLst>
                <p:tags r:id="rId11"/>
              </p:custDataLst>
            </p:nvPr>
          </p:nvSpPr>
          <p:spPr>
            <a:xfrm>
              <a:off x="6916738"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smtClean="0">
                  <a:solidFill>
                    <a:schemeClr val="bg1"/>
                  </a:solidFill>
                </a:rPr>
                <a:t>03</a:t>
              </a:r>
              <a:endParaRPr lang="zh-CN" altLang="en-US" sz="2400" dirty="0">
                <a:solidFill>
                  <a:schemeClr val="bg1"/>
                </a:solidFill>
              </a:endParaRPr>
            </a:p>
          </p:txBody>
        </p:sp>
        <p:sp>
          <p:nvSpPr>
            <p:cNvPr id="17" name="文本框 16"/>
            <p:cNvSpPr txBox="1"/>
            <p:nvPr>
              <p:custDataLst>
                <p:tags r:id="rId12"/>
              </p:custDataLst>
            </p:nvPr>
          </p:nvSpPr>
          <p:spPr>
            <a:xfrm>
              <a:off x="6634163"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8" name="文本框 17"/>
            <p:cNvSpPr txBox="1"/>
            <p:nvPr>
              <p:custDataLst>
                <p:tags r:id="rId13"/>
              </p:custDataLst>
            </p:nvPr>
          </p:nvSpPr>
          <p:spPr>
            <a:xfrm>
              <a:off x="6634163"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19" name="组合 18"/>
          <p:cNvGrpSpPr/>
          <p:nvPr>
            <p:custDataLst>
              <p:tags r:id="rId14"/>
            </p:custDataLst>
          </p:nvPr>
        </p:nvGrpSpPr>
        <p:grpSpPr>
          <a:xfrm>
            <a:off x="9012238" y="1727200"/>
            <a:ext cx="1301750" cy="4597400"/>
            <a:chOff x="9012238" y="1727200"/>
            <a:chExt cx="1301750" cy="4597400"/>
          </a:xfrm>
        </p:grpSpPr>
        <p:sp>
          <p:nvSpPr>
            <p:cNvPr id="20" name="任意多边形 19"/>
            <p:cNvSpPr/>
            <p:nvPr>
              <p:custDataLst>
                <p:tags r:id="rId15"/>
              </p:custDataLst>
            </p:nvPr>
          </p:nvSpPr>
          <p:spPr>
            <a:xfrm>
              <a:off x="9294813"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smtClean="0">
                  <a:solidFill>
                    <a:schemeClr val="bg1"/>
                  </a:solidFill>
                </a:rPr>
                <a:t>04</a:t>
              </a:r>
              <a:endParaRPr lang="zh-CN" altLang="en-US" sz="2400" dirty="0">
                <a:solidFill>
                  <a:schemeClr val="bg1"/>
                </a:solidFill>
              </a:endParaRPr>
            </a:p>
          </p:txBody>
        </p:sp>
        <p:sp>
          <p:nvSpPr>
            <p:cNvPr id="21" name="文本框 20"/>
            <p:cNvSpPr txBox="1"/>
            <p:nvPr>
              <p:custDataLst>
                <p:tags r:id="rId16"/>
              </p:custDataLst>
            </p:nvPr>
          </p:nvSpPr>
          <p:spPr>
            <a:xfrm>
              <a:off x="9012238"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22" name="文本框 21"/>
            <p:cNvSpPr txBox="1"/>
            <p:nvPr>
              <p:custDataLst>
                <p:tags r:id="rId17"/>
              </p:custDataLst>
            </p:nvPr>
          </p:nvSpPr>
          <p:spPr>
            <a:xfrm>
              <a:off x="9012238"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sp>
        <p:nvSpPr>
          <p:cNvPr id="3" name="文本框 2"/>
          <p:cNvSpPr txBox="1"/>
          <p:nvPr>
            <p:custDataLst>
              <p:tags r:id="rId18"/>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19"/>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p:cNvCxnSpPr/>
          <p:nvPr>
            <p:custDataLst>
              <p:tags r:id="rId1"/>
            </p:custDataLst>
          </p:nvPr>
        </p:nvCxnSpPr>
        <p:spPr>
          <a:xfrm>
            <a:off x="571500" y="2717800"/>
            <a:ext cx="11049000" cy="0"/>
          </a:xfrm>
          <a:prstGeom prst="straightConnector1">
            <a:avLst/>
          </a:prstGeom>
          <a:ln w="127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7" name="组合 6"/>
          <p:cNvGrpSpPr/>
          <p:nvPr>
            <p:custDataLst>
              <p:tags r:id="rId2"/>
            </p:custDataLst>
          </p:nvPr>
        </p:nvGrpSpPr>
        <p:grpSpPr>
          <a:xfrm>
            <a:off x="692150" y="1727200"/>
            <a:ext cx="1301750" cy="4597400"/>
            <a:chOff x="692150" y="1727200"/>
            <a:chExt cx="1301750" cy="4597400"/>
          </a:xfrm>
        </p:grpSpPr>
        <p:sp>
          <p:nvSpPr>
            <p:cNvPr id="8" name="任意多边形 7"/>
            <p:cNvSpPr/>
            <p:nvPr>
              <p:custDataLst>
                <p:tags r:id="rId3"/>
              </p:custDataLst>
            </p:nvPr>
          </p:nvSpPr>
          <p:spPr>
            <a:xfrm>
              <a:off x="974725"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01</a:t>
              </a:r>
              <a:endParaRPr lang="zh-CN" altLang="en-US" sz="2400">
                <a:solidFill>
                  <a:schemeClr val="bg1"/>
                </a:solidFill>
              </a:endParaRPr>
            </a:p>
          </p:txBody>
        </p:sp>
        <p:sp>
          <p:nvSpPr>
            <p:cNvPr id="9" name="文本框 8"/>
            <p:cNvSpPr txBox="1"/>
            <p:nvPr>
              <p:custDataLst>
                <p:tags r:id="rId4"/>
              </p:custDataLst>
            </p:nvPr>
          </p:nvSpPr>
          <p:spPr>
            <a:xfrm>
              <a:off x="69215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0" name="文本框 9"/>
            <p:cNvSpPr txBox="1"/>
            <p:nvPr>
              <p:custDataLst>
                <p:tags r:id="rId5"/>
              </p:custDataLst>
            </p:nvPr>
          </p:nvSpPr>
          <p:spPr>
            <a:xfrm>
              <a:off x="69215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11" name="组合 10"/>
          <p:cNvGrpSpPr/>
          <p:nvPr>
            <p:custDataLst>
              <p:tags r:id="rId6"/>
            </p:custDataLst>
          </p:nvPr>
        </p:nvGrpSpPr>
        <p:grpSpPr>
          <a:xfrm>
            <a:off x="3070225" y="1727200"/>
            <a:ext cx="1301750" cy="4597400"/>
            <a:chOff x="3070225" y="1727200"/>
            <a:chExt cx="1301750" cy="4597400"/>
          </a:xfrm>
        </p:grpSpPr>
        <p:sp>
          <p:nvSpPr>
            <p:cNvPr id="12" name="任意多边形 11"/>
            <p:cNvSpPr/>
            <p:nvPr>
              <p:custDataLst>
                <p:tags r:id="rId7"/>
              </p:custDataLst>
            </p:nvPr>
          </p:nvSpPr>
          <p:spPr>
            <a:xfrm>
              <a:off x="3352800"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02</a:t>
              </a:r>
              <a:endParaRPr lang="zh-CN" altLang="en-US" sz="2400">
                <a:solidFill>
                  <a:schemeClr val="bg1"/>
                </a:solidFill>
              </a:endParaRPr>
            </a:p>
          </p:txBody>
        </p:sp>
        <p:sp>
          <p:nvSpPr>
            <p:cNvPr id="13" name="文本框 12"/>
            <p:cNvSpPr txBox="1"/>
            <p:nvPr>
              <p:custDataLst>
                <p:tags r:id="rId8"/>
              </p:custDataLst>
            </p:nvPr>
          </p:nvSpPr>
          <p:spPr>
            <a:xfrm>
              <a:off x="3070225"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14" name="文本框 13"/>
            <p:cNvSpPr txBox="1"/>
            <p:nvPr>
              <p:custDataLst>
                <p:tags r:id="rId9"/>
              </p:custDataLst>
            </p:nvPr>
          </p:nvSpPr>
          <p:spPr>
            <a:xfrm>
              <a:off x="3070225"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15" name="组合 14"/>
          <p:cNvGrpSpPr/>
          <p:nvPr>
            <p:custDataLst>
              <p:tags r:id="rId10"/>
            </p:custDataLst>
          </p:nvPr>
        </p:nvGrpSpPr>
        <p:grpSpPr>
          <a:xfrm>
            <a:off x="5448300" y="1727200"/>
            <a:ext cx="1301750" cy="4597400"/>
            <a:chOff x="5448300" y="1727200"/>
            <a:chExt cx="1301750" cy="4597400"/>
          </a:xfrm>
        </p:grpSpPr>
        <p:sp>
          <p:nvSpPr>
            <p:cNvPr id="16" name="任意多边形 15"/>
            <p:cNvSpPr/>
            <p:nvPr>
              <p:custDataLst>
                <p:tags r:id="rId11"/>
              </p:custDataLst>
            </p:nvPr>
          </p:nvSpPr>
          <p:spPr>
            <a:xfrm>
              <a:off x="5730875"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03</a:t>
              </a:r>
              <a:endParaRPr lang="zh-CN" altLang="en-US" sz="2400">
                <a:solidFill>
                  <a:schemeClr val="bg1"/>
                </a:solidFill>
              </a:endParaRPr>
            </a:p>
          </p:txBody>
        </p:sp>
        <p:sp>
          <p:nvSpPr>
            <p:cNvPr id="17" name="文本框 16"/>
            <p:cNvSpPr txBox="1"/>
            <p:nvPr>
              <p:custDataLst>
                <p:tags r:id="rId12"/>
              </p:custDataLst>
            </p:nvPr>
          </p:nvSpPr>
          <p:spPr>
            <a:xfrm>
              <a:off x="544830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dirty="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8" name="文本框 17"/>
            <p:cNvSpPr txBox="1"/>
            <p:nvPr>
              <p:custDataLst>
                <p:tags r:id="rId13"/>
              </p:custDataLst>
            </p:nvPr>
          </p:nvSpPr>
          <p:spPr>
            <a:xfrm>
              <a:off x="544830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19" name="组合 18"/>
          <p:cNvGrpSpPr/>
          <p:nvPr>
            <p:custDataLst>
              <p:tags r:id="rId14"/>
            </p:custDataLst>
          </p:nvPr>
        </p:nvGrpSpPr>
        <p:grpSpPr>
          <a:xfrm>
            <a:off x="7826375" y="1727200"/>
            <a:ext cx="1301750" cy="4597400"/>
            <a:chOff x="7826375" y="1727200"/>
            <a:chExt cx="1301750" cy="4597400"/>
          </a:xfrm>
        </p:grpSpPr>
        <p:sp>
          <p:nvSpPr>
            <p:cNvPr id="20" name="任意多边形 19"/>
            <p:cNvSpPr/>
            <p:nvPr>
              <p:custDataLst>
                <p:tags r:id="rId15"/>
              </p:custDataLst>
            </p:nvPr>
          </p:nvSpPr>
          <p:spPr>
            <a:xfrm>
              <a:off x="8108950"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04</a:t>
              </a:r>
              <a:endParaRPr lang="zh-CN" altLang="en-US" sz="2400">
                <a:solidFill>
                  <a:schemeClr val="bg1"/>
                </a:solidFill>
              </a:endParaRPr>
            </a:p>
          </p:txBody>
        </p:sp>
        <p:sp>
          <p:nvSpPr>
            <p:cNvPr id="21" name="文本框 20"/>
            <p:cNvSpPr txBox="1"/>
            <p:nvPr>
              <p:custDataLst>
                <p:tags r:id="rId16"/>
              </p:custDataLst>
            </p:nvPr>
          </p:nvSpPr>
          <p:spPr>
            <a:xfrm>
              <a:off x="7826375"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22" name="文本框 21"/>
            <p:cNvSpPr txBox="1"/>
            <p:nvPr>
              <p:custDataLst>
                <p:tags r:id="rId17"/>
              </p:custDataLst>
            </p:nvPr>
          </p:nvSpPr>
          <p:spPr>
            <a:xfrm>
              <a:off x="7826375"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23" name="组合 22"/>
          <p:cNvGrpSpPr/>
          <p:nvPr>
            <p:custDataLst>
              <p:tags r:id="rId18"/>
            </p:custDataLst>
          </p:nvPr>
        </p:nvGrpSpPr>
        <p:grpSpPr>
          <a:xfrm>
            <a:off x="10204450" y="1727200"/>
            <a:ext cx="1301750" cy="4597400"/>
            <a:chOff x="10204450" y="1727200"/>
            <a:chExt cx="1301750" cy="4597400"/>
          </a:xfrm>
        </p:grpSpPr>
        <p:sp>
          <p:nvSpPr>
            <p:cNvPr id="24" name="任意多边形 23"/>
            <p:cNvSpPr/>
            <p:nvPr>
              <p:custDataLst>
                <p:tags r:id="rId19"/>
              </p:custDataLst>
            </p:nvPr>
          </p:nvSpPr>
          <p:spPr>
            <a:xfrm>
              <a:off x="10487024"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05</a:t>
              </a:r>
              <a:endParaRPr lang="zh-CN" altLang="en-US" sz="2400">
                <a:solidFill>
                  <a:schemeClr val="bg1"/>
                </a:solidFill>
              </a:endParaRPr>
            </a:p>
          </p:txBody>
        </p:sp>
        <p:sp>
          <p:nvSpPr>
            <p:cNvPr id="25" name="文本框 24"/>
            <p:cNvSpPr txBox="1"/>
            <p:nvPr>
              <p:custDataLst>
                <p:tags r:id="rId20"/>
              </p:custDataLst>
            </p:nvPr>
          </p:nvSpPr>
          <p:spPr>
            <a:xfrm>
              <a:off x="1020445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26" name="文本框 25"/>
            <p:cNvSpPr txBox="1"/>
            <p:nvPr>
              <p:custDataLst>
                <p:tags r:id="rId21"/>
              </p:custDataLst>
            </p:nvPr>
          </p:nvSpPr>
          <p:spPr>
            <a:xfrm>
              <a:off x="1020445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sp>
        <p:nvSpPr>
          <p:cNvPr id="3" name="文本框 2"/>
          <p:cNvSpPr txBox="1"/>
          <p:nvPr>
            <p:custDataLst>
              <p:tags r:id="rId22"/>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2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p:cNvCxnSpPr/>
          <p:nvPr>
            <p:custDataLst>
              <p:tags r:id="rId1"/>
            </p:custDataLst>
          </p:nvPr>
        </p:nvCxnSpPr>
        <p:spPr>
          <a:xfrm>
            <a:off x="571500" y="2717800"/>
            <a:ext cx="11049000" cy="0"/>
          </a:xfrm>
          <a:prstGeom prst="straightConnector1">
            <a:avLst/>
          </a:prstGeom>
          <a:ln w="127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7" name="组合 6"/>
          <p:cNvGrpSpPr/>
          <p:nvPr>
            <p:custDataLst>
              <p:tags r:id="rId2"/>
            </p:custDataLst>
          </p:nvPr>
        </p:nvGrpSpPr>
        <p:grpSpPr>
          <a:xfrm>
            <a:off x="692150" y="1727200"/>
            <a:ext cx="1301750" cy="4597400"/>
            <a:chOff x="692150" y="1727200"/>
            <a:chExt cx="1301750" cy="4597400"/>
          </a:xfrm>
        </p:grpSpPr>
        <p:sp>
          <p:nvSpPr>
            <p:cNvPr id="8" name="任意多边形 7"/>
            <p:cNvSpPr/>
            <p:nvPr>
              <p:custDataLst>
                <p:tags r:id="rId3"/>
              </p:custDataLst>
            </p:nvPr>
          </p:nvSpPr>
          <p:spPr>
            <a:xfrm>
              <a:off x="974725"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01</a:t>
              </a:r>
              <a:endParaRPr lang="zh-CN" altLang="en-US" sz="2400">
                <a:solidFill>
                  <a:schemeClr val="bg1"/>
                </a:solidFill>
              </a:endParaRPr>
            </a:p>
          </p:txBody>
        </p:sp>
        <p:sp>
          <p:nvSpPr>
            <p:cNvPr id="9" name="文本框 8"/>
            <p:cNvSpPr txBox="1"/>
            <p:nvPr>
              <p:custDataLst>
                <p:tags r:id="rId4"/>
              </p:custDataLst>
            </p:nvPr>
          </p:nvSpPr>
          <p:spPr>
            <a:xfrm>
              <a:off x="69215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0" name="文本框 9"/>
            <p:cNvSpPr txBox="1"/>
            <p:nvPr>
              <p:custDataLst>
                <p:tags r:id="rId5"/>
              </p:custDataLst>
            </p:nvPr>
          </p:nvSpPr>
          <p:spPr>
            <a:xfrm>
              <a:off x="69215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dirty="0" smtClean="0">
                  <a:solidFill>
                    <a:schemeClr val="bg1">
                      <a:lumMod val="50000"/>
                    </a:schemeClr>
                  </a:solidFill>
                </a:rPr>
                <a:t>Lorem ipsum dolor sit </a:t>
              </a:r>
              <a:r>
                <a:rPr lang="en-US" altLang="zh-CN" dirty="0" err="1" smtClean="0">
                  <a:solidFill>
                    <a:schemeClr val="bg1">
                      <a:lumMod val="50000"/>
                    </a:schemeClr>
                  </a:solidFill>
                </a:rPr>
                <a:t>amet</a:t>
              </a:r>
              <a:r>
                <a:rPr lang="en-US" altLang="zh-CN" dirty="0" smtClean="0">
                  <a:solidFill>
                    <a:schemeClr val="bg1">
                      <a:lumMod val="50000"/>
                    </a:schemeClr>
                  </a:solidFill>
                </a:rPr>
                <a:t>, </a:t>
              </a:r>
              <a:r>
                <a:rPr lang="en-US" altLang="zh-CN" dirty="0" err="1" smtClean="0">
                  <a:solidFill>
                    <a:schemeClr val="bg1">
                      <a:lumMod val="50000"/>
                    </a:schemeClr>
                  </a:solidFill>
                </a:rPr>
                <a:t>consectetur</a:t>
              </a:r>
              <a:r>
                <a:rPr lang="en-US" altLang="zh-CN" dirty="0" smtClean="0">
                  <a:solidFill>
                    <a:schemeClr val="bg1">
                      <a:lumMod val="50000"/>
                    </a:schemeClr>
                  </a:solidFill>
                </a:rPr>
                <a:t> </a:t>
              </a:r>
              <a:r>
                <a:rPr lang="en-US" altLang="zh-CN" dirty="0" err="1" smtClean="0">
                  <a:solidFill>
                    <a:schemeClr val="bg1">
                      <a:lumMod val="50000"/>
                    </a:schemeClr>
                  </a:solidFill>
                </a:rPr>
                <a:t>adipisicing</a:t>
              </a:r>
              <a:r>
                <a:rPr lang="en-US" altLang="zh-CN" dirty="0" smtClean="0">
                  <a:solidFill>
                    <a:schemeClr val="bg1">
                      <a:lumMod val="50000"/>
                    </a:schemeClr>
                  </a:solidFill>
                </a:rPr>
                <a:t> </a:t>
              </a:r>
              <a:r>
                <a:rPr lang="en-US" altLang="zh-CN" dirty="0" err="1" smtClean="0">
                  <a:solidFill>
                    <a:schemeClr val="bg1">
                      <a:lumMod val="50000"/>
                    </a:schemeClr>
                  </a:solidFill>
                </a:rPr>
                <a:t>elit</a:t>
              </a:r>
              <a:r>
                <a:rPr lang="en-US" altLang="zh-CN" dirty="0" smtClean="0">
                  <a:solidFill>
                    <a:schemeClr val="bg1">
                      <a:lumMod val="50000"/>
                    </a:schemeClr>
                  </a:solidFill>
                </a:rPr>
                <a:t>.</a:t>
              </a:r>
              <a:endParaRPr lang="zh-CN" altLang="en-US" dirty="0" smtClean="0">
                <a:solidFill>
                  <a:schemeClr val="bg1">
                    <a:lumMod val="50000"/>
                  </a:schemeClr>
                </a:solidFill>
              </a:endParaRPr>
            </a:p>
          </p:txBody>
        </p:sp>
      </p:grpSp>
      <p:grpSp>
        <p:nvGrpSpPr>
          <p:cNvPr id="11" name="组合 10"/>
          <p:cNvGrpSpPr/>
          <p:nvPr>
            <p:custDataLst>
              <p:tags r:id="rId6"/>
            </p:custDataLst>
          </p:nvPr>
        </p:nvGrpSpPr>
        <p:grpSpPr>
          <a:xfrm>
            <a:off x="2594610" y="1727200"/>
            <a:ext cx="1301750" cy="4597400"/>
            <a:chOff x="2594610" y="1727200"/>
            <a:chExt cx="1301750" cy="4597400"/>
          </a:xfrm>
        </p:grpSpPr>
        <p:sp>
          <p:nvSpPr>
            <p:cNvPr id="12" name="任意多边形 11"/>
            <p:cNvSpPr/>
            <p:nvPr>
              <p:custDataLst>
                <p:tags r:id="rId7"/>
              </p:custDataLst>
            </p:nvPr>
          </p:nvSpPr>
          <p:spPr>
            <a:xfrm>
              <a:off x="2877185"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02</a:t>
              </a:r>
              <a:endParaRPr lang="zh-CN" altLang="en-US" sz="2400">
                <a:solidFill>
                  <a:schemeClr val="bg1"/>
                </a:solidFill>
              </a:endParaRPr>
            </a:p>
          </p:txBody>
        </p:sp>
        <p:sp>
          <p:nvSpPr>
            <p:cNvPr id="13" name="文本框 12"/>
            <p:cNvSpPr txBox="1"/>
            <p:nvPr>
              <p:custDataLst>
                <p:tags r:id="rId8"/>
              </p:custDataLst>
            </p:nvPr>
          </p:nvSpPr>
          <p:spPr>
            <a:xfrm>
              <a:off x="259461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14" name="文本框 13"/>
            <p:cNvSpPr txBox="1"/>
            <p:nvPr>
              <p:custDataLst>
                <p:tags r:id="rId9"/>
              </p:custDataLst>
            </p:nvPr>
          </p:nvSpPr>
          <p:spPr>
            <a:xfrm>
              <a:off x="259461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15" name="组合 14"/>
          <p:cNvGrpSpPr/>
          <p:nvPr>
            <p:custDataLst>
              <p:tags r:id="rId10"/>
            </p:custDataLst>
          </p:nvPr>
        </p:nvGrpSpPr>
        <p:grpSpPr>
          <a:xfrm>
            <a:off x="4497070" y="1727200"/>
            <a:ext cx="1301750" cy="4597400"/>
            <a:chOff x="4497070" y="1727200"/>
            <a:chExt cx="1301750" cy="4597400"/>
          </a:xfrm>
        </p:grpSpPr>
        <p:sp>
          <p:nvSpPr>
            <p:cNvPr id="16" name="任意多边形 15"/>
            <p:cNvSpPr/>
            <p:nvPr>
              <p:custDataLst>
                <p:tags r:id="rId11"/>
              </p:custDataLst>
            </p:nvPr>
          </p:nvSpPr>
          <p:spPr>
            <a:xfrm>
              <a:off x="4779645"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03</a:t>
              </a:r>
              <a:endParaRPr lang="zh-CN" altLang="en-US" sz="2400">
                <a:solidFill>
                  <a:schemeClr val="bg1"/>
                </a:solidFill>
              </a:endParaRPr>
            </a:p>
          </p:txBody>
        </p:sp>
        <p:sp>
          <p:nvSpPr>
            <p:cNvPr id="17" name="文本框 16"/>
            <p:cNvSpPr txBox="1"/>
            <p:nvPr>
              <p:custDataLst>
                <p:tags r:id="rId12"/>
              </p:custDataLst>
            </p:nvPr>
          </p:nvSpPr>
          <p:spPr>
            <a:xfrm>
              <a:off x="449707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8" name="文本框 17"/>
            <p:cNvSpPr txBox="1"/>
            <p:nvPr>
              <p:custDataLst>
                <p:tags r:id="rId13"/>
              </p:custDataLst>
            </p:nvPr>
          </p:nvSpPr>
          <p:spPr>
            <a:xfrm>
              <a:off x="449707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19" name="组合 18"/>
          <p:cNvGrpSpPr/>
          <p:nvPr>
            <p:custDataLst>
              <p:tags r:id="rId14"/>
            </p:custDataLst>
          </p:nvPr>
        </p:nvGrpSpPr>
        <p:grpSpPr>
          <a:xfrm>
            <a:off x="6399530" y="1727200"/>
            <a:ext cx="1301750" cy="4597400"/>
            <a:chOff x="6399530" y="1727200"/>
            <a:chExt cx="1301750" cy="4597400"/>
          </a:xfrm>
        </p:grpSpPr>
        <p:sp>
          <p:nvSpPr>
            <p:cNvPr id="20" name="任意多边形 19"/>
            <p:cNvSpPr/>
            <p:nvPr>
              <p:custDataLst>
                <p:tags r:id="rId15"/>
              </p:custDataLst>
            </p:nvPr>
          </p:nvSpPr>
          <p:spPr>
            <a:xfrm>
              <a:off x="6682105"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04</a:t>
              </a:r>
              <a:endParaRPr lang="zh-CN" altLang="en-US" sz="2400">
                <a:solidFill>
                  <a:schemeClr val="bg1"/>
                </a:solidFill>
              </a:endParaRPr>
            </a:p>
          </p:txBody>
        </p:sp>
        <p:sp>
          <p:nvSpPr>
            <p:cNvPr id="21" name="文本框 20"/>
            <p:cNvSpPr txBox="1"/>
            <p:nvPr>
              <p:custDataLst>
                <p:tags r:id="rId16"/>
              </p:custDataLst>
            </p:nvPr>
          </p:nvSpPr>
          <p:spPr>
            <a:xfrm>
              <a:off x="639953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22" name="文本框 21"/>
            <p:cNvSpPr txBox="1"/>
            <p:nvPr>
              <p:custDataLst>
                <p:tags r:id="rId17"/>
              </p:custDataLst>
            </p:nvPr>
          </p:nvSpPr>
          <p:spPr>
            <a:xfrm>
              <a:off x="639953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23" name="组合 22"/>
          <p:cNvGrpSpPr/>
          <p:nvPr>
            <p:custDataLst>
              <p:tags r:id="rId18"/>
            </p:custDataLst>
          </p:nvPr>
        </p:nvGrpSpPr>
        <p:grpSpPr>
          <a:xfrm>
            <a:off x="8301990" y="1727200"/>
            <a:ext cx="1301750" cy="4597400"/>
            <a:chOff x="8301990" y="1727200"/>
            <a:chExt cx="1301750" cy="4597400"/>
          </a:xfrm>
        </p:grpSpPr>
        <p:sp>
          <p:nvSpPr>
            <p:cNvPr id="24" name="任意多边形 23"/>
            <p:cNvSpPr/>
            <p:nvPr>
              <p:custDataLst>
                <p:tags r:id="rId19"/>
              </p:custDataLst>
            </p:nvPr>
          </p:nvSpPr>
          <p:spPr>
            <a:xfrm>
              <a:off x="8584564"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05</a:t>
              </a:r>
              <a:endParaRPr lang="zh-CN" altLang="en-US" sz="2400">
                <a:solidFill>
                  <a:schemeClr val="bg1"/>
                </a:solidFill>
              </a:endParaRPr>
            </a:p>
          </p:txBody>
        </p:sp>
        <p:sp>
          <p:nvSpPr>
            <p:cNvPr id="25" name="文本框 24"/>
            <p:cNvSpPr txBox="1"/>
            <p:nvPr>
              <p:custDataLst>
                <p:tags r:id="rId20"/>
              </p:custDataLst>
            </p:nvPr>
          </p:nvSpPr>
          <p:spPr>
            <a:xfrm>
              <a:off x="830199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26" name="文本框 25"/>
            <p:cNvSpPr txBox="1"/>
            <p:nvPr>
              <p:custDataLst>
                <p:tags r:id="rId21"/>
              </p:custDataLst>
            </p:nvPr>
          </p:nvSpPr>
          <p:spPr>
            <a:xfrm>
              <a:off x="830199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27" name="组合 26"/>
          <p:cNvGrpSpPr/>
          <p:nvPr>
            <p:custDataLst>
              <p:tags r:id="rId22"/>
            </p:custDataLst>
          </p:nvPr>
        </p:nvGrpSpPr>
        <p:grpSpPr>
          <a:xfrm>
            <a:off x="10204450" y="1727200"/>
            <a:ext cx="1301750" cy="4597400"/>
            <a:chOff x="10204450" y="1727200"/>
            <a:chExt cx="1301750" cy="4597400"/>
          </a:xfrm>
        </p:grpSpPr>
        <p:sp>
          <p:nvSpPr>
            <p:cNvPr id="28" name="任意多边形 27"/>
            <p:cNvSpPr/>
            <p:nvPr>
              <p:custDataLst>
                <p:tags r:id="rId23"/>
              </p:custDataLst>
            </p:nvPr>
          </p:nvSpPr>
          <p:spPr>
            <a:xfrm>
              <a:off x="10487025"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06</a:t>
              </a:r>
              <a:endParaRPr lang="zh-CN" altLang="en-US" sz="2400">
                <a:solidFill>
                  <a:schemeClr val="bg1"/>
                </a:solidFill>
              </a:endParaRPr>
            </a:p>
          </p:txBody>
        </p:sp>
        <p:sp>
          <p:nvSpPr>
            <p:cNvPr id="29" name="文本框 28"/>
            <p:cNvSpPr txBox="1"/>
            <p:nvPr>
              <p:custDataLst>
                <p:tags r:id="rId24"/>
              </p:custDataLst>
            </p:nvPr>
          </p:nvSpPr>
          <p:spPr>
            <a:xfrm>
              <a:off x="1020445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30" name="文本框 29"/>
            <p:cNvSpPr txBox="1"/>
            <p:nvPr>
              <p:custDataLst>
                <p:tags r:id="rId25"/>
              </p:custDataLst>
            </p:nvPr>
          </p:nvSpPr>
          <p:spPr>
            <a:xfrm>
              <a:off x="1020445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sp>
        <p:nvSpPr>
          <p:cNvPr id="3" name="文本框 2"/>
          <p:cNvSpPr txBox="1"/>
          <p:nvPr>
            <p:custDataLst>
              <p:tags r:id="rId26"/>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27"/>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等腰三角形 7"/>
          <p:cNvSpPr/>
          <p:nvPr>
            <p:custDataLst>
              <p:tags r:id="rId1"/>
            </p:custDataLst>
          </p:nvPr>
        </p:nvSpPr>
        <p:spPr>
          <a:xfrm rot="5400000" flipH="1">
            <a:off x="3248991" y="2384457"/>
            <a:ext cx="405797" cy="331638"/>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custDataLst>
              <p:tags r:id="rId2"/>
            </p:custDataLst>
          </p:nvPr>
        </p:nvPicPr>
        <p:blipFill rotWithShape="1">
          <a:blip r:embed="rId3"/>
          <a:srcRect l="88021" t="22712" r="2955" b="25212"/>
          <a:stretch>
            <a:fillRect/>
          </a:stretch>
        </p:blipFill>
        <p:spPr>
          <a:xfrm>
            <a:off x="3289589" y="1841118"/>
            <a:ext cx="104335" cy="3960000"/>
          </a:xfrm>
          <a:prstGeom prst="rect">
            <a:avLst/>
          </a:prstGeom>
        </p:spPr>
      </p:pic>
      <p:sp>
        <p:nvSpPr>
          <p:cNvPr id="20" name="直角三角形 19"/>
          <p:cNvSpPr/>
          <p:nvPr>
            <p:custDataLst>
              <p:tags r:id="rId4"/>
            </p:custDataLst>
          </p:nvPr>
        </p:nvSpPr>
        <p:spPr>
          <a:xfrm flipH="1">
            <a:off x="2997201" y="2523071"/>
            <a:ext cx="622013" cy="399864"/>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15"/>
          <p:cNvSpPr/>
          <p:nvPr>
            <p:custDataLst>
              <p:tags r:id="rId5"/>
            </p:custDataLst>
          </p:nvPr>
        </p:nvSpPr>
        <p:spPr>
          <a:xfrm>
            <a:off x="2997203" y="2922935"/>
            <a:ext cx="2132605" cy="144105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400" smtClean="0">
                <a:solidFill>
                  <a:schemeClr val="bg1"/>
                </a:solidFill>
                <a:latin typeface="+mj-lt"/>
                <a:ea typeface="+mj-ea"/>
                <a:cs typeface="+mj-cs"/>
              </a:rPr>
              <a:t>LOREM IPSU</a:t>
            </a:r>
            <a:endParaRPr lang="zh-CN" altLang="en-US" sz="2400" dirty="0">
              <a:solidFill>
                <a:schemeClr val="bg1"/>
              </a:solidFill>
              <a:latin typeface="+mj-lt"/>
              <a:ea typeface="+mj-ea"/>
              <a:cs typeface="+mj-cs"/>
            </a:endParaRPr>
          </a:p>
        </p:txBody>
      </p:sp>
      <p:sp>
        <p:nvSpPr>
          <p:cNvPr id="3" name="文本框 2"/>
          <p:cNvSpPr txBox="1"/>
          <p:nvPr>
            <p:custDataLst>
              <p:tags r:id="rId6"/>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
        <p:nvSpPr>
          <p:cNvPr id="4" name="文本框 3"/>
          <p:cNvSpPr txBox="1"/>
          <p:nvPr>
            <p:custDataLst>
              <p:tags r:id="rId7"/>
            </p:custDataLst>
          </p:nvPr>
        </p:nvSpPr>
        <p:spPr>
          <a:xfrm>
            <a:off x="5628172" y="1751138"/>
            <a:ext cx="3566628" cy="3825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fontAlgn="base">
              <a:lnSpc>
                <a:spcPct val="150000"/>
              </a:lnSpc>
              <a:spcBef>
                <a:spcPct val="0"/>
              </a:spcBef>
              <a:spcAft>
                <a:spcPct val="0"/>
              </a:spcAft>
              <a:defRPr>
                <a:solidFill>
                  <a:schemeClr val="tx1">
                    <a:lumMod val="50000"/>
                    <a:lumOff val="50000"/>
                  </a:schemeClr>
                </a:solidFill>
              </a:defRPr>
            </a:lvl1pPr>
            <a:lvl2pPr fontAlgn="base">
              <a:spcBef>
                <a:spcPct val="0"/>
              </a:spcBef>
              <a:spcAft>
                <a:spcPct val="0"/>
              </a:spcAft>
              <a:defRPr>
                <a:latin typeface="Arial" panose="020B0604020202020204" pitchFamily="34" charset="0"/>
                <a:ea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pt-BR" altLang="zh-CN" smtClean="0"/>
              <a:t>Lorem ipsum dolor sit amet, consectetur adipisicing elit.</a:t>
            </a:r>
            <a:endParaRPr lang="zh-CN" altLang="en-US" dirty="0"/>
          </a:p>
        </p:txBody>
      </p:sp>
    </p:spTree>
    <p:custDataLst>
      <p:tags r:id="rId8"/>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1"/>
            </p:custDataLst>
          </p:nvPr>
        </p:nvGrpSpPr>
        <p:grpSpPr>
          <a:xfrm>
            <a:off x="2396119" y="1517025"/>
            <a:ext cx="2502698" cy="2776848"/>
            <a:chOff x="778511" y="1161425"/>
            <a:chExt cx="2502698" cy="2776848"/>
          </a:xfrm>
        </p:grpSpPr>
        <p:sp>
          <p:nvSpPr>
            <p:cNvPr id="12" name="等腰三角形 7"/>
            <p:cNvSpPr/>
            <p:nvPr>
              <p:custDataLst>
                <p:tags r:id="rId2"/>
              </p:custDataLst>
            </p:nvPr>
          </p:nvSpPr>
          <p:spPr>
            <a:xfrm rot="5400000" flipH="1">
              <a:off x="958215" y="1646144"/>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3" name="Rectangle 17"/>
            <p:cNvSpPr>
              <a:spLocks noChangeArrowheads="1"/>
            </p:cNvSpPr>
            <p:nvPr>
              <p:custDataLst>
                <p:tags r:id="rId3"/>
              </p:custDataLst>
            </p:nvPr>
          </p:nvSpPr>
          <p:spPr bwMode="gray">
            <a:xfrm>
              <a:off x="1038789" y="2857977"/>
              <a:ext cx="2242420" cy="10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14" name="图片 13"/>
            <p:cNvPicPr>
              <a:picLocks noChangeAspect="1"/>
            </p:cNvPicPr>
            <p:nvPr>
              <p:custDataLst>
                <p:tags r:id="rId4"/>
              </p:custDataLst>
            </p:nvPr>
          </p:nvPicPr>
          <p:blipFill rotWithShape="1">
            <a:blip r:embed="rId5"/>
            <a:srcRect l="88021" t="22712" r="2955" b="25212"/>
            <a:stretch>
              <a:fillRect/>
            </a:stretch>
          </p:blipFill>
          <p:spPr>
            <a:xfrm>
              <a:off x="960050" y="1161425"/>
              <a:ext cx="78741" cy="2434136"/>
            </a:xfrm>
            <a:prstGeom prst="rect">
              <a:avLst/>
            </a:prstGeom>
          </p:spPr>
        </p:pic>
        <p:sp>
          <p:nvSpPr>
            <p:cNvPr id="15" name="直角三角形 14"/>
            <p:cNvSpPr/>
            <p:nvPr>
              <p:custDataLst>
                <p:tags r:id="rId6"/>
              </p:custDataLst>
            </p:nvPr>
          </p:nvSpPr>
          <p:spPr>
            <a:xfrm flipH="1">
              <a:off x="778511" y="1735344"/>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16" name="平行四边形 15"/>
            <p:cNvSpPr/>
            <p:nvPr>
              <p:custDataLst>
                <p:tags r:id="rId7"/>
              </p:custDataLst>
            </p:nvPr>
          </p:nvSpPr>
          <p:spPr>
            <a:xfrm>
              <a:off x="778513" y="1937572"/>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dirty="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4" name="组合 3"/>
          <p:cNvGrpSpPr/>
          <p:nvPr>
            <p:custDataLst>
              <p:tags r:id="rId8"/>
            </p:custDataLst>
          </p:nvPr>
        </p:nvGrpSpPr>
        <p:grpSpPr>
          <a:xfrm>
            <a:off x="7293184" y="2734093"/>
            <a:ext cx="2502698" cy="2776848"/>
            <a:chOff x="2471026" y="3796051"/>
            <a:chExt cx="2502698" cy="2776848"/>
          </a:xfrm>
        </p:grpSpPr>
        <p:sp>
          <p:nvSpPr>
            <p:cNvPr id="31" name="等腰三角形 7"/>
            <p:cNvSpPr/>
            <p:nvPr>
              <p:custDataLst>
                <p:tags r:id="rId9"/>
              </p:custDataLst>
            </p:nvPr>
          </p:nvSpPr>
          <p:spPr>
            <a:xfrm rot="5400000" flipH="1">
              <a:off x="2650730" y="4280770"/>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32" name="Rectangle 17"/>
            <p:cNvSpPr>
              <a:spLocks noChangeArrowheads="1"/>
            </p:cNvSpPr>
            <p:nvPr>
              <p:custDataLst>
                <p:tags r:id="rId10"/>
              </p:custDataLst>
            </p:nvPr>
          </p:nvSpPr>
          <p:spPr bwMode="gray">
            <a:xfrm>
              <a:off x="2731304" y="5492603"/>
              <a:ext cx="2242420" cy="10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33" name="图片 32"/>
            <p:cNvPicPr>
              <a:picLocks noChangeAspect="1"/>
            </p:cNvPicPr>
            <p:nvPr>
              <p:custDataLst>
                <p:tags r:id="rId11"/>
              </p:custDataLst>
            </p:nvPr>
          </p:nvPicPr>
          <p:blipFill rotWithShape="1">
            <a:blip r:embed="rId5"/>
            <a:srcRect l="88021" t="22712" r="2955" b="25212"/>
            <a:stretch>
              <a:fillRect/>
            </a:stretch>
          </p:blipFill>
          <p:spPr>
            <a:xfrm>
              <a:off x="2652565" y="3796051"/>
              <a:ext cx="78741" cy="2434136"/>
            </a:xfrm>
            <a:prstGeom prst="rect">
              <a:avLst/>
            </a:prstGeom>
          </p:spPr>
        </p:pic>
        <p:sp>
          <p:nvSpPr>
            <p:cNvPr id="34" name="直角三角形 33"/>
            <p:cNvSpPr/>
            <p:nvPr>
              <p:custDataLst>
                <p:tags r:id="rId12"/>
              </p:custDataLst>
            </p:nvPr>
          </p:nvSpPr>
          <p:spPr>
            <a:xfrm flipH="1">
              <a:off x="2471026" y="4369970"/>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35" name="平行四边形 15"/>
            <p:cNvSpPr/>
            <p:nvPr>
              <p:custDataLst>
                <p:tags r:id="rId13"/>
              </p:custDataLst>
            </p:nvPr>
          </p:nvSpPr>
          <p:spPr>
            <a:xfrm>
              <a:off x="2471028" y="4572198"/>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dirty="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sp>
        <p:nvSpPr>
          <p:cNvPr id="6" name="文本框 5"/>
          <p:cNvSpPr txBox="1"/>
          <p:nvPr>
            <p:custDataLst>
              <p:tags r:id="rId14"/>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15"/>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1"/>
            </p:custDataLst>
          </p:nvPr>
        </p:nvGrpSpPr>
        <p:grpSpPr>
          <a:xfrm>
            <a:off x="1001686" y="1351925"/>
            <a:ext cx="2502698" cy="2776848"/>
            <a:chOff x="778511" y="1161425"/>
            <a:chExt cx="2502698" cy="2776848"/>
          </a:xfrm>
        </p:grpSpPr>
        <p:sp>
          <p:nvSpPr>
            <p:cNvPr id="12" name="等腰三角形 7"/>
            <p:cNvSpPr/>
            <p:nvPr>
              <p:custDataLst>
                <p:tags r:id="rId2"/>
              </p:custDataLst>
            </p:nvPr>
          </p:nvSpPr>
          <p:spPr>
            <a:xfrm rot="5400000" flipH="1">
              <a:off x="958215" y="1646144"/>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3" name="Rectangle 17"/>
            <p:cNvSpPr>
              <a:spLocks noChangeArrowheads="1"/>
            </p:cNvSpPr>
            <p:nvPr>
              <p:custDataLst>
                <p:tags r:id="rId3"/>
              </p:custDataLst>
            </p:nvPr>
          </p:nvSpPr>
          <p:spPr bwMode="gray">
            <a:xfrm>
              <a:off x="1038789" y="2857977"/>
              <a:ext cx="2242420" cy="10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14" name="图片 13"/>
            <p:cNvPicPr>
              <a:picLocks noChangeAspect="1"/>
            </p:cNvPicPr>
            <p:nvPr>
              <p:custDataLst>
                <p:tags r:id="rId4"/>
              </p:custDataLst>
            </p:nvPr>
          </p:nvPicPr>
          <p:blipFill rotWithShape="1">
            <a:blip r:embed="rId5"/>
            <a:srcRect l="88021" t="22712" r="2955" b="25212"/>
            <a:stretch>
              <a:fillRect/>
            </a:stretch>
          </p:blipFill>
          <p:spPr>
            <a:xfrm>
              <a:off x="960050" y="1161425"/>
              <a:ext cx="78741" cy="2434136"/>
            </a:xfrm>
            <a:prstGeom prst="rect">
              <a:avLst/>
            </a:prstGeom>
          </p:spPr>
        </p:pic>
        <p:sp>
          <p:nvSpPr>
            <p:cNvPr id="15" name="直角三角形 14"/>
            <p:cNvSpPr/>
            <p:nvPr>
              <p:custDataLst>
                <p:tags r:id="rId6"/>
              </p:custDataLst>
            </p:nvPr>
          </p:nvSpPr>
          <p:spPr>
            <a:xfrm flipH="1">
              <a:off x="778511" y="1735344"/>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16" name="平行四边形 15"/>
            <p:cNvSpPr/>
            <p:nvPr>
              <p:custDataLst>
                <p:tags r:id="rId7"/>
              </p:custDataLst>
            </p:nvPr>
          </p:nvSpPr>
          <p:spPr>
            <a:xfrm>
              <a:off x="778513" y="1937572"/>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50" name="组合 49"/>
          <p:cNvGrpSpPr/>
          <p:nvPr>
            <p:custDataLst>
              <p:tags r:id="rId8"/>
            </p:custDataLst>
          </p:nvPr>
        </p:nvGrpSpPr>
        <p:grpSpPr>
          <a:xfrm>
            <a:off x="8687616" y="3085080"/>
            <a:ext cx="2502698" cy="2776848"/>
            <a:chOff x="4163541" y="1161425"/>
            <a:chExt cx="2502698" cy="2776848"/>
          </a:xfrm>
        </p:grpSpPr>
        <p:sp>
          <p:nvSpPr>
            <p:cNvPr id="18" name="等腰三角形 7"/>
            <p:cNvSpPr/>
            <p:nvPr>
              <p:custDataLst>
                <p:tags r:id="rId9"/>
              </p:custDataLst>
            </p:nvPr>
          </p:nvSpPr>
          <p:spPr>
            <a:xfrm rot="5400000" flipH="1">
              <a:off x="4343245" y="1646144"/>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9" name="Rectangle 17"/>
            <p:cNvSpPr>
              <a:spLocks noChangeArrowheads="1"/>
            </p:cNvSpPr>
            <p:nvPr>
              <p:custDataLst>
                <p:tags r:id="rId10"/>
              </p:custDataLst>
            </p:nvPr>
          </p:nvSpPr>
          <p:spPr bwMode="gray">
            <a:xfrm>
              <a:off x="4423819" y="2857977"/>
              <a:ext cx="2242420" cy="10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dirty="0"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20" name="图片 19"/>
            <p:cNvPicPr>
              <a:picLocks noChangeAspect="1"/>
            </p:cNvPicPr>
            <p:nvPr>
              <p:custDataLst>
                <p:tags r:id="rId11"/>
              </p:custDataLst>
            </p:nvPr>
          </p:nvPicPr>
          <p:blipFill rotWithShape="1">
            <a:blip r:embed="rId5"/>
            <a:srcRect l="88021" t="22712" r="2955" b="25212"/>
            <a:stretch>
              <a:fillRect/>
            </a:stretch>
          </p:blipFill>
          <p:spPr>
            <a:xfrm>
              <a:off x="4345080" y="1161425"/>
              <a:ext cx="78741" cy="2434136"/>
            </a:xfrm>
            <a:prstGeom prst="rect">
              <a:avLst/>
            </a:prstGeom>
          </p:spPr>
        </p:pic>
        <p:sp>
          <p:nvSpPr>
            <p:cNvPr id="21" name="直角三角形 20"/>
            <p:cNvSpPr/>
            <p:nvPr>
              <p:custDataLst>
                <p:tags r:id="rId12"/>
              </p:custDataLst>
            </p:nvPr>
          </p:nvSpPr>
          <p:spPr>
            <a:xfrm flipH="1">
              <a:off x="4163541" y="1735344"/>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22" name="平行四边形 15"/>
            <p:cNvSpPr/>
            <p:nvPr>
              <p:custDataLst>
                <p:tags r:id="rId13"/>
              </p:custDataLst>
            </p:nvPr>
          </p:nvSpPr>
          <p:spPr>
            <a:xfrm>
              <a:off x="4163543" y="1937572"/>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dirty="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4" name="组合 3"/>
          <p:cNvGrpSpPr/>
          <p:nvPr>
            <p:custDataLst>
              <p:tags r:id="rId14"/>
            </p:custDataLst>
          </p:nvPr>
        </p:nvGrpSpPr>
        <p:grpSpPr>
          <a:xfrm>
            <a:off x="4844651" y="2218502"/>
            <a:ext cx="2502698" cy="2776848"/>
            <a:chOff x="2471026" y="3796051"/>
            <a:chExt cx="2502698" cy="2776848"/>
          </a:xfrm>
        </p:grpSpPr>
        <p:sp>
          <p:nvSpPr>
            <p:cNvPr id="31" name="等腰三角形 7"/>
            <p:cNvSpPr/>
            <p:nvPr>
              <p:custDataLst>
                <p:tags r:id="rId15"/>
              </p:custDataLst>
            </p:nvPr>
          </p:nvSpPr>
          <p:spPr>
            <a:xfrm rot="5400000" flipH="1">
              <a:off x="2650730" y="4280770"/>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32" name="Rectangle 17"/>
            <p:cNvSpPr>
              <a:spLocks noChangeArrowheads="1"/>
            </p:cNvSpPr>
            <p:nvPr>
              <p:custDataLst>
                <p:tags r:id="rId16"/>
              </p:custDataLst>
            </p:nvPr>
          </p:nvSpPr>
          <p:spPr bwMode="gray">
            <a:xfrm>
              <a:off x="2731304" y="5492603"/>
              <a:ext cx="2242420" cy="10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33" name="图片 32"/>
            <p:cNvPicPr>
              <a:picLocks noChangeAspect="1"/>
            </p:cNvPicPr>
            <p:nvPr>
              <p:custDataLst>
                <p:tags r:id="rId17"/>
              </p:custDataLst>
            </p:nvPr>
          </p:nvPicPr>
          <p:blipFill rotWithShape="1">
            <a:blip r:embed="rId5"/>
            <a:srcRect l="88021" t="22712" r="2955" b="25212"/>
            <a:stretch>
              <a:fillRect/>
            </a:stretch>
          </p:blipFill>
          <p:spPr>
            <a:xfrm>
              <a:off x="2652565" y="3796051"/>
              <a:ext cx="78741" cy="2434136"/>
            </a:xfrm>
            <a:prstGeom prst="rect">
              <a:avLst/>
            </a:prstGeom>
          </p:spPr>
        </p:pic>
        <p:sp>
          <p:nvSpPr>
            <p:cNvPr id="34" name="直角三角形 33"/>
            <p:cNvSpPr/>
            <p:nvPr>
              <p:custDataLst>
                <p:tags r:id="rId18"/>
              </p:custDataLst>
            </p:nvPr>
          </p:nvSpPr>
          <p:spPr>
            <a:xfrm flipH="1">
              <a:off x="2471026" y="4369970"/>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35" name="平行四边形 15"/>
            <p:cNvSpPr/>
            <p:nvPr>
              <p:custDataLst>
                <p:tags r:id="rId19"/>
              </p:custDataLst>
            </p:nvPr>
          </p:nvSpPr>
          <p:spPr>
            <a:xfrm>
              <a:off x="2471028" y="4572198"/>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sp>
        <p:nvSpPr>
          <p:cNvPr id="6" name="文本框 5"/>
          <p:cNvSpPr txBox="1"/>
          <p:nvPr>
            <p:custDataLst>
              <p:tags r:id="rId20"/>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2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1"/>
            </p:custDataLst>
          </p:nvPr>
        </p:nvGrpSpPr>
        <p:grpSpPr>
          <a:xfrm>
            <a:off x="708978" y="1161425"/>
            <a:ext cx="2502698" cy="2919197"/>
            <a:chOff x="778511" y="1161425"/>
            <a:chExt cx="2502698" cy="2919197"/>
          </a:xfrm>
        </p:grpSpPr>
        <p:sp>
          <p:nvSpPr>
            <p:cNvPr id="12" name="等腰三角形 7"/>
            <p:cNvSpPr/>
            <p:nvPr>
              <p:custDataLst>
                <p:tags r:id="rId2"/>
              </p:custDataLst>
            </p:nvPr>
          </p:nvSpPr>
          <p:spPr>
            <a:xfrm rot="5400000" flipH="1">
              <a:off x="958215" y="1646144"/>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3" name="Rectangle 17"/>
            <p:cNvSpPr>
              <a:spLocks noChangeArrowheads="1"/>
            </p:cNvSpPr>
            <p:nvPr>
              <p:custDataLst>
                <p:tags r:id="rId3"/>
              </p:custDataLst>
            </p:nvPr>
          </p:nvSpPr>
          <p:spPr bwMode="gray">
            <a:xfrm>
              <a:off x="1038789" y="2857977"/>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14" name="图片 13"/>
            <p:cNvPicPr>
              <a:picLocks noChangeAspect="1"/>
            </p:cNvPicPr>
            <p:nvPr>
              <p:custDataLst>
                <p:tags r:id="rId4"/>
              </p:custDataLst>
            </p:nvPr>
          </p:nvPicPr>
          <p:blipFill rotWithShape="1">
            <a:blip r:embed="rId5"/>
            <a:srcRect l="88021" t="22712" r="2955" b="25212"/>
            <a:stretch>
              <a:fillRect/>
            </a:stretch>
          </p:blipFill>
          <p:spPr>
            <a:xfrm>
              <a:off x="960050" y="1161425"/>
              <a:ext cx="78741" cy="2434136"/>
            </a:xfrm>
            <a:prstGeom prst="rect">
              <a:avLst/>
            </a:prstGeom>
          </p:spPr>
        </p:pic>
        <p:sp>
          <p:nvSpPr>
            <p:cNvPr id="15" name="直角三角形 14"/>
            <p:cNvSpPr/>
            <p:nvPr>
              <p:custDataLst>
                <p:tags r:id="rId6"/>
              </p:custDataLst>
            </p:nvPr>
          </p:nvSpPr>
          <p:spPr>
            <a:xfrm flipH="1">
              <a:off x="778511" y="1735344"/>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16" name="平行四边形 15"/>
            <p:cNvSpPr/>
            <p:nvPr>
              <p:custDataLst>
                <p:tags r:id="rId7"/>
              </p:custDataLst>
            </p:nvPr>
          </p:nvSpPr>
          <p:spPr>
            <a:xfrm>
              <a:off x="778513" y="1937572"/>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50" name="组合 49"/>
          <p:cNvGrpSpPr/>
          <p:nvPr>
            <p:custDataLst>
              <p:tags r:id="rId8"/>
            </p:custDataLst>
          </p:nvPr>
        </p:nvGrpSpPr>
        <p:grpSpPr>
          <a:xfrm>
            <a:off x="6223208" y="1161425"/>
            <a:ext cx="2502698" cy="2776848"/>
            <a:chOff x="4163541" y="1161425"/>
            <a:chExt cx="2502698" cy="2776848"/>
          </a:xfrm>
        </p:grpSpPr>
        <p:sp>
          <p:nvSpPr>
            <p:cNvPr id="18" name="等腰三角形 7"/>
            <p:cNvSpPr/>
            <p:nvPr>
              <p:custDataLst>
                <p:tags r:id="rId9"/>
              </p:custDataLst>
            </p:nvPr>
          </p:nvSpPr>
          <p:spPr>
            <a:xfrm rot="5400000" flipH="1">
              <a:off x="4343245" y="1646144"/>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9" name="Rectangle 17"/>
            <p:cNvSpPr>
              <a:spLocks noChangeArrowheads="1"/>
            </p:cNvSpPr>
            <p:nvPr>
              <p:custDataLst>
                <p:tags r:id="rId10"/>
              </p:custDataLst>
            </p:nvPr>
          </p:nvSpPr>
          <p:spPr bwMode="gray">
            <a:xfrm>
              <a:off x="4423819" y="2857977"/>
              <a:ext cx="2242420" cy="10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20" name="图片 19"/>
            <p:cNvPicPr>
              <a:picLocks noChangeAspect="1"/>
            </p:cNvPicPr>
            <p:nvPr>
              <p:custDataLst>
                <p:tags r:id="rId11"/>
              </p:custDataLst>
            </p:nvPr>
          </p:nvPicPr>
          <p:blipFill rotWithShape="1">
            <a:blip r:embed="rId5"/>
            <a:srcRect l="88021" t="22712" r="2955" b="25212"/>
            <a:stretch>
              <a:fillRect/>
            </a:stretch>
          </p:blipFill>
          <p:spPr>
            <a:xfrm>
              <a:off x="4345080" y="1161425"/>
              <a:ext cx="78741" cy="2434136"/>
            </a:xfrm>
            <a:prstGeom prst="rect">
              <a:avLst/>
            </a:prstGeom>
          </p:spPr>
        </p:pic>
        <p:sp>
          <p:nvSpPr>
            <p:cNvPr id="21" name="直角三角形 20"/>
            <p:cNvSpPr/>
            <p:nvPr>
              <p:custDataLst>
                <p:tags r:id="rId12"/>
              </p:custDataLst>
            </p:nvPr>
          </p:nvSpPr>
          <p:spPr>
            <a:xfrm flipH="1">
              <a:off x="4163541" y="1735344"/>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22" name="平行四边形 15"/>
            <p:cNvSpPr/>
            <p:nvPr>
              <p:custDataLst>
                <p:tags r:id="rId13"/>
              </p:custDataLst>
            </p:nvPr>
          </p:nvSpPr>
          <p:spPr>
            <a:xfrm>
              <a:off x="4163543" y="1937572"/>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4" name="组合 3"/>
          <p:cNvGrpSpPr/>
          <p:nvPr>
            <p:custDataLst>
              <p:tags r:id="rId14"/>
            </p:custDataLst>
          </p:nvPr>
        </p:nvGrpSpPr>
        <p:grpSpPr>
          <a:xfrm>
            <a:off x="3466093" y="3137111"/>
            <a:ext cx="2502698" cy="2776848"/>
            <a:chOff x="2471026" y="3796051"/>
            <a:chExt cx="2502698" cy="2776848"/>
          </a:xfrm>
        </p:grpSpPr>
        <p:sp>
          <p:nvSpPr>
            <p:cNvPr id="31" name="等腰三角形 7"/>
            <p:cNvSpPr/>
            <p:nvPr>
              <p:custDataLst>
                <p:tags r:id="rId15"/>
              </p:custDataLst>
            </p:nvPr>
          </p:nvSpPr>
          <p:spPr>
            <a:xfrm rot="5400000" flipH="1">
              <a:off x="2650730" y="4280770"/>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32" name="Rectangle 17"/>
            <p:cNvSpPr>
              <a:spLocks noChangeArrowheads="1"/>
            </p:cNvSpPr>
            <p:nvPr>
              <p:custDataLst>
                <p:tags r:id="rId16"/>
              </p:custDataLst>
            </p:nvPr>
          </p:nvSpPr>
          <p:spPr bwMode="gray">
            <a:xfrm>
              <a:off x="2731304" y="5492603"/>
              <a:ext cx="2242420" cy="10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33" name="图片 32"/>
            <p:cNvPicPr>
              <a:picLocks noChangeAspect="1"/>
            </p:cNvPicPr>
            <p:nvPr>
              <p:custDataLst>
                <p:tags r:id="rId17"/>
              </p:custDataLst>
            </p:nvPr>
          </p:nvPicPr>
          <p:blipFill rotWithShape="1">
            <a:blip r:embed="rId5"/>
            <a:srcRect l="88021" t="22712" r="2955" b="25212"/>
            <a:stretch>
              <a:fillRect/>
            </a:stretch>
          </p:blipFill>
          <p:spPr>
            <a:xfrm>
              <a:off x="2652565" y="3796051"/>
              <a:ext cx="78741" cy="2434136"/>
            </a:xfrm>
            <a:prstGeom prst="rect">
              <a:avLst/>
            </a:prstGeom>
          </p:spPr>
        </p:pic>
        <p:sp>
          <p:nvSpPr>
            <p:cNvPr id="34" name="直角三角形 33"/>
            <p:cNvSpPr/>
            <p:nvPr>
              <p:custDataLst>
                <p:tags r:id="rId18"/>
              </p:custDataLst>
            </p:nvPr>
          </p:nvSpPr>
          <p:spPr>
            <a:xfrm flipH="1">
              <a:off x="2471026" y="4369970"/>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35" name="平行四边形 15"/>
            <p:cNvSpPr/>
            <p:nvPr>
              <p:custDataLst>
                <p:tags r:id="rId19"/>
              </p:custDataLst>
            </p:nvPr>
          </p:nvSpPr>
          <p:spPr>
            <a:xfrm>
              <a:off x="2471028" y="4572198"/>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7" name="组合 6"/>
          <p:cNvGrpSpPr/>
          <p:nvPr>
            <p:custDataLst>
              <p:tags r:id="rId20"/>
            </p:custDataLst>
          </p:nvPr>
        </p:nvGrpSpPr>
        <p:grpSpPr>
          <a:xfrm>
            <a:off x="8980324" y="3137111"/>
            <a:ext cx="2502698" cy="2776848"/>
            <a:chOff x="5856056" y="3796051"/>
            <a:chExt cx="2502698" cy="2776848"/>
          </a:xfrm>
        </p:grpSpPr>
        <p:sp>
          <p:nvSpPr>
            <p:cNvPr id="37" name="等腰三角形 7"/>
            <p:cNvSpPr/>
            <p:nvPr>
              <p:custDataLst>
                <p:tags r:id="rId21"/>
              </p:custDataLst>
            </p:nvPr>
          </p:nvSpPr>
          <p:spPr>
            <a:xfrm rot="5400000" flipH="1">
              <a:off x="6035760" y="4280770"/>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38" name="Rectangle 17"/>
            <p:cNvSpPr>
              <a:spLocks noChangeArrowheads="1"/>
            </p:cNvSpPr>
            <p:nvPr>
              <p:custDataLst>
                <p:tags r:id="rId22"/>
              </p:custDataLst>
            </p:nvPr>
          </p:nvSpPr>
          <p:spPr bwMode="gray">
            <a:xfrm>
              <a:off x="6116334" y="5492603"/>
              <a:ext cx="2242420" cy="10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39" name="图片 38"/>
            <p:cNvPicPr>
              <a:picLocks noChangeAspect="1"/>
            </p:cNvPicPr>
            <p:nvPr>
              <p:custDataLst>
                <p:tags r:id="rId23"/>
              </p:custDataLst>
            </p:nvPr>
          </p:nvPicPr>
          <p:blipFill rotWithShape="1">
            <a:blip r:embed="rId5"/>
            <a:srcRect l="88021" t="22712" r="2955" b="25212"/>
            <a:stretch>
              <a:fillRect/>
            </a:stretch>
          </p:blipFill>
          <p:spPr>
            <a:xfrm>
              <a:off x="6037595" y="3796051"/>
              <a:ext cx="78741" cy="2434136"/>
            </a:xfrm>
            <a:prstGeom prst="rect">
              <a:avLst/>
            </a:prstGeom>
          </p:spPr>
        </p:pic>
        <p:sp>
          <p:nvSpPr>
            <p:cNvPr id="40" name="直角三角形 39"/>
            <p:cNvSpPr/>
            <p:nvPr>
              <p:custDataLst>
                <p:tags r:id="rId24"/>
              </p:custDataLst>
            </p:nvPr>
          </p:nvSpPr>
          <p:spPr>
            <a:xfrm flipH="1">
              <a:off x="5856056" y="4369970"/>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41" name="平行四边形 15"/>
            <p:cNvSpPr/>
            <p:nvPr>
              <p:custDataLst>
                <p:tags r:id="rId25"/>
              </p:custDataLst>
            </p:nvPr>
          </p:nvSpPr>
          <p:spPr>
            <a:xfrm>
              <a:off x="5856058" y="4572198"/>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sp>
        <p:nvSpPr>
          <p:cNvPr id="6" name="文本框 5"/>
          <p:cNvSpPr txBox="1"/>
          <p:nvPr>
            <p:custDataLst>
              <p:tags r:id="rId26"/>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27"/>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custDataLst>
              <p:tags r:id="rId1"/>
            </p:custDataLst>
          </p:nvPr>
        </p:nvGrpSpPr>
        <p:grpSpPr>
          <a:xfrm>
            <a:off x="732156" y="1081913"/>
            <a:ext cx="2502698" cy="2919197"/>
            <a:chOff x="732156" y="1081913"/>
            <a:chExt cx="2502698" cy="2919197"/>
          </a:xfrm>
        </p:grpSpPr>
        <p:sp>
          <p:nvSpPr>
            <p:cNvPr id="12" name="等腰三角形 7"/>
            <p:cNvSpPr/>
            <p:nvPr>
              <p:custDataLst>
                <p:tags r:id="rId2"/>
              </p:custDataLst>
            </p:nvPr>
          </p:nvSpPr>
          <p:spPr>
            <a:xfrm rot="5400000" flipH="1">
              <a:off x="911860" y="1566632"/>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3" name="Rectangle 17"/>
            <p:cNvSpPr>
              <a:spLocks noChangeArrowheads="1"/>
            </p:cNvSpPr>
            <p:nvPr>
              <p:custDataLst>
                <p:tags r:id="rId3"/>
              </p:custDataLst>
            </p:nvPr>
          </p:nvSpPr>
          <p:spPr bwMode="gray">
            <a:xfrm>
              <a:off x="992434" y="2778465"/>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dirty="0"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14" name="图片 13"/>
            <p:cNvPicPr>
              <a:picLocks noChangeAspect="1"/>
            </p:cNvPicPr>
            <p:nvPr>
              <p:custDataLst>
                <p:tags r:id="rId4"/>
              </p:custDataLst>
            </p:nvPr>
          </p:nvPicPr>
          <p:blipFill rotWithShape="1">
            <a:blip r:embed="rId5"/>
            <a:srcRect l="88021" t="22712" r="2955" b="25212"/>
            <a:stretch>
              <a:fillRect/>
            </a:stretch>
          </p:blipFill>
          <p:spPr>
            <a:xfrm>
              <a:off x="913695" y="1081913"/>
              <a:ext cx="78741" cy="2434136"/>
            </a:xfrm>
            <a:prstGeom prst="rect">
              <a:avLst/>
            </a:prstGeom>
          </p:spPr>
        </p:pic>
        <p:sp>
          <p:nvSpPr>
            <p:cNvPr id="15" name="直角三角形 14"/>
            <p:cNvSpPr/>
            <p:nvPr>
              <p:custDataLst>
                <p:tags r:id="rId6"/>
              </p:custDataLst>
            </p:nvPr>
          </p:nvSpPr>
          <p:spPr>
            <a:xfrm flipH="1">
              <a:off x="732156" y="1655832"/>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16" name="平行四边形 15"/>
            <p:cNvSpPr/>
            <p:nvPr>
              <p:custDataLst>
                <p:tags r:id="rId7"/>
              </p:custDataLst>
            </p:nvPr>
          </p:nvSpPr>
          <p:spPr>
            <a:xfrm>
              <a:off x="732158" y="1858060"/>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2" name="组合 1"/>
          <p:cNvGrpSpPr/>
          <p:nvPr>
            <p:custDataLst>
              <p:tags r:id="rId8"/>
            </p:custDataLst>
          </p:nvPr>
        </p:nvGrpSpPr>
        <p:grpSpPr>
          <a:xfrm>
            <a:off x="4844652" y="1081913"/>
            <a:ext cx="2502698" cy="2919197"/>
            <a:chOff x="4844652" y="1081913"/>
            <a:chExt cx="2502698" cy="2919197"/>
          </a:xfrm>
        </p:grpSpPr>
        <p:sp>
          <p:nvSpPr>
            <p:cNvPr id="18" name="等腰三角形 7"/>
            <p:cNvSpPr/>
            <p:nvPr>
              <p:custDataLst>
                <p:tags r:id="rId9"/>
              </p:custDataLst>
            </p:nvPr>
          </p:nvSpPr>
          <p:spPr>
            <a:xfrm rot="5400000" flipH="1">
              <a:off x="5024356" y="1566632"/>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9" name="Rectangle 17"/>
            <p:cNvSpPr>
              <a:spLocks noChangeArrowheads="1"/>
            </p:cNvSpPr>
            <p:nvPr>
              <p:custDataLst>
                <p:tags r:id="rId10"/>
              </p:custDataLst>
            </p:nvPr>
          </p:nvSpPr>
          <p:spPr bwMode="gray">
            <a:xfrm>
              <a:off x="5104930" y="2778465"/>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dirty="0"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20" name="图片 19"/>
            <p:cNvPicPr>
              <a:picLocks noChangeAspect="1"/>
            </p:cNvPicPr>
            <p:nvPr>
              <p:custDataLst>
                <p:tags r:id="rId11"/>
              </p:custDataLst>
            </p:nvPr>
          </p:nvPicPr>
          <p:blipFill rotWithShape="1">
            <a:blip r:embed="rId5"/>
            <a:srcRect l="88021" t="22712" r="2955" b="25212"/>
            <a:stretch>
              <a:fillRect/>
            </a:stretch>
          </p:blipFill>
          <p:spPr>
            <a:xfrm>
              <a:off x="5026191" y="1081913"/>
              <a:ext cx="78741" cy="2434136"/>
            </a:xfrm>
            <a:prstGeom prst="rect">
              <a:avLst/>
            </a:prstGeom>
          </p:spPr>
        </p:pic>
        <p:sp>
          <p:nvSpPr>
            <p:cNvPr id="21" name="直角三角形 20"/>
            <p:cNvSpPr/>
            <p:nvPr>
              <p:custDataLst>
                <p:tags r:id="rId12"/>
              </p:custDataLst>
            </p:nvPr>
          </p:nvSpPr>
          <p:spPr>
            <a:xfrm flipH="1">
              <a:off x="4844652" y="1655832"/>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22" name="平行四边形 15"/>
            <p:cNvSpPr/>
            <p:nvPr>
              <p:custDataLst>
                <p:tags r:id="rId13"/>
              </p:custDataLst>
            </p:nvPr>
          </p:nvSpPr>
          <p:spPr>
            <a:xfrm>
              <a:off x="4844654" y="1858060"/>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5" name="组合 4"/>
          <p:cNvGrpSpPr/>
          <p:nvPr>
            <p:custDataLst>
              <p:tags r:id="rId14"/>
            </p:custDataLst>
          </p:nvPr>
        </p:nvGrpSpPr>
        <p:grpSpPr>
          <a:xfrm>
            <a:off x="8957147" y="1081913"/>
            <a:ext cx="2502698" cy="2919197"/>
            <a:chOff x="8957147" y="1081913"/>
            <a:chExt cx="2502698" cy="2919197"/>
          </a:xfrm>
        </p:grpSpPr>
        <p:sp>
          <p:nvSpPr>
            <p:cNvPr id="25" name="等腰三角形 7"/>
            <p:cNvSpPr/>
            <p:nvPr>
              <p:custDataLst>
                <p:tags r:id="rId15"/>
              </p:custDataLst>
            </p:nvPr>
          </p:nvSpPr>
          <p:spPr>
            <a:xfrm rot="5400000" flipH="1">
              <a:off x="9136851" y="1566632"/>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26" name="Rectangle 17"/>
            <p:cNvSpPr>
              <a:spLocks noChangeArrowheads="1"/>
            </p:cNvSpPr>
            <p:nvPr>
              <p:custDataLst>
                <p:tags r:id="rId16"/>
              </p:custDataLst>
            </p:nvPr>
          </p:nvSpPr>
          <p:spPr bwMode="gray">
            <a:xfrm>
              <a:off x="9217425" y="2778465"/>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dirty="0"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27" name="图片 26"/>
            <p:cNvPicPr>
              <a:picLocks noChangeAspect="1"/>
            </p:cNvPicPr>
            <p:nvPr>
              <p:custDataLst>
                <p:tags r:id="rId17"/>
              </p:custDataLst>
            </p:nvPr>
          </p:nvPicPr>
          <p:blipFill rotWithShape="1">
            <a:blip r:embed="rId5"/>
            <a:srcRect l="88021" t="22712" r="2955" b="25212"/>
            <a:stretch>
              <a:fillRect/>
            </a:stretch>
          </p:blipFill>
          <p:spPr>
            <a:xfrm>
              <a:off x="9138686" y="1081913"/>
              <a:ext cx="78741" cy="2434136"/>
            </a:xfrm>
            <a:prstGeom prst="rect">
              <a:avLst/>
            </a:prstGeom>
          </p:spPr>
        </p:pic>
        <p:sp>
          <p:nvSpPr>
            <p:cNvPr id="28" name="直角三角形 27"/>
            <p:cNvSpPr/>
            <p:nvPr>
              <p:custDataLst>
                <p:tags r:id="rId18"/>
              </p:custDataLst>
            </p:nvPr>
          </p:nvSpPr>
          <p:spPr>
            <a:xfrm flipH="1">
              <a:off x="8957147" y="1655832"/>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29" name="平行四边形 15"/>
            <p:cNvSpPr/>
            <p:nvPr>
              <p:custDataLst>
                <p:tags r:id="rId19"/>
              </p:custDataLst>
            </p:nvPr>
          </p:nvSpPr>
          <p:spPr>
            <a:xfrm>
              <a:off x="8957149" y="1858060"/>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9" name="组合 8"/>
          <p:cNvGrpSpPr/>
          <p:nvPr>
            <p:custDataLst>
              <p:tags r:id="rId20"/>
            </p:custDataLst>
          </p:nvPr>
        </p:nvGrpSpPr>
        <p:grpSpPr>
          <a:xfrm>
            <a:off x="2788404" y="3716539"/>
            <a:ext cx="2502698" cy="2919197"/>
            <a:chOff x="2788404" y="3716539"/>
            <a:chExt cx="2502698" cy="2919197"/>
          </a:xfrm>
        </p:grpSpPr>
        <p:sp>
          <p:nvSpPr>
            <p:cNvPr id="31" name="等腰三角形 7"/>
            <p:cNvSpPr/>
            <p:nvPr>
              <p:custDataLst>
                <p:tags r:id="rId21"/>
              </p:custDataLst>
            </p:nvPr>
          </p:nvSpPr>
          <p:spPr>
            <a:xfrm rot="5400000" flipH="1">
              <a:off x="2968108" y="4201258"/>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32" name="Rectangle 17"/>
            <p:cNvSpPr>
              <a:spLocks noChangeArrowheads="1"/>
            </p:cNvSpPr>
            <p:nvPr>
              <p:custDataLst>
                <p:tags r:id="rId22"/>
              </p:custDataLst>
            </p:nvPr>
          </p:nvSpPr>
          <p:spPr bwMode="gray">
            <a:xfrm>
              <a:off x="3048682" y="5413091"/>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dirty="0"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33" name="图片 32"/>
            <p:cNvPicPr>
              <a:picLocks noChangeAspect="1"/>
            </p:cNvPicPr>
            <p:nvPr>
              <p:custDataLst>
                <p:tags r:id="rId23"/>
              </p:custDataLst>
            </p:nvPr>
          </p:nvPicPr>
          <p:blipFill rotWithShape="1">
            <a:blip r:embed="rId5"/>
            <a:srcRect l="88021" t="22712" r="2955" b="25212"/>
            <a:stretch>
              <a:fillRect/>
            </a:stretch>
          </p:blipFill>
          <p:spPr>
            <a:xfrm>
              <a:off x="2969943" y="3716539"/>
              <a:ext cx="78741" cy="2434136"/>
            </a:xfrm>
            <a:prstGeom prst="rect">
              <a:avLst/>
            </a:prstGeom>
          </p:spPr>
        </p:pic>
        <p:sp>
          <p:nvSpPr>
            <p:cNvPr id="34" name="直角三角形 33"/>
            <p:cNvSpPr/>
            <p:nvPr>
              <p:custDataLst>
                <p:tags r:id="rId24"/>
              </p:custDataLst>
            </p:nvPr>
          </p:nvSpPr>
          <p:spPr>
            <a:xfrm flipH="1">
              <a:off x="2788404" y="4290458"/>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35" name="平行四边形 15"/>
            <p:cNvSpPr/>
            <p:nvPr>
              <p:custDataLst>
                <p:tags r:id="rId25"/>
              </p:custDataLst>
            </p:nvPr>
          </p:nvSpPr>
          <p:spPr>
            <a:xfrm>
              <a:off x="2788406" y="4492686"/>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8" name="组合 7"/>
          <p:cNvGrpSpPr/>
          <p:nvPr>
            <p:custDataLst>
              <p:tags r:id="rId26"/>
            </p:custDataLst>
          </p:nvPr>
        </p:nvGrpSpPr>
        <p:grpSpPr>
          <a:xfrm>
            <a:off x="6900900" y="3716539"/>
            <a:ext cx="2502698" cy="2919197"/>
            <a:chOff x="6900900" y="3716539"/>
            <a:chExt cx="2502698" cy="2919197"/>
          </a:xfrm>
        </p:grpSpPr>
        <p:sp>
          <p:nvSpPr>
            <p:cNvPr id="37" name="等腰三角形 7"/>
            <p:cNvSpPr/>
            <p:nvPr>
              <p:custDataLst>
                <p:tags r:id="rId27"/>
              </p:custDataLst>
            </p:nvPr>
          </p:nvSpPr>
          <p:spPr>
            <a:xfrm rot="5400000" flipH="1">
              <a:off x="7080604" y="4201258"/>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38" name="Rectangle 17"/>
            <p:cNvSpPr>
              <a:spLocks noChangeArrowheads="1"/>
            </p:cNvSpPr>
            <p:nvPr>
              <p:custDataLst>
                <p:tags r:id="rId28"/>
              </p:custDataLst>
            </p:nvPr>
          </p:nvSpPr>
          <p:spPr bwMode="gray">
            <a:xfrm>
              <a:off x="7161178" y="5413091"/>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dirty="0"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39" name="图片 38"/>
            <p:cNvPicPr>
              <a:picLocks noChangeAspect="1"/>
            </p:cNvPicPr>
            <p:nvPr>
              <p:custDataLst>
                <p:tags r:id="rId29"/>
              </p:custDataLst>
            </p:nvPr>
          </p:nvPicPr>
          <p:blipFill rotWithShape="1">
            <a:blip r:embed="rId5"/>
            <a:srcRect l="88021" t="22712" r="2955" b="25212"/>
            <a:stretch>
              <a:fillRect/>
            </a:stretch>
          </p:blipFill>
          <p:spPr>
            <a:xfrm>
              <a:off x="7082439" y="3716539"/>
              <a:ext cx="78741" cy="2434136"/>
            </a:xfrm>
            <a:prstGeom prst="rect">
              <a:avLst/>
            </a:prstGeom>
          </p:spPr>
        </p:pic>
        <p:sp>
          <p:nvSpPr>
            <p:cNvPr id="40" name="直角三角形 39"/>
            <p:cNvSpPr/>
            <p:nvPr>
              <p:custDataLst>
                <p:tags r:id="rId30"/>
              </p:custDataLst>
            </p:nvPr>
          </p:nvSpPr>
          <p:spPr>
            <a:xfrm flipH="1">
              <a:off x="6900900" y="4290458"/>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41" name="平行四边形 15"/>
            <p:cNvSpPr/>
            <p:nvPr>
              <p:custDataLst>
                <p:tags r:id="rId31"/>
              </p:custDataLst>
            </p:nvPr>
          </p:nvSpPr>
          <p:spPr>
            <a:xfrm>
              <a:off x="6900902" y="4492686"/>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sp>
        <p:nvSpPr>
          <p:cNvPr id="6" name="文本框 5"/>
          <p:cNvSpPr txBox="1"/>
          <p:nvPr>
            <p:custDataLst>
              <p:tags r:id="rId32"/>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3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custDataLst>
              <p:tags r:id="rId1"/>
            </p:custDataLst>
          </p:nvPr>
        </p:nvGrpSpPr>
        <p:grpSpPr>
          <a:xfrm>
            <a:off x="778511" y="1161425"/>
            <a:ext cx="2502698" cy="2919197"/>
            <a:chOff x="778511" y="1161425"/>
            <a:chExt cx="2502698" cy="2919197"/>
          </a:xfrm>
        </p:grpSpPr>
        <p:sp>
          <p:nvSpPr>
            <p:cNvPr id="12" name="等腰三角形 7"/>
            <p:cNvSpPr/>
            <p:nvPr>
              <p:custDataLst>
                <p:tags r:id="rId2"/>
              </p:custDataLst>
            </p:nvPr>
          </p:nvSpPr>
          <p:spPr>
            <a:xfrm rot="5400000" flipH="1">
              <a:off x="958215" y="1646144"/>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3" name="Rectangle 17"/>
            <p:cNvSpPr>
              <a:spLocks noChangeArrowheads="1"/>
            </p:cNvSpPr>
            <p:nvPr>
              <p:custDataLst>
                <p:tags r:id="rId3"/>
              </p:custDataLst>
            </p:nvPr>
          </p:nvSpPr>
          <p:spPr bwMode="gray">
            <a:xfrm>
              <a:off x="1038789" y="2857977"/>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14" name="图片 13"/>
            <p:cNvPicPr>
              <a:picLocks noChangeAspect="1"/>
            </p:cNvPicPr>
            <p:nvPr>
              <p:custDataLst>
                <p:tags r:id="rId4"/>
              </p:custDataLst>
            </p:nvPr>
          </p:nvPicPr>
          <p:blipFill rotWithShape="1">
            <a:blip r:embed="rId5"/>
            <a:srcRect l="88021" t="22712" r="2955" b="25212"/>
            <a:stretch>
              <a:fillRect/>
            </a:stretch>
          </p:blipFill>
          <p:spPr>
            <a:xfrm>
              <a:off x="960050" y="1161425"/>
              <a:ext cx="78741" cy="2434136"/>
            </a:xfrm>
            <a:prstGeom prst="rect">
              <a:avLst/>
            </a:prstGeom>
          </p:spPr>
        </p:pic>
        <p:sp>
          <p:nvSpPr>
            <p:cNvPr id="15" name="直角三角形 14"/>
            <p:cNvSpPr/>
            <p:nvPr>
              <p:custDataLst>
                <p:tags r:id="rId6"/>
              </p:custDataLst>
            </p:nvPr>
          </p:nvSpPr>
          <p:spPr>
            <a:xfrm flipH="1">
              <a:off x="778511" y="1735344"/>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16" name="平行四边形 15"/>
            <p:cNvSpPr/>
            <p:nvPr>
              <p:custDataLst>
                <p:tags r:id="rId7"/>
              </p:custDataLst>
            </p:nvPr>
          </p:nvSpPr>
          <p:spPr>
            <a:xfrm>
              <a:off x="778513" y="1937572"/>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2" name="组合 1"/>
          <p:cNvGrpSpPr/>
          <p:nvPr>
            <p:custDataLst>
              <p:tags r:id="rId8"/>
            </p:custDataLst>
          </p:nvPr>
        </p:nvGrpSpPr>
        <p:grpSpPr>
          <a:xfrm>
            <a:off x="4163541" y="1161425"/>
            <a:ext cx="2502698" cy="2919197"/>
            <a:chOff x="4163541" y="1161425"/>
            <a:chExt cx="2502698" cy="2919197"/>
          </a:xfrm>
        </p:grpSpPr>
        <p:sp>
          <p:nvSpPr>
            <p:cNvPr id="18" name="等腰三角形 7"/>
            <p:cNvSpPr/>
            <p:nvPr>
              <p:custDataLst>
                <p:tags r:id="rId9"/>
              </p:custDataLst>
            </p:nvPr>
          </p:nvSpPr>
          <p:spPr>
            <a:xfrm rot="5400000" flipH="1">
              <a:off x="4343245" y="1646144"/>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9" name="Rectangle 17"/>
            <p:cNvSpPr>
              <a:spLocks noChangeArrowheads="1"/>
            </p:cNvSpPr>
            <p:nvPr>
              <p:custDataLst>
                <p:tags r:id="rId10"/>
              </p:custDataLst>
            </p:nvPr>
          </p:nvSpPr>
          <p:spPr bwMode="gray">
            <a:xfrm>
              <a:off x="4423819" y="2857977"/>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20" name="图片 19"/>
            <p:cNvPicPr>
              <a:picLocks noChangeAspect="1"/>
            </p:cNvPicPr>
            <p:nvPr>
              <p:custDataLst>
                <p:tags r:id="rId11"/>
              </p:custDataLst>
            </p:nvPr>
          </p:nvPicPr>
          <p:blipFill rotWithShape="1">
            <a:blip r:embed="rId5"/>
            <a:srcRect l="88021" t="22712" r="2955" b="25212"/>
            <a:stretch>
              <a:fillRect/>
            </a:stretch>
          </p:blipFill>
          <p:spPr>
            <a:xfrm>
              <a:off x="4345080" y="1161425"/>
              <a:ext cx="78741" cy="2434136"/>
            </a:xfrm>
            <a:prstGeom prst="rect">
              <a:avLst/>
            </a:prstGeom>
          </p:spPr>
        </p:pic>
        <p:sp>
          <p:nvSpPr>
            <p:cNvPr id="21" name="直角三角形 20"/>
            <p:cNvSpPr/>
            <p:nvPr>
              <p:custDataLst>
                <p:tags r:id="rId12"/>
              </p:custDataLst>
            </p:nvPr>
          </p:nvSpPr>
          <p:spPr>
            <a:xfrm flipH="1">
              <a:off x="4163541" y="1735344"/>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22" name="平行四边形 15"/>
            <p:cNvSpPr/>
            <p:nvPr>
              <p:custDataLst>
                <p:tags r:id="rId13"/>
              </p:custDataLst>
            </p:nvPr>
          </p:nvSpPr>
          <p:spPr>
            <a:xfrm>
              <a:off x="4163543" y="1937572"/>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5" name="组合 4"/>
          <p:cNvGrpSpPr/>
          <p:nvPr>
            <p:custDataLst>
              <p:tags r:id="rId14"/>
            </p:custDataLst>
          </p:nvPr>
        </p:nvGrpSpPr>
        <p:grpSpPr>
          <a:xfrm>
            <a:off x="7548571" y="1161425"/>
            <a:ext cx="2502698" cy="2919197"/>
            <a:chOff x="7548571" y="1161425"/>
            <a:chExt cx="2502698" cy="2919197"/>
          </a:xfrm>
        </p:grpSpPr>
        <p:sp>
          <p:nvSpPr>
            <p:cNvPr id="25" name="等腰三角形 7"/>
            <p:cNvSpPr/>
            <p:nvPr>
              <p:custDataLst>
                <p:tags r:id="rId15"/>
              </p:custDataLst>
            </p:nvPr>
          </p:nvSpPr>
          <p:spPr>
            <a:xfrm rot="5400000" flipH="1">
              <a:off x="7728275" y="1646144"/>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26" name="Rectangle 17"/>
            <p:cNvSpPr>
              <a:spLocks noChangeArrowheads="1"/>
            </p:cNvSpPr>
            <p:nvPr>
              <p:custDataLst>
                <p:tags r:id="rId16"/>
              </p:custDataLst>
            </p:nvPr>
          </p:nvSpPr>
          <p:spPr bwMode="gray">
            <a:xfrm>
              <a:off x="7808849" y="2857977"/>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27" name="图片 26"/>
            <p:cNvPicPr>
              <a:picLocks noChangeAspect="1"/>
            </p:cNvPicPr>
            <p:nvPr>
              <p:custDataLst>
                <p:tags r:id="rId17"/>
              </p:custDataLst>
            </p:nvPr>
          </p:nvPicPr>
          <p:blipFill rotWithShape="1">
            <a:blip r:embed="rId5"/>
            <a:srcRect l="88021" t="22712" r="2955" b="25212"/>
            <a:stretch>
              <a:fillRect/>
            </a:stretch>
          </p:blipFill>
          <p:spPr>
            <a:xfrm>
              <a:off x="7730110" y="1161425"/>
              <a:ext cx="78741" cy="2434136"/>
            </a:xfrm>
            <a:prstGeom prst="rect">
              <a:avLst/>
            </a:prstGeom>
          </p:spPr>
        </p:pic>
        <p:sp>
          <p:nvSpPr>
            <p:cNvPr id="28" name="直角三角形 27"/>
            <p:cNvSpPr/>
            <p:nvPr>
              <p:custDataLst>
                <p:tags r:id="rId18"/>
              </p:custDataLst>
            </p:nvPr>
          </p:nvSpPr>
          <p:spPr>
            <a:xfrm flipH="1">
              <a:off x="7548571" y="1735344"/>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29" name="平行四边形 15"/>
            <p:cNvSpPr/>
            <p:nvPr>
              <p:custDataLst>
                <p:tags r:id="rId19"/>
              </p:custDataLst>
            </p:nvPr>
          </p:nvSpPr>
          <p:spPr>
            <a:xfrm>
              <a:off x="7548573" y="1937572"/>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10" name="组合 9"/>
          <p:cNvGrpSpPr/>
          <p:nvPr>
            <p:custDataLst>
              <p:tags r:id="rId20"/>
            </p:custDataLst>
          </p:nvPr>
        </p:nvGrpSpPr>
        <p:grpSpPr>
          <a:xfrm>
            <a:off x="2471026" y="3796051"/>
            <a:ext cx="2502698" cy="2919197"/>
            <a:chOff x="2471026" y="3796051"/>
            <a:chExt cx="2502698" cy="2919197"/>
          </a:xfrm>
        </p:grpSpPr>
        <p:sp>
          <p:nvSpPr>
            <p:cNvPr id="31" name="等腰三角形 7"/>
            <p:cNvSpPr/>
            <p:nvPr>
              <p:custDataLst>
                <p:tags r:id="rId21"/>
              </p:custDataLst>
            </p:nvPr>
          </p:nvSpPr>
          <p:spPr>
            <a:xfrm rot="5400000" flipH="1">
              <a:off x="2650730" y="4280770"/>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32" name="Rectangle 17"/>
            <p:cNvSpPr>
              <a:spLocks noChangeArrowheads="1"/>
            </p:cNvSpPr>
            <p:nvPr>
              <p:custDataLst>
                <p:tags r:id="rId22"/>
              </p:custDataLst>
            </p:nvPr>
          </p:nvSpPr>
          <p:spPr bwMode="gray">
            <a:xfrm>
              <a:off x="2731304" y="5492603"/>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33" name="图片 32"/>
            <p:cNvPicPr>
              <a:picLocks noChangeAspect="1"/>
            </p:cNvPicPr>
            <p:nvPr>
              <p:custDataLst>
                <p:tags r:id="rId23"/>
              </p:custDataLst>
            </p:nvPr>
          </p:nvPicPr>
          <p:blipFill rotWithShape="1">
            <a:blip r:embed="rId5"/>
            <a:srcRect l="88021" t="22712" r="2955" b="25212"/>
            <a:stretch>
              <a:fillRect/>
            </a:stretch>
          </p:blipFill>
          <p:spPr>
            <a:xfrm>
              <a:off x="2652565" y="3796051"/>
              <a:ext cx="78741" cy="2434136"/>
            </a:xfrm>
            <a:prstGeom prst="rect">
              <a:avLst/>
            </a:prstGeom>
          </p:spPr>
        </p:pic>
        <p:sp>
          <p:nvSpPr>
            <p:cNvPr id="34" name="直角三角形 33"/>
            <p:cNvSpPr/>
            <p:nvPr>
              <p:custDataLst>
                <p:tags r:id="rId24"/>
              </p:custDataLst>
            </p:nvPr>
          </p:nvSpPr>
          <p:spPr>
            <a:xfrm flipH="1">
              <a:off x="2471026" y="4369970"/>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35" name="平行四边形 15"/>
            <p:cNvSpPr/>
            <p:nvPr>
              <p:custDataLst>
                <p:tags r:id="rId25"/>
              </p:custDataLst>
            </p:nvPr>
          </p:nvSpPr>
          <p:spPr>
            <a:xfrm>
              <a:off x="2471028" y="4572198"/>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9" name="组合 8"/>
          <p:cNvGrpSpPr/>
          <p:nvPr>
            <p:custDataLst>
              <p:tags r:id="rId26"/>
            </p:custDataLst>
          </p:nvPr>
        </p:nvGrpSpPr>
        <p:grpSpPr>
          <a:xfrm>
            <a:off x="5856056" y="3796051"/>
            <a:ext cx="2502698" cy="2919197"/>
            <a:chOff x="5856056" y="3796051"/>
            <a:chExt cx="2502698" cy="2919197"/>
          </a:xfrm>
        </p:grpSpPr>
        <p:sp>
          <p:nvSpPr>
            <p:cNvPr id="37" name="等腰三角形 7"/>
            <p:cNvSpPr/>
            <p:nvPr>
              <p:custDataLst>
                <p:tags r:id="rId27"/>
              </p:custDataLst>
            </p:nvPr>
          </p:nvSpPr>
          <p:spPr>
            <a:xfrm rot="5400000" flipH="1">
              <a:off x="6035760" y="4280770"/>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38" name="Rectangle 17"/>
            <p:cNvSpPr>
              <a:spLocks noChangeArrowheads="1"/>
            </p:cNvSpPr>
            <p:nvPr>
              <p:custDataLst>
                <p:tags r:id="rId28"/>
              </p:custDataLst>
            </p:nvPr>
          </p:nvSpPr>
          <p:spPr bwMode="gray">
            <a:xfrm>
              <a:off x="6116334" y="5492603"/>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39" name="图片 38"/>
            <p:cNvPicPr>
              <a:picLocks noChangeAspect="1"/>
            </p:cNvPicPr>
            <p:nvPr>
              <p:custDataLst>
                <p:tags r:id="rId29"/>
              </p:custDataLst>
            </p:nvPr>
          </p:nvPicPr>
          <p:blipFill rotWithShape="1">
            <a:blip r:embed="rId5"/>
            <a:srcRect l="88021" t="22712" r="2955" b="25212"/>
            <a:stretch>
              <a:fillRect/>
            </a:stretch>
          </p:blipFill>
          <p:spPr>
            <a:xfrm>
              <a:off x="6037595" y="3796051"/>
              <a:ext cx="78741" cy="2434136"/>
            </a:xfrm>
            <a:prstGeom prst="rect">
              <a:avLst/>
            </a:prstGeom>
          </p:spPr>
        </p:pic>
        <p:sp>
          <p:nvSpPr>
            <p:cNvPr id="40" name="直角三角形 39"/>
            <p:cNvSpPr/>
            <p:nvPr>
              <p:custDataLst>
                <p:tags r:id="rId30"/>
              </p:custDataLst>
            </p:nvPr>
          </p:nvSpPr>
          <p:spPr>
            <a:xfrm flipH="1">
              <a:off x="5856056" y="4369970"/>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41" name="平行四边形 15"/>
            <p:cNvSpPr/>
            <p:nvPr>
              <p:custDataLst>
                <p:tags r:id="rId31"/>
              </p:custDataLst>
            </p:nvPr>
          </p:nvSpPr>
          <p:spPr>
            <a:xfrm>
              <a:off x="5856058" y="4572198"/>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8" name="组合 7"/>
          <p:cNvGrpSpPr/>
          <p:nvPr>
            <p:custDataLst>
              <p:tags r:id="rId32"/>
            </p:custDataLst>
          </p:nvPr>
        </p:nvGrpSpPr>
        <p:grpSpPr>
          <a:xfrm>
            <a:off x="9241084" y="3796051"/>
            <a:ext cx="2502698" cy="2919197"/>
            <a:chOff x="9241084" y="3796051"/>
            <a:chExt cx="2502698" cy="2919197"/>
          </a:xfrm>
        </p:grpSpPr>
        <p:sp>
          <p:nvSpPr>
            <p:cNvPr id="43" name="等腰三角形 7"/>
            <p:cNvSpPr/>
            <p:nvPr>
              <p:custDataLst>
                <p:tags r:id="rId33"/>
              </p:custDataLst>
            </p:nvPr>
          </p:nvSpPr>
          <p:spPr>
            <a:xfrm rot="5400000" flipH="1">
              <a:off x="9420788" y="4280770"/>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44" name="Rectangle 17"/>
            <p:cNvSpPr>
              <a:spLocks noChangeArrowheads="1"/>
            </p:cNvSpPr>
            <p:nvPr>
              <p:custDataLst>
                <p:tags r:id="rId34"/>
              </p:custDataLst>
            </p:nvPr>
          </p:nvSpPr>
          <p:spPr bwMode="gray">
            <a:xfrm>
              <a:off x="9501362" y="5492603"/>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45" name="图片 44"/>
            <p:cNvPicPr>
              <a:picLocks noChangeAspect="1"/>
            </p:cNvPicPr>
            <p:nvPr>
              <p:custDataLst>
                <p:tags r:id="rId35"/>
              </p:custDataLst>
            </p:nvPr>
          </p:nvPicPr>
          <p:blipFill rotWithShape="1">
            <a:blip r:embed="rId5"/>
            <a:srcRect l="88021" t="22712" r="2955" b="25212"/>
            <a:stretch>
              <a:fillRect/>
            </a:stretch>
          </p:blipFill>
          <p:spPr>
            <a:xfrm>
              <a:off x="9422623" y="3796051"/>
              <a:ext cx="78741" cy="2434136"/>
            </a:xfrm>
            <a:prstGeom prst="rect">
              <a:avLst/>
            </a:prstGeom>
          </p:spPr>
        </p:pic>
        <p:sp>
          <p:nvSpPr>
            <p:cNvPr id="46" name="直角三角形 45"/>
            <p:cNvSpPr/>
            <p:nvPr>
              <p:custDataLst>
                <p:tags r:id="rId36"/>
              </p:custDataLst>
            </p:nvPr>
          </p:nvSpPr>
          <p:spPr>
            <a:xfrm flipH="1">
              <a:off x="9241084" y="4369970"/>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47" name="平行四边形 15"/>
            <p:cNvSpPr/>
            <p:nvPr>
              <p:custDataLst>
                <p:tags r:id="rId37"/>
              </p:custDataLst>
            </p:nvPr>
          </p:nvSpPr>
          <p:spPr>
            <a:xfrm>
              <a:off x="9241086" y="4572198"/>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sp>
        <p:nvSpPr>
          <p:cNvPr id="6" name="文本框 5"/>
          <p:cNvSpPr txBox="1"/>
          <p:nvPr>
            <p:custDataLst>
              <p:tags r:id="rId38"/>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39"/>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dirty="0"/>
              <a:t>Spring</a:t>
            </a:r>
            <a:r>
              <a:rPr lang="zh-CN" altLang="zh-CN" dirty="0"/>
              <a:t>涉及的设计模式</a:t>
            </a:r>
            <a:endParaRPr lang="zh-CN" altLang="zh-CN" dirty="0"/>
          </a:p>
        </p:txBody>
      </p:sp>
      <p:sp>
        <p:nvSpPr>
          <p:cNvPr id="3" name="内容占位符 2"/>
          <p:cNvSpPr/>
          <p:nvPr>
            <p:ph idx="1"/>
          </p:nvPr>
        </p:nvSpPr>
        <p:spPr/>
        <p:txBody>
          <a:bodyPr/>
          <a:p>
            <a:r>
              <a:rPr lang="zh-CN" altLang="en-US"/>
              <a:t>代理模式：事情给它做，被它持有自己的对象</a:t>
            </a:r>
            <a:endParaRPr lang="zh-CN" altLang="en-US"/>
          </a:p>
          <a:p>
            <a:r>
              <a:rPr lang="zh-CN" altLang="en-US"/>
              <a:t>工厂模式：隐藏复杂实现，只暴露结果</a:t>
            </a:r>
            <a:endParaRPr lang="zh-CN" altLang="en-US"/>
          </a:p>
          <a:p>
            <a:r>
              <a:rPr lang="zh-CN" altLang="en-US"/>
              <a:t>单例模式：系统生命期间，该实例有且仅有一个</a:t>
            </a:r>
            <a:endParaRPr lang="zh-CN" altLang="en-US"/>
          </a:p>
          <a:p>
            <a:r>
              <a:rPr lang="zh-CN" altLang="en-US"/>
              <a:t>委托模式：自己不干事，交由它人干</a:t>
            </a:r>
            <a:endParaRPr lang="zh-CN" altLang="en-US"/>
          </a:p>
          <a:p>
            <a:r>
              <a:rPr lang="zh-CN" altLang="en-US"/>
              <a:t>策略模式：不同的方式，相同的预期结果</a:t>
            </a:r>
            <a:endParaRPr lang="zh-CN" altLang="en-US"/>
          </a:p>
          <a:p>
            <a:r>
              <a:rPr lang="zh-CN" altLang="en-US"/>
              <a:t>原型模式：（模板模式）不是</a:t>
            </a:r>
            <a:r>
              <a:rPr lang="en-US" altLang="zh-CN"/>
              <a:t>new</a:t>
            </a:r>
            <a:r>
              <a:t>，而是从</a:t>
            </a:r>
            <a:r>
              <a:rPr lang="en-US" altLang="zh-CN"/>
              <a:t>prototype</a:t>
            </a:r>
            <a:r>
              <a:t>拷贝生成</a:t>
            </a:r>
          </a:p>
          <a:p>
            <a:r>
              <a:t>模板模式：流程标准化，具体步骤自己实现（例</a:t>
            </a:r>
            <a:r>
              <a:rPr lang="en-US" altLang="zh-CN"/>
              <a:t>JDBC</a:t>
            </a:r>
            <a:r>
              <a:t>）</a:t>
            </a:r>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smtClean="0"/>
              <a:t>LOREM IPSUM DOLOR LOREM </a:t>
            </a:r>
            <a:endParaRPr lang="zh-CN" altLang="en-US" dirty="0"/>
          </a:p>
        </p:txBody>
      </p:sp>
      <p:pic>
        <p:nvPicPr>
          <p:cNvPr id="2" name="图片占位符 1"/>
          <p:cNvPicPr>
            <a:picLocks noGrp="1" noChangeAspect="1"/>
          </p:cNvPicPr>
          <p:nvPr>
            <p:ph type="pic" idx="1"/>
            <p:custDataLst>
              <p:tags r:id="rId2"/>
            </p:custDataLst>
          </p:nvPr>
        </p:nvPicPr>
        <p:blipFill>
          <a:blip r:embed="rId3">
            <a:extLst>
              <a:ext uri="{28A0092B-C50C-407E-A947-70E740481C1C}">
                <a14:useLocalDpi xmlns:a14="http://schemas.microsoft.com/office/drawing/2010/main" val="0"/>
              </a:ext>
            </a:extLst>
          </a:blip>
          <a:srcRect l="2" r="2"/>
          <a:stretch>
            <a:fillRect/>
          </a:stretch>
        </p:blipFill>
        <p:spPr/>
      </p:pic>
      <p:sp>
        <p:nvSpPr>
          <p:cNvPr id="6" name="文本占位符 5"/>
          <p:cNvSpPr>
            <a:spLocks noGrp="1"/>
          </p:cNvSpPr>
          <p:nvPr>
            <p:ph type="body" sz="half" idx="2"/>
            <p:custDataLst>
              <p:tags r:id="rId4"/>
            </p:custDataLst>
          </p:nvPr>
        </p:nvSpPr>
        <p:spPr/>
        <p:txBody>
          <a:bodyPr/>
          <a:lstStyle/>
          <a:p>
            <a:r>
              <a:rPr lang="en-US" altLang="zh-CN" smtClean="0"/>
              <a:t>Lorem ipsum dolor sit amet, consectetur adipisicing elit, sed do eiusmod tempor incididunt ut labore et dolore magna aliqua. Ut enim ad minim veniam, quis nostrud exercitation ullamco laboris nisi ut aliquip ex ea commodo consequat.</a:t>
            </a:r>
            <a:endParaRPr lang="zh-CN" altLang="en-US" dirty="0"/>
          </a:p>
        </p:txBody>
      </p:sp>
      <p:cxnSp>
        <p:nvCxnSpPr>
          <p:cNvPr id="10" name="直接连接符 9"/>
          <p:cNvCxnSpPr/>
          <p:nvPr>
            <p:custDataLst>
              <p:tags r:id="rId5"/>
            </p:custDataLst>
          </p:nvPr>
        </p:nvCxnSpPr>
        <p:spPr>
          <a:xfrm>
            <a:off x="1726572" y="953588"/>
            <a:ext cx="87376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1726572" y="2278216"/>
            <a:ext cx="87376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Tree>
    <p:custDataLst>
      <p:tags r:id="rId7"/>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550912">
            <a:off x="7067323" y="1586124"/>
            <a:ext cx="2462314" cy="2462314"/>
          </a:xfrm>
          <a:prstGeom prst="rect">
            <a:avLst/>
          </a:prstGeom>
          <a:blipFill>
            <a:blip r:embed="rId2"/>
            <a:srcRect/>
            <a:stretch>
              <a:fillRect l="-25342" r="-25342"/>
            </a:stretch>
          </a:blipFill>
          <a:ln w="82550">
            <a:solidFill>
              <a:srgbClr val="FFFFFF"/>
            </a:soli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3"/>
            </p:custDataLst>
          </p:nvPr>
        </p:nvSpPr>
        <p:spPr>
          <a:xfrm rot="20550912">
            <a:off x="2269394" y="1742891"/>
            <a:ext cx="2462314" cy="2462314"/>
          </a:xfrm>
          <a:prstGeom prst="rect">
            <a:avLst/>
          </a:prstGeom>
          <a:blipFill>
            <a:blip r:embed="rId4"/>
            <a:srcRect/>
            <a:stretch>
              <a:fillRect l="-16650" t="-439" r="-33016" b="439"/>
            </a:stretch>
          </a:blipFill>
          <a:ln w="82550">
            <a:solidFill>
              <a:srgbClr val="FFFFFF"/>
            </a:soli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5"/>
            </p:custDataLst>
          </p:nvPr>
        </p:nvSpPr>
        <p:spPr>
          <a:xfrm rot="18839070">
            <a:off x="1591076" y="2003294"/>
            <a:ext cx="1123367" cy="657293"/>
          </a:xfrm>
          <a:prstGeom prst="rect">
            <a:avLst/>
          </a:prstGeom>
          <a:gradFill>
            <a:gsLst>
              <a:gs pos="0">
                <a:schemeClr val="accent1">
                  <a:lumMod val="5000"/>
                  <a:lumOff val="95000"/>
                  <a:alpha val="0"/>
                </a:schemeClr>
              </a:gs>
              <a:gs pos="37000">
                <a:srgbClr val="676665"/>
              </a:gs>
              <a:gs pos="61000">
                <a:srgbClr val="676665"/>
              </a:gs>
              <a:gs pos="100000">
                <a:schemeClr val="bg1">
                  <a:alpha val="0"/>
                </a:schemeClr>
              </a:gs>
            </a:gsLst>
            <a:lin ang="0" scaled="1"/>
          </a:gra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6" name="矩形 15"/>
          <p:cNvSpPr/>
          <p:nvPr>
            <p:custDataLst>
              <p:tags r:id="rId6"/>
            </p:custDataLst>
          </p:nvPr>
        </p:nvSpPr>
        <p:spPr>
          <a:xfrm rot="18839070">
            <a:off x="1419830" y="1874597"/>
            <a:ext cx="1293828" cy="657293"/>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custDataLst>
              <p:tags r:id="rId7"/>
            </p:custDataLst>
          </p:nvPr>
        </p:nvSpPr>
        <p:spPr>
          <a:xfrm>
            <a:off x="2101174" y="4826664"/>
            <a:ext cx="7741485" cy="1172629"/>
          </a:xfrm>
          <a:prstGeom prst="rect">
            <a:avLst/>
          </a:prstGeom>
        </p:spPr>
        <p:txBody>
          <a:bodyPr wrap="square">
            <a:normAutofit/>
          </a:bodyPr>
          <a:lstStyle/>
          <a:p>
            <a:pPr>
              <a:lnSpc>
                <a:spcPct val="130000"/>
              </a:lnSpc>
            </a:pPr>
            <a:r>
              <a:rPr lang="en-US" altLang="zh-CN" kern="0" smtClean="0">
                <a:effectLst/>
              </a:rPr>
              <a:t>Lorem ipsum dolor sit amet, consectetur adipisicing elit, sed do eiusmod tempor incididunt ut labore et dolore magna aliqua. </a:t>
            </a:r>
            <a:endParaRPr lang="zh-CN" altLang="en-US" dirty="0"/>
          </a:p>
        </p:txBody>
      </p:sp>
      <p:sp>
        <p:nvSpPr>
          <p:cNvPr id="17" name="矩形 16"/>
          <p:cNvSpPr/>
          <p:nvPr>
            <p:custDataLst>
              <p:tags r:id="rId8"/>
            </p:custDataLst>
          </p:nvPr>
        </p:nvSpPr>
        <p:spPr>
          <a:xfrm rot="18839070">
            <a:off x="6195339" y="1738400"/>
            <a:ext cx="1123367" cy="657293"/>
          </a:xfrm>
          <a:prstGeom prst="rect">
            <a:avLst/>
          </a:prstGeom>
          <a:gradFill>
            <a:gsLst>
              <a:gs pos="0">
                <a:schemeClr val="accent1">
                  <a:lumMod val="5000"/>
                  <a:lumOff val="95000"/>
                  <a:alpha val="0"/>
                </a:schemeClr>
              </a:gs>
              <a:gs pos="37000">
                <a:srgbClr val="676665"/>
              </a:gs>
              <a:gs pos="61000">
                <a:srgbClr val="676665"/>
              </a:gs>
              <a:gs pos="100000">
                <a:schemeClr val="bg1">
                  <a:alpha val="0"/>
                </a:schemeClr>
              </a:gs>
            </a:gsLst>
            <a:lin ang="0" scaled="1"/>
          </a:gra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8" name="矩形 17"/>
          <p:cNvSpPr/>
          <p:nvPr>
            <p:custDataLst>
              <p:tags r:id="rId9"/>
            </p:custDataLst>
          </p:nvPr>
        </p:nvSpPr>
        <p:spPr>
          <a:xfrm rot="18839070">
            <a:off x="5998462" y="1638161"/>
            <a:ext cx="1293828" cy="657293"/>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custDataLst>
              <p:tags r:id="rId10"/>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1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custDataLst>
              <p:tags r:id="rId1"/>
            </p:custDataLst>
          </p:nvPr>
        </p:nvSpPr>
        <p:spPr>
          <a:xfrm>
            <a:off x="4168775" y="2749551"/>
            <a:ext cx="3886200" cy="715963"/>
          </a:xfrm>
          <a:prstGeom prst="roundRect">
            <a:avLst>
              <a:gd name="adj" fmla="val 50000"/>
            </a:avLst>
          </a:prstGeom>
          <a:solidFill>
            <a:srgbClr val="FFFFFF"/>
          </a:solidFill>
          <a:ln w="381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72000" anchor="ctr"/>
          <a:lstStyle/>
          <a:p>
            <a:pPr algn="ctr">
              <a:defRPr/>
            </a:pPr>
            <a:r>
              <a:rPr lang="zh-CN" altLang="en-US" sz="2400" smtClean="0">
                <a:solidFill>
                  <a:schemeClr val="tx1"/>
                </a:solidFill>
                <a:latin typeface="+mj-lt"/>
                <a:ea typeface="+mj-ea"/>
                <a:cs typeface="+mj-cs"/>
              </a:rPr>
              <a:t>提问   答  疑</a:t>
            </a:r>
            <a:endParaRPr lang="zh-CN" altLang="en-US" sz="2800" dirty="0">
              <a:solidFill>
                <a:schemeClr val="tx1"/>
              </a:solidFill>
              <a:latin typeface="+mj-lt"/>
              <a:ea typeface="+mj-ea"/>
              <a:cs typeface="+mj-cs"/>
            </a:endParaRPr>
          </a:p>
        </p:txBody>
      </p:sp>
      <p:cxnSp>
        <p:nvCxnSpPr>
          <p:cNvPr id="11" name="直接连接符 10"/>
          <p:cNvCxnSpPr/>
          <p:nvPr>
            <p:custDataLst>
              <p:tags r:id="rId2"/>
            </p:custDataLst>
          </p:nvPr>
        </p:nvCxnSpPr>
        <p:spPr bwMode="auto">
          <a:xfrm rot="1027264" flipH="1">
            <a:off x="7983538" y="2157413"/>
            <a:ext cx="12700" cy="347662"/>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3"/>
            </p:custDataLst>
          </p:nvPr>
        </p:nvCxnSpPr>
        <p:spPr bwMode="auto">
          <a:xfrm rot="1027264" flipH="1">
            <a:off x="8140701" y="2270125"/>
            <a:ext cx="150813" cy="349250"/>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4"/>
            </p:custDataLst>
          </p:nvPr>
        </p:nvCxnSpPr>
        <p:spPr bwMode="auto">
          <a:xfrm rot="1027264" flipH="1">
            <a:off x="8221663" y="2624139"/>
            <a:ext cx="133350" cy="161925"/>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5"/>
            </p:custDataLst>
          </p:nvPr>
        </p:nvCxnSpPr>
        <p:spPr bwMode="auto">
          <a:xfrm flipH="1">
            <a:off x="3611563" y="3357563"/>
            <a:ext cx="258762" cy="150812"/>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6"/>
            </p:custDataLst>
          </p:nvPr>
        </p:nvCxnSpPr>
        <p:spPr bwMode="auto">
          <a:xfrm flipH="1">
            <a:off x="3725864" y="3560764"/>
            <a:ext cx="268287" cy="352425"/>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7"/>
            </p:custDataLst>
          </p:nvPr>
        </p:nvCxnSpPr>
        <p:spPr bwMode="auto">
          <a:xfrm flipH="1">
            <a:off x="4057650" y="3722688"/>
            <a:ext cx="76200" cy="334962"/>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8" name="任意多边形 17"/>
          <p:cNvSpPr/>
          <p:nvPr>
            <p:custDataLst>
              <p:tags r:id="rId8"/>
            </p:custDataLst>
          </p:nvPr>
        </p:nvSpPr>
        <p:spPr>
          <a:xfrm>
            <a:off x="5959475" y="2786063"/>
            <a:ext cx="935038" cy="1179512"/>
          </a:xfrm>
          <a:custGeom>
            <a:avLst/>
            <a:gdLst>
              <a:gd name="connsiteX0" fmla="*/ 520043 w 1508125"/>
              <a:gd name="connsiteY0" fmla="*/ 72811 h 1905000"/>
              <a:gd name="connsiteX1" fmla="*/ 72858 w 1508125"/>
              <a:gd name="connsiteY1" fmla="*/ 519703 h 1905000"/>
              <a:gd name="connsiteX2" fmla="*/ 520043 w 1508125"/>
              <a:gd name="connsiteY2" fmla="*/ 966596 h 1905000"/>
              <a:gd name="connsiteX3" fmla="*/ 967228 w 1508125"/>
              <a:gd name="connsiteY3" fmla="*/ 519703 h 1905000"/>
              <a:gd name="connsiteX4" fmla="*/ 520043 w 1508125"/>
              <a:gd name="connsiteY4" fmla="*/ 72811 h 1905000"/>
              <a:gd name="connsiteX5" fmla="*/ 520043 w 1508125"/>
              <a:gd name="connsiteY5" fmla="*/ 0 h 1905000"/>
              <a:gd name="connsiteX6" fmla="*/ 1040086 w 1508125"/>
              <a:gd name="connsiteY6" fmla="*/ 519703 h 1905000"/>
              <a:gd name="connsiteX7" fmla="*/ 838502 w 1508125"/>
              <a:gd name="connsiteY7" fmla="*/ 929951 h 1905000"/>
              <a:gd name="connsiteX8" fmla="*/ 947488 w 1508125"/>
              <a:gd name="connsiteY8" fmla="*/ 1099058 h 1905000"/>
              <a:gd name="connsiteX9" fmla="*/ 980820 w 1508125"/>
              <a:gd name="connsiteY9" fmla="*/ 1075193 h 1905000"/>
              <a:gd name="connsiteX10" fmla="*/ 1504732 w 1508125"/>
              <a:gd name="connsiteY10" fmla="*/ 1823103 h 1905000"/>
              <a:gd name="connsiteX11" fmla="*/ 1394159 w 1508125"/>
              <a:gd name="connsiteY11" fmla="*/ 1903952 h 1905000"/>
              <a:gd name="connsiteX12" fmla="*/ 859270 w 1508125"/>
              <a:gd name="connsiteY12" fmla="*/ 1162220 h 1905000"/>
              <a:gd name="connsiteX13" fmla="*/ 891053 w 1508125"/>
              <a:gd name="connsiteY13" fmla="*/ 1139464 h 1905000"/>
              <a:gd name="connsiteX14" fmla="*/ 781019 w 1508125"/>
              <a:gd name="connsiteY14" fmla="*/ 968732 h 1905000"/>
              <a:gd name="connsiteX15" fmla="*/ 520043 w 1508125"/>
              <a:gd name="connsiteY15" fmla="*/ 1039406 h 1905000"/>
              <a:gd name="connsiteX16" fmla="*/ 0 w 1508125"/>
              <a:gd name="connsiteY16" fmla="*/ 519703 h 1905000"/>
              <a:gd name="connsiteX17" fmla="*/ 520043 w 1508125"/>
              <a:gd name="connsiteY17" fmla="*/ 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08125" h="1905000">
                <a:moveTo>
                  <a:pt x="520043" y="72811"/>
                </a:moveTo>
                <a:cubicBezTo>
                  <a:pt x="273070" y="72811"/>
                  <a:pt x="72858" y="272891"/>
                  <a:pt x="72858" y="519703"/>
                </a:cubicBezTo>
                <a:cubicBezTo>
                  <a:pt x="72858" y="766515"/>
                  <a:pt x="273070" y="966596"/>
                  <a:pt x="520043" y="966596"/>
                </a:cubicBezTo>
                <a:cubicBezTo>
                  <a:pt x="767016" y="966596"/>
                  <a:pt x="967228" y="766515"/>
                  <a:pt x="967228" y="519703"/>
                </a:cubicBezTo>
                <a:cubicBezTo>
                  <a:pt x="967228" y="272891"/>
                  <a:pt x="767016" y="72811"/>
                  <a:pt x="520043" y="72811"/>
                </a:cubicBezTo>
                <a:close/>
                <a:moveTo>
                  <a:pt x="520043" y="0"/>
                </a:moveTo>
                <a:cubicBezTo>
                  <a:pt x="807255" y="0"/>
                  <a:pt x="1040086" y="232679"/>
                  <a:pt x="1040086" y="519703"/>
                </a:cubicBezTo>
                <a:cubicBezTo>
                  <a:pt x="1040086" y="686685"/>
                  <a:pt x="961283" y="835273"/>
                  <a:pt x="838502" y="929951"/>
                </a:cubicBezTo>
                <a:lnTo>
                  <a:pt x="947488" y="1099058"/>
                </a:lnTo>
                <a:lnTo>
                  <a:pt x="980820" y="1075193"/>
                </a:lnTo>
                <a:cubicBezTo>
                  <a:pt x="1402638" y="1441264"/>
                  <a:pt x="1531612" y="1722024"/>
                  <a:pt x="1504732" y="1823103"/>
                </a:cubicBezTo>
                <a:cubicBezTo>
                  <a:pt x="1495679" y="1891591"/>
                  <a:pt x="1433003" y="1909893"/>
                  <a:pt x="1394159" y="1903952"/>
                </a:cubicBezTo>
                <a:cubicBezTo>
                  <a:pt x="1137923" y="1842919"/>
                  <a:pt x="944541" y="1361818"/>
                  <a:pt x="859270" y="1162220"/>
                </a:cubicBezTo>
                <a:lnTo>
                  <a:pt x="891053" y="1139464"/>
                </a:lnTo>
                <a:lnTo>
                  <a:pt x="781019" y="968732"/>
                </a:lnTo>
                <a:cubicBezTo>
                  <a:pt x="704512" y="1013829"/>
                  <a:pt x="615267" y="1039406"/>
                  <a:pt x="520043" y="1039406"/>
                </a:cubicBezTo>
                <a:cubicBezTo>
                  <a:pt x="232831" y="1039406"/>
                  <a:pt x="0" y="806727"/>
                  <a:pt x="0" y="519703"/>
                </a:cubicBezTo>
                <a:cubicBezTo>
                  <a:pt x="0" y="232679"/>
                  <a:pt x="232831" y="0"/>
                  <a:pt x="520043"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custDataLst>
      <p:tags r:id="rId9"/>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zh-CN" dirty="0"/>
              <a:t>单例模式经典代码（没有多余代码）</a:t>
            </a:r>
            <a:endParaRPr lang="zh-CN" altLang="zh-CN" dirty="0"/>
          </a:p>
        </p:txBody>
      </p:sp>
      <p:pic>
        <p:nvPicPr>
          <p:cNvPr id="7" name="内容占位符 6"/>
          <p:cNvPicPr>
            <a:picLocks noChangeAspect="1"/>
          </p:cNvPicPr>
          <p:nvPr>
            <p:ph idx="1"/>
          </p:nvPr>
        </p:nvPicPr>
        <p:blipFill>
          <a:blip r:embed="rId2"/>
          <a:stretch>
            <a:fillRect/>
          </a:stretch>
        </p:blipFill>
        <p:spPr>
          <a:xfrm>
            <a:off x="1829435" y="1360805"/>
            <a:ext cx="8418830" cy="4735830"/>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zh-CN" dirty="0">
                <a:sym typeface="+mn-ea"/>
              </a:rPr>
              <a:t>BeanFactory（定义基础</a:t>
            </a:r>
            <a:r>
              <a:rPr lang="en-US" altLang="zh-CN" dirty="0">
                <a:sym typeface="+mn-ea"/>
              </a:rPr>
              <a:t>bean</a:t>
            </a:r>
            <a:r>
              <a:rPr lang="zh-CN" altLang="en-US" dirty="0">
                <a:sym typeface="+mn-ea"/>
              </a:rPr>
              <a:t>的行为</a:t>
            </a:r>
            <a:r>
              <a:rPr lang="zh-CN" altLang="zh-CN" dirty="0">
                <a:sym typeface="+mn-ea"/>
              </a:rPr>
              <a:t>）</a:t>
            </a:r>
            <a:endParaRPr lang="zh-CN" altLang="en-US" dirty="0"/>
          </a:p>
        </p:txBody>
      </p:sp>
      <p:sp>
        <p:nvSpPr>
          <p:cNvPr id="4" name="内容占位符 3"/>
          <p:cNvSpPr>
            <a:spLocks noGrp="1"/>
          </p:cNvSpPr>
          <p:nvPr>
            <p:ph sz="half" idx="2"/>
            <p:custDataLst>
              <p:tags r:id="rId2"/>
            </p:custDataLst>
          </p:nvPr>
        </p:nvSpPr>
        <p:spPr/>
        <p:txBody>
          <a:bodyPr>
            <a:normAutofit/>
          </a:bodyPr>
          <a:lstStyle/>
          <a:p>
            <a:r>
              <a:rPr lang="zh-CN" altLang="en-US" sz="1800" dirty="0"/>
              <a:t>只定义</a:t>
            </a:r>
            <a:r>
              <a:rPr lang="en-US" altLang="zh-CN" sz="1800" dirty="0"/>
              <a:t>bean</a:t>
            </a:r>
            <a:r>
              <a:rPr sz="1800" dirty="0"/>
              <a:t>，但没说</a:t>
            </a:r>
            <a:r>
              <a:rPr lang="en-US" altLang="zh-CN" sz="1800" dirty="0"/>
              <a:t>bean</a:t>
            </a:r>
            <a:r>
              <a:rPr sz="1800" dirty="0"/>
              <a:t>要如何产生。要弄清楚</a:t>
            </a:r>
            <a:r>
              <a:rPr lang="en-US" altLang="zh-CN" sz="1800" dirty="0"/>
              <a:t>bean</a:t>
            </a:r>
            <a:r>
              <a:rPr sz="1800" dirty="0"/>
              <a:t>的产生，就需要搞清楚</a:t>
            </a:r>
            <a:r>
              <a:rPr lang="en-US" altLang="zh-CN" sz="1800" dirty="0"/>
              <a:t>IOC</a:t>
            </a:r>
            <a:r>
              <a:rPr sz="1800" dirty="0"/>
              <a:t>容器的实现。例如</a:t>
            </a:r>
            <a:r>
              <a:rPr lang="en-US" altLang="zh-CN" sz="1800" dirty="0"/>
              <a:t>XmlBeanFactory</a:t>
            </a:r>
            <a:r>
              <a:rPr sz="1800" dirty="0"/>
              <a:t>和</a:t>
            </a:r>
            <a:r>
              <a:rPr lang="en-US" altLang="zh-CN" sz="1800" dirty="0"/>
              <a:t>ClasspathXmlApplicationContext</a:t>
            </a:r>
            <a:r>
              <a:rPr sz="1800" dirty="0"/>
              <a:t>这两个容器。</a:t>
            </a:r>
            <a:r>
              <a:rPr lang="en-US" altLang="zh-CN" sz="1800" dirty="0"/>
              <a:t>XmlBeanFactory</a:t>
            </a:r>
            <a:r>
              <a:rPr sz="1800" dirty="0"/>
              <a:t>能够读取</a:t>
            </a:r>
            <a:r>
              <a:rPr lang="en-US" altLang="zh-CN" sz="1800" dirty="0"/>
              <a:t>XML</a:t>
            </a:r>
            <a:r>
              <a:rPr sz="1800" dirty="0"/>
              <a:t>文件定义的</a:t>
            </a:r>
            <a:r>
              <a:rPr lang="en-US" altLang="zh-CN" sz="1800" dirty="0"/>
              <a:t>BeanDefinition</a:t>
            </a:r>
            <a:r>
              <a:rPr sz="1800" dirty="0"/>
              <a:t>。而</a:t>
            </a:r>
            <a:r>
              <a:rPr lang="en-US" altLang="zh-CN" sz="1800">
                <a:sym typeface="+mn-ea"/>
              </a:rPr>
              <a:t>ApplicationContext</a:t>
            </a:r>
            <a:r>
              <a:rPr sz="1800">
                <a:sym typeface="+mn-ea"/>
              </a:rPr>
              <a:t>属于容器中的高富帅，它多了更多附加功能，支持国际化（</a:t>
            </a:r>
            <a:r>
              <a:rPr lang="en-US" altLang="zh-CN" sz="1800">
                <a:sym typeface="+mn-ea"/>
              </a:rPr>
              <a:t>MessageSource</a:t>
            </a:r>
            <a:r>
              <a:rPr sz="1800">
                <a:sym typeface="+mn-ea"/>
              </a:rPr>
              <a:t>接口），访问资源（</a:t>
            </a:r>
            <a:r>
              <a:rPr lang="en-US" altLang="zh-CN" sz="1800">
                <a:sym typeface="+mn-ea"/>
              </a:rPr>
              <a:t>ResourcePatternResolver</a:t>
            </a:r>
            <a:r>
              <a:rPr sz="1800">
                <a:sym typeface="+mn-ea"/>
              </a:rPr>
              <a:t>接口），支持应用事件（</a:t>
            </a:r>
            <a:r>
              <a:rPr lang="en-US" altLang="zh-CN" sz="1800">
                <a:sym typeface="+mn-ea"/>
              </a:rPr>
              <a:t>ApplicationEventPublisher</a:t>
            </a:r>
            <a:r>
              <a:rPr sz="1800">
                <a:sym typeface="+mn-ea"/>
              </a:rPr>
              <a:t>接口）</a:t>
            </a:r>
            <a:endParaRPr lang="en-US" altLang="zh-CN" sz="1800" dirty="0">
              <a:sym typeface="+mn-ea"/>
            </a:endParaRPr>
          </a:p>
        </p:txBody>
      </p:sp>
      <p:pic>
        <p:nvPicPr>
          <p:cNvPr id="5" name="内容占位符 3"/>
          <p:cNvPicPr>
            <a:picLocks noChangeAspect="1"/>
          </p:cNvPicPr>
          <p:nvPr>
            <p:ph sz="half" idx="1"/>
          </p:nvPr>
        </p:nvPicPr>
        <p:blipFill>
          <a:blip r:embed="rId3"/>
          <a:stretch>
            <a:fillRect/>
          </a:stretch>
        </p:blipFill>
        <p:spPr>
          <a:xfrm>
            <a:off x="648970" y="1314450"/>
            <a:ext cx="5080000" cy="3711575"/>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zh-CN" dirty="0">
                <a:sym typeface="+mn-ea"/>
              </a:rPr>
              <a:t>BeanDefinition</a:t>
            </a:r>
            <a:endParaRPr lang="zh-CN" altLang="en-US" dirty="0"/>
          </a:p>
        </p:txBody>
      </p:sp>
      <p:sp>
        <p:nvSpPr>
          <p:cNvPr id="4" name="内容占位符 3"/>
          <p:cNvSpPr>
            <a:spLocks noGrp="1"/>
          </p:cNvSpPr>
          <p:nvPr>
            <p:ph sz="half" idx="2"/>
            <p:custDataLst>
              <p:tags r:id="rId2"/>
            </p:custDataLst>
          </p:nvPr>
        </p:nvSpPr>
        <p:spPr/>
        <p:txBody>
          <a:bodyPr>
            <a:normAutofit/>
          </a:bodyPr>
          <a:lstStyle/>
          <a:p>
            <a:pPr marL="0" indent="0">
              <a:buNone/>
            </a:pPr>
            <a:r>
              <a:rPr lang="en-US" altLang="zh-CN" sz="1800" dirty="0">
                <a:sym typeface="+mn-ea"/>
              </a:rPr>
              <a:t> </a:t>
            </a:r>
            <a:endParaRPr lang="en-US" altLang="zh-CN" sz="1800" dirty="0">
              <a:sym typeface="+mn-ea"/>
            </a:endParaRPr>
          </a:p>
        </p:txBody>
      </p:sp>
      <p:pic>
        <p:nvPicPr>
          <p:cNvPr id="8" name="内容占位符 7"/>
          <p:cNvPicPr>
            <a:picLocks noChangeAspect="1"/>
          </p:cNvPicPr>
          <p:nvPr>
            <p:ph sz="half" idx="1"/>
          </p:nvPr>
        </p:nvPicPr>
        <p:blipFill>
          <a:blip r:embed="rId3"/>
          <a:stretch>
            <a:fillRect/>
          </a:stretch>
        </p:blipFill>
        <p:spPr>
          <a:xfrm>
            <a:off x="571500" y="1244600"/>
            <a:ext cx="5880735" cy="4457065"/>
          </a:xfrm>
          <a:prstGeom prst="rect">
            <a:avLst/>
          </a:prstGeom>
        </p:spPr>
      </p:pic>
      <p:pic>
        <p:nvPicPr>
          <p:cNvPr id="3" name="图片 2"/>
          <p:cNvPicPr>
            <a:picLocks noChangeAspect="1"/>
          </p:cNvPicPr>
          <p:nvPr/>
        </p:nvPicPr>
        <p:blipFill>
          <a:blip r:embed="rId4"/>
          <a:stretch>
            <a:fillRect/>
          </a:stretch>
        </p:blipFill>
        <p:spPr>
          <a:xfrm>
            <a:off x="6785610" y="1244600"/>
            <a:ext cx="4996180" cy="3211830"/>
          </a:xfrm>
          <a:prstGeom prst="rect">
            <a:avLst/>
          </a:prstGeom>
        </p:spPr>
      </p:pic>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zh-CN" dirty="0"/>
              <a:t>还原最基本的</a:t>
            </a:r>
            <a:r>
              <a:rPr lang="en-US" altLang="zh-CN" dirty="0"/>
              <a:t>Spring</a:t>
            </a:r>
            <a:r>
              <a:rPr lang="zh-CN" altLang="en-US" dirty="0"/>
              <a:t>容器初始化流（定位，加载，注册）</a:t>
            </a:r>
            <a:endParaRPr lang="zh-CN" altLang="en-US" dirty="0"/>
          </a:p>
        </p:txBody>
      </p:sp>
      <p:pic>
        <p:nvPicPr>
          <p:cNvPr id="4" name="内容占位符 3"/>
          <p:cNvPicPr>
            <a:picLocks noChangeAspect="1"/>
          </p:cNvPicPr>
          <p:nvPr>
            <p:ph idx="1"/>
          </p:nvPr>
        </p:nvPicPr>
        <p:blipFill>
          <a:blip r:embed="rId2"/>
          <a:stretch>
            <a:fillRect/>
          </a:stretch>
        </p:blipFill>
        <p:spPr>
          <a:xfrm>
            <a:off x="735965" y="1690370"/>
            <a:ext cx="10072370" cy="383476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dirty="0"/>
              <a:t>Spring</a:t>
            </a:r>
            <a:r>
              <a:rPr lang="zh-CN" altLang="en-US" dirty="0"/>
              <a:t>容器初始化核心入口之</a:t>
            </a:r>
            <a:r>
              <a:rPr lang="en-US" altLang="zh-CN" dirty="0"/>
              <a:t>refresh()</a:t>
            </a:r>
            <a:endParaRPr lang="en-US" altLang="zh-CN" dirty="0"/>
          </a:p>
        </p:txBody>
      </p:sp>
      <p:pic>
        <p:nvPicPr>
          <p:cNvPr id="5" name="内容占位符 4"/>
          <p:cNvPicPr>
            <a:picLocks noChangeAspect="1"/>
          </p:cNvPicPr>
          <p:nvPr>
            <p:ph idx="1"/>
          </p:nvPr>
        </p:nvPicPr>
        <p:blipFill>
          <a:blip r:embed="rId2"/>
          <a:stretch>
            <a:fillRect/>
          </a:stretch>
        </p:blipFill>
        <p:spPr>
          <a:xfrm>
            <a:off x="2942590" y="695960"/>
            <a:ext cx="5367020" cy="6132830"/>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rotWithShape="1">
          <a:blip r:embed="rId2">
            <a:extLst>
              <a:ext uri="{28A0092B-C50C-407E-A947-70E740481C1C}">
                <a14:useLocalDpi xmlns:a14="http://schemas.microsoft.com/office/drawing/2010/main" val="0"/>
              </a:ext>
            </a:extLst>
          </a:blip>
          <a:srcRect r="26714"/>
          <a:stretch>
            <a:fillRect/>
          </a:stretch>
        </p:blipFill>
        <p:spPr>
          <a:xfrm>
            <a:off x="5497156" y="808007"/>
            <a:ext cx="5967412" cy="5403012"/>
          </a:xfrm>
          <a:prstGeom prst="rect">
            <a:avLst/>
          </a:prstGeom>
        </p:spPr>
      </p:pic>
      <p:sp>
        <p:nvSpPr>
          <p:cNvPr id="3" name="文本框 2"/>
          <p:cNvSpPr txBox="1"/>
          <p:nvPr>
            <p:custDataLst>
              <p:tags r:id="rId3"/>
            </p:custDataLst>
          </p:nvPr>
        </p:nvSpPr>
        <p:spPr>
          <a:xfrm>
            <a:off x="800102" y="2411382"/>
            <a:ext cx="4262438" cy="3811587"/>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mtClean="0"/>
              <a:t>Lorem ipsum dolor sit amet, consectetur adipisicing elit, sed do eiusmod tempor incididunt ut labore et dolore magna aliqua. Ut enim ad minim veniam, </a:t>
            </a:r>
            <a:endParaRPr lang="zh-CN" altLang="en-US"/>
          </a:p>
        </p:txBody>
      </p:sp>
      <p:sp>
        <p:nvSpPr>
          <p:cNvPr id="4" name="文本框 3"/>
          <p:cNvSpPr txBox="1"/>
          <p:nvPr>
            <p:custDataLst>
              <p:tags r:id="rId4"/>
            </p:custDataLst>
          </p:nvPr>
        </p:nvSpPr>
        <p:spPr>
          <a:xfrm>
            <a:off x="800102" y="808007"/>
            <a:ext cx="4262438" cy="1603375"/>
          </a:xfrm>
          <a:prstGeom prst="rect">
            <a:avLst/>
          </a:prstGeom>
        </p:spPr>
        <p:txBody>
          <a:bodyPr vert="horz" lIns="91440" tIns="45720" rIns="91440" bIns="45720" rtlCol="0" anchor="ctr">
            <a:normAutofit/>
          </a:bodyPr>
          <a:lstStyle>
            <a:lvl1pPr>
              <a:lnSpc>
                <a:spcPct val="90000"/>
              </a:lnSpc>
              <a:spcBef>
                <a:spcPct val="0"/>
              </a:spcBef>
              <a:buNone/>
              <a:defRPr sz="4000">
                <a:solidFill>
                  <a:srgbClr val="4868A2"/>
                </a:solidFill>
                <a:latin typeface="+mj-lt"/>
                <a:ea typeface="+mj-ea"/>
                <a:cs typeface="+mj-cs"/>
              </a:defRPr>
            </a:lvl1pPr>
          </a:lstStyle>
          <a:p>
            <a:r>
              <a:rPr lang="en-US" altLang="zh-CN" b="1" dirty="0" smtClean="0">
                <a:solidFill>
                  <a:schemeClr val="accent1">
                    <a:lumMod val="75000"/>
                  </a:schemeClr>
                </a:solidFill>
              </a:rPr>
              <a:t>LOREM IPSUM DOLOR</a:t>
            </a:r>
            <a:endParaRPr lang="zh-CN" altLang="en-US" b="1" dirty="0">
              <a:solidFill>
                <a:schemeClr val="accent1">
                  <a:lumMod val="75000"/>
                </a:schemeClr>
              </a:solidFill>
            </a:endParaRPr>
          </a:p>
        </p:txBody>
      </p:sp>
    </p:spTree>
    <p:custDataLst>
      <p:tags r:id="rId5"/>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51013150709"/>
  <p:tag name="MH_LIBRARY" val="CONTENTS"/>
  <p:tag name="MH_TYPE" val="TITLE"/>
  <p:tag name="ID" val="553516"/>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100.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4"/>
  <p:tag name="KSO_WM_UNIT_TYPE" val="l_i"/>
  <p:tag name="KSO_WM_UNIT_INDEX" val="1_7"/>
  <p:tag name="KSO_WM_UNIT_ID" val="custom160147_10*l_i*1_7"/>
  <p:tag name="KSO_WM_UNIT_CLEAR" val="1"/>
  <p:tag name="KSO_WM_UNIT_LAYERLEVEL" val="1_1"/>
  <p:tag name="KSO_WM_DIAGRAM_GROUP_CODE" val="l1-1"/>
</p:tagLst>
</file>

<file path=ppt/tags/tag101.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8"/>
  <p:tag name="KSO_WM_UNIT_ID" val="custom160147_10*l_i*1_8"/>
  <p:tag name="KSO_WM_UNIT_CLEAR" val="1"/>
  <p:tag name="KSO_WM_UNIT_LAYERLEVEL" val="1_1"/>
  <p:tag name="KSO_WM_DIAGRAM_GROUP_CODE" val="l1-1"/>
</p:tagLst>
</file>

<file path=ppt/tags/tag102.xml><?xml version="1.0" encoding="utf-8"?>
<p:tagLst xmlns:p="http://schemas.openxmlformats.org/presentationml/2006/main">
  <p:tag name="KSO_WM_TAG_VERSION" val="1.0"/>
  <p:tag name="KSO_WM_BEAUTIFY_FLAG" val="#wm#"/>
  <p:tag name="KSO_WM_UNIT_TYPE" val="i"/>
  <p:tag name="KSO_WM_UNIT_ID" val="custom160147_10*i*28"/>
  <p:tag name="KSO_WM_TEMPLATE_CATEGORY" val="custom"/>
  <p:tag name="KSO_WM_TEMPLATE_INDEX" val="160147"/>
  <p:tag name="KSO_WM_UNIT_INDEX" val="28"/>
</p:tagLst>
</file>

<file path=ppt/tags/tag103.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6"/>
  <p:tag name="KSO_WM_UNIT_TYPE" val="l_h_f"/>
  <p:tag name="KSO_WM_UNIT_INDEX" val="1_5_1"/>
  <p:tag name="KSO_WM_UNIT_ID" val="custom160147_10*l_h_f*1_5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104.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6"/>
  <p:tag name="KSO_WM_UNIT_TYPE" val="l_i"/>
  <p:tag name="KSO_WM_UNIT_INDEX" val="1_9"/>
  <p:tag name="KSO_WM_UNIT_ID" val="custom160147_10*l_i*1_9"/>
  <p:tag name="KSO_WM_UNIT_CLEAR" val="1"/>
  <p:tag name="KSO_WM_UNIT_LAYERLEVEL" val="1_1"/>
  <p:tag name="KSO_WM_DIAGRAM_GROUP_CODE" val="l1-1"/>
</p:tagLst>
</file>

<file path=ppt/tags/tag105.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10"/>
  <p:tag name="KSO_WM_UNIT_ID" val="custom160147_10*l_i*1_10"/>
  <p:tag name="KSO_WM_UNIT_CLEAR" val="1"/>
  <p:tag name="KSO_WM_UNIT_LAYERLEVEL" val="1_1"/>
  <p:tag name="KSO_WM_DIAGRAM_GROUP_CODE" val="l1-1"/>
</p:tagLst>
</file>

<file path=ppt/tags/tag106.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a"/>
  <p:tag name="KSO_WM_UNIT_INDEX" val="1"/>
  <p:tag name="KSO_WM_UNIT_ID" val="custom160147_10*a*1"/>
  <p:tag name="KSO_WM_UNIT_CLEAR" val="1"/>
  <p:tag name="KSO_WM_UNIT_LAYERLEVEL" val="1"/>
  <p:tag name="KSO_WM_UNIT_ISCONTENTSTITLE" val="1"/>
  <p:tag name="KSO_WM_UNIT_VALUE" val="2"/>
  <p:tag name="KSO_WM_UNIT_HIGHLIGHT" val="0"/>
  <p:tag name="KSO_WM_UNIT_COMPATIBLE" val="0"/>
  <p:tag name="KSO_WM_UNIT_BIND_DECORATION_IDS" val="custom160147_10*i*36"/>
  <p:tag name="KSO_WM_UNIT_PRESET_TEXT" val="目&#10;录"/>
</p:tagLst>
</file>

<file path=ppt/tags/tag107.xml><?xml version="1.0" encoding="utf-8"?>
<p:tagLst xmlns:p="http://schemas.openxmlformats.org/presentationml/2006/main">
  <p:tag name="MH" val="20151013150709"/>
  <p:tag name="MH_LIBRARY" val="CONTENTS"/>
  <p:tag name="MH_TYPE" val="OTHERS"/>
  <p:tag name="ID" val="553516"/>
  <p:tag name="KSO_WM_TAG_VERSION" val="1.0"/>
  <p:tag name="KSO_WM_BEAUTIFY_FLAG" val="#wm#"/>
  <p:tag name="KSO_WM_UNIT_TYPE" val="i"/>
  <p:tag name="KSO_WM_UNIT_ID" val="custom160147_10*i*36"/>
  <p:tag name="KSO_WM_TEMPLATE_CATEGORY" val="custom"/>
  <p:tag name="KSO_WM_TEMPLATE_INDEX" val="160147"/>
  <p:tag name="KSO_WM_UNIT_INDEX" val="36"/>
</p:tagLst>
</file>

<file path=ppt/tags/tag108.xml><?xml version="1.0" encoding="utf-8"?>
<p:tagLst xmlns:p="http://schemas.openxmlformats.org/presentationml/2006/main">
  <p:tag name="MH" val="20151013150709"/>
  <p:tag name="MH_LIBRARY" val="CONTENTS"/>
  <p:tag name="MH_AUTOCOLOR" val="TRUE"/>
  <p:tag name="MH_TYPE" val="CONTENTS"/>
  <p:tag name="ID" val="553516"/>
  <p:tag name="KSO_WM_TEMPLATE_CATEGORY" val="custom"/>
  <p:tag name="KSO_WM_TEMPLATE_INDEX" val="160147"/>
  <p:tag name="KSO_WM_TAG_VERSION" val="1.0"/>
  <p:tag name="KSO_WM_SLIDE_ID" val="custom160147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109.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1"/>
  <p:tag name="KSO_WM_UNIT_TYPE" val="l_h_f"/>
  <p:tag name="KSO_WM_UNIT_INDEX" val="1_1_1"/>
  <p:tag name="KSO_WM_UNIT_ID" val="custom160147_11*l_h_f*1_1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11.xml><?xml version="1.0" encoding="utf-8"?>
<p:tagLst xmlns:p="http://schemas.openxmlformats.org/presentationml/2006/main">
  <p:tag name="KSO_WM_TEMPLATE_CATEGORY" val="custom"/>
  <p:tag name="KSO_WM_TEMPLATE_INDEX" val="160147"/>
  <p:tag name="KSO_WM_TAG_VERSION" val="1.0"/>
  <p:tag name="KSO_WM_SLIDE_ID" val="custom160147_2"/>
  <p:tag name="KSO_WM_SLIDE_INDEX" val="2"/>
  <p:tag name="KSO_WM_SLIDE_ITEM_CNT" val="1"/>
  <p:tag name="KSO_WM_SLIDE_LAYOUT" val="a_f"/>
  <p:tag name="KSO_WM_SLIDE_LAYOUT_CNT" val="1_1"/>
  <p:tag name="KSO_WM_SLIDE_TYPE" val="text"/>
  <p:tag name="KSO_WM_BEAUTIFY_FLAG" val="#wm#"/>
  <p:tag name="KSO_WM_SLIDE_POSITION" val="45*88"/>
  <p:tag name="KSO_WM_SLIDE_SIZE" val="861*408"/>
</p:tagLst>
</file>

<file path=ppt/tags/tag110.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1"/>
  <p:tag name="KSO_WM_UNIT_TYPE" val="l_i"/>
  <p:tag name="KSO_WM_UNIT_INDEX" val="1_1"/>
  <p:tag name="KSO_WM_UNIT_ID" val="custom160147_11*l_i*1_1"/>
  <p:tag name="KSO_WM_UNIT_CLEAR" val="1"/>
  <p:tag name="KSO_WM_UNIT_LAYERLEVEL" val="1_1"/>
  <p:tag name="KSO_WM_DIAGRAM_GROUP_CODE" val="l1-1"/>
</p:tagLst>
</file>

<file path=ppt/tags/tag111.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2"/>
  <p:tag name="KSO_WM_UNIT_ID" val="custom160147_11*l_i*1_2"/>
  <p:tag name="KSO_WM_UNIT_CLEAR" val="1"/>
  <p:tag name="KSO_WM_UNIT_LAYERLEVEL" val="1_1"/>
  <p:tag name="KSO_WM_DIAGRAM_GROUP_CODE" val="l1-1"/>
</p:tagLst>
</file>

<file path=ppt/tags/tag112.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2"/>
  <p:tag name="KSO_WM_UNIT_TYPE" val="l_h_f"/>
  <p:tag name="KSO_WM_UNIT_INDEX" val="1_2_1"/>
  <p:tag name="KSO_WM_UNIT_ID" val="custom160147_11*l_h_f*1_2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113.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2"/>
  <p:tag name="KSO_WM_UNIT_TYPE" val="l_i"/>
  <p:tag name="KSO_WM_UNIT_INDEX" val="1_3"/>
  <p:tag name="KSO_WM_UNIT_ID" val="custom160147_11*l_i*1_3"/>
  <p:tag name="KSO_WM_UNIT_CLEAR" val="1"/>
  <p:tag name="KSO_WM_UNIT_LAYERLEVEL" val="1_1"/>
  <p:tag name="KSO_WM_DIAGRAM_GROUP_CODE" val="l1-1"/>
</p:tagLst>
</file>

<file path=ppt/tags/tag114.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4"/>
  <p:tag name="KSO_WM_UNIT_ID" val="custom160147_11*l_i*1_4"/>
  <p:tag name="KSO_WM_UNIT_CLEAR" val="1"/>
  <p:tag name="KSO_WM_UNIT_LAYERLEVEL" val="1_1"/>
  <p:tag name="KSO_WM_DIAGRAM_GROUP_CODE" val="l1-1"/>
</p:tagLst>
</file>

<file path=ppt/tags/tag115.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3"/>
  <p:tag name="KSO_WM_UNIT_TYPE" val="l_h_f"/>
  <p:tag name="KSO_WM_UNIT_INDEX" val="1_3_1"/>
  <p:tag name="KSO_WM_UNIT_ID" val="custom160147_11*l_h_f*1_3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116.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3"/>
  <p:tag name="KSO_WM_UNIT_TYPE" val="l_i"/>
  <p:tag name="KSO_WM_UNIT_INDEX" val="1_5"/>
  <p:tag name="KSO_WM_UNIT_ID" val="custom160147_11*l_i*1_5"/>
  <p:tag name="KSO_WM_UNIT_CLEAR" val="1"/>
  <p:tag name="KSO_WM_UNIT_LAYERLEVEL" val="1_1"/>
  <p:tag name="KSO_WM_DIAGRAM_GROUP_CODE" val="l1-1"/>
</p:tagLst>
</file>

<file path=ppt/tags/tag117.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6"/>
  <p:tag name="KSO_WM_UNIT_ID" val="custom160147_11*l_i*1_6"/>
  <p:tag name="KSO_WM_UNIT_CLEAR" val="1"/>
  <p:tag name="KSO_WM_UNIT_LAYERLEVEL" val="1_1"/>
  <p:tag name="KSO_WM_DIAGRAM_GROUP_CODE" val="l1-1"/>
</p:tagLst>
</file>

<file path=ppt/tags/tag118.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4"/>
  <p:tag name="KSO_WM_UNIT_TYPE" val="l_h_f"/>
  <p:tag name="KSO_WM_UNIT_INDEX" val="1_4_1"/>
  <p:tag name="KSO_WM_UNIT_ID" val="custom160147_11*l_h_f*1_4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119.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4"/>
  <p:tag name="KSO_WM_UNIT_TYPE" val="l_i"/>
  <p:tag name="KSO_WM_UNIT_INDEX" val="1_7"/>
  <p:tag name="KSO_WM_UNIT_ID" val="custom160147_11*l_i*1_7"/>
  <p:tag name="KSO_WM_UNIT_CLEAR" val="1"/>
  <p:tag name="KSO_WM_UNIT_LAYERLEVEL" val="1_1"/>
  <p:tag name="KSO_WM_DIAGRAM_GROUP_CODE" val="l1-1"/>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120.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8"/>
  <p:tag name="KSO_WM_UNIT_ID" val="custom160147_11*l_i*1_8"/>
  <p:tag name="KSO_WM_UNIT_CLEAR" val="1"/>
  <p:tag name="KSO_WM_UNIT_LAYERLEVEL" val="1_1"/>
  <p:tag name="KSO_WM_DIAGRAM_GROUP_CODE" val="l1-1"/>
</p:tagLst>
</file>

<file path=ppt/tags/tag121.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5"/>
  <p:tag name="KSO_WM_UNIT_TYPE" val="l_h_f"/>
  <p:tag name="KSO_WM_UNIT_INDEX" val="1_5_1"/>
  <p:tag name="KSO_WM_UNIT_ID" val="custom160147_11*l_h_f*1_5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122.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5"/>
  <p:tag name="KSO_WM_UNIT_TYPE" val="l_i"/>
  <p:tag name="KSO_WM_UNIT_INDEX" val="1_9"/>
  <p:tag name="KSO_WM_UNIT_ID" val="custom160147_11*l_i*1_9"/>
  <p:tag name="KSO_WM_UNIT_CLEAR" val="1"/>
  <p:tag name="KSO_WM_UNIT_LAYERLEVEL" val="1_1"/>
  <p:tag name="KSO_WM_DIAGRAM_GROUP_CODE" val="l1-1"/>
</p:tagLst>
</file>

<file path=ppt/tags/tag123.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10"/>
  <p:tag name="KSO_WM_UNIT_ID" val="custom160147_11*l_i*1_10"/>
  <p:tag name="KSO_WM_UNIT_CLEAR" val="1"/>
  <p:tag name="KSO_WM_UNIT_LAYERLEVEL" val="1_1"/>
  <p:tag name="KSO_WM_DIAGRAM_GROUP_CODE" val="l1-1"/>
</p:tagLst>
</file>

<file path=ppt/tags/tag124.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6"/>
  <p:tag name="KSO_WM_UNIT_TYPE" val="l_h_f"/>
  <p:tag name="KSO_WM_UNIT_INDEX" val="1_6_1"/>
  <p:tag name="KSO_WM_UNIT_ID" val="custom160147_11*l_h_f*1_6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125.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6"/>
  <p:tag name="KSO_WM_UNIT_TYPE" val="l_i"/>
  <p:tag name="KSO_WM_UNIT_INDEX" val="1_11"/>
  <p:tag name="KSO_WM_UNIT_ID" val="custom160147_11*l_i*1_11"/>
  <p:tag name="KSO_WM_UNIT_CLEAR" val="1"/>
  <p:tag name="KSO_WM_UNIT_LAYERLEVEL" val="1_1"/>
  <p:tag name="KSO_WM_DIAGRAM_GROUP_CODE" val="l1-1"/>
</p:tagLst>
</file>

<file path=ppt/tags/tag126.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12"/>
  <p:tag name="KSO_WM_UNIT_ID" val="custom160147_11*l_i*1_12"/>
  <p:tag name="KSO_WM_UNIT_CLEAR" val="1"/>
  <p:tag name="KSO_WM_UNIT_LAYERLEVEL" val="1_1"/>
  <p:tag name="KSO_WM_DIAGRAM_GROUP_CODE" val="l1-1"/>
</p:tagLst>
</file>

<file path=ppt/tags/tag127.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a"/>
  <p:tag name="KSO_WM_UNIT_INDEX" val="1"/>
  <p:tag name="KSO_WM_UNIT_ID" val="custom160147_11*a*1"/>
  <p:tag name="KSO_WM_UNIT_CLEAR" val="1"/>
  <p:tag name="KSO_WM_UNIT_LAYERLEVEL" val="1"/>
  <p:tag name="KSO_WM_UNIT_ISCONTENTSTITLE" val="1"/>
  <p:tag name="KSO_WM_UNIT_VALUE" val="2"/>
  <p:tag name="KSO_WM_UNIT_HIGHLIGHT" val="0"/>
  <p:tag name="KSO_WM_UNIT_COMPATIBLE" val="0"/>
  <p:tag name="KSO_WM_UNIT_BIND_DECORATION_IDS" val="custom160147_11*i*19"/>
  <p:tag name="KSO_WM_UNIT_PRESET_TEXT" val="目&#10;录"/>
</p:tagLst>
</file>

<file path=ppt/tags/tag128.xml><?xml version="1.0" encoding="utf-8"?>
<p:tagLst xmlns:p="http://schemas.openxmlformats.org/presentationml/2006/main">
  <p:tag name="MH" val="20151013150709"/>
  <p:tag name="MH_LIBRARY" val="CONTENTS"/>
  <p:tag name="MH_TYPE" val="OTHERS"/>
  <p:tag name="ID" val="553516"/>
  <p:tag name="KSO_WM_TAG_VERSION" val="1.0"/>
  <p:tag name="KSO_WM_BEAUTIFY_FLAG" val="#wm#"/>
  <p:tag name="KSO_WM_UNIT_TYPE" val="i"/>
  <p:tag name="KSO_WM_UNIT_ID" val="custom160147_11*i*19"/>
  <p:tag name="KSO_WM_TEMPLATE_CATEGORY" val="custom"/>
  <p:tag name="KSO_WM_TEMPLATE_INDEX" val="160147"/>
  <p:tag name="KSO_WM_UNIT_INDEX" val="19"/>
</p:tagLst>
</file>

<file path=ppt/tags/tag129.xml><?xml version="1.0" encoding="utf-8"?>
<p:tagLst xmlns:p="http://schemas.openxmlformats.org/presentationml/2006/main">
  <p:tag name="MH" val="20151013150709"/>
  <p:tag name="MH_LIBRARY" val="CONTENTS"/>
  <p:tag name="MH_AUTOCOLOR" val="TRUE"/>
  <p:tag name="MH_TYPE" val="CONTENTS"/>
  <p:tag name="ID" val="553516"/>
  <p:tag name="KSO_WM_TEMPLATE_CATEGORY" val="custom"/>
  <p:tag name="KSO_WM_TEMPLATE_INDEX" val="160147"/>
  <p:tag name="KSO_WM_TAG_VERSION" val="1.0"/>
  <p:tag name="KSO_WM_SLIDE_ID" val="custom160147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13.xml><?xml version="1.0" encoding="utf-8"?>
<p:tagLst xmlns:p="http://schemas.openxmlformats.org/presentationml/2006/main">
  <p:tag name="KSO_WM_TEMPLATE_CATEGORY" val="custom"/>
  <p:tag name="KSO_WM_TEMPLATE_INDEX" val="160147"/>
  <p:tag name="KSO_WM_TAG_VERSION" val="1.0"/>
  <p:tag name="KSO_WM_SLIDE_ID" val="custom160147_2"/>
  <p:tag name="KSO_WM_SLIDE_INDEX" val="2"/>
  <p:tag name="KSO_WM_SLIDE_ITEM_CNT" val="1"/>
  <p:tag name="KSO_WM_SLIDE_LAYOUT" val="a_f"/>
  <p:tag name="KSO_WM_SLIDE_LAYOUT_CNT" val="1_1"/>
  <p:tag name="KSO_WM_SLIDE_TYPE" val="text"/>
  <p:tag name="KSO_WM_BEAUTIFY_FLAG" val="#wm#"/>
  <p:tag name="KSO_WM_SLIDE_POSITION" val="45*88"/>
  <p:tag name="KSO_WM_SLIDE_SIZE" val="861*408"/>
</p:tagLst>
</file>

<file path=ppt/tags/tag130.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NUMBER"/>
  <p:tag name="KSO_WM_UNIT_TYPE" val="e"/>
  <p:tag name="KSO_WM_UNIT_INDEX" val="1"/>
  <p:tag name="KSO_WM_UNIT_ID" val="custom160147_12*e*1"/>
  <p:tag name="KSO_WM_UNIT_CLEAR" val="1"/>
  <p:tag name="KSO_WM_UNIT_LAYERLEVEL" val="1"/>
  <p:tag name="KSO_WM_UNIT_VALUE" val="0"/>
  <p:tag name="KSO_WM_UNIT_HIGHLIGHT" val="0"/>
  <p:tag name="KSO_WM_UNIT_COMPATIBLE" val="1"/>
  <p:tag name="KSO_WM_UNIT_PRESET_TEXT" val="1"/>
</p:tagLst>
</file>

<file path=ppt/tags/tag131.xml><?xml version="1.0" encoding="utf-8"?>
<p:tagLst xmlns:p="http://schemas.openxmlformats.org/presentationml/2006/main">
  <p:tag name="MH" val="20151013150709"/>
  <p:tag name="MH_LIBRARY" val="CONTENTS"/>
  <p:tag name="MH_TYPE" val="OTHERS"/>
  <p:tag name="ID" val="553516"/>
  <p:tag name="MH_ORDER" val="NUMBER"/>
  <p:tag name="KSO_WM_TAG_VERSION" val="1.0"/>
  <p:tag name="KSO_WM_BEAUTIFY_FLAG" val="#wm#"/>
  <p:tag name="KSO_WM_UNIT_TYPE" val="i"/>
  <p:tag name="KSO_WM_UNIT_ID" val="custom160147_12*i*1"/>
  <p:tag name="KSO_WM_TEMPLATE_CATEGORY" val="custom"/>
  <p:tag name="KSO_WM_TEMPLATE_INDEX" val="160147"/>
  <p:tag name="KSO_WM_UNIT_INDEX" val="1"/>
</p:tagLst>
</file>

<file path=ppt/tags/tag132.xml><?xml version="1.0" encoding="utf-8"?>
<p:tagLst xmlns:p="http://schemas.openxmlformats.org/presentationml/2006/main">
  <p:tag name="MH" val="20151013150709"/>
  <p:tag name="MH_LIBRARY" val="CONTENTS"/>
  <p:tag name="MH_TYPE" val="OTHERS"/>
  <p:tag name="ID" val="553516"/>
  <p:tag name="MH_ORDER" val="NUMBER"/>
  <p:tag name="KSO_WM_TAG_VERSION" val="1.0"/>
  <p:tag name="KSO_WM_BEAUTIFY_FLAG" val="#wm#"/>
  <p:tag name="KSO_WM_UNIT_TYPE" val="i"/>
  <p:tag name="KSO_WM_UNIT_ID" val="custom160147_12*i*2"/>
  <p:tag name="KSO_WM_TEMPLATE_CATEGORY" val="custom"/>
  <p:tag name="KSO_WM_TEMPLATE_INDEX" val="160147"/>
  <p:tag name="KSO_WM_UNIT_INDEX" val="2"/>
</p:tagLst>
</file>

<file path=ppt/tags/tag13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2*a*1"/>
  <p:tag name="KSO_WM_UNIT_CLEAR" val="1"/>
  <p:tag name="KSO_WM_UNIT_LAYERLEVEL" val="1"/>
  <p:tag name="KSO_WM_UNIT_VALUE" val="32"/>
  <p:tag name="KSO_WM_UNIT_ISCONTENTSTITLE" val="0"/>
  <p:tag name="KSO_WM_UNIT_HIGHLIGHT" val="0"/>
  <p:tag name="KSO_WM_UNIT_COMPATIBLE" val="0"/>
  <p:tag name="KSO_WM_UNIT_PRESET_TEXT_INDEX" val="3"/>
  <p:tag name="KSO_WM_UNIT_PRESET_TEXT_LEN" val="24"/>
</p:tagLst>
</file>

<file path=ppt/tags/tag134.xml><?xml version="1.0" encoding="utf-8"?>
<p:tagLst xmlns:p="http://schemas.openxmlformats.org/presentationml/2006/main">
  <p:tag name="MH" val="20151013150709"/>
  <p:tag name="MH_LIBRARY" val="CONTENTS"/>
  <p:tag name="MH_AUTOCOLOR" val="TRUE"/>
  <p:tag name="MH_TYPE" val="SECTION"/>
  <p:tag name="ID" val="553516"/>
  <p:tag name="KSO_WM_TEMPLATE_CATEGORY" val="custom"/>
  <p:tag name="KSO_WM_TEMPLATE_INDEX" val="160147"/>
  <p:tag name="KSO_WM_TAG_VERSION" val="1.0"/>
  <p:tag name="KSO_WM_SLIDE_ID" val="custom160147_12"/>
  <p:tag name="KSO_WM_SLIDE_INDEX" val="12"/>
  <p:tag name="KSO_WM_SLIDE_ITEM_CNT" val="1"/>
  <p:tag name="KSO_WM_SLIDE_LAYOUT" val="a_e"/>
  <p:tag name="KSO_WM_SLIDE_LAYOUT_CNT" val="1_1"/>
  <p:tag name="KSO_WM_SLIDE_TYPE" val="sectionTitle"/>
  <p:tag name="KSO_WM_BEAUTIFY_FLAG" val="#wm#"/>
</p:tagLst>
</file>

<file path=ppt/tags/tag13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1"/>
  <p:tag name="KSO_WM_UNIT_ID" val="custom160147_13*m_i*1_1"/>
  <p:tag name="KSO_WM_UNIT_CLEAR" val="1"/>
  <p:tag name="KSO_WM_UNIT_LAYERLEVEL" val="1_1"/>
  <p:tag name="KSO_WM_DIAGRAM_GROUP_CODE" val="m1-1"/>
</p:tagLst>
</file>

<file path=ppt/tags/tag136.xml><?xml version="1.0" encoding="utf-8"?>
<p:tagLst xmlns:p="http://schemas.openxmlformats.org/presentationml/2006/main">
  <p:tag name="KSO_WM_TAG_VERSION" val="1.0"/>
  <p:tag name="KSO_WM_BEAUTIFY_FLAG" val="#wm#"/>
  <p:tag name="KSO_WM_UNIT_TYPE" val="i"/>
  <p:tag name="KSO_WM_UNIT_ID" val="custom160147_13*i*1"/>
  <p:tag name="KSO_WM_TEMPLATE_CATEGORY" val="custom"/>
  <p:tag name="KSO_WM_TEMPLATE_INDEX" val="160147"/>
  <p:tag name="KSO_WM_UNIT_INDEX" val="1"/>
</p:tagLst>
</file>

<file path=ppt/tags/tag13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2"/>
  <p:tag name="KSO_WM_UNIT_ID" val="custom160147_13*m_i*1_2"/>
  <p:tag name="KSO_WM_UNIT_CLEAR" val="1"/>
  <p:tag name="KSO_WM_UNIT_LAYERLEVEL" val="1_1"/>
  <p:tag name="KSO_WM_DIAGRAM_GROUP_CODE" val="m1-1"/>
</p:tagLst>
</file>

<file path=ppt/tags/tag13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1_1"/>
  <p:tag name="KSO_WM_UNIT_ID" val="custom160147_13*m_h_a*1_1_1"/>
  <p:tag name="KSO_WM_UNIT_CLEAR" val="1"/>
  <p:tag name="KSO_WM_UNIT_LAYERLEVEL" val="1_1_1"/>
  <p:tag name="KSO_WM_UNIT_VALUE" val="11"/>
  <p:tag name="KSO_WM_UNIT_HIGHLIGHT" val="0"/>
  <p:tag name="KSO_WM_UNIT_COMPATIBLE" val="0"/>
  <p:tag name="KSO_WM_UNIT_PRESET_TEXT_INDEX" val="3"/>
  <p:tag name="KSO_WM_UNIT_PRESET_TEXT_LEN" val="10"/>
  <p:tag name="KSO_WM_DIAGRAM_GROUP_CODE" val="m1-1"/>
</p:tagLst>
</file>

<file path=ppt/tags/tag13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1_1"/>
  <p:tag name="KSO_WM_UNIT_ID" val="custom160147_13*m_h_f*1_1_1"/>
  <p:tag name="KSO_WM_UNIT_CLEAR" val="1"/>
  <p:tag name="KSO_WM_UNIT_LAYERLEVEL" val="1_1_1"/>
  <p:tag name="KSO_WM_UNIT_VALUE" val="55"/>
  <p:tag name="KSO_WM_UNIT_HIGHLIGHT" val="0"/>
  <p:tag name="KSO_WM_UNIT_COMPATIBLE" val="0"/>
  <p:tag name="KSO_WM_UNIT_PRESET_TEXT_INDEX" val="4"/>
  <p:tag name="KSO_WM_UNIT_PRESET_TEXT_LEN" val="57"/>
  <p:tag name="KSO_WM_DIAGRAM_GROUP_CODE" val="m1-1"/>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14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3*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141.xml><?xml version="1.0" encoding="utf-8"?>
<p:tagLst xmlns:p="http://schemas.openxmlformats.org/presentationml/2006/main">
  <p:tag name="KSO_WM_TEMPLATE_CATEGORY" val="custom"/>
  <p:tag name="KSO_WM_TEMPLATE_INDEX" val="160147"/>
  <p:tag name="KSO_WM_TAG_VERSION" val="1.0"/>
  <p:tag name="KSO_WM_SLIDE_ID" val="custom160147_13"/>
  <p:tag name="KSO_WM_SLIDE_INDEX" val="13"/>
  <p:tag name="KSO_WM_SLIDE_ITEM_CNT" val="1"/>
  <p:tag name="KSO_WM_SLIDE_LAYOUT" val="a_m"/>
  <p:tag name="KSO_WM_SLIDE_LAYOUT_CNT" val="1_1"/>
  <p:tag name="KSO_WM_SLIDE_TYPE" val="text"/>
  <p:tag name="KSO_WM_BEAUTIFY_FLAG" val="#wm#"/>
  <p:tag name="KSO_WM_SLIDE_POSITION" val="252*181"/>
  <p:tag name="KSO_WM_SLIDE_SIZE" val="455*297"/>
  <p:tag name="KSO_WM_DIAGRAM_GROUP_CODE" val="m1-1"/>
</p:tagLst>
</file>

<file path=ppt/tags/tag14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1"/>
  <p:tag name="KSO_WM_UNIT_ID" val="custom160147_14*m_i*1_1"/>
  <p:tag name="KSO_WM_UNIT_CLEAR" val="1"/>
  <p:tag name="KSO_WM_UNIT_LAYERLEVEL" val="1_1"/>
  <p:tag name="KSO_WM_DIAGRAM_GROUP_CODE" val="m1-1"/>
</p:tagLst>
</file>

<file path=ppt/tags/tag143.xml><?xml version="1.0" encoding="utf-8"?>
<p:tagLst xmlns:p="http://schemas.openxmlformats.org/presentationml/2006/main">
  <p:tag name="KSO_WM_TAG_VERSION" val="1.0"/>
  <p:tag name="KSO_WM_BEAUTIFY_FLAG" val="#wm#"/>
  <p:tag name="KSO_WM_UNIT_TYPE" val="i"/>
  <p:tag name="KSO_WM_UNIT_ID" val="custom160147_14*i*1"/>
  <p:tag name="KSO_WM_TEMPLATE_CATEGORY" val="custom"/>
  <p:tag name="KSO_WM_TEMPLATE_INDEX" val="160147"/>
  <p:tag name="KSO_WM_UNIT_INDEX" val="1"/>
</p:tagLst>
</file>

<file path=ppt/tags/tag14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2"/>
  <p:tag name="KSO_WM_UNIT_ID" val="custom160147_14*m_i*1_2"/>
  <p:tag name="KSO_WM_UNIT_CLEAR" val="1"/>
  <p:tag name="KSO_WM_UNIT_LAYERLEVEL" val="1_1"/>
  <p:tag name="KSO_WM_DIAGRAM_GROUP_CODE" val="m1-1"/>
</p:tagLst>
</file>

<file path=ppt/tags/tag14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1_1"/>
  <p:tag name="KSO_WM_UNIT_ID" val="custom160147_14*m_h_a*1_1_1"/>
  <p:tag name="KSO_WM_UNIT_CLEAR" val="1"/>
  <p:tag name="KSO_WM_UNIT_LAYERLEVEL" val="1_1_1"/>
  <p:tag name="KSO_WM_UNIT_VALUE" val="11"/>
  <p:tag name="KSO_WM_UNIT_HIGHLIGHT" val="0"/>
  <p:tag name="KSO_WM_UNIT_COMPATIBLE" val="0"/>
  <p:tag name="KSO_WM_UNIT_PRESET_TEXT_INDEX" val="3"/>
  <p:tag name="KSO_WM_UNIT_PRESET_TEXT_LEN" val="5"/>
  <p:tag name="KSO_WM_DIAGRAM_GROUP_CODE" val="m1-1"/>
</p:tagLst>
</file>

<file path=ppt/tags/tag14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1_1"/>
  <p:tag name="KSO_WM_UNIT_ID" val="custom160147_14*m_h_f*1_1_1"/>
  <p:tag name="KSO_WM_UNIT_CLEAR" val="1"/>
  <p:tag name="KSO_WM_UNIT_LAYERLEVEL" val="1_1_1"/>
  <p:tag name="KSO_WM_UNIT_VALUE" val="55"/>
  <p:tag name="KSO_WM_UNIT_HIGHLIGHT" val="0"/>
  <p:tag name="KSO_WM_UNIT_COMPATIBLE" val="0"/>
  <p:tag name="KSO_WM_UNIT_PRESET_TEXT_INDEX" val="4"/>
  <p:tag name="KSO_WM_UNIT_PRESET_TEXT_LEN" val="57"/>
  <p:tag name="KSO_WM_DIAGRAM_GROUP_CODE" val="m1-1"/>
</p:tagLst>
</file>

<file path=ppt/tags/tag147.xml><?xml version="1.0" encoding="utf-8"?>
<p:tagLst xmlns:p="http://schemas.openxmlformats.org/presentationml/2006/main">
  <p:tag name="KSO_WM_TAG_VERSION" val="1.0"/>
  <p:tag name="KSO_WM_BEAUTIFY_FLAG" val="#wm#"/>
  <p:tag name="KSO_WM_UNIT_TYPE" val="i"/>
  <p:tag name="KSO_WM_UNIT_ID" val="custom160147_14*i*8"/>
  <p:tag name="KSO_WM_TEMPLATE_CATEGORY" val="custom"/>
  <p:tag name="KSO_WM_TEMPLATE_INDEX" val="160147"/>
  <p:tag name="KSO_WM_UNIT_INDEX" val="8"/>
</p:tagLst>
</file>

<file path=ppt/tags/tag14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3"/>
  <p:tag name="KSO_WM_UNIT_ID" val="custom160147_14*m_i*1_3"/>
  <p:tag name="KSO_WM_UNIT_CLEAR" val="1"/>
  <p:tag name="KSO_WM_UNIT_LAYERLEVEL" val="1_1"/>
  <p:tag name="KSO_WM_DIAGRAM_GROUP_CODE" val="m1-1"/>
</p:tagLst>
</file>

<file path=ppt/tags/tag14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2_1"/>
  <p:tag name="KSO_WM_UNIT_ID" val="custom160147_14*m_h_a*1_2_1"/>
  <p:tag name="KSO_WM_UNIT_CLEAR" val="1"/>
  <p:tag name="KSO_WM_UNIT_LAYERLEVEL" val="1_1_1"/>
  <p:tag name="KSO_WM_UNIT_VALUE" val="11"/>
  <p:tag name="KSO_WM_UNIT_HIGHLIGHT" val="0"/>
  <p:tag name="KSO_WM_UNIT_COMPATIBLE" val="0"/>
  <p:tag name="KSO_WM_UNIT_PRESET_TEXT_INDEX" val="3"/>
  <p:tag name="KSO_WM_UNIT_PRESET_TEXT_LEN" val="5"/>
  <p:tag name="KSO_WM_DIAGRAM_GROUP_CODE" val="m1-1"/>
</p:tagLst>
</file>

<file path=ppt/tags/tag15.xml><?xml version="1.0" encoding="utf-8"?>
<p:tagLst xmlns:p="http://schemas.openxmlformats.org/presentationml/2006/main">
  <p:tag name="KSO_WM_TEMPLATE_CATEGORY" val="custom"/>
  <p:tag name="KSO_WM_TEMPLATE_INDEX" val="160147"/>
  <p:tag name="KSO_WM_TAG_VERSION" val="1.0"/>
  <p:tag name="KSO_WM_SLIDE_ID" val="custom160147_2"/>
  <p:tag name="KSO_WM_SLIDE_INDEX" val="2"/>
  <p:tag name="KSO_WM_SLIDE_ITEM_CNT" val="1"/>
  <p:tag name="KSO_WM_SLIDE_LAYOUT" val="a_f"/>
  <p:tag name="KSO_WM_SLIDE_LAYOUT_CNT" val="1_1"/>
  <p:tag name="KSO_WM_SLIDE_TYPE" val="text"/>
  <p:tag name="KSO_WM_BEAUTIFY_FLAG" val="#wm#"/>
  <p:tag name="KSO_WM_SLIDE_POSITION" val="45*88"/>
  <p:tag name="KSO_WM_SLIDE_SIZE" val="861*408"/>
</p:tagLst>
</file>

<file path=ppt/tags/tag15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2_1"/>
  <p:tag name="KSO_WM_UNIT_ID" val="custom160147_14*m_h_f*1_2_1"/>
  <p:tag name="KSO_WM_UNIT_CLEAR" val="1"/>
  <p:tag name="KSO_WM_UNIT_LAYERLEVEL" val="1_1_1"/>
  <p:tag name="KSO_WM_UNIT_VALUE" val="55"/>
  <p:tag name="KSO_WM_UNIT_HIGHLIGHT" val="0"/>
  <p:tag name="KSO_WM_UNIT_COMPATIBLE" val="0"/>
  <p:tag name="KSO_WM_UNIT_PRESET_TEXT_INDEX" val="4"/>
  <p:tag name="KSO_WM_UNIT_PRESET_TEXT_LEN" val="57"/>
  <p:tag name="KSO_WM_DIAGRAM_GROUP_CODE" val="m1-1"/>
</p:tagLst>
</file>

<file path=ppt/tags/tag15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4*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152.xml><?xml version="1.0" encoding="utf-8"?>
<p:tagLst xmlns:p="http://schemas.openxmlformats.org/presentationml/2006/main">
  <p:tag name="KSO_WM_TEMPLATE_CATEGORY" val="custom"/>
  <p:tag name="KSO_WM_TEMPLATE_INDEX" val="160147"/>
  <p:tag name="KSO_WM_TAG_VERSION" val="1.0"/>
  <p:tag name="KSO_WM_SLIDE_ID" val="custom160147_14"/>
  <p:tag name="KSO_WM_SLIDE_INDEX" val="14"/>
  <p:tag name="KSO_WM_SLIDE_ITEM_CNT" val="2"/>
  <p:tag name="KSO_WM_SLIDE_LAYOUT" val="a_m"/>
  <p:tag name="KSO_WM_SLIDE_LAYOUT_CNT" val="1_1"/>
  <p:tag name="KSO_WM_SLIDE_TYPE" val="text"/>
  <p:tag name="KSO_WM_BEAUTIFY_FLAG" val="#wm#"/>
  <p:tag name="KSO_WM_SLIDE_POSITION" val="150*181"/>
  <p:tag name="KSO_WM_SLIDE_SIZE" val="660*297"/>
  <p:tag name="KSO_WM_DIAGRAM_GROUP_CODE" val="m1-1"/>
</p:tagLst>
</file>

<file path=ppt/tags/tag15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1"/>
  <p:tag name="KSO_WM_UNIT_ID" val="custom160147_15*m_i*1_1"/>
  <p:tag name="KSO_WM_UNIT_CLEAR" val="1"/>
  <p:tag name="KSO_WM_UNIT_LAYERLEVEL" val="1_1"/>
  <p:tag name="KSO_WM_DIAGRAM_GROUP_CODE" val="m1-1"/>
</p:tagLst>
</file>

<file path=ppt/tags/tag154.xml><?xml version="1.0" encoding="utf-8"?>
<p:tagLst xmlns:p="http://schemas.openxmlformats.org/presentationml/2006/main">
  <p:tag name="KSO_WM_TAG_VERSION" val="1.0"/>
  <p:tag name="KSO_WM_BEAUTIFY_FLAG" val="#wm#"/>
  <p:tag name="KSO_WM_UNIT_TYPE" val="i"/>
  <p:tag name="KSO_WM_UNIT_ID" val="custom160147_15*i*1"/>
  <p:tag name="KSO_WM_TEMPLATE_CATEGORY" val="custom"/>
  <p:tag name="KSO_WM_TEMPLATE_INDEX" val="160147"/>
  <p:tag name="KSO_WM_UNIT_INDEX" val="1"/>
</p:tagLst>
</file>

<file path=ppt/tags/tag15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2"/>
  <p:tag name="KSO_WM_UNIT_ID" val="custom160147_15*m_i*1_2"/>
  <p:tag name="KSO_WM_UNIT_CLEAR" val="1"/>
  <p:tag name="KSO_WM_UNIT_LAYERLEVEL" val="1_1"/>
  <p:tag name="KSO_WM_DIAGRAM_GROUP_CODE" val="m1-1"/>
</p:tagLst>
</file>

<file path=ppt/tags/tag15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1_1"/>
  <p:tag name="KSO_WM_UNIT_ID" val="custom160147_15*m_h_a*1_1_1"/>
  <p:tag name="KSO_WM_UNIT_CLEAR" val="1"/>
  <p:tag name="KSO_WM_UNIT_LAYERLEVEL" val="1_1_1"/>
  <p:tag name="KSO_WM_UNIT_VALUE" val="11"/>
  <p:tag name="KSO_WM_UNIT_HIGHLIGHT" val="0"/>
  <p:tag name="KSO_WM_UNIT_COMPATIBLE" val="0"/>
  <p:tag name="KSO_WM_UNIT_PRESET_TEXT_INDEX" val="3"/>
  <p:tag name="KSO_WM_UNIT_PRESET_TEXT_LEN" val="5"/>
  <p:tag name="KSO_WM_DIAGRAM_GROUP_CODE" val="m1-1"/>
</p:tagLst>
</file>

<file path=ppt/tags/tag15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1_1"/>
  <p:tag name="KSO_WM_UNIT_ID" val="custom160147_15*m_h_f*1_1_1"/>
  <p:tag name="KSO_WM_UNIT_CLEAR" val="1"/>
  <p:tag name="KSO_WM_UNIT_LAYERLEVEL" val="1_1_1"/>
  <p:tag name="KSO_WM_UNIT_VALUE" val="55"/>
  <p:tag name="KSO_WM_UNIT_HIGHLIGHT" val="0"/>
  <p:tag name="KSO_WM_UNIT_COMPATIBLE" val="0"/>
  <p:tag name="KSO_WM_UNIT_PRESET_TEXT_INDEX" val="4"/>
  <p:tag name="KSO_WM_UNIT_PRESET_TEXT_LEN" val="57"/>
  <p:tag name="KSO_WM_DIAGRAM_GROUP_CODE" val="m1-1"/>
</p:tagLst>
</file>

<file path=ppt/tags/tag158.xml><?xml version="1.0" encoding="utf-8"?>
<p:tagLst xmlns:p="http://schemas.openxmlformats.org/presentationml/2006/main">
  <p:tag name="KSO_WM_TAG_VERSION" val="1.0"/>
  <p:tag name="KSO_WM_BEAUTIFY_FLAG" val="#wm#"/>
  <p:tag name="KSO_WM_UNIT_TYPE" val="i"/>
  <p:tag name="KSO_WM_UNIT_ID" val="custom160147_15*i*8"/>
  <p:tag name="KSO_WM_TEMPLATE_CATEGORY" val="custom"/>
  <p:tag name="KSO_WM_TEMPLATE_INDEX" val="160147"/>
  <p:tag name="KSO_WM_UNIT_INDEX" val="8"/>
</p:tagLst>
</file>

<file path=ppt/tags/tag15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3"/>
  <p:tag name="KSO_WM_UNIT_ID" val="custom160147_15*m_i*1_3"/>
  <p:tag name="KSO_WM_UNIT_CLEAR" val="1"/>
  <p:tag name="KSO_WM_UNIT_LAYERLEVEL" val="1_1"/>
  <p:tag name="KSO_WM_DIAGRAM_GROUP_CODE" val="m1-1"/>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3*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16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2_1"/>
  <p:tag name="KSO_WM_UNIT_ID" val="custom160147_15*m_h_a*1_2_1"/>
  <p:tag name="KSO_WM_UNIT_CLEAR" val="1"/>
  <p:tag name="KSO_WM_UNIT_LAYERLEVEL" val="1_1_1"/>
  <p:tag name="KSO_WM_UNIT_VALUE" val="11"/>
  <p:tag name="KSO_WM_UNIT_HIGHLIGHT" val="0"/>
  <p:tag name="KSO_WM_UNIT_COMPATIBLE" val="0"/>
  <p:tag name="KSO_WM_UNIT_PRESET_TEXT_INDEX" val="3"/>
  <p:tag name="KSO_WM_UNIT_PRESET_TEXT_LEN" val="5"/>
  <p:tag name="KSO_WM_DIAGRAM_GROUP_CODE" val="m1-1"/>
</p:tagLst>
</file>

<file path=ppt/tags/tag16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2_1"/>
  <p:tag name="KSO_WM_UNIT_ID" val="custom160147_15*m_h_f*1_2_1"/>
  <p:tag name="KSO_WM_UNIT_CLEAR" val="1"/>
  <p:tag name="KSO_WM_UNIT_LAYERLEVEL" val="1_1_1"/>
  <p:tag name="KSO_WM_UNIT_VALUE" val="55"/>
  <p:tag name="KSO_WM_UNIT_HIGHLIGHT" val="0"/>
  <p:tag name="KSO_WM_UNIT_COMPATIBLE" val="0"/>
  <p:tag name="KSO_WM_UNIT_PRESET_TEXT_INDEX" val="4"/>
  <p:tag name="KSO_WM_UNIT_PRESET_TEXT_LEN" val="57"/>
  <p:tag name="KSO_WM_DIAGRAM_GROUP_CODE" val="m1-1"/>
</p:tagLst>
</file>

<file path=ppt/tags/tag162.xml><?xml version="1.0" encoding="utf-8"?>
<p:tagLst xmlns:p="http://schemas.openxmlformats.org/presentationml/2006/main">
  <p:tag name="KSO_WM_TAG_VERSION" val="1.0"/>
  <p:tag name="KSO_WM_BEAUTIFY_FLAG" val="#wm#"/>
  <p:tag name="KSO_WM_UNIT_TYPE" val="i"/>
  <p:tag name="KSO_WM_UNIT_ID" val="custom160147_15*i*15"/>
  <p:tag name="KSO_WM_TEMPLATE_CATEGORY" val="custom"/>
  <p:tag name="KSO_WM_TEMPLATE_INDEX" val="160147"/>
  <p:tag name="KSO_WM_UNIT_INDEX" val="15"/>
</p:tagLst>
</file>

<file path=ppt/tags/tag16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4"/>
  <p:tag name="KSO_WM_UNIT_ID" val="custom160147_15*m_i*1_4"/>
  <p:tag name="KSO_WM_UNIT_CLEAR" val="1"/>
  <p:tag name="KSO_WM_UNIT_LAYERLEVEL" val="1_1"/>
  <p:tag name="KSO_WM_DIAGRAM_GROUP_CODE" val="m1-1"/>
</p:tagLst>
</file>

<file path=ppt/tags/tag16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3_1"/>
  <p:tag name="KSO_WM_UNIT_ID" val="custom160147_15*m_h_a*1_3_1"/>
  <p:tag name="KSO_WM_UNIT_CLEAR" val="1"/>
  <p:tag name="KSO_WM_UNIT_LAYERLEVEL" val="1_1_1"/>
  <p:tag name="KSO_WM_UNIT_VALUE" val="11"/>
  <p:tag name="KSO_WM_UNIT_HIGHLIGHT" val="0"/>
  <p:tag name="KSO_WM_UNIT_COMPATIBLE" val="0"/>
  <p:tag name="KSO_WM_UNIT_PRESET_TEXT_INDEX" val="3"/>
  <p:tag name="KSO_WM_UNIT_PRESET_TEXT_LEN" val="5"/>
  <p:tag name="KSO_WM_DIAGRAM_GROUP_CODE" val="m1-1"/>
</p:tagLst>
</file>

<file path=ppt/tags/tag16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3_1"/>
  <p:tag name="KSO_WM_UNIT_ID" val="custom160147_15*m_h_f*1_3_1"/>
  <p:tag name="KSO_WM_UNIT_CLEAR" val="1"/>
  <p:tag name="KSO_WM_UNIT_LAYERLEVEL" val="1_1_1"/>
  <p:tag name="KSO_WM_UNIT_VALUE" val="55"/>
  <p:tag name="KSO_WM_UNIT_HIGHLIGHT" val="0"/>
  <p:tag name="KSO_WM_UNIT_COMPATIBLE" val="0"/>
  <p:tag name="KSO_WM_UNIT_PRESET_TEXT_INDEX" val="4"/>
  <p:tag name="KSO_WM_UNIT_PRESET_TEXT_LEN" val="57"/>
  <p:tag name="KSO_WM_DIAGRAM_GROUP_CODE" val="m1-1"/>
</p:tagLst>
</file>

<file path=ppt/tags/tag16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5*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167.xml><?xml version="1.0" encoding="utf-8"?>
<p:tagLst xmlns:p="http://schemas.openxmlformats.org/presentationml/2006/main">
  <p:tag name="KSO_WM_TEMPLATE_CATEGORY" val="custom"/>
  <p:tag name="KSO_WM_TEMPLATE_INDEX" val="160147"/>
  <p:tag name="KSO_WM_TAG_VERSION" val="1.0"/>
  <p:tag name="KSO_WM_SLIDE_ID" val="custom160147_15"/>
  <p:tag name="KSO_WM_SLIDE_INDEX" val="15"/>
  <p:tag name="KSO_WM_SLIDE_ITEM_CNT" val="3"/>
  <p:tag name="KSO_WM_SLIDE_LAYOUT" val="a_m"/>
  <p:tag name="KSO_WM_SLIDE_LAYOUT_CNT" val="1_1"/>
  <p:tag name="KSO_WM_SLIDE_TYPE" val="text"/>
  <p:tag name="KSO_WM_BEAUTIFY_FLAG" val="#wm#"/>
  <p:tag name="KSO_WM_SLIDE_POSITION" val="45*181"/>
  <p:tag name="KSO_WM_SLIDE_SIZE" val="870*297"/>
  <p:tag name="KSO_WM_DIAGRAM_GROUP_CODE" val="m1-1"/>
</p:tagLst>
</file>

<file path=ppt/tags/tag16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1"/>
  <p:tag name="KSO_WM_UNIT_ID" val="custom160147_16*m_i*1_1"/>
  <p:tag name="KSO_WM_UNIT_CLEAR" val="1"/>
  <p:tag name="KSO_WM_UNIT_LAYERLEVEL" val="1_1"/>
  <p:tag name="KSO_WM_DIAGRAM_GROUP_CODE" val="m1-1"/>
</p:tagLst>
</file>

<file path=ppt/tags/tag169.xml><?xml version="1.0" encoding="utf-8"?>
<p:tagLst xmlns:p="http://schemas.openxmlformats.org/presentationml/2006/main">
  <p:tag name="KSO_WM_TAG_VERSION" val="1.0"/>
  <p:tag name="KSO_WM_BEAUTIFY_FLAG" val="#wm#"/>
  <p:tag name="KSO_WM_UNIT_TYPE" val="i"/>
  <p:tag name="KSO_WM_UNIT_ID" val="custom160147_16*i*1"/>
  <p:tag name="KSO_WM_TEMPLATE_CATEGORY" val="custom"/>
  <p:tag name="KSO_WM_TEMPLATE_INDEX" val="160147"/>
  <p:tag name="KSO_WM_UNIT_INDEX" val="1"/>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f"/>
  <p:tag name="KSO_WM_UNIT_INDEX" val="2"/>
  <p:tag name="KSO_WM_UNIT_ID" val="custom160147_3*f*2"/>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17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2"/>
  <p:tag name="KSO_WM_UNIT_ID" val="custom160147_16*m_i*1_2"/>
  <p:tag name="KSO_WM_UNIT_CLEAR" val="1"/>
  <p:tag name="KSO_WM_UNIT_LAYERLEVEL" val="1_1"/>
  <p:tag name="KSO_WM_DIAGRAM_GROUP_CODE" val="m1-1"/>
</p:tagLst>
</file>

<file path=ppt/tags/tag17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1_1"/>
  <p:tag name="KSO_WM_UNIT_ID" val="custom160147_16*m_h_a*1_1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17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1_1"/>
  <p:tag name="KSO_WM_UNIT_ID" val="custom160147_16*m_h_f*1_1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173.xml><?xml version="1.0" encoding="utf-8"?>
<p:tagLst xmlns:p="http://schemas.openxmlformats.org/presentationml/2006/main">
  <p:tag name="KSO_WM_TAG_VERSION" val="1.0"/>
  <p:tag name="KSO_WM_BEAUTIFY_FLAG" val="#wm#"/>
  <p:tag name="KSO_WM_UNIT_TYPE" val="i"/>
  <p:tag name="KSO_WM_UNIT_ID" val="custom160147_16*i*8"/>
  <p:tag name="KSO_WM_TEMPLATE_CATEGORY" val="custom"/>
  <p:tag name="KSO_WM_TEMPLATE_INDEX" val="160147"/>
  <p:tag name="KSO_WM_UNIT_INDEX" val="8"/>
</p:tagLst>
</file>

<file path=ppt/tags/tag17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3"/>
  <p:tag name="KSO_WM_UNIT_ID" val="custom160147_16*m_i*1_3"/>
  <p:tag name="KSO_WM_UNIT_CLEAR" val="1"/>
  <p:tag name="KSO_WM_UNIT_LAYERLEVEL" val="1_1"/>
  <p:tag name="KSO_WM_DIAGRAM_GROUP_CODE" val="m1-1"/>
</p:tagLst>
</file>

<file path=ppt/tags/tag17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2_1"/>
  <p:tag name="KSO_WM_UNIT_ID" val="custom160147_16*m_h_a*1_2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17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2_1"/>
  <p:tag name="KSO_WM_UNIT_ID" val="custom160147_16*m_h_f*1_2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177.xml><?xml version="1.0" encoding="utf-8"?>
<p:tagLst xmlns:p="http://schemas.openxmlformats.org/presentationml/2006/main">
  <p:tag name="KSO_WM_TAG_VERSION" val="1.0"/>
  <p:tag name="KSO_WM_BEAUTIFY_FLAG" val="#wm#"/>
  <p:tag name="KSO_WM_UNIT_TYPE" val="i"/>
  <p:tag name="KSO_WM_UNIT_ID" val="custom160147_16*i*15"/>
  <p:tag name="KSO_WM_TEMPLATE_CATEGORY" val="custom"/>
  <p:tag name="KSO_WM_TEMPLATE_INDEX" val="160147"/>
  <p:tag name="KSO_WM_UNIT_INDEX" val="15"/>
</p:tagLst>
</file>

<file path=ppt/tags/tag17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4"/>
  <p:tag name="KSO_WM_UNIT_ID" val="custom160147_16*m_i*1_4"/>
  <p:tag name="KSO_WM_UNIT_CLEAR" val="1"/>
  <p:tag name="KSO_WM_UNIT_LAYERLEVEL" val="1_1"/>
  <p:tag name="KSO_WM_DIAGRAM_GROUP_CODE" val="m1-1"/>
</p:tagLst>
</file>

<file path=ppt/tags/tag17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3_1"/>
  <p:tag name="KSO_WM_UNIT_ID" val="custom160147_16*m_h_a*1_3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18.xml><?xml version="1.0" encoding="utf-8"?>
<p:tagLst xmlns:p="http://schemas.openxmlformats.org/presentationml/2006/main">
  <p:tag name="KSO_WM_TEMPLATE_CATEGORY" val="custom"/>
  <p:tag name="KSO_WM_TEMPLATE_INDEX" val="160147"/>
  <p:tag name="KSO_WM_TAG_VERSION" val="1.0"/>
  <p:tag name="KSO_WM_SLIDE_ID" val="custom160147_3"/>
  <p:tag name="KSO_WM_SLIDE_INDEX" val="3"/>
  <p:tag name="KSO_WM_SLIDE_ITEM_CNT" val="2"/>
  <p:tag name="KSO_WM_SLIDE_LAYOUT" val="a_f"/>
  <p:tag name="KSO_WM_SLIDE_LAYOUT_CNT" val="1_2"/>
  <p:tag name="KSO_WM_SLIDE_TYPE" val="text"/>
  <p:tag name="KSO_WM_BEAUTIFY_FLAG" val="#wm#"/>
  <p:tag name="KSO_WM_SLIDE_POSITION" val="45*98"/>
  <p:tag name="KSO_WM_SLIDE_SIZE" val="861*388"/>
</p:tagLst>
</file>

<file path=ppt/tags/tag18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3_1"/>
  <p:tag name="KSO_WM_UNIT_ID" val="custom160147_16*m_h_f*1_3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181.xml><?xml version="1.0" encoding="utf-8"?>
<p:tagLst xmlns:p="http://schemas.openxmlformats.org/presentationml/2006/main">
  <p:tag name="KSO_WM_TAG_VERSION" val="1.0"/>
  <p:tag name="KSO_WM_BEAUTIFY_FLAG" val="#wm#"/>
  <p:tag name="KSO_WM_UNIT_TYPE" val="i"/>
  <p:tag name="KSO_WM_UNIT_ID" val="custom160147_16*i*22"/>
  <p:tag name="KSO_WM_TEMPLATE_CATEGORY" val="custom"/>
  <p:tag name="KSO_WM_TEMPLATE_INDEX" val="160147"/>
  <p:tag name="KSO_WM_UNIT_INDEX" val="22"/>
</p:tagLst>
</file>

<file path=ppt/tags/tag18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5"/>
  <p:tag name="KSO_WM_UNIT_ID" val="custom160147_16*m_i*1_5"/>
  <p:tag name="KSO_WM_UNIT_CLEAR" val="1"/>
  <p:tag name="KSO_WM_UNIT_LAYERLEVEL" val="1_1"/>
  <p:tag name="KSO_WM_DIAGRAM_GROUP_CODE" val="m1-1"/>
</p:tagLst>
</file>

<file path=ppt/tags/tag18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4_1"/>
  <p:tag name="KSO_WM_UNIT_ID" val="custom160147_16*m_h_a*1_4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18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4_1"/>
  <p:tag name="KSO_WM_UNIT_ID" val="custom160147_16*m_h_f*1_4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18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6*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186.xml><?xml version="1.0" encoding="utf-8"?>
<p:tagLst xmlns:p="http://schemas.openxmlformats.org/presentationml/2006/main">
  <p:tag name="KSO_WM_TEMPLATE_CATEGORY" val="custom"/>
  <p:tag name="KSO_WM_TEMPLATE_INDEX" val="160147"/>
  <p:tag name="KSO_WM_TAG_VERSION" val="1.0"/>
  <p:tag name="KSO_WM_SLIDE_ID" val="custom160147_16"/>
  <p:tag name="KSO_WM_SLIDE_INDEX" val="16"/>
  <p:tag name="KSO_WM_SLIDE_ITEM_CNT" val="4"/>
  <p:tag name="KSO_WM_SLIDE_LAYOUT" val="a_m"/>
  <p:tag name="KSO_WM_SLIDE_LAYOUT_CNT" val="1_1"/>
  <p:tag name="KSO_WM_SLIDE_TYPE" val="text"/>
  <p:tag name="KSO_WM_BEAUTIFY_FLAG" val="#wm#"/>
  <p:tag name="KSO_WM_SLIDE_POSITION" val="45*136"/>
  <p:tag name="KSO_WM_SLIDE_SIZE" val="870*362"/>
  <p:tag name="KSO_WM_DIAGRAM_GROUP_CODE" val="m1-1"/>
</p:tagLst>
</file>

<file path=ppt/tags/tag18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1"/>
  <p:tag name="KSO_WM_UNIT_ID" val="custom160147_17*m_i*1_1"/>
  <p:tag name="KSO_WM_UNIT_CLEAR" val="1"/>
  <p:tag name="KSO_WM_UNIT_LAYERLEVEL" val="1_1"/>
  <p:tag name="KSO_WM_DIAGRAM_GROUP_CODE" val="m1-1"/>
</p:tagLst>
</file>

<file path=ppt/tags/tag188.xml><?xml version="1.0" encoding="utf-8"?>
<p:tagLst xmlns:p="http://schemas.openxmlformats.org/presentationml/2006/main">
  <p:tag name="KSO_WM_TAG_VERSION" val="1.0"/>
  <p:tag name="KSO_WM_BEAUTIFY_FLAG" val="#wm#"/>
  <p:tag name="KSO_WM_UNIT_TYPE" val="i"/>
  <p:tag name="KSO_WM_UNIT_ID" val="custom160147_17*i*1"/>
  <p:tag name="KSO_WM_TEMPLATE_CATEGORY" val="custom"/>
  <p:tag name="KSO_WM_TEMPLATE_INDEX" val="160147"/>
  <p:tag name="KSO_WM_UNIT_INDEX" val="1"/>
</p:tagLst>
</file>

<file path=ppt/tags/tag18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2"/>
  <p:tag name="KSO_WM_UNIT_ID" val="custom160147_17*m_i*1_2"/>
  <p:tag name="KSO_WM_UNIT_CLEAR" val="1"/>
  <p:tag name="KSO_WM_UNIT_LAYERLEVEL" val="1_1"/>
  <p:tag name="KSO_WM_DIAGRAM_GROUP_CODE" val="m1-1"/>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3*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19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1_1"/>
  <p:tag name="KSO_WM_UNIT_ID" val="custom160147_17*m_h_a*1_1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19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1_1"/>
  <p:tag name="KSO_WM_UNIT_ID" val="custom160147_17*m_h_f*1_1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192.xml><?xml version="1.0" encoding="utf-8"?>
<p:tagLst xmlns:p="http://schemas.openxmlformats.org/presentationml/2006/main">
  <p:tag name="KSO_WM_TAG_VERSION" val="1.0"/>
  <p:tag name="KSO_WM_BEAUTIFY_FLAG" val="#wm#"/>
  <p:tag name="KSO_WM_UNIT_TYPE" val="i"/>
  <p:tag name="KSO_WM_UNIT_ID" val="custom160147_17*i*8"/>
  <p:tag name="KSO_WM_TEMPLATE_CATEGORY" val="custom"/>
  <p:tag name="KSO_WM_TEMPLATE_INDEX" val="160147"/>
  <p:tag name="KSO_WM_UNIT_INDEX" val="8"/>
</p:tagLst>
</file>

<file path=ppt/tags/tag19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3"/>
  <p:tag name="KSO_WM_UNIT_ID" val="custom160147_17*m_i*1_3"/>
  <p:tag name="KSO_WM_UNIT_CLEAR" val="1"/>
  <p:tag name="KSO_WM_UNIT_LAYERLEVEL" val="1_1"/>
  <p:tag name="KSO_WM_DIAGRAM_GROUP_CODE" val="m1-1"/>
</p:tagLst>
</file>

<file path=ppt/tags/tag19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2_1"/>
  <p:tag name="KSO_WM_UNIT_ID" val="custom160147_17*m_h_a*1_2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19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2_1"/>
  <p:tag name="KSO_WM_UNIT_ID" val="custom160147_17*m_h_f*1_2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196.xml><?xml version="1.0" encoding="utf-8"?>
<p:tagLst xmlns:p="http://schemas.openxmlformats.org/presentationml/2006/main">
  <p:tag name="KSO_WM_TAG_VERSION" val="1.0"/>
  <p:tag name="KSO_WM_BEAUTIFY_FLAG" val="#wm#"/>
  <p:tag name="KSO_WM_UNIT_TYPE" val="i"/>
  <p:tag name="KSO_WM_UNIT_ID" val="custom160147_17*i*15"/>
  <p:tag name="KSO_WM_TEMPLATE_CATEGORY" val="custom"/>
  <p:tag name="KSO_WM_TEMPLATE_INDEX" val="160147"/>
  <p:tag name="KSO_WM_UNIT_INDEX" val="15"/>
</p:tagLst>
</file>

<file path=ppt/tags/tag19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4"/>
  <p:tag name="KSO_WM_UNIT_ID" val="custom160147_17*m_i*1_4"/>
  <p:tag name="KSO_WM_UNIT_CLEAR" val="1"/>
  <p:tag name="KSO_WM_UNIT_LAYERLEVEL" val="1_1"/>
  <p:tag name="KSO_WM_DIAGRAM_GROUP_CODE" val="m1-1"/>
</p:tagLst>
</file>

<file path=ppt/tags/tag19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3_1"/>
  <p:tag name="KSO_WM_UNIT_ID" val="custom160147_17*m_h_a*1_3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19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3_1"/>
  <p:tag name="KSO_WM_UNIT_ID" val="custom160147_17*m_h_f*1_3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2.xml><?xml version="1.0" encoding="utf-8"?>
<p:tagLst xmlns:p="http://schemas.openxmlformats.org/presentationml/2006/main">
  <p:tag name="MH" val="20151013150709"/>
  <p:tag name="MH_LIBRARY" val="CONTENTS"/>
  <p:tag name="MH_TYPE" val="OTHERS"/>
  <p:tag name="ID" val="553516"/>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f"/>
  <p:tag name="KSO_WM_UNIT_INDEX" val="2"/>
  <p:tag name="KSO_WM_UNIT_ID" val="custom160147_3*f*2"/>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200.xml><?xml version="1.0" encoding="utf-8"?>
<p:tagLst xmlns:p="http://schemas.openxmlformats.org/presentationml/2006/main">
  <p:tag name="KSO_WM_TAG_VERSION" val="1.0"/>
  <p:tag name="KSO_WM_BEAUTIFY_FLAG" val="#wm#"/>
  <p:tag name="KSO_WM_UNIT_TYPE" val="i"/>
  <p:tag name="KSO_WM_UNIT_ID" val="custom160147_17*i*22"/>
  <p:tag name="KSO_WM_TEMPLATE_CATEGORY" val="custom"/>
  <p:tag name="KSO_WM_TEMPLATE_INDEX" val="160147"/>
  <p:tag name="KSO_WM_UNIT_INDEX" val="22"/>
</p:tagLst>
</file>

<file path=ppt/tags/tag20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5"/>
  <p:tag name="KSO_WM_UNIT_ID" val="custom160147_17*m_i*1_5"/>
  <p:tag name="KSO_WM_UNIT_CLEAR" val="1"/>
  <p:tag name="KSO_WM_UNIT_LAYERLEVEL" val="1_1"/>
  <p:tag name="KSO_WM_DIAGRAM_GROUP_CODE" val="m1-1"/>
</p:tagLst>
</file>

<file path=ppt/tags/tag20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4_1"/>
  <p:tag name="KSO_WM_UNIT_ID" val="custom160147_17*m_h_a*1_4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20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4_1"/>
  <p:tag name="KSO_WM_UNIT_ID" val="custom160147_17*m_h_f*1_4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204.xml><?xml version="1.0" encoding="utf-8"?>
<p:tagLst xmlns:p="http://schemas.openxmlformats.org/presentationml/2006/main">
  <p:tag name="KSO_WM_TAG_VERSION" val="1.0"/>
  <p:tag name="KSO_WM_BEAUTIFY_FLAG" val="#wm#"/>
  <p:tag name="KSO_WM_UNIT_TYPE" val="i"/>
  <p:tag name="KSO_WM_UNIT_ID" val="custom160147_17*i*29"/>
  <p:tag name="KSO_WM_TEMPLATE_CATEGORY" val="custom"/>
  <p:tag name="KSO_WM_TEMPLATE_INDEX" val="160147"/>
  <p:tag name="KSO_WM_UNIT_INDEX" val="29"/>
</p:tagLst>
</file>

<file path=ppt/tags/tag20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6"/>
  <p:tag name="KSO_WM_UNIT_ID" val="custom160147_17*m_i*1_6"/>
  <p:tag name="KSO_WM_UNIT_CLEAR" val="1"/>
  <p:tag name="KSO_WM_UNIT_LAYERLEVEL" val="1_1"/>
  <p:tag name="KSO_WM_DIAGRAM_GROUP_CODE" val="m1-1"/>
</p:tagLst>
</file>

<file path=ppt/tags/tag20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5_1"/>
  <p:tag name="KSO_WM_UNIT_ID" val="custom160147_17*m_h_a*1_5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20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5_1"/>
  <p:tag name="KSO_WM_UNIT_ID" val="custom160147_17*m_h_f*1_5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20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7*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209.xml><?xml version="1.0" encoding="utf-8"?>
<p:tagLst xmlns:p="http://schemas.openxmlformats.org/presentationml/2006/main">
  <p:tag name="KSO_WM_TEMPLATE_CATEGORY" val="custom"/>
  <p:tag name="KSO_WM_TEMPLATE_INDEX" val="160147"/>
  <p:tag name="KSO_WM_TAG_VERSION" val="1.0"/>
  <p:tag name="KSO_WM_SLIDE_ID" val="custom160147_17"/>
  <p:tag name="KSO_WM_SLIDE_INDEX" val="17"/>
  <p:tag name="KSO_WM_SLIDE_ITEM_CNT" val="5"/>
  <p:tag name="KSO_WM_SLIDE_LAYOUT" val="a_m"/>
  <p:tag name="KSO_WM_SLIDE_LAYOUT_CNT" val="1_1"/>
  <p:tag name="KSO_WM_SLIDE_TYPE" val="text"/>
  <p:tag name="KSO_WM_BEAUTIFY_FLAG" val="#wm#"/>
  <p:tag name="KSO_WM_SLIDE_POSITION" val="45*136"/>
  <p:tag name="KSO_WM_SLIDE_SIZE" val="870*362"/>
  <p:tag name="KSO_WM_DIAGRAM_GROUP_CODE" val="m1-1"/>
</p:tagLst>
</file>

<file path=ppt/tags/tag21.xml><?xml version="1.0" encoding="utf-8"?>
<p:tagLst xmlns:p="http://schemas.openxmlformats.org/presentationml/2006/main">
  <p:tag name="KSO_WM_TEMPLATE_CATEGORY" val="custom"/>
  <p:tag name="KSO_WM_TEMPLATE_INDEX" val="160147"/>
  <p:tag name="KSO_WM_TAG_VERSION" val="1.0"/>
  <p:tag name="KSO_WM_SLIDE_ID" val="custom160147_3"/>
  <p:tag name="KSO_WM_SLIDE_INDEX" val="3"/>
  <p:tag name="KSO_WM_SLIDE_ITEM_CNT" val="2"/>
  <p:tag name="KSO_WM_SLIDE_LAYOUT" val="a_f"/>
  <p:tag name="KSO_WM_SLIDE_LAYOUT_CNT" val="1_2"/>
  <p:tag name="KSO_WM_SLIDE_TYPE" val="text"/>
  <p:tag name="KSO_WM_BEAUTIFY_FLAG" val="#wm#"/>
  <p:tag name="KSO_WM_SLIDE_POSITION" val="45*98"/>
  <p:tag name="KSO_WM_SLIDE_SIZE" val="861*388"/>
</p:tagLst>
</file>

<file path=ppt/tags/tag21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
  <p:tag name="KSO_WM_UNIT_ID" val="custom160147_18*l_i*1_1"/>
  <p:tag name="KSO_WM_UNIT_CLEAR" val="1"/>
  <p:tag name="KSO_WM_UNIT_LAYERLEVEL" val="1_1"/>
  <p:tag name="KSO_WM_DIAGRAM_GROUP_CODE" val="l1-2"/>
</p:tagLst>
</file>

<file path=ppt/tags/tag211.xml><?xml version="1.0" encoding="utf-8"?>
<p:tagLst xmlns:p="http://schemas.openxmlformats.org/presentationml/2006/main">
  <p:tag name="KSO_WM_TAG_VERSION" val="1.0"/>
  <p:tag name="KSO_WM_BEAUTIFY_FLAG" val="#wm#"/>
  <p:tag name="KSO_WM_UNIT_TYPE" val="i"/>
  <p:tag name="KSO_WM_UNIT_ID" val="custom160147_18*i*1"/>
  <p:tag name="KSO_WM_TEMPLATE_CATEGORY" val="custom"/>
  <p:tag name="KSO_WM_TEMPLATE_INDEX" val="160147"/>
  <p:tag name="KSO_WM_UNIT_INDEX" val="1"/>
</p:tagLst>
</file>

<file path=ppt/tags/tag21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2"/>
  <p:tag name="KSO_WM_UNIT_ID" val="custom160147_18*l_i*1_2"/>
  <p:tag name="KSO_WM_UNIT_CLEAR" val="1"/>
  <p:tag name="KSO_WM_UNIT_LAYERLEVEL" val="1_1"/>
  <p:tag name="KSO_WM_DIAGRAM_GROUP_CODE" val="l1-2"/>
</p:tagLst>
</file>

<file path=ppt/tags/tag21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1_1"/>
  <p:tag name="KSO_WM_UNIT_ID" val="custom160147_18*l_h_a*1_1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Lst>
</file>

<file path=ppt/tags/tag21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1_1"/>
  <p:tag name="KSO_WM_UNIT_ID" val="custom160147_18*l_h_f*1_1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l1-2"/>
</p:tagLst>
</file>

<file path=ppt/tags/tag215.xml><?xml version="1.0" encoding="utf-8"?>
<p:tagLst xmlns:p="http://schemas.openxmlformats.org/presentationml/2006/main">
  <p:tag name="KSO_WM_TAG_VERSION" val="1.0"/>
  <p:tag name="KSO_WM_BEAUTIFY_FLAG" val="#wm#"/>
  <p:tag name="KSO_WM_UNIT_TYPE" val="i"/>
  <p:tag name="KSO_WM_UNIT_ID" val="custom160147_18*i*8"/>
  <p:tag name="KSO_WM_TEMPLATE_CATEGORY" val="custom"/>
  <p:tag name="KSO_WM_TEMPLATE_INDEX" val="160147"/>
  <p:tag name="KSO_WM_UNIT_INDEX" val="8"/>
</p:tagLst>
</file>

<file path=ppt/tags/tag21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3"/>
  <p:tag name="KSO_WM_UNIT_ID" val="custom160147_18*l_i*1_3"/>
  <p:tag name="KSO_WM_UNIT_CLEAR" val="1"/>
  <p:tag name="KSO_WM_UNIT_LAYERLEVEL" val="1_1"/>
  <p:tag name="KSO_WM_DIAGRAM_GROUP_CODE" val="l1-2"/>
</p:tagLst>
</file>

<file path=ppt/tags/tag21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2_1"/>
  <p:tag name="KSO_WM_UNIT_ID" val="custom160147_18*l_h_a*1_2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Lst>
</file>

<file path=ppt/tags/tag21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2_1"/>
  <p:tag name="KSO_WM_UNIT_ID" val="custom160147_18*l_h_f*1_2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l1-2"/>
</p:tagLst>
</file>

<file path=ppt/tags/tag219.xml><?xml version="1.0" encoding="utf-8"?>
<p:tagLst xmlns:p="http://schemas.openxmlformats.org/presentationml/2006/main">
  <p:tag name="KSO_WM_TAG_VERSION" val="1.0"/>
  <p:tag name="KSO_WM_BEAUTIFY_FLAG" val="#wm#"/>
  <p:tag name="KSO_WM_UNIT_TYPE" val="i"/>
  <p:tag name="KSO_WM_UNIT_ID" val="custom160147_18*i*15"/>
  <p:tag name="KSO_WM_TEMPLATE_CATEGORY" val="custom"/>
  <p:tag name="KSO_WM_TEMPLATE_INDEX" val="160147"/>
  <p:tag name="KSO_WM_UNIT_INDEX" val="15"/>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22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4"/>
  <p:tag name="KSO_WM_UNIT_ID" val="custom160147_18*l_i*1_4"/>
  <p:tag name="KSO_WM_UNIT_CLEAR" val="1"/>
  <p:tag name="KSO_WM_UNIT_LAYERLEVEL" val="1_1"/>
  <p:tag name="KSO_WM_DIAGRAM_GROUP_CODE" val="l1-2"/>
</p:tagLst>
</file>

<file path=ppt/tags/tag22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3_1"/>
  <p:tag name="KSO_WM_UNIT_ID" val="custom160147_18*l_h_a*1_3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Lst>
</file>

<file path=ppt/tags/tag22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3_1"/>
  <p:tag name="KSO_WM_UNIT_ID" val="custom160147_18*l_h_f*1_3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l1-2"/>
</p:tagLst>
</file>

<file path=ppt/tags/tag223.xml><?xml version="1.0" encoding="utf-8"?>
<p:tagLst xmlns:p="http://schemas.openxmlformats.org/presentationml/2006/main">
  <p:tag name="KSO_WM_TAG_VERSION" val="1.0"/>
  <p:tag name="KSO_WM_BEAUTIFY_FLAG" val="#wm#"/>
  <p:tag name="KSO_WM_UNIT_TYPE" val="i"/>
  <p:tag name="KSO_WM_UNIT_ID" val="custom160147_18*i*22"/>
  <p:tag name="KSO_WM_TEMPLATE_CATEGORY" val="custom"/>
  <p:tag name="KSO_WM_TEMPLATE_INDEX" val="160147"/>
  <p:tag name="KSO_WM_UNIT_INDEX" val="22"/>
</p:tagLst>
</file>

<file path=ppt/tags/tag22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5"/>
  <p:tag name="KSO_WM_UNIT_ID" val="custom160147_18*l_i*1_5"/>
  <p:tag name="KSO_WM_UNIT_CLEAR" val="1"/>
  <p:tag name="KSO_WM_UNIT_LAYERLEVEL" val="1_1"/>
  <p:tag name="KSO_WM_DIAGRAM_GROUP_CODE" val="l1-2"/>
</p:tagLst>
</file>

<file path=ppt/tags/tag22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4_1"/>
  <p:tag name="KSO_WM_UNIT_ID" val="custom160147_18*l_h_a*1_4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Lst>
</file>

<file path=ppt/tags/tag22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4_1"/>
  <p:tag name="KSO_WM_UNIT_ID" val="custom160147_18*l_h_f*1_4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l1-2"/>
</p:tagLst>
</file>

<file path=ppt/tags/tag227.xml><?xml version="1.0" encoding="utf-8"?>
<p:tagLst xmlns:p="http://schemas.openxmlformats.org/presentationml/2006/main">
  <p:tag name="KSO_WM_TAG_VERSION" val="1.0"/>
  <p:tag name="KSO_WM_BEAUTIFY_FLAG" val="#wm#"/>
  <p:tag name="KSO_WM_UNIT_TYPE" val="i"/>
  <p:tag name="KSO_WM_UNIT_ID" val="custom160147_18*i*29"/>
  <p:tag name="KSO_WM_TEMPLATE_CATEGORY" val="custom"/>
  <p:tag name="KSO_WM_TEMPLATE_INDEX" val="160147"/>
  <p:tag name="KSO_WM_UNIT_INDEX" val="29"/>
</p:tagLst>
</file>

<file path=ppt/tags/tag22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6"/>
  <p:tag name="KSO_WM_UNIT_ID" val="custom160147_18*l_i*1_6"/>
  <p:tag name="KSO_WM_UNIT_CLEAR" val="1"/>
  <p:tag name="KSO_WM_UNIT_LAYERLEVEL" val="1_1"/>
  <p:tag name="KSO_WM_DIAGRAM_GROUP_CODE" val="l1-2"/>
</p:tagLst>
</file>

<file path=ppt/tags/tag22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5_1"/>
  <p:tag name="KSO_WM_UNIT_ID" val="custom160147_18*l_h_a*1_5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Lst>
</file>

<file path=ppt/tags/tag23.xml><?xml version="1.0" encoding="utf-8"?>
<p:tagLst xmlns:p="http://schemas.openxmlformats.org/presentationml/2006/main">
  <p:tag name="KSO_WM_TEMPLATE_CATEGORY" val="custom"/>
  <p:tag name="KSO_WM_TEMPLATE_INDEX" val="160147"/>
  <p:tag name="KSO_WM_TAG_VERSION" val="1.0"/>
  <p:tag name="KSO_WM_SLIDE_ID" val="custom160147_2"/>
  <p:tag name="KSO_WM_SLIDE_INDEX" val="2"/>
  <p:tag name="KSO_WM_SLIDE_ITEM_CNT" val="1"/>
  <p:tag name="KSO_WM_SLIDE_LAYOUT" val="a_f"/>
  <p:tag name="KSO_WM_SLIDE_LAYOUT_CNT" val="1_1"/>
  <p:tag name="KSO_WM_SLIDE_TYPE" val="text"/>
  <p:tag name="KSO_WM_BEAUTIFY_FLAG" val="#wm#"/>
  <p:tag name="KSO_WM_SLIDE_POSITION" val="45*88"/>
  <p:tag name="KSO_WM_SLIDE_SIZE" val="861*408"/>
</p:tagLst>
</file>

<file path=ppt/tags/tag23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5_1"/>
  <p:tag name="KSO_WM_UNIT_ID" val="custom160147_18*l_h_f*1_5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l1-2"/>
</p:tagLst>
</file>

<file path=ppt/tags/tag231.xml><?xml version="1.0" encoding="utf-8"?>
<p:tagLst xmlns:p="http://schemas.openxmlformats.org/presentationml/2006/main">
  <p:tag name="KSO_WM_TAG_VERSION" val="1.0"/>
  <p:tag name="KSO_WM_BEAUTIFY_FLAG" val="#wm#"/>
  <p:tag name="KSO_WM_UNIT_TYPE" val="i"/>
  <p:tag name="KSO_WM_UNIT_ID" val="custom160147_18*i*36"/>
  <p:tag name="KSO_WM_TEMPLATE_CATEGORY" val="custom"/>
  <p:tag name="KSO_WM_TEMPLATE_INDEX" val="160147"/>
  <p:tag name="KSO_WM_UNIT_INDEX" val="36"/>
</p:tagLst>
</file>

<file path=ppt/tags/tag23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7"/>
  <p:tag name="KSO_WM_UNIT_ID" val="custom160147_18*l_i*1_7"/>
  <p:tag name="KSO_WM_UNIT_CLEAR" val="1"/>
  <p:tag name="KSO_WM_UNIT_LAYERLEVEL" val="1_1"/>
  <p:tag name="KSO_WM_DIAGRAM_GROUP_CODE" val="l1-2"/>
</p:tagLst>
</file>

<file path=ppt/tags/tag23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6_1"/>
  <p:tag name="KSO_WM_UNIT_ID" val="custom160147_18*l_h_a*1_6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Lst>
</file>

<file path=ppt/tags/tag23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6_1"/>
  <p:tag name="KSO_WM_UNIT_ID" val="custom160147_18*l_h_f*1_6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l1-2"/>
</p:tagLst>
</file>

<file path=ppt/tags/tag23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8*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236.xml><?xml version="1.0" encoding="utf-8"?>
<p:tagLst xmlns:p="http://schemas.openxmlformats.org/presentationml/2006/main">
  <p:tag name="KSO_WM_TEMPLATE_CATEGORY" val="custom"/>
  <p:tag name="KSO_WM_TEMPLATE_INDEX" val="160147"/>
  <p:tag name="KSO_WM_TAG_VERSION" val="1.0"/>
  <p:tag name="KSO_WM_SLIDE_ID" val="custom160147_18"/>
  <p:tag name="KSO_WM_SLIDE_INDEX" val="18"/>
  <p:tag name="KSO_WM_SLIDE_ITEM_CNT" val="6"/>
  <p:tag name="KSO_WM_SLIDE_LAYOUT" val="a_l"/>
  <p:tag name="KSO_WM_SLIDE_LAYOUT_CNT" val="1_1"/>
  <p:tag name="KSO_WM_SLIDE_TYPE" val="text"/>
  <p:tag name="KSO_WM_BEAUTIFY_FLAG" val="#wm#"/>
  <p:tag name="KSO_WM_SLIDE_POSITION" val="45*136"/>
  <p:tag name="KSO_WM_SLIDE_SIZE" val="870*362"/>
  <p:tag name="KSO_WM_DIAGRAM_GROUP_CODE" val="l1-2"/>
</p:tagLst>
</file>

<file path=ppt/tags/tag23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
  <p:tag name="KSO_WM_UNIT_ID" val="custom160147_19*l_i*1_1"/>
  <p:tag name="KSO_WM_UNIT_CLEAR" val="1"/>
  <p:tag name="KSO_WM_UNIT_LAYERLEVEL" val="1_1"/>
  <p:tag name="KSO_WM_DIAGRAM_GROUP_CODE" val="l1-3"/>
</p:tagLst>
</file>

<file path=ppt/tags/tag23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2"/>
  <p:tag name="KSO_WM_UNIT_ID" val="custom160147_19*l_i*1_2"/>
  <p:tag name="KSO_WM_UNIT_CLEAR" val="1"/>
  <p:tag name="KSO_WM_UNIT_LAYERLEVEL" val="1_1"/>
  <p:tag name="KSO_WM_DIAGRAM_GROUP_CODE" val="l1-3"/>
</p:tagLst>
</file>

<file path=ppt/tags/tag23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3"/>
  <p:tag name="KSO_WM_UNIT_ID" val="custom160147_19*l_i*1_3"/>
  <p:tag name="KSO_WM_UNIT_CLEAR" val="1"/>
  <p:tag name="KSO_WM_UNIT_LAYERLEVEL" val="1_1"/>
  <p:tag name="KSO_WM_DIAGRAM_GROUP_CODE" val="l1-3"/>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24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1_1"/>
  <p:tag name="KSO_WM_UNIT_ID" val="custom160147_19*l_h_a*1_1_1"/>
  <p:tag name="KSO_WM_UNIT_CLEAR" val="1"/>
  <p:tag name="KSO_WM_UNIT_LAYERLEVEL" val="1_1_1"/>
  <p:tag name="KSO_WM_UNIT_VALUE" val="28"/>
  <p:tag name="KSO_WM_UNIT_HIGHLIGHT" val="0"/>
  <p:tag name="KSO_WM_UNIT_COMPATIBLE" val="0"/>
  <p:tag name="KSO_WM_UNIT_PRESET_TEXT_INDEX" val="3"/>
  <p:tag name="KSO_WM_UNIT_PRESET_TEXT_LEN" val="10"/>
  <p:tag name="KSO_WM_DIAGRAM_GROUP_CODE" val="l1-3"/>
</p:tagLst>
</file>

<file path=ppt/tags/tag24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9*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24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1_1"/>
  <p:tag name="KSO_WM_UNIT_ID" val="custom160147_19*l_h_f*1_1_1"/>
  <p:tag name="KSO_WM_UNIT_CLEAR" val="1"/>
  <p:tag name="KSO_WM_UNIT_LAYERLEVEL" val="1_1_1"/>
  <p:tag name="KSO_WM_UNIT_VALUE" val="135"/>
  <p:tag name="KSO_WM_UNIT_HIGHLIGHT" val="0"/>
  <p:tag name="KSO_WM_UNIT_COMPATIBLE" val="0"/>
  <p:tag name="KSO_WM_UNIT_PRESET_TEXT_INDEX" val="4"/>
  <p:tag name="KSO_WM_UNIT_PRESET_TEXT_LEN" val="57"/>
  <p:tag name="KSO_WM_DIAGRAM_GROUP_CODE" val="l1-3"/>
</p:tagLst>
</file>

<file path=ppt/tags/tag243.xml><?xml version="1.0" encoding="utf-8"?>
<p:tagLst xmlns:p="http://schemas.openxmlformats.org/presentationml/2006/main">
  <p:tag name="KSO_WM_TEMPLATE_CATEGORY" val="custom"/>
  <p:tag name="KSO_WM_TEMPLATE_INDEX" val="160147"/>
  <p:tag name="KSO_WM_TAG_VERSION" val="1.0"/>
  <p:tag name="KSO_WM_SLIDE_ID" val="custom160147_19"/>
  <p:tag name="KSO_WM_SLIDE_INDEX" val="19"/>
  <p:tag name="KSO_WM_SLIDE_ITEM_CNT" val="1"/>
  <p:tag name="KSO_WM_SLIDE_LAYOUT" val="a_l"/>
  <p:tag name="KSO_WM_SLIDE_LAYOUT_CNT" val="1_1"/>
  <p:tag name="KSO_WM_SLIDE_TYPE" val="text"/>
  <p:tag name="KSO_WM_BEAUTIFY_FLAG" val="#wm#"/>
  <p:tag name="KSO_WM_SLIDE_POSITION" val="236*138"/>
  <p:tag name="KSO_WM_SLIDE_SIZE" val="488*319"/>
  <p:tag name="KSO_WM_DIAGRAM_GROUP_CODE" val="l1-3"/>
</p:tagLst>
</file>

<file path=ppt/tags/tag244.xml><?xml version="1.0" encoding="utf-8"?>
<p:tagLst xmlns:p="http://schemas.openxmlformats.org/presentationml/2006/main">
  <p:tag name="KSO_WM_TAG_VERSION" val="1.0"/>
  <p:tag name="KSO_WM_BEAUTIFY_FLAG" val="#wm#"/>
  <p:tag name="KSO_WM_UNIT_TYPE" val="i"/>
  <p:tag name="KSO_WM_UNIT_ID" val="custom160147_20*i*0"/>
  <p:tag name="KSO_WM_TEMPLATE_CATEGORY" val="custom"/>
  <p:tag name="KSO_WM_TEMPLATE_INDEX" val="160147"/>
  <p:tag name="KSO_WM_UNIT_INDEX" val="0"/>
</p:tagLst>
</file>

<file path=ppt/tags/tag24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
  <p:tag name="KSO_WM_UNIT_ID" val="custom160147_20*l_i*1_1"/>
  <p:tag name="KSO_WM_UNIT_CLEAR" val="1"/>
  <p:tag name="KSO_WM_UNIT_LAYERLEVEL" val="1_1"/>
  <p:tag name="KSO_WM_DIAGRAM_GROUP_CODE" val="l1-3"/>
</p:tagLst>
</file>

<file path=ppt/tags/tag24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1_1"/>
  <p:tag name="KSO_WM_UNIT_ID" val="custom160147_20*l_h_f*1_1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4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2"/>
  <p:tag name="KSO_WM_UNIT_ID" val="custom160147_20*l_i*1_2"/>
  <p:tag name="KSO_WM_UNIT_CLEAR" val="1"/>
  <p:tag name="KSO_WM_UNIT_LAYERLEVEL" val="1_1"/>
  <p:tag name="KSO_WM_DIAGRAM_GROUP_CODE" val="l1-3"/>
</p:tagLst>
</file>

<file path=ppt/tags/tag24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3"/>
  <p:tag name="KSO_WM_UNIT_ID" val="custom160147_20*l_i*1_3"/>
  <p:tag name="KSO_WM_UNIT_CLEAR" val="1"/>
  <p:tag name="KSO_WM_UNIT_LAYERLEVEL" val="1_1"/>
  <p:tag name="KSO_WM_DIAGRAM_GROUP_CODE" val="l1-3"/>
</p:tagLst>
</file>

<file path=ppt/tags/tag24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1_1"/>
  <p:tag name="KSO_WM_UNIT_ID" val="custom160147_20*l_h_a*1_1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5.xml><?xml version="1.0" encoding="utf-8"?>
<p:tagLst xmlns:p="http://schemas.openxmlformats.org/presentationml/2006/main">
  <p:tag name="KSO_WM_TEMPLATE_CATEGORY" val="custom"/>
  <p:tag name="KSO_WM_TEMPLATE_INDEX" val="160147"/>
  <p:tag name="KSO_WM_TAG_VERSION" val="1.0"/>
  <p:tag name="KSO_WM_SLIDE_ID" val="custom160147_2"/>
  <p:tag name="KSO_WM_SLIDE_INDEX" val="2"/>
  <p:tag name="KSO_WM_SLIDE_ITEM_CNT" val="1"/>
  <p:tag name="KSO_WM_SLIDE_LAYOUT" val="a_f"/>
  <p:tag name="KSO_WM_SLIDE_LAYOUT_CNT" val="1_1"/>
  <p:tag name="KSO_WM_SLIDE_TYPE" val="text"/>
  <p:tag name="KSO_WM_BEAUTIFY_FLAG" val="#wm#"/>
  <p:tag name="KSO_WM_SLIDE_POSITION" val="45*88"/>
  <p:tag name="KSO_WM_SLIDE_SIZE" val="861*408"/>
</p:tagLst>
</file>

<file path=ppt/tags/tag250.xml><?xml version="1.0" encoding="utf-8"?>
<p:tagLst xmlns:p="http://schemas.openxmlformats.org/presentationml/2006/main">
  <p:tag name="KSO_WM_TAG_VERSION" val="1.0"/>
  <p:tag name="KSO_WM_BEAUTIFY_FLAG" val="#wm#"/>
  <p:tag name="KSO_WM_UNIT_TYPE" val="i"/>
  <p:tag name="KSO_WM_UNIT_ID" val="custom160147_20*i*11"/>
  <p:tag name="KSO_WM_TEMPLATE_CATEGORY" val="custom"/>
  <p:tag name="KSO_WM_TEMPLATE_INDEX" val="160147"/>
  <p:tag name="KSO_WM_UNIT_INDEX" val="11"/>
</p:tagLst>
</file>

<file path=ppt/tags/tag25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4"/>
  <p:tag name="KSO_WM_UNIT_ID" val="custom160147_20*l_i*1_4"/>
  <p:tag name="KSO_WM_UNIT_CLEAR" val="1"/>
  <p:tag name="KSO_WM_UNIT_LAYERLEVEL" val="1_1"/>
  <p:tag name="KSO_WM_DIAGRAM_GROUP_CODE" val="l1-3"/>
</p:tagLst>
</file>

<file path=ppt/tags/tag25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2_1"/>
  <p:tag name="KSO_WM_UNIT_ID" val="custom160147_20*l_h_f*1_2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5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5"/>
  <p:tag name="KSO_WM_UNIT_ID" val="custom160147_20*l_i*1_5"/>
  <p:tag name="KSO_WM_UNIT_CLEAR" val="1"/>
  <p:tag name="KSO_WM_UNIT_LAYERLEVEL" val="1_1"/>
  <p:tag name="KSO_WM_DIAGRAM_GROUP_CODE" val="l1-3"/>
</p:tagLst>
</file>

<file path=ppt/tags/tag25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6"/>
  <p:tag name="KSO_WM_UNIT_ID" val="custom160147_20*l_i*1_6"/>
  <p:tag name="KSO_WM_UNIT_CLEAR" val="1"/>
  <p:tag name="KSO_WM_UNIT_LAYERLEVEL" val="1_1"/>
  <p:tag name="KSO_WM_DIAGRAM_GROUP_CODE" val="l1-3"/>
</p:tagLst>
</file>

<file path=ppt/tags/tag25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2_1"/>
  <p:tag name="KSO_WM_UNIT_ID" val="custom160147_20*l_h_a*1_2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5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0*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257.xml><?xml version="1.0" encoding="utf-8"?>
<p:tagLst xmlns:p="http://schemas.openxmlformats.org/presentationml/2006/main">
  <p:tag name="KSO_WM_TEMPLATE_CATEGORY" val="custom"/>
  <p:tag name="KSO_WM_TEMPLATE_INDEX" val="160147"/>
  <p:tag name="KSO_WM_TAG_VERSION" val="1.0"/>
  <p:tag name="KSO_WM_SLIDE_ID" val="custom160147_20"/>
  <p:tag name="KSO_WM_SLIDE_INDEX" val="20"/>
  <p:tag name="KSO_WM_SLIDE_ITEM_CNT" val="2"/>
  <p:tag name="KSO_WM_SLIDE_LAYOUT" val="a_l"/>
  <p:tag name="KSO_WM_SLIDE_LAYOUT_CNT" val="1_1"/>
  <p:tag name="KSO_WM_SLIDE_TYPE" val="text"/>
  <p:tag name="KSO_WM_BEAUTIFY_FLAG" val="#wm#"/>
  <p:tag name="KSO_WM_SLIDE_POSITION" val="189*119"/>
  <p:tag name="KSO_WM_SLIDE_SIZE" val="583*315"/>
  <p:tag name="KSO_WM_DIAGRAM_GROUP_CODE" val="l1-3"/>
</p:tagLst>
</file>

<file path=ppt/tags/tag258.xml><?xml version="1.0" encoding="utf-8"?>
<p:tagLst xmlns:p="http://schemas.openxmlformats.org/presentationml/2006/main">
  <p:tag name="KSO_WM_TAG_VERSION" val="1.0"/>
  <p:tag name="KSO_WM_BEAUTIFY_FLAG" val="#wm#"/>
  <p:tag name="KSO_WM_UNIT_TYPE" val="i"/>
  <p:tag name="KSO_WM_UNIT_ID" val="custom160147_21*i*0"/>
  <p:tag name="KSO_WM_TEMPLATE_CATEGORY" val="custom"/>
  <p:tag name="KSO_WM_TEMPLATE_INDEX" val="160147"/>
  <p:tag name="KSO_WM_UNIT_INDEX" val="0"/>
</p:tagLst>
</file>

<file path=ppt/tags/tag25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
  <p:tag name="KSO_WM_UNIT_ID" val="custom160147_21*l_i*1_1"/>
  <p:tag name="KSO_WM_UNIT_CLEAR" val="1"/>
  <p:tag name="KSO_WM_UNIT_LAYERLEVEL" val="1_1"/>
  <p:tag name="KSO_WM_DIAGRAM_GROUP_CODE" val="l1-3"/>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d"/>
  <p:tag name="KSO_WM_UNIT_INDEX" val="1"/>
  <p:tag name="KSO_WM_UNIT_ID" val="custom160147_4*d*1"/>
  <p:tag name="KSO_WM_UNIT_CLEAR" val="0"/>
  <p:tag name="KSO_WM_UNIT_LAYERLEVEL" val="1"/>
  <p:tag name="KSO_WM_UNIT_VALUE" val="1500*1656"/>
  <p:tag name="KSO_WM_UNIT_HIGHLIGHT" val="0"/>
  <p:tag name="KSO_WM_UNIT_COMPATIBLE" val="0"/>
</p:tagLst>
</file>

<file path=ppt/tags/tag26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1_1"/>
  <p:tag name="KSO_WM_UNIT_ID" val="custom160147_21*l_h_f*1_1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6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2"/>
  <p:tag name="KSO_WM_UNIT_ID" val="custom160147_21*l_i*1_2"/>
  <p:tag name="KSO_WM_UNIT_CLEAR" val="1"/>
  <p:tag name="KSO_WM_UNIT_LAYERLEVEL" val="1_1"/>
  <p:tag name="KSO_WM_DIAGRAM_GROUP_CODE" val="l1-3"/>
</p:tagLst>
</file>

<file path=ppt/tags/tag26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3"/>
  <p:tag name="KSO_WM_UNIT_ID" val="custom160147_21*l_i*1_3"/>
  <p:tag name="KSO_WM_UNIT_CLEAR" val="1"/>
  <p:tag name="KSO_WM_UNIT_LAYERLEVEL" val="1_1"/>
  <p:tag name="KSO_WM_DIAGRAM_GROUP_CODE" val="l1-3"/>
</p:tagLst>
</file>

<file path=ppt/tags/tag26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1_1"/>
  <p:tag name="KSO_WM_UNIT_ID" val="custom160147_21*l_h_a*1_1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64.xml><?xml version="1.0" encoding="utf-8"?>
<p:tagLst xmlns:p="http://schemas.openxmlformats.org/presentationml/2006/main">
  <p:tag name="KSO_WM_TAG_VERSION" val="1.0"/>
  <p:tag name="KSO_WM_BEAUTIFY_FLAG" val="#wm#"/>
  <p:tag name="KSO_WM_UNIT_TYPE" val="i"/>
  <p:tag name="KSO_WM_UNIT_ID" val="custom160147_21*i*11"/>
  <p:tag name="KSO_WM_TEMPLATE_CATEGORY" val="custom"/>
  <p:tag name="KSO_WM_TEMPLATE_INDEX" val="160147"/>
  <p:tag name="KSO_WM_UNIT_INDEX" val="11"/>
</p:tagLst>
</file>

<file path=ppt/tags/tag26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4"/>
  <p:tag name="KSO_WM_UNIT_ID" val="custom160147_21*l_i*1_4"/>
  <p:tag name="KSO_WM_UNIT_CLEAR" val="1"/>
  <p:tag name="KSO_WM_UNIT_LAYERLEVEL" val="1_1"/>
  <p:tag name="KSO_WM_DIAGRAM_GROUP_CODE" val="l1-3"/>
</p:tagLst>
</file>

<file path=ppt/tags/tag26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3_1"/>
  <p:tag name="KSO_WM_UNIT_ID" val="custom160147_21*l_h_f*1_3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6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5"/>
  <p:tag name="KSO_WM_UNIT_ID" val="custom160147_21*l_i*1_5"/>
  <p:tag name="KSO_WM_UNIT_CLEAR" val="1"/>
  <p:tag name="KSO_WM_UNIT_LAYERLEVEL" val="1_1"/>
  <p:tag name="KSO_WM_DIAGRAM_GROUP_CODE" val="l1-3"/>
</p:tagLst>
</file>

<file path=ppt/tags/tag26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6"/>
  <p:tag name="KSO_WM_UNIT_ID" val="custom160147_21*l_i*1_6"/>
  <p:tag name="KSO_WM_UNIT_CLEAR" val="1"/>
  <p:tag name="KSO_WM_UNIT_LAYERLEVEL" val="1_1"/>
  <p:tag name="KSO_WM_DIAGRAM_GROUP_CODE" val="l1-3"/>
</p:tagLst>
</file>

<file path=ppt/tags/tag26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3_1"/>
  <p:tag name="KSO_WM_UNIT_ID" val="custom160147_21*l_h_a*1_3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f"/>
  <p:tag name="KSO_WM_UNIT_INDEX" val="1"/>
  <p:tag name="KSO_WM_UNIT_ID" val="custom160147_4*f*1"/>
  <p:tag name="KSO_WM_UNIT_CLEAR" val="1"/>
  <p:tag name="KSO_WM_UNIT_LAYERLEVEL" val="1"/>
  <p:tag name="KSO_WM_UNIT_VALUE" val="99"/>
  <p:tag name="KSO_WM_UNIT_HIGHLIGHT" val="0"/>
  <p:tag name="KSO_WM_UNIT_COMPATIBLE" val="0"/>
  <p:tag name="KSO_WM_UNIT_PRESET_TEXT_INDEX" val="5"/>
  <p:tag name="KSO_WM_UNIT_PRESET_TEXT_LEN" val="150"/>
</p:tagLst>
</file>

<file path=ppt/tags/tag270.xml><?xml version="1.0" encoding="utf-8"?>
<p:tagLst xmlns:p="http://schemas.openxmlformats.org/presentationml/2006/main">
  <p:tag name="KSO_WM_TAG_VERSION" val="1.0"/>
  <p:tag name="KSO_WM_BEAUTIFY_FLAG" val="#wm#"/>
  <p:tag name="KSO_WM_UNIT_TYPE" val="i"/>
  <p:tag name="KSO_WM_UNIT_ID" val="custom160147_21*i*22"/>
  <p:tag name="KSO_WM_TEMPLATE_CATEGORY" val="custom"/>
  <p:tag name="KSO_WM_TEMPLATE_INDEX" val="160147"/>
  <p:tag name="KSO_WM_UNIT_INDEX" val="22"/>
</p:tagLst>
</file>

<file path=ppt/tags/tag27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7"/>
  <p:tag name="KSO_WM_UNIT_ID" val="custom160147_21*l_i*1_7"/>
  <p:tag name="KSO_WM_UNIT_CLEAR" val="1"/>
  <p:tag name="KSO_WM_UNIT_LAYERLEVEL" val="1_1"/>
  <p:tag name="KSO_WM_DIAGRAM_GROUP_CODE" val="l1-3"/>
</p:tagLst>
</file>

<file path=ppt/tags/tag27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2_1"/>
  <p:tag name="KSO_WM_UNIT_ID" val="custom160147_21*l_h_f*1_2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7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8"/>
  <p:tag name="KSO_WM_UNIT_ID" val="custom160147_21*l_i*1_8"/>
  <p:tag name="KSO_WM_UNIT_CLEAR" val="1"/>
  <p:tag name="KSO_WM_UNIT_LAYERLEVEL" val="1_1"/>
  <p:tag name="KSO_WM_DIAGRAM_GROUP_CODE" val="l1-3"/>
</p:tagLst>
</file>

<file path=ppt/tags/tag27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9"/>
  <p:tag name="KSO_WM_UNIT_ID" val="custom160147_21*l_i*1_9"/>
  <p:tag name="KSO_WM_UNIT_CLEAR" val="1"/>
  <p:tag name="KSO_WM_UNIT_LAYERLEVEL" val="1_1"/>
  <p:tag name="KSO_WM_DIAGRAM_GROUP_CODE" val="l1-3"/>
</p:tagLst>
</file>

<file path=ppt/tags/tag27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2_1"/>
  <p:tag name="KSO_WM_UNIT_ID" val="custom160147_21*l_h_a*1_2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7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1*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277.xml><?xml version="1.0" encoding="utf-8"?>
<p:tagLst xmlns:p="http://schemas.openxmlformats.org/presentationml/2006/main">
  <p:tag name="KSO_WM_TEMPLATE_CATEGORY" val="custom"/>
  <p:tag name="KSO_WM_TEMPLATE_INDEX" val="160147"/>
  <p:tag name="KSO_WM_TAG_VERSION" val="1.0"/>
  <p:tag name="KSO_WM_SLIDE_ID" val="custom160147_21"/>
  <p:tag name="KSO_WM_SLIDE_INDEX" val="21"/>
  <p:tag name="KSO_WM_SLIDE_ITEM_CNT" val="3"/>
  <p:tag name="KSO_WM_SLIDE_LAYOUT" val="a_l"/>
  <p:tag name="KSO_WM_SLIDE_LAYOUT_CNT" val="1_1"/>
  <p:tag name="KSO_WM_SLIDE_TYPE" val="text"/>
  <p:tag name="KSO_WM_BEAUTIFY_FLAG" val="#wm#"/>
  <p:tag name="KSO_WM_SLIDE_POSITION" val="79*106"/>
  <p:tag name="KSO_WM_SLIDE_SIZE" val="803*356"/>
  <p:tag name="KSO_WM_DIAGRAM_GROUP_CODE" val="l1-3"/>
</p:tagLst>
</file>

<file path=ppt/tags/tag278.xml><?xml version="1.0" encoding="utf-8"?>
<p:tagLst xmlns:p="http://schemas.openxmlformats.org/presentationml/2006/main">
  <p:tag name="KSO_WM_TAG_VERSION" val="1.0"/>
  <p:tag name="KSO_WM_BEAUTIFY_FLAG" val="#wm#"/>
  <p:tag name="KSO_WM_UNIT_TYPE" val="i"/>
  <p:tag name="KSO_WM_UNIT_ID" val="custom160147_22*i*0"/>
  <p:tag name="KSO_WM_TEMPLATE_CATEGORY" val="custom"/>
  <p:tag name="KSO_WM_TEMPLATE_INDEX" val="160147"/>
  <p:tag name="KSO_WM_UNIT_INDEX" val="0"/>
</p:tagLst>
</file>

<file path=ppt/tags/tag27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
  <p:tag name="KSO_WM_UNIT_ID" val="custom160147_22*l_i*1_1"/>
  <p:tag name="KSO_WM_UNIT_CLEAR" val="1"/>
  <p:tag name="KSO_WM_UNIT_LAYERLEVEL" val="1_1"/>
  <p:tag name="KSO_WM_DIAGRAM_GROUP_CODE" val="l1-3"/>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4*a*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7"/>
</p:tagLst>
</file>

<file path=ppt/tags/tag28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1_1"/>
  <p:tag name="KSO_WM_UNIT_ID" val="custom160147_22*l_h_f*1_1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8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2"/>
  <p:tag name="KSO_WM_UNIT_ID" val="custom160147_22*l_i*1_2"/>
  <p:tag name="KSO_WM_UNIT_CLEAR" val="1"/>
  <p:tag name="KSO_WM_UNIT_LAYERLEVEL" val="1_1"/>
  <p:tag name="KSO_WM_DIAGRAM_GROUP_CODE" val="l1-3"/>
</p:tagLst>
</file>

<file path=ppt/tags/tag28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3"/>
  <p:tag name="KSO_WM_UNIT_ID" val="custom160147_22*l_i*1_3"/>
  <p:tag name="KSO_WM_UNIT_CLEAR" val="1"/>
  <p:tag name="KSO_WM_UNIT_LAYERLEVEL" val="1_1"/>
  <p:tag name="KSO_WM_DIAGRAM_GROUP_CODE" val="l1-3"/>
</p:tagLst>
</file>

<file path=ppt/tags/tag28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1_1"/>
  <p:tag name="KSO_WM_UNIT_ID" val="custom160147_22*l_h_a*1_1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84.xml><?xml version="1.0" encoding="utf-8"?>
<p:tagLst xmlns:p="http://schemas.openxmlformats.org/presentationml/2006/main">
  <p:tag name="KSO_WM_TAG_VERSION" val="1.0"/>
  <p:tag name="KSO_WM_BEAUTIFY_FLAG" val="#wm#"/>
  <p:tag name="KSO_WM_UNIT_TYPE" val="i"/>
  <p:tag name="KSO_WM_UNIT_ID" val="custom160147_22*i*11"/>
  <p:tag name="KSO_WM_TEMPLATE_CATEGORY" val="custom"/>
  <p:tag name="KSO_WM_TEMPLATE_INDEX" val="160147"/>
  <p:tag name="KSO_WM_UNIT_INDEX" val="11"/>
</p:tagLst>
</file>

<file path=ppt/tags/tag28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4"/>
  <p:tag name="KSO_WM_UNIT_ID" val="custom160147_22*l_i*1_4"/>
  <p:tag name="KSO_WM_UNIT_CLEAR" val="1"/>
  <p:tag name="KSO_WM_UNIT_LAYERLEVEL" val="1_1"/>
  <p:tag name="KSO_WM_DIAGRAM_GROUP_CODE" val="l1-3"/>
</p:tagLst>
</file>

<file path=ppt/tags/tag28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2_1"/>
  <p:tag name="KSO_WM_UNIT_ID" val="custom160147_22*l_h_f*1_2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8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5"/>
  <p:tag name="KSO_WM_UNIT_ID" val="custom160147_22*l_i*1_5"/>
  <p:tag name="KSO_WM_UNIT_CLEAR" val="1"/>
  <p:tag name="KSO_WM_UNIT_LAYERLEVEL" val="1_1"/>
  <p:tag name="KSO_WM_DIAGRAM_GROUP_CODE" val="l1-3"/>
</p:tagLst>
</file>

<file path=ppt/tags/tag28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6"/>
  <p:tag name="KSO_WM_UNIT_ID" val="custom160147_22*l_i*1_6"/>
  <p:tag name="KSO_WM_UNIT_CLEAR" val="1"/>
  <p:tag name="KSO_WM_UNIT_LAYERLEVEL" val="1_1"/>
  <p:tag name="KSO_WM_DIAGRAM_GROUP_CODE" val="l1-3"/>
</p:tagLst>
</file>

<file path=ppt/tags/tag28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2_1"/>
  <p:tag name="KSO_WM_UNIT_ID" val="custom160147_22*l_h_a*1_2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9.xml><?xml version="1.0" encoding="utf-8"?>
<p:tagLst xmlns:p="http://schemas.openxmlformats.org/presentationml/2006/main">
  <p:tag name="KSO_WM_TEMPLATE_CATEGORY" val="custom"/>
  <p:tag name="KSO_WM_TEMPLATE_INDEX" val="160147"/>
  <p:tag name="KSO_WM_TAG_VERSION" val="1.0"/>
  <p:tag name="KSO_WM_SLIDE_ID" val="custom160147_4"/>
  <p:tag name="KSO_WM_SLIDE_INDEX" val="4"/>
  <p:tag name="KSO_WM_SLIDE_ITEM_CNT" val="3"/>
  <p:tag name="KSO_WM_SLIDE_LAYOUT" val="a_f_d"/>
  <p:tag name="KSO_WM_SLIDE_LAYOUT_CNT" val="1_1_1"/>
  <p:tag name="KSO_WM_SLIDE_TYPE" val="text"/>
  <p:tag name="KSO_WM_BEAUTIFY_FLAG" val="#wm#"/>
  <p:tag name="KSO_WM_SLIDE_POSITION" val="63*64"/>
  <p:tag name="KSO_WM_SLIDE_SIZE" val="840*426"/>
</p:tagLst>
</file>

<file path=ppt/tags/tag290.xml><?xml version="1.0" encoding="utf-8"?>
<p:tagLst xmlns:p="http://schemas.openxmlformats.org/presentationml/2006/main">
  <p:tag name="KSO_WM_TAG_VERSION" val="1.0"/>
  <p:tag name="KSO_WM_BEAUTIFY_FLAG" val="#wm#"/>
  <p:tag name="KSO_WM_UNIT_TYPE" val="i"/>
  <p:tag name="KSO_WM_UNIT_ID" val="custom160147_22*i*22"/>
  <p:tag name="KSO_WM_TEMPLATE_CATEGORY" val="custom"/>
  <p:tag name="KSO_WM_TEMPLATE_INDEX" val="160147"/>
  <p:tag name="KSO_WM_UNIT_INDEX" val="22"/>
</p:tagLst>
</file>

<file path=ppt/tags/tag29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7"/>
  <p:tag name="KSO_WM_UNIT_ID" val="custom160147_22*l_i*1_7"/>
  <p:tag name="KSO_WM_UNIT_CLEAR" val="1"/>
  <p:tag name="KSO_WM_UNIT_LAYERLEVEL" val="1_1"/>
  <p:tag name="KSO_WM_DIAGRAM_GROUP_CODE" val="l1-3"/>
</p:tagLst>
</file>

<file path=ppt/tags/tag29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3_1"/>
  <p:tag name="KSO_WM_UNIT_ID" val="custom160147_22*l_h_f*1_3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9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8"/>
  <p:tag name="KSO_WM_UNIT_ID" val="custom160147_22*l_i*1_8"/>
  <p:tag name="KSO_WM_UNIT_CLEAR" val="1"/>
  <p:tag name="KSO_WM_UNIT_LAYERLEVEL" val="1_1"/>
  <p:tag name="KSO_WM_DIAGRAM_GROUP_CODE" val="l1-3"/>
</p:tagLst>
</file>

<file path=ppt/tags/tag29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9"/>
  <p:tag name="KSO_WM_UNIT_ID" val="custom160147_22*l_i*1_9"/>
  <p:tag name="KSO_WM_UNIT_CLEAR" val="1"/>
  <p:tag name="KSO_WM_UNIT_LAYERLEVEL" val="1_1"/>
  <p:tag name="KSO_WM_DIAGRAM_GROUP_CODE" val="l1-3"/>
</p:tagLst>
</file>

<file path=ppt/tags/tag29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3_1"/>
  <p:tag name="KSO_WM_UNIT_ID" val="custom160147_22*l_h_a*1_3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96.xml><?xml version="1.0" encoding="utf-8"?>
<p:tagLst xmlns:p="http://schemas.openxmlformats.org/presentationml/2006/main">
  <p:tag name="KSO_WM_TAG_VERSION" val="1.0"/>
  <p:tag name="KSO_WM_BEAUTIFY_FLAG" val="#wm#"/>
  <p:tag name="KSO_WM_UNIT_TYPE" val="i"/>
  <p:tag name="KSO_WM_UNIT_ID" val="custom160147_22*i*33"/>
  <p:tag name="KSO_WM_TEMPLATE_CATEGORY" val="custom"/>
  <p:tag name="KSO_WM_TEMPLATE_INDEX" val="160147"/>
  <p:tag name="KSO_WM_UNIT_INDEX" val="33"/>
</p:tagLst>
</file>

<file path=ppt/tags/tag29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0"/>
  <p:tag name="KSO_WM_UNIT_ID" val="custom160147_22*l_i*1_10"/>
  <p:tag name="KSO_WM_UNIT_CLEAR" val="1"/>
  <p:tag name="KSO_WM_UNIT_LAYERLEVEL" val="1_1"/>
  <p:tag name="KSO_WM_DIAGRAM_GROUP_CODE" val="l1-3"/>
</p:tagLst>
</file>

<file path=ppt/tags/tag29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4_1"/>
  <p:tag name="KSO_WM_UNIT_ID" val="custom160147_22*l_h_f*1_4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9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1"/>
  <p:tag name="KSO_WM_UNIT_ID" val="custom160147_22*l_i*1_11"/>
  <p:tag name="KSO_WM_UNIT_CLEAR" val="1"/>
  <p:tag name="KSO_WM_UNIT_LAYERLEVEL" val="1_1"/>
  <p:tag name="KSO_WM_DIAGRAM_GROUP_CODE" val="l1-3"/>
</p:tagLst>
</file>

<file path=ppt/tags/tag3.xml><?xml version="1.0" encoding="utf-8"?>
<p:tagLst xmlns:p="http://schemas.openxmlformats.org/presentationml/2006/main">
  <p:tag name="MH" val="20151013150709"/>
  <p:tag name="MH_LIBRARY" val="CONTENTS"/>
  <p:tag name="MH_TYPE" val="OTHERS"/>
  <p:tag name="ID" val="553516"/>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d"/>
  <p:tag name="KSO_WM_UNIT_INDEX" val="1"/>
  <p:tag name="KSO_WM_UNIT_ID" val="custom160147_5*d*1"/>
  <p:tag name="KSO_WM_UNIT_CLEAR" val="0"/>
  <p:tag name="KSO_WM_UNIT_LAYERLEVEL" val="1"/>
  <p:tag name="KSO_WM_UNIT_VALUE" val="1261*2521"/>
  <p:tag name="KSO_WM_UNIT_HIGHLIGHT" val="0"/>
  <p:tag name="KSO_WM_UNIT_COMPATIBLE" val="0"/>
</p:tagLst>
</file>

<file path=ppt/tags/tag30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2"/>
  <p:tag name="KSO_WM_UNIT_ID" val="custom160147_22*l_i*1_12"/>
  <p:tag name="KSO_WM_UNIT_CLEAR" val="1"/>
  <p:tag name="KSO_WM_UNIT_LAYERLEVEL" val="1_1"/>
  <p:tag name="KSO_WM_DIAGRAM_GROUP_CODE" val="l1-3"/>
</p:tagLst>
</file>

<file path=ppt/tags/tag30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4_1"/>
  <p:tag name="KSO_WM_UNIT_ID" val="custom160147_22*l_h_a*1_4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0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2*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303.xml><?xml version="1.0" encoding="utf-8"?>
<p:tagLst xmlns:p="http://schemas.openxmlformats.org/presentationml/2006/main">
  <p:tag name="KSO_WM_TEMPLATE_CATEGORY" val="custom"/>
  <p:tag name="KSO_WM_TEMPLATE_INDEX" val="160147"/>
  <p:tag name="KSO_WM_TAG_VERSION" val="1.0"/>
  <p:tag name="KSO_WM_SLIDE_ID" val="custom160147_22"/>
  <p:tag name="KSO_WM_SLIDE_INDEX" val="22"/>
  <p:tag name="KSO_WM_SLIDE_ITEM_CNT" val="4"/>
  <p:tag name="KSO_WM_SLIDE_LAYOUT" val="a_l"/>
  <p:tag name="KSO_WM_SLIDE_LAYOUT_CNT" val="1_1"/>
  <p:tag name="KSO_WM_SLIDE_TYPE" val="text"/>
  <p:tag name="KSO_WM_BEAUTIFY_FLAG" val="#wm#"/>
  <p:tag name="KSO_WM_SLIDE_POSITION" val="56*91"/>
  <p:tag name="KSO_WM_SLIDE_SIZE" val="849*375"/>
  <p:tag name="KSO_WM_DIAGRAM_GROUP_CODE" val="l1-3"/>
</p:tagLst>
</file>

<file path=ppt/tags/tag304.xml><?xml version="1.0" encoding="utf-8"?>
<p:tagLst xmlns:p="http://schemas.openxmlformats.org/presentationml/2006/main">
  <p:tag name="KSO_WM_TAG_VERSION" val="1.0"/>
  <p:tag name="KSO_WM_BEAUTIFY_FLAG" val="#wm#"/>
  <p:tag name="KSO_WM_UNIT_TYPE" val="i"/>
  <p:tag name="KSO_WM_UNIT_ID" val="custom160147_23*i*0"/>
  <p:tag name="KSO_WM_TEMPLATE_CATEGORY" val="custom"/>
  <p:tag name="KSO_WM_TEMPLATE_INDEX" val="160147"/>
  <p:tag name="KSO_WM_UNIT_INDEX" val="0"/>
</p:tagLst>
</file>

<file path=ppt/tags/tag30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
  <p:tag name="KSO_WM_UNIT_ID" val="custom160147_23*l_i*1_1"/>
  <p:tag name="KSO_WM_UNIT_CLEAR" val="1"/>
  <p:tag name="KSO_WM_UNIT_LAYERLEVEL" val="1_1"/>
  <p:tag name="KSO_WM_DIAGRAM_GROUP_CODE" val="l1-3"/>
</p:tagLst>
</file>

<file path=ppt/tags/tag30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1_1"/>
  <p:tag name="KSO_WM_UNIT_ID" val="custom160147_23*l_h_f*1_1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0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2"/>
  <p:tag name="KSO_WM_UNIT_ID" val="custom160147_23*l_i*1_2"/>
  <p:tag name="KSO_WM_UNIT_CLEAR" val="1"/>
  <p:tag name="KSO_WM_UNIT_LAYERLEVEL" val="1_1"/>
  <p:tag name="KSO_WM_DIAGRAM_GROUP_CODE" val="l1-3"/>
</p:tagLst>
</file>

<file path=ppt/tags/tag30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3"/>
  <p:tag name="KSO_WM_UNIT_ID" val="custom160147_23*l_i*1_3"/>
  <p:tag name="KSO_WM_UNIT_CLEAR" val="1"/>
  <p:tag name="KSO_WM_UNIT_LAYERLEVEL" val="1_1"/>
  <p:tag name="KSO_WM_DIAGRAM_GROUP_CODE" val="l1-3"/>
</p:tagLst>
</file>

<file path=ppt/tags/tag30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1_1"/>
  <p:tag name="KSO_WM_UNIT_ID" val="custom160147_23*l_h_a*1_1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310.xml><?xml version="1.0" encoding="utf-8"?>
<p:tagLst xmlns:p="http://schemas.openxmlformats.org/presentationml/2006/main">
  <p:tag name="KSO_WM_TAG_VERSION" val="1.0"/>
  <p:tag name="KSO_WM_BEAUTIFY_FLAG" val="#wm#"/>
  <p:tag name="KSO_WM_UNIT_TYPE" val="i"/>
  <p:tag name="KSO_WM_UNIT_ID" val="custom160147_23*i*11"/>
  <p:tag name="KSO_WM_TEMPLATE_CATEGORY" val="custom"/>
  <p:tag name="KSO_WM_TEMPLATE_INDEX" val="160147"/>
  <p:tag name="KSO_WM_UNIT_INDEX" val="11"/>
</p:tagLst>
</file>

<file path=ppt/tags/tag31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4"/>
  <p:tag name="KSO_WM_UNIT_ID" val="custom160147_23*l_i*1_4"/>
  <p:tag name="KSO_WM_UNIT_CLEAR" val="1"/>
  <p:tag name="KSO_WM_UNIT_LAYERLEVEL" val="1_1"/>
  <p:tag name="KSO_WM_DIAGRAM_GROUP_CODE" val="l1-3"/>
</p:tagLst>
</file>

<file path=ppt/tags/tag31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2_1"/>
  <p:tag name="KSO_WM_UNIT_ID" val="custom160147_23*l_h_f*1_2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1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5"/>
  <p:tag name="KSO_WM_UNIT_ID" val="custom160147_23*l_i*1_5"/>
  <p:tag name="KSO_WM_UNIT_CLEAR" val="1"/>
  <p:tag name="KSO_WM_UNIT_LAYERLEVEL" val="1_1"/>
  <p:tag name="KSO_WM_DIAGRAM_GROUP_CODE" val="l1-3"/>
</p:tagLst>
</file>

<file path=ppt/tags/tag31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6"/>
  <p:tag name="KSO_WM_UNIT_ID" val="custom160147_23*l_i*1_6"/>
  <p:tag name="KSO_WM_UNIT_CLEAR" val="1"/>
  <p:tag name="KSO_WM_UNIT_LAYERLEVEL" val="1_1"/>
  <p:tag name="KSO_WM_DIAGRAM_GROUP_CODE" val="l1-3"/>
</p:tagLst>
</file>

<file path=ppt/tags/tag31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2_1"/>
  <p:tag name="KSO_WM_UNIT_ID" val="custom160147_23*l_h_a*1_2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16.xml><?xml version="1.0" encoding="utf-8"?>
<p:tagLst xmlns:p="http://schemas.openxmlformats.org/presentationml/2006/main">
  <p:tag name="KSO_WM_TAG_VERSION" val="1.0"/>
  <p:tag name="KSO_WM_BEAUTIFY_FLAG" val="#wm#"/>
  <p:tag name="KSO_WM_UNIT_TYPE" val="i"/>
  <p:tag name="KSO_WM_UNIT_ID" val="custom160147_23*i*22"/>
  <p:tag name="KSO_WM_TEMPLATE_CATEGORY" val="custom"/>
  <p:tag name="KSO_WM_TEMPLATE_INDEX" val="160147"/>
  <p:tag name="KSO_WM_UNIT_INDEX" val="22"/>
</p:tagLst>
</file>

<file path=ppt/tags/tag31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7"/>
  <p:tag name="KSO_WM_UNIT_ID" val="custom160147_23*l_i*1_7"/>
  <p:tag name="KSO_WM_UNIT_CLEAR" val="1"/>
  <p:tag name="KSO_WM_UNIT_LAYERLEVEL" val="1_1"/>
  <p:tag name="KSO_WM_DIAGRAM_GROUP_CODE" val="l1-3"/>
</p:tagLst>
</file>

<file path=ppt/tags/tag31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3_1"/>
  <p:tag name="KSO_WM_UNIT_ID" val="custom160147_23*l_h_f*1_3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1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8"/>
  <p:tag name="KSO_WM_UNIT_ID" val="custom160147_23*l_i*1_8"/>
  <p:tag name="KSO_WM_UNIT_CLEAR" val="1"/>
  <p:tag name="KSO_WM_UNIT_LAYERLEVEL" val="1_1"/>
  <p:tag name="KSO_WM_DIAGRAM_GROUP_CODE" val="l1-3"/>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f"/>
  <p:tag name="KSO_WM_UNIT_INDEX" val="1"/>
  <p:tag name="KSO_WM_UNIT_ID" val="custom160147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32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9"/>
  <p:tag name="KSO_WM_UNIT_ID" val="custom160147_23*l_i*1_9"/>
  <p:tag name="KSO_WM_UNIT_CLEAR" val="1"/>
  <p:tag name="KSO_WM_UNIT_LAYERLEVEL" val="1_1"/>
  <p:tag name="KSO_WM_DIAGRAM_GROUP_CODE" val="l1-3"/>
</p:tagLst>
</file>

<file path=ppt/tags/tag32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3_1"/>
  <p:tag name="KSO_WM_UNIT_ID" val="custom160147_23*l_h_a*1_3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22.xml><?xml version="1.0" encoding="utf-8"?>
<p:tagLst xmlns:p="http://schemas.openxmlformats.org/presentationml/2006/main">
  <p:tag name="KSO_WM_TAG_VERSION" val="1.0"/>
  <p:tag name="KSO_WM_BEAUTIFY_FLAG" val="#wm#"/>
  <p:tag name="KSO_WM_UNIT_TYPE" val="i"/>
  <p:tag name="KSO_WM_UNIT_ID" val="custom160147_23*i*33"/>
  <p:tag name="KSO_WM_TEMPLATE_CATEGORY" val="custom"/>
  <p:tag name="KSO_WM_TEMPLATE_INDEX" val="160147"/>
  <p:tag name="KSO_WM_UNIT_INDEX" val="33"/>
</p:tagLst>
</file>

<file path=ppt/tags/tag32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0"/>
  <p:tag name="KSO_WM_UNIT_ID" val="custom160147_23*l_i*1_10"/>
  <p:tag name="KSO_WM_UNIT_CLEAR" val="1"/>
  <p:tag name="KSO_WM_UNIT_LAYERLEVEL" val="1_1"/>
  <p:tag name="KSO_WM_DIAGRAM_GROUP_CODE" val="l1-3"/>
</p:tagLst>
</file>

<file path=ppt/tags/tag32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4_1"/>
  <p:tag name="KSO_WM_UNIT_ID" val="custom160147_23*l_h_f*1_4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2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1"/>
  <p:tag name="KSO_WM_UNIT_ID" val="custom160147_23*l_i*1_11"/>
  <p:tag name="KSO_WM_UNIT_CLEAR" val="1"/>
  <p:tag name="KSO_WM_UNIT_LAYERLEVEL" val="1_1"/>
  <p:tag name="KSO_WM_DIAGRAM_GROUP_CODE" val="l1-3"/>
</p:tagLst>
</file>

<file path=ppt/tags/tag32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2"/>
  <p:tag name="KSO_WM_UNIT_ID" val="custom160147_23*l_i*1_12"/>
  <p:tag name="KSO_WM_UNIT_CLEAR" val="1"/>
  <p:tag name="KSO_WM_UNIT_LAYERLEVEL" val="1_1"/>
  <p:tag name="KSO_WM_DIAGRAM_GROUP_CODE" val="l1-3"/>
</p:tagLst>
</file>

<file path=ppt/tags/tag32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4_1"/>
  <p:tag name="KSO_WM_UNIT_ID" val="custom160147_23*l_h_a*1_4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28.xml><?xml version="1.0" encoding="utf-8"?>
<p:tagLst xmlns:p="http://schemas.openxmlformats.org/presentationml/2006/main">
  <p:tag name="KSO_WM_TAG_VERSION" val="1.0"/>
  <p:tag name="KSO_WM_BEAUTIFY_FLAG" val="#wm#"/>
  <p:tag name="KSO_WM_UNIT_TYPE" val="i"/>
  <p:tag name="KSO_WM_UNIT_ID" val="custom160147_23*i*44"/>
  <p:tag name="KSO_WM_TEMPLATE_CATEGORY" val="custom"/>
  <p:tag name="KSO_WM_TEMPLATE_INDEX" val="160147"/>
  <p:tag name="KSO_WM_UNIT_INDEX" val="44"/>
</p:tagLst>
</file>

<file path=ppt/tags/tag32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3"/>
  <p:tag name="KSO_WM_UNIT_ID" val="custom160147_23*l_i*1_13"/>
  <p:tag name="KSO_WM_UNIT_CLEAR" val="1"/>
  <p:tag name="KSO_WM_UNIT_LAYERLEVEL" val="1_1"/>
  <p:tag name="KSO_WM_DIAGRAM_GROUP_CODE" val="l1-3"/>
</p:tagLst>
</file>

<file path=ppt/tags/tag33.xml><?xml version="1.0" encoding="utf-8"?>
<p:tagLst xmlns:p="http://schemas.openxmlformats.org/presentationml/2006/main">
  <p:tag name="KSO_WM_TEMPLATE_CATEGORY" val="custom"/>
  <p:tag name="KSO_WM_TEMPLATE_INDEX" val="160147"/>
  <p:tag name="KSO_WM_TAG_VERSION" val="1.0"/>
  <p:tag name="KSO_WM_SLIDE_ID" val="custom160147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33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5_1"/>
  <p:tag name="KSO_WM_UNIT_ID" val="custom160147_23*l_h_f*1_5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3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4"/>
  <p:tag name="KSO_WM_UNIT_ID" val="custom160147_23*l_i*1_14"/>
  <p:tag name="KSO_WM_UNIT_CLEAR" val="1"/>
  <p:tag name="KSO_WM_UNIT_LAYERLEVEL" val="1_1"/>
  <p:tag name="KSO_WM_DIAGRAM_GROUP_CODE" val="l1-3"/>
</p:tagLst>
</file>

<file path=ppt/tags/tag33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5"/>
  <p:tag name="KSO_WM_UNIT_ID" val="custom160147_23*l_i*1_15"/>
  <p:tag name="KSO_WM_UNIT_CLEAR" val="1"/>
  <p:tag name="KSO_WM_UNIT_LAYERLEVEL" val="1_1"/>
  <p:tag name="KSO_WM_DIAGRAM_GROUP_CODE" val="l1-3"/>
</p:tagLst>
</file>

<file path=ppt/tags/tag33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5_1"/>
  <p:tag name="KSO_WM_UNIT_ID" val="custom160147_23*l_h_a*1_5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3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3*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335.xml><?xml version="1.0" encoding="utf-8"?>
<p:tagLst xmlns:p="http://schemas.openxmlformats.org/presentationml/2006/main">
  <p:tag name="KSO_WM_TEMPLATE_CATEGORY" val="custom"/>
  <p:tag name="KSO_WM_TEMPLATE_INDEX" val="160147"/>
  <p:tag name="KSO_WM_TAG_VERSION" val="1.0"/>
  <p:tag name="KSO_WM_SLIDE_ID" val="custom160147_23"/>
  <p:tag name="KSO_WM_SLIDE_INDEX" val="23"/>
  <p:tag name="KSO_WM_SLIDE_ITEM_CNT" val="5"/>
  <p:tag name="KSO_WM_SLIDE_LAYOUT" val="a_l"/>
  <p:tag name="KSO_WM_SLIDE_LAYOUT_CNT" val="1_1"/>
  <p:tag name="KSO_WM_SLIDE_TYPE" val="text"/>
  <p:tag name="KSO_WM_BEAUTIFY_FLAG" val="#wm#"/>
  <p:tag name="KSO_WM_SLIDE_POSITION" val="58*85"/>
  <p:tag name="KSO_WM_SLIDE_SIZE" val="845*437"/>
  <p:tag name="KSO_WM_DIAGRAM_GROUP_CODE" val="l1-3"/>
</p:tagLst>
</file>

<file path=ppt/tags/tag336.xml><?xml version="1.0" encoding="utf-8"?>
<p:tagLst xmlns:p="http://schemas.openxmlformats.org/presentationml/2006/main">
  <p:tag name="KSO_WM_TAG_VERSION" val="1.0"/>
  <p:tag name="KSO_WM_BEAUTIFY_FLAG" val="#wm#"/>
  <p:tag name="KSO_WM_UNIT_TYPE" val="i"/>
  <p:tag name="KSO_WM_UNIT_ID" val="custom160147_24*i*0"/>
  <p:tag name="KSO_WM_TEMPLATE_CATEGORY" val="custom"/>
  <p:tag name="KSO_WM_TEMPLATE_INDEX" val="160147"/>
  <p:tag name="KSO_WM_UNIT_INDEX" val="0"/>
</p:tagLst>
</file>

<file path=ppt/tags/tag33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
  <p:tag name="KSO_WM_UNIT_ID" val="custom160147_24*l_i*1_1"/>
  <p:tag name="KSO_WM_UNIT_CLEAR" val="1"/>
  <p:tag name="KSO_WM_UNIT_LAYERLEVEL" val="1_1"/>
  <p:tag name="KSO_WM_DIAGRAM_GROUP_CODE" val="l1-3"/>
</p:tagLst>
</file>

<file path=ppt/tags/tag33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1_1"/>
  <p:tag name="KSO_WM_UNIT_ID" val="custom160147_24*l_h_f*1_1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3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2"/>
  <p:tag name="KSO_WM_UNIT_ID" val="custom160147_24*l_i*1_2"/>
  <p:tag name="KSO_WM_UNIT_CLEAR" val="1"/>
  <p:tag name="KSO_WM_UNIT_LAYERLEVEL" val="1_1"/>
  <p:tag name="KSO_WM_DIAGRAM_GROUP_CODE" val="l1-3"/>
</p:tagLst>
</file>

<file path=ppt/tags/tag34.xml><?xml version="1.0" encoding="utf-8"?>
<p:tagLst xmlns:p="http://schemas.openxmlformats.org/presentationml/2006/main">
  <p:tag name="KSO_WM_TAG_VERSION" val="1.0"/>
  <p:tag name="KSO_WM_BEAUTIFY_FLAG" val="#wm#"/>
  <p:tag name="KSO_WM_UNIT_TYPE" val="i"/>
  <p:tag name="KSO_WM_UNIT_ID" val="custom160147_6*i*0"/>
  <p:tag name="KSO_WM_TEMPLATE_CATEGORY" val="custom"/>
  <p:tag name="KSO_WM_TEMPLATE_INDEX" val="160147"/>
  <p:tag name="KSO_WM_UNIT_INDEX" val="0"/>
</p:tagLst>
</file>

<file path=ppt/tags/tag34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3"/>
  <p:tag name="KSO_WM_UNIT_ID" val="custom160147_24*l_i*1_3"/>
  <p:tag name="KSO_WM_UNIT_CLEAR" val="1"/>
  <p:tag name="KSO_WM_UNIT_LAYERLEVEL" val="1_1"/>
  <p:tag name="KSO_WM_DIAGRAM_GROUP_CODE" val="l1-3"/>
</p:tagLst>
</file>

<file path=ppt/tags/tag34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1_1"/>
  <p:tag name="KSO_WM_UNIT_ID" val="custom160147_24*l_h_a*1_1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42.xml><?xml version="1.0" encoding="utf-8"?>
<p:tagLst xmlns:p="http://schemas.openxmlformats.org/presentationml/2006/main">
  <p:tag name="KSO_WM_TAG_VERSION" val="1.0"/>
  <p:tag name="KSO_WM_BEAUTIFY_FLAG" val="#wm#"/>
  <p:tag name="KSO_WM_UNIT_TYPE" val="i"/>
  <p:tag name="KSO_WM_UNIT_ID" val="custom160147_24*i*11"/>
  <p:tag name="KSO_WM_TEMPLATE_CATEGORY" val="custom"/>
  <p:tag name="KSO_WM_TEMPLATE_INDEX" val="160147"/>
  <p:tag name="KSO_WM_UNIT_INDEX" val="11"/>
</p:tagLst>
</file>

<file path=ppt/tags/tag34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4"/>
  <p:tag name="KSO_WM_UNIT_ID" val="custom160147_24*l_i*1_4"/>
  <p:tag name="KSO_WM_UNIT_CLEAR" val="1"/>
  <p:tag name="KSO_WM_UNIT_LAYERLEVEL" val="1_1"/>
  <p:tag name="KSO_WM_DIAGRAM_GROUP_CODE" val="l1-3"/>
</p:tagLst>
</file>

<file path=ppt/tags/tag34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2_1"/>
  <p:tag name="KSO_WM_UNIT_ID" val="custom160147_24*l_h_f*1_2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4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5"/>
  <p:tag name="KSO_WM_UNIT_ID" val="custom160147_24*l_i*1_5"/>
  <p:tag name="KSO_WM_UNIT_CLEAR" val="1"/>
  <p:tag name="KSO_WM_UNIT_LAYERLEVEL" val="1_1"/>
  <p:tag name="KSO_WM_DIAGRAM_GROUP_CODE" val="l1-3"/>
</p:tagLst>
</file>

<file path=ppt/tags/tag34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6"/>
  <p:tag name="KSO_WM_UNIT_ID" val="custom160147_24*l_i*1_6"/>
  <p:tag name="KSO_WM_UNIT_CLEAR" val="1"/>
  <p:tag name="KSO_WM_UNIT_LAYERLEVEL" val="1_1"/>
  <p:tag name="KSO_WM_DIAGRAM_GROUP_CODE" val="l1-3"/>
</p:tagLst>
</file>

<file path=ppt/tags/tag34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2_1"/>
  <p:tag name="KSO_WM_UNIT_ID" val="custom160147_24*l_h_a*1_2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48.xml><?xml version="1.0" encoding="utf-8"?>
<p:tagLst xmlns:p="http://schemas.openxmlformats.org/presentationml/2006/main">
  <p:tag name="KSO_WM_TAG_VERSION" val="1.0"/>
  <p:tag name="KSO_WM_BEAUTIFY_FLAG" val="#wm#"/>
  <p:tag name="KSO_WM_UNIT_TYPE" val="i"/>
  <p:tag name="KSO_WM_UNIT_ID" val="custom160147_24*i*22"/>
  <p:tag name="KSO_WM_TEMPLATE_CATEGORY" val="custom"/>
  <p:tag name="KSO_WM_TEMPLATE_INDEX" val="160147"/>
  <p:tag name="KSO_WM_UNIT_INDEX" val="22"/>
</p:tagLst>
</file>

<file path=ppt/tags/tag34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7"/>
  <p:tag name="KSO_WM_UNIT_ID" val="custom160147_24*l_i*1_7"/>
  <p:tag name="KSO_WM_UNIT_CLEAR" val="1"/>
  <p:tag name="KSO_WM_UNIT_LAYERLEVEL" val="1_1"/>
  <p:tag name="KSO_WM_DIAGRAM_GROUP_CODE" val="l1-3"/>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1"/>
  <p:tag name="KSO_WM_UNIT_TYPE" val="l_h_f"/>
  <p:tag name="KSO_WM_UNIT_INDEX" val="1_1_1"/>
  <p:tag name="KSO_WM_UNIT_ID" val="custom160147_6*l_h_f*1_1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35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3_1"/>
  <p:tag name="KSO_WM_UNIT_ID" val="custom160147_24*l_h_f*1_3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5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8"/>
  <p:tag name="KSO_WM_UNIT_ID" val="custom160147_24*l_i*1_8"/>
  <p:tag name="KSO_WM_UNIT_CLEAR" val="1"/>
  <p:tag name="KSO_WM_UNIT_LAYERLEVEL" val="1_1"/>
  <p:tag name="KSO_WM_DIAGRAM_GROUP_CODE" val="l1-3"/>
</p:tagLst>
</file>

<file path=ppt/tags/tag35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9"/>
  <p:tag name="KSO_WM_UNIT_ID" val="custom160147_24*l_i*1_9"/>
  <p:tag name="KSO_WM_UNIT_CLEAR" val="1"/>
  <p:tag name="KSO_WM_UNIT_LAYERLEVEL" val="1_1"/>
  <p:tag name="KSO_WM_DIAGRAM_GROUP_CODE" val="l1-3"/>
</p:tagLst>
</file>

<file path=ppt/tags/tag35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3_1"/>
  <p:tag name="KSO_WM_UNIT_ID" val="custom160147_24*l_h_a*1_3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54.xml><?xml version="1.0" encoding="utf-8"?>
<p:tagLst xmlns:p="http://schemas.openxmlformats.org/presentationml/2006/main">
  <p:tag name="KSO_WM_TAG_VERSION" val="1.0"/>
  <p:tag name="KSO_WM_BEAUTIFY_FLAG" val="#wm#"/>
  <p:tag name="KSO_WM_UNIT_TYPE" val="i"/>
  <p:tag name="KSO_WM_UNIT_ID" val="custom160147_24*i*33"/>
  <p:tag name="KSO_WM_TEMPLATE_CATEGORY" val="custom"/>
  <p:tag name="KSO_WM_TEMPLATE_INDEX" val="160147"/>
  <p:tag name="KSO_WM_UNIT_INDEX" val="33"/>
</p:tagLst>
</file>

<file path=ppt/tags/tag35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0"/>
  <p:tag name="KSO_WM_UNIT_ID" val="custom160147_24*l_i*1_10"/>
  <p:tag name="KSO_WM_UNIT_CLEAR" val="1"/>
  <p:tag name="KSO_WM_UNIT_LAYERLEVEL" val="1_1"/>
  <p:tag name="KSO_WM_DIAGRAM_GROUP_CODE" val="l1-3"/>
</p:tagLst>
</file>

<file path=ppt/tags/tag35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4_1"/>
  <p:tag name="KSO_WM_UNIT_ID" val="custom160147_24*l_h_f*1_4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5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1"/>
  <p:tag name="KSO_WM_UNIT_ID" val="custom160147_24*l_i*1_11"/>
  <p:tag name="KSO_WM_UNIT_CLEAR" val="1"/>
  <p:tag name="KSO_WM_UNIT_LAYERLEVEL" val="1_1"/>
  <p:tag name="KSO_WM_DIAGRAM_GROUP_CODE" val="l1-3"/>
</p:tagLst>
</file>

<file path=ppt/tags/tag35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2"/>
  <p:tag name="KSO_WM_UNIT_ID" val="custom160147_24*l_i*1_12"/>
  <p:tag name="KSO_WM_UNIT_CLEAR" val="1"/>
  <p:tag name="KSO_WM_UNIT_LAYERLEVEL" val="1_1"/>
  <p:tag name="KSO_WM_DIAGRAM_GROUP_CODE" val="l1-3"/>
</p:tagLst>
</file>

<file path=ppt/tags/tag35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4_1"/>
  <p:tag name="KSO_WM_UNIT_ID" val="custom160147_24*l_h_a*1_4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1"/>
  <p:tag name="KSO_WM_UNIT_TYPE" val="l_i"/>
  <p:tag name="KSO_WM_UNIT_INDEX" val="1_1"/>
  <p:tag name="KSO_WM_UNIT_ID" val="custom160147_6*l_i*1_1"/>
  <p:tag name="KSO_WM_UNIT_CLEAR" val="1"/>
  <p:tag name="KSO_WM_UNIT_LAYERLEVEL" val="1_1"/>
  <p:tag name="KSO_WM_DIAGRAM_GROUP_CODE" val="l1-1"/>
</p:tagLst>
</file>

<file path=ppt/tags/tag360.xml><?xml version="1.0" encoding="utf-8"?>
<p:tagLst xmlns:p="http://schemas.openxmlformats.org/presentationml/2006/main">
  <p:tag name="KSO_WM_TAG_VERSION" val="1.0"/>
  <p:tag name="KSO_WM_BEAUTIFY_FLAG" val="#wm#"/>
  <p:tag name="KSO_WM_UNIT_TYPE" val="i"/>
  <p:tag name="KSO_WM_UNIT_ID" val="custom160147_24*i*44"/>
  <p:tag name="KSO_WM_TEMPLATE_CATEGORY" val="custom"/>
  <p:tag name="KSO_WM_TEMPLATE_INDEX" val="160147"/>
  <p:tag name="KSO_WM_UNIT_INDEX" val="44"/>
</p:tagLst>
</file>

<file path=ppt/tags/tag36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3"/>
  <p:tag name="KSO_WM_UNIT_ID" val="custom160147_24*l_i*1_13"/>
  <p:tag name="KSO_WM_UNIT_CLEAR" val="1"/>
  <p:tag name="KSO_WM_UNIT_LAYERLEVEL" val="1_1"/>
  <p:tag name="KSO_WM_DIAGRAM_GROUP_CODE" val="l1-3"/>
</p:tagLst>
</file>

<file path=ppt/tags/tag36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5_1"/>
  <p:tag name="KSO_WM_UNIT_ID" val="custom160147_24*l_h_f*1_5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6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4"/>
  <p:tag name="KSO_WM_UNIT_ID" val="custom160147_24*l_i*1_14"/>
  <p:tag name="KSO_WM_UNIT_CLEAR" val="1"/>
  <p:tag name="KSO_WM_UNIT_LAYERLEVEL" val="1_1"/>
  <p:tag name="KSO_WM_DIAGRAM_GROUP_CODE" val="l1-3"/>
</p:tagLst>
</file>

<file path=ppt/tags/tag36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5"/>
  <p:tag name="KSO_WM_UNIT_ID" val="custom160147_24*l_i*1_15"/>
  <p:tag name="KSO_WM_UNIT_CLEAR" val="1"/>
  <p:tag name="KSO_WM_UNIT_LAYERLEVEL" val="1_1"/>
  <p:tag name="KSO_WM_DIAGRAM_GROUP_CODE" val="l1-3"/>
</p:tagLst>
</file>

<file path=ppt/tags/tag36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5_1"/>
  <p:tag name="KSO_WM_UNIT_ID" val="custom160147_24*l_h_a*1_5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66.xml><?xml version="1.0" encoding="utf-8"?>
<p:tagLst xmlns:p="http://schemas.openxmlformats.org/presentationml/2006/main">
  <p:tag name="KSO_WM_TAG_VERSION" val="1.0"/>
  <p:tag name="KSO_WM_BEAUTIFY_FLAG" val="#wm#"/>
  <p:tag name="KSO_WM_UNIT_TYPE" val="i"/>
  <p:tag name="KSO_WM_UNIT_ID" val="custom160147_24*i*55"/>
  <p:tag name="KSO_WM_TEMPLATE_CATEGORY" val="custom"/>
  <p:tag name="KSO_WM_TEMPLATE_INDEX" val="160147"/>
  <p:tag name="KSO_WM_UNIT_INDEX" val="55"/>
</p:tagLst>
</file>

<file path=ppt/tags/tag36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6"/>
  <p:tag name="KSO_WM_UNIT_ID" val="custom160147_24*l_i*1_16"/>
  <p:tag name="KSO_WM_UNIT_CLEAR" val="1"/>
  <p:tag name="KSO_WM_UNIT_LAYERLEVEL" val="1_1"/>
  <p:tag name="KSO_WM_DIAGRAM_GROUP_CODE" val="l1-3"/>
</p:tagLst>
</file>

<file path=ppt/tags/tag36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6_1"/>
  <p:tag name="KSO_WM_UNIT_ID" val="custom160147_24*l_h_f*1_6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6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7"/>
  <p:tag name="KSO_WM_UNIT_ID" val="custom160147_24*l_i*1_17"/>
  <p:tag name="KSO_WM_UNIT_CLEAR" val="1"/>
  <p:tag name="KSO_WM_UNIT_LAYERLEVEL" val="1_1"/>
  <p:tag name="KSO_WM_DIAGRAM_GROUP_CODE" val="l1-3"/>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2"/>
  <p:tag name="KSO_WM_UNIT_ID" val="custom160147_6*l_i*1_2"/>
  <p:tag name="KSO_WM_UNIT_CLEAR" val="1"/>
  <p:tag name="KSO_WM_UNIT_LAYERLEVEL" val="1_1"/>
  <p:tag name="KSO_WM_DIAGRAM_GROUP_CODE" val="l1-1"/>
</p:tagLst>
</file>

<file path=ppt/tags/tag37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8"/>
  <p:tag name="KSO_WM_UNIT_ID" val="custom160147_24*l_i*1_18"/>
  <p:tag name="KSO_WM_UNIT_CLEAR" val="1"/>
  <p:tag name="KSO_WM_UNIT_LAYERLEVEL" val="1_1"/>
  <p:tag name="KSO_WM_DIAGRAM_GROUP_CODE" val="l1-3"/>
</p:tagLst>
</file>

<file path=ppt/tags/tag37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6_1"/>
  <p:tag name="KSO_WM_UNIT_ID" val="custom160147_24*l_h_a*1_6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7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4*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373.xml><?xml version="1.0" encoding="utf-8"?>
<p:tagLst xmlns:p="http://schemas.openxmlformats.org/presentationml/2006/main">
  <p:tag name="KSO_WM_TEMPLATE_CATEGORY" val="custom"/>
  <p:tag name="KSO_WM_TEMPLATE_INDEX" val="160147"/>
  <p:tag name="KSO_WM_TAG_VERSION" val="1.0"/>
  <p:tag name="KSO_WM_SLIDE_ID" val="custom160147_24"/>
  <p:tag name="KSO_WM_SLIDE_INDEX" val="24"/>
  <p:tag name="KSO_WM_SLIDE_ITEM_CNT" val="6"/>
  <p:tag name="KSO_WM_SLIDE_LAYOUT" val="a_l"/>
  <p:tag name="KSO_WM_SLIDE_LAYOUT_CNT" val="1_1"/>
  <p:tag name="KSO_WM_SLIDE_TYPE" val="text"/>
  <p:tag name="KSO_WM_BEAUTIFY_FLAG" val="#wm#"/>
  <p:tag name="KSO_WM_SLIDE_POSITION" val="61*91"/>
  <p:tag name="KSO_WM_SLIDE_SIZE" val="864*437"/>
  <p:tag name="KSO_WM_DIAGRAM_GROUP_CODE" val="l1-3"/>
</p:tagLst>
</file>

<file path=ppt/tags/tag37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5*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37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d"/>
  <p:tag name="KSO_WM_UNIT_INDEX" val="1"/>
  <p:tag name="KSO_WM_UNIT_ID" val="custom160147_25*d*1"/>
  <p:tag name="KSO_WM_UNIT_CLEAR" val="0"/>
  <p:tag name="KSO_WM_UNIT_LAYERLEVEL" val="1"/>
  <p:tag name="KSO_WM_UNIT_VALUE" val="1095*2315"/>
  <p:tag name="KSO_WM_UNIT_HIGHLIGHT" val="0"/>
  <p:tag name="KSO_WM_UNIT_COMPATIBLE" val="0"/>
</p:tagLst>
</file>

<file path=ppt/tags/tag37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f"/>
  <p:tag name="KSO_WM_UNIT_INDEX" val="1"/>
  <p:tag name="KSO_WM_UNIT_ID" val="custom160147_25*f*1"/>
  <p:tag name="KSO_WM_UNIT_CLEAR" val="1"/>
  <p:tag name="KSO_WM_UNIT_LAYERLEVEL" val="1"/>
  <p:tag name="KSO_WM_UNIT_VALUE" val="111"/>
  <p:tag name="KSO_WM_UNIT_HIGHLIGHT" val="0"/>
  <p:tag name="KSO_WM_UNIT_COMPATIBLE" val="0"/>
  <p:tag name="KSO_WM_UNIT_PRESET_TEXT_INDEX" val="5"/>
  <p:tag name="KSO_WM_UNIT_PRESET_TEXT_LEN" val="232"/>
</p:tagLst>
</file>

<file path=ppt/tags/tag377.xml><?xml version="1.0" encoding="utf-8"?>
<p:tagLst xmlns:p="http://schemas.openxmlformats.org/presentationml/2006/main">
  <p:tag name="KSO_WM_TAG_VERSION" val="1.0"/>
  <p:tag name="KSO_WM_BEAUTIFY_FLAG" val="#wm#"/>
  <p:tag name="KSO_WM_UNIT_TYPE" val="i"/>
  <p:tag name="KSO_WM_UNIT_ID" val="custom160147_25*i*3"/>
  <p:tag name="KSO_WM_TEMPLATE_CATEGORY" val="custom"/>
  <p:tag name="KSO_WM_TEMPLATE_INDEX" val="160147"/>
  <p:tag name="KSO_WM_UNIT_INDEX" val="3"/>
</p:tagLst>
</file>

<file path=ppt/tags/tag378.xml><?xml version="1.0" encoding="utf-8"?>
<p:tagLst xmlns:p="http://schemas.openxmlformats.org/presentationml/2006/main">
  <p:tag name="KSO_WM_TAG_VERSION" val="1.0"/>
  <p:tag name="KSO_WM_BEAUTIFY_FLAG" val="#wm#"/>
  <p:tag name="KSO_WM_UNIT_TYPE" val="i"/>
  <p:tag name="KSO_WM_UNIT_ID" val="custom160147_25*i*4"/>
  <p:tag name="KSO_WM_TEMPLATE_CATEGORY" val="custom"/>
  <p:tag name="KSO_WM_TEMPLATE_INDEX" val="160147"/>
  <p:tag name="KSO_WM_UNIT_INDEX" val="4"/>
</p:tagLst>
</file>

<file path=ppt/tags/tag379.xml><?xml version="1.0" encoding="utf-8"?>
<p:tagLst xmlns:p="http://schemas.openxmlformats.org/presentationml/2006/main">
  <p:tag name="KSO_WM_TEMPLATE_CATEGORY" val="custom"/>
  <p:tag name="KSO_WM_TEMPLATE_INDEX" val="160147"/>
  <p:tag name="KSO_WM_TAG_VERSION" val="1.0"/>
  <p:tag name="KSO_WM_SLIDE_ID" val="custom160147_25"/>
  <p:tag name="KSO_WM_SLIDE_INDEX" val="25"/>
  <p:tag name="KSO_WM_SLIDE_ITEM_CNT" val="2"/>
  <p:tag name="KSO_WM_SLIDE_LAYOUT" val="a_f_d"/>
  <p:tag name="KSO_WM_SLIDE_LAYOUT_CNT" val="1_1_1"/>
  <p:tag name="KSO_WM_SLIDE_TYPE" val="text"/>
  <p:tag name="KSO_WM_BEAUTIFY_FLAG" val="#wm#"/>
  <p:tag name="KSO_WM_SLIDE_POSITION" val="134*82"/>
  <p:tag name="KSO_WM_SLIDE_SIZE" val="690*419"/>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a"/>
  <p:tag name="KSO_WM_UNIT_INDEX" val="1"/>
  <p:tag name="KSO_WM_UNIT_ID" val="custom160147_6*a*1"/>
  <p:tag name="KSO_WM_UNIT_CLEAR" val="1"/>
  <p:tag name="KSO_WM_UNIT_LAYERLEVEL" val="1"/>
  <p:tag name="KSO_WM_UNIT_ISCONTENTSTITLE" val="1"/>
  <p:tag name="KSO_WM_UNIT_VALUE" val="2"/>
  <p:tag name="KSO_WM_UNIT_HIGHLIGHT" val="0"/>
  <p:tag name="KSO_WM_UNIT_COMPATIBLE" val="0"/>
  <p:tag name="KSO_WM_UNIT_BIND_DECORATION_IDS" val="custom160147_6*i*8"/>
  <p:tag name="KSO_WM_UNIT_PRESET_TEXT" val="目&#10;录"/>
</p:tagLst>
</file>

<file path=ppt/tags/tag38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d"/>
  <p:tag name="KSO_WM_UNIT_INDEX" val="2"/>
  <p:tag name="KSO_WM_UNIT_ID" val="custom160147_26*d*2"/>
  <p:tag name="KSO_WM_UNIT_CLEAR" val="0"/>
  <p:tag name="KSO_WM_UNIT_LAYERLEVEL" val="1"/>
  <p:tag name="KSO_WM_UNIT_VALUE" val="683*683"/>
  <p:tag name="KSO_WM_UNIT_HIGHLIGHT" val="0"/>
  <p:tag name="KSO_WM_UNIT_COMPATIBLE" val="0"/>
</p:tagLst>
</file>

<file path=ppt/tags/tag38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d"/>
  <p:tag name="KSO_WM_UNIT_INDEX" val="1"/>
  <p:tag name="KSO_WM_UNIT_ID" val="custom160147_26*d*1"/>
  <p:tag name="KSO_WM_UNIT_CLEAR" val="0"/>
  <p:tag name="KSO_WM_UNIT_LAYERLEVEL" val="1"/>
  <p:tag name="KSO_WM_UNIT_VALUE" val="683*683"/>
  <p:tag name="KSO_WM_UNIT_HIGHLIGHT" val="0"/>
  <p:tag name="KSO_WM_UNIT_COMPATIBLE" val="0"/>
</p:tagLst>
</file>

<file path=ppt/tags/tag382.xml><?xml version="1.0" encoding="utf-8"?>
<p:tagLst xmlns:p="http://schemas.openxmlformats.org/presentationml/2006/main">
  <p:tag name="KSO_WM_TAG_VERSION" val="1.0"/>
  <p:tag name="KSO_WM_BEAUTIFY_FLAG" val="#wm#"/>
  <p:tag name="KSO_WM_UNIT_TYPE" val="i"/>
  <p:tag name="KSO_WM_UNIT_ID" val="custom160147_26*i*2"/>
  <p:tag name="KSO_WM_TEMPLATE_CATEGORY" val="custom"/>
  <p:tag name="KSO_WM_TEMPLATE_INDEX" val="160147"/>
  <p:tag name="KSO_WM_UNIT_INDEX" val="2"/>
</p:tagLst>
</file>

<file path=ppt/tags/tag383.xml><?xml version="1.0" encoding="utf-8"?>
<p:tagLst xmlns:p="http://schemas.openxmlformats.org/presentationml/2006/main">
  <p:tag name="KSO_WM_TAG_VERSION" val="1.0"/>
  <p:tag name="KSO_WM_BEAUTIFY_FLAG" val="#wm#"/>
  <p:tag name="KSO_WM_UNIT_TYPE" val="i"/>
  <p:tag name="KSO_WM_UNIT_ID" val="custom160147_26*i*3"/>
  <p:tag name="KSO_WM_TEMPLATE_CATEGORY" val="custom"/>
  <p:tag name="KSO_WM_TEMPLATE_INDEX" val="160147"/>
  <p:tag name="KSO_WM_UNIT_INDEX" val="3"/>
</p:tagLst>
</file>

<file path=ppt/tags/tag38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f"/>
  <p:tag name="KSO_WM_UNIT_INDEX" val="1"/>
  <p:tag name="KSO_WM_UNIT_ID" val="custom160147_26*f*1"/>
  <p:tag name="KSO_WM_UNIT_CLEAR" val="1"/>
  <p:tag name="KSO_WM_UNIT_LAYERLEVEL" val="1"/>
  <p:tag name="KSO_WM_UNIT_VALUE" val="99"/>
  <p:tag name="KSO_WM_UNIT_HIGHLIGHT" val="0"/>
  <p:tag name="KSO_WM_UNIT_COMPATIBLE" val="0"/>
  <p:tag name="KSO_WM_UNIT_PRESET_TEXT_INDEX" val="5"/>
  <p:tag name="KSO_WM_UNIT_PRESET_TEXT_LEN" val="125"/>
</p:tagLst>
</file>

<file path=ppt/tags/tag385.xml><?xml version="1.0" encoding="utf-8"?>
<p:tagLst xmlns:p="http://schemas.openxmlformats.org/presentationml/2006/main">
  <p:tag name="KSO_WM_TAG_VERSION" val="1.0"/>
  <p:tag name="KSO_WM_BEAUTIFY_FLAG" val="#wm#"/>
  <p:tag name="KSO_WM_UNIT_TYPE" val="i"/>
  <p:tag name="KSO_WM_UNIT_ID" val="custom160147_26*i*5"/>
  <p:tag name="KSO_WM_TEMPLATE_CATEGORY" val="custom"/>
  <p:tag name="KSO_WM_TEMPLATE_INDEX" val="160147"/>
  <p:tag name="KSO_WM_UNIT_INDEX" val="5"/>
</p:tagLst>
</file>

<file path=ppt/tags/tag386.xml><?xml version="1.0" encoding="utf-8"?>
<p:tagLst xmlns:p="http://schemas.openxmlformats.org/presentationml/2006/main">
  <p:tag name="KSO_WM_TAG_VERSION" val="1.0"/>
  <p:tag name="KSO_WM_BEAUTIFY_FLAG" val="#wm#"/>
  <p:tag name="KSO_WM_UNIT_TYPE" val="i"/>
  <p:tag name="KSO_WM_UNIT_ID" val="custom160147_26*i*6"/>
  <p:tag name="KSO_WM_TEMPLATE_CATEGORY" val="custom"/>
  <p:tag name="KSO_WM_TEMPLATE_INDEX" val="160147"/>
  <p:tag name="KSO_WM_UNIT_INDEX" val="6"/>
</p:tagLst>
</file>

<file path=ppt/tags/tag38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6*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388.xml><?xml version="1.0" encoding="utf-8"?>
<p:tagLst xmlns:p="http://schemas.openxmlformats.org/presentationml/2006/main">
  <p:tag name="KSO_WM_TEMPLATE_CATEGORY" val="custom"/>
  <p:tag name="KSO_WM_TEMPLATE_INDEX" val="160147"/>
  <p:tag name="KSO_WM_TAG_VERSION" val="1.0"/>
  <p:tag name="KSO_WM_SLIDE_ID" val="custom160147_26"/>
  <p:tag name="KSO_WM_SLIDE_INDEX" val="26"/>
  <p:tag name="KSO_WM_SLIDE_ITEM_CNT" val="3"/>
  <p:tag name="KSO_WM_SLIDE_LAYOUT" val="a_f_d"/>
  <p:tag name="KSO_WM_SLIDE_LAYOUT_CNT" val="1_1_2"/>
  <p:tag name="KSO_WM_SLIDE_TYPE" val="text"/>
  <p:tag name="KSO_WM_BEAUTIFY_FLAG" val="#wm#"/>
  <p:tag name="KSO_WM_SLIDE_POSITION" val="165*125"/>
  <p:tag name="KSO_WM_SLIDE_SIZE" val="610*347"/>
</p:tagLst>
</file>

<file path=ppt/tags/tag389.xml><?xml version="1.0" encoding="utf-8"?>
<p:tagLst xmlns:p="http://schemas.openxmlformats.org/presentationml/2006/main">
  <p:tag name="KSO_WM_TAG_VERSION" val="1.0"/>
  <p:tag name="KSO_WM_BEAUTIFY_FLAG" val="#wm#"/>
  <p:tag name="KSO_WM_TEMPLATE_CATEGORY" val="custom"/>
  <p:tag name="KSO_WM_TEMPLATE_INDEX" val="160147"/>
  <p:tag name="MH" val="20151013153927"/>
  <p:tag name="MH_LIBRARY" val="GRAPHIC"/>
  <p:tag name="MH_ORDER" val="Rounded Rectangle 326"/>
  <p:tag name="KSO_WM_UNIT_TYPE" val="a"/>
  <p:tag name="KSO_WM_UNIT_INDEX" val="1"/>
  <p:tag name="KSO_WM_UNIT_ID" val="custom160147_27*a*1"/>
  <p:tag name="KSO_WM_UNIT_CLEAR" val="1"/>
  <p:tag name="KSO_WM_UNIT_LAYERLEVEL" val="1"/>
  <p:tag name="KSO_WM_UNIT_VALUE" val="30"/>
  <p:tag name="KSO_WM_UNIT_ISCONTENTSTITLE" val="0"/>
  <p:tag name="KSO_WM_UNIT_HIGHLIGHT" val="0"/>
  <p:tag name="KSO_WM_UNIT_COMPATIBLE" val="0"/>
  <p:tag name="KSO_WM_UNIT_PRESET_TEXT" val="提问   答  疑"/>
</p:tagLst>
</file>

<file path=ppt/tags/tag39.xml><?xml version="1.0" encoding="utf-8"?>
<p:tagLst xmlns:p="http://schemas.openxmlformats.org/presentationml/2006/main">
  <p:tag name="MH" val="20151013150709"/>
  <p:tag name="MH_LIBRARY" val="CONTENTS"/>
  <p:tag name="MH_TYPE" val="OTHERS"/>
  <p:tag name="ID" val="553516"/>
  <p:tag name="KSO_WM_TAG_VERSION" val="1.0"/>
  <p:tag name="KSO_WM_BEAUTIFY_FLAG" val="#wm#"/>
  <p:tag name="KSO_WM_UNIT_TYPE" val="i"/>
  <p:tag name="KSO_WM_UNIT_ID" val="custom160147_6*i*8"/>
  <p:tag name="KSO_WM_TEMPLATE_CATEGORY" val="custom"/>
  <p:tag name="KSO_WM_TEMPLATE_INDEX" val="160147"/>
  <p:tag name="KSO_WM_UNIT_INDEX" val="8"/>
</p:tagLst>
</file>

<file path=ppt/tags/tag390.xml><?xml version="1.0" encoding="utf-8"?>
<p:tagLst xmlns:p="http://schemas.openxmlformats.org/presentationml/2006/main">
  <p:tag name="MH" val="20151013153927"/>
  <p:tag name="MH_LIBRARY" val="GRAPHIC"/>
  <p:tag name="MH_ORDER" val="Straight Connector 343"/>
  <p:tag name="KSO_WM_TAG_VERSION" val="1.0"/>
  <p:tag name="KSO_WM_BEAUTIFY_FLAG" val="#wm#"/>
  <p:tag name="KSO_WM_UNIT_TYPE" val="i"/>
  <p:tag name="KSO_WM_UNIT_ID" val="custom160147_27*i*1"/>
  <p:tag name="KSO_WM_TEMPLATE_CATEGORY" val="custom"/>
  <p:tag name="KSO_WM_TEMPLATE_INDEX" val="160147"/>
  <p:tag name="KSO_WM_UNIT_INDEX" val="1"/>
</p:tagLst>
</file>

<file path=ppt/tags/tag391.xml><?xml version="1.0" encoding="utf-8"?>
<p:tagLst xmlns:p="http://schemas.openxmlformats.org/presentationml/2006/main">
  <p:tag name="MH" val="20151013153927"/>
  <p:tag name="MH_LIBRARY" val="GRAPHIC"/>
  <p:tag name="MH_ORDER" val="Straight Connector 344"/>
  <p:tag name="KSO_WM_TAG_VERSION" val="1.0"/>
  <p:tag name="KSO_WM_BEAUTIFY_FLAG" val="#wm#"/>
  <p:tag name="KSO_WM_UNIT_TYPE" val="i"/>
  <p:tag name="KSO_WM_UNIT_ID" val="custom160147_27*i*2"/>
  <p:tag name="KSO_WM_TEMPLATE_CATEGORY" val="custom"/>
  <p:tag name="KSO_WM_TEMPLATE_INDEX" val="160147"/>
  <p:tag name="KSO_WM_UNIT_INDEX" val="2"/>
</p:tagLst>
</file>

<file path=ppt/tags/tag392.xml><?xml version="1.0" encoding="utf-8"?>
<p:tagLst xmlns:p="http://schemas.openxmlformats.org/presentationml/2006/main">
  <p:tag name="MH" val="20151013153927"/>
  <p:tag name="MH_LIBRARY" val="GRAPHIC"/>
  <p:tag name="MH_ORDER" val="Straight Connector 345"/>
  <p:tag name="KSO_WM_TAG_VERSION" val="1.0"/>
  <p:tag name="KSO_WM_BEAUTIFY_FLAG" val="#wm#"/>
  <p:tag name="KSO_WM_UNIT_TYPE" val="i"/>
  <p:tag name="KSO_WM_UNIT_ID" val="custom160147_27*i*3"/>
  <p:tag name="KSO_WM_TEMPLATE_CATEGORY" val="custom"/>
  <p:tag name="KSO_WM_TEMPLATE_INDEX" val="160147"/>
  <p:tag name="KSO_WM_UNIT_INDEX" val="3"/>
</p:tagLst>
</file>

<file path=ppt/tags/tag393.xml><?xml version="1.0" encoding="utf-8"?>
<p:tagLst xmlns:p="http://schemas.openxmlformats.org/presentationml/2006/main">
  <p:tag name="MH" val="20151013153927"/>
  <p:tag name="MH_LIBRARY" val="GRAPHIC"/>
  <p:tag name="MH_ORDER" val="Straight Connector 346"/>
  <p:tag name="KSO_WM_TAG_VERSION" val="1.0"/>
  <p:tag name="KSO_WM_BEAUTIFY_FLAG" val="#wm#"/>
  <p:tag name="KSO_WM_UNIT_TYPE" val="i"/>
  <p:tag name="KSO_WM_UNIT_ID" val="custom160147_27*i*4"/>
  <p:tag name="KSO_WM_TEMPLATE_CATEGORY" val="custom"/>
  <p:tag name="KSO_WM_TEMPLATE_INDEX" val="160147"/>
  <p:tag name="KSO_WM_UNIT_INDEX" val="4"/>
</p:tagLst>
</file>

<file path=ppt/tags/tag394.xml><?xml version="1.0" encoding="utf-8"?>
<p:tagLst xmlns:p="http://schemas.openxmlformats.org/presentationml/2006/main">
  <p:tag name="MH" val="20151013153927"/>
  <p:tag name="MH_LIBRARY" val="GRAPHIC"/>
  <p:tag name="MH_ORDER" val="Straight Connector 347"/>
  <p:tag name="KSO_WM_TAG_VERSION" val="1.0"/>
  <p:tag name="KSO_WM_BEAUTIFY_FLAG" val="#wm#"/>
  <p:tag name="KSO_WM_UNIT_TYPE" val="i"/>
  <p:tag name="KSO_WM_UNIT_ID" val="custom160147_27*i*5"/>
  <p:tag name="KSO_WM_TEMPLATE_CATEGORY" val="custom"/>
  <p:tag name="KSO_WM_TEMPLATE_INDEX" val="160147"/>
  <p:tag name="KSO_WM_UNIT_INDEX" val="5"/>
</p:tagLst>
</file>

<file path=ppt/tags/tag395.xml><?xml version="1.0" encoding="utf-8"?>
<p:tagLst xmlns:p="http://schemas.openxmlformats.org/presentationml/2006/main">
  <p:tag name="MH" val="20151013153927"/>
  <p:tag name="MH_LIBRARY" val="GRAPHIC"/>
  <p:tag name="MH_ORDER" val="Straight Connector 348"/>
  <p:tag name="KSO_WM_TAG_VERSION" val="1.0"/>
  <p:tag name="KSO_WM_BEAUTIFY_FLAG" val="#wm#"/>
  <p:tag name="KSO_WM_UNIT_TYPE" val="i"/>
  <p:tag name="KSO_WM_UNIT_ID" val="custom160147_27*i*6"/>
  <p:tag name="KSO_WM_TEMPLATE_CATEGORY" val="custom"/>
  <p:tag name="KSO_WM_TEMPLATE_INDEX" val="160147"/>
  <p:tag name="KSO_WM_UNIT_INDEX" val="6"/>
</p:tagLst>
</file>

<file path=ppt/tags/tag396.xml><?xml version="1.0" encoding="utf-8"?>
<p:tagLst xmlns:p="http://schemas.openxmlformats.org/presentationml/2006/main">
  <p:tag name="MH" val="20151013153927"/>
  <p:tag name="MH_LIBRARY" val="GRAPHIC"/>
  <p:tag name="MH_ORDER" val="Freeform 15"/>
  <p:tag name="KSO_WM_TAG_VERSION" val="1.0"/>
  <p:tag name="KSO_WM_BEAUTIFY_FLAG" val="#wm#"/>
  <p:tag name="KSO_WM_UNIT_TYPE" val="i"/>
  <p:tag name="KSO_WM_UNIT_ID" val="custom160147_27*i*7"/>
  <p:tag name="KSO_WM_TEMPLATE_CATEGORY" val="custom"/>
  <p:tag name="KSO_WM_TEMPLATE_INDEX" val="160147"/>
  <p:tag name="KSO_WM_UNIT_INDEX" val="7"/>
</p:tagLst>
</file>

<file path=ppt/tags/tag397.xml><?xml version="1.0" encoding="utf-8"?>
<p:tagLst xmlns:p="http://schemas.openxmlformats.org/presentationml/2006/main">
  <p:tag name="MH" val="20151013153927"/>
  <p:tag name="MH_LIBRARY" val="GRAPHIC"/>
  <p:tag name="KSO_WM_TEMPLATE_CATEGORY" val="custom"/>
  <p:tag name="KSO_WM_TEMPLATE_INDEX" val="160147"/>
  <p:tag name="KSO_WM_TAG_VERSION" val="1.0"/>
  <p:tag name="KSO_WM_SLIDE_ID" val="custom160147_27"/>
  <p:tag name="KSO_WM_SLIDE_INDEX" val="27"/>
  <p:tag name="KSO_WM_SLIDE_ITEM_CNT" val="1"/>
  <p:tag name="KSO_WM_SLIDE_LAYOUT" val="a"/>
  <p:tag name="KSO_WM_SLIDE_LAYOUT_CNT" val="1"/>
  <p:tag name="KSO_WM_SLIDE_TYPE" val="endPage"/>
  <p:tag name="KSO_WM_BEAUTIFY_FLAG" val="#wm#"/>
</p:tagLst>
</file>

<file path=ppt/tags/tag4.xml><?xml version="1.0" encoding="utf-8"?>
<p:tagLst xmlns:p="http://schemas.openxmlformats.org/presentationml/2006/main">
  <p:tag name="MH" val="20151013150709"/>
  <p:tag name="MH_LIBRARY" val="CONTENTS"/>
  <p:tag name="MH_TYPE" val="NUMBER"/>
  <p:tag name="ID" val="553516"/>
  <p:tag name="MH_ORDER" val="NUMBER"/>
</p:tagLst>
</file>

<file path=ppt/tags/tag40.xml><?xml version="1.0" encoding="utf-8"?>
<p:tagLst xmlns:p="http://schemas.openxmlformats.org/presentationml/2006/main">
  <p:tag name="MH" val="20151013150709"/>
  <p:tag name="MH_LIBRARY" val="CONTENTS"/>
  <p:tag name="MH_AUTOCOLOR" val="TRUE"/>
  <p:tag name="MH_TYPE" val="CONTENTS"/>
  <p:tag name="ID" val="553516"/>
  <p:tag name="KSO_WM_TEMPLATE_CATEGORY" val="custom"/>
  <p:tag name="KSO_WM_TEMPLATE_INDEX" val="160147"/>
  <p:tag name="KSO_WM_TAG_VERSION" val="1.0"/>
  <p:tag name="KSO_WM_SLIDE_ID" val="custom160147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41.xml><?xml version="1.0" encoding="utf-8"?>
<p:tagLst xmlns:p="http://schemas.openxmlformats.org/presentationml/2006/main">
  <p:tag name="KSO_WM_TAG_VERSION" val="1.0"/>
  <p:tag name="KSO_WM_BEAUTIFY_FLAG" val="#wm#"/>
  <p:tag name="KSO_WM_UNIT_TYPE" val="i"/>
  <p:tag name="KSO_WM_UNIT_ID" val="custom160147_7*i*0"/>
  <p:tag name="KSO_WM_TEMPLATE_CATEGORY" val="custom"/>
  <p:tag name="KSO_WM_TEMPLATE_INDEX" val="160147"/>
  <p:tag name="KSO_WM_UNIT_INDEX" val="0"/>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1"/>
  <p:tag name="KSO_WM_UNIT_TYPE" val="l_h_f"/>
  <p:tag name="KSO_WM_UNIT_INDEX" val="1_1_1"/>
  <p:tag name="KSO_WM_UNIT_ID" val="custom160147_7*l_h_f*1_1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1"/>
  <p:tag name="KSO_WM_UNIT_TYPE" val="l_i"/>
  <p:tag name="KSO_WM_UNIT_INDEX" val="1_1"/>
  <p:tag name="KSO_WM_UNIT_ID" val="custom160147_7*l_i*1_1"/>
  <p:tag name="KSO_WM_UNIT_CLEAR" val="1"/>
  <p:tag name="KSO_WM_UNIT_LAYERLEVEL" val="1_1"/>
  <p:tag name="KSO_WM_DIAGRAM_GROUP_CODE" val="l1-1"/>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2"/>
  <p:tag name="KSO_WM_UNIT_ID" val="custom160147_7*l_i*1_2"/>
  <p:tag name="KSO_WM_UNIT_CLEAR" val="1"/>
  <p:tag name="KSO_WM_UNIT_LAYERLEVEL" val="1_1"/>
  <p:tag name="KSO_WM_DIAGRAM_GROUP_CODE" val="l1-1"/>
</p:tagLst>
</file>

<file path=ppt/tags/tag45.xml><?xml version="1.0" encoding="utf-8"?>
<p:tagLst xmlns:p="http://schemas.openxmlformats.org/presentationml/2006/main">
  <p:tag name="KSO_WM_TAG_VERSION" val="1.0"/>
  <p:tag name="KSO_WM_BEAUTIFY_FLAG" val="#wm#"/>
  <p:tag name="KSO_WM_UNIT_TYPE" val="i"/>
  <p:tag name="KSO_WM_UNIT_ID" val="custom160147_7*i*7"/>
  <p:tag name="KSO_WM_TEMPLATE_CATEGORY" val="custom"/>
  <p:tag name="KSO_WM_TEMPLATE_INDEX" val="160147"/>
  <p:tag name="KSO_WM_UNIT_INDEX" val="7"/>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2"/>
  <p:tag name="KSO_WM_UNIT_TYPE" val="l_h_f"/>
  <p:tag name="KSO_WM_UNIT_INDEX" val="1_2_1"/>
  <p:tag name="KSO_WM_UNIT_ID" val="custom160147_7*l_h_f*1_2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2"/>
  <p:tag name="KSO_WM_UNIT_TYPE" val="l_i"/>
  <p:tag name="KSO_WM_UNIT_INDEX" val="1_3"/>
  <p:tag name="KSO_WM_UNIT_ID" val="custom160147_7*l_i*1_3"/>
  <p:tag name="KSO_WM_UNIT_CLEAR" val="1"/>
  <p:tag name="KSO_WM_UNIT_LAYERLEVEL" val="1_1"/>
  <p:tag name="KSO_WM_DIAGRAM_GROUP_CODE" val="l1-1"/>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4"/>
  <p:tag name="KSO_WM_UNIT_ID" val="custom160147_7*l_i*1_4"/>
  <p:tag name="KSO_WM_UNIT_CLEAR" val="1"/>
  <p:tag name="KSO_WM_UNIT_LAYERLEVEL" val="1_1"/>
  <p:tag name="KSO_WM_DIAGRAM_GROUP_CODE" val="l1-1"/>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a"/>
  <p:tag name="KSO_WM_UNIT_INDEX" val="1"/>
  <p:tag name="KSO_WM_UNIT_ID" val="custom160147_7*a*1"/>
  <p:tag name="KSO_WM_UNIT_CLEAR" val="1"/>
  <p:tag name="KSO_WM_UNIT_LAYERLEVEL" val="1"/>
  <p:tag name="KSO_WM_UNIT_ISCONTENTSTITLE" val="1"/>
  <p:tag name="KSO_WM_UNIT_VALUE" val="2"/>
  <p:tag name="KSO_WM_UNIT_HIGHLIGHT" val="0"/>
  <p:tag name="KSO_WM_UNIT_COMPATIBLE" val="0"/>
  <p:tag name="KSO_WM_UNIT_BIND_DECORATION_IDS" val="custom160147_7*i*15"/>
  <p:tag name="KSO_WM_UNIT_PRESET_TEXT" val="目&#10;录"/>
</p:tagLst>
</file>

<file path=ppt/tags/tag5.xml><?xml version="1.0" encoding="utf-8"?>
<p:tagLst xmlns:p="http://schemas.openxmlformats.org/presentationml/2006/main">
  <p:tag name="KSO_WM_TAG_VERSION" val="1.0"/>
  <p:tag name="KSO_WM_TEMPLATE_CATEGORY" val="custom"/>
  <p:tag name="KSO_WM_TEMPLATE_INDEX" val="160147"/>
</p:tagLst>
</file>

<file path=ppt/tags/tag50.xml><?xml version="1.0" encoding="utf-8"?>
<p:tagLst xmlns:p="http://schemas.openxmlformats.org/presentationml/2006/main">
  <p:tag name="MH" val="20151013150709"/>
  <p:tag name="MH_LIBRARY" val="CONTENTS"/>
  <p:tag name="MH_TYPE" val="OTHERS"/>
  <p:tag name="ID" val="553516"/>
  <p:tag name="KSO_WM_TAG_VERSION" val="1.0"/>
  <p:tag name="KSO_WM_BEAUTIFY_FLAG" val="#wm#"/>
  <p:tag name="KSO_WM_UNIT_TYPE" val="i"/>
  <p:tag name="KSO_WM_UNIT_ID" val="custom160147_7*i*15"/>
  <p:tag name="KSO_WM_TEMPLATE_CATEGORY" val="custom"/>
  <p:tag name="KSO_WM_TEMPLATE_INDEX" val="160147"/>
  <p:tag name="KSO_WM_UNIT_INDEX" val="15"/>
</p:tagLst>
</file>

<file path=ppt/tags/tag51.xml><?xml version="1.0" encoding="utf-8"?>
<p:tagLst xmlns:p="http://schemas.openxmlformats.org/presentationml/2006/main">
  <p:tag name="MH" val="20151013150709"/>
  <p:tag name="MH_LIBRARY" val="CONTENTS"/>
  <p:tag name="MH_AUTOCOLOR" val="TRUE"/>
  <p:tag name="MH_TYPE" val="CONTENTS"/>
  <p:tag name="ID" val="553516"/>
  <p:tag name="KSO_WM_TEMPLATE_CATEGORY" val="custom"/>
  <p:tag name="KSO_WM_TEMPLATE_INDEX" val="160147"/>
  <p:tag name="KSO_WM_TAG_VERSION" val="1.0"/>
  <p:tag name="KSO_WM_SLIDE_ID" val="custom160147_7"/>
  <p:tag name="KSO_WM_SLIDE_INDEX" val="7"/>
  <p:tag name="KSO_WM_SLIDE_ITEM_CNT" val="2"/>
  <p:tag name="KSO_WM_SLIDE_LAYOUT" val="l_a"/>
  <p:tag name="KSO_WM_SLIDE_LAYOUT_CNT" val="1_1"/>
  <p:tag name="KSO_WM_SLIDE_TYPE" val="contents"/>
  <p:tag name="KSO_WM_BEAUTIFY_FLAG" val="#wm#"/>
  <p:tag name="KSO_WM_DIAGRAM_GROUP_CODE" val="l1-1"/>
</p:tagLst>
</file>

<file path=ppt/tags/tag52.xml><?xml version="1.0" encoding="utf-8"?>
<p:tagLst xmlns:p="http://schemas.openxmlformats.org/presentationml/2006/main">
  <p:tag name="KSO_WM_TAG_VERSION" val="1.0"/>
  <p:tag name="KSO_WM_BEAUTIFY_FLAG" val="#wm#"/>
  <p:tag name="KSO_WM_UNIT_TYPE" val="i"/>
  <p:tag name="KSO_WM_UNIT_ID" val="custom160147_8*i*0"/>
  <p:tag name="KSO_WM_TEMPLATE_CATEGORY" val="custom"/>
  <p:tag name="KSO_WM_TEMPLATE_INDEX" val="160147"/>
  <p:tag name="KSO_WM_UNIT_INDEX" val="0"/>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1"/>
  <p:tag name="KSO_WM_UNIT_TYPE" val="l_h_f"/>
  <p:tag name="KSO_WM_UNIT_INDEX" val="1_1_1"/>
  <p:tag name="KSO_WM_UNIT_ID" val="custom160147_8*l_h_f*1_1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1"/>
  <p:tag name="KSO_WM_UNIT_TYPE" val="l_i"/>
  <p:tag name="KSO_WM_UNIT_INDEX" val="1_1"/>
  <p:tag name="KSO_WM_UNIT_ID" val="custom160147_8*l_i*1_1"/>
  <p:tag name="KSO_WM_UNIT_CLEAR" val="1"/>
  <p:tag name="KSO_WM_UNIT_LAYERLEVEL" val="1_1"/>
  <p:tag name="KSO_WM_DIAGRAM_GROUP_CODE" val="l1-1"/>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2"/>
  <p:tag name="KSO_WM_UNIT_ID" val="custom160147_8*l_i*1_2"/>
  <p:tag name="KSO_WM_UNIT_CLEAR" val="1"/>
  <p:tag name="KSO_WM_UNIT_LAYERLEVEL" val="1_1"/>
  <p:tag name="KSO_WM_DIAGRAM_GROUP_CODE" val="l1-1"/>
</p:tagLst>
</file>

<file path=ppt/tags/tag56.xml><?xml version="1.0" encoding="utf-8"?>
<p:tagLst xmlns:p="http://schemas.openxmlformats.org/presentationml/2006/main">
  <p:tag name="KSO_WM_TAG_VERSION" val="1.0"/>
  <p:tag name="KSO_WM_BEAUTIFY_FLAG" val="#wm#"/>
  <p:tag name="KSO_WM_UNIT_TYPE" val="i"/>
  <p:tag name="KSO_WM_UNIT_ID" val="custom160147_8*i*7"/>
  <p:tag name="KSO_WM_TEMPLATE_CATEGORY" val="custom"/>
  <p:tag name="KSO_WM_TEMPLATE_INDEX" val="160147"/>
  <p:tag name="KSO_WM_UNIT_INDEX" val="7"/>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2"/>
  <p:tag name="KSO_WM_UNIT_TYPE" val="l_h_f"/>
  <p:tag name="KSO_WM_UNIT_INDEX" val="1_2_1"/>
  <p:tag name="KSO_WM_UNIT_ID" val="custom160147_8*l_h_f*1_2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2"/>
  <p:tag name="KSO_WM_UNIT_TYPE" val="l_i"/>
  <p:tag name="KSO_WM_UNIT_INDEX" val="1_3"/>
  <p:tag name="KSO_WM_UNIT_ID" val="custom160147_8*l_i*1_3"/>
  <p:tag name="KSO_WM_UNIT_CLEAR" val="1"/>
  <p:tag name="KSO_WM_UNIT_LAYERLEVEL" val="1_1"/>
  <p:tag name="KSO_WM_DIAGRAM_GROUP_CODE" val="l1-1"/>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4"/>
  <p:tag name="KSO_WM_UNIT_ID" val="custom160147_8*l_i*1_4"/>
  <p:tag name="KSO_WM_UNIT_CLEAR" val="1"/>
  <p:tag name="KSO_WM_UNIT_LAYERLEVEL" val="1_1"/>
  <p:tag name="KSO_WM_DIAGRAM_GROUP_CODE" val="l1-1"/>
</p:tagLst>
</file>

<file path=ppt/tags/tag6.xml><?xml version="1.0" encoding="utf-8"?>
<p:tagLst xmlns:p="http://schemas.openxmlformats.org/presentationml/2006/main">
  <p:tag name="KSO_WM_TAG_VERSION" val="1.0"/>
  <p:tag name="KSO_WM_TEMPLATE_CATEGORY" val="custom"/>
  <p:tag name="KSO_WM_TEMPLATE_INDEX" val="160147"/>
</p:tagLst>
</file>

<file path=ppt/tags/tag60.xml><?xml version="1.0" encoding="utf-8"?>
<p:tagLst xmlns:p="http://schemas.openxmlformats.org/presentationml/2006/main">
  <p:tag name="KSO_WM_TAG_VERSION" val="1.0"/>
  <p:tag name="KSO_WM_BEAUTIFY_FLAG" val="#wm#"/>
  <p:tag name="KSO_WM_UNIT_TYPE" val="i"/>
  <p:tag name="KSO_WM_UNIT_ID" val="custom160147_8*i*14"/>
  <p:tag name="KSO_WM_TEMPLATE_CATEGORY" val="custom"/>
  <p:tag name="KSO_WM_TEMPLATE_INDEX" val="160147"/>
  <p:tag name="KSO_WM_UNIT_INDEX" val="14"/>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6"/>
  <p:tag name="KSO_WM_UNIT_TYPE" val="l_h_f"/>
  <p:tag name="KSO_WM_UNIT_INDEX" val="1_3_1"/>
  <p:tag name="KSO_WM_UNIT_ID" val="custom160147_8*l_h_f*1_3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6"/>
  <p:tag name="KSO_WM_UNIT_TYPE" val="l_i"/>
  <p:tag name="KSO_WM_UNIT_INDEX" val="1_5"/>
  <p:tag name="KSO_WM_UNIT_ID" val="custom160147_8*l_i*1_5"/>
  <p:tag name="KSO_WM_UNIT_CLEAR" val="1"/>
  <p:tag name="KSO_WM_UNIT_LAYERLEVEL" val="1_1"/>
  <p:tag name="KSO_WM_DIAGRAM_GROUP_CODE" val="l1-1"/>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6"/>
  <p:tag name="KSO_WM_UNIT_ID" val="custom160147_8*l_i*1_6"/>
  <p:tag name="KSO_WM_UNIT_CLEAR" val="1"/>
  <p:tag name="KSO_WM_UNIT_LAYERLEVEL" val="1_1"/>
  <p:tag name="KSO_WM_DIAGRAM_GROUP_CODE" val="l1-1"/>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a"/>
  <p:tag name="KSO_WM_UNIT_INDEX" val="1"/>
  <p:tag name="KSO_WM_UNIT_ID" val="custom160147_8*a*1"/>
  <p:tag name="KSO_WM_UNIT_CLEAR" val="1"/>
  <p:tag name="KSO_WM_UNIT_LAYERLEVEL" val="1"/>
  <p:tag name="KSO_WM_UNIT_ISCONTENTSTITLE" val="1"/>
  <p:tag name="KSO_WM_UNIT_VALUE" val="2"/>
  <p:tag name="KSO_WM_UNIT_HIGHLIGHT" val="0"/>
  <p:tag name="KSO_WM_UNIT_COMPATIBLE" val="0"/>
  <p:tag name="KSO_WM_UNIT_BIND_DECORATION_IDS" val="custom160147_8*i*22"/>
  <p:tag name="KSO_WM_UNIT_PRESET_TEXT" val="目&#10;录"/>
</p:tagLst>
</file>

<file path=ppt/tags/tag65.xml><?xml version="1.0" encoding="utf-8"?>
<p:tagLst xmlns:p="http://schemas.openxmlformats.org/presentationml/2006/main">
  <p:tag name="MH" val="20151013150709"/>
  <p:tag name="MH_LIBRARY" val="CONTENTS"/>
  <p:tag name="MH_TYPE" val="OTHERS"/>
  <p:tag name="ID" val="553516"/>
  <p:tag name="KSO_WM_TAG_VERSION" val="1.0"/>
  <p:tag name="KSO_WM_BEAUTIFY_FLAG" val="#wm#"/>
  <p:tag name="KSO_WM_UNIT_TYPE" val="i"/>
  <p:tag name="KSO_WM_UNIT_ID" val="custom160147_8*i*22"/>
  <p:tag name="KSO_WM_TEMPLATE_CATEGORY" val="custom"/>
  <p:tag name="KSO_WM_TEMPLATE_INDEX" val="160147"/>
  <p:tag name="KSO_WM_UNIT_INDEX" val="22"/>
</p:tagLst>
</file>

<file path=ppt/tags/tag66.xml><?xml version="1.0" encoding="utf-8"?>
<p:tagLst xmlns:p="http://schemas.openxmlformats.org/presentationml/2006/main">
  <p:tag name="MH" val="20151013150709"/>
  <p:tag name="MH_LIBRARY" val="CONTENTS"/>
  <p:tag name="MH_AUTOCOLOR" val="TRUE"/>
  <p:tag name="MH_TYPE" val="CONTENTS"/>
  <p:tag name="ID" val="553516"/>
  <p:tag name="KSO_WM_TEMPLATE_CATEGORY" val="custom"/>
  <p:tag name="KSO_WM_TEMPLATE_INDEX" val="160147"/>
  <p:tag name="KSO_WM_TAG_VERSION" val="1.0"/>
  <p:tag name="KSO_WM_SLIDE_ID" val="custom160147_8"/>
  <p:tag name="KSO_WM_SLIDE_INDEX" val="8"/>
  <p:tag name="KSO_WM_SLIDE_ITEM_CNT" val="3"/>
  <p:tag name="KSO_WM_SLIDE_LAYOUT" val="l_a"/>
  <p:tag name="KSO_WM_SLIDE_LAYOUT_CNT" val="1_1"/>
  <p:tag name="KSO_WM_SLIDE_TYPE" val="contents"/>
  <p:tag name="KSO_WM_BEAUTIFY_FLAG" val="#wm#"/>
  <p:tag name="KSO_WM_DIAGRAM_GROUP_CODE" val="l1-1"/>
</p:tagLst>
</file>

<file path=ppt/tags/tag67.xml><?xml version="1.0" encoding="utf-8"?>
<p:tagLst xmlns:p="http://schemas.openxmlformats.org/presentationml/2006/main">
  <p:tag name="KSO_WM_TAG_VERSION" val="1.0"/>
  <p:tag name="KSO_WM_BEAUTIFY_FLAG" val="#wm#"/>
  <p:tag name="KSO_WM_UNIT_TYPE" val="i"/>
  <p:tag name="KSO_WM_UNIT_ID" val="custom160147_9*i*0"/>
  <p:tag name="KSO_WM_TEMPLATE_CATEGORY" val="custom"/>
  <p:tag name="KSO_WM_TEMPLATE_INDEX" val="160147"/>
  <p:tag name="KSO_WM_UNIT_INDEX" val="0"/>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1"/>
  <p:tag name="KSO_WM_UNIT_TYPE" val="l_h_f"/>
  <p:tag name="KSO_WM_UNIT_INDEX" val="1_1_1"/>
  <p:tag name="KSO_WM_UNIT_ID" val="custom160147_9*l_h_f*1_1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1"/>
  <p:tag name="KSO_WM_UNIT_TYPE" val="l_i"/>
  <p:tag name="KSO_WM_UNIT_INDEX" val="1_1"/>
  <p:tag name="KSO_WM_UNIT_ID" val="custom160147_9*l_i*1_1"/>
  <p:tag name="KSO_WM_UNIT_CLEAR" val="1"/>
  <p:tag name="KSO_WM_UNIT_LAYERLEVEL" val="1_1"/>
  <p:tag name="KSO_WM_DIAGRAM_GROUP_CODE" val="l1-1"/>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20"/>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2"/>
  <p:tag name="KSO_WM_UNIT_ID" val="custom160147_9*l_i*1_2"/>
  <p:tag name="KSO_WM_UNIT_CLEAR" val="1"/>
  <p:tag name="KSO_WM_UNIT_LAYERLEVEL" val="1_1"/>
  <p:tag name="KSO_WM_DIAGRAM_GROUP_CODE" val="l1-1"/>
</p:tagLst>
</file>

<file path=ppt/tags/tag71.xml><?xml version="1.0" encoding="utf-8"?>
<p:tagLst xmlns:p="http://schemas.openxmlformats.org/presentationml/2006/main">
  <p:tag name="KSO_WM_TAG_VERSION" val="1.0"/>
  <p:tag name="KSO_WM_BEAUTIFY_FLAG" val="#wm#"/>
  <p:tag name="KSO_WM_UNIT_TYPE" val="i"/>
  <p:tag name="KSO_WM_UNIT_ID" val="custom160147_9*i*7"/>
  <p:tag name="KSO_WM_TEMPLATE_CATEGORY" val="custom"/>
  <p:tag name="KSO_WM_TEMPLATE_INDEX" val="160147"/>
  <p:tag name="KSO_WM_UNIT_INDEX" val="7"/>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2"/>
  <p:tag name="KSO_WM_UNIT_TYPE" val="l_h_f"/>
  <p:tag name="KSO_WM_UNIT_INDEX" val="1_2_1"/>
  <p:tag name="KSO_WM_UNIT_ID" val="custom160147_9*l_h_f*1_2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73.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2"/>
  <p:tag name="KSO_WM_UNIT_TYPE" val="l_i"/>
  <p:tag name="KSO_WM_UNIT_INDEX" val="1_3"/>
  <p:tag name="KSO_WM_UNIT_ID" val="custom160147_9*l_i*1_3"/>
  <p:tag name="KSO_WM_UNIT_CLEAR" val="1"/>
  <p:tag name="KSO_WM_UNIT_LAYERLEVEL" val="1_1"/>
  <p:tag name="KSO_WM_DIAGRAM_GROUP_CODE" val="l1-1"/>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4"/>
  <p:tag name="KSO_WM_UNIT_ID" val="custom160147_9*l_i*1_4"/>
  <p:tag name="KSO_WM_UNIT_CLEAR" val="1"/>
  <p:tag name="KSO_WM_UNIT_LAYERLEVEL" val="1_1"/>
  <p:tag name="KSO_WM_DIAGRAM_GROUP_CODE" val="l1-1"/>
</p:tagLst>
</file>

<file path=ppt/tags/tag75.xml><?xml version="1.0" encoding="utf-8"?>
<p:tagLst xmlns:p="http://schemas.openxmlformats.org/presentationml/2006/main">
  <p:tag name="KSO_WM_TAG_VERSION" val="1.0"/>
  <p:tag name="KSO_WM_BEAUTIFY_FLAG" val="#wm#"/>
  <p:tag name="KSO_WM_UNIT_TYPE" val="i"/>
  <p:tag name="KSO_WM_UNIT_ID" val="custom160147_9*i*14"/>
  <p:tag name="KSO_WM_TEMPLATE_CATEGORY" val="custom"/>
  <p:tag name="KSO_WM_TEMPLATE_INDEX" val="160147"/>
  <p:tag name="KSO_WM_UNIT_INDEX" val="14"/>
</p:tagLst>
</file>

<file path=ppt/tags/tag76.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3"/>
  <p:tag name="KSO_WM_UNIT_TYPE" val="l_h_f"/>
  <p:tag name="KSO_WM_UNIT_INDEX" val="1_3_1"/>
  <p:tag name="KSO_WM_UNIT_ID" val="custom160147_9*l_h_f*1_3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77.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3"/>
  <p:tag name="KSO_WM_UNIT_TYPE" val="l_i"/>
  <p:tag name="KSO_WM_UNIT_INDEX" val="1_5"/>
  <p:tag name="KSO_WM_UNIT_ID" val="custom160147_9*l_i*1_5"/>
  <p:tag name="KSO_WM_UNIT_CLEAR" val="1"/>
  <p:tag name="KSO_WM_UNIT_LAYERLEVEL" val="1_1"/>
  <p:tag name="KSO_WM_DIAGRAM_GROUP_CODE" val="l1-1"/>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6"/>
  <p:tag name="KSO_WM_UNIT_ID" val="custom160147_9*l_i*1_6"/>
  <p:tag name="KSO_WM_UNIT_CLEAR" val="1"/>
  <p:tag name="KSO_WM_UNIT_LAYERLEVEL" val="1_1"/>
  <p:tag name="KSO_WM_DIAGRAM_GROUP_CODE" val="l1-1"/>
</p:tagLst>
</file>

<file path=ppt/tags/tag79.xml><?xml version="1.0" encoding="utf-8"?>
<p:tagLst xmlns:p="http://schemas.openxmlformats.org/presentationml/2006/main">
  <p:tag name="KSO_WM_TAG_VERSION" val="1.0"/>
  <p:tag name="KSO_WM_BEAUTIFY_FLAG" val="#wm#"/>
  <p:tag name="KSO_WM_UNIT_TYPE" val="i"/>
  <p:tag name="KSO_WM_UNIT_ID" val="custom160147_9*i*21"/>
  <p:tag name="KSO_WM_TEMPLATE_CATEGORY" val="custom"/>
  <p:tag name="KSO_WM_TEMPLATE_INDEX" val="160147"/>
  <p:tag name="KSO_WM_UNIT_INDEX" val="21"/>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b"/>
  <p:tag name="KSO_WM_UNIT_INDEX" val="1"/>
  <p:tag name="KSO_WM_UNIT_ID" val="custom160147_1*b*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6"/>
  <p:tag name="KSO_WM_UNIT_TYPE" val="l_h_f"/>
  <p:tag name="KSO_WM_UNIT_INDEX" val="1_4_1"/>
  <p:tag name="KSO_WM_UNIT_ID" val="custom160147_9*l_h_f*1_4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6"/>
  <p:tag name="KSO_WM_UNIT_TYPE" val="l_i"/>
  <p:tag name="KSO_WM_UNIT_INDEX" val="1_7"/>
  <p:tag name="KSO_WM_UNIT_ID" val="custom160147_9*l_i*1_7"/>
  <p:tag name="KSO_WM_UNIT_CLEAR" val="1"/>
  <p:tag name="KSO_WM_UNIT_LAYERLEVEL" val="1_1"/>
  <p:tag name="KSO_WM_DIAGRAM_GROUP_CODE" val="l1-1"/>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8"/>
  <p:tag name="KSO_WM_UNIT_ID" val="custom160147_9*l_i*1_8"/>
  <p:tag name="KSO_WM_UNIT_CLEAR" val="1"/>
  <p:tag name="KSO_WM_UNIT_LAYERLEVEL" val="1_1"/>
  <p:tag name="KSO_WM_DIAGRAM_GROUP_CODE" val="l1-1"/>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a"/>
  <p:tag name="KSO_WM_UNIT_INDEX" val="1"/>
  <p:tag name="KSO_WM_UNIT_ID" val="custom160147_9*a*1"/>
  <p:tag name="KSO_WM_UNIT_CLEAR" val="1"/>
  <p:tag name="KSO_WM_UNIT_LAYERLEVEL" val="1"/>
  <p:tag name="KSO_WM_UNIT_ISCONTENTSTITLE" val="1"/>
  <p:tag name="KSO_WM_UNIT_VALUE" val="2"/>
  <p:tag name="KSO_WM_UNIT_HIGHLIGHT" val="0"/>
  <p:tag name="KSO_WM_UNIT_COMPATIBLE" val="0"/>
  <p:tag name="KSO_WM_UNIT_BIND_DECORATION_IDS" val="custom160147_9*i*29"/>
  <p:tag name="KSO_WM_UNIT_PRESET_TEXT" val="目&#10;录"/>
</p:tagLst>
</file>

<file path=ppt/tags/tag84.xml><?xml version="1.0" encoding="utf-8"?>
<p:tagLst xmlns:p="http://schemas.openxmlformats.org/presentationml/2006/main">
  <p:tag name="MH" val="20151013150709"/>
  <p:tag name="MH_LIBRARY" val="CONTENTS"/>
  <p:tag name="MH_TYPE" val="OTHERS"/>
  <p:tag name="ID" val="553516"/>
  <p:tag name="KSO_WM_TAG_VERSION" val="1.0"/>
  <p:tag name="KSO_WM_BEAUTIFY_FLAG" val="#wm#"/>
  <p:tag name="KSO_WM_UNIT_TYPE" val="i"/>
  <p:tag name="KSO_WM_UNIT_ID" val="custom160147_9*i*29"/>
  <p:tag name="KSO_WM_TEMPLATE_CATEGORY" val="custom"/>
  <p:tag name="KSO_WM_TEMPLATE_INDEX" val="160147"/>
  <p:tag name="KSO_WM_UNIT_INDEX" val="29"/>
</p:tagLst>
</file>

<file path=ppt/tags/tag85.xml><?xml version="1.0" encoding="utf-8"?>
<p:tagLst xmlns:p="http://schemas.openxmlformats.org/presentationml/2006/main">
  <p:tag name="MH" val="20151013150709"/>
  <p:tag name="MH_LIBRARY" val="CONTENTS"/>
  <p:tag name="MH_AUTOCOLOR" val="TRUE"/>
  <p:tag name="MH_TYPE" val="CONTENTS"/>
  <p:tag name="ID" val="553516"/>
  <p:tag name="KSO_WM_TEMPLATE_CATEGORY" val="custom"/>
  <p:tag name="KSO_WM_TEMPLATE_INDEX" val="160147"/>
  <p:tag name="KSO_WM_TAG_VERSION" val="1.0"/>
  <p:tag name="KSO_WM_SLIDE_ID" val="custom160147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86.xml><?xml version="1.0" encoding="utf-8"?>
<p:tagLst xmlns:p="http://schemas.openxmlformats.org/presentationml/2006/main">
  <p:tag name="KSO_WM_TAG_VERSION" val="1.0"/>
  <p:tag name="KSO_WM_BEAUTIFY_FLAG" val="#wm#"/>
  <p:tag name="KSO_WM_UNIT_TYPE" val="i"/>
  <p:tag name="KSO_WM_UNIT_ID" val="custom160147_10*i*0"/>
  <p:tag name="KSO_WM_TEMPLATE_CATEGORY" val="custom"/>
  <p:tag name="KSO_WM_TEMPLATE_INDEX" val="160147"/>
  <p:tag name="KSO_WM_UNIT_INDEX" val="0"/>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1"/>
  <p:tag name="KSO_WM_UNIT_TYPE" val="l_h_f"/>
  <p:tag name="KSO_WM_UNIT_INDEX" val="1_1_1"/>
  <p:tag name="KSO_WM_UNIT_ID" val="custom160147_10*l_h_f*1_1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88.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1"/>
  <p:tag name="KSO_WM_UNIT_TYPE" val="l_i"/>
  <p:tag name="KSO_WM_UNIT_INDEX" val="1_1"/>
  <p:tag name="KSO_WM_UNIT_ID" val="custom160147_10*l_i*1_1"/>
  <p:tag name="KSO_WM_UNIT_CLEAR" val="1"/>
  <p:tag name="KSO_WM_UNIT_LAYERLEVEL" val="1_1"/>
  <p:tag name="KSO_WM_DIAGRAM_GROUP_CODE" val="l1-1"/>
</p:tagLst>
</file>

<file path=ppt/tags/tag89.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2"/>
  <p:tag name="KSO_WM_UNIT_ID" val="custom160147_10*l_i*1_2"/>
  <p:tag name="KSO_WM_UNIT_CLEAR" val="1"/>
  <p:tag name="KSO_WM_UNIT_LAYERLEVEL" val="1_1"/>
  <p:tag name="KSO_WM_DIAGRAM_GROUP_CODE" val="l1-1"/>
</p:tagLst>
</file>

<file path=ppt/tags/tag9.xml><?xml version="1.0" encoding="utf-8"?>
<p:tagLst xmlns:p="http://schemas.openxmlformats.org/presentationml/2006/main">
  <p:tag name="KSO_WM_TEMPLATE_THUMBS_INDEX" val="1、4、5、9、12、15、20、25、26、27"/>
  <p:tag name="KSO_WM_TEMPLATE_CATEGORY" val="custom"/>
  <p:tag name="KSO_WM_TEMPLATE_INDEX" val="160147"/>
  <p:tag name="KSO_WM_TAG_VERSION" val="1.0"/>
  <p:tag name="KSO_WM_SLIDE_ID" val="custom160147_1"/>
  <p:tag name="KSO_WM_SLIDE_INDEX" val="1"/>
  <p:tag name="KSO_WM_SLIDE_ITEM_CNT" val="2"/>
  <p:tag name="KSO_WM_SLIDE_LAYOUT" val="a_b"/>
  <p:tag name="KSO_WM_SLIDE_LAYOUT_CNT" val="1_1"/>
  <p:tag name="KSO_WM_SLIDE_TYPE" val="title"/>
  <p:tag name="KSO_WM_BEAUTIFY_FLAG" val="#wm#"/>
</p:tagLst>
</file>

<file path=ppt/tags/tag90.xml><?xml version="1.0" encoding="utf-8"?>
<p:tagLst xmlns:p="http://schemas.openxmlformats.org/presentationml/2006/main">
  <p:tag name="KSO_WM_TAG_VERSION" val="1.0"/>
  <p:tag name="KSO_WM_BEAUTIFY_FLAG" val="#wm#"/>
  <p:tag name="KSO_WM_UNIT_TYPE" val="i"/>
  <p:tag name="KSO_WM_UNIT_ID" val="custom160147_10*i*7"/>
  <p:tag name="KSO_WM_TEMPLATE_CATEGORY" val="custom"/>
  <p:tag name="KSO_WM_TEMPLATE_INDEX" val="160147"/>
  <p:tag name="KSO_WM_UNIT_INDEX" val="7"/>
</p:tagLst>
</file>

<file path=ppt/tags/tag91.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2"/>
  <p:tag name="KSO_WM_UNIT_TYPE" val="l_h_f"/>
  <p:tag name="KSO_WM_UNIT_INDEX" val="1_2_1"/>
  <p:tag name="KSO_WM_UNIT_ID" val="custom160147_10*l_h_f*1_2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92.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2"/>
  <p:tag name="KSO_WM_UNIT_TYPE" val="l_i"/>
  <p:tag name="KSO_WM_UNIT_INDEX" val="1_3"/>
  <p:tag name="KSO_WM_UNIT_ID" val="custom160147_10*l_i*1_3"/>
  <p:tag name="KSO_WM_UNIT_CLEAR" val="1"/>
  <p:tag name="KSO_WM_UNIT_LAYERLEVEL" val="1_1"/>
  <p:tag name="KSO_WM_DIAGRAM_GROUP_CODE" val="l1-1"/>
</p:tagLst>
</file>

<file path=ppt/tags/tag93.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4"/>
  <p:tag name="KSO_WM_UNIT_ID" val="custom160147_10*l_i*1_4"/>
  <p:tag name="KSO_WM_UNIT_CLEAR" val="1"/>
  <p:tag name="KSO_WM_UNIT_LAYERLEVEL" val="1_1"/>
  <p:tag name="KSO_WM_DIAGRAM_GROUP_CODE" val="l1-1"/>
</p:tagLst>
</file>

<file path=ppt/tags/tag94.xml><?xml version="1.0" encoding="utf-8"?>
<p:tagLst xmlns:p="http://schemas.openxmlformats.org/presentationml/2006/main">
  <p:tag name="KSO_WM_TAG_VERSION" val="1.0"/>
  <p:tag name="KSO_WM_BEAUTIFY_FLAG" val="#wm#"/>
  <p:tag name="KSO_WM_UNIT_TYPE" val="i"/>
  <p:tag name="KSO_WM_UNIT_ID" val="custom160147_10*i*14"/>
  <p:tag name="KSO_WM_TEMPLATE_CATEGORY" val="custom"/>
  <p:tag name="KSO_WM_TEMPLATE_INDEX" val="160147"/>
  <p:tag name="KSO_WM_UNIT_INDEX" val="14"/>
</p:tagLst>
</file>

<file path=ppt/tags/tag95.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3"/>
  <p:tag name="KSO_WM_UNIT_TYPE" val="l_h_f"/>
  <p:tag name="KSO_WM_UNIT_INDEX" val="1_3_1"/>
  <p:tag name="KSO_WM_UNIT_ID" val="custom160147_10*l_h_f*1_3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96.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3"/>
  <p:tag name="KSO_WM_UNIT_TYPE" val="l_i"/>
  <p:tag name="KSO_WM_UNIT_INDEX" val="1_5"/>
  <p:tag name="KSO_WM_UNIT_ID" val="custom160147_10*l_i*1_5"/>
  <p:tag name="KSO_WM_UNIT_CLEAR" val="1"/>
  <p:tag name="KSO_WM_UNIT_LAYERLEVEL" val="1_1"/>
  <p:tag name="KSO_WM_DIAGRAM_GROUP_CODE" val="l1-1"/>
</p:tagLst>
</file>

<file path=ppt/tags/tag97.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6"/>
  <p:tag name="KSO_WM_UNIT_ID" val="custom160147_10*l_i*1_6"/>
  <p:tag name="KSO_WM_UNIT_CLEAR" val="1"/>
  <p:tag name="KSO_WM_UNIT_LAYERLEVEL" val="1_1"/>
  <p:tag name="KSO_WM_DIAGRAM_GROUP_CODE" val="l1-1"/>
</p:tagLst>
</file>

<file path=ppt/tags/tag98.xml><?xml version="1.0" encoding="utf-8"?>
<p:tagLst xmlns:p="http://schemas.openxmlformats.org/presentationml/2006/main">
  <p:tag name="KSO_WM_TAG_VERSION" val="1.0"/>
  <p:tag name="KSO_WM_BEAUTIFY_FLAG" val="#wm#"/>
  <p:tag name="KSO_WM_UNIT_TYPE" val="i"/>
  <p:tag name="KSO_WM_UNIT_ID" val="custom160147_10*i*21"/>
  <p:tag name="KSO_WM_TEMPLATE_CATEGORY" val="custom"/>
  <p:tag name="KSO_WM_TEMPLATE_INDEX" val="160147"/>
  <p:tag name="KSO_WM_UNIT_INDEX" val="21"/>
</p:tagLst>
</file>

<file path=ppt/tags/tag99.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4"/>
  <p:tag name="KSO_WM_UNIT_TYPE" val="l_h_f"/>
  <p:tag name="KSO_WM_UNIT_INDEX" val="1_4_1"/>
  <p:tag name="KSO_WM_UNIT_ID" val="custom160147_10*l_h_f*1_4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heme/theme1.xml><?xml version="1.0" encoding="utf-8"?>
<a:theme xmlns:a="http://schemas.openxmlformats.org/drawingml/2006/main" name="A000120140530A99PPBG">
  <a:themeElements>
    <a:clrScheme name="自定义 630">
      <a:dk1>
        <a:srgbClr val="5F5F5F"/>
      </a:dk1>
      <a:lt1>
        <a:srgbClr val="FFFFFF"/>
      </a:lt1>
      <a:dk2>
        <a:srgbClr val="5F5F5F"/>
      </a:dk2>
      <a:lt2>
        <a:srgbClr val="FFFFFF"/>
      </a:lt2>
      <a:accent1>
        <a:srgbClr val="2CBEBB"/>
      </a:accent1>
      <a:accent2>
        <a:srgbClr val="00AEEF"/>
      </a:accent2>
      <a:accent3>
        <a:srgbClr val="00989D"/>
      </a:accent3>
      <a:accent4>
        <a:srgbClr val="5277C2"/>
      </a:accent4>
      <a:accent5>
        <a:srgbClr val="853689"/>
      </a:accent5>
      <a:accent6>
        <a:srgbClr val="E33F61"/>
      </a:accent6>
      <a:hlink>
        <a:srgbClr val="00B0F0"/>
      </a:hlink>
      <a:folHlink>
        <a:srgbClr val="7F7F7F"/>
      </a:folHlink>
    </a:clrScheme>
    <a:fontScheme name="自定义 10">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A000120150716A11KPBG</Template>
  <TotalTime>0</TotalTime>
  <Words>4781</Words>
  <Application>WPS 演示</Application>
  <PresentationFormat>宽屏</PresentationFormat>
  <Paragraphs>404</Paragraphs>
  <Slides>32</Slides>
  <Notes>27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32</vt:i4>
      </vt:variant>
    </vt:vector>
  </HeadingPairs>
  <TitlesOfParts>
    <vt:vector size="45" baseType="lpstr">
      <vt:lpstr>Arial</vt:lpstr>
      <vt:lpstr>宋体</vt:lpstr>
      <vt:lpstr>Wingdings</vt:lpstr>
      <vt:lpstr>微软雅黑</vt:lpstr>
      <vt:lpstr>Webdings</vt:lpstr>
      <vt:lpstr>幼圆</vt:lpstr>
      <vt:lpstr>Times New Roman</vt:lpstr>
      <vt:lpstr>Wingdings 2</vt:lpstr>
      <vt:lpstr>黑体</vt:lpstr>
      <vt:lpstr>Arial Unicode MS</vt:lpstr>
      <vt:lpstr>Calibri</vt:lpstr>
      <vt:lpstr>Arial Narrow</vt:lpstr>
      <vt:lpstr>A000120140530A99PPBG</vt:lpstr>
      <vt:lpstr>Spring源码分析</vt:lpstr>
      <vt:lpstr>Spring是啥</vt:lpstr>
      <vt:lpstr>Spring涉及的设计模式</vt:lpstr>
      <vt:lpstr>单例模式经典代码（没有多余代码）</vt:lpstr>
      <vt:lpstr>BeanFactory（定义基础bean的行为）</vt:lpstr>
      <vt:lpstr>BeanDefinition</vt:lpstr>
      <vt:lpstr>还原最基本的Spring容器初始化流（定位，加载，注册）</vt:lpstr>
      <vt:lpstr>还原最基本的Spring容器初始化流（定位，加载，注册）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LOREM IPSUM DOLOR LOREM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LOREM IPSUM DOLOR LOREM </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谢小莉</dc:creator>
  <cp:lastModifiedBy>Administrator</cp:lastModifiedBy>
  <cp:revision>238</cp:revision>
  <dcterms:created xsi:type="dcterms:W3CDTF">2015-10-13T06:44:00Z</dcterms:created>
  <dcterms:modified xsi:type="dcterms:W3CDTF">2018-10-09T14:19:35Z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y fmtid="{D5CDD505-2E9C-101B-9397-08002B2CF9AE}" pid="3" name="name">
    <vt:lpwstr>降落小伞.pptx</vt:lpwstr>
  </property>
  <property fmtid="{D5CDD505-2E9C-101B-9397-08002B2CF9AE}" pid="4" name="fileid">
    <vt:lpwstr>861002</vt:lpwstr>
  </property>
  <property fmtid="{D5CDD505-2E9C-101B-9397-08002B2CF9AE}" pid="5" name="search_tags">
    <vt:lpwstr>PPT模板</vt:lpwstr>
  </property>
</Properties>
</file>