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256" r:id="rId3"/>
    <p:sldId id="257" r:id="rId5"/>
    <p:sldId id="306" r:id="rId6"/>
    <p:sldId id="332" r:id="rId7"/>
    <p:sldId id="258" r:id="rId8"/>
    <p:sldId id="282" r:id="rId9"/>
    <p:sldId id="283" r:id="rId10"/>
    <p:sldId id="280" r:id="rId11"/>
    <p:sldId id="265" r:id="rId12"/>
    <p:sldId id="264" r:id="rId13"/>
    <p:sldId id="263" r:id="rId14"/>
    <p:sldId id="262" r:id="rId15"/>
    <p:sldId id="260" r:id="rId16"/>
    <p:sldId id="261" r:id="rId17"/>
    <p:sldId id="270" r:id="rId18"/>
    <p:sldId id="269" r:id="rId19"/>
    <p:sldId id="268" r:id="rId20"/>
    <p:sldId id="267" r:id="rId21"/>
    <p:sldId id="266" r:id="rId22"/>
    <p:sldId id="259" r:id="rId23"/>
    <p:sldId id="276" r:id="rId24"/>
    <p:sldId id="275" r:id="rId25"/>
    <p:sldId id="274" r:id="rId26"/>
    <p:sldId id="273" r:id="rId27"/>
    <p:sldId id="272" r:id="rId28"/>
    <p:sldId id="271" r:id="rId29"/>
    <p:sldId id="277" r:id="rId30"/>
    <p:sldId id="278" r:id="rId31"/>
    <p:sldId id="27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EA0"/>
    <a:srgbClr val="218E8C"/>
    <a:srgbClr val="2CBEBB"/>
    <a:srgbClr val="853689"/>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94660"/>
  </p:normalViewPr>
  <p:slideViewPr>
    <p:cSldViewPr snapToGrid="0">
      <p:cViewPr varScale="1">
        <p:scale>
          <a:sx n="111" d="100"/>
          <a:sy n="111" d="100"/>
        </p:scale>
        <p:origin x="198" y="78"/>
      </p:cViewPr>
      <p:guideLst/>
    </p:cSldViewPr>
  </p:slideViewPr>
  <p:notesTextViewPr>
    <p:cViewPr>
      <p:scale>
        <a:sx n="1" d="1"/>
        <a:sy n="1" d="1"/>
      </p:scale>
      <p:origin x="0" y="0"/>
    </p:cViewPr>
  </p:notesTextViewPr>
  <p:notesViewPr>
    <p:cSldViewPr snapToGrid="0">
      <p:cViewPr varScale="1">
        <p:scale>
          <a:sx n="82" d="100"/>
          <a:sy n="82" d="100"/>
        </p:scale>
        <p:origin x="342"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FB218C-29DE-434E-AFB9-222913FE327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397D53-CF5A-4F07-8103-B93924C4A37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FD6FB-1D10-4F0F-A133-D267B542B33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BB305-4CFE-4DAA-B474-7A63966335B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fontAlgn="base">
              <a:spcBef>
                <a:spcPct val="0"/>
              </a:spcBef>
              <a:spcAft>
                <a:spcPct val="0"/>
              </a:spcAft>
            </a:pPr>
            <a:fld id="{5DCFBA39-D028-4A53-AF61-7D7F6E4439AC}"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9244" b="10210"/>
          <a:stretch>
            <a:fillRect/>
          </a:stretch>
        </p:blipFill>
        <p:spPr>
          <a:xfrm>
            <a:off x="0" y="266700"/>
            <a:ext cx="12192000" cy="6682112"/>
          </a:xfrm>
          <a:prstGeom prst="rect">
            <a:avLst/>
          </a:prstGeom>
        </p:spPr>
      </p:pic>
      <p:sp>
        <p:nvSpPr>
          <p:cNvPr id="2" name="标题 1"/>
          <p:cNvSpPr>
            <a:spLocks noGrp="1"/>
          </p:cNvSpPr>
          <p:nvPr>
            <p:ph type="ctrTitle"/>
          </p:nvPr>
        </p:nvSpPr>
        <p:spPr>
          <a:xfrm>
            <a:off x="2851200" y="2181600"/>
            <a:ext cx="6843600" cy="1454400"/>
          </a:xfrm>
        </p:spPr>
        <p:txBody>
          <a:bodyPr anchor="b">
            <a:normAutofit/>
          </a:bodyPr>
          <a:lstStyle>
            <a:lvl1pPr algn="ctr">
              <a:defRPr sz="4000">
                <a:solidFill>
                  <a:schemeClr val="accent5"/>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836800" y="3913200"/>
            <a:ext cx="6861600" cy="486000"/>
          </a:xfrm>
        </p:spPr>
        <p:txBody>
          <a:bodyPr anchor="ctr" anchorCtr="0">
            <a:normAutofit/>
          </a:bodyPr>
          <a:lstStyle>
            <a:lvl1pPr marL="0" indent="0" algn="ct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E969A2-5029-44B4-98D3-0CD658CAAE18}" type="slidenum">
              <a:rPr lang="zh-CN" altLang="en-US" smtClean="0"/>
            </a:fld>
            <a:endParaRPr lang="zh-CN" altLang="en-US"/>
          </a:p>
        </p:txBody>
      </p:sp>
      <p:sp>
        <p:nvSpPr>
          <p:cNvPr id="7" name="内容占位符 6"/>
          <p:cNvSpPr>
            <a:spLocks noGrp="1"/>
          </p:cNvSpPr>
          <p:nvPr>
            <p:ph sz="quarter" idx="13"/>
          </p:nvPr>
        </p:nvSpPr>
        <p:spPr>
          <a:xfrm>
            <a:off x="198438" y="265113"/>
            <a:ext cx="11795125" cy="6361112"/>
          </a:xfrm>
        </p:spPr>
        <p:txBody>
          <a:bodyPr/>
          <a:lstStyle>
            <a:lvl1pPr>
              <a:defRPr sz="2400"/>
            </a:lvl1pPr>
            <a:lvl2pPr marL="342900" indent="-342900">
              <a:lnSpc>
                <a:spcPct val="100000"/>
              </a:lnSpc>
              <a:spcAft>
                <a:spcPts val="0"/>
              </a:spcAft>
              <a:buClrTx/>
              <a:buFont typeface="Arial" panose="020B0604020202020204" pitchFamily="34" charset="0"/>
              <a:buChar char="•"/>
              <a:defRPr/>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72400" y="1121434"/>
            <a:ext cx="10933200" cy="5176800"/>
          </a:xfrm>
        </p:spPr>
        <p:txBody>
          <a:bodyPr>
            <a:normAutofit/>
          </a:bodyPr>
          <a:lstStyle>
            <a:lvl1pPr>
              <a:defRPr sz="2400" b="0">
                <a:solidFill>
                  <a:schemeClr val="tx1"/>
                </a:solidFill>
              </a:defRPr>
            </a:lvl1pPr>
            <a:lvl2pPr marL="0" indent="0">
              <a:buNone/>
              <a:defRPr sz="2000" b="0"/>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3448800" y="3024000"/>
            <a:ext cx="6188400" cy="802800"/>
          </a:xfrm>
        </p:spPr>
        <p:txBody>
          <a:bodyPr lIns="180000" tIns="0" rIns="0" bIns="0" anchor="ctr" anchorCtr="0">
            <a:normAutofit/>
          </a:bodyPr>
          <a:lstStyle>
            <a:lvl1pPr algn="l">
              <a:defRPr sz="3000" b="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499070" y="4939294"/>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7" name="MH_Title"/>
          <p:cNvSpPr/>
          <p:nvPr userDrawn="1">
            <p:custDataLst>
              <p:tags r:id="rId2"/>
            </p:custDataLst>
          </p:nvPr>
        </p:nvSpPr>
        <p:spPr>
          <a:xfrm>
            <a:off x="3450416" y="3023810"/>
            <a:ext cx="6187526" cy="800856"/>
          </a:xfrm>
          <a:prstGeom prst="rect">
            <a:avLst/>
          </a:prstGeom>
          <a:solidFill>
            <a:schemeClr val="accent1">
              <a:lumMod val="20000"/>
              <a:lumOff val="80000"/>
            </a:schemeClr>
          </a:solid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endParaRPr lang="zh-CN" altLang="en-US" sz="3200" dirty="0">
              <a:solidFill>
                <a:schemeClr val="accent1">
                  <a:lumMod val="50000"/>
                </a:schemeClr>
              </a:solidFill>
            </a:endParaRPr>
          </a:p>
        </p:txBody>
      </p:sp>
      <p:sp>
        <p:nvSpPr>
          <p:cNvPr id="8" name="MH_Others_1"/>
          <p:cNvSpPr/>
          <p:nvPr userDrawn="1">
            <p:custDataLst>
              <p:tags r:id="rId3"/>
            </p:custDataLst>
          </p:nvPr>
        </p:nvSpPr>
        <p:spPr>
          <a:xfrm>
            <a:off x="2554059" y="3077568"/>
            <a:ext cx="693340" cy="693340"/>
          </a:xfrm>
          <a:prstGeom prst="ellipse">
            <a:avLst/>
          </a:prstGeom>
          <a:no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accent1">
                  <a:lumMod val="50000"/>
                </a:schemeClr>
              </a:solidFill>
              <a:cs typeface="Times New Roman" panose="02020603050405020304" pitchFamily="18" charset="0"/>
            </a:endParaRPr>
          </a:p>
        </p:txBody>
      </p:sp>
      <p:sp>
        <p:nvSpPr>
          <p:cNvPr id="9" name="MH_Others_2"/>
          <p:cNvSpPr/>
          <p:nvPr userDrawn="1">
            <p:custDataLst>
              <p:tags r:id="rId4"/>
            </p:custDataLst>
          </p:nvPr>
        </p:nvSpPr>
        <p:spPr>
          <a:xfrm>
            <a:off x="3349261" y="3023810"/>
            <a:ext cx="101154" cy="800856"/>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rgbClr val="1C97C2"/>
              </a:solidFill>
            </a:endParaRPr>
          </a:p>
        </p:txBody>
      </p:sp>
      <p:sp>
        <p:nvSpPr>
          <p:cNvPr id="10" name="MH_Number"/>
          <p:cNvSpPr/>
          <p:nvPr userDrawn="1">
            <p:custDataLst>
              <p:tags r:id="rId5"/>
            </p:custDataLst>
          </p:nvPr>
        </p:nvSpPr>
        <p:spPr>
          <a:xfrm>
            <a:off x="2660086" y="3226080"/>
            <a:ext cx="495300" cy="531336"/>
          </a:xfrm>
          <a:prstGeom prst="rect">
            <a:avLst/>
          </a:prstGeom>
        </p:spPr>
        <p:txBody>
          <a:bodyPr wrap="square" lIns="0" tIns="0" rIns="0" bIns="0" anchor="ctr" anchorCtr="0">
            <a:normAutofit fontScale="77500" lnSpcReduction="20000"/>
          </a:bodyPr>
          <a:lstStyle/>
          <a:p>
            <a:pPr algn="ctr"/>
            <a:endParaRPr lang="zh-CN" altLang="en-US" sz="5400" dirty="0">
              <a:solidFill>
                <a:schemeClr val="accent1">
                  <a:lumMod val="75000"/>
                </a:schemeClr>
              </a:solidFill>
              <a:cs typeface="Times New Roman" panose="02020603050405020304" pitchFamily="18" charset="0"/>
            </a:endParaRPr>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571499" y="166056"/>
            <a:ext cx="10934701" cy="641842"/>
          </a:xfrm>
        </p:spPr>
        <p:txBody>
          <a:bodyPr/>
          <a:lstStyle/>
          <a:p>
            <a:r>
              <a:rPr lang="zh-CN" altLang="en-US" dirty="0" smtClean="0"/>
              <a:t>单击此处编辑母版标题样式</a:t>
            </a:r>
            <a:endParaRPr lang="en-US" dirty="0"/>
          </a:p>
        </p:txBody>
      </p:sp>
      <p:sp>
        <p:nvSpPr>
          <p:cNvPr id="3" name="KSO_BC1"/>
          <p:cNvSpPr>
            <a:spLocks noGrp="1"/>
          </p:cNvSpPr>
          <p:nvPr>
            <p:ph sz="half" idx="1"/>
          </p:nvPr>
        </p:nvSpPr>
        <p:spPr>
          <a:xfrm>
            <a:off x="571499" y="1244603"/>
            <a:ext cx="5080000" cy="4932363"/>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KSO_BC2"/>
          <p:cNvSpPr>
            <a:spLocks noGrp="1"/>
          </p:cNvSpPr>
          <p:nvPr>
            <p:ph sz="half" idx="2"/>
          </p:nvPr>
        </p:nvSpPr>
        <p:spPr>
          <a:xfrm>
            <a:off x="6412084" y="1244603"/>
            <a:ext cx="5094116" cy="4932363"/>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1099436" y="2200274"/>
            <a:ext cx="5157787" cy="3684588"/>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431847" y="2200274"/>
            <a:ext cx="5183188" cy="3684588"/>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a:xfrm>
            <a:off x="4168800" y="2750400"/>
            <a:ext cx="3888000" cy="716400"/>
          </a:xfrm>
        </p:spPr>
        <p:txBody>
          <a:bodyPr lIns="0" tIns="0" rIns="0" bIns="72000">
            <a:noAutofit/>
          </a:bodyPr>
          <a:lstStyle>
            <a:lvl1pPr>
              <a:defRPr sz="2400"/>
            </a:lvl1p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572400" y="165600"/>
            <a:ext cx="10933200" cy="640800"/>
          </a:xfrm>
        </p:spPr>
        <p:txBody>
          <a:bodyPr lIns="90000" tIns="46800" rIns="90000" bIns="46800" anchor="ctr" anchorCtr="0">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type="pic" idx="1"/>
          </p:nvPr>
        </p:nvSpPr>
        <p:spPr>
          <a:xfrm>
            <a:off x="1814400" y="2415600"/>
            <a:ext cx="8341200" cy="3945600"/>
          </a:xfrm>
        </p:spPr>
        <p:txBody>
          <a:bodyPr anchor="ctr" anchorCtr="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702800" y="1040400"/>
            <a:ext cx="8762400" cy="1170000"/>
          </a:xfrm>
        </p:spPr>
        <p:txBody>
          <a:bodyPr anchor="ctr" anchorCtr="0">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cxnSp>
        <p:nvCxnSpPr>
          <p:cNvPr id="8" name="直接连接符 7"/>
          <p:cNvCxnSpPr/>
          <p:nvPr userDrawn="1"/>
        </p:nvCxnSpPr>
        <p:spPr>
          <a:xfrm>
            <a:off x="1726572" y="953588"/>
            <a:ext cx="8737600" cy="0"/>
          </a:xfrm>
          <a:prstGeom prst="line">
            <a:avLst/>
          </a:prstGeom>
          <a:ln>
            <a:solidFill>
              <a:srgbClr val="311A0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726572" y="2278216"/>
            <a:ext cx="8737600" cy="0"/>
          </a:xfrm>
          <a:prstGeom prst="line">
            <a:avLst/>
          </a:prstGeom>
          <a:ln>
            <a:solidFill>
              <a:srgbClr val="311A09"/>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330315" y="365125"/>
            <a:ext cx="1182511" cy="6128440"/>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649357" y="365125"/>
            <a:ext cx="9556779" cy="6128440"/>
          </a:xfrm>
        </p:spPr>
        <p:txBody>
          <a:bodyPr vert="eaVert"/>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6.xml"/><Relationship Id="rId11" Type="http://schemas.openxmlformats.org/officeDocument/2006/relationships/tags" Target="../tags/tag5.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E5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KSO_BC1"/>
          <p:cNvSpPr>
            <a:spLocks noGrp="1"/>
          </p:cNvSpPr>
          <p:nvPr>
            <p:ph type="body" idx="1"/>
            <p:custDataLst>
              <p:tags r:id="rId11"/>
            </p:custDataLst>
          </p:nvPr>
        </p:nvSpPr>
        <p:spPr>
          <a:xfrm>
            <a:off x="571499" y="1121434"/>
            <a:ext cx="10934699" cy="5177766"/>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2" name="KSO_BT1"/>
          <p:cNvSpPr>
            <a:spLocks noGrp="1"/>
          </p:cNvSpPr>
          <p:nvPr>
            <p:ph type="title"/>
            <p:custDataLst>
              <p:tags r:id="rId12"/>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日期占位符 3"/>
          <p:cNvSpPr>
            <a:spLocks noGrp="1"/>
          </p:cNvSpPr>
          <p:nvPr>
            <p:ph type="dt" sz="half" idx="2"/>
          </p:nvPr>
        </p:nvSpPr>
        <p:spPr>
          <a:xfrm>
            <a:off x="838200" y="6376228"/>
            <a:ext cx="2743200" cy="365125"/>
          </a:xfrm>
          <a:prstGeom prst="rect">
            <a:avLst/>
          </a:prstGeom>
        </p:spPr>
        <p:txBody>
          <a:bodyPr vert="horz" lIns="91440" tIns="45720" rIns="91440" bIns="45720" rtlCol="0" anchor="ctr"/>
          <a:lstStyle>
            <a:lvl1pPr algn="l">
              <a:defRPr sz="1200">
                <a:solidFill>
                  <a:schemeClr val="tx1"/>
                </a:solidFill>
              </a:defRPr>
            </a:lvl1pPr>
          </a:lstStyle>
          <a:p>
            <a:fld id="{7B1873A2-D93D-4A0E-B684-E905E95F0B0B}" type="datetimeFigureOut">
              <a:rPr lang="zh-CN" altLang="en-US" smtClean="0"/>
            </a:fld>
            <a:endParaRPr lang="zh-CN" altLang="en-US"/>
          </a:p>
        </p:txBody>
      </p:sp>
      <p:sp>
        <p:nvSpPr>
          <p:cNvPr id="5" name="页脚占位符 4"/>
          <p:cNvSpPr>
            <a:spLocks noGrp="1"/>
          </p:cNvSpPr>
          <p:nvPr>
            <p:ph type="ftr" sz="quarter" idx="3"/>
          </p:nvPr>
        </p:nvSpPr>
        <p:spPr>
          <a:xfrm>
            <a:off x="4038600" y="637622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76228"/>
            <a:ext cx="2743200" cy="365125"/>
          </a:xfrm>
          <a:prstGeom prst="rect">
            <a:avLst/>
          </a:prstGeom>
        </p:spPr>
        <p:txBody>
          <a:bodyPr vert="horz" lIns="91440" tIns="45720" rIns="91440" bIns="45720" rtlCol="0" anchor="ctr"/>
          <a:lstStyle>
            <a:lvl1pPr algn="r">
              <a:defRPr sz="1200">
                <a:solidFill>
                  <a:schemeClr val="tx1"/>
                </a:solidFill>
              </a:defRPr>
            </a:lvl1pPr>
          </a:lstStyle>
          <a:p>
            <a:fld id="{0EE969A2-5029-44B4-98D3-0CD658CAAE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lumMod val="75000"/>
            </a:schemeClr>
          </a:solidFill>
          <a:effectLst/>
          <a:latin typeface="+mj-lt"/>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80000"/>
        <a:buFont typeface="Webdings" panose="05030102010509060703" pitchFamily="18" charset="2"/>
        <a:buChar char="Ù"/>
        <a:defRPr lang="zh-CN" altLang="en-US" sz="2400" b="0" kern="1200" baseline="0" dirty="0" smtClean="0">
          <a:solidFill>
            <a:schemeClr val="tx1"/>
          </a:solidFill>
          <a:latin typeface="+mn-lt"/>
          <a:ea typeface="+mn-ea"/>
          <a:cs typeface="+mn-cs"/>
        </a:defRPr>
      </a:lvl1pPr>
      <a:lvl2pPr marL="0" indent="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None/>
        <a:defRPr sz="2000" b="0" kern="1200" baseline="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slide" Target="slide12.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0" Type="http://schemas.openxmlformats.org/officeDocument/2006/relationships/notesSlide" Target="../notesSlides/notesSlide10.xml"/><Relationship Id="rId2" Type="http://schemas.openxmlformats.org/officeDocument/2006/relationships/slide" Target="slide14.xml"/><Relationship Id="rId19" Type="http://schemas.openxmlformats.org/officeDocument/2006/relationships/slideLayout" Target="../slideLayouts/slideLayout7.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slide" Target="slide19.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6.xml"/></Relationships>
</file>

<file path=ppt/slides/_rels/slide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slide" Target="slide12.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5" Type="http://schemas.openxmlformats.org/officeDocument/2006/relationships/notesSlide" Target="../notesSlides/notesSlide11.xml"/><Relationship Id="rId24" Type="http://schemas.openxmlformats.org/officeDocument/2006/relationships/slideLayout" Target="../slideLayouts/slideLayout7.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slide" Target="slide14.xml"/><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slide" Target="slide19.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slide" Target="slide11.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tags" Target="../tags/tag61.xml"/></Relationships>
</file>

<file path=ppt/slides/_rels/slide12.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slide" Target="slide12.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0" Type="http://schemas.openxmlformats.org/officeDocument/2006/relationships/notesSlide" Target="../notesSlides/notesSlide12.xml"/><Relationship Id="rId3" Type="http://schemas.openxmlformats.org/officeDocument/2006/relationships/tags" Target="../tags/tag81.xml"/><Relationship Id="rId29" Type="http://schemas.openxmlformats.org/officeDocument/2006/relationships/slideLayout" Target="../slideLayouts/slideLayout7.xml"/><Relationship Id="rId28" Type="http://schemas.openxmlformats.org/officeDocument/2006/relationships/tags" Target="../tags/tag102.xml"/><Relationship Id="rId27" Type="http://schemas.openxmlformats.org/officeDocument/2006/relationships/tags" Target="../tags/tag101.xml"/><Relationship Id="rId26" Type="http://schemas.openxmlformats.org/officeDocument/2006/relationships/tags" Target="../tags/tag100.xml"/><Relationship Id="rId25" Type="http://schemas.openxmlformats.org/officeDocument/2006/relationships/tags" Target="../tags/tag99.xml"/><Relationship Id="rId24" Type="http://schemas.openxmlformats.org/officeDocument/2006/relationships/tags" Target="../tags/tag98.xml"/><Relationship Id="rId23" Type="http://schemas.openxmlformats.org/officeDocument/2006/relationships/tags" Target="../tags/tag97.xml"/><Relationship Id="rId22" Type="http://schemas.openxmlformats.org/officeDocument/2006/relationships/slide" Target="slide19.xml"/><Relationship Id="rId21" Type="http://schemas.openxmlformats.org/officeDocument/2006/relationships/tags" Target="../tags/tag96.xml"/><Relationship Id="rId20" Type="http://schemas.openxmlformats.org/officeDocument/2006/relationships/tags" Target="../tags/tag95.xml"/><Relationship Id="rId2" Type="http://schemas.openxmlformats.org/officeDocument/2006/relationships/slide" Target="slide14.xml"/><Relationship Id="rId19" Type="http://schemas.openxmlformats.org/officeDocument/2006/relationships/tags" Target="../tags/tag94.xml"/><Relationship Id="rId18" Type="http://schemas.openxmlformats.org/officeDocument/2006/relationships/tags" Target="../tags/tag93.xml"/><Relationship Id="rId17" Type="http://schemas.openxmlformats.org/officeDocument/2006/relationships/slide" Target="slide10.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slide" Target="slide11.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tags" Target="../tags/tag80.xml"/></Relationships>
</file>

<file path=ppt/slides/_rels/slide13.xml.rels><?xml version="1.0" encoding="UTF-8" standalone="yes"?>
<Relationships xmlns="http://schemas.openxmlformats.org/package/2006/relationships"><Relationship Id="rId9" Type="http://schemas.openxmlformats.org/officeDocument/2006/relationships/slide" Target="slide11.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slide" Target="slide12.xml"/><Relationship Id="rId4" Type="http://schemas.openxmlformats.org/officeDocument/2006/relationships/tags" Target="../tags/tag105.xml"/><Relationship Id="rId3" Type="http://schemas.openxmlformats.org/officeDocument/2006/relationships/tags" Target="../tags/tag104.xml"/><Relationship Id="rId29" Type="http://schemas.openxmlformats.org/officeDocument/2006/relationships/notesSlide" Target="../notesSlides/notesSlide13.xml"/><Relationship Id="rId28" Type="http://schemas.openxmlformats.org/officeDocument/2006/relationships/slideLayout" Target="../slideLayouts/slideLayout7.xml"/><Relationship Id="rId27" Type="http://schemas.openxmlformats.org/officeDocument/2006/relationships/tags" Target="../tags/tag123.xml"/><Relationship Id="rId26" Type="http://schemas.openxmlformats.org/officeDocument/2006/relationships/tags" Target="../tags/tag122.xml"/><Relationship Id="rId25" Type="http://schemas.openxmlformats.org/officeDocument/2006/relationships/tags" Target="../tags/tag121.xml"/><Relationship Id="rId24" Type="http://schemas.openxmlformats.org/officeDocument/2006/relationships/tags" Target="../tags/tag120.xml"/><Relationship Id="rId23" Type="http://schemas.openxmlformats.org/officeDocument/2006/relationships/tags" Target="../tags/tag119.xml"/><Relationship Id="rId22" Type="http://schemas.openxmlformats.org/officeDocument/2006/relationships/tags" Target="../tags/tag118.xml"/><Relationship Id="rId21" Type="http://schemas.openxmlformats.org/officeDocument/2006/relationships/slide" Target="slide19.xml"/><Relationship Id="rId20" Type="http://schemas.openxmlformats.org/officeDocument/2006/relationships/tags" Target="../tags/tag117.xml"/><Relationship Id="rId2" Type="http://schemas.openxmlformats.org/officeDocument/2006/relationships/tags" Target="../tags/tag103.xml"/><Relationship Id="rId19" Type="http://schemas.openxmlformats.org/officeDocument/2006/relationships/tags" Target="../tags/tag116.xml"/><Relationship Id="rId18" Type="http://schemas.openxmlformats.org/officeDocument/2006/relationships/tags" Target="../tags/tag115.xml"/><Relationship Id="rId17" Type="http://schemas.openxmlformats.org/officeDocument/2006/relationships/slide" Target="slide9.xml"/><Relationship Id="rId16" Type="http://schemas.openxmlformats.org/officeDocument/2006/relationships/tags" Target="../tags/tag114.xml"/><Relationship Id="rId15" Type="http://schemas.openxmlformats.org/officeDocument/2006/relationships/tags" Target="../tags/tag113.xml"/><Relationship Id="rId14" Type="http://schemas.openxmlformats.org/officeDocument/2006/relationships/tags" Target="../tags/tag112.xml"/><Relationship Id="rId13" Type="http://schemas.openxmlformats.org/officeDocument/2006/relationships/slide" Target="slide10.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 Target="slide14.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3.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6.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3" Type="http://schemas.openxmlformats.org/officeDocument/2006/relationships/notesSlide" Target="../notesSlides/notesSlide16.xml"/><Relationship Id="rId12" Type="http://schemas.openxmlformats.org/officeDocument/2006/relationships/slideLayout" Target="../slideLayouts/slideLayout2.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tags" Target="../tags/tag136.xml"/></Relationships>
</file>

<file path=ppt/slides/_rels/slide17.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7" Type="http://schemas.openxmlformats.org/officeDocument/2006/relationships/notesSlide" Target="../notesSlides/notesSlide17.xml"/><Relationship Id="rId16" Type="http://schemas.openxmlformats.org/officeDocument/2006/relationships/slideLayout" Target="../slideLayouts/slideLayout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7.xml"/></Relationships>
</file>

<file path=ppt/slides/_rels/slide18.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1" Type="http://schemas.openxmlformats.org/officeDocument/2006/relationships/notesSlide" Target="../notesSlides/notesSlide18.xml"/><Relationship Id="rId20" Type="http://schemas.openxmlformats.org/officeDocument/2006/relationships/slideLayout" Target="../slideLayouts/slideLayout2.xml"/><Relationship Id="rId2" Type="http://schemas.openxmlformats.org/officeDocument/2006/relationships/tags" Target="../tags/tag163.xml"/><Relationship Id="rId19" Type="http://schemas.openxmlformats.org/officeDocument/2006/relationships/tags" Target="../tags/tag180.xml"/><Relationship Id="rId18" Type="http://schemas.openxmlformats.org/officeDocument/2006/relationships/tags" Target="../tags/tag179.xml"/><Relationship Id="rId17" Type="http://schemas.openxmlformats.org/officeDocument/2006/relationships/tags" Target="../tags/tag178.xml"/><Relationship Id="rId16" Type="http://schemas.openxmlformats.org/officeDocument/2006/relationships/tags" Target="../tags/tag177.xml"/><Relationship Id="rId15" Type="http://schemas.openxmlformats.org/officeDocument/2006/relationships/tags" Target="../tags/tag176.xml"/><Relationship Id="rId14" Type="http://schemas.openxmlformats.org/officeDocument/2006/relationships/tags" Target="../tags/tag175.xml"/><Relationship Id="rId13" Type="http://schemas.openxmlformats.org/officeDocument/2006/relationships/tags" Target="../tags/tag174.xml"/><Relationship Id="rId12" Type="http://schemas.openxmlformats.org/officeDocument/2006/relationships/tags" Target="../tags/tag173.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tags" Target="../tags/tag162.xml"/></Relationships>
</file>

<file path=ppt/slides/_rels/slide19.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5" Type="http://schemas.openxmlformats.org/officeDocument/2006/relationships/notesSlide" Target="../notesSlides/notesSlide19.xml"/><Relationship Id="rId24" Type="http://schemas.openxmlformats.org/officeDocument/2006/relationships/slideLayout" Target="../slideLayouts/slideLayout2.xml"/><Relationship Id="rId23" Type="http://schemas.openxmlformats.org/officeDocument/2006/relationships/tags" Target="../tags/tag203.xml"/><Relationship Id="rId22" Type="http://schemas.openxmlformats.org/officeDocument/2006/relationships/tags" Target="../tags/tag202.xml"/><Relationship Id="rId21" Type="http://schemas.openxmlformats.org/officeDocument/2006/relationships/tags" Target="../tags/tag201.xml"/><Relationship Id="rId20" Type="http://schemas.openxmlformats.org/officeDocument/2006/relationships/tags" Target="../tags/tag200.xml"/><Relationship Id="rId2" Type="http://schemas.openxmlformats.org/officeDocument/2006/relationships/tags" Target="../tags/tag182.xml"/><Relationship Id="rId19" Type="http://schemas.openxmlformats.org/officeDocument/2006/relationships/tags" Target="../tags/tag199.xml"/><Relationship Id="rId18" Type="http://schemas.openxmlformats.org/officeDocument/2006/relationships/tags" Target="../tags/tag198.xml"/><Relationship Id="rId17" Type="http://schemas.openxmlformats.org/officeDocument/2006/relationships/tags" Target="../tags/tag197.xml"/><Relationship Id="rId16" Type="http://schemas.openxmlformats.org/officeDocument/2006/relationships/tags" Target="../tags/tag196.xml"/><Relationship Id="rId15" Type="http://schemas.openxmlformats.org/officeDocument/2006/relationships/tags" Target="../tags/tag195.xml"/><Relationship Id="rId14" Type="http://schemas.openxmlformats.org/officeDocument/2006/relationships/tags" Target="../tags/tag194.xml"/><Relationship Id="rId13" Type="http://schemas.openxmlformats.org/officeDocument/2006/relationships/tags" Target="../tags/tag193.xml"/><Relationship Id="rId12" Type="http://schemas.openxmlformats.org/officeDocument/2006/relationships/tags" Target="../tags/tag192.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tags" Target="../tags/tag18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9" Type="http://schemas.openxmlformats.org/officeDocument/2006/relationships/notesSlide" Target="../notesSlides/notesSlide20.xml"/><Relationship Id="rId28" Type="http://schemas.openxmlformats.org/officeDocument/2006/relationships/slideLayout" Target="../slideLayouts/slideLayout2.xml"/><Relationship Id="rId27" Type="http://schemas.openxmlformats.org/officeDocument/2006/relationships/tags" Target="../tags/tag230.xml"/><Relationship Id="rId26" Type="http://schemas.openxmlformats.org/officeDocument/2006/relationships/tags" Target="../tags/tag229.xml"/><Relationship Id="rId25" Type="http://schemas.openxmlformats.org/officeDocument/2006/relationships/tags" Target="../tags/tag228.xml"/><Relationship Id="rId24" Type="http://schemas.openxmlformats.org/officeDocument/2006/relationships/tags" Target="../tags/tag227.xml"/><Relationship Id="rId23" Type="http://schemas.openxmlformats.org/officeDocument/2006/relationships/tags" Target="../tags/tag226.xml"/><Relationship Id="rId22" Type="http://schemas.openxmlformats.org/officeDocument/2006/relationships/tags" Target="../tags/tag225.xml"/><Relationship Id="rId21" Type="http://schemas.openxmlformats.org/officeDocument/2006/relationships/tags" Target="../tags/tag224.xml"/><Relationship Id="rId20" Type="http://schemas.openxmlformats.org/officeDocument/2006/relationships/tags" Target="../tags/tag223.xml"/><Relationship Id="rId2" Type="http://schemas.openxmlformats.org/officeDocument/2006/relationships/tags" Target="../tags/tag205.xml"/><Relationship Id="rId19" Type="http://schemas.openxmlformats.org/officeDocument/2006/relationships/tags" Target="../tags/tag222.xml"/><Relationship Id="rId18" Type="http://schemas.openxmlformats.org/officeDocument/2006/relationships/tags" Target="../tags/tag221.xml"/><Relationship Id="rId17" Type="http://schemas.openxmlformats.org/officeDocument/2006/relationships/tags" Target="../tags/tag220.xml"/><Relationship Id="rId16" Type="http://schemas.openxmlformats.org/officeDocument/2006/relationships/tags" Target="../tags/tag219.xml"/><Relationship Id="rId15" Type="http://schemas.openxmlformats.org/officeDocument/2006/relationships/tags" Target="../tags/tag218.xml"/><Relationship Id="rId14" Type="http://schemas.openxmlformats.org/officeDocument/2006/relationships/tags" Target="../tags/tag217.xml"/><Relationship Id="rId13" Type="http://schemas.openxmlformats.org/officeDocument/2006/relationships/tags" Target="../tags/tag216.xml"/><Relationship Id="rId12" Type="http://schemas.openxmlformats.org/officeDocument/2006/relationships/tags" Target="../tags/tag215.xml"/><Relationship Id="rId11" Type="http://schemas.openxmlformats.org/officeDocument/2006/relationships/tags" Target="../tags/tag214.xml"/><Relationship Id="rId10" Type="http://schemas.openxmlformats.org/officeDocument/2006/relationships/tags" Target="../tags/tag213.xml"/><Relationship Id="rId1" Type="http://schemas.openxmlformats.org/officeDocument/2006/relationships/tags" Target="../tags/tag204.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image" Target="../media/image6.png"/><Relationship Id="rId2" Type="http://schemas.openxmlformats.org/officeDocument/2006/relationships/tags" Target="../tags/tag232.xml"/><Relationship Id="rId10" Type="http://schemas.openxmlformats.org/officeDocument/2006/relationships/notesSlide" Target="../notesSlides/notesSlide21.xml"/><Relationship Id="rId1" Type="http://schemas.openxmlformats.org/officeDocument/2006/relationships/tags" Target="../tags/tag231.xml"/></Relationships>
</file>

<file path=ppt/slides/_rels/slide22.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image" Target="../media/image6.png"/><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7" Type="http://schemas.openxmlformats.org/officeDocument/2006/relationships/notesSlide" Target="../notesSlides/notesSlide22.xml"/><Relationship Id="rId16" Type="http://schemas.openxmlformats.org/officeDocument/2006/relationships/slideLayout" Target="../slideLayouts/slideLayout2.xml"/><Relationship Id="rId15" Type="http://schemas.openxmlformats.org/officeDocument/2006/relationships/tags" Target="../tags/tag251.xml"/><Relationship Id="rId14" Type="http://schemas.openxmlformats.org/officeDocument/2006/relationships/tags" Target="../tags/tag250.xml"/><Relationship Id="rId13" Type="http://schemas.openxmlformats.org/officeDocument/2006/relationships/tags" Target="../tags/tag249.xml"/><Relationship Id="rId12" Type="http://schemas.openxmlformats.org/officeDocument/2006/relationships/tags" Target="../tags/tag248.xml"/><Relationship Id="rId11" Type="http://schemas.openxmlformats.org/officeDocument/2006/relationships/tags" Target="../tags/tag247.xml"/><Relationship Id="rId10" Type="http://schemas.openxmlformats.org/officeDocument/2006/relationships/tags" Target="../tags/tag246.xml"/><Relationship Id="rId1" Type="http://schemas.openxmlformats.org/officeDocument/2006/relationships/tags" Target="../tags/tag238.xml"/></Relationships>
</file>

<file path=ppt/slides/_rels/slide23.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image" Target="../media/image6.png"/><Relationship Id="rId4" Type="http://schemas.openxmlformats.org/officeDocument/2006/relationships/tags" Target="../tags/tag255.xml"/><Relationship Id="rId3" Type="http://schemas.openxmlformats.org/officeDocument/2006/relationships/tags" Target="../tags/tag254.xml"/><Relationship Id="rId23" Type="http://schemas.openxmlformats.org/officeDocument/2006/relationships/notesSlide" Target="../notesSlides/notesSlide23.xml"/><Relationship Id="rId22" Type="http://schemas.openxmlformats.org/officeDocument/2006/relationships/slideLayout" Target="../slideLayouts/slideLayout2.xml"/><Relationship Id="rId21" Type="http://schemas.openxmlformats.org/officeDocument/2006/relationships/tags" Target="../tags/tag271.xml"/><Relationship Id="rId20" Type="http://schemas.openxmlformats.org/officeDocument/2006/relationships/tags" Target="../tags/tag270.xml"/><Relationship Id="rId2" Type="http://schemas.openxmlformats.org/officeDocument/2006/relationships/tags" Target="../tags/tag253.xml"/><Relationship Id="rId19" Type="http://schemas.openxmlformats.org/officeDocument/2006/relationships/tags" Target="../tags/tag269.xml"/><Relationship Id="rId18" Type="http://schemas.openxmlformats.org/officeDocument/2006/relationships/tags" Target="../tags/tag268.xml"/><Relationship Id="rId17" Type="http://schemas.openxmlformats.org/officeDocument/2006/relationships/tags" Target="../tags/tag267.xml"/><Relationship Id="rId16" Type="http://schemas.openxmlformats.org/officeDocument/2006/relationships/tags" Target="../tags/tag266.xml"/><Relationship Id="rId15" Type="http://schemas.openxmlformats.org/officeDocument/2006/relationships/tags" Target="../tags/tag265.xml"/><Relationship Id="rId14" Type="http://schemas.openxmlformats.org/officeDocument/2006/relationships/tags" Target="../tags/tag264.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tags" Target="../tags/tag252.xml"/></Relationships>
</file>

<file path=ppt/slides/_rels/slide24.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image" Target="../media/image6.png"/><Relationship Id="rId4" Type="http://schemas.openxmlformats.org/officeDocument/2006/relationships/tags" Target="../tags/tag275.xml"/><Relationship Id="rId3" Type="http://schemas.openxmlformats.org/officeDocument/2006/relationships/tags" Target="../tags/tag274.xml"/><Relationship Id="rId29" Type="http://schemas.openxmlformats.org/officeDocument/2006/relationships/notesSlide" Target="../notesSlides/notesSlide24.xml"/><Relationship Id="rId28" Type="http://schemas.openxmlformats.org/officeDocument/2006/relationships/slideLayout" Target="../slideLayouts/slideLayout2.xml"/><Relationship Id="rId27" Type="http://schemas.openxmlformats.org/officeDocument/2006/relationships/tags" Target="../tags/tag297.xml"/><Relationship Id="rId26" Type="http://schemas.openxmlformats.org/officeDocument/2006/relationships/tags" Target="../tags/tag296.xml"/><Relationship Id="rId25" Type="http://schemas.openxmlformats.org/officeDocument/2006/relationships/tags" Target="../tags/tag295.xml"/><Relationship Id="rId24" Type="http://schemas.openxmlformats.org/officeDocument/2006/relationships/tags" Target="../tags/tag294.xml"/><Relationship Id="rId23" Type="http://schemas.openxmlformats.org/officeDocument/2006/relationships/tags" Target="../tags/tag293.xml"/><Relationship Id="rId22" Type="http://schemas.openxmlformats.org/officeDocument/2006/relationships/tags" Target="../tags/tag292.xml"/><Relationship Id="rId21" Type="http://schemas.openxmlformats.org/officeDocument/2006/relationships/tags" Target="../tags/tag291.xml"/><Relationship Id="rId20" Type="http://schemas.openxmlformats.org/officeDocument/2006/relationships/tags" Target="../tags/tag290.xml"/><Relationship Id="rId2" Type="http://schemas.openxmlformats.org/officeDocument/2006/relationships/tags" Target="../tags/tag273.xml"/><Relationship Id="rId19" Type="http://schemas.openxmlformats.org/officeDocument/2006/relationships/tags" Target="../tags/tag289.xml"/><Relationship Id="rId18" Type="http://schemas.openxmlformats.org/officeDocument/2006/relationships/tags" Target="../tags/tag288.xml"/><Relationship Id="rId17" Type="http://schemas.openxmlformats.org/officeDocument/2006/relationships/tags" Target="../tags/tag287.xml"/><Relationship Id="rId16" Type="http://schemas.openxmlformats.org/officeDocument/2006/relationships/tags" Target="../tags/tag286.xml"/><Relationship Id="rId15" Type="http://schemas.openxmlformats.org/officeDocument/2006/relationships/tags" Target="../tags/tag285.xml"/><Relationship Id="rId14" Type="http://schemas.openxmlformats.org/officeDocument/2006/relationships/tags" Target="../tags/tag284.xml"/><Relationship Id="rId13" Type="http://schemas.openxmlformats.org/officeDocument/2006/relationships/tags" Target="../tags/tag283.xml"/><Relationship Id="rId12" Type="http://schemas.openxmlformats.org/officeDocument/2006/relationships/tags" Target="../tags/tag282.xml"/><Relationship Id="rId11" Type="http://schemas.openxmlformats.org/officeDocument/2006/relationships/tags" Target="../tags/tag281.xml"/><Relationship Id="rId10" Type="http://schemas.openxmlformats.org/officeDocument/2006/relationships/tags" Target="../tags/tag280.xml"/><Relationship Id="rId1" Type="http://schemas.openxmlformats.org/officeDocument/2006/relationships/tags" Target="../tags/tag272.xml"/></Relationships>
</file>

<file path=ppt/slides/_rels/slide25.xml.rels><?xml version="1.0" encoding="UTF-8" standalone="yes"?>
<Relationships xmlns="http://schemas.openxmlformats.org/package/2006/relationships"><Relationship Id="rId9" Type="http://schemas.openxmlformats.org/officeDocument/2006/relationships/tags" Target="../tags/tag305.xml"/><Relationship Id="rId8" Type="http://schemas.openxmlformats.org/officeDocument/2006/relationships/tags" Target="../tags/tag304.xml"/><Relationship Id="rId7" Type="http://schemas.openxmlformats.org/officeDocument/2006/relationships/tags" Target="../tags/tag303.xml"/><Relationship Id="rId6" Type="http://schemas.openxmlformats.org/officeDocument/2006/relationships/tags" Target="../tags/tag302.xml"/><Relationship Id="rId5" Type="http://schemas.openxmlformats.org/officeDocument/2006/relationships/image" Target="../media/image6.png"/><Relationship Id="rId4" Type="http://schemas.openxmlformats.org/officeDocument/2006/relationships/tags" Target="../tags/tag301.xml"/><Relationship Id="rId35" Type="http://schemas.openxmlformats.org/officeDocument/2006/relationships/notesSlide" Target="../notesSlides/notesSlide25.xml"/><Relationship Id="rId34" Type="http://schemas.openxmlformats.org/officeDocument/2006/relationships/slideLayout" Target="../slideLayouts/slideLayout2.xml"/><Relationship Id="rId33" Type="http://schemas.openxmlformats.org/officeDocument/2006/relationships/tags" Target="../tags/tag329.xml"/><Relationship Id="rId32" Type="http://schemas.openxmlformats.org/officeDocument/2006/relationships/tags" Target="../tags/tag328.xml"/><Relationship Id="rId31" Type="http://schemas.openxmlformats.org/officeDocument/2006/relationships/tags" Target="../tags/tag327.xml"/><Relationship Id="rId30" Type="http://schemas.openxmlformats.org/officeDocument/2006/relationships/tags" Target="../tags/tag326.xml"/><Relationship Id="rId3" Type="http://schemas.openxmlformats.org/officeDocument/2006/relationships/tags" Target="../tags/tag300.xml"/><Relationship Id="rId29" Type="http://schemas.openxmlformats.org/officeDocument/2006/relationships/tags" Target="../tags/tag325.xml"/><Relationship Id="rId28" Type="http://schemas.openxmlformats.org/officeDocument/2006/relationships/tags" Target="../tags/tag324.xml"/><Relationship Id="rId27" Type="http://schemas.openxmlformats.org/officeDocument/2006/relationships/tags" Target="../tags/tag323.xml"/><Relationship Id="rId26" Type="http://schemas.openxmlformats.org/officeDocument/2006/relationships/tags" Target="../tags/tag322.xml"/><Relationship Id="rId25" Type="http://schemas.openxmlformats.org/officeDocument/2006/relationships/tags" Target="../tags/tag321.xml"/><Relationship Id="rId24" Type="http://schemas.openxmlformats.org/officeDocument/2006/relationships/tags" Target="../tags/tag320.xml"/><Relationship Id="rId23" Type="http://schemas.openxmlformats.org/officeDocument/2006/relationships/tags" Target="../tags/tag319.xml"/><Relationship Id="rId22" Type="http://schemas.openxmlformats.org/officeDocument/2006/relationships/tags" Target="../tags/tag318.xml"/><Relationship Id="rId21" Type="http://schemas.openxmlformats.org/officeDocument/2006/relationships/tags" Target="../tags/tag317.xml"/><Relationship Id="rId20" Type="http://schemas.openxmlformats.org/officeDocument/2006/relationships/tags" Target="../tags/tag316.xml"/><Relationship Id="rId2" Type="http://schemas.openxmlformats.org/officeDocument/2006/relationships/tags" Target="../tags/tag299.xml"/><Relationship Id="rId19" Type="http://schemas.openxmlformats.org/officeDocument/2006/relationships/tags" Target="../tags/tag315.xml"/><Relationship Id="rId18" Type="http://schemas.openxmlformats.org/officeDocument/2006/relationships/tags" Target="../tags/tag314.xml"/><Relationship Id="rId17" Type="http://schemas.openxmlformats.org/officeDocument/2006/relationships/tags" Target="../tags/tag313.xml"/><Relationship Id="rId16" Type="http://schemas.openxmlformats.org/officeDocument/2006/relationships/tags" Target="../tags/tag312.xml"/><Relationship Id="rId15" Type="http://schemas.openxmlformats.org/officeDocument/2006/relationships/tags" Target="../tags/tag311.xml"/><Relationship Id="rId14" Type="http://schemas.openxmlformats.org/officeDocument/2006/relationships/tags" Target="../tags/tag310.xml"/><Relationship Id="rId13" Type="http://schemas.openxmlformats.org/officeDocument/2006/relationships/tags" Target="../tags/tag309.xml"/><Relationship Id="rId12" Type="http://schemas.openxmlformats.org/officeDocument/2006/relationships/tags" Target="../tags/tag308.xml"/><Relationship Id="rId11" Type="http://schemas.openxmlformats.org/officeDocument/2006/relationships/tags" Target="../tags/tag307.xml"/><Relationship Id="rId10" Type="http://schemas.openxmlformats.org/officeDocument/2006/relationships/tags" Target="../tags/tag306.xml"/><Relationship Id="rId1" Type="http://schemas.openxmlformats.org/officeDocument/2006/relationships/tags" Target="../tags/tag298.xml"/></Relationships>
</file>

<file path=ppt/slides/_rels/slide26.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tags" Target="../tags/tag334.xml"/><Relationship Id="rId5" Type="http://schemas.openxmlformats.org/officeDocument/2006/relationships/image" Target="../media/image6.png"/><Relationship Id="rId41" Type="http://schemas.openxmlformats.org/officeDocument/2006/relationships/notesSlide" Target="../notesSlides/notesSlide26.xml"/><Relationship Id="rId40" Type="http://schemas.openxmlformats.org/officeDocument/2006/relationships/slideLayout" Target="../slideLayouts/slideLayout2.xml"/><Relationship Id="rId4" Type="http://schemas.openxmlformats.org/officeDocument/2006/relationships/tags" Target="../tags/tag333.xml"/><Relationship Id="rId39" Type="http://schemas.openxmlformats.org/officeDocument/2006/relationships/tags" Target="../tags/tag367.xml"/><Relationship Id="rId38" Type="http://schemas.openxmlformats.org/officeDocument/2006/relationships/tags" Target="../tags/tag366.xml"/><Relationship Id="rId37" Type="http://schemas.openxmlformats.org/officeDocument/2006/relationships/tags" Target="../tags/tag365.xml"/><Relationship Id="rId36" Type="http://schemas.openxmlformats.org/officeDocument/2006/relationships/tags" Target="../tags/tag364.xml"/><Relationship Id="rId35" Type="http://schemas.openxmlformats.org/officeDocument/2006/relationships/tags" Target="../tags/tag363.xml"/><Relationship Id="rId34" Type="http://schemas.openxmlformats.org/officeDocument/2006/relationships/tags" Target="../tags/tag362.xml"/><Relationship Id="rId33" Type="http://schemas.openxmlformats.org/officeDocument/2006/relationships/tags" Target="../tags/tag361.xml"/><Relationship Id="rId32" Type="http://schemas.openxmlformats.org/officeDocument/2006/relationships/tags" Target="../tags/tag360.xml"/><Relationship Id="rId31" Type="http://schemas.openxmlformats.org/officeDocument/2006/relationships/tags" Target="../tags/tag359.xml"/><Relationship Id="rId30" Type="http://schemas.openxmlformats.org/officeDocument/2006/relationships/tags" Target="../tags/tag358.xml"/><Relationship Id="rId3" Type="http://schemas.openxmlformats.org/officeDocument/2006/relationships/tags" Target="../tags/tag332.xml"/><Relationship Id="rId29" Type="http://schemas.openxmlformats.org/officeDocument/2006/relationships/tags" Target="../tags/tag357.xml"/><Relationship Id="rId28" Type="http://schemas.openxmlformats.org/officeDocument/2006/relationships/tags" Target="../tags/tag356.xml"/><Relationship Id="rId27" Type="http://schemas.openxmlformats.org/officeDocument/2006/relationships/tags" Target="../tags/tag355.xml"/><Relationship Id="rId26" Type="http://schemas.openxmlformats.org/officeDocument/2006/relationships/tags" Target="../tags/tag354.xml"/><Relationship Id="rId25" Type="http://schemas.openxmlformats.org/officeDocument/2006/relationships/tags" Target="../tags/tag353.xml"/><Relationship Id="rId24" Type="http://schemas.openxmlformats.org/officeDocument/2006/relationships/tags" Target="../tags/tag352.xml"/><Relationship Id="rId23" Type="http://schemas.openxmlformats.org/officeDocument/2006/relationships/tags" Target="../tags/tag351.xml"/><Relationship Id="rId22" Type="http://schemas.openxmlformats.org/officeDocument/2006/relationships/tags" Target="../tags/tag350.xml"/><Relationship Id="rId21" Type="http://schemas.openxmlformats.org/officeDocument/2006/relationships/tags" Target="../tags/tag349.xml"/><Relationship Id="rId20" Type="http://schemas.openxmlformats.org/officeDocument/2006/relationships/tags" Target="../tags/tag348.xml"/><Relationship Id="rId2" Type="http://schemas.openxmlformats.org/officeDocument/2006/relationships/tags" Target="../tags/tag331.xml"/><Relationship Id="rId19" Type="http://schemas.openxmlformats.org/officeDocument/2006/relationships/tags" Target="../tags/tag347.xml"/><Relationship Id="rId18" Type="http://schemas.openxmlformats.org/officeDocument/2006/relationships/tags" Target="../tags/tag346.xml"/><Relationship Id="rId17" Type="http://schemas.openxmlformats.org/officeDocument/2006/relationships/tags" Target="../tags/tag345.xml"/><Relationship Id="rId16" Type="http://schemas.openxmlformats.org/officeDocument/2006/relationships/tags" Target="../tags/tag344.xml"/><Relationship Id="rId15" Type="http://schemas.openxmlformats.org/officeDocument/2006/relationships/tags" Target="../tags/tag343.xml"/><Relationship Id="rId14" Type="http://schemas.openxmlformats.org/officeDocument/2006/relationships/tags" Target="../tags/tag342.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tags" Target="../tags/tag330.xml"/></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27.xml"/><Relationship Id="rId8" Type="http://schemas.openxmlformats.org/officeDocument/2006/relationships/slideLayout" Target="../slideLayouts/slideLayout8.xml"/><Relationship Id="rId7" Type="http://schemas.openxmlformats.org/officeDocument/2006/relationships/tags" Target="../tags/tag373.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image" Target="../media/image7.png"/><Relationship Id="rId2" Type="http://schemas.openxmlformats.org/officeDocument/2006/relationships/tags" Target="../tags/tag369.xml"/><Relationship Id="rId1" Type="http://schemas.openxmlformats.org/officeDocument/2006/relationships/tags" Target="../tags/tag368.xml"/></Relationships>
</file>

<file path=ppt/slides/_rels/slide28.xml.rels><?xml version="1.0" encoding="UTF-8" standalone="yes"?>
<Relationships xmlns="http://schemas.openxmlformats.org/package/2006/relationships"><Relationship Id="rId9" Type="http://schemas.openxmlformats.org/officeDocument/2006/relationships/tags" Target="../tags/tag380.xml"/><Relationship Id="rId8" Type="http://schemas.openxmlformats.org/officeDocument/2006/relationships/tags" Target="../tags/tag379.xml"/><Relationship Id="rId7" Type="http://schemas.openxmlformats.org/officeDocument/2006/relationships/tags" Target="../tags/tag378.xml"/><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image" Target="../media/image5.jpeg"/><Relationship Id="rId3" Type="http://schemas.openxmlformats.org/officeDocument/2006/relationships/tags" Target="../tags/tag375.xml"/><Relationship Id="rId2" Type="http://schemas.openxmlformats.org/officeDocument/2006/relationships/image" Target="../media/image8.jpeg"/><Relationship Id="rId13" Type="http://schemas.openxmlformats.org/officeDocument/2006/relationships/notesSlide" Target="../notesSlides/notesSlide28.xml"/><Relationship Id="rId12" Type="http://schemas.openxmlformats.org/officeDocument/2006/relationships/slideLayout" Target="../slideLayouts/slideLayout2.xml"/><Relationship Id="rId11" Type="http://schemas.openxmlformats.org/officeDocument/2006/relationships/tags" Target="../tags/tag382.xml"/><Relationship Id="rId10" Type="http://schemas.openxmlformats.org/officeDocument/2006/relationships/tags" Target="../tags/tag381.xml"/><Relationship Id="rId1" Type="http://schemas.openxmlformats.org/officeDocument/2006/relationships/tags" Target="../tags/tag374.xml"/></Relationships>
</file>

<file path=ppt/slides/_rels/slide29.xml.rels><?xml version="1.0" encoding="UTF-8" standalone="yes"?>
<Relationships xmlns="http://schemas.openxmlformats.org/package/2006/relationships"><Relationship Id="rId9" Type="http://schemas.openxmlformats.org/officeDocument/2006/relationships/tags" Target="../tags/tag391.xml"/><Relationship Id="rId8" Type="http://schemas.openxmlformats.org/officeDocument/2006/relationships/tags" Target="../tags/tag390.xml"/><Relationship Id="rId7" Type="http://schemas.openxmlformats.org/officeDocument/2006/relationships/tags" Target="../tags/tag389.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tags" Target="../tags/tag384.xml"/><Relationship Id="rId11" Type="http://schemas.openxmlformats.org/officeDocument/2006/relationships/notesSlide" Target="../notesSlides/notesSlide29.xml"/><Relationship Id="rId10" Type="http://schemas.openxmlformats.org/officeDocument/2006/relationships/slideLayout" Target="../slideLayouts/slideLayout6.xml"/><Relationship Id="rId1" Type="http://schemas.openxmlformats.org/officeDocument/2006/relationships/tags" Target="../tags/tag38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3.png"/><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4.jpeg"/><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5.jpeg"/><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slide" Target="slide14.xml"/><Relationship Id="rId10" Type="http://schemas.openxmlformats.org/officeDocument/2006/relationships/notesSlide" Target="../notesSlides/notesSlide8.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slide" Target="slide12.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slide" Target="slide14.xml"/><Relationship Id="rId15" Type="http://schemas.openxmlformats.org/officeDocument/2006/relationships/notesSlide" Target="../notesSlides/notesSlide9.xml"/><Relationship Id="rId14" Type="http://schemas.openxmlformats.org/officeDocument/2006/relationships/slideLayout" Target="../slideLayouts/slideLayout7.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dirty="0"/>
              <a:t>Spring</a:t>
            </a:r>
            <a:r>
              <a:rPr lang="zh-CN" altLang="zh-CN" dirty="0"/>
              <a:t>源码分析</a:t>
            </a:r>
            <a:endParaRPr lang="zh-CN" altLang="zh-CN" dirty="0"/>
          </a:p>
        </p:txBody>
      </p:sp>
      <p:sp>
        <p:nvSpPr>
          <p:cNvPr id="3" name="副标题 2"/>
          <p:cNvSpPr>
            <a:spLocks noGrp="1"/>
          </p:cNvSpPr>
          <p:nvPr>
            <p:ph type="subTitle" idx="1"/>
            <p:custDataLst>
              <p:tags r:id="rId2"/>
            </p:custDataLst>
          </p:nvPr>
        </p:nvSpPr>
        <p:spPr/>
        <p:txBody>
          <a:bodyPr/>
          <a:lstStyle/>
          <a:p>
            <a:r>
              <a:rPr lang="en-US" altLang="zh-CN" dirty="0"/>
              <a:t>warren py</a:t>
            </a:r>
            <a:endParaRPr lang="en-US" altLang="zh-CN"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1309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3158595"/>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4" name="组合 3"/>
          <p:cNvGrpSpPr/>
          <p:nvPr>
            <p:custDataLst>
              <p:tags r:id="rId11"/>
            </p:custDataLst>
          </p:nvPr>
        </p:nvGrpSpPr>
        <p:grpSpPr>
          <a:xfrm>
            <a:off x="4582074" y="5008033"/>
            <a:ext cx="5869740" cy="517830"/>
            <a:chOff x="4582074" y="5008033"/>
            <a:chExt cx="5869740" cy="517830"/>
          </a:xfrm>
        </p:grpSpPr>
        <p:sp>
          <p:nvSpPr>
            <p:cNvPr id="52" name="MH_Entry_6">
              <a:hlinkClick r:id="rId12" action="ppaction://hlinksldjump"/>
            </p:cNvPr>
            <p:cNvSpPr/>
            <p:nvPr>
              <p:custDataLst>
                <p:tags r:id="rId13"/>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12" action="ppaction://hlinksldjump"/>
            </p:cNvPr>
            <p:cNvSpPr/>
            <p:nvPr>
              <p:custDataLst>
                <p:tags r:id="rId14"/>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smtClean="0">
                  <a:solidFill>
                    <a:schemeClr val="tx1"/>
                  </a:solidFill>
                </a:rPr>
                <a:t>3</a:t>
              </a:r>
              <a:endParaRPr lang="zh-CN" altLang="en-US" sz="2400" dirty="0">
                <a:solidFill>
                  <a:schemeClr val="tx1"/>
                </a:solidFill>
              </a:endParaRPr>
            </a:p>
          </p:txBody>
        </p:sp>
        <p:sp>
          <p:nvSpPr>
            <p:cNvPr id="54" name="MH_Others_6"/>
            <p:cNvSpPr/>
            <p:nvPr>
              <p:custDataLst>
                <p:tags r:id="rId15"/>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16" name="MH_Others_3"/>
          <p:cNvSpPr txBox="1"/>
          <p:nvPr>
            <p:custDataLst>
              <p:tags r:id="rId16"/>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17" name="MH_Others_4"/>
          <p:cNvSpPr txBox="1"/>
          <p:nvPr>
            <p:custDataLst>
              <p:tags r:id="rId17"/>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18"/>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1309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2542116"/>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6" name="组合 5"/>
          <p:cNvGrpSpPr/>
          <p:nvPr>
            <p:custDataLst>
              <p:tags r:id="rId11"/>
            </p:custDataLst>
          </p:nvPr>
        </p:nvGrpSpPr>
        <p:grpSpPr>
          <a:xfrm>
            <a:off x="4582074" y="3775075"/>
            <a:ext cx="5869740" cy="517830"/>
            <a:chOff x="4582074" y="2788707"/>
            <a:chExt cx="5869740" cy="517830"/>
          </a:xfrm>
        </p:grpSpPr>
        <p:sp>
          <p:nvSpPr>
            <p:cNvPr id="40" name="MH_Entry_3">
              <a:hlinkClick r:id="rId12" action="ppaction://hlinksldjump"/>
            </p:cNvPr>
            <p:cNvSpPr/>
            <p:nvPr>
              <p:custDataLst>
                <p:tags r:id="rId13"/>
              </p:custDataLst>
            </p:nvPr>
          </p:nvSpPr>
          <p:spPr>
            <a:xfrm>
              <a:off x="5236440" y="278870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1" name="MH_Number_3">
              <a:hlinkClick r:id="rId12" action="ppaction://hlinksldjump"/>
            </p:cNvPr>
            <p:cNvSpPr/>
            <p:nvPr>
              <p:custDataLst>
                <p:tags r:id="rId14"/>
              </p:custDataLst>
            </p:nvPr>
          </p:nvSpPr>
          <p:spPr>
            <a:xfrm>
              <a:off x="4582074" y="282346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3</a:t>
              </a:r>
              <a:endParaRPr lang="zh-CN" altLang="en-US" sz="2400" dirty="0">
                <a:solidFill>
                  <a:schemeClr val="tx1"/>
                </a:solidFill>
              </a:endParaRPr>
            </a:p>
          </p:txBody>
        </p:sp>
        <p:sp>
          <p:nvSpPr>
            <p:cNvPr id="42" name="MH_Others_3"/>
            <p:cNvSpPr/>
            <p:nvPr>
              <p:custDataLst>
                <p:tags r:id="rId15"/>
              </p:custDataLst>
            </p:nvPr>
          </p:nvSpPr>
          <p:spPr>
            <a:xfrm>
              <a:off x="5171036" y="278870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4" name="组合 3"/>
          <p:cNvGrpSpPr/>
          <p:nvPr>
            <p:custDataLst>
              <p:tags r:id="rId16"/>
            </p:custDataLst>
          </p:nvPr>
        </p:nvGrpSpPr>
        <p:grpSpPr>
          <a:xfrm>
            <a:off x="4582074" y="5008033"/>
            <a:ext cx="5869740" cy="517830"/>
            <a:chOff x="4582074" y="5008033"/>
            <a:chExt cx="5869740" cy="517830"/>
          </a:xfrm>
        </p:grpSpPr>
        <p:sp>
          <p:nvSpPr>
            <p:cNvPr id="52" name="MH_Entry_6">
              <a:hlinkClick r:id="rId17" action="ppaction://hlinksldjump"/>
            </p:cNvPr>
            <p:cNvSpPr/>
            <p:nvPr>
              <p:custDataLst>
                <p:tags r:id="rId18"/>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17" action="ppaction://hlinksldjump"/>
            </p:cNvPr>
            <p:cNvSpPr/>
            <p:nvPr>
              <p:custDataLst>
                <p:tags r:id="rId19"/>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smtClean="0">
                  <a:solidFill>
                    <a:schemeClr val="tx1"/>
                  </a:solidFill>
                </a:rPr>
                <a:t>4</a:t>
              </a:r>
              <a:endParaRPr lang="zh-CN" altLang="en-US" sz="2400" dirty="0">
                <a:solidFill>
                  <a:schemeClr val="tx1"/>
                </a:solidFill>
              </a:endParaRPr>
            </a:p>
          </p:txBody>
        </p:sp>
        <p:sp>
          <p:nvSpPr>
            <p:cNvPr id="54" name="MH_Others_6"/>
            <p:cNvSpPr/>
            <p:nvPr>
              <p:custDataLst>
                <p:tags r:id="rId20"/>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20" name="MH_Others_3"/>
          <p:cNvSpPr txBox="1"/>
          <p:nvPr>
            <p:custDataLst>
              <p:tags r:id="rId21"/>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1" name="MH_Others_4"/>
          <p:cNvSpPr txBox="1"/>
          <p:nvPr>
            <p:custDataLst>
              <p:tags r:id="rId22"/>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2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1309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2233876"/>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6" name="组合 5"/>
          <p:cNvGrpSpPr/>
          <p:nvPr>
            <p:custDataLst>
              <p:tags r:id="rId11"/>
            </p:custDataLst>
          </p:nvPr>
        </p:nvGrpSpPr>
        <p:grpSpPr>
          <a:xfrm>
            <a:off x="4582074" y="3158595"/>
            <a:ext cx="5869740" cy="517830"/>
            <a:chOff x="4582074" y="2788707"/>
            <a:chExt cx="5869740" cy="517830"/>
          </a:xfrm>
        </p:grpSpPr>
        <p:sp>
          <p:nvSpPr>
            <p:cNvPr id="40" name="MH_Entry_3">
              <a:hlinkClick r:id="rId12" action="ppaction://hlinksldjump"/>
            </p:cNvPr>
            <p:cNvSpPr/>
            <p:nvPr>
              <p:custDataLst>
                <p:tags r:id="rId13"/>
              </p:custDataLst>
            </p:nvPr>
          </p:nvSpPr>
          <p:spPr>
            <a:xfrm>
              <a:off x="5236440" y="278870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1" name="MH_Number_3">
              <a:hlinkClick r:id="rId12" action="ppaction://hlinksldjump"/>
            </p:cNvPr>
            <p:cNvSpPr/>
            <p:nvPr>
              <p:custDataLst>
                <p:tags r:id="rId14"/>
              </p:custDataLst>
            </p:nvPr>
          </p:nvSpPr>
          <p:spPr>
            <a:xfrm>
              <a:off x="4582074" y="282346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3</a:t>
              </a:r>
              <a:endParaRPr lang="zh-CN" altLang="en-US" sz="2400" dirty="0">
                <a:solidFill>
                  <a:schemeClr val="tx1"/>
                </a:solidFill>
              </a:endParaRPr>
            </a:p>
          </p:txBody>
        </p:sp>
        <p:sp>
          <p:nvSpPr>
            <p:cNvPr id="42" name="MH_Others_3"/>
            <p:cNvSpPr/>
            <p:nvPr>
              <p:custDataLst>
                <p:tags r:id="rId15"/>
              </p:custDataLst>
            </p:nvPr>
          </p:nvSpPr>
          <p:spPr>
            <a:xfrm>
              <a:off x="5171036" y="278870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5" name="组合 4"/>
          <p:cNvGrpSpPr/>
          <p:nvPr>
            <p:custDataLst>
              <p:tags r:id="rId16"/>
            </p:custDataLst>
          </p:nvPr>
        </p:nvGrpSpPr>
        <p:grpSpPr>
          <a:xfrm>
            <a:off x="4582074" y="4083314"/>
            <a:ext cx="5869740" cy="517830"/>
            <a:chOff x="4582074" y="3528482"/>
            <a:chExt cx="5869740" cy="517830"/>
          </a:xfrm>
        </p:grpSpPr>
        <p:sp>
          <p:nvSpPr>
            <p:cNvPr id="44" name="MH_Entry_4">
              <a:hlinkClick r:id="rId17" action="ppaction://hlinksldjump"/>
            </p:cNvPr>
            <p:cNvSpPr/>
            <p:nvPr>
              <p:custDataLst>
                <p:tags r:id="rId18"/>
              </p:custDataLst>
            </p:nvPr>
          </p:nvSpPr>
          <p:spPr>
            <a:xfrm>
              <a:off x="5236440" y="352848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5" name="MH_Number_4">
              <a:hlinkClick r:id="rId17" action="ppaction://hlinksldjump"/>
            </p:cNvPr>
            <p:cNvSpPr/>
            <p:nvPr>
              <p:custDataLst>
                <p:tags r:id="rId19"/>
              </p:custDataLst>
            </p:nvPr>
          </p:nvSpPr>
          <p:spPr>
            <a:xfrm>
              <a:off x="4582074" y="356324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4</a:t>
              </a:r>
              <a:endParaRPr lang="zh-CN" altLang="en-US" sz="2400" dirty="0">
                <a:solidFill>
                  <a:schemeClr val="tx1"/>
                </a:solidFill>
              </a:endParaRPr>
            </a:p>
          </p:txBody>
        </p:sp>
        <p:sp>
          <p:nvSpPr>
            <p:cNvPr id="46" name="MH_Others_4"/>
            <p:cNvSpPr/>
            <p:nvPr>
              <p:custDataLst>
                <p:tags r:id="rId20"/>
              </p:custDataLst>
            </p:nvPr>
          </p:nvSpPr>
          <p:spPr>
            <a:xfrm>
              <a:off x="5171036" y="352848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4" name="组合 3"/>
          <p:cNvGrpSpPr/>
          <p:nvPr>
            <p:custDataLst>
              <p:tags r:id="rId21"/>
            </p:custDataLst>
          </p:nvPr>
        </p:nvGrpSpPr>
        <p:grpSpPr>
          <a:xfrm>
            <a:off x="4582074" y="5008033"/>
            <a:ext cx="5869740" cy="517830"/>
            <a:chOff x="4582074" y="5008033"/>
            <a:chExt cx="5869740" cy="517830"/>
          </a:xfrm>
        </p:grpSpPr>
        <p:sp>
          <p:nvSpPr>
            <p:cNvPr id="52" name="MH_Entry_6">
              <a:hlinkClick r:id="rId22" action="ppaction://hlinksldjump"/>
            </p:cNvPr>
            <p:cNvSpPr/>
            <p:nvPr>
              <p:custDataLst>
                <p:tags r:id="rId23"/>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22" action="ppaction://hlinksldjump"/>
            </p:cNvPr>
            <p:cNvSpPr/>
            <p:nvPr>
              <p:custDataLst>
                <p:tags r:id="rId24"/>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smtClean="0">
                  <a:solidFill>
                    <a:schemeClr val="tx1"/>
                  </a:solidFill>
                </a:rPr>
                <a:t>5</a:t>
              </a:r>
              <a:endParaRPr lang="zh-CN" altLang="en-US" sz="2400" dirty="0">
                <a:solidFill>
                  <a:schemeClr val="tx1"/>
                </a:solidFill>
              </a:endParaRPr>
            </a:p>
          </p:txBody>
        </p:sp>
        <p:sp>
          <p:nvSpPr>
            <p:cNvPr id="54" name="MH_Others_6"/>
            <p:cNvSpPr/>
            <p:nvPr>
              <p:custDataLst>
                <p:tags r:id="rId25"/>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24" name="MH_Others_3"/>
          <p:cNvSpPr txBox="1"/>
          <p:nvPr>
            <p:custDataLst>
              <p:tags r:id="rId26"/>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5" name="MH_Others_4"/>
          <p:cNvSpPr txBox="1"/>
          <p:nvPr>
            <p:custDataLst>
              <p:tags r:id="rId27"/>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28"/>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a:hlinkClick r:id="rId1" action="ppaction://hlinksldjump"/>
          </p:cNvPr>
          <p:cNvSpPr/>
          <p:nvPr>
            <p:custDataLst>
              <p:tags r:id="rId2"/>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1" action="ppaction://hlinksldjump"/>
          </p:cNvPr>
          <p:cNvSpPr/>
          <p:nvPr>
            <p:custDataLst>
              <p:tags r:id="rId3"/>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4"/>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27" name="MH_Entry_2">
            <a:hlinkClick r:id="rId5" action="ppaction://hlinksldjump"/>
          </p:cNvPr>
          <p:cNvSpPr/>
          <p:nvPr>
            <p:custDataLst>
              <p:tags r:id="rId6"/>
            </p:custDataLst>
          </p:nvPr>
        </p:nvSpPr>
        <p:spPr>
          <a:xfrm>
            <a:off x="5236440" y="2085674"/>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en-US"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5" action="ppaction://hlinksldjump"/>
          </p:cNvPr>
          <p:cNvSpPr/>
          <p:nvPr>
            <p:custDataLst>
              <p:tags r:id="rId7"/>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8"/>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40" name="MH_Entry_3">
            <a:hlinkClick r:id="rId9" action="ppaction://hlinksldjump"/>
          </p:cNvPr>
          <p:cNvSpPr/>
          <p:nvPr>
            <p:custDataLst>
              <p:tags r:id="rId10"/>
            </p:custDataLst>
          </p:nvPr>
        </p:nvSpPr>
        <p:spPr>
          <a:xfrm>
            <a:off x="5236440" y="278870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1" name="MH_Number_3">
            <a:hlinkClick r:id="rId9" action="ppaction://hlinksldjump"/>
          </p:cNvPr>
          <p:cNvSpPr/>
          <p:nvPr>
            <p:custDataLst>
              <p:tags r:id="rId11"/>
            </p:custDataLst>
          </p:nvPr>
        </p:nvSpPr>
        <p:spPr>
          <a:xfrm>
            <a:off x="4582074" y="282346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3</a:t>
            </a:r>
            <a:endParaRPr lang="zh-CN" altLang="en-US" sz="2400" dirty="0">
              <a:solidFill>
                <a:schemeClr val="tx1"/>
              </a:solidFill>
            </a:endParaRPr>
          </a:p>
        </p:txBody>
      </p:sp>
      <p:sp>
        <p:nvSpPr>
          <p:cNvPr id="42" name="MH_Others_3"/>
          <p:cNvSpPr/>
          <p:nvPr>
            <p:custDataLst>
              <p:tags r:id="rId12"/>
            </p:custDataLst>
          </p:nvPr>
        </p:nvSpPr>
        <p:spPr>
          <a:xfrm>
            <a:off x="5171036" y="278870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44" name="MH_Entry_4">
            <a:hlinkClick r:id="rId13" action="ppaction://hlinksldjump"/>
          </p:cNvPr>
          <p:cNvSpPr/>
          <p:nvPr>
            <p:custDataLst>
              <p:tags r:id="rId14"/>
            </p:custDataLst>
          </p:nvPr>
        </p:nvSpPr>
        <p:spPr>
          <a:xfrm>
            <a:off x="5236440" y="352848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5" name="MH_Number_4">
            <a:hlinkClick r:id="rId13" action="ppaction://hlinksldjump"/>
          </p:cNvPr>
          <p:cNvSpPr/>
          <p:nvPr>
            <p:custDataLst>
              <p:tags r:id="rId15"/>
            </p:custDataLst>
          </p:nvPr>
        </p:nvSpPr>
        <p:spPr>
          <a:xfrm>
            <a:off x="4582074" y="356324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4</a:t>
            </a:r>
            <a:endParaRPr lang="zh-CN" altLang="en-US" sz="2400" dirty="0">
              <a:solidFill>
                <a:schemeClr val="tx1"/>
              </a:solidFill>
            </a:endParaRPr>
          </a:p>
        </p:txBody>
      </p:sp>
      <p:sp>
        <p:nvSpPr>
          <p:cNvPr id="46" name="MH_Others_4"/>
          <p:cNvSpPr/>
          <p:nvPr>
            <p:custDataLst>
              <p:tags r:id="rId16"/>
            </p:custDataLst>
          </p:nvPr>
        </p:nvSpPr>
        <p:spPr>
          <a:xfrm>
            <a:off x="5171036" y="352848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48" name="MH_Entry_5">
            <a:hlinkClick r:id="rId17" action="ppaction://hlinksldjump"/>
          </p:cNvPr>
          <p:cNvSpPr/>
          <p:nvPr>
            <p:custDataLst>
              <p:tags r:id="rId18"/>
            </p:custDataLst>
          </p:nvPr>
        </p:nvSpPr>
        <p:spPr>
          <a:xfrm>
            <a:off x="5236440" y="42682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9" name="MH_Number_5">
            <a:hlinkClick r:id="rId17" action="ppaction://hlinksldjump"/>
          </p:cNvPr>
          <p:cNvSpPr/>
          <p:nvPr>
            <p:custDataLst>
              <p:tags r:id="rId19"/>
            </p:custDataLst>
          </p:nvPr>
        </p:nvSpPr>
        <p:spPr>
          <a:xfrm>
            <a:off x="4582074" y="43030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5</a:t>
            </a:r>
            <a:endParaRPr lang="zh-CN" altLang="en-US" sz="2400" dirty="0">
              <a:solidFill>
                <a:schemeClr val="tx1"/>
              </a:solidFill>
            </a:endParaRPr>
          </a:p>
        </p:txBody>
      </p:sp>
      <p:sp>
        <p:nvSpPr>
          <p:cNvPr id="50" name="MH_Others_5"/>
          <p:cNvSpPr/>
          <p:nvPr>
            <p:custDataLst>
              <p:tags r:id="rId20"/>
            </p:custDataLst>
          </p:nvPr>
        </p:nvSpPr>
        <p:spPr>
          <a:xfrm>
            <a:off x="5171036" y="42682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52" name="MH_Entry_6">
            <a:hlinkClick r:id="rId21" action="ppaction://hlinksldjump"/>
          </p:cNvPr>
          <p:cNvSpPr/>
          <p:nvPr>
            <p:custDataLst>
              <p:tags r:id="rId22"/>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21" action="ppaction://hlinksldjump"/>
          </p:cNvPr>
          <p:cNvSpPr/>
          <p:nvPr>
            <p:custDataLst>
              <p:tags r:id="rId23"/>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6</a:t>
            </a:r>
            <a:endParaRPr lang="zh-CN" altLang="en-US" sz="2400" dirty="0">
              <a:solidFill>
                <a:schemeClr val="tx1"/>
              </a:solidFill>
            </a:endParaRPr>
          </a:p>
        </p:txBody>
      </p:sp>
      <p:sp>
        <p:nvSpPr>
          <p:cNvPr id="54" name="MH_Others_6"/>
          <p:cNvSpPr/>
          <p:nvPr>
            <p:custDataLst>
              <p:tags r:id="rId24"/>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22" name="MH_Others_3"/>
          <p:cNvSpPr txBox="1"/>
          <p:nvPr>
            <p:custDataLst>
              <p:tags r:id="rId25"/>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3" name="MH_Others_4"/>
          <p:cNvSpPr txBox="1"/>
          <p:nvPr>
            <p:custDataLst>
              <p:tags r:id="rId26"/>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27"/>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Number"/>
          <p:cNvSpPr/>
          <p:nvPr>
            <p:custDataLst>
              <p:tags r:id="rId1"/>
            </p:custDataLst>
          </p:nvPr>
        </p:nvSpPr>
        <p:spPr>
          <a:xfrm>
            <a:off x="2660086" y="3226080"/>
            <a:ext cx="495300" cy="531336"/>
          </a:xfrm>
          <a:prstGeom prst="rect">
            <a:avLst/>
          </a:prstGeom>
        </p:spPr>
        <p:txBody>
          <a:bodyPr wrap="square" lIns="0" tIns="0" rIns="0" bIns="0" anchor="ctr" anchorCtr="0">
            <a:normAutofit fontScale="77500" lnSpcReduction="20000"/>
          </a:bodyPr>
          <a:lstStyle/>
          <a:p>
            <a:pPr algn="ctr"/>
            <a:r>
              <a:rPr lang="en-US" altLang="zh-CN" sz="5400" smtClean="0">
                <a:solidFill>
                  <a:schemeClr val="accent1">
                    <a:lumMod val="75000"/>
                  </a:schemeClr>
                </a:solidFill>
              </a:rPr>
              <a:t>1</a:t>
            </a:r>
            <a:endParaRPr lang="zh-CN" altLang="en-US" sz="5400" dirty="0">
              <a:solidFill>
                <a:schemeClr val="accent1">
                  <a:lumMod val="75000"/>
                </a:schemeClr>
              </a:solidFill>
            </a:endParaRPr>
          </a:p>
        </p:txBody>
      </p:sp>
      <p:sp>
        <p:nvSpPr>
          <p:cNvPr id="12" name="MH_Others_3"/>
          <p:cNvSpPr/>
          <p:nvPr>
            <p:custDataLst>
              <p:tags r:id="rId2"/>
            </p:custDataLst>
          </p:nvPr>
        </p:nvSpPr>
        <p:spPr>
          <a:xfrm>
            <a:off x="2558547" y="2529229"/>
            <a:ext cx="688852" cy="474858"/>
          </a:xfrm>
          <a:prstGeom prst="rect">
            <a:avLst/>
          </a:prstGeom>
        </p:spPr>
        <p:txBody>
          <a:bodyPr wrap="square" lIns="0" tIns="0" rIns="0" bIns="0" anchor="ctr" anchorCtr="0">
            <a:noAutofit/>
          </a:bodyPr>
          <a:lstStyle/>
          <a:p>
            <a:pPr algn="ctr"/>
            <a:r>
              <a:rPr lang="zh-CN" altLang="en-US" sz="2400">
                <a:solidFill>
                  <a:schemeClr val="accent1">
                    <a:lumMod val="60000"/>
                    <a:lumOff val="40000"/>
                  </a:schemeClr>
                </a:solidFill>
                <a:cs typeface="Times New Roman" panose="02020603050405020304" pitchFamily="18" charset="0"/>
              </a:rPr>
              <a:t>第</a:t>
            </a:r>
            <a:endParaRPr lang="zh-CN" altLang="en-US" sz="2400" dirty="0">
              <a:solidFill>
                <a:schemeClr val="accent1">
                  <a:lumMod val="60000"/>
                  <a:lumOff val="40000"/>
                </a:schemeClr>
              </a:solidFill>
              <a:cs typeface="Times New Roman" panose="02020603050405020304" pitchFamily="18" charset="0"/>
            </a:endParaRPr>
          </a:p>
        </p:txBody>
      </p:sp>
      <p:sp>
        <p:nvSpPr>
          <p:cNvPr id="13" name="MH_Others_4"/>
          <p:cNvSpPr/>
          <p:nvPr>
            <p:custDataLst>
              <p:tags r:id="rId3"/>
            </p:custDataLst>
          </p:nvPr>
        </p:nvSpPr>
        <p:spPr>
          <a:xfrm>
            <a:off x="2558547" y="3853914"/>
            <a:ext cx="688852" cy="474858"/>
          </a:xfrm>
          <a:prstGeom prst="rect">
            <a:avLst/>
          </a:prstGeom>
        </p:spPr>
        <p:txBody>
          <a:bodyPr wrap="square" lIns="0" tIns="0" rIns="0" bIns="0" anchor="ctr" anchorCtr="0">
            <a:noAutofit/>
          </a:bodyPr>
          <a:lstStyle/>
          <a:p>
            <a:pPr algn="ctr"/>
            <a:r>
              <a:rPr lang="zh-CN" altLang="en-US" sz="2400">
                <a:solidFill>
                  <a:schemeClr val="accent1">
                    <a:lumMod val="60000"/>
                    <a:lumOff val="40000"/>
                  </a:schemeClr>
                </a:solidFill>
                <a:cs typeface="Times New Roman" panose="02020603050405020304" pitchFamily="18" charset="0"/>
              </a:rPr>
              <a:t>章</a:t>
            </a:r>
            <a:endParaRPr lang="zh-CN" altLang="en-US" sz="2400" dirty="0">
              <a:solidFill>
                <a:schemeClr val="accent1">
                  <a:lumMod val="60000"/>
                  <a:lumOff val="40000"/>
                </a:schemeClr>
              </a:solidFill>
              <a:cs typeface="Times New Roman" panose="02020603050405020304" pitchFamily="18" charset="0"/>
            </a:endParaRPr>
          </a:p>
        </p:txBody>
      </p:sp>
      <p:sp>
        <p:nvSpPr>
          <p:cNvPr id="2" name="标题 1"/>
          <p:cNvSpPr>
            <a:spLocks noGrp="1"/>
          </p:cNvSpPr>
          <p:nvPr>
            <p:ph type="title"/>
            <p:custDataLst>
              <p:tags r:id="rId4"/>
            </p:custDataLst>
          </p:nvPr>
        </p:nvSpPr>
        <p:spPr/>
        <p:txBody>
          <a:bodyPr>
            <a:normAutofit/>
          </a:bodyPr>
          <a:lstStyle/>
          <a:p>
            <a:r>
              <a:rPr lang="en-US" altLang="zh-CN" smtClean="0"/>
              <a:t>LOREM IPSUM DOLOR LOREM </a:t>
            </a:r>
            <a:endParaRPr lang="zh-CN" altLang="en-US" dirty="0"/>
          </a:p>
        </p:txBody>
      </p:sp>
    </p:spTree>
    <p:custDataLst>
      <p:tags r:id="rId5"/>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3206750" y="3289300"/>
            <a:ext cx="57785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4" name="组合 23"/>
          <p:cNvGrpSpPr/>
          <p:nvPr>
            <p:custDataLst>
              <p:tags r:id="rId2"/>
            </p:custDataLst>
          </p:nvPr>
        </p:nvGrpSpPr>
        <p:grpSpPr>
          <a:xfrm>
            <a:off x="4824413" y="2298700"/>
            <a:ext cx="2543174" cy="3771900"/>
            <a:chOff x="1257301" y="1727200"/>
            <a:chExt cx="2543174" cy="3771900"/>
          </a:xfrm>
        </p:grpSpPr>
        <p:sp>
          <p:nvSpPr>
            <p:cNvPr id="8" name="任意多边形 7"/>
            <p:cNvSpPr/>
            <p:nvPr>
              <p:custDataLst>
                <p:tags r:id="rId3"/>
              </p:custDataLst>
            </p:nvPr>
          </p:nvSpPr>
          <p:spPr>
            <a:xfrm>
              <a:off x="2160588"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01</a:t>
              </a:r>
              <a:endParaRPr lang="zh-CN" altLang="en-US" sz="2400" dirty="0">
                <a:solidFill>
                  <a:schemeClr val="bg1"/>
                </a:solidFill>
              </a:endParaRPr>
            </a:p>
          </p:txBody>
        </p:sp>
        <p:sp>
          <p:nvSpPr>
            <p:cNvPr id="9" name="文本框 8"/>
            <p:cNvSpPr txBox="1"/>
            <p:nvPr>
              <p:custDataLst>
                <p:tags r:id="rId4"/>
              </p:custDataLst>
            </p:nvPr>
          </p:nvSpPr>
          <p:spPr>
            <a:xfrm>
              <a:off x="1257301" y="29347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dirty="0" smtClean="0">
                  <a:solidFill>
                    <a:schemeClr val="accent1"/>
                  </a:solidFill>
                  <a:latin typeface="+mj-lt"/>
                  <a:ea typeface="+mj-ea"/>
                  <a:cs typeface="+mj-cs"/>
                </a:rPr>
                <a:t>LOREM IPSU</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1257301" y="3467738"/>
              <a:ext cx="2543174" cy="20313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sp>
        <p:nvSpPr>
          <p:cNvPr id="3" name="文本框 2"/>
          <p:cNvSpPr txBox="1"/>
          <p:nvPr>
            <p:custDataLst>
              <p:tags r:id="rId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1905000" y="3289300"/>
            <a:ext cx="8382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 name="组合 1"/>
          <p:cNvGrpSpPr/>
          <p:nvPr>
            <p:custDataLst>
              <p:tags r:id="rId2"/>
            </p:custDataLst>
          </p:nvPr>
        </p:nvGrpSpPr>
        <p:grpSpPr>
          <a:xfrm>
            <a:off x="3040857" y="2298700"/>
            <a:ext cx="2543174" cy="3771900"/>
            <a:chOff x="3040857" y="2298700"/>
            <a:chExt cx="2543174" cy="3771900"/>
          </a:xfrm>
        </p:grpSpPr>
        <p:sp>
          <p:nvSpPr>
            <p:cNvPr id="8" name="任意多边形 7"/>
            <p:cNvSpPr/>
            <p:nvPr>
              <p:custDataLst>
                <p:tags r:id="rId3"/>
              </p:custDataLst>
            </p:nvPr>
          </p:nvSpPr>
          <p:spPr>
            <a:xfrm>
              <a:off x="3944144"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01</a:t>
              </a:r>
              <a:endParaRPr lang="zh-CN" altLang="en-US" sz="2400">
                <a:solidFill>
                  <a:schemeClr val="bg1"/>
                </a:solidFill>
              </a:endParaRPr>
            </a:p>
          </p:txBody>
        </p:sp>
        <p:sp>
          <p:nvSpPr>
            <p:cNvPr id="9" name="文本框 8"/>
            <p:cNvSpPr txBox="1"/>
            <p:nvPr>
              <p:custDataLst>
                <p:tags r:id="rId4"/>
              </p:custDataLst>
            </p:nvPr>
          </p:nvSpPr>
          <p:spPr>
            <a:xfrm>
              <a:off x="3040857"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3040857" y="4039238"/>
              <a:ext cx="2543174" cy="20313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grpSp>
        <p:nvGrpSpPr>
          <p:cNvPr id="4" name="组合 3"/>
          <p:cNvGrpSpPr/>
          <p:nvPr>
            <p:custDataLst>
              <p:tags r:id="rId6"/>
            </p:custDataLst>
          </p:nvPr>
        </p:nvGrpSpPr>
        <p:grpSpPr>
          <a:xfrm>
            <a:off x="6607970" y="2298700"/>
            <a:ext cx="2543174" cy="3771900"/>
            <a:chOff x="6607970" y="2298700"/>
            <a:chExt cx="2543174" cy="3771900"/>
          </a:xfrm>
        </p:grpSpPr>
        <p:sp>
          <p:nvSpPr>
            <p:cNvPr id="12" name="任意多边形 11"/>
            <p:cNvSpPr/>
            <p:nvPr>
              <p:custDataLst>
                <p:tags r:id="rId7"/>
              </p:custDataLst>
            </p:nvPr>
          </p:nvSpPr>
          <p:spPr>
            <a:xfrm>
              <a:off x="7511257"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02</a:t>
              </a:r>
              <a:endParaRPr lang="zh-CN" altLang="en-US" sz="2400" dirty="0">
                <a:solidFill>
                  <a:schemeClr val="bg1"/>
                </a:solidFill>
              </a:endParaRPr>
            </a:p>
          </p:txBody>
        </p:sp>
        <p:sp>
          <p:nvSpPr>
            <p:cNvPr id="13" name="文本框 12"/>
            <p:cNvSpPr txBox="1"/>
            <p:nvPr>
              <p:custDataLst>
                <p:tags r:id="rId8"/>
              </p:custDataLst>
            </p:nvPr>
          </p:nvSpPr>
          <p:spPr>
            <a:xfrm>
              <a:off x="6607970"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6607970" y="4039238"/>
              <a:ext cx="2543174" cy="20313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10"/>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32893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p:nvPr>
            <p:custDataLst>
              <p:tags r:id="rId2"/>
            </p:custDataLst>
          </p:nvPr>
        </p:nvGrpSpPr>
        <p:grpSpPr>
          <a:xfrm>
            <a:off x="1257301" y="2298700"/>
            <a:ext cx="2543174" cy="3769892"/>
            <a:chOff x="1257301" y="2298700"/>
            <a:chExt cx="2543174" cy="3769892"/>
          </a:xfrm>
        </p:grpSpPr>
        <p:sp>
          <p:nvSpPr>
            <p:cNvPr id="8" name="任意多边形 7"/>
            <p:cNvSpPr/>
            <p:nvPr>
              <p:custDataLst>
                <p:tags r:id="rId3"/>
              </p:custDataLst>
            </p:nvPr>
          </p:nvSpPr>
          <p:spPr>
            <a:xfrm>
              <a:off x="2160588"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01</a:t>
              </a:r>
              <a:endParaRPr lang="zh-CN" altLang="en-US" sz="2400" dirty="0">
                <a:solidFill>
                  <a:schemeClr val="bg1"/>
                </a:solidFill>
              </a:endParaRPr>
            </a:p>
          </p:txBody>
        </p:sp>
        <p:sp>
          <p:nvSpPr>
            <p:cNvPr id="9" name="文本框 8"/>
            <p:cNvSpPr txBox="1"/>
            <p:nvPr>
              <p:custDataLst>
                <p:tags r:id="rId4"/>
              </p:custDataLst>
            </p:nvPr>
          </p:nvSpPr>
          <p:spPr>
            <a:xfrm>
              <a:off x="1257301"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1257301" y="4037230"/>
              <a:ext cx="2543174" cy="20313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4824414" y="2298700"/>
            <a:ext cx="2543174" cy="3769892"/>
            <a:chOff x="4824414" y="2298700"/>
            <a:chExt cx="2543174" cy="3769892"/>
          </a:xfrm>
        </p:grpSpPr>
        <p:sp>
          <p:nvSpPr>
            <p:cNvPr id="12" name="任意多边形 11"/>
            <p:cNvSpPr/>
            <p:nvPr>
              <p:custDataLst>
                <p:tags r:id="rId7"/>
              </p:custDataLst>
            </p:nvPr>
          </p:nvSpPr>
          <p:spPr>
            <a:xfrm>
              <a:off x="5727701"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02</a:t>
              </a:r>
              <a:endParaRPr lang="zh-CN" altLang="en-US" sz="2400" dirty="0">
                <a:solidFill>
                  <a:schemeClr val="bg1"/>
                </a:solidFill>
              </a:endParaRPr>
            </a:p>
          </p:txBody>
        </p:sp>
        <p:sp>
          <p:nvSpPr>
            <p:cNvPr id="13" name="文本框 12"/>
            <p:cNvSpPr txBox="1"/>
            <p:nvPr>
              <p:custDataLst>
                <p:tags r:id="rId8"/>
              </p:custDataLst>
            </p:nvPr>
          </p:nvSpPr>
          <p:spPr>
            <a:xfrm>
              <a:off x="4824414"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4824414" y="4037230"/>
              <a:ext cx="2543174" cy="20313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4" name="组合 3"/>
          <p:cNvGrpSpPr/>
          <p:nvPr>
            <p:custDataLst>
              <p:tags r:id="rId10"/>
            </p:custDataLst>
          </p:nvPr>
        </p:nvGrpSpPr>
        <p:grpSpPr>
          <a:xfrm>
            <a:off x="8391526" y="2298700"/>
            <a:ext cx="2543174" cy="3771900"/>
            <a:chOff x="8391526" y="2298700"/>
            <a:chExt cx="2543174" cy="3771900"/>
          </a:xfrm>
        </p:grpSpPr>
        <p:sp>
          <p:nvSpPr>
            <p:cNvPr id="16" name="任意多边形 15"/>
            <p:cNvSpPr/>
            <p:nvPr>
              <p:custDataLst>
                <p:tags r:id="rId11"/>
              </p:custDataLst>
            </p:nvPr>
          </p:nvSpPr>
          <p:spPr>
            <a:xfrm>
              <a:off x="9294813"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03</a:t>
              </a:r>
              <a:endParaRPr lang="zh-CN" altLang="en-US" sz="2400" dirty="0">
                <a:solidFill>
                  <a:schemeClr val="bg1"/>
                </a:solidFill>
              </a:endParaRPr>
            </a:p>
          </p:txBody>
        </p:sp>
        <p:sp>
          <p:nvSpPr>
            <p:cNvPr id="17" name="文本框 16"/>
            <p:cNvSpPr txBox="1"/>
            <p:nvPr>
              <p:custDataLst>
                <p:tags r:id="rId12"/>
              </p:custDataLst>
            </p:nvPr>
          </p:nvSpPr>
          <p:spPr>
            <a:xfrm>
              <a:off x="8391526"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8391526" y="4039238"/>
              <a:ext cx="2543174" cy="20313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14"/>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27178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custDataLst>
              <p:tags r:id="rId2"/>
            </p:custDataLst>
          </p:nvPr>
        </p:nvGrpSpPr>
        <p:grpSpPr>
          <a:xfrm>
            <a:off x="1878013" y="1727200"/>
            <a:ext cx="1301750" cy="4597400"/>
            <a:chOff x="1878013" y="1727200"/>
            <a:chExt cx="1301750" cy="4597400"/>
          </a:xfrm>
        </p:grpSpPr>
        <p:sp>
          <p:nvSpPr>
            <p:cNvPr id="8" name="任意多边形 7"/>
            <p:cNvSpPr/>
            <p:nvPr>
              <p:custDataLst>
                <p:tags r:id="rId3"/>
              </p:custDataLst>
            </p:nvPr>
          </p:nvSpPr>
          <p:spPr>
            <a:xfrm>
              <a:off x="2160588"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01</a:t>
              </a:r>
              <a:endParaRPr lang="zh-CN" altLang="en-US" sz="2400" dirty="0">
                <a:solidFill>
                  <a:schemeClr val="bg1"/>
                </a:solidFill>
              </a:endParaRPr>
            </a:p>
          </p:txBody>
        </p:sp>
        <p:sp>
          <p:nvSpPr>
            <p:cNvPr id="9" name="文本框 8"/>
            <p:cNvSpPr txBox="1"/>
            <p:nvPr>
              <p:custDataLst>
                <p:tags r:id="rId4"/>
              </p:custDataLst>
            </p:nvPr>
          </p:nvSpPr>
          <p:spPr>
            <a:xfrm>
              <a:off x="1878013"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1878013"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4256088" y="1727200"/>
            <a:ext cx="1301750" cy="4597400"/>
            <a:chOff x="4256088" y="1727200"/>
            <a:chExt cx="1301750" cy="4597400"/>
          </a:xfrm>
        </p:grpSpPr>
        <p:sp>
          <p:nvSpPr>
            <p:cNvPr id="12" name="任意多边形 11"/>
            <p:cNvSpPr/>
            <p:nvPr>
              <p:custDataLst>
                <p:tags r:id="rId7"/>
              </p:custDataLst>
            </p:nvPr>
          </p:nvSpPr>
          <p:spPr>
            <a:xfrm>
              <a:off x="4538663"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02</a:t>
              </a:r>
              <a:endParaRPr lang="zh-CN" altLang="en-US" sz="2400">
                <a:solidFill>
                  <a:schemeClr val="bg1"/>
                </a:solidFill>
              </a:endParaRPr>
            </a:p>
          </p:txBody>
        </p:sp>
        <p:sp>
          <p:nvSpPr>
            <p:cNvPr id="13" name="文本框 12"/>
            <p:cNvSpPr txBox="1"/>
            <p:nvPr>
              <p:custDataLst>
                <p:tags r:id="rId8"/>
              </p:custDataLst>
            </p:nvPr>
          </p:nvSpPr>
          <p:spPr>
            <a:xfrm>
              <a:off x="4256088"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4256088"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5" name="组合 14"/>
          <p:cNvGrpSpPr/>
          <p:nvPr>
            <p:custDataLst>
              <p:tags r:id="rId10"/>
            </p:custDataLst>
          </p:nvPr>
        </p:nvGrpSpPr>
        <p:grpSpPr>
          <a:xfrm>
            <a:off x="6634163" y="1727200"/>
            <a:ext cx="1301750" cy="4597400"/>
            <a:chOff x="6634163" y="1727200"/>
            <a:chExt cx="1301750" cy="4597400"/>
          </a:xfrm>
        </p:grpSpPr>
        <p:sp>
          <p:nvSpPr>
            <p:cNvPr id="16" name="任意多边形 15"/>
            <p:cNvSpPr/>
            <p:nvPr>
              <p:custDataLst>
                <p:tags r:id="rId11"/>
              </p:custDataLst>
            </p:nvPr>
          </p:nvSpPr>
          <p:spPr>
            <a:xfrm>
              <a:off x="6916738"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03</a:t>
              </a:r>
              <a:endParaRPr lang="zh-CN" altLang="en-US" sz="2400" dirty="0">
                <a:solidFill>
                  <a:schemeClr val="bg1"/>
                </a:solidFill>
              </a:endParaRPr>
            </a:p>
          </p:txBody>
        </p:sp>
        <p:sp>
          <p:nvSpPr>
            <p:cNvPr id="17" name="文本框 16"/>
            <p:cNvSpPr txBox="1"/>
            <p:nvPr>
              <p:custDataLst>
                <p:tags r:id="rId12"/>
              </p:custDataLst>
            </p:nvPr>
          </p:nvSpPr>
          <p:spPr>
            <a:xfrm>
              <a:off x="6634163"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6634163"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9" name="组合 18"/>
          <p:cNvGrpSpPr/>
          <p:nvPr>
            <p:custDataLst>
              <p:tags r:id="rId14"/>
            </p:custDataLst>
          </p:nvPr>
        </p:nvGrpSpPr>
        <p:grpSpPr>
          <a:xfrm>
            <a:off x="9012238" y="1727200"/>
            <a:ext cx="1301750" cy="4597400"/>
            <a:chOff x="9012238" y="1727200"/>
            <a:chExt cx="1301750" cy="4597400"/>
          </a:xfrm>
        </p:grpSpPr>
        <p:sp>
          <p:nvSpPr>
            <p:cNvPr id="20" name="任意多边形 19"/>
            <p:cNvSpPr/>
            <p:nvPr>
              <p:custDataLst>
                <p:tags r:id="rId15"/>
              </p:custDataLst>
            </p:nvPr>
          </p:nvSpPr>
          <p:spPr>
            <a:xfrm>
              <a:off x="9294813"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04</a:t>
              </a:r>
              <a:endParaRPr lang="zh-CN" altLang="en-US" sz="2400" dirty="0">
                <a:solidFill>
                  <a:schemeClr val="bg1"/>
                </a:solidFill>
              </a:endParaRPr>
            </a:p>
          </p:txBody>
        </p:sp>
        <p:sp>
          <p:nvSpPr>
            <p:cNvPr id="21" name="文本框 20"/>
            <p:cNvSpPr txBox="1"/>
            <p:nvPr>
              <p:custDataLst>
                <p:tags r:id="rId16"/>
              </p:custDataLst>
            </p:nvPr>
          </p:nvSpPr>
          <p:spPr>
            <a:xfrm>
              <a:off x="9012238"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22" name="文本框 21"/>
            <p:cNvSpPr txBox="1"/>
            <p:nvPr>
              <p:custDataLst>
                <p:tags r:id="rId17"/>
              </p:custDataLst>
            </p:nvPr>
          </p:nvSpPr>
          <p:spPr>
            <a:xfrm>
              <a:off x="9012238"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18"/>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9"/>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27178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custDataLst>
              <p:tags r:id="rId2"/>
            </p:custDataLst>
          </p:nvPr>
        </p:nvGrpSpPr>
        <p:grpSpPr>
          <a:xfrm>
            <a:off x="692150" y="1727200"/>
            <a:ext cx="1301750" cy="4597400"/>
            <a:chOff x="692150" y="1727200"/>
            <a:chExt cx="1301750" cy="4597400"/>
          </a:xfrm>
        </p:grpSpPr>
        <p:sp>
          <p:nvSpPr>
            <p:cNvPr id="8" name="任意多边形 7"/>
            <p:cNvSpPr/>
            <p:nvPr>
              <p:custDataLst>
                <p:tags r:id="rId3"/>
              </p:custDataLst>
            </p:nvPr>
          </p:nvSpPr>
          <p:spPr>
            <a:xfrm>
              <a:off x="9747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01</a:t>
              </a:r>
              <a:endParaRPr lang="zh-CN" altLang="en-US" sz="2400">
                <a:solidFill>
                  <a:schemeClr val="bg1"/>
                </a:solidFill>
              </a:endParaRPr>
            </a:p>
          </p:txBody>
        </p:sp>
        <p:sp>
          <p:nvSpPr>
            <p:cNvPr id="9" name="文本框 8"/>
            <p:cNvSpPr txBox="1"/>
            <p:nvPr>
              <p:custDataLst>
                <p:tags r:id="rId4"/>
              </p:custDataLst>
            </p:nvPr>
          </p:nvSpPr>
          <p:spPr>
            <a:xfrm>
              <a:off x="6921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6921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3070225" y="1727200"/>
            <a:ext cx="1301750" cy="4597400"/>
            <a:chOff x="3070225" y="1727200"/>
            <a:chExt cx="1301750" cy="4597400"/>
          </a:xfrm>
        </p:grpSpPr>
        <p:sp>
          <p:nvSpPr>
            <p:cNvPr id="12" name="任意多边形 11"/>
            <p:cNvSpPr/>
            <p:nvPr>
              <p:custDataLst>
                <p:tags r:id="rId7"/>
              </p:custDataLst>
            </p:nvPr>
          </p:nvSpPr>
          <p:spPr>
            <a:xfrm>
              <a:off x="3352800"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02</a:t>
              </a:r>
              <a:endParaRPr lang="zh-CN" altLang="en-US" sz="2400">
                <a:solidFill>
                  <a:schemeClr val="bg1"/>
                </a:solidFill>
              </a:endParaRPr>
            </a:p>
          </p:txBody>
        </p:sp>
        <p:sp>
          <p:nvSpPr>
            <p:cNvPr id="13" name="文本框 12"/>
            <p:cNvSpPr txBox="1"/>
            <p:nvPr>
              <p:custDataLst>
                <p:tags r:id="rId8"/>
              </p:custDataLst>
            </p:nvPr>
          </p:nvSpPr>
          <p:spPr>
            <a:xfrm>
              <a:off x="3070225"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3070225"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5" name="组合 14"/>
          <p:cNvGrpSpPr/>
          <p:nvPr>
            <p:custDataLst>
              <p:tags r:id="rId10"/>
            </p:custDataLst>
          </p:nvPr>
        </p:nvGrpSpPr>
        <p:grpSpPr>
          <a:xfrm>
            <a:off x="5448300" y="1727200"/>
            <a:ext cx="1301750" cy="4597400"/>
            <a:chOff x="5448300" y="1727200"/>
            <a:chExt cx="1301750" cy="4597400"/>
          </a:xfrm>
        </p:grpSpPr>
        <p:sp>
          <p:nvSpPr>
            <p:cNvPr id="16" name="任意多边形 15"/>
            <p:cNvSpPr/>
            <p:nvPr>
              <p:custDataLst>
                <p:tags r:id="rId11"/>
              </p:custDataLst>
            </p:nvPr>
          </p:nvSpPr>
          <p:spPr>
            <a:xfrm>
              <a:off x="573087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03</a:t>
              </a:r>
              <a:endParaRPr lang="zh-CN" altLang="en-US" sz="2400">
                <a:solidFill>
                  <a:schemeClr val="bg1"/>
                </a:solidFill>
              </a:endParaRPr>
            </a:p>
          </p:txBody>
        </p:sp>
        <p:sp>
          <p:nvSpPr>
            <p:cNvPr id="17" name="文本框 16"/>
            <p:cNvSpPr txBox="1"/>
            <p:nvPr>
              <p:custDataLst>
                <p:tags r:id="rId12"/>
              </p:custDataLst>
            </p:nvPr>
          </p:nvSpPr>
          <p:spPr>
            <a:xfrm>
              <a:off x="544830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dirty="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544830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9" name="组合 18"/>
          <p:cNvGrpSpPr/>
          <p:nvPr>
            <p:custDataLst>
              <p:tags r:id="rId14"/>
            </p:custDataLst>
          </p:nvPr>
        </p:nvGrpSpPr>
        <p:grpSpPr>
          <a:xfrm>
            <a:off x="7826375" y="1727200"/>
            <a:ext cx="1301750" cy="4597400"/>
            <a:chOff x="7826375" y="1727200"/>
            <a:chExt cx="1301750" cy="4597400"/>
          </a:xfrm>
        </p:grpSpPr>
        <p:sp>
          <p:nvSpPr>
            <p:cNvPr id="20" name="任意多边形 19"/>
            <p:cNvSpPr/>
            <p:nvPr>
              <p:custDataLst>
                <p:tags r:id="rId15"/>
              </p:custDataLst>
            </p:nvPr>
          </p:nvSpPr>
          <p:spPr>
            <a:xfrm>
              <a:off x="8108950"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04</a:t>
              </a:r>
              <a:endParaRPr lang="zh-CN" altLang="en-US" sz="2400">
                <a:solidFill>
                  <a:schemeClr val="bg1"/>
                </a:solidFill>
              </a:endParaRPr>
            </a:p>
          </p:txBody>
        </p:sp>
        <p:sp>
          <p:nvSpPr>
            <p:cNvPr id="21" name="文本框 20"/>
            <p:cNvSpPr txBox="1"/>
            <p:nvPr>
              <p:custDataLst>
                <p:tags r:id="rId16"/>
              </p:custDataLst>
            </p:nvPr>
          </p:nvSpPr>
          <p:spPr>
            <a:xfrm>
              <a:off x="7826375"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22" name="文本框 21"/>
            <p:cNvSpPr txBox="1"/>
            <p:nvPr>
              <p:custDataLst>
                <p:tags r:id="rId17"/>
              </p:custDataLst>
            </p:nvPr>
          </p:nvSpPr>
          <p:spPr>
            <a:xfrm>
              <a:off x="7826375"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23" name="组合 22"/>
          <p:cNvGrpSpPr/>
          <p:nvPr>
            <p:custDataLst>
              <p:tags r:id="rId18"/>
            </p:custDataLst>
          </p:nvPr>
        </p:nvGrpSpPr>
        <p:grpSpPr>
          <a:xfrm>
            <a:off x="10204450" y="1727200"/>
            <a:ext cx="1301750" cy="4597400"/>
            <a:chOff x="10204450" y="1727200"/>
            <a:chExt cx="1301750" cy="4597400"/>
          </a:xfrm>
        </p:grpSpPr>
        <p:sp>
          <p:nvSpPr>
            <p:cNvPr id="24" name="任意多边形 23"/>
            <p:cNvSpPr/>
            <p:nvPr>
              <p:custDataLst>
                <p:tags r:id="rId19"/>
              </p:custDataLst>
            </p:nvPr>
          </p:nvSpPr>
          <p:spPr>
            <a:xfrm>
              <a:off x="10487024"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05</a:t>
              </a:r>
              <a:endParaRPr lang="zh-CN" altLang="en-US" sz="2400">
                <a:solidFill>
                  <a:schemeClr val="bg1"/>
                </a:solidFill>
              </a:endParaRPr>
            </a:p>
          </p:txBody>
        </p:sp>
        <p:sp>
          <p:nvSpPr>
            <p:cNvPr id="25" name="文本框 24"/>
            <p:cNvSpPr txBox="1"/>
            <p:nvPr>
              <p:custDataLst>
                <p:tags r:id="rId20"/>
              </p:custDataLst>
            </p:nvPr>
          </p:nvSpPr>
          <p:spPr>
            <a:xfrm>
              <a:off x="102044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26" name="文本框 25"/>
            <p:cNvSpPr txBox="1"/>
            <p:nvPr>
              <p:custDataLst>
                <p:tags r:id="rId21"/>
              </p:custDataLst>
            </p:nvPr>
          </p:nvSpPr>
          <p:spPr>
            <a:xfrm>
              <a:off x="102044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22"/>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Spring</a:t>
            </a:r>
            <a:r>
              <a:rPr lang="zh-CN" altLang="zh-CN" dirty="0"/>
              <a:t>是啥</a:t>
            </a:r>
            <a:endParaRPr lang="zh-CN" altLang="zh-CN" dirty="0"/>
          </a:p>
        </p:txBody>
      </p:sp>
      <p:pic>
        <p:nvPicPr>
          <p:cNvPr id="4" name="内容占位符 3"/>
          <p:cNvPicPr>
            <a:picLocks noChangeAspect="1"/>
          </p:cNvPicPr>
          <p:nvPr>
            <p:ph idx="1"/>
          </p:nvPr>
        </p:nvPicPr>
        <p:blipFill>
          <a:blip r:embed="rId2"/>
          <a:stretch>
            <a:fillRect/>
          </a:stretch>
        </p:blipFill>
        <p:spPr>
          <a:xfrm>
            <a:off x="1090295" y="1423035"/>
            <a:ext cx="9896475" cy="4572000"/>
          </a:xfrm>
          <a:prstGeom prst="rect">
            <a:avLst/>
          </a:prstGeom>
        </p:spPr>
      </p:pic>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27178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custDataLst>
              <p:tags r:id="rId2"/>
            </p:custDataLst>
          </p:nvPr>
        </p:nvGrpSpPr>
        <p:grpSpPr>
          <a:xfrm>
            <a:off x="692150" y="1727200"/>
            <a:ext cx="1301750" cy="4597400"/>
            <a:chOff x="692150" y="1727200"/>
            <a:chExt cx="1301750" cy="4597400"/>
          </a:xfrm>
        </p:grpSpPr>
        <p:sp>
          <p:nvSpPr>
            <p:cNvPr id="8" name="任意多边形 7"/>
            <p:cNvSpPr/>
            <p:nvPr>
              <p:custDataLst>
                <p:tags r:id="rId3"/>
              </p:custDataLst>
            </p:nvPr>
          </p:nvSpPr>
          <p:spPr>
            <a:xfrm>
              <a:off x="9747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01</a:t>
              </a:r>
              <a:endParaRPr lang="zh-CN" altLang="en-US" sz="2400">
                <a:solidFill>
                  <a:schemeClr val="bg1"/>
                </a:solidFill>
              </a:endParaRPr>
            </a:p>
          </p:txBody>
        </p:sp>
        <p:sp>
          <p:nvSpPr>
            <p:cNvPr id="9" name="文本框 8"/>
            <p:cNvSpPr txBox="1"/>
            <p:nvPr>
              <p:custDataLst>
                <p:tags r:id="rId4"/>
              </p:custDataLst>
            </p:nvPr>
          </p:nvSpPr>
          <p:spPr>
            <a:xfrm>
              <a:off x="6921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6921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2594610" y="1727200"/>
            <a:ext cx="1301750" cy="4597400"/>
            <a:chOff x="2594610" y="1727200"/>
            <a:chExt cx="1301750" cy="4597400"/>
          </a:xfrm>
        </p:grpSpPr>
        <p:sp>
          <p:nvSpPr>
            <p:cNvPr id="12" name="任意多边形 11"/>
            <p:cNvSpPr/>
            <p:nvPr>
              <p:custDataLst>
                <p:tags r:id="rId7"/>
              </p:custDataLst>
            </p:nvPr>
          </p:nvSpPr>
          <p:spPr>
            <a:xfrm>
              <a:off x="287718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02</a:t>
              </a:r>
              <a:endParaRPr lang="zh-CN" altLang="en-US" sz="2400">
                <a:solidFill>
                  <a:schemeClr val="bg1"/>
                </a:solidFill>
              </a:endParaRPr>
            </a:p>
          </p:txBody>
        </p:sp>
        <p:sp>
          <p:nvSpPr>
            <p:cNvPr id="13" name="文本框 12"/>
            <p:cNvSpPr txBox="1"/>
            <p:nvPr>
              <p:custDataLst>
                <p:tags r:id="rId8"/>
              </p:custDataLst>
            </p:nvPr>
          </p:nvSpPr>
          <p:spPr>
            <a:xfrm>
              <a:off x="259461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259461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5" name="组合 14"/>
          <p:cNvGrpSpPr/>
          <p:nvPr>
            <p:custDataLst>
              <p:tags r:id="rId10"/>
            </p:custDataLst>
          </p:nvPr>
        </p:nvGrpSpPr>
        <p:grpSpPr>
          <a:xfrm>
            <a:off x="4497070" y="1727200"/>
            <a:ext cx="1301750" cy="4597400"/>
            <a:chOff x="4497070" y="1727200"/>
            <a:chExt cx="1301750" cy="4597400"/>
          </a:xfrm>
        </p:grpSpPr>
        <p:sp>
          <p:nvSpPr>
            <p:cNvPr id="16" name="任意多边形 15"/>
            <p:cNvSpPr/>
            <p:nvPr>
              <p:custDataLst>
                <p:tags r:id="rId11"/>
              </p:custDataLst>
            </p:nvPr>
          </p:nvSpPr>
          <p:spPr>
            <a:xfrm>
              <a:off x="477964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03</a:t>
              </a:r>
              <a:endParaRPr lang="zh-CN" altLang="en-US" sz="2400">
                <a:solidFill>
                  <a:schemeClr val="bg1"/>
                </a:solidFill>
              </a:endParaRPr>
            </a:p>
          </p:txBody>
        </p:sp>
        <p:sp>
          <p:nvSpPr>
            <p:cNvPr id="17" name="文本框 16"/>
            <p:cNvSpPr txBox="1"/>
            <p:nvPr>
              <p:custDataLst>
                <p:tags r:id="rId12"/>
              </p:custDataLst>
            </p:nvPr>
          </p:nvSpPr>
          <p:spPr>
            <a:xfrm>
              <a:off x="449707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449707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9" name="组合 18"/>
          <p:cNvGrpSpPr/>
          <p:nvPr>
            <p:custDataLst>
              <p:tags r:id="rId14"/>
            </p:custDataLst>
          </p:nvPr>
        </p:nvGrpSpPr>
        <p:grpSpPr>
          <a:xfrm>
            <a:off x="6399530" y="1727200"/>
            <a:ext cx="1301750" cy="4597400"/>
            <a:chOff x="6399530" y="1727200"/>
            <a:chExt cx="1301750" cy="4597400"/>
          </a:xfrm>
        </p:grpSpPr>
        <p:sp>
          <p:nvSpPr>
            <p:cNvPr id="20" name="任意多边形 19"/>
            <p:cNvSpPr/>
            <p:nvPr>
              <p:custDataLst>
                <p:tags r:id="rId15"/>
              </p:custDataLst>
            </p:nvPr>
          </p:nvSpPr>
          <p:spPr>
            <a:xfrm>
              <a:off x="668210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04</a:t>
              </a:r>
              <a:endParaRPr lang="zh-CN" altLang="en-US" sz="2400">
                <a:solidFill>
                  <a:schemeClr val="bg1"/>
                </a:solidFill>
              </a:endParaRPr>
            </a:p>
          </p:txBody>
        </p:sp>
        <p:sp>
          <p:nvSpPr>
            <p:cNvPr id="21" name="文本框 20"/>
            <p:cNvSpPr txBox="1"/>
            <p:nvPr>
              <p:custDataLst>
                <p:tags r:id="rId16"/>
              </p:custDataLst>
            </p:nvPr>
          </p:nvSpPr>
          <p:spPr>
            <a:xfrm>
              <a:off x="639953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22" name="文本框 21"/>
            <p:cNvSpPr txBox="1"/>
            <p:nvPr>
              <p:custDataLst>
                <p:tags r:id="rId17"/>
              </p:custDataLst>
            </p:nvPr>
          </p:nvSpPr>
          <p:spPr>
            <a:xfrm>
              <a:off x="639953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23" name="组合 22"/>
          <p:cNvGrpSpPr/>
          <p:nvPr>
            <p:custDataLst>
              <p:tags r:id="rId18"/>
            </p:custDataLst>
          </p:nvPr>
        </p:nvGrpSpPr>
        <p:grpSpPr>
          <a:xfrm>
            <a:off x="8301990" y="1727200"/>
            <a:ext cx="1301750" cy="4597400"/>
            <a:chOff x="8301990" y="1727200"/>
            <a:chExt cx="1301750" cy="4597400"/>
          </a:xfrm>
        </p:grpSpPr>
        <p:sp>
          <p:nvSpPr>
            <p:cNvPr id="24" name="任意多边形 23"/>
            <p:cNvSpPr/>
            <p:nvPr>
              <p:custDataLst>
                <p:tags r:id="rId19"/>
              </p:custDataLst>
            </p:nvPr>
          </p:nvSpPr>
          <p:spPr>
            <a:xfrm>
              <a:off x="8584564"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05</a:t>
              </a:r>
              <a:endParaRPr lang="zh-CN" altLang="en-US" sz="2400">
                <a:solidFill>
                  <a:schemeClr val="bg1"/>
                </a:solidFill>
              </a:endParaRPr>
            </a:p>
          </p:txBody>
        </p:sp>
        <p:sp>
          <p:nvSpPr>
            <p:cNvPr id="25" name="文本框 24"/>
            <p:cNvSpPr txBox="1"/>
            <p:nvPr>
              <p:custDataLst>
                <p:tags r:id="rId20"/>
              </p:custDataLst>
            </p:nvPr>
          </p:nvSpPr>
          <p:spPr>
            <a:xfrm>
              <a:off x="830199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26" name="文本框 25"/>
            <p:cNvSpPr txBox="1"/>
            <p:nvPr>
              <p:custDataLst>
                <p:tags r:id="rId21"/>
              </p:custDataLst>
            </p:nvPr>
          </p:nvSpPr>
          <p:spPr>
            <a:xfrm>
              <a:off x="830199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27" name="组合 26"/>
          <p:cNvGrpSpPr/>
          <p:nvPr>
            <p:custDataLst>
              <p:tags r:id="rId22"/>
            </p:custDataLst>
          </p:nvPr>
        </p:nvGrpSpPr>
        <p:grpSpPr>
          <a:xfrm>
            <a:off x="10204450" y="1727200"/>
            <a:ext cx="1301750" cy="4597400"/>
            <a:chOff x="10204450" y="1727200"/>
            <a:chExt cx="1301750" cy="4597400"/>
          </a:xfrm>
        </p:grpSpPr>
        <p:sp>
          <p:nvSpPr>
            <p:cNvPr id="28" name="任意多边形 27"/>
            <p:cNvSpPr/>
            <p:nvPr>
              <p:custDataLst>
                <p:tags r:id="rId23"/>
              </p:custDataLst>
            </p:nvPr>
          </p:nvSpPr>
          <p:spPr>
            <a:xfrm>
              <a:off x="104870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06</a:t>
              </a:r>
              <a:endParaRPr lang="zh-CN" altLang="en-US" sz="2400">
                <a:solidFill>
                  <a:schemeClr val="bg1"/>
                </a:solidFill>
              </a:endParaRPr>
            </a:p>
          </p:txBody>
        </p:sp>
        <p:sp>
          <p:nvSpPr>
            <p:cNvPr id="29" name="文本框 28"/>
            <p:cNvSpPr txBox="1"/>
            <p:nvPr>
              <p:custDataLst>
                <p:tags r:id="rId24"/>
              </p:custDataLst>
            </p:nvPr>
          </p:nvSpPr>
          <p:spPr>
            <a:xfrm>
              <a:off x="102044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30" name="文本框 29"/>
            <p:cNvSpPr txBox="1"/>
            <p:nvPr>
              <p:custDataLst>
                <p:tags r:id="rId25"/>
              </p:custDataLst>
            </p:nvPr>
          </p:nvSpPr>
          <p:spPr>
            <a:xfrm>
              <a:off x="102044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2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等腰三角形 7"/>
          <p:cNvSpPr/>
          <p:nvPr>
            <p:custDataLst>
              <p:tags r:id="rId1"/>
            </p:custDataLst>
          </p:nvPr>
        </p:nvSpPr>
        <p:spPr>
          <a:xfrm rot="5400000" flipH="1">
            <a:off x="3248991" y="2384457"/>
            <a:ext cx="405797" cy="331638"/>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custDataLst>
              <p:tags r:id="rId2"/>
            </p:custDataLst>
          </p:nvPr>
        </p:nvPicPr>
        <p:blipFill rotWithShape="1">
          <a:blip r:embed="rId3"/>
          <a:srcRect l="88021" t="22712" r="2955" b="25212"/>
          <a:stretch>
            <a:fillRect/>
          </a:stretch>
        </p:blipFill>
        <p:spPr>
          <a:xfrm>
            <a:off x="3289589" y="1841118"/>
            <a:ext cx="104335" cy="3960000"/>
          </a:xfrm>
          <a:prstGeom prst="rect">
            <a:avLst/>
          </a:prstGeom>
        </p:spPr>
      </p:pic>
      <p:sp>
        <p:nvSpPr>
          <p:cNvPr id="20" name="直角三角形 19"/>
          <p:cNvSpPr/>
          <p:nvPr>
            <p:custDataLst>
              <p:tags r:id="rId4"/>
            </p:custDataLst>
          </p:nvPr>
        </p:nvSpPr>
        <p:spPr>
          <a:xfrm flipH="1">
            <a:off x="2997201" y="2523071"/>
            <a:ext cx="622013" cy="399864"/>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15"/>
          <p:cNvSpPr/>
          <p:nvPr>
            <p:custDataLst>
              <p:tags r:id="rId5"/>
            </p:custDataLst>
          </p:nvPr>
        </p:nvSpPr>
        <p:spPr>
          <a:xfrm>
            <a:off x="2997203" y="2922935"/>
            <a:ext cx="2132605" cy="144105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400" smtClean="0">
                <a:solidFill>
                  <a:schemeClr val="bg1"/>
                </a:solidFill>
                <a:latin typeface="+mj-lt"/>
                <a:ea typeface="+mj-ea"/>
                <a:cs typeface="+mj-cs"/>
              </a:rPr>
              <a:t>LOREM IPSU</a:t>
            </a:r>
            <a:endParaRPr lang="zh-CN" altLang="en-US" sz="2400" dirty="0">
              <a:solidFill>
                <a:schemeClr val="bg1"/>
              </a:solidFill>
              <a:latin typeface="+mj-lt"/>
              <a:ea typeface="+mj-ea"/>
              <a:cs typeface="+mj-cs"/>
            </a:endParaRPr>
          </a:p>
        </p:txBody>
      </p:sp>
      <p:sp>
        <p:nvSpPr>
          <p:cNvPr id="3" name="文本框 2"/>
          <p:cNvSpPr txBox="1"/>
          <p:nvPr>
            <p:custDataLst>
              <p:tags r:id="rId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
        <p:nvSpPr>
          <p:cNvPr id="4" name="文本框 3"/>
          <p:cNvSpPr txBox="1"/>
          <p:nvPr>
            <p:custDataLst>
              <p:tags r:id="rId7"/>
            </p:custDataLst>
          </p:nvPr>
        </p:nvSpPr>
        <p:spPr>
          <a:xfrm>
            <a:off x="5628172" y="1751138"/>
            <a:ext cx="3566628" cy="3825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fontAlgn="base">
              <a:lnSpc>
                <a:spcPct val="150000"/>
              </a:lnSpc>
              <a:spcBef>
                <a:spcPct val="0"/>
              </a:spcBef>
              <a:spcAft>
                <a:spcPct val="0"/>
              </a:spcAft>
              <a:defRPr>
                <a:solidFill>
                  <a:schemeClr val="tx1">
                    <a:lumMod val="50000"/>
                    <a:lumOff val="50000"/>
                  </a:schemeClr>
                </a:solidFill>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pt-BR" altLang="zh-CN" smtClean="0"/>
              <a:t>Lorem ipsum dolor sit amet, consectetur adipisicing elit.</a:t>
            </a:r>
            <a:endParaRPr lang="zh-CN" altLang="en-US" dirty="0"/>
          </a:p>
        </p:txBody>
      </p:sp>
    </p:spTree>
    <p:custDataLst>
      <p:tags r:id="rId8"/>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2396119" y="1517025"/>
            <a:ext cx="2502698" cy="2776848"/>
            <a:chOff x="778511" y="1161425"/>
            <a:chExt cx="2502698" cy="2776848"/>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dirty="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4" name="组合 3"/>
          <p:cNvGrpSpPr/>
          <p:nvPr>
            <p:custDataLst>
              <p:tags r:id="rId8"/>
            </p:custDataLst>
          </p:nvPr>
        </p:nvGrpSpPr>
        <p:grpSpPr>
          <a:xfrm>
            <a:off x="7293184" y="2734093"/>
            <a:ext cx="2502698" cy="2776848"/>
            <a:chOff x="2471026" y="3796051"/>
            <a:chExt cx="2502698" cy="2776848"/>
          </a:xfrm>
        </p:grpSpPr>
        <p:sp>
          <p:nvSpPr>
            <p:cNvPr id="31" name="等腰三角形 7"/>
            <p:cNvSpPr/>
            <p:nvPr>
              <p:custDataLst>
                <p:tags r:id="rId9"/>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10"/>
              </p:custDataLst>
            </p:nvPr>
          </p:nvSpPr>
          <p:spPr bwMode="gray">
            <a:xfrm>
              <a:off x="273130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11"/>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12"/>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13"/>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dirty="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14"/>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1001686" y="1351925"/>
            <a:ext cx="2502698" cy="2776848"/>
            <a:chOff x="778511" y="1161425"/>
            <a:chExt cx="2502698" cy="2776848"/>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0" name="组合 49"/>
          <p:cNvGrpSpPr/>
          <p:nvPr>
            <p:custDataLst>
              <p:tags r:id="rId8"/>
            </p:custDataLst>
          </p:nvPr>
        </p:nvGrpSpPr>
        <p:grpSpPr>
          <a:xfrm>
            <a:off x="8687616" y="3085080"/>
            <a:ext cx="2502698" cy="2776848"/>
            <a:chOff x="4163541" y="1161425"/>
            <a:chExt cx="2502698" cy="2776848"/>
          </a:xfrm>
        </p:grpSpPr>
        <p:sp>
          <p:nvSpPr>
            <p:cNvPr id="18" name="等腰三角形 7"/>
            <p:cNvSpPr/>
            <p:nvPr>
              <p:custDataLst>
                <p:tags r:id="rId9"/>
              </p:custDataLst>
            </p:nvPr>
          </p:nvSpPr>
          <p:spPr>
            <a:xfrm rot="5400000" flipH="1">
              <a:off x="434324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442381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4345080" y="1161425"/>
              <a:ext cx="78741" cy="2434136"/>
            </a:xfrm>
            <a:prstGeom prst="rect">
              <a:avLst/>
            </a:prstGeom>
          </p:spPr>
        </p:pic>
        <p:sp>
          <p:nvSpPr>
            <p:cNvPr id="21" name="直角三角形 20"/>
            <p:cNvSpPr/>
            <p:nvPr>
              <p:custDataLst>
                <p:tags r:id="rId12"/>
              </p:custDataLst>
            </p:nvPr>
          </p:nvSpPr>
          <p:spPr>
            <a:xfrm flipH="1">
              <a:off x="416354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16354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dirty="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4" name="组合 3"/>
          <p:cNvGrpSpPr/>
          <p:nvPr>
            <p:custDataLst>
              <p:tags r:id="rId14"/>
            </p:custDataLst>
          </p:nvPr>
        </p:nvGrpSpPr>
        <p:grpSpPr>
          <a:xfrm>
            <a:off x="4844651" y="2218502"/>
            <a:ext cx="2502698" cy="2776848"/>
            <a:chOff x="2471026" y="3796051"/>
            <a:chExt cx="2502698" cy="2776848"/>
          </a:xfrm>
        </p:grpSpPr>
        <p:sp>
          <p:nvSpPr>
            <p:cNvPr id="31" name="等腰三角形 7"/>
            <p:cNvSpPr/>
            <p:nvPr>
              <p:custDataLst>
                <p:tags r:id="rId15"/>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16"/>
              </p:custDataLst>
            </p:nvPr>
          </p:nvSpPr>
          <p:spPr bwMode="gray">
            <a:xfrm>
              <a:off x="273130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17"/>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18"/>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19"/>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20"/>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708978" y="1161425"/>
            <a:ext cx="2502698" cy="2919197"/>
            <a:chOff x="778511" y="1161425"/>
            <a:chExt cx="2502698" cy="2919197"/>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0" name="组合 49"/>
          <p:cNvGrpSpPr/>
          <p:nvPr>
            <p:custDataLst>
              <p:tags r:id="rId8"/>
            </p:custDataLst>
          </p:nvPr>
        </p:nvGrpSpPr>
        <p:grpSpPr>
          <a:xfrm>
            <a:off x="6223208" y="1161425"/>
            <a:ext cx="2502698" cy="2776848"/>
            <a:chOff x="4163541" y="1161425"/>
            <a:chExt cx="2502698" cy="2776848"/>
          </a:xfrm>
        </p:grpSpPr>
        <p:sp>
          <p:nvSpPr>
            <p:cNvPr id="18" name="等腰三角形 7"/>
            <p:cNvSpPr/>
            <p:nvPr>
              <p:custDataLst>
                <p:tags r:id="rId9"/>
              </p:custDataLst>
            </p:nvPr>
          </p:nvSpPr>
          <p:spPr>
            <a:xfrm rot="5400000" flipH="1">
              <a:off x="434324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442381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4345080" y="1161425"/>
              <a:ext cx="78741" cy="2434136"/>
            </a:xfrm>
            <a:prstGeom prst="rect">
              <a:avLst/>
            </a:prstGeom>
          </p:spPr>
        </p:pic>
        <p:sp>
          <p:nvSpPr>
            <p:cNvPr id="21" name="直角三角形 20"/>
            <p:cNvSpPr/>
            <p:nvPr>
              <p:custDataLst>
                <p:tags r:id="rId12"/>
              </p:custDataLst>
            </p:nvPr>
          </p:nvSpPr>
          <p:spPr>
            <a:xfrm flipH="1">
              <a:off x="416354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16354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4" name="组合 3"/>
          <p:cNvGrpSpPr/>
          <p:nvPr>
            <p:custDataLst>
              <p:tags r:id="rId14"/>
            </p:custDataLst>
          </p:nvPr>
        </p:nvGrpSpPr>
        <p:grpSpPr>
          <a:xfrm>
            <a:off x="3466093" y="3137111"/>
            <a:ext cx="2502698" cy="2776848"/>
            <a:chOff x="2471026" y="3796051"/>
            <a:chExt cx="2502698" cy="2776848"/>
          </a:xfrm>
        </p:grpSpPr>
        <p:sp>
          <p:nvSpPr>
            <p:cNvPr id="31" name="等腰三角形 7"/>
            <p:cNvSpPr/>
            <p:nvPr>
              <p:custDataLst>
                <p:tags r:id="rId15"/>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16"/>
              </p:custDataLst>
            </p:nvPr>
          </p:nvSpPr>
          <p:spPr bwMode="gray">
            <a:xfrm>
              <a:off x="273130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17"/>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18"/>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19"/>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7" name="组合 6"/>
          <p:cNvGrpSpPr/>
          <p:nvPr>
            <p:custDataLst>
              <p:tags r:id="rId20"/>
            </p:custDataLst>
          </p:nvPr>
        </p:nvGrpSpPr>
        <p:grpSpPr>
          <a:xfrm>
            <a:off x="8980324" y="3137111"/>
            <a:ext cx="2502698" cy="2776848"/>
            <a:chOff x="5856056" y="3796051"/>
            <a:chExt cx="2502698" cy="2776848"/>
          </a:xfrm>
        </p:grpSpPr>
        <p:sp>
          <p:nvSpPr>
            <p:cNvPr id="37" name="等腰三角形 7"/>
            <p:cNvSpPr/>
            <p:nvPr>
              <p:custDataLst>
                <p:tags r:id="rId21"/>
              </p:custDataLst>
            </p:nvPr>
          </p:nvSpPr>
          <p:spPr>
            <a:xfrm rot="5400000" flipH="1">
              <a:off x="603576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8" name="Rectangle 17"/>
            <p:cNvSpPr>
              <a:spLocks noChangeArrowheads="1"/>
            </p:cNvSpPr>
            <p:nvPr>
              <p:custDataLst>
                <p:tags r:id="rId22"/>
              </p:custDataLst>
            </p:nvPr>
          </p:nvSpPr>
          <p:spPr bwMode="gray">
            <a:xfrm>
              <a:off x="611633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9" name="图片 38"/>
            <p:cNvPicPr>
              <a:picLocks noChangeAspect="1"/>
            </p:cNvPicPr>
            <p:nvPr>
              <p:custDataLst>
                <p:tags r:id="rId23"/>
              </p:custDataLst>
            </p:nvPr>
          </p:nvPicPr>
          <p:blipFill rotWithShape="1">
            <a:blip r:embed="rId5"/>
            <a:srcRect l="88021" t="22712" r="2955" b="25212"/>
            <a:stretch>
              <a:fillRect/>
            </a:stretch>
          </p:blipFill>
          <p:spPr>
            <a:xfrm>
              <a:off x="6037595" y="3796051"/>
              <a:ext cx="78741" cy="2434136"/>
            </a:xfrm>
            <a:prstGeom prst="rect">
              <a:avLst/>
            </a:prstGeom>
          </p:spPr>
        </p:pic>
        <p:sp>
          <p:nvSpPr>
            <p:cNvPr id="40" name="直角三角形 39"/>
            <p:cNvSpPr/>
            <p:nvPr>
              <p:custDataLst>
                <p:tags r:id="rId24"/>
              </p:custDataLst>
            </p:nvPr>
          </p:nvSpPr>
          <p:spPr>
            <a:xfrm flipH="1">
              <a:off x="585605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1" name="平行四边形 15"/>
            <p:cNvSpPr/>
            <p:nvPr>
              <p:custDataLst>
                <p:tags r:id="rId25"/>
              </p:custDataLst>
            </p:nvPr>
          </p:nvSpPr>
          <p:spPr>
            <a:xfrm>
              <a:off x="585605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2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7"/>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732156" y="1081913"/>
            <a:ext cx="2502698" cy="2919197"/>
            <a:chOff x="732156" y="1081913"/>
            <a:chExt cx="2502698" cy="2919197"/>
          </a:xfrm>
        </p:grpSpPr>
        <p:sp>
          <p:nvSpPr>
            <p:cNvPr id="12" name="等腰三角形 7"/>
            <p:cNvSpPr/>
            <p:nvPr>
              <p:custDataLst>
                <p:tags r:id="rId2"/>
              </p:custDataLst>
            </p:nvPr>
          </p:nvSpPr>
          <p:spPr>
            <a:xfrm rot="5400000" flipH="1">
              <a:off x="911860" y="1566632"/>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992434" y="2778465"/>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13695" y="1081913"/>
              <a:ext cx="78741" cy="2434136"/>
            </a:xfrm>
            <a:prstGeom prst="rect">
              <a:avLst/>
            </a:prstGeom>
          </p:spPr>
        </p:pic>
        <p:sp>
          <p:nvSpPr>
            <p:cNvPr id="15" name="直角三角形 14"/>
            <p:cNvSpPr/>
            <p:nvPr>
              <p:custDataLst>
                <p:tags r:id="rId6"/>
              </p:custDataLst>
            </p:nvPr>
          </p:nvSpPr>
          <p:spPr>
            <a:xfrm flipH="1">
              <a:off x="732156" y="1655832"/>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32158" y="1858060"/>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2" name="组合 1"/>
          <p:cNvGrpSpPr/>
          <p:nvPr>
            <p:custDataLst>
              <p:tags r:id="rId8"/>
            </p:custDataLst>
          </p:nvPr>
        </p:nvGrpSpPr>
        <p:grpSpPr>
          <a:xfrm>
            <a:off x="4844652" y="1081913"/>
            <a:ext cx="2502698" cy="2919197"/>
            <a:chOff x="4844652" y="1081913"/>
            <a:chExt cx="2502698" cy="2919197"/>
          </a:xfrm>
        </p:grpSpPr>
        <p:sp>
          <p:nvSpPr>
            <p:cNvPr id="18" name="等腰三角形 7"/>
            <p:cNvSpPr/>
            <p:nvPr>
              <p:custDataLst>
                <p:tags r:id="rId9"/>
              </p:custDataLst>
            </p:nvPr>
          </p:nvSpPr>
          <p:spPr>
            <a:xfrm rot="5400000" flipH="1">
              <a:off x="5024356" y="1566632"/>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5104930" y="2778465"/>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5026191" y="1081913"/>
              <a:ext cx="78741" cy="2434136"/>
            </a:xfrm>
            <a:prstGeom prst="rect">
              <a:avLst/>
            </a:prstGeom>
          </p:spPr>
        </p:pic>
        <p:sp>
          <p:nvSpPr>
            <p:cNvPr id="21" name="直角三角形 20"/>
            <p:cNvSpPr/>
            <p:nvPr>
              <p:custDataLst>
                <p:tags r:id="rId12"/>
              </p:custDataLst>
            </p:nvPr>
          </p:nvSpPr>
          <p:spPr>
            <a:xfrm flipH="1">
              <a:off x="4844652" y="1655832"/>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844654" y="1858060"/>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 name="组合 4"/>
          <p:cNvGrpSpPr/>
          <p:nvPr>
            <p:custDataLst>
              <p:tags r:id="rId14"/>
            </p:custDataLst>
          </p:nvPr>
        </p:nvGrpSpPr>
        <p:grpSpPr>
          <a:xfrm>
            <a:off x="8957147" y="1081913"/>
            <a:ext cx="2502698" cy="2919197"/>
            <a:chOff x="8957147" y="1081913"/>
            <a:chExt cx="2502698" cy="2919197"/>
          </a:xfrm>
        </p:grpSpPr>
        <p:sp>
          <p:nvSpPr>
            <p:cNvPr id="25" name="等腰三角形 7"/>
            <p:cNvSpPr/>
            <p:nvPr>
              <p:custDataLst>
                <p:tags r:id="rId15"/>
              </p:custDataLst>
            </p:nvPr>
          </p:nvSpPr>
          <p:spPr>
            <a:xfrm rot="5400000" flipH="1">
              <a:off x="9136851" y="1566632"/>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26" name="Rectangle 17"/>
            <p:cNvSpPr>
              <a:spLocks noChangeArrowheads="1"/>
            </p:cNvSpPr>
            <p:nvPr>
              <p:custDataLst>
                <p:tags r:id="rId16"/>
              </p:custDataLst>
            </p:nvPr>
          </p:nvSpPr>
          <p:spPr bwMode="gray">
            <a:xfrm>
              <a:off x="9217425" y="2778465"/>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7" name="图片 26"/>
            <p:cNvPicPr>
              <a:picLocks noChangeAspect="1"/>
            </p:cNvPicPr>
            <p:nvPr>
              <p:custDataLst>
                <p:tags r:id="rId17"/>
              </p:custDataLst>
            </p:nvPr>
          </p:nvPicPr>
          <p:blipFill rotWithShape="1">
            <a:blip r:embed="rId5"/>
            <a:srcRect l="88021" t="22712" r="2955" b="25212"/>
            <a:stretch>
              <a:fillRect/>
            </a:stretch>
          </p:blipFill>
          <p:spPr>
            <a:xfrm>
              <a:off x="9138686" y="1081913"/>
              <a:ext cx="78741" cy="2434136"/>
            </a:xfrm>
            <a:prstGeom prst="rect">
              <a:avLst/>
            </a:prstGeom>
          </p:spPr>
        </p:pic>
        <p:sp>
          <p:nvSpPr>
            <p:cNvPr id="28" name="直角三角形 27"/>
            <p:cNvSpPr/>
            <p:nvPr>
              <p:custDataLst>
                <p:tags r:id="rId18"/>
              </p:custDataLst>
            </p:nvPr>
          </p:nvSpPr>
          <p:spPr>
            <a:xfrm flipH="1">
              <a:off x="8957147" y="1655832"/>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9" name="平行四边形 15"/>
            <p:cNvSpPr/>
            <p:nvPr>
              <p:custDataLst>
                <p:tags r:id="rId19"/>
              </p:custDataLst>
            </p:nvPr>
          </p:nvSpPr>
          <p:spPr>
            <a:xfrm>
              <a:off x="8957149" y="1858060"/>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9" name="组合 8"/>
          <p:cNvGrpSpPr/>
          <p:nvPr>
            <p:custDataLst>
              <p:tags r:id="rId20"/>
            </p:custDataLst>
          </p:nvPr>
        </p:nvGrpSpPr>
        <p:grpSpPr>
          <a:xfrm>
            <a:off x="2788404" y="3716539"/>
            <a:ext cx="2502698" cy="2919197"/>
            <a:chOff x="2788404" y="3716539"/>
            <a:chExt cx="2502698" cy="2919197"/>
          </a:xfrm>
        </p:grpSpPr>
        <p:sp>
          <p:nvSpPr>
            <p:cNvPr id="31" name="等腰三角形 7"/>
            <p:cNvSpPr/>
            <p:nvPr>
              <p:custDataLst>
                <p:tags r:id="rId21"/>
              </p:custDataLst>
            </p:nvPr>
          </p:nvSpPr>
          <p:spPr>
            <a:xfrm rot="5400000" flipH="1">
              <a:off x="2968108" y="4201258"/>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22"/>
              </p:custDataLst>
            </p:nvPr>
          </p:nvSpPr>
          <p:spPr bwMode="gray">
            <a:xfrm>
              <a:off x="3048682" y="5413091"/>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23"/>
              </p:custDataLst>
            </p:nvPr>
          </p:nvPicPr>
          <p:blipFill rotWithShape="1">
            <a:blip r:embed="rId5"/>
            <a:srcRect l="88021" t="22712" r="2955" b="25212"/>
            <a:stretch>
              <a:fillRect/>
            </a:stretch>
          </p:blipFill>
          <p:spPr>
            <a:xfrm>
              <a:off x="2969943" y="3716539"/>
              <a:ext cx="78741" cy="2434136"/>
            </a:xfrm>
            <a:prstGeom prst="rect">
              <a:avLst/>
            </a:prstGeom>
          </p:spPr>
        </p:pic>
        <p:sp>
          <p:nvSpPr>
            <p:cNvPr id="34" name="直角三角形 33"/>
            <p:cNvSpPr/>
            <p:nvPr>
              <p:custDataLst>
                <p:tags r:id="rId24"/>
              </p:custDataLst>
            </p:nvPr>
          </p:nvSpPr>
          <p:spPr>
            <a:xfrm flipH="1">
              <a:off x="2788404" y="4290458"/>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25"/>
              </p:custDataLst>
            </p:nvPr>
          </p:nvSpPr>
          <p:spPr>
            <a:xfrm>
              <a:off x="2788406" y="4492686"/>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8" name="组合 7"/>
          <p:cNvGrpSpPr/>
          <p:nvPr>
            <p:custDataLst>
              <p:tags r:id="rId26"/>
            </p:custDataLst>
          </p:nvPr>
        </p:nvGrpSpPr>
        <p:grpSpPr>
          <a:xfrm>
            <a:off x="6900900" y="3716539"/>
            <a:ext cx="2502698" cy="2919197"/>
            <a:chOff x="6900900" y="3716539"/>
            <a:chExt cx="2502698" cy="2919197"/>
          </a:xfrm>
        </p:grpSpPr>
        <p:sp>
          <p:nvSpPr>
            <p:cNvPr id="37" name="等腰三角形 7"/>
            <p:cNvSpPr/>
            <p:nvPr>
              <p:custDataLst>
                <p:tags r:id="rId27"/>
              </p:custDataLst>
            </p:nvPr>
          </p:nvSpPr>
          <p:spPr>
            <a:xfrm rot="5400000" flipH="1">
              <a:off x="7080604" y="4201258"/>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8" name="Rectangle 17"/>
            <p:cNvSpPr>
              <a:spLocks noChangeArrowheads="1"/>
            </p:cNvSpPr>
            <p:nvPr>
              <p:custDataLst>
                <p:tags r:id="rId28"/>
              </p:custDataLst>
            </p:nvPr>
          </p:nvSpPr>
          <p:spPr bwMode="gray">
            <a:xfrm>
              <a:off x="7161178" y="5413091"/>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9" name="图片 38"/>
            <p:cNvPicPr>
              <a:picLocks noChangeAspect="1"/>
            </p:cNvPicPr>
            <p:nvPr>
              <p:custDataLst>
                <p:tags r:id="rId29"/>
              </p:custDataLst>
            </p:nvPr>
          </p:nvPicPr>
          <p:blipFill rotWithShape="1">
            <a:blip r:embed="rId5"/>
            <a:srcRect l="88021" t="22712" r="2955" b="25212"/>
            <a:stretch>
              <a:fillRect/>
            </a:stretch>
          </p:blipFill>
          <p:spPr>
            <a:xfrm>
              <a:off x="7082439" y="3716539"/>
              <a:ext cx="78741" cy="2434136"/>
            </a:xfrm>
            <a:prstGeom prst="rect">
              <a:avLst/>
            </a:prstGeom>
          </p:spPr>
        </p:pic>
        <p:sp>
          <p:nvSpPr>
            <p:cNvPr id="40" name="直角三角形 39"/>
            <p:cNvSpPr/>
            <p:nvPr>
              <p:custDataLst>
                <p:tags r:id="rId30"/>
              </p:custDataLst>
            </p:nvPr>
          </p:nvSpPr>
          <p:spPr>
            <a:xfrm flipH="1">
              <a:off x="6900900" y="4290458"/>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1" name="平行四边形 15"/>
            <p:cNvSpPr/>
            <p:nvPr>
              <p:custDataLst>
                <p:tags r:id="rId31"/>
              </p:custDataLst>
            </p:nvPr>
          </p:nvSpPr>
          <p:spPr>
            <a:xfrm>
              <a:off x="6900902" y="4492686"/>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32"/>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3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778511" y="1161425"/>
            <a:ext cx="2502698" cy="2919197"/>
            <a:chOff x="778511" y="1161425"/>
            <a:chExt cx="2502698" cy="2919197"/>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2" name="组合 1"/>
          <p:cNvGrpSpPr/>
          <p:nvPr>
            <p:custDataLst>
              <p:tags r:id="rId8"/>
            </p:custDataLst>
          </p:nvPr>
        </p:nvGrpSpPr>
        <p:grpSpPr>
          <a:xfrm>
            <a:off x="4163541" y="1161425"/>
            <a:ext cx="2502698" cy="2919197"/>
            <a:chOff x="4163541" y="1161425"/>
            <a:chExt cx="2502698" cy="2919197"/>
          </a:xfrm>
        </p:grpSpPr>
        <p:sp>
          <p:nvSpPr>
            <p:cNvPr id="18" name="等腰三角形 7"/>
            <p:cNvSpPr/>
            <p:nvPr>
              <p:custDataLst>
                <p:tags r:id="rId9"/>
              </p:custDataLst>
            </p:nvPr>
          </p:nvSpPr>
          <p:spPr>
            <a:xfrm rot="5400000" flipH="1">
              <a:off x="434324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442381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4345080" y="1161425"/>
              <a:ext cx="78741" cy="2434136"/>
            </a:xfrm>
            <a:prstGeom prst="rect">
              <a:avLst/>
            </a:prstGeom>
          </p:spPr>
        </p:pic>
        <p:sp>
          <p:nvSpPr>
            <p:cNvPr id="21" name="直角三角形 20"/>
            <p:cNvSpPr/>
            <p:nvPr>
              <p:custDataLst>
                <p:tags r:id="rId12"/>
              </p:custDataLst>
            </p:nvPr>
          </p:nvSpPr>
          <p:spPr>
            <a:xfrm flipH="1">
              <a:off x="416354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16354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 name="组合 4"/>
          <p:cNvGrpSpPr/>
          <p:nvPr>
            <p:custDataLst>
              <p:tags r:id="rId14"/>
            </p:custDataLst>
          </p:nvPr>
        </p:nvGrpSpPr>
        <p:grpSpPr>
          <a:xfrm>
            <a:off x="7548571" y="1161425"/>
            <a:ext cx="2502698" cy="2919197"/>
            <a:chOff x="7548571" y="1161425"/>
            <a:chExt cx="2502698" cy="2919197"/>
          </a:xfrm>
        </p:grpSpPr>
        <p:sp>
          <p:nvSpPr>
            <p:cNvPr id="25" name="等腰三角形 7"/>
            <p:cNvSpPr/>
            <p:nvPr>
              <p:custDataLst>
                <p:tags r:id="rId15"/>
              </p:custDataLst>
            </p:nvPr>
          </p:nvSpPr>
          <p:spPr>
            <a:xfrm rot="5400000" flipH="1">
              <a:off x="772827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26" name="Rectangle 17"/>
            <p:cNvSpPr>
              <a:spLocks noChangeArrowheads="1"/>
            </p:cNvSpPr>
            <p:nvPr>
              <p:custDataLst>
                <p:tags r:id="rId16"/>
              </p:custDataLst>
            </p:nvPr>
          </p:nvSpPr>
          <p:spPr bwMode="gray">
            <a:xfrm>
              <a:off x="780884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7" name="图片 26"/>
            <p:cNvPicPr>
              <a:picLocks noChangeAspect="1"/>
            </p:cNvPicPr>
            <p:nvPr>
              <p:custDataLst>
                <p:tags r:id="rId17"/>
              </p:custDataLst>
            </p:nvPr>
          </p:nvPicPr>
          <p:blipFill rotWithShape="1">
            <a:blip r:embed="rId5"/>
            <a:srcRect l="88021" t="22712" r="2955" b="25212"/>
            <a:stretch>
              <a:fillRect/>
            </a:stretch>
          </p:blipFill>
          <p:spPr>
            <a:xfrm>
              <a:off x="7730110" y="1161425"/>
              <a:ext cx="78741" cy="2434136"/>
            </a:xfrm>
            <a:prstGeom prst="rect">
              <a:avLst/>
            </a:prstGeom>
          </p:spPr>
        </p:pic>
        <p:sp>
          <p:nvSpPr>
            <p:cNvPr id="28" name="直角三角形 27"/>
            <p:cNvSpPr/>
            <p:nvPr>
              <p:custDataLst>
                <p:tags r:id="rId18"/>
              </p:custDataLst>
            </p:nvPr>
          </p:nvSpPr>
          <p:spPr>
            <a:xfrm flipH="1">
              <a:off x="754857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9" name="平行四边形 15"/>
            <p:cNvSpPr/>
            <p:nvPr>
              <p:custDataLst>
                <p:tags r:id="rId19"/>
              </p:custDataLst>
            </p:nvPr>
          </p:nvSpPr>
          <p:spPr>
            <a:xfrm>
              <a:off x="754857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10" name="组合 9"/>
          <p:cNvGrpSpPr/>
          <p:nvPr>
            <p:custDataLst>
              <p:tags r:id="rId20"/>
            </p:custDataLst>
          </p:nvPr>
        </p:nvGrpSpPr>
        <p:grpSpPr>
          <a:xfrm>
            <a:off x="2471026" y="3796051"/>
            <a:ext cx="2502698" cy="2919197"/>
            <a:chOff x="2471026" y="3796051"/>
            <a:chExt cx="2502698" cy="2919197"/>
          </a:xfrm>
        </p:grpSpPr>
        <p:sp>
          <p:nvSpPr>
            <p:cNvPr id="31" name="等腰三角形 7"/>
            <p:cNvSpPr/>
            <p:nvPr>
              <p:custDataLst>
                <p:tags r:id="rId21"/>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22"/>
              </p:custDataLst>
            </p:nvPr>
          </p:nvSpPr>
          <p:spPr bwMode="gray">
            <a:xfrm>
              <a:off x="2731304" y="5492603"/>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23"/>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24"/>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25"/>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9" name="组合 8"/>
          <p:cNvGrpSpPr/>
          <p:nvPr>
            <p:custDataLst>
              <p:tags r:id="rId26"/>
            </p:custDataLst>
          </p:nvPr>
        </p:nvGrpSpPr>
        <p:grpSpPr>
          <a:xfrm>
            <a:off x="5856056" y="3796051"/>
            <a:ext cx="2502698" cy="2919197"/>
            <a:chOff x="5856056" y="3796051"/>
            <a:chExt cx="2502698" cy="2919197"/>
          </a:xfrm>
        </p:grpSpPr>
        <p:sp>
          <p:nvSpPr>
            <p:cNvPr id="37" name="等腰三角形 7"/>
            <p:cNvSpPr/>
            <p:nvPr>
              <p:custDataLst>
                <p:tags r:id="rId27"/>
              </p:custDataLst>
            </p:nvPr>
          </p:nvSpPr>
          <p:spPr>
            <a:xfrm rot="5400000" flipH="1">
              <a:off x="603576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8" name="Rectangle 17"/>
            <p:cNvSpPr>
              <a:spLocks noChangeArrowheads="1"/>
            </p:cNvSpPr>
            <p:nvPr>
              <p:custDataLst>
                <p:tags r:id="rId28"/>
              </p:custDataLst>
            </p:nvPr>
          </p:nvSpPr>
          <p:spPr bwMode="gray">
            <a:xfrm>
              <a:off x="6116334" y="5492603"/>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9" name="图片 38"/>
            <p:cNvPicPr>
              <a:picLocks noChangeAspect="1"/>
            </p:cNvPicPr>
            <p:nvPr>
              <p:custDataLst>
                <p:tags r:id="rId29"/>
              </p:custDataLst>
            </p:nvPr>
          </p:nvPicPr>
          <p:blipFill rotWithShape="1">
            <a:blip r:embed="rId5"/>
            <a:srcRect l="88021" t="22712" r="2955" b="25212"/>
            <a:stretch>
              <a:fillRect/>
            </a:stretch>
          </p:blipFill>
          <p:spPr>
            <a:xfrm>
              <a:off x="6037595" y="3796051"/>
              <a:ext cx="78741" cy="2434136"/>
            </a:xfrm>
            <a:prstGeom prst="rect">
              <a:avLst/>
            </a:prstGeom>
          </p:spPr>
        </p:pic>
        <p:sp>
          <p:nvSpPr>
            <p:cNvPr id="40" name="直角三角形 39"/>
            <p:cNvSpPr/>
            <p:nvPr>
              <p:custDataLst>
                <p:tags r:id="rId30"/>
              </p:custDataLst>
            </p:nvPr>
          </p:nvSpPr>
          <p:spPr>
            <a:xfrm flipH="1">
              <a:off x="585605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1" name="平行四边形 15"/>
            <p:cNvSpPr/>
            <p:nvPr>
              <p:custDataLst>
                <p:tags r:id="rId31"/>
              </p:custDataLst>
            </p:nvPr>
          </p:nvSpPr>
          <p:spPr>
            <a:xfrm>
              <a:off x="585605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8" name="组合 7"/>
          <p:cNvGrpSpPr/>
          <p:nvPr>
            <p:custDataLst>
              <p:tags r:id="rId32"/>
            </p:custDataLst>
          </p:nvPr>
        </p:nvGrpSpPr>
        <p:grpSpPr>
          <a:xfrm>
            <a:off x="9241084" y="3796051"/>
            <a:ext cx="2502698" cy="2919197"/>
            <a:chOff x="9241084" y="3796051"/>
            <a:chExt cx="2502698" cy="2919197"/>
          </a:xfrm>
        </p:grpSpPr>
        <p:sp>
          <p:nvSpPr>
            <p:cNvPr id="43" name="等腰三角形 7"/>
            <p:cNvSpPr/>
            <p:nvPr>
              <p:custDataLst>
                <p:tags r:id="rId33"/>
              </p:custDataLst>
            </p:nvPr>
          </p:nvSpPr>
          <p:spPr>
            <a:xfrm rot="5400000" flipH="1">
              <a:off x="9420788"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44" name="Rectangle 17"/>
            <p:cNvSpPr>
              <a:spLocks noChangeArrowheads="1"/>
            </p:cNvSpPr>
            <p:nvPr>
              <p:custDataLst>
                <p:tags r:id="rId34"/>
              </p:custDataLst>
            </p:nvPr>
          </p:nvSpPr>
          <p:spPr bwMode="gray">
            <a:xfrm>
              <a:off x="9501362" y="5492603"/>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45" name="图片 44"/>
            <p:cNvPicPr>
              <a:picLocks noChangeAspect="1"/>
            </p:cNvPicPr>
            <p:nvPr>
              <p:custDataLst>
                <p:tags r:id="rId35"/>
              </p:custDataLst>
            </p:nvPr>
          </p:nvPicPr>
          <p:blipFill rotWithShape="1">
            <a:blip r:embed="rId5"/>
            <a:srcRect l="88021" t="22712" r="2955" b="25212"/>
            <a:stretch>
              <a:fillRect/>
            </a:stretch>
          </p:blipFill>
          <p:spPr>
            <a:xfrm>
              <a:off x="9422623" y="3796051"/>
              <a:ext cx="78741" cy="2434136"/>
            </a:xfrm>
            <a:prstGeom prst="rect">
              <a:avLst/>
            </a:prstGeom>
          </p:spPr>
        </p:pic>
        <p:sp>
          <p:nvSpPr>
            <p:cNvPr id="46" name="直角三角形 45"/>
            <p:cNvSpPr/>
            <p:nvPr>
              <p:custDataLst>
                <p:tags r:id="rId36"/>
              </p:custDataLst>
            </p:nvPr>
          </p:nvSpPr>
          <p:spPr>
            <a:xfrm flipH="1">
              <a:off x="9241084"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7" name="平行四边形 15"/>
            <p:cNvSpPr/>
            <p:nvPr>
              <p:custDataLst>
                <p:tags r:id="rId37"/>
              </p:custDataLst>
            </p:nvPr>
          </p:nvSpPr>
          <p:spPr>
            <a:xfrm>
              <a:off x="9241086"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38"/>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39"/>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smtClean="0"/>
              <a:t>LOREM IPSUM DOLOR LOREM </a:t>
            </a:r>
            <a:endParaRPr lang="zh-CN" altLang="en-US" dirty="0"/>
          </a:p>
        </p:txBody>
      </p:sp>
      <p:pic>
        <p:nvPicPr>
          <p:cNvPr id="2" name="图片占位符 1"/>
          <p:cNvPicPr>
            <a:picLocks noGrp="1" noChangeAspect="1"/>
          </p:cNvPicPr>
          <p:nvPr>
            <p:ph type="pic" idx="1"/>
            <p:custDataLst>
              <p:tags r:id="rId2"/>
            </p:custDataLst>
          </p:nvPr>
        </p:nvPicPr>
        <p:blipFill>
          <a:blip r:embed="rId3">
            <a:extLst>
              <a:ext uri="{28A0092B-C50C-407E-A947-70E740481C1C}">
                <a14:useLocalDpi xmlns:a14="http://schemas.microsoft.com/office/drawing/2010/main" val="0"/>
              </a:ext>
            </a:extLst>
          </a:blip>
          <a:srcRect l="2" r="2"/>
          <a:stretch>
            <a:fillRect/>
          </a:stretch>
        </p:blipFill>
        <p:spPr/>
      </p:pic>
      <p:sp>
        <p:nvSpPr>
          <p:cNvPr id="6" name="文本占位符 5"/>
          <p:cNvSpPr>
            <a:spLocks noGrp="1"/>
          </p:cNvSpPr>
          <p:nvPr>
            <p:ph type="body" sz="half" idx="2"/>
            <p:custDataLst>
              <p:tags r:id="rId4"/>
            </p:custDataLst>
          </p:nvPr>
        </p:nvSpPr>
        <p:spPr/>
        <p:txBody>
          <a:body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cxnSp>
        <p:nvCxnSpPr>
          <p:cNvPr id="10" name="直接连接符 9"/>
          <p:cNvCxnSpPr/>
          <p:nvPr>
            <p:custDataLst>
              <p:tags r:id="rId5"/>
            </p:custDataLst>
          </p:nvPr>
        </p:nvCxnSpPr>
        <p:spPr>
          <a:xfrm>
            <a:off x="1726572" y="953588"/>
            <a:ext cx="87376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726572" y="2278216"/>
            <a:ext cx="87376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custDataLst>
      <p:tags r:id="rId7"/>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550912">
            <a:off x="7067323" y="1586124"/>
            <a:ext cx="2462314" cy="2462314"/>
          </a:xfrm>
          <a:prstGeom prst="rect">
            <a:avLst/>
          </a:prstGeom>
          <a:blipFill>
            <a:blip r:embed="rId2"/>
            <a:srcRect/>
            <a:stretch>
              <a:fillRect l="-25342" r="-25342"/>
            </a:stretch>
          </a:blipFill>
          <a:ln w="82550">
            <a:solidFill>
              <a:srgbClr val="FFFFFF"/>
            </a:soli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3"/>
            </p:custDataLst>
          </p:nvPr>
        </p:nvSpPr>
        <p:spPr>
          <a:xfrm rot="20550912">
            <a:off x="2269394" y="1742891"/>
            <a:ext cx="2462314" cy="2462314"/>
          </a:xfrm>
          <a:prstGeom prst="rect">
            <a:avLst/>
          </a:prstGeom>
          <a:blipFill>
            <a:blip r:embed="rId4"/>
            <a:srcRect/>
            <a:stretch>
              <a:fillRect l="-16650" t="-439" r="-33016" b="439"/>
            </a:stretch>
          </a:blipFill>
          <a:ln w="82550">
            <a:solidFill>
              <a:srgbClr val="FFFFFF"/>
            </a:soli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5"/>
            </p:custDataLst>
          </p:nvPr>
        </p:nvSpPr>
        <p:spPr>
          <a:xfrm rot="18839070">
            <a:off x="1591076" y="2003294"/>
            <a:ext cx="1123367" cy="657293"/>
          </a:xfrm>
          <a:prstGeom prst="rect">
            <a:avLst/>
          </a:prstGeom>
          <a:gradFill>
            <a:gsLst>
              <a:gs pos="0">
                <a:schemeClr val="accent1">
                  <a:lumMod val="5000"/>
                  <a:lumOff val="95000"/>
                  <a:alpha val="0"/>
                </a:schemeClr>
              </a:gs>
              <a:gs pos="37000">
                <a:srgbClr val="676665"/>
              </a:gs>
              <a:gs pos="61000">
                <a:srgbClr val="676665"/>
              </a:gs>
              <a:gs pos="100000">
                <a:schemeClr val="bg1">
                  <a:alpha val="0"/>
                </a:schemeClr>
              </a:gs>
            </a:gsLst>
            <a:lin ang="0" scaled="1"/>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 name="矩形 15"/>
          <p:cNvSpPr/>
          <p:nvPr>
            <p:custDataLst>
              <p:tags r:id="rId6"/>
            </p:custDataLst>
          </p:nvPr>
        </p:nvSpPr>
        <p:spPr>
          <a:xfrm rot="18839070">
            <a:off x="1419830" y="1874597"/>
            <a:ext cx="1293828" cy="6572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7"/>
            </p:custDataLst>
          </p:nvPr>
        </p:nvSpPr>
        <p:spPr>
          <a:xfrm>
            <a:off x="2101174" y="4826664"/>
            <a:ext cx="7741485" cy="1172629"/>
          </a:xfrm>
          <a:prstGeom prst="rect">
            <a:avLst/>
          </a:prstGeom>
        </p:spPr>
        <p:txBody>
          <a:bodyPr wrap="square">
            <a:normAutofit/>
          </a:bodyPr>
          <a:lstStyle/>
          <a:p>
            <a:pPr>
              <a:lnSpc>
                <a:spcPct val="130000"/>
              </a:lnSpc>
            </a:pPr>
            <a:r>
              <a:rPr lang="en-US" altLang="zh-CN" kern="0" smtClean="0">
                <a:effectLst/>
              </a:rPr>
              <a:t>Lorem ipsum dolor sit amet, consectetur adipisicing elit, sed do eiusmod tempor incididunt ut labore et dolore magna aliqua. </a:t>
            </a:r>
            <a:endParaRPr lang="zh-CN" altLang="en-US" dirty="0"/>
          </a:p>
        </p:txBody>
      </p:sp>
      <p:sp>
        <p:nvSpPr>
          <p:cNvPr id="17" name="矩形 16"/>
          <p:cNvSpPr/>
          <p:nvPr>
            <p:custDataLst>
              <p:tags r:id="rId8"/>
            </p:custDataLst>
          </p:nvPr>
        </p:nvSpPr>
        <p:spPr>
          <a:xfrm rot="18839070">
            <a:off x="6195339" y="1738400"/>
            <a:ext cx="1123367" cy="657293"/>
          </a:xfrm>
          <a:prstGeom prst="rect">
            <a:avLst/>
          </a:prstGeom>
          <a:gradFill>
            <a:gsLst>
              <a:gs pos="0">
                <a:schemeClr val="accent1">
                  <a:lumMod val="5000"/>
                  <a:lumOff val="95000"/>
                  <a:alpha val="0"/>
                </a:schemeClr>
              </a:gs>
              <a:gs pos="37000">
                <a:srgbClr val="676665"/>
              </a:gs>
              <a:gs pos="61000">
                <a:srgbClr val="676665"/>
              </a:gs>
              <a:gs pos="100000">
                <a:schemeClr val="bg1">
                  <a:alpha val="0"/>
                </a:schemeClr>
              </a:gs>
            </a:gsLst>
            <a:lin ang="0" scaled="1"/>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p:cNvSpPr/>
          <p:nvPr>
            <p:custDataLst>
              <p:tags r:id="rId9"/>
            </p:custDataLst>
          </p:nvPr>
        </p:nvSpPr>
        <p:spPr>
          <a:xfrm rot="18839070">
            <a:off x="5998462" y="1638161"/>
            <a:ext cx="1293828" cy="6572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10"/>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custDataLst>
              <p:tags r:id="rId1"/>
            </p:custDataLst>
          </p:nvPr>
        </p:nvSpPr>
        <p:spPr>
          <a:xfrm>
            <a:off x="4168775" y="2749551"/>
            <a:ext cx="3886200" cy="715963"/>
          </a:xfrm>
          <a:prstGeom prst="roundRect">
            <a:avLst>
              <a:gd name="adj" fmla="val 50000"/>
            </a:avLst>
          </a:prstGeom>
          <a:solidFill>
            <a:srgbClr val="FFFFFF"/>
          </a:solidFill>
          <a:ln w="381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lstStyle/>
          <a:p>
            <a:pPr algn="ctr">
              <a:defRPr/>
            </a:pPr>
            <a:r>
              <a:rPr lang="zh-CN" altLang="en-US" sz="2400" smtClean="0">
                <a:solidFill>
                  <a:schemeClr val="tx1"/>
                </a:solidFill>
                <a:latin typeface="+mj-lt"/>
                <a:ea typeface="+mj-ea"/>
                <a:cs typeface="+mj-cs"/>
              </a:rPr>
              <a:t>提问   答  疑</a:t>
            </a:r>
            <a:endParaRPr lang="zh-CN" altLang="en-US" sz="2800" dirty="0">
              <a:solidFill>
                <a:schemeClr val="tx1"/>
              </a:solidFill>
              <a:latin typeface="+mj-lt"/>
              <a:ea typeface="+mj-ea"/>
              <a:cs typeface="+mj-cs"/>
            </a:endParaRPr>
          </a:p>
        </p:txBody>
      </p:sp>
      <p:cxnSp>
        <p:nvCxnSpPr>
          <p:cNvPr id="11" name="直接连接符 10"/>
          <p:cNvCxnSpPr/>
          <p:nvPr>
            <p:custDataLst>
              <p:tags r:id="rId2"/>
            </p:custDataLst>
          </p:nvPr>
        </p:nvCxnSpPr>
        <p:spPr bwMode="auto">
          <a:xfrm rot="1027264" flipH="1">
            <a:off x="7983538" y="2157413"/>
            <a:ext cx="12700" cy="347662"/>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3"/>
            </p:custDataLst>
          </p:nvPr>
        </p:nvCxnSpPr>
        <p:spPr bwMode="auto">
          <a:xfrm rot="1027264" flipH="1">
            <a:off x="8140701" y="2270125"/>
            <a:ext cx="150813" cy="34925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bwMode="auto">
          <a:xfrm rot="1027264" flipH="1">
            <a:off x="8221663" y="2624139"/>
            <a:ext cx="133350" cy="161925"/>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5"/>
            </p:custDataLst>
          </p:nvPr>
        </p:nvCxnSpPr>
        <p:spPr bwMode="auto">
          <a:xfrm flipH="1">
            <a:off x="3611563" y="3357563"/>
            <a:ext cx="258762" cy="150812"/>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6"/>
            </p:custDataLst>
          </p:nvPr>
        </p:nvCxnSpPr>
        <p:spPr bwMode="auto">
          <a:xfrm flipH="1">
            <a:off x="3725864" y="3560764"/>
            <a:ext cx="268287" cy="352425"/>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7"/>
            </p:custDataLst>
          </p:nvPr>
        </p:nvCxnSpPr>
        <p:spPr bwMode="auto">
          <a:xfrm flipH="1">
            <a:off x="4057650" y="3722688"/>
            <a:ext cx="76200" cy="334962"/>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 name="任意多边形 17"/>
          <p:cNvSpPr/>
          <p:nvPr>
            <p:custDataLst>
              <p:tags r:id="rId8"/>
            </p:custDataLst>
          </p:nvPr>
        </p:nvSpPr>
        <p:spPr>
          <a:xfrm>
            <a:off x="5959475" y="2786063"/>
            <a:ext cx="935038" cy="1179512"/>
          </a:xfrm>
          <a:custGeom>
            <a:avLst/>
            <a:gdLst>
              <a:gd name="connsiteX0" fmla="*/ 520043 w 1508125"/>
              <a:gd name="connsiteY0" fmla="*/ 72811 h 1905000"/>
              <a:gd name="connsiteX1" fmla="*/ 72858 w 1508125"/>
              <a:gd name="connsiteY1" fmla="*/ 519703 h 1905000"/>
              <a:gd name="connsiteX2" fmla="*/ 520043 w 1508125"/>
              <a:gd name="connsiteY2" fmla="*/ 966596 h 1905000"/>
              <a:gd name="connsiteX3" fmla="*/ 967228 w 1508125"/>
              <a:gd name="connsiteY3" fmla="*/ 519703 h 1905000"/>
              <a:gd name="connsiteX4" fmla="*/ 520043 w 1508125"/>
              <a:gd name="connsiteY4" fmla="*/ 72811 h 1905000"/>
              <a:gd name="connsiteX5" fmla="*/ 520043 w 1508125"/>
              <a:gd name="connsiteY5" fmla="*/ 0 h 1905000"/>
              <a:gd name="connsiteX6" fmla="*/ 1040086 w 1508125"/>
              <a:gd name="connsiteY6" fmla="*/ 519703 h 1905000"/>
              <a:gd name="connsiteX7" fmla="*/ 838502 w 1508125"/>
              <a:gd name="connsiteY7" fmla="*/ 929951 h 1905000"/>
              <a:gd name="connsiteX8" fmla="*/ 947488 w 1508125"/>
              <a:gd name="connsiteY8" fmla="*/ 1099058 h 1905000"/>
              <a:gd name="connsiteX9" fmla="*/ 980820 w 1508125"/>
              <a:gd name="connsiteY9" fmla="*/ 1075193 h 1905000"/>
              <a:gd name="connsiteX10" fmla="*/ 1504732 w 1508125"/>
              <a:gd name="connsiteY10" fmla="*/ 1823103 h 1905000"/>
              <a:gd name="connsiteX11" fmla="*/ 1394159 w 1508125"/>
              <a:gd name="connsiteY11" fmla="*/ 1903952 h 1905000"/>
              <a:gd name="connsiteX12" fmla="*/ 859270 w 1508125"/>
              <a:gd name="connsiteY12" fmla="*/ 1162220 h 1905000"/>
              <a:gd name="connsiteX13" fmla="*/ 891053 w 1508125"/>
              <a:gd name="connsiteY13" fmla="*/ 1139464 h 1905000"/>
              <a:gd name="connsiteX14" fmla="*/ 781019 w 1508125"/>
              <a:gd name="connsiteY14" fmla="*/ 968732 h 1905000"/>
              <a:gd name="connsiteX15" fmla="*/ 520043 w 1508125"/>
              <a:gd name="connsiteY15" fmla="*/ 1039406 h 1905000"/>
              <a:gd name="connsiteX16" fmla="*/ 0 w 1508125"/>
              <a:gd name="connsiteY16" fmla="*/ 519703 h 1905000"/>
              <a:gd name="connsiteX17" fmla="*/ 520043 w 1508125"/>
              <a:gd name="connsiteY17" fmla="*/ 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08125" h="1905000">
                <a:moveTo>
                  <a:pt x="520043" y="72811"/>
                </a:moveTo>
                <a:cubicBezTo>
                  <a:pt x="273070" y="72811"/>
                  <a:pt x="72858" y="272891"/>
                  <a:pt x="72858" y="519703"/>
                </a:cubicBezTo>
                <a:cubicBezTo>
                  <a:pt x="72858" y="766515"/>
                  <a:pt x="273070" y="966596"/>
                  <a:pt x="520043" y="966596"/>
                </a:cubicBezTo>
                <a:cubicBezTo>
                  <a:pt x="767016" y="966596"/>
                  <a:pt x="967228" y="766515"/>
                  <a:pt x="967228" y="519703"/>
                </a:cubicBezTo>
                <a:cubicBezTo>
                  <a:pt x="967228" y="272891"/>
                  <a:pt x="767016" y="72811"/>
                  <a:pt x="520043" y="72811"/>
                </a:cubicBezTo>
                <a:close/>
                <a:moveTo>
                  <a:pt x="520043" y="0"/>
                </a:moveTo>
                <a:cubicBezTo>
                  <a:pt x="807255" y="0"/>
                  <a:pt x="1040086" y="232679"/>
                  <a:pt x="1040086" y="519703"/>
                </a:cubicBezTo>
                <a:cubicBezTo>
                  <a:pt x="1040086" y="686685"/>
                  <a:pt x="961283" y="835273"/>
                  <a:pt x="838502" y="929951"/>
                </a:cubicBezTo>
                <a:lnTo>
                  <a:pt x="947488" y="1099058"/>
                </a:lnTo>
                <a:lnTo>
                  <a:pt x="980820" y="1075193"/>
                </a:lnTo>
                <a:cubicBezTo>
                  <a:pt x="1402638" y="1441264"/>
                  <a:pt x="1531612" y="1722024"/>
                  <a:pt x="1504732" y="1823103"/>
                </a:cubicBezTo>
                <a:cubicBezTo>
                  <a:pt x="1495679" y="1891591"/>
                  <a:pt x="1433003" y="1909893"/>
                  <a:pt x="1394159" y="1903952"/>
                </a:cubicBezTo>
                <a:cubicBezTo>
                  <a:pt x="1137923" y="1842919"/>
                  <a:pt x="944541" y="1361818"/>
                  <a:pt x="859270" y="1162220"/>
                </a:cubicBezTo>
                <a:lnTo>
                  <a:pt x="891053" y="1139464"/>
                </a:lnTo>
                <a:lnTo>
                  <a:pt x="781019" y="968732"/>
                </a:lnTo>
                <a:cubicBezTo>
                  <a:pt x="704512" y="1013829"/>
                  <a:pt x="615267" y="1039406"/>
                  <a:pt x="520043" y="1039406"/>
                </a:cubicBezTo>
                <a:cubicBezTo>
                  <a:pt x="232831" y="1039406"/>
                  <a:pt x="0" y="806727"/>
                  <a:pt x="0" y="519703"/>
                </a:cubicBezTo>
                <a:cubicBezTo>
                  <a:pt x="0" y="232679"/>
                  <a:pt x="232831" y="0"/>
                  <a:pt x="52004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ustDataLst>
      <p:tags r:id="rId9"/>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Spring</a:t>
            </a:r>
            <a:r>
              <a:rPr lang="zh-CN" altLang="zh-CN" dirty="0"/>
              <a:t>涉及的设计模式</a:t>
            </a:r>
            <a:endParaRPr lang="zh-CN" altLang="zh-CN" dirty="0"/>
          </a:p>
        </p:txBody>
      </p:sp>
      <p:sp>
        <p:nvSpPr>
          <p:cNvPr id="3" name="内容占位符 2"/>
          <p:cNvSpPr/>
          <p:nvPr>
            <p:ph idx="1"/>
          </p:nvPr>
        </p:nvSpPr>
        <p:spPr/>
        <p:txBody>
          <a:bodyPr/>
          <a:p>
            <a:r>
              <a:rPr lang="zh-CN" altLang="en-US"/>
              <a:t>代理模式：事情给它做，被它持有自己的对象</a:t>
            </a:r>
            <a:endParaRPr lang="zh-CN" altLang="en-US"/>
          </a:p>
          <a:p>
            <a:r>
              <a:rPr lang="zh-CN" altLang="en-US"/>
              <a:t>工厂模式：隐藏复杂实现，只暴露结果</a:t>
            </a:r>
            <a:endParaRPr lang="zh-CN" altLang="en-US"/>
          </a:p>
          <a:p>
            <a:r>
              <a:rPr lang="zh-CN" altLang="en-US"/>
              <a:t>单例模式：系统生命期间，该实例有且仅有一个</a:t>
            </a:r>
            <a:endParaRPr lang="zh-CN" altLang="en-US"/>
          </a:p>
          <a:p>
            <a:r>
              <a:rPr lang="zh-CN" altLang="en-US"/>
              <a:t>委托模式：自己不干事，交由它人干</a:t>
            </a:r>
            <a:endParaRPr lang="zh-CN" altLang="en-US"/>
          </a:p>
          <a:p>
            <a:r>
              <a:rPr lang="zh-CN" altLang="en-US"/>
              <a:t>策略模式：不同的方式，相同的预期结果</a:t>
            </a:r>
            <a:endParaRPr lang="zh-CN" altLang="en-US"/>
          </a:p>
          <a:p>
            <a:r>
              <a:rPr lang="zh-CN" altLang="en-US"/>
              <a:t>原型模式：（模板模式）不是</a:t>
            </a:r>
            <a:r>
              <a:rPr lang="en-US" altLang="zh-CN"/>
              <a:t>new</a:t>
            </a:r>
            <a:r>
              <a:t>，而是从</a:t>
            </a:r>
            <a:r>
              <a:rPr lang="en-US" altLang="zh-CN"/>
              <a:t>prototype</a:t>
            </a:r>
            <a:r>
              <a:t>拷贝生成</a:t>
            </a:r>
          </a:p>
          <a:p>
            <a:r>
              <a:t>模板模式：流程标准化，具体步骤自己实现（例</a:t>
            </a:r>
            <a:r>
              <a:rPr lang="en-US" altLang="zh-CN"/>
              <a:t>JDBC</a:t>
            </a:r>
            <a:r>
              <a:t>）</a:t>
            </a: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zh-CN" dirty="0"/>
              <a:t>单例模式经典代码（没有多余代码）</a:t>
            </a:r>
            <a:endParaRPr lang="zh-CN" altLang="zh-CN" dirty="0"/>
          </a:p>
        </p:txBody>
      </p:sp>
      <p:pic>
        <p:nvPicPr>
          <p:cNvPr id="7" name="内容占位符 6"/>
          <p:cNvPicPr>
            <a:picLocks noChangeAspect="1"/>
          </p:cNvPicPr>
          <p:nvPr>
            <p:ph idx="1"/>
          </p:nvPr>
        </p:nvPicPr>
        <p:blipFill>
          <a:blip r:embed="rId2"/>
          <a:stretch>
            <a:fillRect/>
          </a:stretch>
        </p:blipFill>
        <p:spPr>
          <a:xfrm>
            <a:off x="1829435" y="1360805"/>
            <a:ext cx="8418830" cy="473583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smtClean="0"/>
              <a:t>LOREM IPSUM DOLOR LOREM </a:t>
            </a:r>
            <a:endParaRPr lang="zh-CN" altLang="en-US" dirty="0"/>
          </a:p>
        </p:txBody>
      </p:sp>
      <p:sp>
        <p:nvSpPr>
          <p:cNvPr id="3" name="内容占位符 2"/>
          <p:cNvSpPr>
            <a:spLocks noGrp="1"/>
          </p:cNvSpPr>
          <p:nvPr>
            <p:ph sz="half" idx="1"/>
            <p:custDataLst>
              <p:tags r:id="rId2"/>
            </p:custDataLst>
          </p:nvPr>
        </p:nvSpPr>
        <p:spPr/>
        <p:txBody>
          <a:bodyPr>
            <a:normAutofit/>
          </a:body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4" name="内容占位符 3"/>
          <p:cNvSpPr>
            <a:spLocks noGrp="1"/>
          </p:cNvSpPr>
          <p:nvPr>
            <p:ph sz="half" idx="2"/>
            <p:custDataLst>
              <p:tags r:id="rId3"/>
            </p:custDataLst>
          </p:nvPr>
        </p:nvSpPr>
        <p:spPr/>
        <p:txBody>
          <a:bodyPr>
            <a:normAutofit/>
          </a:body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r="26714"/>
          <a:stretch>
            <a:fillRect/>
          </a:stretch>
        </p:blipFill>
        <p:spPr>
          <a:xfrm>
            <a:off x="5497156" y="808007"/>
            <a:ext cx="5967412" cy="5403012"/>
          </a:xfrm>
          <a:prstGeom prst="rect">
            <a:avLst/>
          </a:prstGeom>
        </p:spPr>
      </p:pic>
      <p:sp>
        <p:nvSpPr>
          <p:cNvPr id="3" name="文本框 2"/>
          <p:cNvSpPr txBox="1"/>
          <p:nvPr>
            <p:custDataLst>
              <p:tags r:id="rId3"/>
            </p:custDataLst>
          </p:nvPr>
        </p:nvSpPr>
        <p:spPr>
          <a:xfrm>
            <a:off x="800102" y="2411382"/>
            <a:ext cx="4262438" cy="3811587"/>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mtClean="0"/>
              <a:t>Lorem ipsum dolor sit amet, consectetur adipisicing elit, sed do eiusmod tempor incididunt ut labore et dolore magna aliqua. Ut enim ad minim veniam, </a:t>
            </a:r>
            <a:endParaRPr lang="zh-CN" altLang="en-US"/>
          </a:p>
        </p:txBody>
      </p:sp>
      <p:sp>
        <p:nvSpPr>
          <p:cNvPr id="4" name="文本框 3"/>
          <p:cNvSpPr txBox="1"/>
          <p:nvPr>
            <p:custDataLst>
              <p:tags r:id="rId4"/>
            </p:custDataLst>
          </p:nvPr>
        </p:nvSpPr>
        <p:spPr>
          <a:xfrm>
            <a:off x="800102" y="808007"/>
            <a:ext cx="4262438" cy="1603375"/>
          </a:xfrm>
          <a:prstGeom prst="rect">
            <a:avLst/>
          </a:prstGeom>
        </p:spPr>
        <p:txBody>
          <a:bodyPr vert="horz" lIns="91440" tIns="45720" rIns="91440" bIns="45720" rtlCol="0" anchor="ctr">
            <a:normAutofit/>
          </a:bodyPr>
          <a:lstStyle>
            <a:lvl1pPr>
              <a:lnSpc>
                <a:spcPct val="90000"/>
              </a:lnSpc>
              <a:spcBef>
                <a:spcPct val="0"/>
              </a:spcBef>
              <a:buNone/>
              <a:defRPr sz="4000">
                <a:solidFill>
                  <a:srgbClr val="4868A2"/>
                </a:solidFill>
                <a:latin typeface="+mj-lt"/>
                <a:ea typeface="+mj-ea"/>
                <a:cs typeface="+mj-cs"/>
              </a:defRPr>
            </a:lvl1pPr>
          </a:lstStyle>
          <a:p>
            <a:r>
              <a:rPr lang="en-US" altLang="zh-CN" b="1" dirty="0" smtClean="0">
                <a:solidFill>
                  <a:schemeClr val="accent1">
                    <a:lumMod val="75000"/>
                  </a:schemeClr>
                </a:solidFill>
              </a:rPr>
              <a:t>LOREM IPSUM DOLOR</a:t>
            </a:r>
            <a:endParaRPr lang="zh-CN" altLang="en-US" b="1" dirty="0">
              <a:solidFill>
                <a:schemeClr val="accent1">
                  <a:lumMod val="75000"/>
                </a:schemeClr>
              </a:solidFill>
            </a:endParaRPr>
          </a:p>
        </p:txBody>
      </p:sp>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b="26083"/>
          <a:stretch>
            <a:fillRect/>
          </a:stretch>
        </p:blipFill>
        <p:spPr>
          <a:xfrm>
            <a:off x="1554600" y="1317684"/>
            <a:ext cx="9081665" cy="4543200"/>
          </a:xfrm>
          <a:prstGeom prst="rect">
            <a:avLst/>
          </a:prstGeom>
        </p:spPr>
      </p:pic>
      <p:sp>
        <p:nvSpPr>
          <p:cNvPr id="8" name="文本框 7"/>
          <p:cNvSpPr txBox="1"/>
          <p:nvPr>
            <p:custDataLst>
              <p:tags r:id="rId3"/>
            </p:custDataLst>
          </p:nvPr>
        </p:nvSpPr>
        <p:spPr>
          <a:xfrm>
            <a:off x="1554600" y="211048"/>
            <a:ext cx="9082800" cy="939600"/>
          </a:xfrm>
          <a:prstGeom prst="rect">
            <a:avLst/>
          </a:prstGeom>
        </p:spPr>
        <p:txBody>
          <a:bodyPr vert="horz" lIns="91440" tIns="45720" rIns="91440" bIns="45720" rtlCol="0" anchor="ctr">
            <a:normAutofit/>
          </a:bodyPr>
          <a:lstStyle>
            <a:lvl1pPr defTabSz="685800">
              <a:lnSpc>
                <a:spcPct val="100000"/>
              </a:lnSpc>
              <a:spcBef>
                <a:spcPct val="0"/>
              </a:spcBef>
              <a:buNone/>
              <a:defRPr sz="3600" b="1" i="0" baseline="0">
                <a:solidFill>
                  <a:schemeClr val="accent1"/>
                </a:solidFill>
                <a:effectLst/>
                <a:latin typeface="+mj-lt"/>
                <a:ea typeface="+mj-ea"/>
                <a:cs typeface="+mj-cs"/>
              </a:defRPr>
            </a:lvl1pPr>
          </a:lstStyle>
          <a:p>
            <a:r>
              <a:rPr lang="en-US" altLang="zh-CN" dirty="0" smtClean="0">
                <a:solidFill>
                  <a:schemeClr val="accent1">
                    <a:lumMod val="75000"/>
                  </a:schemeClr>
                </a:solidFill>
              </a:rPr>
              <a:t>LOREM IPSUM DOLOR</a:t>
            </a:r>
            <a:endParaRPr lang="zh-CN" altLang="en-US" dirty="0">
              <a:solidFill>
                <a:schemeClr val="accent1">
                  <a:lumMod val="75000"/>
                </a:schemeClr>
              </a:solidFill>
            </a:endParaRPr>
          </a:p>
        </p:txBody>
      </p:sp>
      <p:sp>
        <p:nvSpPr>
          <p:cNvPr id="9" name="文本框 8"/>
          <p:cNvSpPr txBox="1"/>
          <p:nvPr>
            <p:custDataLst>
              <p:tags r:id="rId4"/>
            </p:custDataLst>
          </p:nvPr>
        </p:nvSpPr>
        <p:spPr>
          <a:xfrm>
            <a:off x="1554600" y="6032336"/>
            <a:ext cx="9082800" cy="597600"/>
          </a:xfrm>
          <a:prstGeom prst="rect">
            <a:avLst/>
          </a:prstGeom>
        </p:spPr>
        <p:txBody>
          <a:bodyPr vert="horz" lIns="91440" tIns="45720" rIns="91440" bIns="45720" rtlCol="0" anchor="t">
            <a:normAutofit/>
          </a:bodyPr>
          <a:lstStyle>
            <a:lvl1pPr indent="0" defTabSz="685800">
              <a:lnSpc>
                <a:spcPct val="100000"/>
              </a:lnSpc>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en-US" altLang="zh-CN" dirty="0" err="1" smtClean="0"/>
              <a:t>Lorem</a:t>
            </a:r>
            <a:r>
              <a:rPr lang="en-US" altLang="zh-CN" dirty="0" smtClean="0"/>
              <a:t> </a:t>
            </a:r>
            <a:r>
              <a:rPr lang="en-US" altLang="zh-CN" dirty="0" err="1" smtClean="0"/>
              <a:t>ipsum</a:t>
            </a:r>
            <a:r>
              <a:rPr lang="en-US" altLang="zh-CN" dirty="0" smtClean="0"/>
              <a:t> dolor sit </a:t>
            </a:r>
            <a:r>
              <a:rPr lang="en-US" altLang="zh-CN" dirty="0" err="1" smtClean="0"/>
              <a:t>amet</a:t>
            </a:r>
            <a:r>
              <a:rPr lang="en-US" altLang="zh-CN" dirty="0" smtClean="0"/>
              <a:t>, </a:t>
            </a:r>
            <a:r>
              <a:rPr lang="en-US" altLang="zh-CN" dirty="0" err="1" smtClean="0"/>
              <a:t>consectetur</a:t>
            </a:r>
            <a:r>
              <a:rPr lang="en-US" altLang="zh-CN" dirty="0" smtClean="0"/>
              <a:t> </a:t>
            </a:r>
            <a:r>
              <a:rPr lang="en-US" altLang="zh-CN" dirty="0" err="1" smtClean="0"/>
              <a:t>adipisicing</a:t>
            </a:r>
            <a:r>
              <a:rPr lang="en-US" altLang="zh-CN" dirty="0" smtClean="0"/>
              <a:t> </a:t>
            </a:r>
            <a:r>
              <a:rPr lang="en-US" altLang="zh-CN" dirty="0" err="1" smtClean="0"/>
              <a:t>elit</a:t>
            </a:r>
            <a:r>
              <a:rPr lang="en-US" altLang="zh-CN" dirty="0" smtClean="0"/>
              <a:t>.</a:t>
            </a:r>
            <a:endParaRPr lang="zh-CN" altLang="en-US" dirty="0"/>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3152010"/>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26" name="MH_Others_3"/>
          <p:cNvSpPr txBox="1"/>
          <p:nvPr>
            <p:custDataLst>
              <p:tags r:id="rId6"/>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8" name="MH_Others_4"/>
          <p:cNvSpPr txBox="1"/>
          <p:nvPr>
            <p:custDataLst>
              <p:tags r:id="rId7"/>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8"/>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2325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4174595"/>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12" name="MH_Others_3"/>
          <p:cNvSpPr txBox="1"/>
          <p:nvPr>
            <p:custDataLst>
              <p:tags r:id="rId11"/>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13" name="MH_Others_4"/>
          <p:cNvSpPr txBox="1"/>
          <p:nvPr>
            <p:custDataLst>
              <p:tags r:id="rId12"/>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1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1013150709"/>
  <p:tag name="MH_LIBRARY" val="CONTENTS"/>
  <p:tag name="MH_TYPE" val="TITLE"/>
  <p:tag name="ID" val="553516"/>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10*a*1"/>
  <p:tag name="KSO_WM_UNIT_CLEAR" val="1"/>
  <p:tag name="KSO_WM_UNIT_LAYERLEVEL" val="1"/>
  <p:tag name="KSO_WM_UNIT_ISCONTENTSTITLE" val="1"/>
  <p:tag name="KSO_WM_UNIT_VALUE" val="2"/>
  <p:tag name="KSO_WM_UNIT_HIGHLIGHT" val="0"/>
  <p:tag name="KSO_WM_UNIT_COMPATIBLE" val="0"/>
  <p:tag name="KSO_WM_UNIT_BIND_DECORATION_IDS" val="custom160147_10*i*36"/>
  <p:tag name="KSO_WM_UNIT_PRESET_TEXT" val="目&#10;录"/>
</p:tagLst>
</file>

<file path=ppt/tags/tag101.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10*i*36"/>
  <p:tag name="KSO_WM_TEMPLATE_CATEGORY" val="custom"/>
  <p:tag name="KSO_WM_TEMPLATE_INDEX" val="160147"/>
  <p:tag name="KSO_WM_UNIT_INDEX" val="36"/>
</p:tagLst>
</file>

<file path=ppt/tags/tag102.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11*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11*l_i*1_1"/>
  <p:tag name="KSO_WM_UNIT_CLEAR" val="1"/>
  <p:tag name="KSO_WM_UNIT_LAYERLEVEL" val="1_1"/>
  <p:tag name="KSO_WM_DIAGRAM_GROUP_CODE" val="l1-1"/>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11*l_i*1_2"/>
  <p:tag name="KSO_WM_UNIT_CLEAR" val="1"/>
  <p:tag name="KSO_WM_UNIT_LAYERLEVEL" val="1_1"/>
  <p:tag name="KSO_WM_DIAGRAM_GROUP_CODE" val="l1-1"/>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11*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11*l_i*1_3"/>
  <p:tag name="KSO_WM_UNIT_CLEAR" val="1"/>
  <p:tag name="KSO_WM_UNIT_LAYERLEVEL" val="1_1"/>
  <p:tag name="KSO_WM_DIAGRAM_GROUP_CODE" val="l1-1"/>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11*l_i*1_4"/>
  <p:tag name="KSO_WM_UNIT_CLEAR" val="1"/>
  <p:tag name="KSO_WM_UNIT_LAYERLEVEL" val="1_1"/>
  <p:tag name="KSO_WM_DIAGRAM_GROUP_CODE" val="l1-1"/>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3"/>
  <p:tag name="KSO_WM_UNIT_TYPE" val="l_h_f"/>
  <p:tag name="KSO_WM_UNIT_INDEX" val="1_3_1"/>
  <p:tag name="KSO_WM_UNIT_ID" val="custom160147_11*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3"/>
  <p:tag name="KSO_WM_UNIT_TYPE" val="l_i"/>
  <p:tag name="KSO_WM_UNIT_INDEX" val="1_5"/>
  <p:tag name="KSO_WM_UNIT_ID" val="custom160147_11*l_i*1_5"/>
  <p:tag name="KSO_WM_UNIT_CLEAR" val="1"/>
  <p:tag name="KSO_WM_UNIT_LAYERLEVEL" val="1_1"/>
  <p:tag name="KSO_WM_DIAGRAM_GROUP_CODE" val="l1-1"/>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11*l_i*1_6"/>
  <p:tag name="KSO_WM_UNIT_CLEAR" val="1"/>
  <p:tag name="KSO_WM_UNIT_LAYERLEVEL" val="1_1"/>
  <p:tag name="KSO_WM_DIAGRAM_GROUP_CODE" val="l1-1"/>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4"/>
  <p:tag name="KSO_WM_UNIT_TYPE" val="l_h_f"/>
  <p:tag name="KSO_WM_UNIT_INDEX" val="1_4_1"/>
  <p:tag name="KSO_WM_UNIT_ID" val="custom160147_11*l_h_f*1_4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4"/>
  <p:tag name="KSO_WM_UNIT_TYPE" val="l_i"/>
  <p:tag name="KSO_WM_UNIT_INDEX" val="1_7"/>
  <p:tag name="KSO_WM_UNIT_ID" val="custom160147_11*l_i*1_7"/>
  <p:tag name="KSO_WM_UNIT_CLEAR" val="1"/>
  <p:tag name="KSO_WM_UNIT_LAYERLEVEL" val="1_1"/>
  <p:tag name="KSO_WM_DIAGRAM_GROUP_CODE" val="l1-1"/>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8"/>
  <p:tag name="KSO_WM_UNIT_ID" val="custom160147_11*l_i*1_8"/>
  <p:tag name="KSO_WM_UNIT_CLEAR" val="1"/>
  <p:tag name="KSO_WM_UNIT_LAYERLEVEL" val="1_1"/>
  <p:tag name="KSO_WM_DIAGRAM_GROUP_CODE" val="l1-1"/>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5"/>
  <p:tag name="KSO_WM_UNIT_TYPE" val="l_h_f"/>
  <p:tag name="KSO_WM_UNIT_INDEX" val="1_5_1"/>
  <p:tag name="KSO_WM_UNIT_ID" val="custom160147_11*l_h_f*1_5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5"/>
  <p:tag name="KSO_WM_UNIT_TYPE" val="l_i"/>
  <p:tag name="KSO_WM_UNIT_INDEX" val="1_9"/>
  <p:tag name="KSO_WM_UNIT_ID" val="custom160147_11*l_i*1_9"/>
  <p:tag name="KSO_WM_UNIT_CLEAR" val="1"/>
  <p:tag name="KSO_WM_UNIT_LAYERLEVEL" val="1_1"/>
  <p:tag name="KSO_WM_DIAGRAM_GROUP_CODE" val="l1-1"/>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10"/>
  <p:tag name="KSO_WM_UNIT_ID" val="custom160147_11*l_i*1_10"/>
  <p:tag name="KSO_WM_UNIT_CLEAR" val="1"/>
  <p:tag name="KSO_WM_UNIT_LAYERLEVEL" val="1_1"/>
  <p:tag name="KSO_WM_DIAGRAM_GROUP_CODE" val="l1-1"/>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6_1"/>
  <p:tag name="KSO_WM_UNIT_ID" val="custom160147_11*l_h_f*1_6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11"/>
  <p:tag name="KSO_WM_UNIT_ID" val="custom160147_11*l_i*1_11"/>
  <p:tag name="KSO_WM_UNIT_CLEAR" val="1"/>
  <p:tag name="KSO_WM_UNIT_LAYERLEVEL" val="1_1"/>
  <p:tag name="KSO_WM_DIAGRAM_GROUP_CODE" val="l1-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12"/>
  <p:tag name="KSO_WM_UNIT_ID" val="custom160147_11*l_i*1_12"/>
  <p:tag name="KSO_WM_UNIT_CLEAR" val="1"/>
  <p:tag name="KSO_WM_UNIT_LAYERLEVEL" val="1_1"/>
  <p:tag name="KSO_WM_DIAGRAM_GROUP_CODE" val="l1-1"/>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11*a*1"/>
  <p:tag name="KSO_WM_UNIT_CLEAR" val="1"/>
  <p:tag name="KSO_WM_UNIT_LAYERLEVEL" val="1"/>
  <p:tag name="KSO_WM_UNIT_ISCONTENTSTITLE" val="1"/>
  <p:tag name="KSO_WM_UNIT_VALUE" val="2"/>
  <p:tag name="KSO_WM_UNIT_HIGHLIGHT" val="0"/>
  <p:tag name="KSO_WM_UNIT_COMPATIBLE" val="0"/>
  <p:tag name="KSO_WM_UNIT_BIND_DECORATION_IDS" val="custom160147_11*i*19"/>
  <p:tag name="KSO_WM_UNIT_PRESET_TEXT" val="目&#10;录"/>
</p:tagLst>
</file>

<file path=ppt/tags/tag122.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11*i*19"/>
  <p:tag name="KSO_WM_TEMPLATE_CATEGORY" val="custom"/>
  <p:tag name="KSO_WM_TEMPLATE_INDEX" val="160147"/>
  <p:tag name="KSO_WM_UNIT_INDEX" val="19"/>
</p:tagLst>
</file>

<file path=ppt/tags/tag123.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NUMBER"/>
  <p:tag name="KSO_WM_UNIT_TYPE" val="e"/>
  <p:tag name="KSO_WM_UNIT_INDEX" val="1"/>
  <p:tag name="KSO_WM_UNIT_ID" val="custom160147_12*e*1"/>
  <p:tag name="KSO_WM_UNIT_CLEAR" val="1"/>
  <p:tag name="KSO_WM_UNIT_LAYERLEVEL" val="1"/>
  <p:tag name="KSO_WM_UNIT_VALUE" val="0"/>
  <p:tag name="KSO_WM_UNIT_HIGHLIGHT" val="0"/>
  <p:tag name="KSO_WM_UNIT_COMPATIBLE" val="1"/>
  <p:tag name="KSO_WM_UNIT_PRESET_TEXT" val="1"/>
</p:tagLst>
</file>

<file path=ppt/tags/tag125.xml><?xml version="1.0" encoding="utf-8"?>
<p:tagLst xmlns:p="http://schemas.openxmlformats.org/presentationml/2006/main">
  <p:tag name="MH" val="20151013150709"/>
  <p:tag name="MH_LIBRARY" val="CONTENTS"/>
  <p:tag name="MH_TYPE" val="OTHERS"/>
  <p:tag name="ID" val="553516"/>
  <p:tag name="MH_ORDER" val="NUMBER"/>
  <p:tag name="KSO_WM_TAG_VERSION" val="1.0"/>
  <p:tag name="KSO_WM_BEAUTIFY_FLAG" val="#wm#"/>
  <p:tag name="KSO_WM_UNIT_TYPE" val="i"/>
  <p:tag name="KSO_WM_UNIT_ID" val="custom160147_12*i*1"/>
  <p:tag name="KSO_WM_TEMPLATE_CATEGORY" val="custom"/>
  <p:tag name="KSO_WM_TEMPLATE_INDEX" val="160147"/>
  <p:tag name="KSO_WM_UNIT_INDEX" val="1"/>
</p:tagLst>
</file>

<file path=ppt/tags/tag126.xml><?xml version="1.0" encoding="utf-8"?>
<p:tagLst xmlns:p="http://schemas.openxmlformats.org/presentationml/2006/main">
  <p:tag name="MH" val="20151013150709"/>
  <p:tag name="MH_LIBRARY" val="CONTENTS"/>
  <p:tag name="MH_TYPE" val="OTHERS"/>
  <p:tag name="ID" val="553516"/>
  <p:tag name="MH_ORDER" val="NUMBER"/>
  <p:tag name="KSO_WM_TAG_VERSION" val="1.0"/>
  <p:tag name="KSO_WM_BEAUTIFY_FLAG" val="#wm#"/>
  <p:tag name="KSO_WM_UNIT_TYPE" val="i"/>
  <p:tag name="KSO_WM_UNIT_ID" val="custom160147_12*i*2"/>
  <p:tag name="KSO_WM_TEMPLATE_CATEGORY" val="custom"/>
  <p:tag name="KSO_WM_TEMPLATE_INDEX" val="160147"/>
  <p:tag name="KSO_WM_UNIT_INDEX" val="2"/>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2*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24"/>
</p:tagLst>
</file>

<file path=ppt/tags/tag128.xml><?xml version="1.0" encoding="utf-8"?>
<p:tagLst xmlns:p="http://schemas.openxmlformats.org/presentationml/2006/main">
  <p:tag name="MH" val="20151013150709"/>
  <p:tag name="MH_LIBRARY" val="CONTENTS"/>
  <p:tag name="MH_AUTOCOLOR" val="TRUE"/>
  <p:tag name="MH_TYPE" val="SECTION"/>
  <p:tag name="ID" val="553516"/>
  <p:tag name="KSO_WM_TEMPLATE_CATEGORY" val="custom"/>
  <p:tag name="KSO_WM_TEMPLATE_INDEX" val="160147"/>
  <p:tag name="KSO_WM_TAG_VERSION" val="1.0"/>
  <p:tag name="KSO_WM_SLIDE_ID" val="custom160147_12"/>
  <p:tag name="KSO_WM_SLIDE_INDEX" val="12"/>
  <p:tag name="KSO_WM_SLIDE_ITEM_CNT" val="1"/>
  <p:tag name="KSO_WM_SLIDE_LAYOUT" val="a_e"/>
  <p:tag name="KSO_WM_SLIDE_LAYOUT_CNT" val="1_1"/>
  <p:tag name="KSO_WM_SLIDE_TYPE" val="sectionTitle"/>
  <p:tag name="KSO_WM_BEAUTIFY_FLAG" val="#wm#"/>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3*m_i*1_1"/>
  <p:tag name="KSO_WM_UNIT_CLEAR" val="1"/>
  <p:tag name="KSO_WM_UNIT_LAYERLEVEL" val="1_1"/>
  <p:tag name="KSO_WM_DIAGRAM_GROUP_CODE" val="m1-1"/>
</p:tagLst>
</file>

<file path=ppt/tags/tag13.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130.xml><?xml version="1.0" encoding="utf-8"?>
<p:tagLst xmlns:p="http://schemas.openxmlformats.org/presentationml/2006/main">
  <p:tag name="KSO_WM_TAG_VERSION" val="1.0"/>
  <p:tag name="KSO_WM_BEAUTIFY_FLAG" val="#wm#"/>
  <p:tag name="KSO_WM_UNIT_TYPE" val="i"/>
  <p:tag name="KSO_WM_UNIT_ID" val="custom160147_13*i*1"/>
  <p:tag name="KSO_WM_TEMPLATE_CATEGORY" val="custom"/>
  <p:tag name="KSO_WM_TEMPLATE_INDEX" val="160147"/>
  <p:tag name="KSO_WM_UNIT_INDEX" val="1"/>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3*m_i*1_2"/>
  <p:tag name="KSO_WM_UNIT_CLEAR" val="1"/>
  <p:tag name="KSO_WM_UNIT_LAYERLEVEL" val="1_1"/>
  <p:tag name="KSO_WM_DIAGRAM_GROUP_CODE" val="m1-1"/>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3*m_h_a*1_1_1"/>
  <p:tag name="KSO_WM_UNIT_CLEAR" val="1"/>
  <p:tag name="KSO_WM_UNIT_LAYERLEVEL" val="1_1_1"/>
  <p:tag name="KSO_WM_UNIT_VALUE" val="11"/>
  <p:tag name="KSO_WM_UNIT_HIGHLIGHT" val="0"/>
  <p:tag name="KSO_WM_UNIT_COMPATIBLE" val="0"/>
  <p:tag name="KSO_WM_UNIT_PRESET_TEXT_INDEX" val="3"/>
  <p:tag name="KSO_WM_UNIT_PRESET_TEXT_LEN" val="10"/>
  <p:tag name="KSO_WM_DIAGRAM_GROUP_CODE" val="m1-1"/>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3*m_h_f*1_1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35.xml><?xml version="1.0" encoding="utf-8"?>
<p:tagLst xmlns:p="http://schemas.openxmlformats.org/presentationml/2006/main">
  <p:tag name="KSO_WM_TEMPLATE_CATEGORY" val="custom"/>
  <p:tag name="KSO_WM_TEMPLATE_INDEX" val="160147"/>
  <p:tag name="KSO_WM_TAG_VERSION" val="1.0"/>
  <p:tag name="KSO_WM_SLIDE_ID" val="custom160147_13"/>
  <p:tag name="KSO_WM_SLIDE_INDEX" val="13"/>
  <p:tag name="KSO_WM_SLIDE_ITEM_CNT" val="1"/>
  <p:tag name="KSO_WM_SLIDE_LAYOUT" val="a_m"/>
  <p:tag name="KSO_WM_SLIDE_LAYOUT_CNT" val="1_1"/>
  <p:tag name="KSO_WM_SLIDE_TYPE" val="text"/>
  <p:tag name="KSO_WM_BEAUTIFY_FLAG" val="#wm#"/>
  <p:tag name="KSO_WM_SLIDE_POSITION" val="252*181"/>
  <p:tag name="KSO_WM_SLIDE_SIZE" val="455*297"/>
  <p:tag name="KSO_WM_DIAGRAM_GROUP_CODE" val="m1-1"/>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4*m_i*1_1"/>
  <p:tag name="KSO_WM_UNIT_CLEAR" val="1"/>
  <p:tag name="KSO_WM_UNIT_LAYERLEVEL" val="1_1"/>
  <p:tag name="KSO_WM_DIAGRAM_GROUP_CODE" val="m1-1"/>
</p:tagLst>
</file>

<file path=ppt/tags/tag137.xml><?xml version="1.0" encoding="utf-8"?>
<p:tagLst xmlns:p="http://schemas.openxmlformats.org/presentationml/2006/main">
  <p:tag name="KSO_WM_TAG_VERSION" val="1.0"/>
  <p:tag name="KSO_WM_BEAUTIFY_FLAG" val="#wm#"/>
  <p:tag name="KSO_WM_UNIT_TYPE" val="i"/>
  <p:tag name="KSO_WM_UNIT_ID" val="custom160147_14*i*1"/>
  <p:tag name="KSO_WM_TEMPLATE_CATEGORY" val="custom"/>
  <p:tag name="KSO_WM_TEMPLATE_INDEX" val="160147"/>
  <p:tag name="KSO_WM_UNIT_INDEX" val="1"/>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4*m_i*1_2"/>
  <p:tag name="KSO_WM_UNIT_CLEAR" val="1"/>
  <p:tag name="KSO_WM_UNIT_LAYERLEVEL" val="1_1"/>
  <p:tag name="KSO_WM_DIAGRAM_GROUP_CODE" val="m1-1"/>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4*m_h_a*1_1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4*m_h_f*1_1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41.xml><?xml version="1.0" encoding="utf-8"?>
<p:tagLst xmlns:p="http://schemas.openxmlformats.org/presentationml/2006/main">
  <p:tag name="KSO_WM_TAG_VERSION" val="1.0"/>
  <p:tag name="KSO_WM_BEAUTIFY_FLAG" val="#wm#"/>
  <p:tag name="KSO_WM_UNIT_TYPE" val="i"/>
  <p:tag name="KSO_WM_UNIT_ID" val="custom160147_14*i*8"/>
  <p:tag name="KSO_WM_TEMPLATE_CATEGORY" val="custom"/>
  <p:tag name="KSO_WM_TEMPLATE_INDEX" val="160147"/>
  <p:tag name="KSO_WM_UNIT_INDEX" val="8"/>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4*m_i*1_3"/>
  <p:tag name="KSO_WM_UNIT_CLEAR" val="1"/>
  <p:tag name="KSO_WM_UNIT_LAYERLEVEL" val="1_1"/>
  <p:tag name="KSO_WM_DIAGRAM_GROUP_CODE" val="m1-1"/>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4*m_h_a*1_2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4*m_h_f*1_2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4*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46.xml><?xml version="1.0" encoding="utf-8"?>
<p:tagLst xmlns:p="http://schemas.openxmlformats.org/presentationml/2006/main">
  <p:tag name="KSO_WM_TEMPLATE_CATEGORY" val="custom"/>
  <p:tag name="KSO_WM_TEMPLATE_INDEX" val="160147"/>
  <p:tag name="KSO_WM_TAG_VERSION" val="1.0"/>
  <p:tag name="KSO_WM_SLIDE_ID" val="custom160147_14"/>
  <p:tag name="KSO_WM_SLIDE_INDEX" val="14"/>
  <p:tag name="KSO_WM_SLIDE_ITEM_CNT" val="2"/>
  <p:tag name="KSO_WM_SLIDE_LAYOUT" val="a_m"/>
  <p:tag name="KSO_WM_SLIDE_LAYOUT_CNT" val="1_1"/>
  <p:tag name="KSO_WM_SLIDE_TYPE" val="text"/>
  <p:tag name="KSO_WM_BEAUTIFY_FLAG" val="#wm#"/>
  <p:tag name="KSO_WM_SLIDE_POSITION" val="150*181"/>
  <p:tag name="KSO_WM_SLIDE_SIZE" val="660*297"/>
  <p:tag name="KSO_WM_DIAGRAM_GROUP_CODE" val="m1-1"/>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5*m_i*1_1"/>
  <p:tag name="KSO_WM_UNIT_CLEAR" val="1"/>
  <p:tag name="KSO_WM_UNIT_LAYERLEVEL" val="1_1"/>
  <p:tag name="KSO_WM_DIAGRAM_GROUP_CODE" val="m1-1"/>
</p:tagLst>
</file>

<file path=ppt/tags/tag148.xml><?xml version="1.0" encoding="utf-8"?>
<p:tagLst xmlns:p="http://schemas.openxmlformats.org/presentationml/2006/main">
  <p:tag name="KSO_WM_TAG_VERSION" val="1.0"/>
  <p:tag name="KSO_WM_BEAUTIFY_FLAG" val="#wm#"/>
  <p:tag name="KSO_WM_UNIT_TYPE" val="i"/>
  <p:tag name="KSO_WM_UNIT_ID" val="custom160147_15*i*1"/>
  <p:tag name="KSO_WM_TEMPLATE_CATEGORY" val="custom"/>
  <p:tag name="KSO_WM_TEMPLATE_INDEX" val="160147"/>
  <p:tag name="KSO_WM_UNIT_INDEX" val="1"/>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5*m_i*1_2"/>
  <p:tag name="KSO_WM_UNIT_CLEAR" val="1"/>
  <p:tag name="KSO_WM_UNIT_LAYERLEVEL" val="1_1"/>
  <p:tag name="KSO_WM_DIAGRAM_GROUP_CODE" val="m1-1"/>
</p:tagLst>
</file>

<file path=ppt/tags/tag15.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5*m_h_a*1_1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5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5*m_h_f*1_1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52.xml><?xml version="1.0" encoding="utf-8"?>
<p:tagLst xmlns:p="http://schemas.openxmlformats.org/presentationml/2006/main">
  <p:tag name="KSO_WM_TAG_VERSION" val="1.0"/>
  <p:tag name="KSO_WM_BEAUTIFY_FLAG" val="#wm#"/>
  <p:tag name="KSO_WM_UNIT_TYPE" val="i"/>
  <p:tag name="KSO_WM_UNIT_ID" val="custom160147_15*i*8"/>
  <p:tag name="KSO_WM_TEMPLATE_CATEGORY" val="custom"/>
  <p:tag name="KSO_WM_TEMPLATE_INDEX" val="160147"/>
  <p:tag name="KSO_WM_UNIT_INDEX" val="8"/>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5*m_i*1_3"/>
  <p:tag name="KSO_WM_UNIT_CLEAR" val="1"/>
  <p:tag name="KSO_WM_UNIT_LAYERLEVEL" val="1_1"/>
  <p:tag name="KSO_WM_DIAGRAM_GROUP_CODE" val="m1-1"/>
</p:tagLst>
</file>

<file path=ppt/tags/tag15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5*m_h_a*1_2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5*m_h_f*1_2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56.xml><?xml version="1.0" encoding="utf-8"?>
<p:tagLst xmlns:p="http://schemas.openxmlformats.org/presentationml/2006/main">
  <p:tag name="KSO_WM_TAG_VERSION" val="1.0"/>
  <p:tag name="KSO_WM_BEAUTIFY_FLAG" val="#wm#"/>
  <p:tag name="KSO_WM_UNIT_TYPE" val="i"/>
  <p:tag name="KSO_WM_UNIT_ID" val="custom160147_15*i*15"/>
  <p:tag name="KSO_WM_TEMPLATE_CATEGORY" val="custom"/>
  <p:tag name="KSO_WM_TEMPLATE_INDEX" val="160147"/>
  <p:tag name="KSO_WM_UNIT_INDEX" val="15"/>
</p:tagLst>
</file>

<file path=ppt/tags/tag15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4"/>
  <p:tag name="KSO_WM_UNIT_ID" val="custom160147_15*m_i*1_4"/>
  <p:tag name="KSO_WM_UNIT_CLEAR" val="1"/>
  <p:tag name="KSO_WM_UNIT_LAYERLEVEL" val="1_1"/>
  <p:tag name="KSO_WM_DIAGRAM_GROUP_CODE" val="m1-1"/>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3_1"/>
  <p:tag name="KSO_WM_UNIT_ID" val="custom160147_15*m_h_a*1_3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5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3_1"/>
  <p:tag name="KSO_WM_UNIT_ID" val="custom160147_15*m_h_f*1_3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6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5*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61.xml><?xml version="1.0" encoding="utf-8"?>
<p:tagLst xmlns:p="http://schemas.openxmlformats.org/presentationml/2006/main">
  <p:tag name="KSO_WM_TEMPLATE_CATEGORY" val="custom"/>
  <p:tag name="KSO_WM_TEMPLATE_INDEX" val="160147"/>
  <p:tag name="KSO_WM_TAG_VERSION" val="1.0"/>
  <p:tag name="KSO_WM_SLIDE_ID" val="custom160147_15"/>
  <p:tag name="KSO_WM_SLIDE_INDEX" val="15"/>
  <p:tag name="KSO_WM_SLIDE_ITEM_CNT" val="3"/>
  <p:tag name="KSO_WM_SLIDE_LAYOUT" val="a_m"/>
  <p:tag name="KSO_WM_SLIDE_LAYOUT_CNT" val="1_1"/>
  <p:tag name="KSO_WM_SLIDE_TYPE" val="text"/>
  <p:tag name="KSO_WM_BEAUTIFY_FLAG" val="#wm#"/>
  <p:tag name="KSO_WM_SLIDE_POSITION" val="45*181"/>
  <p:tag name="KSO_WM_SLIDE_SIZE" val="870*297"/>
  <p:tag name="KSO_WM_DIAGRAM_GROUP_CODE" val="m1-1"/>
</p:tagLst>
</file>

<file path=ppt/tags/tag16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6*m_i*1_1"/>
  <p:tag name="KSO_WM_UNIT_CLEAR" val="1"/>
  <p:tag name="KSO_WM_UNIT_LAYERLEVEL" val="1_1"/>
  <p:tag name="KSO_WM_DIAGRAM_GROUP_CODE" val="m1-1"/>
</p:tagLst>
</file>

<file path=ppt/tags/tag163.xml><?xml version="1.0" encoding="utf-8"?>
<p:tagLst xmlns:p="http://schemas.openxmlformats.org/presentationml/2006/main">
  <p:tag name="KSO_WM_TAG_VERSION" val="1.0"/>
  <p:tag name="KSO_WM_BEAUTIFY_FLAG" val="#wm#"/>
  <p:tag name="KSO_WM_UNIT_TYPE" val="i"/>
  <p:tag name="KSO_WM_UNIT_ID" val="custom160147_16*i*1"/>
  <p:tag name="KSO_WM_TEMPLATE_CATEGORY" val="custom"/>
  <p:tag name="KSO_WM_TEMPLATE_INDEX" val="160147"/>
  <p:tag name="KSO_WM_UNIT_INDEX" val="1"/>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6*m_i*1_2"/>
  <p:tag name="KSO_WM_UNIT_CLEAR" val="1"/>
  <p:tag name="KSO_WM_UNIT_LAYERLEVEL" val="1_1"/>
  <p:tag name="KSO_WM_DIAGRAM_GROUP_CODE" val="m1-1"/>
</p:tagLst>
</file>

<file path=ppt/tags/tag16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6*m_h_a*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6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6*m_h_f*1_1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67.xml><?xml version="1.0" encoding="utf-8"?>
<p:tagLst xmlns:p="http://schemas.openxmlformats.org/presentationml/2006/main">
  <p:tag name="KSO_WM_TAG_VERSION" val="1.0"/>
  <p:tag name="KSO_WM_BEAUTIFY_FLAG" val="#wm#"/>
  <p:tag name="KSO_WM_UNIT_TYPE" val="i"/>
  <p:tag name="KSO_WM_UNIT_ID" val="custom160147_16*i*8"/>
  <p:tag name="KSO_WM_TEMPLATE_CATEGORY" val="custom"/>
  <p:tag name="KSO_WM_TEMPLATE_INDEX" val="160147"/>
  <p:tag name="KSO_WM_UNIT_INDEX" val="8"/>
</p:tagLst>
</file>

<file path=ppt/tags/tag16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6*m_i*1_3"/>
  <p:tag name="KSO_WM_UNIT_CLEAR" val="1"/>
  <p:tag name="KSO_WM_UNIT_LAYERLEVEL" val="1_1"/>
  <p:tag name="KSO_WM_DIAGRAM_GROUP_CODE" val="m1-1"/>
</p:tagLst>
</file>

<file path=ppt/tags/tag16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6*m_h_a*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6*m_h_f*1_2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71.xml><?xml version="1.0" encoding="utf-8"?>
<p:tagLst xmlns:p="http://schemas.openxmlformats.org/presentationml/2006/main">
  <p:tag name="KSO_WM_TAG_VERSION" val="1.0"/>
  <p:tag name="KSO_WM_BEAUTIFY_FLAG" val="#wm#"/>
  <p:tag name="KSO_WM_UNIT_TYPE" val="i"/>
  <p:tag name="KSO_WM_UNIT_ID" val="custom160147_16*i*15"/>
  <p:tag name="KSO_WM_TEMPLATE_CATEGORY" val="custom"/>
  <p:tag name="KSO_WM_TEMPLATE_INDEX" val="160147"/>
  <p:tag name="KSO_WM_UNIT_INDEX" val="15"/>
</p:tagLst>
</file>

<file path=ppt/tags/tag17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4"/>
  <p:tag name="KSO_WM_UNIT_ID" val="custom160147_16*m_i*1_4"/>
  <p:tag name="KSO_WM_UNIT_CLEAR" val="1"/>
  <p:tag name="KSO_WM_UNIT_LAYERLEVEL" val="1_1"/>
  <p:tag name="KSO_WM_DIAGRAM_GROUP_CODE" val="m1-1"/>
</p:tagLst>
</file>

<file path=ppt/tags/tag17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3_1"/>
  <p:tag name="KSO_WM_UNIT_ID" val="custom160147_16*m_h_a*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7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3_1"/>
  <p:tag name="KSO_WM_UNIT_ID" val="custom160147_16*m_h_f*1_3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75.xml><?xml version="1.0" encoding="utf-8"?>
<p:tagLst xmlns:p="http://schemas.openxmlformats.org/presentationml/2006/main">
  <p:tag name="KSO_WM_TAG_VERSION" val="1.0"/>
  <p:tag name="KSO_WM_BEAUTIFY_FLAG" val="#wm#"/>
  <p:tag name="KSO_WM_UNIT_TYPE" val="i"/>
  <p:tag name="KSO_WM_UNIT_ID" val="custom160147_16*i*22"/>
  <p:tag name="KSO_WM_TEMPLATE_CATEGORY" val="custom"/>
  <p:tag name="KSO_WM_TEMPLATE_INDEX" val="160147"/>
  <p:tag name="KSO_WM_UNIT_INDEX" val="22"/>
</p:tagLst>
</file>

<file path=ppt/tags/tag17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5"/>
  <p:tag name="KSO_WM_UNIT_ID" val="custom160147_16*m_i*1_5"/>
  <p:tag name="KSO_WM_UNIT_CLEAR" val="1"/>
  <p:tag name="KSO_WM_UNIT_LAYERLEVEL" val="1_1"/>
  <p:tag name="KSO_WM_DIAGRAM_GROUP_CODE" val="m1-1"/>
</p:tagLst>
</file>

<file path=ppt/tags/tag17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4_1"/>
  <p:tag name="KSO_WM_UNIT_ID" val="custom160147_16*m_h_a*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7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4_1"/>
  <p:tag name="KSO_WM_UNIT_ID" val="custom160147_16*m_h_f*1_4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7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6*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2"/>
  <p:tag name="KSO_WM_UNIT_ID" val="custom160147_3*f*2"/>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80.xml><?xml version="1.0" encoding="utf-8"?>
<p:tagLst xmlns:p="http://schemas.openxmlformats.org/presentationml/2006/main">
  <p:tag name="KSO_WM_TEMPLATE_CATEGORY" val="custom"/>
  <p:tag name="KSO_WM_TEMPLATE_INDEX" val="160147"/>
  <p:tag name="KSO_WM_TAG_VERSION" val="1.0"/>
  <p:tag name="KSO_WM_SLIDE_ID" val="custom160147_16"/>
  <p:tag name="KSO_WM_SLIDE_INDEX" val="16"/>
  <p:tag name="KSO_WM_SLIDE_ITEM_CNT" val="4"/>
  <p:tag name="KSO_WM_SLIDE_LAYOUT" val="a_m"/>
  <p:tag name="KSO_WM_SLIDE_LAYOUT_CNT" val="1_1"/>
  <p:tag name="KSO_WM_SLIDE_TYPE" val="text"/>
  <p:tag name="KSO_WM_BEAUTIFY_FLAG" val="#wm#"/>
  <p:tag name="KSO_WM_SLIDE_POSITION" val="45*136"/>
  <p:tag name="KSO_WM_SLIDE_SIZE" val="870*362"/>
  <p:tag name="KSO_WM_DIAGRAM_GROUP_CODE" val="m1-1"/>
</p:tagLst>
</file>

<file path=ppt/tags/tag18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7*m_i*1_1"/>
  <p:tag name="KSO_WM_UNIT_CLEAR" val="1"/>
  <p:tag name="KSO_WM_UNIT_LAYERLEVEL" val="1_1"/>
  <p:tag name="KSO_WM_DIAGRAM_GROUP_CODE" val="m1-1"/>
</p:tagLst>
</file>

<file path=ppt/tags/tag182.xml><?xml version="1.0" encoding="utf-8"?>
<p:tagLst xmlns:p="http://schemas.openxmlformats.org/presentationml/2006/main">
  <p:tag name="KSO_WM_TAG_VERSION" val="1.0"/>
  <p:tag name="KSO_WM_BEAUTIFY_FLAG" val="#wm#"/>
  <p:tag name="KSO_WM_UNIT_TYPE" val="i"/>
  <p:tag name="KSO_WM_UNIT_ID" val="custom160147_17*i*1"/>
  <p:tag name="KSO_WM_TEMPLATE_CATEGORY" val="custom"/>
  <p:tag name="KSO_WM_TEMPLATE_INDEX" val="160147"/>
  <p:tag name="KSO_WM_UNIT_INDEX" val="1"/>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7*m_i*1_2"/>
  <p:tag name="KSO_WM_UNIT_CLEAR" val="1"/>
  <p:tag name="KSO_WM_UNIT_LAYERLEVEL" val="1_1"/>
  <p:tag name="KSO_WM_DIAGRAM_GROUP_CODE" val="m1-1"/>
</p:tagLst>
</file>

<file path=ppt/tags/tag18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7*m_h_a*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8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7*m_h_f*1_1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86.xml><?xml version="1.0" encoding="utf-8"?>
<p:tagLst xmlns:p="http://schemas.openxmlformats.org/presentationml/2006/main">
  <p:tag name="KSO_WM_TAG_VERSION" val="1.0"/>
  <p:tag name="KSO_WM_BEAUTIFY_FLAG" val="#wm#"/>
  <p:tag name="KSO_WM_UNIT_TYPE" val="i"/>
  <p:tag name="KSO_WM_UNIT_ID" val="custom160147_17*i*8"/>
  <p:tag name="KSO_WM_TEMPLATE_CATEGORY" val="custom"/>
  <p:tag name="KSO_WM_TEMPLATE_INDEX" val="160147"/>
  <p:tag name="KSO_WM_UNIT_INDEX" val="8"/>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7*m_i*1_3"/>
  <p:tag name="KSO_WM_UNIT_CLEAR" val="1"/>
  <p:tag name="KSO_WM_UNIT_LAYERLEVEL" val="1_1"/>
  <p:tag name="KSO_WM_DIAGRAM_GROUP_CODE" val="m1-1"/>
</p:tagLst>
</file>

<file path=ppt/tags/tag18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7*m_h_a*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7*m_h_f*1_2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9.xml><?xml version="1.0" encoding="utf-8"?>
<p:tagLst xmlns:p="http://schemas.openxmlformats.org/presentationml/2006/main">
  <p:tag name="KSO_WM_TEMPLATE_CATEGORY" val="custom"/>
  <p:tag name="KSO_WM_TEMPLATE_INDEX" val="160147"/>
  <p:tag name="KSO_WM_TAG_VERSION" val="1.0"/>
  <p:tag name="KSO_WM_SLIDE_ID" val="custom160147_3"/>
  <p:tag name="KSO_WM_SLIDE_INDEX" val="3"/>
  <p:tag name="KSO_WM_SLIDE_ITEM_CNT" val="2"/>
  <p:tag name="KSO_WM_SLIDE_LAYOUT" val="a_f"/>
  <p:tag name="KSO_WM_SLIDE_LAYOUT_CNT" val="1_2"/>
  <p:tag name="KSO_WM_SLIDE_TYPE" val="text"/>
  <p:tag name="KSO_WM_BEAUTIFY_FLAG" val="#wm#"/>
  <p:tag name="KSO_WM_SLIDE_POSITION" val="45*98"/>
  <p:tag name="KSO_WM_SLIDE_SIZE" val="861*388"/>
</p:tagLst>
</file>

<file path=ppt/tags/tag190.xml><?xml version="1.0" encoding="utf-8"?>
<p:tagLst xmlns:p="http://schemas.openxmlformats.org/presentationml/2006/main">
  <p:tag name="KSO_WM_TAG_VERSION" val="1.0"/>
  <p:tag name="KSO_WM_BEAUTIFY_FLAG" val="#wm#"/>
  <p:tag name="KSO_WM_UNIT_TYPE" val="i"/>
  <p:tag name="KSO_WM_UNIT_ID" val="custom160147_17*i*15"/>
  <p:tag name="KSO_WM_TEMPLATE_CATEGORY" val="custom"/>
  <p:tag name="KSO_WM_TEMPLATE_INDEX" val="160147"/>
  <p:tag name="KSO_WM_UNIT_INDEX" val="15"/>
</p:tagLst>
</file>

<file path=ppt/tags/tag19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4"/>
  <p:tag name="KSO_WM_UNIT_ID" val="custom160147_17*m_i*1_4"/>
  <p:tag name="KSO_WM_UNIT_CLEAR" val="1"/>
  <p:tag name="KSO_WM_UNIT_LAYERLEVEL" val="1_1"/>
  <p:tag name="KSO_WM_DIAGRAM_GROUP_CODE" val="m1-1"/>
</p:tagLst>
</file>

<file path=ppt/tags/tag19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3_1"/>
  <p:tag name="KSO_WM_UNIT_ID" val="custom160147_17*m_h_a*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9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3_1"/>
  <p:tag name="KSO_WM_UNIT_ID" val="custom160147_17*m_h_f*1_3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94.xml><?xml version="1.0" encoding="utf-8"?>
<p:tagLst xmlns:p="http://schemas.openxmlformats.org/presentationml/2006/main">
  <p:tag name="KSO_WM_TAG_VERSION" val="1.0"/>
  <p:tag name="KSO_WM_BEAUTIFY_FLAG" val="#wm#"/>
  <p:tag name="KSO_WM_UNIT_TYPE" val="i"/>
  <p:tag name="KSO_WM_UNIT_ID" val="custom160147_17*i*22"/>
  <p:tag name="KSO_WM_TEMPLATE_CATEGORY" val="custom"/>
  <p:tag name="KSO_WM_TEMPLATE_INDEX" val="160147"/>
  <p:tag name="KSO_WM_UNIT_INDEX" val="22"/>
</p:tagLst>
</file>

<file path=ppt/tags/tag19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5"/>
  <p:tag name="KSO_WM_UNIT_ID" val="custom160147_17*m_i*1_5"/>
  <p:tag name="KSO_WM_UNIT_CLEAR" val="1"/>
  <p:tag name="KSO_WM_UNIT_LAYERLEVEL" val="1_1"/>
  <p:tag name="KSO_WM_DIAGRAM_GROUP_CODE" val="m1-1"/>
</p:tagLst>
</file>

<file path=ppt/tags/tag19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4_1"/>
  <p:tag name="KSO_WM_UNIT_ID" val="custom160147_17*m_h_a*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9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4_1"/>
  <p:tag name="KSO_WM_UNIT_ID" val="custom160147_17*m_h_f*1_4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98.xml><?xml version="1.0" encoding="utf-8"?>
<p:tagLst xmlns:p="http://schemas.openxmlformats.org/presentationml/2006/main">
  <p:tag name="KSO_WM_TAG_VERSION" val="1.0"/>
  <p:tag name="KSO_WM_BEAUTIFY_FLAG" val="#wm#"/>
  <p:tag name="KSO_WM_UNIT_TYPE" val="i"/>
  <p:tag name="KSO_WM_UNIT_ID" val="custom160147_17*i*29"/>
  <p:tag name="KSO_WM_TEMPLATE_CATEGORY" val="custom"/>
  <p:tag name="KSO_WM_TEMPLATE_INDEX" val="160147"/>
  <p:tag name="KSO_WM_UNIT_INDEX" val="29"/>
</p:tagLst>
</file>

<file path=ppt/tags/tag19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6"/>
  <p:tag name="KSO_WM_UNIT_ID" val="custom160147_17*m_i*1_6"/>
  <p:tag name="KSO_WM_UNIT_CLEAR" val="1"/>
  <p:tag name="KSO_WM_UNIT_LAYERLEVEL" val="1_1"/>
  <p:tag name="KSO_WM_DIAGRAM_GROUP_CODE" val="m1-1"/>
</p:tagLst>
</file>

<file path=ppt/tags/tag2.xml><?xml version="1.0" encoding="utf-8"?>
<p:tagLst xmlns:p="http://schemas.openxmlformats.org/presentationml/2006/main">
  <p:tag name="MH" val="20151013150709"/>
  <p:tag name="MH_LIBRARY" val="CONTENTS"/>
  <p:tag name="MH_TYPE" val="OTHERS"/>
  <p:tag name="ID" val="553516"/>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4*d*1"/>
  <p:tag name="KSO_WM_UNIT_CLEAR" val="0"/>
  <p:tag name="KSO_WM_UNIT_LAYERLEVEL" val="1"/>
  <p:tag name="KSO_WM_UNIT_VALUE" val="1500*1656"/>
  <p:tag name="KSO_WM_UNIT_HIGHLIGHT" val="0"/>
  <p:tag name="KSO_WM_UNIT_COMPATIBLE" val="0"/>
</p:tagLst>
</file>

<file path=ppt/tags/tag20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5_1"/>
  <p:tag name="KSO_WM_UNIT_ID" val="custom160147_17*m_h_a*1_5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20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5_1"/>
  <p:tag name="KSO_WM_UNIT_ID" val="custom160147_17*m_h_f*1_5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20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7*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03.xml><?xml version="1.0" encoding="utf-8"?>
<p:tagLst xmlns:p="http://schemas.openxmlformats.org/presentationml/2006/main">
  <p:tag name="KSO_WM_TEMPLATE_CATEGORY" val="custom"/>
  <p:tag name="KSO_WM_TEMPLATE_INDEX" val="160147"/>
  <p:tag name="KSO_WM_TAG_VERSION" val="1.0"/>
  <p:tag name="KSO_WM_SLIDE_ID" val="custom160147_17"/>
  <p:tag name="KSO_WM_SLIDE_INDEX" val="17"/>
  <p:tag name="KSO_WM_SLIDE_ITEM_CNT" val="5"/>
  <p:tag name="KSO_WM_SLIDE_LAYOUT" val="a_m"/>
  <p:tag name="KSO_WM_SLIDE_LAYOUT_CNT" val="1_1"/>
  <p:tag name="KSO_WM_SLIDE_TYPE" val="text"/>
  <p:tag name="KSO_WM_BEAUTIFY_FLAG" val="#wm#"/>
  <p:tag name="KSO_WM_SLIDE_POSITION" val="45*136"/>
  <p:tag name="KSO_WM_SLIDE_SIZE" val="870*362"/>
  <p:tag name="KSO_WM_DIAGRAM_GROUP_CODE" val="m1-1"/>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18*l_i*1_1"/>
  <p:tag name="KSO_WM_UNIT_CLEAR" val="1"/>
  <p:tag name="KSO_WM_UNIT_LAYERLEVEL" val="1_1"/>
  <p:tag name="KSO_WM_DIAGRAM_GROUP_CODE" val="l1-2"/>
</p:tagLst>
</file>

<file path=ppt/tags/tag205.xml><?xml version="1.0" encoding="utf-8"?>
<p:tagLst xmlns:p="http://schemas.openxmlformats.org/presentationml/2006/main">
  <p:tag name="KSO_WM_TAG_VERSION" val="1.0"/>
  <p:tag name="KSO_WM_BEAUTIFY_FLAG" val="#wm#"/>
  <p:tag name="KSO_WM_UNIT_TYPE" val="i"/>
  <p:tag name="KSO_WM_UNIT_ID" val="custom160147_18*i*1"/>
  <p:tag name="KSO_WM_TEMPLATE_CATEGORY" val="custom"/>
  <p:tag name="KSO_WM_TEMPLATE_INDEX" val="160147"/>
  <p:tag name="KSO_WM_UNIT_INDEX" val="1"/>
</p:tagLst>
</file>

<file path=ppt/tags/tag20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18*l_i*1_2"/>
  <p:tag name="KSO_WM_UNIT_CLEAR" val="1"/>
  <p:tag name="KSO_WM_UNIT_LAYERLEVEL" val="1_1"/>
  <p:tag name="KSO_WM_DIAGRAM_GROUP_CODE" val="l1-2"/>
</p:tagLst>
</file>

<file path=ppt/tags/tag20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18*l_h_a*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0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18*l_h_f*1_1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09.xml><?xml version="1.0" encoding="utf-8"?>
<p:tagLst xmlns:p="http://schemas.openxmlformats.org/presentationml/2006/main">
  <p:tag name="KSO_WM_TAG_VERSION" val="1.0"/>
  <p:tag name="KSO_WM_BEAUTIFY_FLAG" val="#wm#"/>
  <p:tag name="KSO_WM_UNIT_TYPE" val="i"/>
  <p:tag name="KSO_WM_UNIT_ID" val="custom160147_18*i*8"/>
  <p:tag name="KSO_WM_TEMPLATE_CATEGORY" val="custom"/>
  <p:tag name="KSO_WM_TEMPLATE_INDEX" val="160147"/>
  <p:tag name="KSO_WM_UNIT_INDEX" val="8"/>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4*f*1"/>
  <p:tag name="KSO_WM_UNIT_CLEAR" val="1"/>
  <p:tag name="KSO_WM_UNIT_LAYERLEVEL" val="1"/>
  <p:tag name="KSO_WM_UNIT_VALUE" val="99"/>
  <p:tag name="KSO_WM_UNIT_HIGHLIGHT" val="0"/>
  <p:tag name="KSO_WM_UNIT_COMPATIBLE" val="0"/>
  <p:tag name="KSO_WM_UNIT_PRESET_TEXT_INDEX" val="5"/>
  <p:tag name="KSO_WM_UNIT_PRESET_TEXT_LEN" val="150"/>
</p:tagLst>
</file>

<file path=ppt/tags/tag21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18*l_i*1_3"/>
  <p:tag name="KSO_WM_UNIT_CLEAR" val="1"/>
  <p:tag name="KSO_WM_UNIT_LAYERLEVEL" val="1_1"/>
  <p:tag name="KSO_WM_DIAGRAM_GROUP_CODE" val="l1-2"/>
</p:tagLst>
</file>

<file path=ppt/tags/tag21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18*l_h_a*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1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18*l_h_f*1_2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13.xml><?xml version="1.0" encoding="utf-8"?>
<p:tagLst xmlns:p="http://schemas.openxmlformats.org/presentationml/2006/main">
  <p:tag name="KSO_WM_TAG_VERSION" val="1.0"/>
  <p:tag name="KSO_WM_BEAUTIFY_FLAG" val="#wm#"/>
  <p:tag name="KSO_WM_UNIT_TYPE" val="i"/>
  <p:tag name="KSO_WM_UNIT_ID" val="custom160147_18*i*15"/>
  <p:tag name="KSO_WM_TEMPLATE_CATEGORY" val="custom"/>
  <p:tag name="KSO_WM_TEMPLATE_INDEX" val="160147"/>
  <p:tag name="KSO_WM_UNIT_INDEX" val="15"/>
</p:tagLst>
</file>

<file path=ppt/tags/tag21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18*l_i*1_4"/>
  <p:tag name="KSO_WM_UNIT_CLEAR" val="1"/>
  <p:tag name="KSO_WM_UNIT_LAYERLEVEL" val="1_1"/>
  <p:tag name="KSO_WM_DIAGRAM_GROUP_CODE" val="l1-2"/>
</p:tagLst>
</file>

<file path=ppt/tags/tag21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18*l_h_a*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18*l_h_f*1_3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17.xml><?xml version="1.0" encoding="utf-8"?>
<p:tagLst xmlns:p="http://schemas.openxmlformats.org/presentationml/2006/main">
  <p:tag name="KSO_WM_TAG_VERSION" val="1.0"/>
  <p:tag name="KSO_WM_BEAUTIFY_FLAG" val="#wm#"/>
  <p:tag name="KSO_WM_UNIT_TYPE" val="i"/>
  <p:tag name="KSO_WM_UNIT_ID" val="custom160147_18*i*22"/>
  <p:tag name="KSO_WM_TEMPLATE_CATEGORY" val="custom"/>
  <p:tag name="KSO_WM_TEMPLATE_INDEX" val="160147"/>
  <p:tag name="KSO_WM_UNIT_INDEX" val="22"/>
</p:tagLst>
</file>

<file path=ppt/tags/tag21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18*l_i*1_5"/>
  <p:tag name="KSO_WM_UNIT_CLEAR" val="1"/>
  <p:tag name="KSO_WM_UNIT_LAYERLEVEL" val="1_1"/>
  <p:tag name="KSO_WM_DIAGRAM_GROUP_CODE" val="l1-2"/>
</p:tagLst>
</file>

<file path=ppt/tags/tag21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18*l_h_a*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4*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22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18*l_h_f*1_4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21.xml><?xml version="1.0" encoding="utf-8"?>
<p:tagLst xmlns:p="http://schemas.openxmlformats.org/presentationml/2006/main">
  <p:tag name="KSO_WM_TAG_VERSION" val="1.0"/>
  <p:tag name="KSO_WM_BEAUTIFY_FLAG" val="#wm#"/>
  <p:tag name="KSO_WM_UNIT_TYPE" val="i"/>
  <p:tag name="KSO_WM_UNIT_ID" val="custom160147_18*i*29"/>
  <p:tag name="KSO_WM_TEMPLATE_CATEGORY" val="custom"/>
  <p:tag name="KSO_WM_TEMPLATE_INDEX" val="160147"/>
  <p:tag name="KSO_WM_UNIT_INDEX" val="29"/>
</p:tagLst>
</file>

<file path=ppt/tags/tag22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18*l_i*1_6"/>
  <p:tag name="KSO_WM_UNIT_CLEAR" val="1"/>
  <p:tag name="KSO_WM_UNIT_LAYERLEVEL" val="1_1"/>
  <p:tag name="KSO_WM_DIAGRAM_GROUP_CODE" val="l1-2"/>
</p:tagLst>
</file>

<file path=ppt/tags/tag22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5_1"/>
  <p:tag name="KSO_WM_UNIT_ID" val="custom160147_18*l_h_a*1_5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2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5_1"/>
  <p:tag name="KSO_WM_UNIT_ID" val="custom160147_18*l_h_f*1_5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25.xml><?xml version="1.0" encoding="utf-8"?>
<p:tagLst xmlns:p="http://schemas.openxmlformats.org/presentationml/2006/main">
  <p:tag name="KSO_WM_TAG_VERSION" val="1.0"/>
  <p:tag name="KSO_WM_BEAUTIFY_FLAG" val="#wm#"/>
  <p:tag name="KSO_WM_UNIT_TYPE" val="i"/>
  <p:tag name="KSO_WM_UNIT_ID" val="custom160147_18*i*36"/>
  <p:tag name="KSO_WM_TEMPLATE_CATEGORY" val="custom"/>
  <p:tag name="KSO_WM_TEMPLATE_INDEX" val="160147"/>
  <p:tag name="KSO_WM_UNIT_INDEX" val="36"/>
</p:tagLst>
</file>

<file path=ppt/tags/tag22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18*l_i*1_7"/>
  <p:tag name="KSO_WM_UNIT_CLEAR" val="1"/>
  <p:tag name="KSO_WM_UNIT_LAYERLEVEL" val="1_1"/>
  <p:tag name="KSO_WM_DIAGRAM_GROUP_CODE" val="l1-2"/>
</p:tagLst>
</file>

<file path=ppt/tags/tag22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6_1"/>
  <p:tag name="KSO_WM_UNIT_ID" val="custom160147_18*l_h_a*1_6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2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6_1"/>
  <p:tag name="KSO_WM_UNIT_ID" val="custom160147_18*l_h_f*1_6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2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8*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p="http://schemas.openxmlformats.org/presentationml/2006/main">
  <p:tag name="KSO_WM_TEMPLATE_CATEGORY" val="custom"/>
  <p:tag name="KSO_WM_TEMPLATE_INDEX" val="160147"/>
  <p:tag name="KSO_WM_TAG_VERSION" val="1.0"/>
  <p:tag name="KSO_WM_SLIDE_ID" val="custom160147_4"/>
  <p:tag name="KSO_WM_SLIDE_INDEX" val="4"/>
  <p:tag name="KSO_WM_SLIDE_ITEM_CNT" val="3"/>
  <p:tag name="KSO_WM_SLIDE_LAYOUT" val="a_f_d"/>
  <p:tag name="KSO_WM_SLIDE_LAYOUT_CNT" val="1_1_1"/>
  <p:tag name="KSO_WM_SLIDE_TYPE" val="text"/>
  <p:tag name="KSO_WM_BEAUTIFY_FLAG" val="#wm#"/>
  <p:tag name="KSO_WM_SLIDE_POSITION" val="63*64"/>
  <p:tag name="KSO_WM_SLIDE_SIZE" val="840*426"/>
</p:tagLst>
</file>

<file path=ppt/tags/tag230.xml><?xml version="1.0" encoding="utf-8"?>
<p:tagLst xmlns:p="http://schemas.openxmlformats.org/presentationml/2006/main">
  <p:tag name="KSO_WM_TEMPLATE_CATEGORY" val="custom"/>
  <p:tag name="KSO_WM_TEMPLATE_INDEX" val="160147"/>
  <p:tag name="KSO_WM_TAG_VERSION" val="1.0"/>
  <p:tag name="KSO_WM_SLIDE_ID" val="custom160147_18"/>
  <p:tag name="KSO_WM_SLIDE_INDEX" val="18"/>
  <p:tag name="KSO_WM_SLIDE_ITEM_CNT" val="6"/>
  <p:tag name="KSO_WM_SLIDE_LAYOUT" val="a_l"/>
  <p:tag name="KSO_WM_SLIDE_LAYOUT_CNT" val="1_1"/>
  <p:tag name="KSO_WM_SLIDE_TYPE" val="text"/>
  <p:tag name="KSO_WM_BEAUTIFY_FLAG" val="#wm#"/>
  <p:tag name="KSO_WM_SLIDE_POSITION" val="45*136"/>
  <p:tag name="KSO_WM_SLIDE_SIZE" val="870*362"/>
  <p:tag name="KSO_WM_DIAGRAM_GROUP_CODE" val="l1-2"/>
</p:tagLst>
</file>

<file path=ppt/tags/tag23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19*l_i*1_1"/>
  <p:tag name="KSO_WM_UNIT_CLEAR" val="1"/>
  <p:tag name="KSO_WM_UNIT_LAYERLEVEL" val="1_1"/>
  <p:tag name="KSO_WM_DIAGRAM_GROUP_CODE" val="l1-3"/>
</p:tagLst>
</file>

<file path=ppt/tags/tag23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19*l_i*1_2"/>
  <p:tag name="KSO_WM_UNIT_CLEAR" val="1"/>
  <p:tag name="KSO_WM_UNIT_LAYERLEVEL" val="1_1"/>
  <p:tag name="KSO_WM_DIAGRAM_GROUP_CODE" val="l1-3"/>
</p:tagLst>
</file>

<file path=ppt/tags/tag23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19*l_i*1_3"/>
  <p:tag name="KSO_WM_UNIT_CLEAR" val="1"/>
  <p:tag name="KSO_WM_UNIT_LAYERLEVEL" val="1_1"/>
  <p:tag name="KSO_WM_DIAGRAM_GROUP_CODE" val="l1-3"/>
</p:tagLst>
</file>

<file path=ppt/tags/tag23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19*l_h_a*1_1_1"/>
  <p:tag name="KSO_WM_UNIT_CLEAR" val="1"/>
  <p:tag name="KSO_WM_UNIT_LAYERLEVEL" val="1_1_1"/>
  <p:tag name="KSO_WM_UNIT_VALUE" val="28"/>
  <p:tag name="KSO_WM_UNIT_HIGHLIGHT" val="0"/>
  <p:tag name="KSO_WM_UNIT_COMPATIBLE" val="0"/>
  <p:tag name="KSO_WM_UNIT_PRESET_TEXT_INDEX" val="3"/>
  <p:tag name="KSO_WM_UNIT_PRESET_TEXT_LEN" val="10"/>
  <p:tag name="KSO_WM_DIAGRAM_GROUP_CODE" val="l1-3"/>
</p:tagLst>
</file>

<file path=ppt/tags/tag23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9*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3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19*l_h_f*1_1_1"/>
  <p:tag name="KSO_WM_UNIT_CLEAR" val="1"/>
  <p:tag name="KSO_WM_UNIT_LAYERLEVEL" val="1_1_1"/>
  <p:tag name="KSO_WM_UNIT_VALUE" val="135"/>
  <p:tag name="KSO_WM_UNIT_HIGHLIGHT" val="0"/>
  <p:tag name="KSO_WM_UNIT_COMPATIBLE" val="0"/>
  <p:tag name="KSO_WM_UNIT_PRESET_TEXT_INDEX" val="4"/>
  <p:tag name="KSO_WM_UNIT_PRESET_TEXT_LEN" val="57"/>
  <p:tag name="KSO_WM_DIAGRAM_GROUP_CODE" val="l1-3"/>
</p:tagLst>
</file>

<file path=ppt/tags/tag237.xml><?xml version="1.0" encoding="utf-8"?>
<p:tagLst xmlns:p="http://schemas.openxmlformats.org/presentationml/2006/main">
  <p:tag name="KSO_WM_TEMPLATE_CATEGORY" val="custom"/>
  <p:tag name="KSO_WM_TEMPLATE_INDEX" val="160147"/>
  <p:tag name="KSO_WM_TAG_VERSION" val="1.0"/>
  <p:tag name="KSO_WM_SLIDE_ID" val="custom160147_19"/>
  <p:tag name="KSO_WM_SLIDE_INDEX" val="19"/>
  <p:tag name="KSO_WM_SLIDE_ITEM_CNT" val="1"/>
  <p:tag name="KSO_WM_SLIDE_LAYOUT" val="a_l"/>
  <p:tag name="KSO_WM_SLIDE_LAYOUT_CNT" val="1_1"/>
  <p:tag name="KSO_WM_SLIDE_TYPE" val="text"/>
  <p:tag name="KSO_WM_BEAUTIFY_FLAG" val="#wm#"/>
  <p:tag name="KSO_WM_SLIDE_POSITION" val="236*138"/>
  <p:tag name="KSO_WM_SLIDE_SIZE" val="488*319"/>
  <p:tag name="KSO_WM_DIAGRAM_GROUP_CODE" val="l1-3"/>
</p:tagLst>
</file>

<file path=ppt/tags/tag238.xml><?xml version="1.0" encoding="utf-8"?>
<p:tagLst xmlns:p="http://schemas.openxmlformats.org/presentationml/2006/main">
  <p:tag name="KSO_WM_TAG_VERSION" val="1.0"/>
  <p:tag name="KSO_WM_BEAUTIFY_FLAG" val="#wm#"/>
  <p:tag name="KSO_WM_UNIT_TYPE" val="i"/>
  <p:tag name="KSO_WM_UNIT_ID" val="custom160147_20*i*0"/>
  <p:tag name="KSO_WM_TEMPLATE_CATEGORY" val="custom"/>
  <p:tag name="KSO_WM_TEMPLATE_INDEX" val="160147"/>
  <p:tag name="KSO_WM_UNIT_INDEX" val="0"/>
</p:tagLst>
</file>

<file path=ppt/tags/tag23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0*l_i*1_1"/>
  <p:tag name="KSO_WM_UNIT_CLEAR" val="1"/>
  <p:tag name="KSO_WM_UNIT_LAYERLEVEL" val="1_1"/>
  <p:tag name="KSO_WM_DIAGRAM_GROUP_CODE" val="l1-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5*d*1"/>
  <p:tag name="KSO_WM_UNIT_CLEAR" val="0"/>
  <p:tag name="KSO_WM_UNIT_LAYERLEVEL" val="1"/>
  <p:tag name="KSO_WM_UNIT_VALUE" val="1261*2521"/>
  <p:tag name="KSO_WM_UNIT_HIGHLIGHT" val="0"/>
  <p:tag name="KSO_WM_UNIT_COMPATIBLE" val="0"/>
</p:tagLst>
</file>

<file path=ppt/tags/tag24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0*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4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0*l_i*1_2"/>
  <p:tag name="KSO_WM_UNIT_CLEAR" val="1"/>
  <p:tag name="KSO_WM_UNIT_LAYERLEVEL" val="1_1"/>
  <p:tag name="KSO_WM_DIAGRAM_GROUP_CODE" val="l1-3"/>
</p:tagLst>
</file>

<file path=ppt/tags/tag24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0*l_i*1_3"/>
  <p:tag name="KSO_WM_UNIT_CLEAR" val="1"/>
  <p:tag name="KSO_WM_UNIT_LAYERLEVEL" val="1_1"/>
  <p:tag name="KSO_WM_DIAGRAM_GROUP_CODE" val="l1-3"/>
</p:tagLst>
</file>

<file path=ppt/tags/tag24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0*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44.xml><?xml version="1.0" encoding="utf-8"?>
<p:tagLst xmlns:p="http://schemas.openxmlformats.org/presentationml/2006/main">
  <p:tag name="KSO_WM_TAG_VERSION" val="1.0"/>
  <p:tag name="KSO_WM_BEAUTIFY_FLAG" val="#wm#"/>
  <p:tag name="KSO_WM_UNIT_TYPE" val="i"/>
  <p:tag name="KSO_WM_UNIT_ID" val="custom160147_20*i*11"/>
  <p:tag name="KSO_WM_TEMPLATE_CATEGORY" val="custom"/>
  <p:tag name="KSO_WM_TEMPLATE_INDEX" val="160147"/>
  <p:tag name="KSO_WM_UNIT_INDEX" val="11"/>
</p:tagLst>
</file>

<file path=ppt/tags/tag24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0*l_i*1_4"/>
  <p:tag name="KSO_WM_UNIT_CLEAR" val="1"/>
  <p:tag name="KSO_WM_UNIT_LAYERLEVEL" val="1_1"/>
  <p:tag name="KSO_WM_DIAGRAM_GROUP_CODE" val="l1-3"/>
</p:tagLst>
</file>

<file path=ppt/tags/tag24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0*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4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0*l_i*1_5"/>
  <p:tag name="KSO_WM_UNIT_CLEAR" val="1"/>
  <p:tag name="KSO_WM_UNIT_LAYERLEVEL" val="1_1"/>
  <p:tag name="KSO_WM_DIAGRAM_GROUP_CODE" val="l1-3"/>
</p:tagLst>
</file>

<file path=ppt/tags/tag24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0*l_i*1_6"/>
  <p:tag name="KSO_WM_UNIT_CLEAR" val="1"/>
  <p:tag name="KSO_WM_UNIT_LAYERLEVEL" val="1_1"/>
  <p:tag name="KSO_WM_DIAGRAM_GROUP_CODE" val="l1-3"/>
</p:tagLst>
</file>

<file path=ppt/tags/tag24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0*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25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0*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51.xml><?xml version="1.0" encoding="utf-8"?>
<p:tagLst xmlns:p="http://schemas.openxmlformats.org/presentationml/2006/main">
  <p:tag name="KSO_WM_TEMPLATE_CATEGORY" val="custom"/>
  <p:tag name="KSO_WM_TEMPLATE_INDEX" val="160147"/>
  <p:tag name="KSO_WM_TAG_VERSION" val="1.0"/>
  <p:tag name="KSO_WM_SLIDE_ID" val="custom160147_20"/>
  <p:tag name="KSO_WM_SLIDE_INDEX" val="20"/>
  <p:tag name="KSO_WM_SLIDE_ITEM_CNT" val="2"/>
  <p:tag name="KSO_WM_SLIDE_LAYOUT" val="a_l"/>
  <p:tag name="KSO_WM_SLIDE_LAYOUT_CNT" val="1_1"/>
  <p:tag name="KSO_WM_SLIDE_TYPE" val="text"/>
  <p:tag name="KSO_WM_BEAUTIFY_FLAG" val="#wm#"/>
  <p:tag name="KSO_WM_SLIDE_POSITION" val="189*119"/>
  <p:tag name="KSO_WM_SLIDE_SIZE" val="583*315"/>
  <p:tag name="KSO_WM_DIAGRAM_GROUP_CODE" val="l1-3"/>
</p:tagLst>
</file>

<file path=ppt/tags/tag252.xml><?xml version="1.0" encoding="utf-8"?>
<p:tagLst xmlns:p="http://schemas.openxmlformats.org/presentationml/2006/main">
  <p:tag name="KSO_WM_TAG_VERSION" val="1.0"/>
  <p:tag name="KSO_WM_BEAUTIFY_FLAG" val="#wm#"/>
  <p:tag name="KSO_WM_UNIT_TYPE" val="i"/>
  <p:tag name="KSO_WM_UNIT_ID" val="custom160147_21*i*0"/>
  <p:tag name="KSO_WM_TEMPLATE_CATEGORY" val="custom"/>
  <p:tag name="KSO_WM_TEMPLATE_INDEX" val="160147"/>
  <p:tag name="KSO_WM_UNIT_INDEX" val="0"/>
</p:tagLst>
</file>

<file path=ppt/tags/tag25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1*l_i*1_1"/>
  <p:tag name="KSO_WM_UNIT_CLEAR" val="1"/>
  <p:tag name="KSO_WM_UNIT_LAYERLEVEL" val="1_1"/>
  <p:tag name="KSO_WM_DIAGRAM_GROUP_CODE" val="l1-3"/>
</p:tagLst>
</file>

<file path=ppt/tags/tag25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1*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5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1*l_i*1_2"/>
  <p:tag name="KSO_WM_UNIT_CLEAR" val="1"/>
  <p:tag name="KSO_WM_UNIT_LAYERLEVEL" val="1_1"/>
  <p:tag name="KSO_WM_DIAGRAM_GROUP_CODE" val="l1-3"/>
</p:tagLst>
</file>

<file path=ppt/tags/tag25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1*l_i*1_3"/>
  <p:tag name="KSO_WM_UNIT_CLEAR" val="1"/>
  <p:tag name="KSO_WM_UNIT_LAYERLEVEL" val="1_1"/>
  <p:tag name="KSO_WM_DIAGRAM_GROUP_CODE" val="l1-3"/>
</p:tagLst>
</file>

<file path=ppt/tags/tag25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1*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58.xml><?xml version="1.0" encoding="utf-8"?>
<p:tagLst xmlns:p="http://schemas.openxmlformats.org/presentationml/2006/main">
  <p:tag name="KSO_WM_TAG_VERSION" val="1.0"/>
  <p:tag name="KSO_WM_BEAUTIFY_FLAG" val="#wm#"/>
  <p:tag name="KSO_WM_UNIT_TYPE" val="i"/>
  <p:tag name="KSO_WM_UNIT_ID" val="custom160147_21*i*11"/>
  <p:tag name="KSO_WM_TEMPLATE_CATEGORY" val="custom"/>
  <p:tag name="KSO_WM_TEMPLATE_INDEX" val="160147"/>
  <p:tag name="KSO_WM_UNIT_INDEX" val="11"/>
</p:tagLst>
</file>

<file path=ppt/tags/tag25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1*l_i*1_4"/>
  <p:tag name="KSO_WM_UNIT_CLEAR" val="1"/>
  <p:tag name="KSO_WM_UNIT_LAYERLEVEL" val="1_1"/>
  <p:tag name="KSO_WM_DIAGRAM_GROUP_CODE" val="l1-3"/>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26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1*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6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1*l_i*1_5"/>
  <p:tag name="KSO_WM_UNIT_CLEAR" val="1"/>
  <p:tag name="KSO_WM_UNIT_LAYERLEVEL" val="1_1"/>
  <p:tag name="KSO_WM_DIAGRAM_GROUP_CODE" val="l1-3"/>
</p:tagLst>
</file>

<file path=ppt/tags/tag26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1*l_i*1_6"/>
  <p:tag name="KSO_WM_UNIT_CLEAR" val="1"/>
  <p:tag name="KSO_WM_UNIT_LAYERLEVEL" val="1_1"/>
  <p:tag name="KSO_WM_DIAGRAM_GROUP_CODE" val="l1-3"/>
</p:tagLst>
</file>

<file path=ppt/tags/tag26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1*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64.xml><?xml version="1.0" encoding="utf-8"?>
<p:tagLst xmlns:p="http://schemas.openxmlformats.org/presentationml/2006/main">
  <p:tag name="KSO_WM_TAG_VERSION" val="1.0"/>
  <p:tag name="KSO_WM_BEAUTIFY_FLAG" val="#wm#"/>
  <p:tag name="KSO_WM_UNIT_TYPE" val="i"/>
  <p:tag name="KSO_WM_UNIT_ID" val="custom160147_21*i*22"/>
  <p:tag name="KSO_WM_TEMPLATE_CATEGORY" val="custom"/>
  <p:tag name="KSO_WM_TEMPLATE_INDEX" val="160147"/>
  <p:tag name="KSO_WM_UNIT_INDEX" val="22"/>
</p:tagLst>
</file>

<file path=ppt/tags/tag26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1*l_i*1_7"/>
  <p:tag name="KSO_WM_UNIT_CLEAR" val="1"/>
  <p:tag name="KSO_WM_UNIT_LAYERLEVEL" val="1_1"/>
  <p:tag name="KSO_WM_DIAGRAM_GROUP_CODE" val="l1-3"/>
</p:tagLst>
</file>

<file path=ppt/tags/tag26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1*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6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1*l_i*1_8"/>
  <p:tag name="KSO_WM_UNIT_CLEAR" val="1"/>
  <p:tag name="KSO_WM_UNIT_LAYERLEVEL" val="1_1"/>
  <p:tag name="KSO_WM_DIAGRAM_GROUP_CODE" val="l1-3"/>
</p:tagLst>
</file>

<file path=ppt/tags/tag26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1*l_i*1_9"/>
  <p:tag name="KSO_WM_UNIT_CLEAR" val="1"/>
  <p:tag name="KSO_WM_UNIT_LAYERLEVEL" val="1_1"/>
  <p:tag name="KSO_WM_DIAGRAM_GROUP_CODE" val="l1-3"/>
</p:tagLst>
</file>

<file path=ppt/tags/tag26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1*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7.xml><?xml version="1.0" encoding="utf-8"?>
<p:tagLst xmlns:p="http://schemas.openxmlformats.org/presentationml/2006/main">
  <p:tag name="KSO_WM_TEMPLATE_CATEGORY" val="custom"/>
  <p:tag name="KSO_WM_TEMPLATE_INDEX" val="160147"/>
  <p:tag name="KSO_WM_TAG_VERSION" val="1.0"/>
  <p:tag name="KSO_WM_SLIDE_ID" val="custom160147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27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1*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71.xml><?xml version="1.0" encoding="utf-8"?>
<p:tagLst xmlns:p="http://schemas.openxmlformats.org/presentationml/2006/main">
  <p:tag name="KSO_WM_TEMPLATE_CATEGORY" val="custom"/>
  <p:tag name="KSO_WM_TEMPLATE_INDEX" val="160147"/>
  <p:tag name="KSO_WM_TAG_VERSION" val="1.0"/>
  <p:tag name="KSO_WM_SLIDE_ID" val="custom160147_21"/>
  <p:tag name="KSO_WM_SLIDE_INDEX" val="21"/>
  <p:tag name="KSO_WM_SLIDE_ITEM_CNT" val="3"/>
  <p:tag name="KSO_WM_SLIDE_LAYOUT" val="a_l"/>
  <p:tag name="KSO_WM_SLIDE_LAYOUT_CNT" val="1_1"/>
  <p:tag name="KSO_WM_SLIDE_TYPE" val="text"/>
  <p:tag name="KSO_WM_BEAUTIFY_FLAG" val="#wm#"/>
  <p:tag name="KSO_WM_SLIDE_POSITION" val="79*106"/>
  <p:tag name="KSO_WM_SLIDE_SIZE" val="803*356"/>
  <p:tag name="KSO_WM_DIAGRAM_GROUP_CODE" val="l1-3"/>
</p:tagLst>
</file>

<file path=ppt/tags/tag272.xml><?xml version="1.0" encoding="utf-8"?>
<p:tagLst xmlns:p="http://schemas.openxmlformats.org/presentationml/2006/main">
  <p:tag name="KSO_WM_TAG_VERSION" val="1.0"/>
  <p:tag name="KSO_WM_BEAUTIFY_FLAG" val="#wm#"/>
  <p:tag name="KSO_WM_UNIT_TYPE" val="i"/>
  <p:tag name="KSO_WM_UNIT_ID" val="custom160147_22*i*0"/>
  <p:tag name="KSO_WM_TEMPLATE_CATEGORY" val="custom"/>
  <p:tag name="KSO_WM_TEMPLATE_INDEX" val="160147"/>
  <p:tag name="KSO_WM_UNIT_INDEX" val="0"/>
</p:tagLst>
</file>

<file path=ppt/tags/tag27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2*l_i*1_1"/>
  <p:tag name="KSO_WM_UNIT_CLEAR" val="1"/>
  <p:tag name="KSO_WM_UNIT_LAYERLEVEL" val="1_1"/>
  <p:tag name="KSO_WM_DIAGRAM_GROUP_CODE" val="l1-3"/>
</p:tagLst>
</file>

<file path=ppt/tags/tag27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2*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7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2*l_i*1_2"/>
  <p:tag name="KSO_WM_UNIT_CLEAR" val="1"/>
  <p:tag name="KSO_WM_UNIT_LAYERLEVEL" val="1_1"/>
  <p:tag name="KSO_WM_DIAGRAM_GROUP_CODE" val="l1-3"/>
</p:tagLst>
</file>

<file path=ppt/tags/tag27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2*l_i*1_3"/>
  <p:tag name="KSO_WM_UNIT_CLEAR" val="1"/>
  <p:tag name="KSO_WM_UNIT_LAYERLEVEL" val="1_1"/>
  <p:tag name="KSO_WM_DIAGRAM_GROUP_CODE" val="l1-3"/>
</p:tagLst>
</file>

<file path=ppt/tags/tag27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2*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78.xml><?xml version="1.0" encoding="utf-8"?>
<p:tagLst xmlns:p="http://schemas.openxmlformats.org/presentationml/2006/main">
  <p:tag name="KSO_WM_TAG_VERSION" val="1.0"/>
  <p:tag name="KSO_WM_BEAUTIFY_FLAG" val="#wm#"/>
  <p:tag name="KSO_WM_UNIT_TYPE" val="i"/>
  <p:tag name="KSO_WM_UNIT_ID" val="custom160147_22*i*11"/>
  <p:tag name="KSO_WM_TEMPLATE_CATEGORY" val="custom"/>
  <p:tag name="KSO_WM_TEMPLATE_INDEX" val="160147"/>
  <p:tag name="KSO_WM_UNIT_INDEX" val="11"/>
</p:tagLst>
</file>

<file path=ppt/tags/tag27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2*l_i*1_4"/>
  <p:tag name="KSO_WM_UNIT_CLEAR" val="1"/>
  <p:tag name="KSO_WM_UNIT_LAYERLEVEL" val="1_1"/>
  <p:tag name="KSO_WM_DIAGRAM_GROUP_CODE" val="l1-3"/>
</p:tagLst>
</file>

<file path=ppt/tags/tag28.xml><?xml version="1.0" encoding="utf-8"?>
<p:tagLst xmlns:p="http://schemas.openxmlformats.org/presentationml/2006/main">
  <p:tag name="KSO_WM_TAG_VERSION" val="1.0"/>
  <p:tag name="KSO_WM_BEAUTIFY_FLAG" val="#wm#"/>
  <p:tag name="KSO_WM_UNIT_TYPE" val="i"/>
  <p:tag name="KSO_WM_UNIT_ID" val="custom160147_6*i*0"/>
  <p:tag name="KSO_WM_TEMPLATE_CATEGORY" val="custom"/>
  <p:tag name="KSO_WM_TEMPLATE_INDEX" val="160147"/>
  <p:tag name="KSO_WM_UNIT_INDEX" val="0"/>
</p:tagLst>
</file>

<file path=ppt/tags/tag28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2*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8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2*l_i*1_5"/>
  <p:tag name="KSO_WM_UNIT_CLEAR" val="1"/>
  <p:tag name="KSO_WM_UNIT_LAYERLEVEL" val="1_1"/>
  <p:tag name="KSO_WM_DIAGRAM_GROUP_CODE" val="l1-3"/>
</p:tagLst>
</file>

<file path=ppt/tags/tag28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2*l_i*1_6"/>
  <p:tag name="KSO_WM_UNIT_CLEAR" val="1"/>
  <p:tag name="KSO_WM_UNIT_LAYERLEVEL" val="1_1"/>
  <p:tag name="KSO_WM_DIAGRAM_GROUP_CODE" val="l1-3"/>
</p:tagLst>
</file>

<file path=ppt/tags/tag28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2*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84.xml><?xml version="1.0" encoding="utf-8"?>
<p:tagLst xmlns:p="http://schemas.openxmlformats.org/presentationml/2006/main">
  <p:tag name="KSO_WM_TAG_VERSION" val="1.0"/>
  <p:tag name="KSO_WM_BEAUTIFY_FLAG" val="#wm#"/>
  <p:tag name="KSO_WM_UNIT_TYPE" val="i"/>
  <p:tag name="KSO_WM_UNIT_ID" val="custom160147_22*i*22"/>
  <p:tag name="KSO_WM_TEMPLATE_CATEGORY" val="custom"/>
  <p:tag name="KSO_WM_TEMPLATE_INDEX" val="160147"/>
  <p:tag name="KSO_WM_UNIT_INDEX" val="22"/>
</p:tagLst>
</file>

<file path=ppt/tags/tag28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2*l_i*1_7"/>
  <p:tag name="KSO_WM_UNIT_CLEAR" val="1"/>
  <p:tag name="KSO_WM_UNIT_LAYERLEVEL" val="1_1"/>
  <p:tag name="KSO_WM_DIAGRAM_GROUP_CODE" val="l1-3"/>
</p:tagLst>
</file>

<file path=ppt/tags/tag28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2*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8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2*l_i*1_8"/>
  <p:tag name="KSO_WM_UNIT_CLEAR" val="1"/>
  <p:tag name="KSO_WM_UNIT_LAYERLEVEL" val="1_1"/>
  <p:tag name="KSO_WM_DIAGRAM_GROUP_CODE" val="l1-3"/>
</p:tagLst>
</file>

<file path=ppt/tags/tag28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2*l_i*1_9"/>
  <p:tag name="KSO_WM_UNIT_CLEAR" val="1"/>
  <p:tag name="KSO_WM_UNIT_LAYERLEVEL" val="1_1"/>
  <p:tag name="KSO_WM_DIAGRAM_GROUP_CODE" val="l1-3"/>
</p:tagLst>
</file>

<file path=ppt/tags/tag28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2*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6*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290.xml><?xml version="1.0" encoding="utf-8"?>
<p:tagLst xmlns:p="http://schemas.openxmlformats.org/presentationml/2006/main">
  <p:tag name="KSO_WM_TAG_VERSION" val="1.0"/>
  <p:tag name="KSO_WM_BEAUTIFY_FLAG" val="#wm#"/>
  <p:tag name="KSO_WM_UNIT_TYPE" val="i"/>
  <p:tag name="KSO_WM_UNIT_ID" val="custom160147_22*i*33"/>
  <p:tag name="KSO_WM_TEMPLATE_CATEGORY" val="custom"/>
  <p:tag name="KSO_WM_TEMPLATE_INDEX" val="160147"/>
  <p:tag name="KSO_WM_UNIT_INDEX" val="33"/>
</p:tagLst>
</file>

<file path=ppt/tags/tag29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0"/>
  <p:tag name="KSO_WM_UNIT_ID" val="custom160147_22*l_i*1_10"/>
  <p:tag name="KSO_WM_UNIT_CLEAR" val="1"/>
  <p:tag name="KSO_WM_UNIT_LAYERLEVEL" val="1_1"/>
  <p:tag name="KSO_WM_DIAGRAM_GROUP_CODE" val="l1-3"/>
</p:tagLst>
</file>

<file path=ppt/tags/tag29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22*l_h_f*1_4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9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1"/>
  <p:tag name="KSO_WM_UNIT_ID" val="custom160147_22*l_i*1_11"/>
  <p:tag name="KSO_WM_UNIT_CLEAR" val="1"/>
  <p:tag name="KSO_WM_UNIT_LAYERLEVEL" val="1_1"/>
  <p:tag name="KSO_WM_DIAGRAM_GROUP_CODE" val="l1-3"/>
</p:tagLst>
</file>

<file path=ppt/tags/tag29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2"/>
  <p:tag name="KSO_WM_UNIT_ID" val="custom160147_22*l_i*1_12"/>
  <p:tag name="KSO_WM_UNIT_CLEAR" val="1"/>
  <p:tag name="KSO_WM_UNIT_LAYERLEVEL" val="1_1"/>
  <p:tag name="KSO_WM_DIAGRAM_GROUP_CODE" val="l1-3"/>
</p:tagLst>
</file>

<file path=ppt/tags/tag29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22*l_h_a*1_4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9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97.xml><?xml version="1.0" encoding="utf-8"?>
<p:tagLst xmlns:p="http://schemas.openxmlformats.org/presentationml/2006/main">
  <p:tag name="KSO_WM_TEMPLATE_CATEGORY" val="custom"/>
  <p:tag name="KSO_WM_TEMPLATE_INDEX" val="160147"/>
  <p:tag name="KSO_WM_TAG_VERSION" val="1.0"/>
  <p:tag name="KSO_WM_SLIDE_ID" val="custom160147_22"/>
  <p:tag name="KSO_WM_SLIDE_INDEX" val="22"/>
  <p:tag name="KSO_WM_SLIDE_ITEM_CNT" val="4"/>
  <p:tag name="KSO_WM_SLIDE_LAYOUT" val="a_l"/>
  <p:tag name="KSO_WM_SLIDE_LAYOUT_CNT" val="1_1"/>
  <p:tag name="KSO_WM_SLIDE_TYPE" val="text"/>
  <p:tag name="KSO_WM_BEAUTIFY_FLAG" val="#wm#"/>
  <p:tag name="KSO_WM_SLIDE_POSITION" val="56*91"/>
  <p:tag name="KSO_WM_SLIDE_SIZE" val="849*375"/>
  <p:tag name="KSO_WM_DIAGRAM_GROUP_CODE" val="l1-3"/>
</p:tagLst>
</file>

<file path=ppt/tags/tag298.xml><?xml version="1.0" encoding="utf-8"?>
<p:tagLst xmlns:p="http://schemas.openxmlformats.org/presentationml/2006/main">
  <p:tag name="KSO_WM_TAG_VERSION" val="1.0"/>
  <p:tag name="KSO_WM_BEAUTIFY_FLAG" val="#wm#"/>
  <p:tag name="KSO_WM_UNIT_TYPE" val="i"/>
  <p:tag name="KSO_WM_UNIT_ID" val="custom160147_23*i*0"/>
  <p:tag name="KSO_WM_TEMPLATE_CATEGORY" val="custom"/>
  <p:tag name="KSO_WM_TEMPLATE_INDEX" val="160147"/>
  <p:tag name="KSO_WM_UNIT_INDEX" val="0"/>
</p:tagLst>
</file>

<file path=ppt/tags/tag29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3*l_i*1_1"/>
  <p:tag name="KSO_WM_UNIT_CLEAR" val="1"/>
  <p:tag name="KSO_WM_UNIT_LAYERLEVEL" val="1_1"/>
  <p:tag name="KSO_WM_DIAGRAM_GROUP_CODE" val="l1-3"/>
</p:tagLst>
</file>

<file path=ppt/tags/tag3.xml><?xml version="1.0" encoding="utf-8"?>
<p:tagLst xmlns:p="http://schemas.openxmlformats.org/presentationml/2006/main">
  <p:tag name="MH" val="20151013150709"/>
  <p:tag name="MH_LIBRARY" val="CONTENTS"/>
  <p:tag name="MH_TYPE" val="OTHERS"/>
  <p:tag name="ID" val="553516"/>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6*l_i*1_1"/>
  <p:tag name="KSO_WM_UNIT_CLEAR" val="1"/>
  <p:tag name="KSO_WM_UNIT_LAYERLEVEL" val="1_1"/>
  <p:tag name="KSO_WM_DIAGRAM_GROUP_CODE" val="l1-1"/>
</p:tagLst>
</file>

<file path=ppt/tags/tag30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3*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0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3*l_i*1_2"/>
  <p:tag name="KSO_WM_UNIT_CLEAR" val="1"/>
  <p:tag name="KSO_WM_UNIT_LAYERLEVEL" val="1_1"/>
  <p:tag name="KSO_WM_DIAGRAM_GROUP_CODE" val="l1-3"/>
</p:tagLst>
</file>

<file path=ppt/tags/tag30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3*l_i*1_3"/>
  <p:tag name="KSO_WM_UNIT_CLEAR" val="1"/>
  <p:tag name="KSO_WM_UNIT_LAYERLEVEL" val="1_1"/>
  <p:tag name="KSO_WM_DIAGRAM_GROUP_CODE" val="l1-3"/>
</p:tagLst>
</file>

<file path=ppt/tags/tag30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3*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04.xml><?xml version="1.0" encoding="utf-8"?>
<p:tagLst xmlns:p="http://schemas.openxmlformats.org/presentationml/2006/main">
  <p:tag name="KSO_WM_TAG_VERSION" val="1.0"/>
  <p:tag name="KSO_WM_BEAUTIFY_FLAG" val="#wm#"/>
  <p:tag name="KSO_WM_UNIT_TYPE" val="i"/>
  <p:tag name="KSO_WM_UNIT_ID" val="custom160147_23*i*11"/>
  <p:tag name="KSO_WM_TEMPLATE_CATEGORY" val="custom"/>
  <p:tag name="KSO_WM_TEMPLATE_INDEX" val="160147"/>
  <p:tag name="KSO_WM_UNIT_INDEX" val="11"/>
</p:tagLst>
</file>

<file path=ppt/tags/tag30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3*l_i*1_4"/>
  <p:tag name="KSO_WM_UNIT_CLEAR" val="1"/>
  <p:tag name="KSO_WM_UNIT_LAYERLEVEL" val="1_1"/>
  <p:tag name="KSO_WM_DIAGRAM_GROUP_CODE" val="l1-3"/>
</p:tagLst>
</file>

<file path=ppt/tags/tag30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3*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0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3*l_i*1_5"/>
  <p:tag name="KSO_WM_UNIT_CLEAR" val="1"/>
  <p:tag name="KSO_WM_UNIT_LAYERLEVEL" val="1_1"/>
  <p:tag name="KSO_WM_DIAGRAM_GROUP_CODE" val="l1-3"/>
</p:tagLst>
</file>

<file path=ppt/tags/tag30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3*l_i*1_6"/>
  <p:tag name="KSO_WM_UNIT_CLEAR" val="1"/>
  <p:tag name="KSO_WM_UNIT_LAYERLEVEL" val="1_1"/>
  <p:tag name="KSO_WM_DIAGRAM_GROUP_CODE" val="l1-3"/>
</p:tagLst>
</file>

<file path=ppt/tags/tag30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3*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6*l_i*1_2"/>
  <p:tag name="KSO_WM_UNIT_CLEAR" val="1"/>
  <p:tag name="KSO_WM_UNIT_LAYERLEVEL" val="1_1"/>
  <p:tag name="KSO_WM_DIAGRAM_GROUP_CODE" val="l1-1"/>
</p:tagLst>
</file>

<file path=ppt/tags/tag310.xml><?xml version="1.0" encoding="utf-8"?>
<p:tagLst xmlns:p="http://schemas.openxmlformats.org/presentationml/2006/main">
  <p:tag name="KSO_WM_TAG_VERSION" val="1.0"/>
  <p:tag name="KSO_WM_BEAUTIFY_FLAG" val="#wm#"/>
  <p:tag name="KSO_WM_UNIT_TYPE" val="i"/>
  <p:tag name="KSO_WM_UNIT_ID" val="custom160147_23*i*22"/>
  <p:tag name="KSO_WM_TEMPLATE_CATEGORY" val="custom"/>
  <p:tag name="KSO_WM_TEMPLATE_INDEX" val="160147"/>
  <p:tag name="KSO_WM_UNIT_INDEX" val="22"/>
</p:tagLst>
</file>

<file path=ppt/tags/tag31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3*l_i*1_7"/>
  <p:tag name="KSO_WM_UNIT_CLEAR" val="1"/>
  <p:tag name="KSO_WM_UNIT_LAYERLEVEL" val="1_1"/>
  <p:tag name="KSO_WM_DIAGRAM_GROUP_CODE" val="l1-3"/>
</p:tagLst>
</file>

<file path=ppt/tags/tag31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3*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1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3*l_i*1_8"/>
  <p:tag name="KSO_WM_UNIT_CLEAR" val="1"/>
  <p:tag name="KSO_WM_UNIT_LAYERLEVEL" val="1_1"/>
  <p:tag name="KSO_WM_DIAGRAM_GROUP_CODE" val="l1-3"/>
</p:tagLst>
</file>

<file path=ppt/tags/tag31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3*l_i*1_9"/>
  <p:tag name="KSO_WM_UNIT_CLEAR" val="1"/>
  <p:tag name="KSO_WM_UNIT_LAYERLEVEL" val="1_1"/>
  <p:tag name="KSO_WM_DIAGRAM_GROUP_CODE" val="l1-3"/>
</p:tagLst>
</file>

<file path=ppt/tags/tag31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3*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16.xml><?xml version="1.0" encoding="utf-8"?>
<p:tagLst xmlns:p="http://schemas.openxmlformats.org/presentationml/2006/main">
  <p:tag name="KSO_WM_TAG_VERSION" val="1.0"/>
  <p:tag name="KSO_WM_BEAUTIFY_FLAG" val="#wm#"/>
  <p:tag name="KSO_WM_UNIT_TYPE" val="i"/>
  <p:tag name="KSO_WM_UNIT_ID" val="custom160147_23*i*33"/>
  <p:tag name="KSO_WM_TEMPLATE_CATEGORY" val="custom"/>
  <p:tag name="KSO_WM_TEMPLATE_INDEX" val="160147"/>
  <p:tag name="KSO_WM_UNIT_INDEX" val="33"/>
</p:tagLst>
</file>

<file path=ppt/tags/tag31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0"/>
  <p:tag name="KSO_WM_UNIT_ID" val="custom160147_23*l_i*1_10"/>
  <p:tag name="KSO_WM_UNIT_CLEAR" val="1"/>
  <p:tag name="KSO_WM_UNIT_LAYERLEVEL" val="1_1"/>
  <p:tag name="KSO_WM_DIAGRAM_GROUP_CODE" val="l1-3"/>
</p:tagLst>
</file>

<file path=ppt/tags/tag31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23*l_h_f*1_4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1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1"/>
  <p:tag name="KSO_WM_UNIT_ID" val="custom160147_23*l_i*1_11"/>
  <p:tag name="KSO_WM_UNIT_CLEAR" val="1"/>
  <p:tag name="KSO_WM_UNIT_LAYERLEVEL" val="1_1"/>
  <p:tag name="KSO_WM_DIAGRAM_GROUP_CODE" val="l1-3"/>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6*a*1"/>
  <p:tag name="KSO_WM_UNIT_CLEAR" val="1"/>
  <p:tag name="KSO_WM_UNIT_LAYERLEVEL" val="1"/>
  <p:tag name="KSO_WM_UNIT_ISCONTENTSTITLE" val="1"/>
  <p:tag name="KSO_WM_UNIT_VALUE" val="2"/>
  <p:tag name="KSO_WM_UNIT_HIGHLIGHT" val="0"/>
  <p:tag name="KSO_WM_UNIT_COMPATIBLE" val="0"/>
  <p:tag name="KSO_WM_UNIT_BIND_DECORATION_IDS" val="custom160147_6*i*8"/>
  <p:tag name="KSO_WM_UNIT_PRESET_TEXT" val="目&#10;录"/>
</p:tagLst>
</file>

<file path=ppt/tags/tag32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2"/>
  <p:tag name="KSO_WM_UNIT_ID" val="custom160147_23*l_i*1_12"/>
  <p:tag name="KSO_WM_UNIT_CLEAR" val="1"/>
  <p:tag name="KSO_WM_UNIT_LAYERLEVEL" val="1_1"/>
  <p:tag name="KSO_WM_DIAGRAM_GROUP_CODE" val="l1-3"/>
</p:tagLst>
</file>

<file path=ppt/tags/tag32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23*l_h_a*1_4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22.xml><?xml version="1.0" encoding="utf-8"?>
<p:tagLst xmlns:p="http://schemas.openxmlformats.org/presentationml/2006/main">
  <p:tag name="KSO_WM_TAG_VERSION" val="1.0"/>
  <p:tag name="KSO_WM_BEAUTIFY_FLAG" val="#wm#"/>
  <p:tag name="KSO_WM_UNIT_TYPE" val="i"/>
  <p:tag name="KSO_WM_UNIT_ID" val="custom160147_23*i*44"/>
  <p:tag name="KSO_WM_TEMPLATE_CATEGORY" val="custom"/>
  <p:tag name="KSO_WM_TEMPLATE_INDEX" val="160147"/>
  <p:tag name="KSO_WM_UNIT_INDEX" val="44"/>
</p:tagLst>
</file>

<file path=ppt/tags/tag32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3"/>
  <p:tag name="KSO_WM_UNIT_ID" val="custom160147_23*l_i*1_13"/>
  <p:tag name="KSO_WM_UNIT_CLEAR" val="1"/>
  <p:tag name="KSO_WM_UNIT_LAYERLEVEL" val="1_1"/>
  <p:tag name="KSO_WM_DIAGRAM_GROUP_CODE" val="l1-3"/>
</p:tagLst>
</file>

<file path=ppt/tags/tag32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5_1"/>
  <p:tag name="KSO_WM_UNIT_ID" val="custom160147_23*l_h_f*1_5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2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4"/>
  <p:tag name="KSO_WM_UNIT_ID" val="custom160147_23*l_i*1_14"/>
  <p:tag name="KSO_WM_UNIT_CLEAR" val="1"/>
  <p:tag name="KSO_WM_UNIT_LAYERLEVEL" val="1_1"/>
  <p:tag name="KSO_WM_DIAGRAM_GROUP_CODE" val="l1-3"/>
</p:tagLst>
</file>

<file path=ppt/tags/tag32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5"/>
  <p:tag name="KSO_WM_UNIT_ID" val="custom160147_23*l_i*1_15"/>
  <p:tag name="KSO_WM_UNIT_CLEAR" val="1"/>
  <p:tag name="KSO_WM_UNIT_LAYERLEVEL" val="1_1"/>
  <p:tag name="KSO_WM_DIAGRAM_GROUP_CODE" val="l1-3"/>
</p:tagLst>
</file>

<file path=ppt/tags/tag32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5_1"/>
  <p:tag name="KSO_WM_UNIT_ID" val="custom160147_23*l_h_a*1_5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2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29.xml><?xml version="1.0" encoding="utf-8"?>
<p:tagLst xmlns:p="http://schemas.openxmlformats.org/presentationml/2006/main">
  <p:tag name="KSO_WM_TEMPLATE_CATEGORY" val="custom"/>
  <p:tag name="KSO_WM_TEMPLATE_INDEX" val="160147"/>
  <p:tag name="KSO_WM_TAG_VERSION" val="1.0"/>
  <p:tag name="KSO_WM_SLIDE_ID" val="custom160147_23"/>
  <p:tag name="KSO_WM_SLIDE_INDEX" val="23"/>
  <p:tag name="KSO_WM_SLIDE_ITEM_CNT" val="5"/>
  <p:tag name="KSO_WM_SLIDE_LAYOUT" val="a_l"/>
  <p:tag name="KSO_WM_SLIDE_LAYOUT_CNT" val="1_1"/>
  <p:tag name="KSO_WM_SLIDE_TYPE" val="text"/>
  <p:tag name="KSO_WM_BEAUTIFY_FLAG" val="#wm#"/>
  <p:tag name="KSO_WM_SLIDE_POSITION" val="58*85"/>
  <p:tag name="KSO_WM_SLIDE_SIZE" val="845*437"/>
  <p:tag name="KSO_WM_DIAGRAM_GROUP_CODE" val="l1-3"/>
</p:tagLst>
</file>

<file path=ppt/tags/tag33.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6*i*8"/>
  <p:tag name="KSO_WM_TEMPLATE_CATEGORY" val="custom"/>
  <p:tag name="KSO_WM_TEMPLATE_INDEX" val="160147"/>
  <p:tag name="KSO_WM_UNIT_INDEX" val="8"/>
</p:tagLst>
</file>

<file path=ppt/tags/tag330.xml><?xml version="1.0" encoding="utf-8"?>
<p:tagLst xmlns:p="http://schemas.openxmlformats.org/presentationml/2006/main">
  <p:tag name="KSO_WM_TAG_VERSION" val="1.0"/>
  <p:tag name="KSO_WM_BEAUTIFY_FLAG" val="#wm#"/>
  <p:tag name="KSO_WM_UNIT_TYPE" val="i"/>
  <p:tag name="KSO_WM_UNIT_ID" val="custom160147_24*i*0"/>
  <p:tag name="KSO_WM_TEMPLATE_CATEGORY" val="custom"/>
  <p:tag name="KSO_WM_TEMPLATE_INDEX" val="160147"/>
  <p:tag name="KSO_WM_UNIT_INDEX" val="0"/>
</p:tagLst>
</file>

<file path=ppt/tags/tag33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4*l_i*1_1"/>
  <p:tag name="KSO_WM_UNIT_CLEAR" val="1"/>
  <p:tag name="KSO_WM_UNIT_LAYERLEVEL" val="1_1"/>
  <p:tag name="KSO_WM_DIAGRAM_GROUP_CODE" val="l1-3"/>
</p:tagLst>
</file>

<file path=ppt/tags/tag33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4*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3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4*l_i*1_2"/>
  <p:tag name="KSO_WM_UNIT_CLEAR" val="1"/>
  <p:tag name="KSO_WM_UNIT_LAYERLEVEL" val="1_1"/>
  <p:tag name="KSO_WM_DIAGRAM_GROUP_CODE" val="l1-3"/>
</p:tagLst>
</file>

<file path=ppt/tags/tag33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4*l_i*1_3"/>
  <p:tag name="KSO_WM_UNIT_CLEAR" val="1"/>
  <p:tag name="KSO_WM_UNIT_LAYERLEVEL" val="1_1"/>
  <p:tag name="KSO_WM_DIAGRAM_GROUP_CODE" val="l1-3"/>
</p:tagLst>
</file>

<file path=ppt/tags/tag33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4*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36.xml><?xml version="1.0" encoding="utf-8"?>
<p:tagLst xmlns:p="http://schemas.openxmlformats.org/presentationml/2006/main">
  <p:tag name="KSO_WM_TAG_VERSION" val="1.0"/>
  <p:tag name="KSO_WM_BEAUTIFY_FLAG" val="#wm#"/>
  <p:tag name="KSO_WM_UNIT_TYPE" val="i"/>
  <p:tag name="KSO_WM_UNIT_ID" val="custom160147_24*i*11"/>
  <p:tag name="KSO_WM_TEMPLATE_CATEGORY" val="custom"/>
  <p:tag name="KSO_WM_TEMPLATE_INDEX" val="160147"/>
  <p:tag name="KSO_WM_UNIT_INDEX" val="11"/>
</p:tagLst>
</file>

<file path=ppt/tags/tag33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4*l_i*1_4"/>
  <p:tag name="KSO_WM_UNIT_CLEAR" val="1"/>
  <p:tag name="KSO_WM_UNIT_LAYERLEVEL" val="1_1"/>
  <p:tag name="KSO_WM_DIAGRAM_GROUP_CODE" val="l1-3"/>
</p:tagLst>
</file>

<file path=ppt/tags/tag33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4*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3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4*l_i*1_5"/>
  <p:tag name="KSO_WM_UNIT_CLEAR" val="1"/>
  <p:tag name="KSO_WM_UNIT_LAYERLEVEL" val="1_1"/>
  <p:tag name="KSO_WM_DIAGRAM_GROUP_CODE" val="l1-3"/>
</p:tagLst>
</file>

<file path=ppt/tags/tag34.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4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4*l_i*1_6"/>
  <p:tag name="KSO_WM_UNIT_CLEAR" val="1"/>
  <p:tag name="KSO_WM_UNIT_LAYERLEVEL" val="1_1"/>
  <p:tag name="KSO_WM_DIAGRAM_GROUP_CODE" val="l1-3"/>
</p:tagLst>
</file>

<file path=ppt/tags/tag34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4*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42.xml><?xml version="1.0" encoding="utf-8"?>
<p:tagLst xmlns:p="http://schemas.openxmlformats.org/presentationml/2006/main">
  <p:tag name="KSO_WM_TAG_VERSION" val="1.0"/>
  <p:tag name="KSO_WM_BEAUTIFY_FLAG" val="#wm#"/>
  <p:tag name="KSO_WM_UNIT_TYPE" val="i"/>
  <p:tag name="KSO_WM_UNIT_ID" val="custom160147_24*i*22"/>
  <p:tag name="KSO_WM_TEMPLATE_CATEGORY" val="custom"/>
  <p:tag name="KSO_WM_TEMPLATE_INDEX" val="160147"/>
  <p:tag name="KSO_WM_UNIT_INDEX" val="22"/>
</p:tagLst>
</file>

<file path=ppt/tags/tag34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4*l_i*1_7"/>
  <p:tag name="KSO_WM_UNIT_CLEAR" val="1"/>
  <p:tag name="KSO_WM_UNIT_LAYERLEVEL" val="1_1"/>
  <p:tag name="KSO_WM_DIAGRAM_GROUP_CODE" val="l1-3"/>
</p:tagLst>
</file>

<file path=ppt/tags/tag34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4*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4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4*l_i*1_8"/>
  <p:tag name="KSO_WM_UNIT_CLEAR" val="1"/>
  <p:tag name="KSO_WM_UNIT_LAYERLEVEL" val="1_1"/>
  <p:tag name="KSO_WM_DIAGRAM_GROUP_CODE" val="l1-3"/>
</p:tagLst>
</file>

<file path=ppt/tags/tag34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4*l_i*1_9"/>
  <p:tag name="KSO_WM_UNIT_CLEAR" val="1"/>
  <p:tag name="KSO_WM_UNIT_LAYERLEVEL" val="1_1"/>
  <p:tag name="KSO_WM_DIAGRAM_GROUP_CODE" val="l1-3"/>
</p:tagLst>
</file>

<file path=ppt/tags/tag34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4*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48.xml><?xml version="1.0" encoding="utf-8"?>
<p:tagLst xmlns:p="http://schemas.openxmlformats.org/presentationml/2006/main">
  <p:tag name="KSO_WM_TAG_VERSION" val="1.0"/>
  <p:tag name="KSO_WM_BEAUTIFY_FLAG" val="#wm#"/>
  <p:tag name="KSO_WM_UNIT_TYPE" val="i"/>
  <p:tag name="KSO_WM_UNIT_ID" val="custom160147_24*i*33"/>
  <p:tag name="KSO_WM_TEMPLATE_CATEGORY" val="custom"/>
  <p:tag name="KSO_WM_TEMPLATE_INDEX" val="160147"/>
  <p:tag name="KSO_WM_UNIT_INDEX" val="33"/>
</p:tagLst>
</file>

<file path=ppt/tags/tag34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0"/>
  <p:tag name="KSO_WM_UNIT_ID" val="custom160147_24*l_i*1_10"/>
  <p:tag name="KSO_WM_UNIT_CLEAR" val="1"/>
  <p:tag name="KSO_WM_UNIT_LAYERLEVEL" val="1_1"/>
  <p:tag name="KSO_WM_DIAGRAM_GROUP_CODE" val="l1-3"/>
</p:tagLst>
</file>

<file path=ppt/tags/tag35.xml><?xml version="1.0" encoding="utf-8"?>
<p:tagLst xmlns:p="http://schemas.openxmlformats.org/presentationml/2006/main">
  <p:tag name="KSO_WM_TAG_VERSION" val="1.0"/>
  <p:tag name="KSO_WM_BEAUTIFY_FLAG" val="#wm#"/>
  <p:tag name="KSO_WM_UNIT_TYPE" val="i"/>
  <p:tag name="KSO_WM_UNIT_ID" val="custom160147_7*i*0"/>
  <p:tag name="KSO_WM_TEMPLATE_CATEGORY" val="custom"/>
  <p:tag name="KSO_WM_TEMPLATE_INDEX" val="160147"/>
  <p:tag name="KSO_WM_UNIT_INDEX" val="0"/>
</p:tagLst>
</file>

<file path=ppt/tags/tag35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24*l_h_f*1_4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5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1"/>
  <p:tag name="KSO_WM_UNIT_ID" val="custom160147_24*l_i*1_11"/>
  <p:tag name="KSO_WM_UNIT_CLEAR" val="1"/>
  <p:tag name="KSO_WM_UNIT_LAYERLEVEL" val="1_1"/>
  <p:tag name="KSO_WM_DIAGRAM_GROUP_CODE" val="l1-3"/>
</p:tagLst>
</file>

<file path=ppt/tags/tag35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2"/>
  <p:tag name="KSO_WM_UNIT_ID" val="custom160147_24*l_i*1_12"/>
  <p:tag name="KSO_WM_UNIT_CLEAR" val="1"/>
  <p:tag name="KSO_WM_UNIT_LAYERLEVEL" val="1_1"/>
  <p:tag name="KSO_WM_DIAGRAM_GROUP_CODE" val="l1-3"/>
</p:tagLst>
</file>

<file path=ppt/tags/tag35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24*l_h_a*1_4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54.xml><?xml version="1.0" encoding="utf-8"?>
<p:tagLst xmlns:p="http://schemas.openxmlformats.org/presentationml/2006/main">
  <p:tag name="KSO_WM_TAG_VERSION" val="1.0"/>
  <p:tag name="KSO_WM_BEAUTIFY_FLAG" val="#wm#"/>
  <p:tag name="KSO_WM_UNIT_TYPE" val="i"/>
  <p:tag name="KSO_WM_UNIT_ID" val="custom160147_24*i*44"/>
  <p:tag name="KSO_WM_TEMPLATE_CATEGORY" val="custom"/>
  <p:tag name="KSO_WM_TEMPLATE_INDEX" val="160147"/>
  <p:tag name="KSO_WM_UNIT_INDEX" val="44"/>
</p:tagLst>
</file>

<file path=ppt/tags/tag35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3"/>
  <p:tag name="KSO_WM_UNIT_ID" val="custom160147_24*l_i*1_13"/>
  <p:tag name="KSO_WM_UNIT_CLEAR" val="1"/>
  <p:tag name="KSO_WM_UNIT_LAYERLEVEL" val="1_1"/>
  <p:tag name="KSO_WM_DIAGRAM_GROUP_CODE" val="l1-3"/>
</p:tagLst>
</file>

<file path=ppt/tags/tag35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5_1"/>
  <p:tag name="KSO_WM_UNIT_ID" val="custom160147_24*l_h_f*1_5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5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4"/>
  <p:tag name="KSO_WM_UNIT_ID" val="custom160147_24*l_i*1_14"/>
  <p:tag name="KSO_WM_UNIT_CLEAR" val="1"/>
  <p:tag name="KSO_WM_UNIT_LAYERLEVEL" val="1_1"/>
  <p:tag name="KSO_WM_DIAGRAM_GROUP_CODE" val="l1-3"/>
</p:tagLst>
</file>

<file path=ppt/tags/tag35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5"/>
  <p:tag name="KSO_WM_UNIT_ID" val="custom160147_24*l_i*1_15"/>
  <p:tag name="KSO_WM_UNIT_CLEAR" val="1"/>
  <p:tag name="KSO_WM_UNIT_LAYERLEVEL" val="1_1"/>
  <p:tag name="KSO_WM_DIAGRAM_GROUP_CODE" val="l1-3"/>
</p:tagLst>
</file>

<file path=ppt/tags/tag35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5_1"/>
  <p:tag name="KSO_WM_UNIT_ID" val="custom160147_24*l_h_a*1_5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7*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360.xml><?xml version="1.0" encoding="utf-8"?>
<p:tagLst xmlns:p="http://schemas.openxmlformats.org/presentationml/2006/main">
  <p:tag name="KSO_WM_TAG_VERSION" val="1.0"/>
  <p:tag name="KSO_WM_BEAUTIFY_FLAG" val="#wm#"/>
  <p:tag name="KSO_WM_UNIT_TYPE" val="i"/>
  <p:tag name="KSO_WM_UNIT_ID" val="custom160147_24*i*55"/>
  <p:tag name="KSO_WM_TEMPLATE_CATEGORY" val="custom"/>
  <p:tag name="KSO_WM_TEMPLATE_INDEX" val="160147"/>
  <p:tag name="KSO_WM_UNIT_INDEX" val="55"/>
</p:tagLst>
</file>

<file path=ppt/tags/tag36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6"/>
  <p:tag name="KSO_WM_UNIT_ID" val="custom160147_24*l_i*1_16"/>
  <p:tag name="KSO_WM_UNIT_CLEAR" val="1"/>
  <p:tag name="KSO_WM_UNIT_LAYERLEVEL" val="1_1"/>
  <p:tag name="KSO_WM_DIAGRAM_GROUP_CODE" val="l1-3"/>
</p:tagLst>
</file>

<file path=ppt/tags/tag36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6_1"/>
  <p:tag name="KSO_WM_UNIT_ID" val="custom160147_24*l_h_f*1_6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6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7"/>
  <p:tag name="KSO_WM_UNIT_ID" val="custom160147_24*l_i*1_17"/>
  <p:tag name="KSO_WM_UNIT_CLEAR" val="1"/>
  <p:tag name="KSO_WM_UNIT_LAYERLEVEL" val="1_1"/>
  <p:tag name="KSO_WM_DIAGRAM_GROUP_CODE" val="l1-3"/>
</p:tagLst>
</file>

<file path=ppt/tags/tag36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8"/>
  <p:tag name="KSO_WM_UNIT_ID" val="custom160147_24*l_i*1_18"/>
  <p:tag name="KSO_WM_UNIT_CLEAR" val="1"/>
  <p:tag name="KSO_WM_UNIT_LAYERLEVEL" val="1_1"/>
  <p:tag name="KSO_WM_DIAGRAM_GROUP_CODE" val="l1-3"/>
</p:tagLst>
</file>

<file path=ppt/tags/tag36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6_1"/>
  <p:tag name="KSO_WM_UNIT_ID" val="custom160147_24*l_h_a*1_6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6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4*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67.xml><?xml version="1.0" encoding="utf-8"?>
<p:tagLst xmlns:p="http://schemas.openxmlformats.org/presentationml/2006/main">
  <p:tag name="KSO_WM_TEMPLATE_CATEGORY" val="custom"/>
  <p:tag name="KSO_WM_TEMPLATE_INDEX" val="160147"/>
  <p:tag name="KSO_WM_TAG_VERSION" val="1.0"/>
  <p:tag name="KSO_WM_SLIDE_ID" val="custom160147_24"/>
  <p:tag name="KSO_WM_SLIDE_INDEX" val="24"/>
  <p:tag name="KSO_WM_SLIDE_ITEM_CNT" val="6"/>
  <p:tag name="KSO_WM_SLIDE_LAYOUT" val="a_l"/>
  <p:tag name="KSO_WM_SLIDE_LAYOUT_CNT" val="1_1"/>
  <p:tag name="KSO_WM_SLIDE_TYPE" val="text"/>
  <p:tag name="KSO_WM_BEAUTIFY_FLAG" val="#wm#"/>
  <p:tag name="KSO_WM_SLIDE_POSITION" val="61*91"/>
  <p:tag name="KSO_WM_SLIDE_SIZE" val="864*437"/>
  <p:tag name="KSO_WM_DIAGRAM_GROUP_CODE" val="l1-3"/>
</p:tagLst>
</file>

<file path=ppt/tags/tag36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5*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6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25*d*1"/>
  <p:tag name="KSO_WM_UNIT_CLEAR" val="0"/>
  <p:tag name="KSO_WM_UNIT_LAYERLEVEL" val="1"/>
  <p:tag name="KSO_WM_UNIT_VALUE" val="1095*2315"/>
  <p:tag name="KSO_WM_UNIT_HIGHLIGHT" val="0"/>
  <p:tag name="KSO_WM_UNIT_COMPATIBLE" val="0"/>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7*l_i*1_1"/>
  <p:tag name="KSO_WM_UNIT_CLEAR" val="1"/>
  <p:tag name="KSO_WM_UNIT_LAYERLEVEL" val="1_1"/>
  <p:tag name="KSO_WM_DIAGRAM_GROUP_CODE" val="l1-1"/>
</p:tagLst>
</file>

<file path=ppt/tags/tag37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25*f*1"/>
  <p:tag name="KSO_WM_UNIT_CLEAR" val="1"/>
  <p:tag name="KSO_WM_UNIT_LAYERLEVEL" val="1"/>
  <p:tag name="KSO_WM_UNIT_VALUE" val="111"/>
  <p:tag name="KSO_WM_UNIT_HIGHLIGHT" val="0"/>
  <p:tag name="KSO_WM_UNIT_COMPATIBLE" val="0"/>
  <p:tag name="KSO_WM_UNIT_PRESET_TEXT_INDEX" val="5"/>
  <p:tag name="KSO_WM_UNIT_PRESET_TEXT_LEN" val="232"/>
</p:tagLst>
</file>

<file path=ppt/tags/tag371.xml><?xml version="1.0" encoding="utf-8"?>
<p:tagLst xmlns:p="http://schemas.openxmlformats.org/presentationml/2006/main">
  <p:tag name="KSO_WM_TAG_VERSION" val="1.0"/>
  <p:tag name="KSO_WM_BEAUTIFY_FLAG" val="#wm#"/>
  <p:tag name="KSO_WM_UNIT_TYPE" val="i"/>
  <p:tag name="KSO_WM_UNIT_ID" val="custom160147_25*i*3"/>
  <p:tag name="KSO_WM_TEMPLATE_CATEGORY" val="custom"/>
  <p:tag name="KSO_WM_TEMPLATE_INDEX" val="160147"/>
  <p:tag name="KSO_WM_UNIT_INDEX" val="3"/>
</p:tagLst>
</file>

<file path=ppt/tags/tag372.xml><?xml version="1.0" encoding="utf-8"?>
<p:tagLst xmlns:p="http://schemas.openxmlformats.org/presentationml/2006/main">
  <p:tag name="KSO_WM_TAG_VERSION" val="1.0"/>
  <p:tag name="KSO_WM_BEAUTIFY_FLAG" val="#wm#"/>
  <p:tag name="KSO_WM_UNIT_TYPE" val="i"/>
  <p:tag name="KSO_WM_UNIT_ID" val="custom160147_25*i*4"/>
  <p:tag name="KSO_WM_TEMPLATE_CATEGORY" val="custom"/>
  <p:tag name="KSO_WM_TEMPLATE_INDEX" val="160147"/>
  <p:tag name="KSO_WM_UNIT_INDEX" val="4"/>
</p:tagLst>
</file>

<file path=ppt/tags/tag373.xml><?xml version="1.0" encoding="utf-8"?>
<p:tagLst xmlns:p="http://schemas.openxmlformats.org/presentationml/2006/main">
  <p:tag name="KSO_WM_TEMPLATE_CATEGORY" val="custom"/>
  <p:tag name="KSO_WM_TEMPLATE_INDEX" val="160147"/>
  <p:tag name="KSO_WM_TAG_VERSION" val="1.0"/>
  <p:tag name="KSO_WM_SLIDE_ID" val="custom160147_25"/>
  <p:tag name="KSO_WM_SLIDE_INDEX" val="25"/>
  <p:tag name="KSO_WM_SLIDE_ITEM_CNT" val="2"/>
  <p:tag name="KSO_WM_SLIDE_LAYOUT" val="a_f_d"/>
  <p:tag name="KSO_WM_SLIDE_LAYOUT_CNT" val="1_1_1"/>
  <p:tag name="KSO_WM_SLIDE_TYPE" val="text"/>
  <p:tag name="KSO_WM_BEAUTIFY_FLAG" val="#wm#"/>
  <p:tag name="KSO_WM_SLIDE_POSITION" val="134*82"/>
  <p:tag name="KSO_WM_SLIDE_SIZE" val="690*419"/>
</p:tagLst>
</file>

<file path=ppt/tags/tag37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2"/>
  <p:tag name="KSO_WM_UNIT_ID" val="custom160147_26*d*2"/>
  <p:tag name="KSO_WM_UNIT_CLEAR" val="0"/>
  <p:tag name="KSO_WM_UNIT_LAYERLEVEL" val="1"/>
  <p:tag name="KSO_WM_UNIT_VALUE" val="683*683"/>
  <p:tag name="KSO_WM_UNIT_HIGHLIGHT" val="0"/>
  <p:tag name="KSO_WM_UNIT_COMPATIBLE" val="0"/>
</p:tagLst>
</file>

<file path=ppt/tags/tag37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26*d*1"/>
  <p:tag name="KSO_WM_UNIT_CLEAR" val="0"/>
  <p:tag name="KSO_WM_UNIT_LAYERLEVEL" val="1"/>
  <p:tag name="KSO_WM_UNIT_VALUE" val="683*683"/>
  <p:tag name="KSO_WM_UNIT_HIGHLIGHT" val="0"/>
  <p:tag name="KSO_WM_UNIT_COMPATIBLE" val="0"/>
</p:tagLst>
</file>

<file path=ppt/tags/tag376.xml><?xml version="1.0" encoding="utf-8"?>
<p:tagLst xmlns:p="http://schemas.openxmlformats.org/presentationml/2006/main">
  <p:tag name="KSO_WM_TAG_VERSION" val="1.0"/>
  <p:tag name="KSO_WM_BEAUTIFY_FLAG" val="#wm#"/>
  <p:tag name="KSO_WM_UNIT_TYPE" val="i"/>
  <p:tag name="KSO_WM_UNIT_ID" val="custom160147_26*i*2"/>
  <p:tag name="KSO_WM_TEMPLATE_CATEGORY" val="custom"/>
  <p:tag name="KSO_WM_TEMPLATE_INDEX" val="160147"/>
  <p:tag name="KSO_WM_UNIT_INDEX" val="2"/>
</p:tagLst>
</file>

<file path=ppt/tags/tag377.xml><?xml version="1.0" encoding="utf-8"?>
<p:tagLst xmlns:p="http://schemas.openxmlformats.org/presentationml/2006/main">
  <p:tag name="KSO_WM_TAG_VERSION" val="1.0"/>
  <p:tag name="KSO_WM_BEAUTIFY_FLAG" val="#wm#"/>
  <p:tag name="KSO_WM_UNIT_TYPE" val="i"/>
  <p:tag name="KSO_WM_UNIT_ID" val="custom160147_26*i*3"/>
  <p:tag name="KSO_WM_TEMPLATE_CATEGORY" val="custom"/>
  <p:tag name="KSO_WM_TEMPLATE_INDEX" val="160147"/>
  <p:tag name="KSO_WM_UNIT_INDEX" val="3"/>
</p:tagLst>
</file>

<file path=ppt/tags/tag37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26*f*1"/>
  <p:tag name="KSO_WM_UNIT_CLEAR" val="1"/>
  <p:tag name="KSO_WM_UNIT_LAYERLEVEL" val="1"/>
  <p:tag name="KSO_WM_UNIT_VALUE" val="99"/>
  <p:tag name="KSO_WM_UNIT_HIGHLIGHT" val="0"/>
  <p:tag name="KSO_WM_UNIT_COMPATIBLE" val="0"/>
  <p:tag name="KSO_WM_UNIT_PRESET_TEXT_INDEX" val="5"/>
  <p:tag name="KSO_WM_UNIT_PRESET_TEXT_LEN" val="125"/>
</p:tagLst>
</file>

<file path=ppt/tags/tag379.xml><?xml version="1.0" encoding="utf-8"?>
<p:tagLst xmlns:p="http://schemas.openxmlformats.org/presentationml/2006/main">
  <p:tag name="KSO_WM_TAG_VERSION" val="1.0"/>
  <p:tag name="KSO_WM_BEAUTIFY_FLAG" val="#wm#"/>
  <p:tag name="KSO_WM_UNIT_TYPE" val="i"/>
  <p:tag name="KSO_WM_UNIT_ID" val="custom160147_26*i*5"/>
  <p:tag name="KSO_WM_TEMPLATE_CATEGORY" val="custom"/>
  <p:tag name="KSO_WM_TEMPLATE_INDEX" val="160147"/>
  <p:tag name="KSO_WM_UNIT_INDEX" val="5"/>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7*l_i*1_2"/>
  <p:tag name="KSO_WM_UNIT_CLEAR" val="1"/>
  <p:tag name="KSO_WM_UNIT_LAYERLEVEL" val="1_1"/>
  <p:tag name="KSO_WM_DIAGRAM_GROUP_CODE" val="l1-1"/>
</p:tagLst>
</file>

<file path=ppt/tags/tag380.xml><?xml version="1.0" encoding="utf-8"?>
<p:tagLst xmlns:p="http://schemas.openxmlformats.org/presentationml/2006/main">
  <p:tag name="KSO_WM_TAG_VERSION" val="1.0"/>
  <p:tag name="KSO_WM_BEAUTIFY_FLAG" val="#wm#"/>
  <p:tag name="KSO_WM_UNIT_TYPE" val="i"/>
  <p:tag name="KSO_WM_UNIT_ID" val="custom160147_26*i*6"/>
  <p:tag name="KSO_WM_TEMPLATE_CATEGORY" val="custom"/>
  <p:tag name="KSO_WM_TEMPLATE_INDEX" val="160147"/>
  <p:tag name="KSO_WM_UNIT_INDEX" val="6"/>
</p:tagLst>
</file>

<file path=ppt/tags/tag38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6*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82.xml><?xml version="1.0" encoding="utf-8"?>
<p:tagLst xmlns:p="http://schemas.openxmlformats.org/presentationml/2006/main">
  <p:tag name="KSO_WM_TEMPLATE_CATEGORY" val="custom"/>
  <p:tag name="KSO_WM_TEMPLATE_INDEX" val="160147"/>
  <p:tag name="KSO_WM_TAG_VERSION" val="1.0"/>
  <p:tag name="KSO_WM_SLIDE_ID" val="custom160147_26"/>
  <p:tag name="KSO_WM_SLIDE_INDEX" val="26"/>
  <p:tag name="KSO_WM_SLIDE_ITEM_CNT" val="3"/>
  <p:tag name="KSO_WM_SLIDE_LAYOUT" val="a_f_d"/>
  <p:tag name="KSO_WM_SLIDE_LAYOUT_CNT" val="1_1_2"/>
  <p:tag name="KSO_WM_SLIDE_TYPE" val="text"/>
  <p:tag name="KSO_WM_BEAUTIFY_FLAG" val="#wm#"/>
  <p:tag name="KSO_WM_SLIDE_POSITION" val="165*125"/>
  <p:tag name="KSO_WM_SLIDE_SIZE" val="610*347"/>
</p:tagLst>
</file>

<file path=ppt/tags/tag383.xml><?xml version="1.0" encoding="utf-8"?>
<p:tagLst xmlns:p="http://schemas.openxmlformats.org/presentationml/2006/main">
  <p:tag name="KSO_WM_TAG_VERSION" val="1.0"/>
  <p:tag name="KSO_WM_BEAUTIFY_FLAG" val="#wm#"/>
  <p:tag name="KSO_WM_TEMPLATE_CATEGORY" val="custom"/>
  <p:tag name="KSO_WM_TEMPLATE_INDEX" val="160147"/>
  <p:tag name="MH" val="20151013153927"/>
  <p:tag name="MH_LIBRARY" val="GRAPHIC"/>
  <p:tag name="MH_ORDER" val="Rounded Rectangle 326"/>
  <p:tag name="KSO_WM_UNIT_TYPE" val="a"/>
  <p:tag name="KSO_WM_UNIT_INDEX" val="1"/>
  <p:tag name="KSO_WM_UNIT_ID" val="custom160147_27*a*1"/>
  <p:tag name="KSO_WM_UNIT_CLEAR" val="1"/>
  <p:tag name="KSO_WM_UNIT_LAYERLEVEL" val="1"/>
  <p:tag name="KSO_WM_UNIT_VALUE" val="30"/>
  <p:tag name="KSO_WM_UNIT_ISCONTENTSTITLE" val="0"/>
  <p:tag name="KSO_WM_UNIT_HIGHLIGHT" val="0"/>
  <p:tag name="KSO_WM_UNIT_COMPATIBLE" val="0"/>
  <p:tag name="KSO_WM_UNIT_PRESET_TEXT" val="提问   答  疑"/>
</p:tagLst>
</file>

<file path=ppt/tags/tag384.xml><?xml version="1.0" encoding="utf-8"?>
<p:tagLst xmlns:p="http://schemas.openxmlformats.org/presentationml/2006/main">
  <p:tag name="MH" val="20151013153927"/>
  <p:tag name="MH_LIBRARY" val="GRAPHIC"/>
  <p:tag name="MH_ORDER" val="Straight Connector 343"/>
  <p:tag name="KSO_WM_TAG_VERSION" val="1.0"/>
  <p:tag name="KSO_WM_BEAUTIFY_FLAG" val="#wm#"/>
  <p:tag name="KSO_WM_UNIT_TYPE" val="i"/>
  <p:tag name="KSO_WM_UNIT_ID" val="custom160147_27*i*1"/>
  <p:tag name="KSO_WM_TEMPLATE_CATEGORY" val="custom"/>
  <p:tag name="KSO_WM_TEMPLATE_INDEX" val="160147"/>
  <p:tag name="KSO_WM_UNIT_INDEX" val="1"/>
</p:tagLst>
</file>

<file path=ppt/tags/tag385.xml><?xml version="1.0" encoding="utf-8"?>
<p:tagLst xmlns:p="http://schemas.openxmlformats.org/presentationml/2006/main">
  <p:tag name="MH" val="20151013153927"/>
  <p:tag name="MH_LIBRARY" val="GRAPHIC"/>
  <p:tag name="MH_ORDER" val="Straight Connector 344"/>
  <p:tag name="KSO_WM_TAG_VERSION" val="1.0"/>
  <p:tag name="KSO_WM_BEAUTIFY_FLAG" val="#wm#"/>
  <p:tag name="KSO_WM_UNIT_TYPE" val="i"/>
  <p:tag name="KSO_WM_UNIT_ID" val="custom160147_27*i*2"/>
  <p:tag name="KSO_WM_TEMPLATE_CATEGORY" val="custom"/>
  <p:tag name="KSO_WM_TEMPLATE_INDEX" val="160147"/>
  <p:tag name="KSO_WM_UNIT_INDEX" val="2"/>
</p:tagLst>
</file>

<file path=ppt/tags/tag386.xml><?xml version="1.0" encoding="utf-8"?>
<p:tagLst xmlns:p="http://schemas.openxmlformats.org/presentationml/2006/main">
  <p:tag name="MH" val="20151013153927"/>
  <p:tag name="MH_LIBRARY" val="GRAPHIC"/>
  <p:tag name="MH_ORDER" val="Straight Connector 345"/>
  <p:tag name="KSO_WM_TAG_VERSION" val="1.0"/>
  <p:tag name="KSO_WM_BEAUTIFY_FLAG" val="#wm#"/>
  <p:tag name="KSO_WM_UNIT_TYPE" val="i"/>
  <p:tag name="KSO_WM_UNIT_ID" val="custom160147_27*i*3"/>
  <p:tag name="KSO_WM_TEMPLATE_CATEGORY" val="custom"/>
  <p:tag name="KSO_WM_TEMPLATE_INDEX" val="160147"/>
  <p:tag name="KSO_WM_UNIT_INDEX" val="3"/>
</p:tagLst>
</file>

<file path=ppt/tags/tag387.xml><?xml version="1.0" encoding="utf-8"?>
<p:tagLst xmlns:p="http://schemas.openxmlformats.org/presentationml/2006/main">
  <p:tag name="MH" val="20151013153927"/>
  <p:tag name="MH_LIBRARY" val="GRAPHIC"/>
  <p:tag name="MH_ORDER" val="Straight Connector 346"/>
  <p:tag name="KSO_WM_TAG_VERSION" val="1.0"/>
  <p:tag name="KSO_WM_BEAUTIFY_FLAG" val="#wm#"/>
  <p:tag name="KSO_WM_UNIT_TYPE" val="i"/>
  <p:tag name="KSO_WM_UNIT_ID" val="custom160147_27*i*4"/>
  <p:tag name="KSO_WM_TEMPLATE_CATEGORY" val="custom"/>
  <p:tag name="KSO_WM_TEMPLATE_INDEX" val="160147"/>
  <p:tag name="KSO_WM_UNIT_INDEX" val="4"/>
</p:tagLst>
</file>

<file path=ppt/tags/tag388.xml><?xml version="1.0" encoding="utf-8"?>
<p:tagLst xmlns:p="http://schemas.openxmlformats.org/presentationml/2006/main">
  <p:tag name="MH" val="20151013153927"/>
  <p:tag name="MH_LIBRARY" val="GRAPHIC"/>
  <p:tag name="MH_ORDER" val="Straight Connector 347"/>
  <p:tag name="KSO_WM_TAG_VERSION" val="1.0"/>
  <p:tag name="KSO_WM_BEAUTIFY_FLAG" val="#wm#"/>
  <p:tag name="KSO_WM_UNIT_TYPE" val="i"/>
  <p:tag name="KSO_WM_UNIT_ID" val="custom160147_27*i*5"/>
  <p:tag name="KSO_WM_TEMPLATE_CATEGORY" val="custom"/>
  <p:tag name="KSO_WM_TEMPLATE_INDEX" val="160147"/>
  <p:tag name="KSO_WM_UNIT_INDEX" val="5"/>
</p:tagLst>
</file>

<file path=ppt/tags/tag389.xml><?xml version="1.0" encoding="utf-8"?>
<p:tagLst xmlns:p="http://schemas.openxmlformats.org/presentationml/2006/main">
  <p:tag name="MH" val="20151013153927"/>
  <p:tag name="MH_LIBRARY" val="GRAPHIC"/>
  <p:tag name="MH_ORDER" val="Straight Connector 348"/>
  <p:tag name="KSO_WM_TAG_VERSION" val="1.0"/>
  <p:tag name="KSO_WM_BEAUTIFY_FLAG" val="#wm#"/>
  <p:tag name="KSO_WM_UNIT_TYPE" val="i"/>
  <p:tag name="KSO_WM_UNIT_ID" val="custom160147_27*i*6"/>
  <p:tag name="KSO_WM_TEMPLATE_CATEGORY" val="custom"/>
  <p:tag name="KSO_WM_TEMPLATE_INDEX" val="160147"/>
  <p:tag name="KSO_WM_UNIT_INDEX" val="6"/>
</p:tagLst>
</file>

<file path=ppt/tags/tag39.xml><?xml version="1.0" encoding="utf-8"?>
<p:tagLst xmlns:p="http://schemas.openxmlformats.org/presentationml/2006/main">
  <p:tag name="KSO_WM_TAG_VERSION" val="1.0"/>
  <p:tag name="KSO_WM_BEAUTIFY_FLAG" val="#wm#"/>
  <p:tag name="KSO_WM_UNIT_TYPE" val="i"/>
  <p:tag name="KSO_WM_UNIT_ID" val="custom160147_7*i*7"/>
  <p:tag name="KSO_WM_TEMPLATE_CATEGORY" val="custom"/>
  <p:tag name="KSO_WM_TEMPLATE_INDEX" val="160147"/>
  <p:tag name="KSO_WM_UNIT_INDEX" val="7"/>
</p:tagLst>
</file>

<file path=ppt/tags/tag390.xml><?xml version="1.0" encoding="utf-8"?>
<p:tagLst xmlns:p="http://schemas.openxmlformats.org/presentationml/2006/main">
  <p:tag name="MH" val="20151013153927"/>
  <p:tag name="MH_LIBRARY" val="GRAPHIC"/>
  <p:tag name="MH_ORDER" val="Freeform 15"/>
  <p:tag name="KSO_WM_TAG_VERSION" val="1.0"/>
  <p:tag name="KSO_WM_BEAUTIFY_FLAG" val="#wm#"/>
  <p:tag name="KSO_WM_UNIT_TYPE" val="i"/>
  <p:tag name="KSO_WM_UNIT_ID" val="custom160147_27*i*7"/>
  <p:tag name="KSO_WM_TEMPLATE_CATEGORY" val="custom"/>
  <p:tag name="KSO_WM_TEMPLATE_INDEX" val="160147"/>
  <p:tag name="KSO_WM_UNIT_INDEX" val="7"/>
</p:tagLst>
</file>

<file path=ppt/tags/tag391.xml><?xml version="1.0" encoding="utf-8"?>
<p:tagLst xmlns:p="http://schemas.openxmlformats.org/presentationml/2006/main">
  <p:tag name="MH" val="20151013153927"/>
  <p:tag name="MH_LIBRARY" val="GRAPHIC"/>
  <p:tag name="KSO_WM_TEMPLATE_CATEGORY" val="custom"/>
  <p:tag name="KSO_WM_TEMPLATE_INDEX" val="160147"/>
  <p:tag name="KSO_WM_TAG_VERSION" val="1.0"/>
  <p:tag name="KSO_WM_SLIDE_ID" val="custom160147_27"/>
  <p:tag name="KSO_WM_SLIDE_INDEX" val="27"/>
  <p:tag name="KSO_WM_SLIDE_ITEM_CNT" val="1"/>
  <p:tag name="KSO_WM_SLIDE_LAYOUT" val="a"/>
  <p:tag name="KSO_WM_SLIDE_LAYOUT_CNT" val="1"/>
  <p:tag name="KSO_WM_SLIDE_TYPE" val="endPage"/>
  <p:tag name="KSO_WM_BEAUTIFY_FLAG" val="#wm#"/>
</p:tagLst>
</file>

<file path=ppt/tags/tag4.xml><?xml version="1.0" encoding="utf-8"?>
<p:tagLst xmlns:p="http://schemas.openxmlformats.org/presentationml/2006/main">
  <p:tag name="MH" val="20151013150709"/>
  <p:tag name="MH_LIBRARY" val="CONTENTS"/>
  <p:tag name="MH_TYPE" val="NUMBER"/>
  <p:tag name="ID" val="553516"/>
  <p:tag name="MH_ORDER" val="NUMBER"/>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7*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7*l_i*1_3"/>
  <p:tag name="KSO_WM_UNIT_CLEAR" val="1"/>
  <p:tag name="KSO_WM_UNIT_LAYERLEVEL" val="1_1"/>
  <p:tag name="KSO_WM_DIAGRAM_GROUP_CODE" val="l1-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7*l_i*1_4"/>
  <p:tag name="KSO_WM_UNIT_CLEAR" val="1"/>
  <p:tag name="KSO_WM_UNIT_LAYERLEVEL" val="1_1"/>
  <p:tag name="KSO_WM_DIAGRAM_GROUP_CODE" val="l1-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7*a*1"/>
  <p:tag name="KSO_WM_UNIT_CLEAR" val="1"/>
  <p:tag name="KSO_WM_UNIT_LAYERLEVEL" val="1"/>
  <p:tag name="KSO_WM_UNIT_ISCONTENTSTITLE" val="1"/>
  <p:tag name="KSO_WM_UNIT_VALUE" val="2"/>
  <p:tag name="KSO_WM_UNIT_HIGHLIGHT" val="0"/>
  <p:tag name="KSO_WM_UNIT_COMPATIBLE" val="0"/>
  <p:tag name="KSO_WM_UNIT_BIND_DECORATION_IDS" val="custom160147_7*i*15"/>
  <p:tag name="KSO_WM_UNIT_PRESET_TEXT" val="目&#10;录"/>
</p:tagLst>
</file>

<file path=ppt/tags/tag44.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7*i*15"/>
  <p:tag name="KSO_WM_TEMPLATE_CATEGORY" val="custom"/>
  <p:tag name="KSO_WM_TEMPLATE_INDEX" val="160147"/>
  <p:tag name="KSO_WM_UNIT_INDEX" val="15"/>
</p:tagLst>
</file>

<file path=ppt/tags/tag45.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7"/>
  <p:tag name="KSO_WM_SLIDE_INDEX" val="7"/>
  <p:tag name="KSO_WM_SLIDE_ITEM_CNT" val="2"/>
  <p:tag name="KSO_WM_SLIDE_LAYOUT" val="l_a"/>
  <p:tag name="KSO_WM_SLIDE_LAYOUT_CNT" val="1_1"/>
  <p:tag name="KSO_WM_SLIDE_TYPE" val="contents"/>
  <p:tag name="KSO_WM_BEAUTIFY_FLAG" val="#wm#"/>
  <p:tag name="KSO_WM_DIAGRAM_GROUP_CODE" val="l1-1"/>
</p:tagLst>
</file>

<file path=ppt/tags/tag46.xml><?xml version="1.0" encoding="utf-8"?>
<p:tagLst xmlns:p="http://schemas.openxmlformats.org/presentationml/2006/main">
  <p:tag name="KSO_WM_TAG_VERSION" val="1.0"/>
  <p:tag name="KSO_WM_BEAUTIFY_FLAG" val="#wm#"/>
  <p:tag name="KSO_WM_UNIT_TYPE" val="i"/>
  <p:tag name="KSO_WM_UNIT_ID" val="custom160147_8*i*0"/>
  <p:tag name="KSO_WM_TEMPLATE_CATEGORY" val="custom"/>
  <p:tag name="KSO_WM_TEMPLATE_INDEX" val="160147"/>
  <p:tag name="KSO_WM_UNIT_INDEX" val="0"/>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8*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8*l_i*1_1"/>
  <p:tag name="KSO_WM_UNIT_CLEAR" val="1"/>
  <p:tag name="KSO_WM_UNIT_LAYERLEVEL" val="1_1"/>
  <p:tag name="KSO_WM_DIAGRAM_GROUP_CODE" val="l1-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8*l_i*1_2"/>
  <p:tag name="KSO_WM_UNIT_CLEAR" val="1"/>
  <p:tag name="KSO_WM_UNIT_LAYERLEVEL" val="1_1"/>
  <p:tag name="KSO_WM_DIAGRAM_GROUP_CODE" val="l1-1"/>
</p:tagLst>
</file>

<file path=ppt/tags/tag5.xml><?xml version="1.0" encoding="utf-8"?>
<p:tagLst xmlns:p="http://schemas.openxmlformats.org/presentationml/2006/main">
  <p:tag name="KSO_WM_TAG_VERSION" val="1.0"/>
  <p:tag name="KSO_WM_TEMPLATE_CATEGORY" val="custom"/>
  <p:tag name="KSO_WM_TEMPLATE_INDEX" val="160147"/>
</p:tagLst>
</file>

<file path=ppt/tags/tag50.xml><?xml version="1.0" encoding="utf-8"?>
<p:tagLst xmlns:p="http://schemas.openxmlformats.org/presentationml/2006/main">
  <p:tag name="KSO_WM_TAG_VERSION" val="1.0"/>
  <p:tag name="KSO_WM_BEAUTIFY_FLAG" val="#wm#"/>
  <p:tag name="KSO_WM_UNIT_TYPE" val="i"/>
  <p:tag name="KSO_WM_UNIT_ID" val="custom160147_8*i*7"/>
  <p:tag name="KSO_WM_TEMPLATE_CATEGORY" val="custom"/>
  <p:tag name="KSO_WM_TEMPLATE_INDEX" val="160147"/>
  <p:tag name="KSO_WM_UNIT_INDEX" val="7"/>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8*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8*l_i*1_3"/>
  <p:tag name="KSO_WM_UNIT_CLEAR" val="1"/>
  <p:tag name="KSO_WM_UNIT_LAYERLEVEL" val="1_1"/>
  <p:tag name="KSO_WM_DIAGRAM_GROUP_CODE" val="l1-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8*l_i*1_4"/>
  <p:tag name="KSO_WM_UNIT_CLEAR" val="1"/>
  <p:tag name="KSO_WM_UNIT_LAYERLEVEL" val="1_1"/>
  <p:tag name="KSO_WM_DIAGRAM_GROUP_CODE" val="l1-1"/>
</p:tagLst>
</file>

<file path=ppt/tags/tag54.xml><?xml version="1.0" encoding="utf-8"?>
<p:tagLst xmlns:p="http://schemas.openxmlformats.org/presentationml/2006/main">
  <p:tag name="KSO_WM_TAG_VERSION" val="1.0"/>
  <p:tag name="KSO_WM_BEAUTIFY_FLAG" val="#wm#"/>
  <p:tag name="KSO_WM_UNIT_TYPE" val="i"/>
  <p:tag name="KSO_WM_UNIT_ID" val="custom160147_8*i*14"/>
  <p:tag name="KSO_WM_TEMPLATE_CATEGORY" val="custom"/>
  <p:tag name="KSO_WM_TEMPLATE_INDEX" val="160147"/>
  <p:tag name="KSO_WM_UNIT_INDEX" val="14"/>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3_1"/>
  <p:tag name="KSO_WM_UNIT_ID" val="custom160147_8*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5"/>
  <p:tag name="KSO_WM_UNIT_ID" val="custom160147_8*l_i*1_5"/>
  <p:tag name="KSO_WM_UNIT_CLEAR" val="1"/>
  <p:tag name="KSO_WM_UNIT_LAYERLEVEL" val="1_1"/>
  <p:tag name="KSO_WM_DIAGRAM_GROUP_CODE" val="l1-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8*l_i*1_6"/>
  <p:tag name="KSO_WM_UNIT_CLEAR" val="1"/>
  <p:tag name="KSO_WM_UNIT_LAYERLEVEL" val="1_1"/>
  <p:tag name="KSO_WM_DIAGRAM_GROUP_CODE" val="l1-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8*a*1"/>
  <p:tag name="KSO_WM_UNIT_CLEAR" val="1"/>
  <p:tag name="KSO_WM_UNIT_LAYERLEVEL" val="1"/>
  <p:tag name="KSO_WM_UNIT_ISCONTENTSTITLE" val="1"/>
  <p:tag name="KSO_WM_UNIT_VALUE" val="2"/>
  <p:tag name="KSO_WM_UNIT_HIGHLIGHT" val="0"/>
  <p:tag name="KSO_WM_UNIT_COMPATIBLE" val="0"/>
  <p:tag name="KSO_WM_UNIT_BIND_DECORATION_IDS" val="custom160147_8*i*22"/>
  <p:tag name="KSO_WM_UNIT_PRESET_TEXT" val="目&#10;录"/>
</p:tagLst>
</file>

<file path=ppt/tags/tag59.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8*i*22"/>
  <p:tag name="KSO_WM_TEMPLATE_CATEGORY" val="custom"/>
  <p:tag name="KSO_WM_TEMPLATE_INDEX" val="160147"/>
  <p:tag name="KSO_WM_UNIT_INDEX" val="22"/>
</p:tagLst>
</file>

<file path=ppt/tags/tag6.xml><?xml version="1.0" encoding="utf-8"?>
<p:tagLst xmlns:p="http://schemas.openxmlformats.org/presentationml/2006/main">
  <p:tag name="KSO_WM_TAG_VERSION" val="1.0"/>
  <p:tag name="KSO_WM_TEMPLATE_CATEGORY" val="custom"/>
  <p:tag name="KSO_WM_TEMPLATE_INDEX" val="160147"/>
</p:tagLst>
</file>

<file path=ppt/tags/tag60.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8"/>
  <p:tag name="KSO_WM_SLIDE_INDEX" val="8"/>
  <p:tag name="KSO_WM_SLIDE_ITEM_CNT" val="3"/>
  <p:tag name="KSO_WM_SLIDE_LAYOUT" val="l_a"/>
  <p:tag name="KSO_WM_SLIDE_LAYOUT_CNT" val="1_1"/>
  <p:tag name="KSO_WM_SLIDE_TYPE" val="contents"/>
  <p:tag name="KSO_WM_BEAUTIFY_FLAG" val="#wm#"/>
  <p:tag name="KSO_WM_DIAGRAM_GROUP_CODE" val="l1-1"/>
</p:tagLst>
</file>

<file path=ppt/tags/tag61.xml><?xml version="1.0" encoding="utf-8"?>
<p:tagLst xmlns:p="http://schemas.openxmlformats.org/presentationml/2006/main">
  <p:tag name="KSO_WM_TAG_VERSION" val="1.0"/>
  <p:tag name="KSO_WM_BEAUTIFY_FLAG" val="#wm#"/>
  <p:tag name="KSO_WM_UNIT_TYPE" val="i"/>
  <p:tag name="KSO_WM_UNIT_ID" val="custom160147_9*i*0"/>
  <p:tag name="KSO_WM_TEMPLATE_CATEGORY" val="custom"/>
  <p:tag name="KSO_WM_TEMPLATE_INDEX" val="160147"/>
  <p:tag name="KSO_WM_UNIT_INDEX" val="0"/>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9*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9*l_i*1_1"/>
  <p:tag name="KSO_WM_UNIT_CLEAR" val="1"/>
  <p:tag name="KSO_WM_UNIT_LAYERLEVEL" val="1_1"/>
  <p:tag name="KSO_WM_DIAGRAM_GROUP_CODE" val="l1-1"/>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9*l_i*1_2"/>
  <p:tag name="KSO_WM_UNIT_CLEAR" val="1"/>
  <p:tag name="KSO_WM_UNIT_LAYERLEVEL" val="1_1"/>
  <p:tag name="KSO_WM_DIAGRAM_GROUP_CODE" val="l1-1"/>
</p:tagLst>
</file>

<file path=ppt/tags/tag65.xml><?xml version="1.0" encoding="utf-8"?>
<p:tagLst xmlns:p="http://schemas.openxmlformats.org/presentationml/2006/main">
  <p:tag name="KSO_WM_TAG_VERSION" val="1.0"/>
  <p:tag name="KSO_WM_BEAUTIFY_FLAG" val="#wm#"/>
  <p:tag name="KSO_WM_UNIT_TYPE" val="i"/>
  <p:tag name="KSO_WM_UNIT_ID" val="custom160147_9*i*7"/>
  <p:tag name="KSO_WM_TEMPLATE_CATEGORY" val="custom"/>
  <p:tag name="KSO_WM_TEMPLATE_INDEX" val="160147"/>
  <p:tag name="KSO_WM_UNIT_INDEX" val="7"/>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9*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9*l_i*1_3"/>
  <p:tag name="KSO_WM_UNIT_CLEAR" val="1"/>
  <p:tag name="KSO_WM_UNIT_LAYERLEVEL" val="1_1"/>
  <p:tag name="KSO_WM_DIAGRAM_GROUP_CODE" val="l1-1"/>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9*l_i*1_4"/>
  <p:tag name="KSO_WM_UNIT_CLEAR" val="1"/>
  <p:tag name="KSO_WM_UNIT_LAYERLEVEL" val="1_1"/>
  <p:tag name="KSO_WM_DIAGRAM_GROUP_CODE" val="l1-1"/>
</p:tagLst>
</file>

<file path=ppt/tags/tag69.xml><?xml version="1.0" encoding="utf-8"?>
<p:tagLst xmlns:p="http://schemas.openxmlformats.org/presentationml/2006/main">
  <p:tag name="KSO_WM_TAG_VERSION" val="1.0"/>
  <p:tag name="KSO_WM_BEAUTIFY_FLAG" val="#wm#"/>
  <p:tag name="KSO_WM_UNIT_TYPE" val="i"/>
  <p:tag name="KSO_WM_UNIT_ID" val="custom160147_9*i*14"/>
  <p:tag name="KSO_WM_TEMPLATE_CATEGORY" val="custom"/>
  <p:tag name="KSO_WM_TEMPLATE_INDEX" val="160147"/>
  <p:tag name="KSO_WM_UNIT_INDEX" val="14"/>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20"/>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3"/>
  <p:tag name="KSO_WM_UNIT_TYPE" val="l_h_f"/>
  <p:tag name="KSO_WM_UNIT_INDEX" val="1_3_1"/>
  <p:tag name="KSO_WM_UNIT_ID" val="custom160147_9*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3"/>
  <p:tag name="KSO_WM_UNIT_TYPE" val="l_i"/>
  <p:tag name="KSO_WM_UNIT_INDEX" val="1_5"/>
  <p:tag name="KSO_WM_UNIT_ID" val="custom160147_9*l_i*1_5"/>
  <p:tag name="KSO_WM_UNIT_CLEAR" val="1"/>
  <p:tag name="KSO_WM_UNIT_LAYERLEVEL" val="1_1"/>
  <p:tag name="KSO_WM_DIAGRAM_GROUP_CODE" val="l1-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9*l_i*1_6"/>
  <p:tag name="KSO_WM_UNIT_CLEAR" val="1"/>
  <p:tag name="KSO_WM_UNIT_LAYERLEVEL" val="1_1"/>
  <p:tag name="KSO_WM_DIAGRAM_GROUP_CODE" val="l1-1"/>
</p:tagLst>
</file>

<file path=ppt/tags/tag73.xml><?xml version="1.0" encoding="utf-8"?>
<p:tagLst xmlns:p="http://schemas.openxmlformats.org/presentationml/2006/main">
  <p:tag name="KSO_WM_TAG_VERSION" val="1.0"/>
  <p:tag name="KSO_WM_BEAUTIFY_FLAG" val="#wm#"/>
  <p:tag name="KSO_WM_UNIT_TYPE" val="i"/>
  <p:tag name="KSO_WM_UNIT_ID" val="custom160147_9*i*21"/>
  <p:tag name="KSO_WM_TEMPLATE_CATEGORY" val="custom"/>
  <p:tag name="KSO_WM_TEMPLATE_INDEX" val="160147"/>
  <p:tag name="KSO_WM_UNIT_INDEX" val="21"/>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4_1"/>
  <p:tag name="KSO_WM_UNIT_ID" val="custom160147_9*l_h_f*1_4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7"/>
  <p:tag name="KSO_WM_UNIT_ID" val="custom160147_9*l_i*1_7"/>
  <p:tag name="KSO_WM_UNIT_CLEAR" val="1"/>
  <p:tag name="KSO_WM_UNIT_LAYERLEVEL" val="1_1"/>
  <p:tag name="KSO_WM_DIAGRAM_GROUP_CODE" val="l1-1"/>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8"/>
  <p:tag name="KSO_WM_UNIT_ID" val="custom160147_9*l_i*1_8"/>
  <p:tag name="KSO_WM_UNIT_CLEAR" val="1"/>
  <p:tag name="KSO_WM_UNIT_LAYERLEVEL" val="1_1"/>
  <p:tag name="KSO_WM_DIAGRAM_GROUP_CODE" val="l1-1"/>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9*a*1"/>
  <p:tag name="KSO_WM_UNIT_CLEAR" val="1"/>
  <p:tag name="KSO_WM_UNIT_LAYERLEVEL" val="1"/>
  <p:tag name="KSO_WM_UNIT_ISCONTENTSTITLE" val="1"/>
  <p:tag name="KSO_WM_UNIT_VALUE" val="2"/>
  <p:tag name="KSO_WM_UNIT_HIGHLIGHT" val="0"/>
  <p:tag name="KSO_WM_UNIT_COMPATIBLE" val="0"/>
  <p:tag name="KSO_WM_UNIT_BIND_DECORATION_IDS" val="custom160147_9*i*29"/>
  <p:tag name="KSO_WM_UNIT_PRESET_TEXT" val="目&#10;录"/>
</p:tagLst>
</file>

<file path=ppt/tags/tag78.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9*i*29"/>
  <p:tag name="KSO_WM_TEMPLATE_CATEGORY" val="custom"/>
  <p:tag name="KSO_WM_TEMPLATE_INDEX" val="160147"/>
  <p:tag name="KSO_WM_UNIT_INDEX" val="29"/>
</p:tagLst>
</file>

<file path=ppt/tags/tag79.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b"/>
  <p:tag name="KSO_WM_UNIT_INDEX" val="1"/>
  <p:tag name="KSO_WM_UNIT_ID" val="custom160147_1*b*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80.xml><?xml version="1.0" encoding="utf-8"?>
<p:tagLst xmlns:p="http://schemas.openxmlformats.org/presentationml/2006/main">
  <p:tag name="KSO_WM_TAG_VERSION" val="1.0"/>
  <p:tag name="KSO_WM_BEAUTIFY_FLAG" val="#wm#"/>
  <p:tag name="KSO_WM_UNIT_TYPE" val="i"/>
  <p:tag name="KSO_WM_UNIT_ID" val="custom160147_10*i*0"/>
  <p:tag name="KSO_WM_TEMPLATE_CATEGORY" val="custom"/>
  <p:tag name="KSO_WM_TEMPLATE_INDEX" val="160147"/>
  <p:tag name="KSO_WM_UNIT_INDEX" val="0"/>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10*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10*l_i*1_1"/>
  <p:tag name="KSO_WM_UNIT_CLEAR" val="1"/>
  <p:tag name="KSO_WM_UNIT_LAYERLEVEL" val="1_1"/>
  <p:tag name="KSO_WM_DIAGRAM_GROUP_CODE" val="l1-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10*l_i*1_2"/>
  <p:tag name="KSO_WM_UNIT_CLEAR" val="1"/>
  <p:tag name="KSO_WM_UNIT_LAYERLEVEL" val="1_1"/>
  <p:tag name="KSO_WM_DIAGRAM_GROUP_CODE" val="l1-1"/>
</p:tagLst>
</file>

<file path=ppt/tags/tag84.xml><?xml version="1.0" encoding="utf-8"?>
<p:tagLst xmlns:p="http://schemas.openxmlformats.org/presentationml/2006/main">
  <p:tag name="KSO_WM_TAG_VERSION" val="1.0"/>
  <p:tag name="KSO_WM_BEAUTIFY_FLAG" val="#wm#"/>
  <p:tag name="KSO_WM_UNIT_TYPE" val="i"/>
  <p:tag name="KSO_WM_UNIT_ID" val="custom160147_10*i*7"/>
  <p:tag name="KSO_WM_TEMPLATE_CATEGORY" val="custom"/>
  <p:tag name="KSO_WM_TEMPLATE_INDEX" val="160147"/>
  <p:tag name="KSO_WM_UNIT_INDEX" val="7"/>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10*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10*l_i*1_3"/>
  <p:tag name="KSO_WM_UNIT_CLEAR" val="1"/>
  <p:tag name="KSO_WM_UNIT_LAYERLEVEL" val="1_1"/>
  <p:tag name="KSO_WM_DIAGRAM_GROUP_CODE" val="l1-1"/>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10*l_i*1_4"/>
  <p:tag name="KSO_WM_UNIT_CLEAR" val="1"/>
  <p:tag name="KSO_WM_UNIT_LAYERLEVEL" val="1_1"/>
  <p:tag name="KSO_WM_DIAGRAM_GROUP_CODE" val="l1-1"/>
</p:tagLst>
</file>

<file path=ppt/tags/tag88.xml><?xml version="1.0" encoding="utf-8"?>
<p:tagLst xmlns:p="http://schemas.openxmlformats.org/presentationml/2006/main">
  <p:tag name="KSO_WM_TAG_VERSION" val="1.0"/>
  <p:tag name="KSO_WM_BEAUTIFY_FLAG" val="#wm#"/>
  <p:tag name="KSO_WM_UNIT_TYPE" val="i"/>
  <p:tag name="KSO_WM_UNIT_ID" val="custom160147_10*i*14"/>
  <p:tag name="KSO_WM_TEMPLATE_CATEGORY" val="custom"/>
  <p:tag name="KSO_WM_TEMPLATE_INDEX" val="160147"/>
  <p:tag name="KSO_WM_UNIT_INDEX" val="14"/>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3"/>
  <p:tag name="KSO_WM_UNIT_TYPE" val="l_h_f"/>
  <p:tag name="KSO_WM_UNIT_INDEX" val="1_3_1"/>
  <p:tag name="KSO_WM_UNIT_ID" val="custom160147_10*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9.xml><?xml version="1.0" encoding="utf-8"?>
<p:tagLst xmlns:p="http://schemas.openxmlformats.org/presentationml/2006/main">
  <p:tag name="KSO_WM_TEMPLATE_THUMBS_INDEX" val="1、4、5、9、12、15、20、25、26、27"/>
  <p:tag name="KSO_WM_TEMPLATE_CATEGORY" val="custom"/>
  <p:tag name="KSO_WM_TEMPLATE_INDEX" val="160147"/>
  <p:tag name="KSO_WM_TAG_VERSION" val="1.0"/>
  <p:tag name="KSO_WM_SLIDE_ID" val="custom160147_1"/>
  <p:tag name="KSO_WM_SLIDE_INDEX" val="1"/>
  <p:tag name="KSO_WM_SLIDE_ITEM_CNT" val="2"/>
  <p:tag name="KSO_WM_SLIDE_LAYOUT" val="a_b"/>
  <p:tag name="KSO_WM_SLIDE_LAYOUT_CNT" val="1_1"/>
  <p:tag name="KSO_WM_SLIDE_TYPE" val="title"/>
  <p:tag name="KSO_WM_BEAUTIFY_FLAG" val="#wm#"/>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3"/>
  <p:tag name="KSO_WM_UNIT_TYPE" val="l_i"/>
  <p:tag name="KSO_WM_UNIT_INDEX" val="1_5"/>
  <p:tag name="KSO_WM_UNIT_ID" val="custom160147_10*l_i*1_5"/>
  <p:tag name="KSO_WM_UNIT_CLEAR" val="1"/>
  <p:tag name="KSO_WM_UNIT_LAYERLEVEL" val="1_1"/>
  <p:tag name="KSO_WM_DIAGRAM_GROUP_CODE" val="l1-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10*l_i*1_6"/>
  <p:tag name="KSO_WM_UNIT_CLEAR" val="1"/>
  <p:tag name="KSO_WM_UNIT_LAYERLEVEL" val="1_1"/>
  <p:tag name="KSO_WM_DIAGRAM_GROUP_CODE" val="l1-1"/>
</p:tagLst>
</file>

<file path=ppt/tags/tag92.xml><?xml version="1.0" encoding="utf-8"?>
<p:tagLst xmlns:p="http://schemas.openxmlformats.org/presentationml/2006/main">
  <p:tag name="KSO_WM_TAG_VERSION" val="1.0"/>
  <p:tag name="KSO_WM_BEAUTIFY_FLAG" val="#wm#"/>
  <p:tag name="KSO_WM_UNIT_TYPE" val="i"/>
  <p:tag name="KSO_WM_UNIT_ID" val="custom160147_10*i*21"/>
  <p:tag name="KSO_WM_TEMPLATE_CATEGORY" val="custom"/>
  <p:tag name="KSO_WM_TEMPLATE_INDEX" val="160147"/>
  <p:tag name="KSO_WM_UNIT_INDEX" val="21"/>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4"/>
  <p:tag name="KSO_WM_UNIT_TYPE" val="l_h_f"/>
  <p:tag name="KSO_WM_UNIT_INDEX" val="1_4_1"/>
  <p:tag name="KSO_WM_UNIT_ID" val="custom160147_10*l_h_f*1_4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4"/>
  <p:tag name="KSO_WM_UNIT_TYPE" val="l_i"/>
  <p:tag name="KSO_WM_UNIT_INDEX" val="1_7"/>
  <p:tag name="KSO_WM_UNIT_ID" val="custom160147_10*l_i*1_7"/>
  <p:tag name="KSO_WM_UNIT_CLEAR" val="1"/>
  <p:tag name="KSO_WM_UNIT_LAYERLEVEL" val="1_1"/>
  <p:tag name="KSO_WM_DIAGRAM_GROUP_CODE" val="l1-1"/>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8"/>
  <p:tag name="KSO_WM_UNIT_ID" val="custom160147_10*l_i*1_8"/>
  <p:tag name="KSO_WM_UNIT_CLEAR" val="1"/>
  <p:tag name="KSO_WM_UNIT_LAYERLEVEL" val="1_1"/>
  <p:tag name="KSO_WM_DIAGRAM_GROUP_CODE" val="l1-1"/>
</p:tagLst>
</file>

<file path=ppt/tags/tag96.xml><?xml version="1.0" encoding="utf-8"?>
<p:tagLst xmlns:p="http://schemas.openxmlformats.org/presentationml/2006/main">
  <p:tag name="KSO_WM_TAG_VERSION" val="1.0"/>
  <p:tag name="KSO_WM_BEAUTIFY_FLAG" val="#wm#"/>
  <p:tag name="KSO_WM_UNIT_TYPE" val="i"/>
  <p:tag name="KSO_WM_UNIT_ID" val="custom160147_10*i*28"/>
  <p:tag name="KSO_WM_TEMPLATE_CATEGORY" val="custom"/>
  <p:tag name="KSO_WM_TEMPLATE_INDEX" val="160147"/>
  <p:tag name="KSO_WM_UNIT_INDEX" val="28"/>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5_1"/>
  <p:tag name="KSO_WM_UNIT_ID" val="custom160147_10*l_h_f*1_5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9"/>
  <p:tag name="KSO_WM_UNIT_ID" val="custom160147_10*l_i*1_9"/>
  <p:tag name="KSO_WM_UNIT_CLEAR" val="1"/>
  <p:tag name="KSO_WM_UNIT_LAYERLEVEL" val="1_1"/>
  <p:tag name="KSO_WM_DIAGRAM_GROUP_CODE" val="l1-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10"/>
  <p:tag name="KSO_WM_UNIT_ID" val="custom160147_10*l_i*1_10"/>
  <p:tag name="KSO_WM_UNIT_CLEAR" val="1"/>
  <p:tag name="KSO_WM_UNIT_LAYERLEVEL" val="1_1"/>
  <p:tag name="KSO_WM_DIAGRAM_GROUP_CODE" val="l1-1"/>
</p:tagLst>
</file>

<file path=ppt/theme/theme1.xml><?xml version="1.0" encoding="utf-8"?>
<a:theme xmlns:a="http://schemas.openxmlformats.org/drawingml/2006/main" name="A000120140530A99PPBG">
  <a:themeElements>
    <a:clrScheme name="自定义 630">
      <a:dk1>
        <a:srgbClr val="5F5F5F"/>
      </a:dk1>
      <a:lt1>
        <a:srgbClr val="FFFFFF"/>
      </a:lt1>
      <a:dk2>
        <a:srgbClr val="5F5F5F"/>
      </a:dk2>
      <a:lt2>
        <a:srgbClr val="FFFFFF"/>
      </a:lt2>
      <a:accent1>
        <a:srgbClr val="2CBEBB"/>
      </a:accent1>
      <a:accent2>
        <a:srgbClr val="00AEEF"/>
      </a:accent2>
      <a:accent3>
        <a:srgbClr val="00989D"/>
      </a:accent3>
      <a:accent4>
        <a:srgbClr val="5277C2"/>
      </a:accent4>
      <a:accent5>
        <a:srgbClr val="853689"/>
      </a:accent5>
      <a:accent6>
        <a:srgbClr val="E33F61"/>
      </a:accent6>
      <a:hlink>
        <a:srgbClr val="00B0F0"/>
      </a:hlink>
      <a:folHlink>
        <a:srgbClr val="7F7F7F"/>
      </a:folHlink>
    </a:clrScheme>
    <a:fontScheme name="自定义 10">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A000120150716A11KPBG</Template>
  <TotalTime>0</TotalTime>
  <Words>4906</Words>
  <Application>WPS 演示</Application>
  <PresentationFormat>宽屏</PresentationFormat>
  <Paragraphs>398</Paragraphs>
  <Slides>29</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Arial</vt:lpstr>
      <vt:lpstr>宋体</vt:lpstr>
      <vt:lpstr>Wingdings</vt:lpstr>
      <vt:lpstr>微软雅黑</vt:lpstr>
      <vt:lpstr>Webdings</vt:lpstr>
      <vt:lpstr>幼圆</vt:lpstr>
      <vt:lpstr>Times New Roman</vt:lpstr>
      <vt:lpstr>Wingdings 2</vt:lpstr>
      <vt:lpstr>黑体</vt:lpstr>
      <vt:lpstr>Arial Unicode MS</vt:lpstr>
      <vt:lpstr>Calibri</vt:lpstr>
      <vt:lpstr>Arial Narrow</vt:lpstr>
      <vt:lpstr>A000120140530A99PPBG</vt:lpstr>
      <vt:lpstr>Spring源码分析</vt:lpstr>
      <vt:lpstr>Spring是啥</vt:lpstr>
      <vt:lpstr>Spring涉及的设计模式</vt:lpstr>
      <vt:lpstr>Spring是啥</vt:lpstr>
      <vt:lpstr>LOREM IPSUM DOLOR LOREM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 LOREM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 LOREM </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谢小莉</dc:creator>
  <cp:lastModifiedBy>Administrator</cp:lastModifiedBy>
  <cp:revision>212</cp:revision>
  <dcterms:created xsi:type="dcterms:W3CDTF">2015-10-13T06:44:00Z</dcterms:created>
  <dcterms:modified xsi:type="dcterms:W3CDTF">2018-09-28T15:53:26Z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name">
    <vt:lpwstr>降落小伞.pptx</vt:lpwstr>
  </property>
  <property fmtid="{D5CDD505-2E9C-101B-9397-08002B2CF9AE}" pid="4" name="fileid">
    <vt:lpwstr>861002</vt:lpwstr>
  </property>
  <property fmtid="{D5CDD505-2E9C-101B-9397-08002B2CF9AE}" pid="5" name="search_tags">
    <vt:lpwstr>PPT模板</vt:lpwstr>
  </property>
</Properties>
</file>