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5" r:id="rId5"/>
    <p:sldId id="258" r:id="rId6"/>
    <p:sldId id="260" r:id="rId7"/>
    <p:sldId id="313" r:id="rId8"/>
    <p:sldId id="314" r:id="rId9"/>
    <p:sldId id="312" r:id="rId10"/>
    <p:sldId id="290" r:id="rId11"/>
    <p:sldId id="307" r:id="rId12"/>
    <p:sldId id="308" r:id="rId13"/>
    <p:sldId id="318" r:id="rId14"/>
    <p:sldId id="291" r:id="rId15"/>
    <p:sldId id="317" r:id="rId16"/>
    <p:sldId id="304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0C1A2-0C33-45AA-8A88-46600E2A4F6C}" v="6" dt="2025-03-12T13:10:41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3/21/2025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95D8B2-9056-5F99-524B-992D6B71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2FF3FC0-4D75-161D-C48F-E663E849A4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20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211A-2B25-73F9-8610-7F479B5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AC5D-4652-E05B-977E-27B58CD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C35B749-8DE8-ADCB-2F86-C87BF39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7093" y="703251"/>
            <a:ext cx="2338939" cy="5687058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30EDAE8-F31E-51B4-86B8-F173F8DA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25640" y="113030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D79DEA20-1D89-DBC1-6D1C-7E4145FFF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906897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7774AB-5184-F8DC-EBAD-8B9668923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327093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50B783-78C6-EE38-DA71-7E78047B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5836" y="7032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A7970F0-3A4F-145C-49D5-4CE5EE447C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99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8B0F28F-0C6C-C34B-89FA-14F172472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22023" y="1671090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40AE24D-CA4C-6015-CE13-8F5F9A3F80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61547" y="1677447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FF2249B5-E3EF-2A61-DA34-6F638565C4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22023" y="2424339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27FB7B6-1333-FBCB-1F39-EFF7587DB7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461547" y="2430696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EAE0F2F7-60FC-481B-75C8-43B1393874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22023" y="3171231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3DA225-1218-80C3-2B80-287832B27A8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480598" y="3177588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3B492BAE-C9D1-4D61-4697-76847AB5785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2023" y="3931308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E5D6F0-65E5-A0F7-C7F2-45363510923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480598" y="3937665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8370CE8B-96AD-BF95-4CDC-EC8FB535A0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2023" y="4692553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FC95A06-731A-62D0-CFDA-7D84D69DCFC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61546" y="4698910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4" name="Straight Connector 2">
            <a:extLst>
              <a:ext uri="{FF2B5EF4-FFF2-40B4-BE49-F238E27FC236}">
                <a16:creationId xmlns:a16="http://schemas.microsoft.com/office/drawing/2014/main" id="{6E9E6CBF-EE80-8615-4945-008D73DD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241376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871899F-7393-04EB-4674-884247701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150078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FAB95E92-379E-B22D-D07C-62BB874E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89559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16EA8662-B4F9-3505-F72F-B02B538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4659839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143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F92CF81-475B-E11D-832D-0072BAC9D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7675" y="1231969"/>
            <a:ext cx="7025387" cy="471163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477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B066B4-ACB0-28F0-C3B6-67C63A589E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485900"/>
            <a:ext cx="10504000" cy="4457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0879DF8-9526-92CF-8230-C70EF354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7FD68B-1AD6-101F-D3DE-DAF3C92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AC2A36-7979-BA48-54B9-95E1A6C405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5ABBDD1E-8CA9-5C8B-14F1-96A2532D5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DB0A1A7-C301-36DF-8F7A-18719CBF0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355DAF5-28E4-5925-6DA3-38CCBA1F4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11D44271-EF1F-8303-4243-8A72DF6D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38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B89C60-EF19-F6F1-7257-C0BC3472E6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3375" y="190500"/>
            <a:ext cx="11525250" cy="593883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5C6FA2-90C7-08DA-BDF0-89E45AC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BD8900-DDD8-D599-6C12-EA7E080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85E52-E701-4675-88B0-9E59E89AD1C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5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5D99071-8469-2F9D-85C7-7549823171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876425"/>
            <a:ext cx="10504000" cy="40671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433F8CD-8B1C-F759-42F9-3B3374A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3DFB43-803E-641F-E9EF-8CD3098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FD39A52-5EC5-CA59-5294-453476F7F8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E0B388F-0FE0-B6D7-F2BC-FC99409A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1DEDEB4-48CF-C1E9-4407-F0CABC147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891DE7FF-C57C-1CD5-FF97-087CC77A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627F8D-557C-C989-6B73-4EC3FE6F5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9003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56A1C0D-8354-4EBB-BAC5-55B8932C331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7375" y="2385975"/>
            <a:ext cx="5680626" cy="245479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CB2F7E1-9F23-D397-D992-8D69FD51E1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A2385B-8506-2D5D-F07B-2E09284ADD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368BEC8-7387-5B4D-7CCA-4C8B0CE3337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95E810B7-3620-D906-C0C4-97BC02CE6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F1124C05-E6B0-DDED-8F57-17508F5D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C47281E-14E9-4F7A-156F-6A77FE744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AFCD36A2-457D-5843-DE05-EAE43B17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171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513B916-63AB-A388-7882-766F60A6E4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0649" y="2258568"/>
            <a:ext cx="6147351" cy="355701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B2-1C39-84E4-0FE0-A2F296AF50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DD7F3D-2965-DB48-7373-4FBBF68B0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DB344-D893-6274-41D1-D5E6DA9282D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0682207-BEA6-1CC7-B6FF-820FE21D9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001EA4F1-77C1-276D-08ED-B686A267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92033" y="39773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4B00C23-DE19-2EC5-068B-4FBE8A2E4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92050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67A03CBB-1F42-A2CB-AE12-A7B11C16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79799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597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E45B5BB-1826-D3AB-22C7-5A160F6D10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109587"/>
            <a:ext cx="6128301" cy="46388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427F-794A-5F66-49D6-54CFCA29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8473E-336E-B13F-2690-DA45206C8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3D79-D6C0-B872-9C9F-86900C2B608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F662FE3-8DEC-6672-AB7C-3EB25539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E3D795-418D-1CFF-7D7B-61B86794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30578" y="427511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49AF0560-4C26-5021-7336-24E0BBFD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8556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10526FF-AF06-7908-5126-67880AE66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50" y="857739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0864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2D5403-D428-6D60-B735-641C0CE3ACA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219699" y="877457"/>
            <a:ext cx="6128301" cy="494066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FE67-9C10-4AC5-7AE5-D720C34F5C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1751D-4268-7C4C-9272-15243170D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2790-A345-6FB8-B114-DFC78AB292F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46BB82-91CD-56DD-D57B-19FC1EE1E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064613E-7729-DDB1-C84F-F320364D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334527" y="0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2271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4847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9B5BB62-1676-802D-28CA-B06F5C2C949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9625" y="831918"/>
            <a:ext cx="6728375" cy="517136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B616CCD-D701-115B-BB1B-C182994067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F643B98-6E2D-806D-A578-B5CF198C6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716E9F-8D35-9090-39B7-A4E34B7FF90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997D301-30B0-BF10-46FB-ADBABF36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3196826-9F2A-FE50-5F19-F64F9F72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3EA388E-880F-C7E5-E2E5-D90A7662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3E94EF-2901-1535-5D14-9F1233BF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980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4983704-B583-1052-563A-B53363B7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50"/>
            <a:ext cx="7833895" cy="8699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4DABCCA-E2E8-7FB3-9E94-2D5CBC433A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5731072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0C90-A64D-EA57-C250-7F6B5C6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744C9-267E-88FA-6A9B-D9965A1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8B97-7F5A-074A-AA5F-405C1C9A90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2430EE9-AA9B-55F5-E9EB-2477BBEC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86" y="1352403"/>
            <a:ext cx="2338939" cy="415319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7710BA9-6D74-7E0A-A6C5-03915DAC3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5333" y="177237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C9C084-8011-DA6C-04F3-93DAB6DE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751830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458FEB-30A1-907F-9C24-4DB1C688A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172026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4B7D57A-D0D1-0C35-57C7-0CBB2D3DD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5529" y="1352403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30337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669" y="1028700"/>
            <a:ext cx="5783531" cy="25641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884089"/>
            <a:ext cx="3710549" cy="36179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CEA338A-52D9-0816-CAB3-FE7C85C1B6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87669" y="3724275"/>
            <a:ext cx="5783531" cy="20938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4FCEBF4-A201-29D0-0511-FF3BAD4589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CEC21B3-BB52-2743-D2A3-D05704BF48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DFE063-623F-4A4C-D225-E3BC57C2D65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0761C03-82B7-8061-6D98-03110525E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AC4381C4-E2B3-2C2D-6058-129ADD63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FBDCDFF-CE22-1BF5-A139-19CBC1B86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1D80EB8-1E31-D433-19FB-D564A1A4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1728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28" y="1467469"/>
            <a:ext cx="5976078" cy="174124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FE79FA3-EB7B-08A9-30C4-84F82ED3EB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4829" y="3428999"/>
            <a:ext cx="5976077" cy="238911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CEF7B94-8DF5-CD59-61D5-3089382676E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4CF5E1F-98F4-D429-818E-9D44CFA3E3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2A3235-521E-4C45-CDC3-6698C38657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5336" y="1467469"/>
            <a:ext cx="2659081" cy="43200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EB61E72-1084-D791-0662-FC100A43B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1C729B3-1B41-5507-CBAC-58E69275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DD336441-2E54-E218-F16A-B0ECE84AE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5884BEB0-5C9E-8AE1-4760-285A440E1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6643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720A26-C873-5C29-E72D-90F3B1CB32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90001" y="1895475"/>
            <a:ext cx="6845169" cy="39226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505280F-C00B-D852-D936-3C62B327FA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649DE42-A034-6938-4645-DADFDF1A59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3716C51-B5CA-9A24-279D-F2F076975B9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F3807AB-A960-C1FA-B9B5-5323E912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00BC8B3-50EE-3DC1-51C9-B5585196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1860CD-6625-E573-D0AB-DD780DDB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15E657D-9708-6AD2-41B6-BCE5D3F9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155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1320799"/>
            <a:ext cx="4030964" cy="24257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31E21B6-315E-0EE4-C02E-A0648CAB50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90891" y="3914775"/>
            <a:ext cx="4030963" cy="18022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6543" y="1320799"/>
            <a:ext cx="5030611" cy="43962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964B-53EF-958B-94E5-11C4DD04DA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FF109-7F0F-4A2E-9FA3-C6EABE92F2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9D5FAC-A9EF-AE3D-A67A-DB8A3E68877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530E643-5E7C-7FB1-4446-DF0D50DAB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3D1D9F1-47C9-B6B1-B30A-198D9FE7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95518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72E3C85-5B78-070D-0E85-F61C36C6DE2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8561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81AE97C-0D8A-97CD-143B-4E873DF8D4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DCA34A-BD0C-B4B3-3A81-BC2314E693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F7D4F-C51A-2B0B-3320-9FFF5DEF75C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13B7FA-DF66-9A42-9196-7AD2A8E7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AFF422F5-A586-964B-51D9-B6E8BCE80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D2898C3-C59B-1BEB-28CF-DD2150F0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900C280-B9AD-55EC-A2F2-5BF54961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4142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70DBB60-4744-4506-B04A-029A56CA36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6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B3F20AB-D164-609C-9D26-6BE8679C14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316387-4B77-3018-C8D4-20B9C9A4F7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9441A4-CAF7-5B2A-2ADE-FC2E4365252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ED2DB15-A178-88C7-5262-D5BF96969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61A9A58-8325-8CF2-D7A3-B44FA3E2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F55789C7-6AFB-B4A6-ADA1-CA1E7D5BD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BF7BEB2F-49A2-5201-C771-B110DEB1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943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B8BE4E3-0A8E-B7FF-17E3-5F829F6F7B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25065" y="1962150"/>
            <a:ext cx="4510106" cy="40411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E74478-B59C-F28B-B6EC-90D5793F31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5A0F753-A2C8-3093-4545-3E25F7C420C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C5C86C9-7977-210C-FF76-5D76368777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5FC2361-0921-A5EE-A48C-3AE54D6F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FFDD853F-6E3C-53A6-7449-4BF464A4C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B35B4EF-EFBB-90E4-C362-B0E484C4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2EA2A9A-71AC-7D92-AA4D-2E791ED6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70747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C1E2C21-EE4B-2C8B-7CB9-35AD1DFBB81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73491" y="1971674"/>
            <a:ext cx="4571999" cy="40316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D8EF016-30D8-AA3C-015A-9589348E6E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0C6602-1676-63D6-1D45-CB08F67086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B99027E-21B7-3B09-FAEC-51F2F6D9436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DE6F2C8-E586-9C4B-CC6E-8B149A29B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0B3833-ED9E-3D8F-8DE7-0EF738885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0B80A75-F7DC-AECC-C696-A3DCFAD3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4644226-D2C8-98C1-9FFC-9F9CEDB3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625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8866772-5D8C-7D5B-603A-E01C3829C2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946432" y="2524125"/>
            <a:ext cx="3388738" cy="3479156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0856071-9E72-6DF2-24DA-6DDD1D7907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681BCF4-A353-2281-3C52-1E845F1D2C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B11221-490C-0DC9-8606-B7DFB7A2F59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8744F2A-4738-CC83-ECD1-CF75C356A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623F3AC-8D7A-9C6C-3513-8FF1E16B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13E313C-E903-EF50-5599-0068431A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D438454-D855-FBEA-6F68-E21B6174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66170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E80394F-C876-E714-3A69-F59CC53100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56823" y="2495550"/>
            <a:ext cx="3388745" cy="35077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25AF93-C1B3-16E8-C0D6-0020B156A6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154FF2-CCF0-894A-78AD-CCE657F16A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4A122A-B87C-0622-0330-09EB9AC986A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1C31CA3-9481-9C28-BA6D-C5B25DFD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8DEDD24-7A3F-101A-D9B9-BC14A2532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DC830B8-4070-6414-56D5-754C22B5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8221A83-6D02-160E-DC65-A7888C470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08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E36AD52-10AA-8FF2-9DBD-006BB414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068762"/>
            <a:ext cx="7620000" cy="94773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9CFCA-5141-8256-021F-92BB3135F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7125" y="5676900"/>
            <a:ext cx="2317750" cy="266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120-E38E-CE16-47F0-8F3DC50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4969-9E31-5ADB-27D8-169E092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EEE4-FE5A-9A5A-EB28-51E4823454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78DD2050-C149-DC86-FA33-E64001825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1A9F0B7-7647-0A46-600F-093B3C386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7E9B1FA-8FCD-502C-664D-87E4130B7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0313B8D-267E-4E67-9BB2-73FFF573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02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345FCE3-693B-9463-54D7-0D1001E377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73454" y="3009900"/>
            <a:ext cx="3273552" cy="29933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6D3ACBF-734F-AE25-9603-59B9EBFEC3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6ACF095-08CC-B967-EAF6-461C7D6FA7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7C7E7D-1817-9262-B005-EB5E3734C1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F1DE08-0842-0E3E-8231-68FD0BB71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58A66E-429E-1DA0-6F92-1617CE0BB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71DA3FA5-CE31-5A8A-E3BB-7F74B533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696DE3F-0564-CCBB-8009-781ACB372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71131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EA3A98-C5E3-B2CD-9EFA-62B317B0BCF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4509559"/>
            <a:ext cx="5696373" cy="151652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8A34-E3F0-8B8A-BCFB-8358498FC20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300A-4E7A-2EDB-59D2-1CB0DA1006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06D6A-CC2F-C84A-C8E6-8CE8C62B619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7CA0D19C-970E-A781-D287-30B0BFD9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B2C7366-AEAB-C81B-8135-B3607F49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E621B01-C155-8ABE-4692-F3D9CBECB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6198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2DBEFC-CE96-296C-F6BD-DA8A229B49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71926" y="3785800"/>
            <a:ext cx="7363248" cy="22402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BC6B-537B-DB90-4A5A-5A8D081296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0822BA-F7DF-D952-F905-8B49D67C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0DC4AA-2D43-DFEB-33A4-3DB62C2B2AF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675A4C-482A-AB12-4B1E-BD0B580F4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1FC9B7C-6843-C1E4-D432-4CADCA89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58AA8C0-7CA2-E4C7-E229-75A56325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61883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250CB0-816D-4BD3-B674-5CF861DACCD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10026" y="824389"/>
            <a:ext cx="7337974" cy="224780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215D636A-1DE5-272B-114F-84F7EF0D97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768F1E-5D7B-152B-B6A1-4925F25D34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2C08477-322B-6E2E-FD4D-5289E08459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C381C5-01BE-F8A2-36AD-180115739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36B65BB7-D378-0ECA-A109-4CC2BB36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FEB09A4-E771-AF7D-C489-A1F87985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98F6B0F-FE97-F1CA-4FE0-F8CDBBBC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217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8F81365-87E5-251B-1BCF-ABF6619D4C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19950" y="2081048"/>
            <a:ext cx="4158013" cy="39450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AF5F04F-3552-0155-4200-E7A1C4EFAB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B6C59A-71D8-22D7-CE98-1DDAF46D2A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B553B0B-2158-2C4D-C27C-A2D2B55F9A7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2655BF5-7AA7-4039-DC01-2AEA1413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70227A5-2556-848F-9137-2A55DE728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D5B85F0-622A-57B2-715A-66B3AF0AA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2C03148-53E0-2169-1532-E2E4B419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282627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18A94AB-7FF2-4DBC-2B05-B19E76917E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852884"/>
            <a:ext cx="5696373" cy="51731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1C7FBB2-8AD5-E6A9-791C-CE7DA966EC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4309A19-5C82-3309-2A28-547A4E7EAE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D373E6-1C6D-8642-5490-D3B1F9F41D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73A0C8E-77D0-D5C8-307B-93815721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853E42F0-47C8-3EB7-1F19-F750A4801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F9F7F0-85E0-B87D-444C-C2361D332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9E29C1-F3F8-A591-16E9-2B7A137D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11440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657603" cy="14957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FA52BEC-7ABC-50F9-535E-F0C3BE9893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57726" y="831919"/>
            <a:ext cx="6677448" cy="515235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123173-E773-532C-8CA5-400A6815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CE1EE5A-6450-C886-E63C-4D2E9F5F0F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1CC321-2957-0400-79AD-699C25EDFF9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653F13E-2E6C-4DEC-51C1-AC1142651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5FF15E2-F953-F376-A1FD-4F85C5A9A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9E4F101-61A5-5CE5-F69B-1EBC00B9F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5CBF912-5007-F0D7-FEDB-0AAACC658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148281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7566C-1DB3-3053-2D65-3353F53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C67142C-CD26-C72B-6EA2-E6A713F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F084B0-A6AE-6292-8F5C-7E786E2330D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27DF714-C121-7D10-E524-F558DCE25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F42BA3-468C-2222-DED4-2658FD4EC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2344784D-4A93-9D44-F60E-ECA216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086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B175625-28E2-7846-AD8B-E2BBAFA3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E075ED2-332A-D37B-CD4C-EA17248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0DC182-9551-1CCF-EA40-A9AF8871196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51EF77C-884C-E95D-2E87-346463DC0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B00D3FB-6E6F-D7BB-BA5C-536657B2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155AE513-87FB-0260-2E5B-F2B0C90A8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A5F7C82-7362-042D-3AB6-62465CF3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37427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8517417-50F3-3145-756F-4329495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01B9B22-62B7-A5FB-8C81-A533C121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4932EF6-F6A7-A4CA-3842-3D63A1E830D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16461C7F-0799-5184-39D8-D6CF9CB6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1AB745B1-1B39-DCB5-CAC0-E02861EC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E58E144-4CEE-6B86-8095-3B46EB993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297A7982-7C87-B89D-0F9A-1D024915B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59974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 descr="A person in a yellow sweater is writing with a blue pen at a desk, with colorful sticky notes and a calendar on the wall behind.">
            <a:extLst>
              <a:ext uri="{FF2B5EF4-FFF2-40B4-BE49-F238E27FC236}">
                <a16:creationId xmlns:a16="http://schemas.microsoft.com/office/drawing/2014/main" id="{04CD25B5-7E35-A0A0-4AAE-9BE1A85EE2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9625"/>
            <a:ext cx="121920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838150"/>
            <a:ext cx="11149965" cy="7863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DAD88DE-3BF6-67A2-120C-857D2567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702288"/>
            <a:ext cx="8624129" cy="4270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6201C7-6FBA-D43A-E82E-228F01096E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19341" y="5702288"/>
            <a:ext cx="2396383" cy="427050"/>
          </a:xfrm>
        </p:spPr>
        <p:txBody>
          <a:bodyPr lIns="0" tIns="0" rIns="0" bIns="0" anchor="ctr"/>
          <a:lstStyle>
            <a:lvl1pPr marL="0" indent="0" algn="l">
              <a:buFontTx/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8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8441-CA48-25FF-5FE1-39F3C36F71D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5ED-11CB-C644-3DC0-F0E848C79E7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443-8077-37E3-F841-2049B5CDE319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5756D65-7C24-CF09-54A3-91DC74A6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9637255-2E56-FC74-9109-A3BC8AEE0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37255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86B62C6B-94C9-CB1E-C499-3150C5B4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17059" y="3708277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60217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864E89-BB6D-F63B-20D5-0E9DEC6622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025B81-7CF7-78BA-1674-18CF4DE476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3D931-6346-BB46-A603-5C7481EFE45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733AE5-0D5D-A6C7-9D11-033BA4AB8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09A476-4267-6CB4-13B1-8D2102BB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343934B-DBB1-E411-29F1-D4F47D1C4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96F8A92-525B-C0D8-CE7E-E6EEF7AA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36531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605F54-6987-5B06-7D18-385EEFEEE5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095E3AF-7096-6917-C862-147100973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B9F0A5-060E-CE98-CA0A-2FFDD32FB84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3448F8-6FFE-99E6-1EC9-6E8BC4C9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C888063-E967-0D50-92DE-2034B012A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A7E5103-84AB-E8CD-5150-A57DE1BA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483C990-24B0-5FD0-A784-8BCF7C3A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48353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29043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9A2652-0965-F6B5-998E-C6EC1B9B6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9A8381-0C69-883F-03D9-9538D02E4A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EA39D9-C31E-649F-A5D9-FC2D4FBB0D4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3508BFF-967B-7F9C-3CCA-964277E91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1E38BD0-21B6-FA26-3444-7A989E773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929281-B727-BC89-C33C-8528BE54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CBD4466-8AC5-BD1F-02CF-6D2B94267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7342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0A9585-A565-1E09-F363-A3DEA1CD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4C34B2-083C-67DC-0E99-BBF2897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83C94B-157D-363E-D14B-8143686ED98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D366AB2-A7F4-A00A-3A7B-7396211E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CA9424-B180-2655-AFED-3266DF55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B0844FC-89AA-45F7-A714-E64A7677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595B788-868A-7FA0-C709-CBA8A0C71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8799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980DDEE-7632-5B14-2A7D-F464069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FC7477-C7AB-0A53-28EC-B2442381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6BA9CEE-497B-FB1A-BD98-BCAB19CD214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785004F-1ADA-1298-F7E0-485F06F7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29BC594-7BEC-EA95-A133-62AECD003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FB334FB5-4544-6AE6-65D1-7B0CA148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AEBDF47B-1697-98AE-5AB2-116A9418D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42254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4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752F6-9906-5EF0-9EBD-78264824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1C345E-2909-5A3B-3F9D-85DA8F3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A358B9-2E33-0212-774A-0BEE4F1C0DF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9D72564-9320-8BDC-5429-4297A80AE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4582CBD-7728-C3BB-38BD-E6258C78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B2BC26B-9D23-6156-465F-97E28214C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6894E8A-9EF3-4D19-E4F4-E1A01D2F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673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F661-6990-4747-C277-61246E52EC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FE29D-91CF-B2DE-DEA2-75EF5BE788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182AF1D-5CFE-B9F5-3337-E5B575C5EB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85FD5EF-4D46-8AA7-AE04-64FE00AE2A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5744AF-3F93-372A-A9B2-90594BF4CD1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C48AFE3-82F7-4801-D20D-7CF47352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4B2C388-87FD-655A-2A84-89019A067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D06BE1A-02B2-BE27-526E-ACEC6A91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05F9FCA-7E9D-1601-F2B7-45FEA18C2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4157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55B0019-E601-A7C3-16B6-D9384E6F33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346D32-CCA3-0C2B-EA94-34F543B3E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842E1163-D084-CFE8-91C4-8A5E0B945C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C35327D-7E30-F96B-2813-5DEACA2538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EE915EA-3D19-3199-076B-D976C811E67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83838BE-9616-1EA8-0CAA-CE2B04CA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86683AC4-F6DB-94C2-AD96-26F92E109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AEA82EC-B8F1-CB92-3134-784B6A5BB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56806C72-68EE-29A0-AAA3-2780E2D6B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65486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21345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83305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49777E-486A-1EE1-4DCC-7807B59343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09096" y="1336906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8450C3-9C1B-5B22-AE7F-83B461FBA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9097" y="2238515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539111F-180A-37D3-EFC1-AABF8658EB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434483" y="1330558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42939A1-742B-B657-0846-E84E08ACFF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4484" y="2232167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AB50A18-7321-5FD1-42D3-6E701DDF7AB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699156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DD7BC4-1A61-78FC-EE2F-AE4309C37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9095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2A14645-19C8-2EFA-9685-56E6E108B72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24543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6965213-DD73-73BF-B3D1-70B65D211C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34482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0F390-488B-84A0-E155-B38935DD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165364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771D8-E91F-4141-E9EB-45FEF9EEF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A72A46-086A-E4C6-3555-235740365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16472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5DB63E-048A-0C77-A82F-F71D245B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FC9A4DA-3A9C-2881-43D7-C1B787FC84C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9554"/>
            <a:ext cx="5434584" cy="347523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BFA94BE-E127-8C23-A23C-2E91D1FDB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860889" y="1399070"/>
            <a:ext cx="4648035" cy="4648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238" y="4731335"/>
            <a:ext cx="5240899" cy="118458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497256-245E-EC2A-B917-DEDA61B3F8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423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EEF3AA-A630-9D65-D67D-432EA12FE2C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0AD288-50C0-FC9F-DFF2-F33E76C91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012F6B-7CD7-7D6F-0D9F-2BF6EC538CD2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C2D5054-A5B7-56F1-E3F8-365E2EC8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42476-48A2-D607-B84B-FD88A7D3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29708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2975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11490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1705804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F4E0AA4-270D-BB51-BA89-08B5EA19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510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2" y="617759"/>
            <a:ext cx="10553138" cy="9234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334477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4249313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30C7-8376-4FE6-5A73-9B4E9D257C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54093" y="488106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B61E22B-AF0A-C90B-8B8C-B2C63BE626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094" y="578560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335665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4261192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8826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78722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94755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47358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393567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34779-527A-5D76-E4D2-BEEF319A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47196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92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76666E-7119-B52E-FB68-3B3762183B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60428" y="2247809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A452D41-C9BA-952A-1233-7B2AFD8E1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E004D1-5250-D529-63E8-D7A6A2F7490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160428" y="3626741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6CD502-5D37-1384-6492-19F8B2336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0316264-A121-B24F-98A5-242A5231F5F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160426" y="5007045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5B7BE60-7193-978E-6A88-D93FDB6BCF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B9C2D-EF70-4793-0770-45AB789D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26231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79DF8-EAB5-42E3-6949-8BF5D7FC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40020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89006-92B2-44E1-05B9-63CEF740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5" y="5382397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A8073F2C-75C1-4EFD-ACEF-2412096F0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16018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91DEB88-9026-FEE1-C106-50BC212B9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E3EA5E87-295F-6B28-01CC-520C2033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2399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5B4F6E93-8D13-7176-E85D-E46C3846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6520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681354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42" y="685800"/>
            <a:ext cx="8024925" cy="1383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1B3EBC-C7FD-69C9-A274-AE0B16E568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901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E5F29BF-A1AA-50E3-082A-4997EDAF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901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F4D059E-B311-65A2-2D14-32C312C65A8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5999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08C1360-CA37-9A42-8D0D-FE5146D9A4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9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BF8A61-F268-DBEC-3A71-276133A030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52901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5628BB4-2617-B1EE-BE54-D48D73165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2901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232C023-22C2-15B5-1EA8-FAFD166590E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095999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99CD57-9C00-D521-A88E-4AF5244B95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9830-6CB2-C6C4-A110-8AADF245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ECF78-2347-7CD1-E87F-5E95BABA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0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40AB3A-8BC7-EDD9-9DBE-DF506490D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40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EAA15-F279-CDE3-F64F-03F2A2A00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38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A1CBF79-B5C7-F284-50BB-C0969F47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295822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FEF8202E-3787-8182-81F2-347166F6D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8956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3504BD9-659D-44DF-0F6B-2F024CB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11836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C3024DBD-1AD0-300F-64F2-0ADCB8FBF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7715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36625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2963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D0FE35-68B7-F8D6-CFD1-FA9AE7517FC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14263" y="215144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2752734-4009-4317-3AF6-6A2D2B0A0F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0EE8E11-D9DD-B95E-ECD4-34947EE437F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429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6DD13A8-A9ED-518F-C15C-F89B3B857A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ACCAAF8-2578-CDD3-CBDF-95070976770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14263" y="424442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E07E49F-49EA-D6C8-1A6C-BCB77F0FEA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C3116-5FC4-6D3C-9771-11C3CF263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2B9F7-9DDE-CBEC-A4E9-73708DD5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2B66F-2669-735B-E964-201CA9FB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4833758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6373B-443E-532C-AC6E-284D76B5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35023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D6CC9D-1E5C-D330-5CD9-485C58B3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1175" y="3004398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74759C-61C1-FED5-2A8C-C5D3CD76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7671" y="3002349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431B5-DD99-71D2-6D14-EBE9A5B4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4263" y="3950290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C6EF5-D5F7-A6AA-6C1D-F9BF9E689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5472" y="3950290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6035-603A-F70F-118F-FC83CACBFE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1307" y="3016592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437" y="214736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38" y="304897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6475F-7D04-6978-B09C-8CBA2E87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7803" y="3014543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D5AC1D6-4159-2429-73E9-F8E5DA71D56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307544" y="215121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DED373C-D520-D9F6-9244-C1F73ADC25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7545" y="305282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673F17-6226-04BC-206C-F63523AE4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1307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42C4EE3-A8A6-1B37-DA6B-13956FE630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9382" y="388944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B6576A4B-AB76-1DDB-B0B7-C9C24D5F5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383" y="479105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D5317D-991E-1344-1A36-B0F5969698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803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DF615FF-E36B-2394-D68D-256FA30A47F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318489" y="38932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C95B08F-877F-131A-AF95-391849EF25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8490" y="47949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34986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37B0EB-F14C-5109-A398-76A971A01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237798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C7831-094F-DC73-ABE4-58346EBE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333012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DA70C-C404-995E-82CC-B1CAF5DEA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427633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E0CA1-4B4A-1F9F-D817-EE7391752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522147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B8CDDE-7062-F7C7-533A-0DA1D6C01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23731" y="239084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CC87BA9-040D-417A-7068-4C09FF10C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2496" y="181330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518C1D8-FCEA-D90E-8BD0-37CE0ABCB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CD6A-D944-23B5-CFA7-F82D8CBBC0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3731" y="334298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F26A924-72D6-0586-A600-24324D505F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803482" y="273205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3D40CBC9-BDEF-8DC3-976F-5B19A88111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63366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41CC40-8BC9-AE2E-16F6-78BAB06C11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23731" y="428919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823E073-A7AB-E504-F4B0-2F50B06AF2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132494" y="3693652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062D47-A566-F3EE-0166-49A05CB851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32494" y="459153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5E086-4986-52F6-53FB-2CC51E3DF1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3731" y="523433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9148521-054A-FDD8-BB08-0FCA3A47DB1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03482" y="46515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81477D1-4074-4385-6007-BCDA998F1B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483" y="555314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7046702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771-3360-4848-8058-9B27621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542-750D-FC8A-65A4-8612385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B329-1D46-AA3A-055D-010B0A72A1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31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4FD12B5-C08B-43C2-5F7C-4A28BC1E9D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0100" y="831919"/>
            <a:ext cx="6672962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B5203DB-DA17-33CF-A295-FF44A678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74E1595-A81A-1E52-AAE8-D2DBC7A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E19276-C47C-E9F4-D239-56927281C56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EB1EA01-7484-3B83-FC1C-4E2EF8B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323DC105-DFF8-5F1B-F380-BF0A6726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2DAC594-AD47-415E-86E0-31A1DD15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06EBC57-7C1A-9AEC-B52A-63C69BA6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289757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E64A7F7-28BB-5654-376A-7A7D528A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0437C5B-B26C-24D8-A8DA-B6DB447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CE7284-F893-7EA9-F6A5-BF2268D7B27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ED5BD17-2EF7-5E4E-DBF9-911CFE3C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2634C39-C549-08B5-2FE0-966AF95D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AEA0BD0-7286-BB32-CA93-F0152E67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82CA0F8-B7A8-D555-863E-E2FD09DF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42175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354136"/>
            <a:ext cx="6045200" cy="311626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8EC3A8-5CCE-85FA-B884-EEEE215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49"/>
            <a:ext cx="6042025" cy="1363927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62EC8-93A3-40EF-101F-50FBD2D5AD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4C2926A-B086-77E7-6749-96E15205D1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00956" y="1509621"/>
            <a:ext cx="4535049" cy="45350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C734-CA33-6E49-8DC7-58412A53CE9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F6CF-C42D-7D83-ED28-050993A06F5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3787-AD5F-AE86-8867-8BABB73AD9C7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E59924-35CD-287B-17A2-484E741FB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CB918F-9B11-F269-BA0F-2847E01A7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7140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4064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D1D85E0-4E77-E90F-B8F2-FDEFE82837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7175" y="2847974"/>
            <a:ext cx="10435887" cy="32813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7D1C-CDC2-0E5D-67EA-B14368C82A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0D4B17-6359-315B-E9E9-E55BB02E15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013EED-67B4-03D8-79CD-3FC93A0C4C1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98746BD-760E-A84C-738A-E2024BE7B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92588C-728C-AC98-0CBB-CDC6D09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1952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19336D0-54B4-2AA8-29AE-C4D3A2D197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5462" y="1028700"/>
            <a:ext cx="3657600" cy="2400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CB7DA-9AEE-6FA1-087D-DA71265B9D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27E333-BC16-126E-3672-5F9DE9B4CF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A9DAD-A20E-2993-8C88-487838E87FA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8EE525-BA35-6816-DAD0-0CA759D8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30CC9933-AFEE-4AFD-2132-FF5A8D515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6289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8412-3738-E9A2-F4DD-CDD60FBC7FA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346E-048F-3002-6F84-0D7265B6FC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66DC-DD77-AECA-A19F-397663A3DADC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74A01-4078-B7D5-B0F6-A66942F0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7B67F74-84C3-4C87-39A2-F4160715D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8F16829-F829-2546-91E9-CE7CD44D7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43790D7-8F49-6362-2C15-0D2A1839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5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A6C00183-3017-A379-A605-4279744E29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2020" y="872259"/>
            <a:ext cx="4496227" cy="49555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18DA9E6-714B-8B49-FC71-2A3686BA5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0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DACD4B-FDF2-BE97-FE71-B6B203433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29709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8256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06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56600" y="478859"/>
            <a:ext cx="5780382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4A035C-5A23-A717-776A-3A8312A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940300"/>
            <a:ext cx="5776582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7941C6F0-1082-A975-460C-150A11F578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 flipH="1">
            <a:off x="6632810" y="858935"/>
            <a:ext cx="4737811" cy="49685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4FBD0B6-3F8E-9BE9-5706-64F2B462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91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F9602F-7F10-CD5B-8E33-183ECE8F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847140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9D0C73D-F93A-5A6B-5C89-EC8FC5CA9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852769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4042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347E0-792A-5E80-87D0-12F035F2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3BD3B82-4EEE-63B8-0322-AD8AD67E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310063" cy="6858000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6BC6B37B-E720-B522-1D01-8ED48EF9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0196" y="42643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1805FA6-8298-F291-CE24-576994C4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10062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6625098-E177-27B9-FFD9-614B8B574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89866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4546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204"/>
              <a:t>Click to edit Master text styles</a:t>
            </a:r>
            <a:endParaRPr lang="en-US"/>
          </a:p>
          <a:p>
            <a:pPr lvl="1"/>
            <a:r>
              <a:rPr lang="en-US" sz="1204"/>
              <a:t>Second level</a:t>
            </a:r>
          </a:p>
          <a:p>
            <a:pPr lvl="2"/>
            <a:r>
              <a:rPr lang="en-US" sz="1204"/>
              <a:t>Third level</a:t>
            </a:r>
          </a:p>
          <a:p>
            <a:pPr lvl="3"/>
            <a:r>
              <a:rPr lang="en-US" sz="1204"/>
              <a:t>Fourth level</a:t>
            </a:r>
          </a:p>
          <a:p>
            <a:pPr lvl="4"/>
            <a:r>
              <a:rPr lang="en-US" sz="1204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ru-RU" altLang="zh-CN"/>
              <a:t>03/12/2025</a:t>
            </a:r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8950C38-3E77-AE3C-1D49-D1FC85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00819"/>
            <a:ext cx="10858500" cy="827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07" r:id="rId3"/>
    <p:sldLayoutId id="2147483712" r:id="rId4"/>
    <p:sldLayoutId id="2147483721" r:id="rId5"/>
    <p:sldLayoutId id="2147483714" r:id="rId6"/>
    <p:sldLayoutId id="2147483722" r:id="rId7"/>
    <p:sldLayoutId id="2147483723" r:id="rId8"/>
    <p:sldLayoutId id="2147483719" r:id="rId9"/>
    <p:sldLayoutId id="2147483731" r:id="rId10"/>
    <p:sldLayoutId id="2147483732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16" r:id="rId40"/>
    <p:sldLayoutId id="214748371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30" r:id="rId49"/>
    <p:sldLayoutId id="2147483725" r:id="rId50"/>
    <p:sldLayoutId id="2147483733" r:id="rId51"/>
    <p:sldLayoutId id="2147483726" r:id="rId52"/>
    <p:sldLayoutId id="2147483727" r:id="rId53"/>
    <p:sldLayoutId id="2147483724" r:id="rId54"/>
    <p:sldLayoutId id="2147483728" r:id="rId55"/>
    <p:sldLayoutId id="2147483729" r:id="rId56"/>
    <p:sldLayoutId id="2147483700" r:id="rId57"/>
    <p:sldLayoutId id="2147483701" r:id="rId58"/>
    <p:sldLayoutId id="2147483702" r:id="rId59"/>
    <p:sldLayoutId id="2147483703" r:id="rId60"/>
    <p:sldLayoutId id="2147483704" r:id="rId61"/>
    <p:sldLayoutId id="2147483661" r:id="rId6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4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24BFD-6D30-5A70-844F-CA99578E9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26CA1-4A23-56D2-B3FF-35C820A20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lIns="0" tIns="0" rIns="0" bIns="0"/>
          <a:lstStyle/>
          <a:p>
            <a:r>
              <a:rPr lang="en-US" altLang="zh-CN" dirty="0"/>
              <a:t>Los Angeles Building and Safety Permits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40DE07-30E8-D610-CCC9-3F08AA94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/>
          <a:p>
            <a:r>
              <a:rPr lang="ru-RU" altLang="zh-CN" dirty="0"/>
              <a:t>Практическая работа №1</a:t>
            </a:r>
            <a:endParaRPr lang="zh-CN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81229-4C1C-2B60-7B6E-BA3D182788A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1208" y="5212080"/>
            <a:ext cx="2127250" cy="1071245"/>
          </a:xfrm>
        </p:spPr>
        <p:txBody>
          <a:bodyPr>
            <a:normAutofit/>
          </a:bodyPr>
          <a:lstStyle/>
          <a:p>
            <a:r>
              <a:rPr lang="ru-RU" altLang="zh-CN" dirty="0"/>
              <a:t>Группа 2372</a:t>
            </a:r>
          </a:p>
          <a:p>
            <a:r>
              <a:rPr lang="ru-RU" altLang="zh-CN" dirty="0"/>
              <a:t>Гечис Владас</a:t>
            </a:r>
            <a:br>
              <a:rPr lang="ru-RU" altLang="zh-CN" dirty="0"/>
            </a:br>
            <a:r>
              <a:rPr lang="ru-RU" altLang="zh-CN" dirty="0"/>
              <a:t>Соколовский Владислав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3196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B80D-9339-B96A-B381-09472A8D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05FA3-5EB4-367C-D151-5DB07F84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>
            <a:noAutofit/>
          </a:bodyPr>
          <a:lstStyle/>
          <a:p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23B4-D779-DBE3-2AB2-900AAC07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3" y="2134478"/>
            <a:ext cx="4256019" cy="830527"/>
          </a:xfrm>
        </p:spPr>
        <p:txBody>
          <a:bodyPr/>
          <a:lstStyle/>
          <a:p>
            <a:r>
              <a:rPr lang="ru-RU" altLang="zh-CN" dirty="0"/>
              <a:t>Высокая точность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13E2A-D96C-C0FC-060C-927B8F0FCE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D63F1A-75AC-EBCA-1AB2-86175F550FE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3" y="2151448"/>
            <a:ext cx="4256019" cy="830527"/>
          </a:xfrm>
        </p:spPr>
        <p:txBody>
          <a:bodyPr/>
          <a:lstStyle/>
          <a:p>
            <a:r>
              <a:rPr lang="ru-RU" altLang="zh-CN" noProof="1"/>
              <a:t>Оптимизация для категориальных признаков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A71383C-EED9-26E4-EE18-FA3EE83F64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F7470F7-DBA5-E66A-7A08-8455ADA6DFD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Работа с дисбалансом классов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2C8D209-08F1-9D7A-5A32-6CD924782B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72907ED-DB55-F54F-5D2C-72DD08D806D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3" y="4380514"/>
            <a:ext cx="4256019" cy="830527"/>
          </a:xfrm>
        </p:spPr>
        <p:txBody>
          <a:bodyPr/>
          <a:lstStyle/>
          <a:p>
            <a:r>
              <a:rPr lang="ru-RU" dirty="0"/>
              <a:t>Требует тщательной настройки </a:t>
            </a:r>
            <a:r>
              <a:rPr lang="ru-RU" dirty="0" err="1"/>
              <a:t>гиперпараметров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5A2F79B-5B8E-8995-34ED-B6287BB232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260445"/>
            <a:ext cx="4256020" cy="1090951"/>
          </a:xfrm>
        </p:spPr>
        <p:txBody>
          <a:bodyPr/>
          <a:lstStyle/>
          <a:p>
            <a:r>
              <a:rPr lang="ru-RU" dirty="0"/>
              <a:t>Менее интерпретируем, чем </a:t>
            </a:r>
            <a:r>
              <a:rPr lang="en-US" dirty="0"/>
              <a:t>Random Forest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39F008-5BB1-9F20-E905-5F1EB0B7A86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DF92A6-1056-DA27-9858-7A9D656279E3}"/>
              </a:ext>
            </a:extLst>
          </p:cNvPr>
          <p:cNvSpPr/>
          <p:nvPr/>
        </p:nvSpPr>
        <p:spPr>
          <a:xfrm>
            <a:off x="6538913" y="4826794"/>
            <a:ext cx="154107" cy="16154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134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2568E780-4539-957E-0963-07744ED21719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0"/>
            <a:ext cx="6032576" cy="4393689"/>
          </a:xfrm>
        </p:spPr>
        <p:txBody>
          <a:bodyPr/>
          <a:lstStyle/>
          <a:p>
            <a:r>
              <a:rPr lang="ru-RU" altLang="zh-CN" dirty="0"/>
              <a:t>Оценка моделей</a:t>
            </a:r>
            <a:endParaRPr lang="zh-CN" alt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1788B73-53C4-A74F-AD87-9D62A68E7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pic>
        <p:nvPicPr>
          <p:cNvPr id="3" name="Picture Placeholder 2" descr="Person analyzing data on a computer screen in a modern office.">
            <a:extLst>
              <a:ext uri="{FF2B5EF4-FFF2-40B4-BE49-F238E27FC236}">
                <a16:creationId xmlns:a16="http://schemas.microsoft.com/office/drawing/2014/main" id="{BB3311AF-2636-8935-E1E0-18EF70E5D2A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" r="90"/>
          <a:stretch/>
        </p:blipFill>
        <p:spPr>
          <a:xfrm>
            <a:off x="852020" y="872259"/>
            <a:ext cx="4496227" cy="4955549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301A2D-CD56-B3C9-D197-3F51D4D5C814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633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7285-C6F8-3021-D639-992930FB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/>
          <a:lstStyle/>
          <a:p>
            <a:r>
              <a:rPr lang="ru-RU" altLang="zh-CN" noProof="0" dirty="0"/>
              <a:t>Методы оценки качества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2F8C8-7436-9AE3-489F-B0C786E3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3" y="2134478"/>
            <a:ext cx="4256019" cy="830527"/>
          </a:xfrm>
        </p:spPr>
        <p:txBody>
          <a:bodyPr/>
          <a:lstStyle/>
          <a:p>
            <a:r>
              <a:rPr lang="ru-RU" altLang="zh-CN" dirty="0"/>
              <a:t>Матрица ошибок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324BF-6833-9600-BE3D-16A0DA68D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/>
          <a:lstStyle/>
          <a:p>
            <a:r>
              <a:rPr lang="ru-RU" dirty="0"/>
              <a:t>Для более детального анализа, сколько классов было предсказано неправильно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6DEBD-0AC6-D15A-8A75-755154F96F8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3" y="2151448"/>
            <a:ext cx="4256019" cy="830527"/>
          </a:xfrm>
        </p:spPr>
        <p:txBody>
          <a:bodyPr/>
          <a:lstStyle/>
          <a:p>
            <a:r>
              <a:rPr lang="en-US" altLang="zh-CN" dirty="0"/>
              <a:t>F1 - score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C0C257-BBEB-F60D-27CB-C282888070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/>
          <a:lstStyle/>
          <a:p>
            <a:r>
              <a:rPr lang="ru-RU" altLang="zh-CN" dirty="0"/>
              <a:t>Баланс между точностью и полнотой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C0BBF8-BE06-DFBD-36B2-E640EE3AE0C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3" y="4244426"/>
            <a:ext cx="4256019" cy="830527"/>
          </a:xfrm>
        </p:spPr>
        <p:txBody>
          <a:bodyPr/>
          <a:lstStyle/>
          <a:p>
            <a:r>
              <a:rPr lang="en-US" altLang="zh-CN" dirty="0"/>
              <a:t>ROC AUC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CD4274-A455-087F-1E8D-EAF833B8FC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2" y="5202878"/>
            <a:ext cx="4256020" cy="1090951"/>
          </a:xfrm>
        </p:spPr>
        <p:txBody>
          <a:bodyPr/>
          <a:lstStyle/>
          <a:p>
            <a:r>
              <a:rPr lang="ru-RU" dirty="0"/>
              <a:t>Для оценки качества классификации в условиях дисбаланса классов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1A4165-B6FC-BCEF-BB8B-4836AAF0E59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3" y="4244427"/>
            <a:ext cx="4256019" cy="830527"/>
          </a:xfrm>
        </p:spPr>
        <p:txBody>
          <a:bodyPr/>
          <a:lstStyle/>
          <a:p>
            <a:r>
              <a:rPr lang="ru-RU" altLang="zh-CN" dirty="0"/>
              <a:t>Точность(</a:t>
            </a:r>
            <a:r>
              <a:rPr lang="en-US" altLang="zh-CN" dirty="0"/>
              <a:t>Accuracy)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ED8B9E-FF1B-1800-E0CC-C21BE40585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/>
          <a:lstStyle/>
          <a:p>
            <a:r>
              <a:rPr lang="ru-RU" altLang="zh-CN" dirty="0"/>
              <a:t>Метрика</a:t>
            </a:r>
            <a:r>
              <a:rPr lang="en-US" altLang="zh-CN" dirty="0"/>
              <a:t>:</a:t>
            </a:r>
            <a:r>
              <a:rPr lang="ru-RU" altLang="zh-CN" dirty="0"/>
              <a:t> Точность</a:t>
            </a:r>
            <a:r>
              <a:rPr lang="en-US" altLang="zh-CN" dirty="0"/>
              <a:t>(Accuracy)</a:t>
            </a:r>
            <a:r>
              <a:rPr lang="ru-RU" altLang="zh-CN" dirty="0"/>
              <a:t> – процент правильно предсказанных классов</a:t>
            </a:r>
            <a:endParaRPr lang="zh-CN" alt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0A79662-E476-17D7-94F3-F34D75ADDC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76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B9F4-13E7-6A92-16FE-0D6401FF5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062319-98A6-EF00-1F08-BE57C025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b">
            <a:normAutofit/>
          </a:bodyPr>
          <a:lstStyle/>
          <a:p>
            <a:r>
              <a:rPr lang="ru-RU" dirty="0"/>
              <a:t>Спасибо за внимание!</a:t>
            </a:r>
            <a:endParaRPr lang="en-CN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654982-C8DE-B6B6-FB74-6B6B4B1546DA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35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181B677F-5449-79E7-D9CB-491179DB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</p:spPr>
        <p:txBody>
          <a:bodyPr anchor="ctr">
            <a:normAutofit/>
          </a:bodyPr>
          <a:lstStyle/>
          <a:p>
            <a:r>
              <a:rPr lang="ru-RU" dirty="0"/>
              <a:t>Структура</a:t>
            </a:r>
            <a:endParaRPr lang="en-C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099FC8-FFF2-566E-E372-F082F915697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22023" y="1671090"/>
            <a:ext cx="579438" cy="559779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41AC-8B54-DD01-4666-DED42E0D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1547" y="1677447"/>
            <a:ext cx="5123901" cy="553422"/>
          </a:xfrm>
        </p:spPr>
        <p:txBody>
          <a:bodyPr/>
          <a:lstStyle/>
          <a:p>
            <a:r>
              <a:rPr lang="ru-RU" altLang="zh-CN" dirty="0"/>
              <a:t>Общее описание датасета</a:t>
            </a:r>
            <a:endParaRPr lang="en-US" altLang="zh-CN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0ED7F7-0589-0A46-ED26-80574BEDB1F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22023" y="2424339"/>
            <a:ext cx="579438" cy="559779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BF96A-E234-32DA-A088-259250DCDC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461547" y="2430696"/>
            <a:ext cx="5123901" cy="553422"/>
          </a:xfrm>
        </p:spPr>
        <p:txBody>
          <a:bodyPr/>
          <a:lstStyle/>
          <a:p>
            <a:r>
              <a:rPr lang="ru-RU" altLang="zh-CN" dirty="0"/>
              <a:t>Описание целевой задачи анализа данных</a:t>
            </a:r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6C4A4E9-C50F-8B5A-E705-A89C953419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22023" y="3171231"/>
            <a:ext cx="579438" cy="559779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47E90-5F4F-F242-F6A0-0495F2687ED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480598" y="3177588"/>
            <a:ext cx="5123901" cy="553422"/>
          </a:xfrm>
        </p:spPr>
        <p:txBody>
          <a:bodyPr/>
          <a:lstStyle/>
          <a:p>
            <a:r>
              <a:rPr lang="ru-RU" altLang="zh-CN" dirty="0"/>
              <a:t>Метаинформация </a:t>
            </a:r>
            <a:endParaRPr lang="en-US" altLang="zh-C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FF89406-4A28-46A4-4A0A-C1404E5AE77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22023" y="3931308"/>
            <a:ext cx="579438" cy="559779"/>
          </a:xfrm>
        </p:spPr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B0BC-F63A-E96A-DDDF-AAB1192ECE3D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480598" y="3937665"/>
            <a:ext cx="5123901" cy="553422"/>
          </a:xfrm>
        </p:spPr>
        <p:txBody>
          <a:bodyPr/>
          <a:lstStyle/>
          <a:p>
            <a:r>
              <a:rPr lang="ru-RU" altLang="zh-CN" dirty="0"/>
              <a:t>Предлагаемые варианты </a:t>
            </a:r>
            <a:r>
              <a:rPr lang="en-US" altLang="zh-CN" dirty="0"/>
              <a:t>ML</a:t>
            </a:r>
            <a:r>
              <a:rPr lang="ru-RU" altLang="zh-CN" dirty="0"/>
              <a:t> алгоритмов</a:t>
            </a:r>
            <a:endParaRPr lang="en-US" altLang="zh-C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2AAD954-6728-D445-9A73-28539BBE44A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22023" y="4692553"/>
            <a:ext cx="579438" cy="559779"/>
          </a:xfrm>
        </p:spPr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9BEE2C-6947-89B9-9262-197988F27C1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461546" y="4698910"/>
            <a:ext cx="5123901" cy="553422"/>
          </a:xfrm>
        </p:spPr>
        <p:txBody>
          <a:bodyPr/>
          <a:lstStyle/>
          <a:p>
            <a:r>
              <a:rPr lang="ru-RU" altLang="zh-CN" dirty="0"/>
              <a:t>Предлагаемые методы оценки построенных моделей</a:t>
            </a:r>
            <a:endParaRPr lang="en-US" altLang="zh-CN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A0D72F7-F7AC-7002-D1DC-52813CFF5D4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3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878912B2-205A-3E85-13D6-8287D44B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ctr">
            <a:noAutofit/>
          </a:bodyPr>
          <a:lstStyle/>
          <a:p>
            <a:r>
              <a:rPr lang="ru-RU" dirty="0"/>
              <a:t>Описание датасета</a:t>
            </a:r>
            <a:endParaRPr lang="en-CN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E2D1FA-43CF-6CCD-B933-27F813EEBA8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anchor="ctr">
            <a:normAutofit/>
          </a:bodyPr>
          <a:lstStyle/>
          <a:p>
            <a:r>
              <a:rPr lang="ru-RU" sz="1600" b="0" i="0" dirty="0">
                <a:effectLst/>
                <a:latin typeface="Bahnschrift Light" panose="020B0502040204020203" pitchFamily="34" charset="0"/>
              </a:rPr>
              <a:t>«Los Angeles Building </a:t>
            </a:r>
            <a:r>
              <a:rPr lang="ru-RU" sz="1600" b="0" i="0" dirty="0" err="1">
                <a:effectLst/>
                <a:latin typeface="Bahnschrift Light" panose="020B0502040204020203" pitchFamily="34" charset="0"/>
              </a:rPr>
              <a:t>and</a:t>
            </a:r>
            <a:r>
              <a:rPr lang="ru-RU" sz="1600" b="0" i="0" dirty="0">
                <a:effectLst/>
                <a:latin typeface="Bahnschrift Light" panose="020B0502040204020203" pitchFamily="34" charset="0"/>
              </a:rPr>
              <a:t> Safety </a:t>
            </a:r>
            <a:r>
              <a:rPr lang="ru-RU" sz="1600" b="0" i="0" dirty="0" err="1">
                <a:effectLst/>
                <a:latin typeface="Bahnschrift Light" panose="020B0502040204020203" pitchFamily="34" charset="0"/>
              </a:rPr>
              <a:t>Permits</a:t>
            </a:r>
            <a:r>
              <a:rPr lang="ru-RU" sz="1600" dirty="0">
                <a:latin typeface="Bahnschrift Light" panose="020B0502040204020203" pitchFamily="34" charset="0"/>
              </a:rPr>
              <a:t>»</a:t>
            </a:r>
            <a:endParaRPr lang="ru-RU" sz="1600" b="0" i="0" dirty="0">
              <a:effectLst/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Размещён городом Лос-Анджелес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Содержит информацию о разрешениях на строительство, выданных в городе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Данные включают различные атрибуты, такие как</a:t>
            </a:r>
            <a:r>
              <a:rPr lang="en-US" sz="1600" dirty="0">
                <a:latin typeface="Bahnschrift Light" panose="020B0502040204020203" pitchFamily="34" charset="0"/>
              </a:rPr>
              <a:t>:</a:t>
            </a:r>
            <a:r>
              <a:rPr lang="ru-RU" sz="1600" dirty="0">
                <a:latin typeface="Bahnschrift Light" panose="020B0502040204020203" pitchFamily="34" charset="0"/>
              </a:rPr>
              <a:t>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Тип разрешения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Описание разрешения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Дата подачи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Разрешенная площадь 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И другие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Bahnschrift Light" panose="020B0502040204020203" pitchFamily="34" charset="0"/>
              </a:rPr>
              <a:t>Данные могут использоваться для анализа тенденций в строительстве, прогнозирования будущих разрешений и др.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C7C5845-316A-E91B-CC4D-076A41E4BA2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94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A3C2-5C7E-DE44-F92B-45F06DA6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221995"/>
            <a:ext cx="4030964" cy="2425701"/>
          </a:xfrm>
        </p:spPr>
        <p:txBody>
          <a:bodyPr/>
          <a:lstStyle/>
          <a:p>
            <a:r>
              <a:rPr lang="ru-RU" altLang="zh-CN" noProof="0" dirty="0"/>
              <a:t>Целевая задача анализа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EB4A-64CF-81AE-83C3-AC1A04E857A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18233" y="5055703"/>
            <a:ext cx="4030963" cy="1802297"/>
          </a:xfrm>
        </p:spPr>
        <p:txBody>
          <a:bodyPr/>
          <a:lstStyle/>
          <a:p>
            <a:r>
              <a:rPr lang="ru-RU" altLang="zh-CN" dirty="0"/>
              <a:t>На основе данных о характеристиках разрешений, их типах, сопутствующих атрибутах, влияющих на исход одобрения разрешения</a:t>
            </a:r>
            <a:endParaRPr lang="zh-CN" altLang="en-US" dirty="0"/>
          </a:p>
        </p:txBody>
      </p:sp>
      <p:pic>
        <p:nvPicPr>
          <p:cNvPr id="5" name="Picture Placeholder 15" descr="Close-up of a calculator on financial charts and spreadsheets.">
            <a:extLst>
              <a:ext uri="{FF2B5EF4-FFF2-40B4-BE49-F238E27FC236}">
                <a16:creationId xmlns:a16="http://schemas.microsoft.com/office/drawing/2014/main" id="{5B988410-D6F5-A13C-B1C4-80234B0647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1"/>
          <a:stretch/>
        </p:blipFill>
        <p:spPr>
          <a:xfrm>
            <a:off x="5776543" y="1320799"/>
            <a:ext cx="5030611" cy="4396273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6A3077-0DF8-D646-9CFD-72A712EDD61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52DB29F-9712-4CAB-C987-13F53FD13885}"/>
              </a:ext>
            </a:extLst>
          </p:cNvPr>
          <p:cNvSpPr txBox="1">
            <a:spLocks/>
          </p:cNvSpPr>
          <p:nvPr/>
        </p:nvSpPr>
        <p:spPr>
          <a:xfrm>
            <a:off x="1118233" y="3794550"/>
            <a:ext cx="4572630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dirty="0"/>
              <a:t>Классификация типов разрешения(</a:t>
            </a:r>
            <a:r>
              <a:rPr lang="ru-RU" altLang="zh-CN" dirty="0" err="1"/>
              <a:t>многоклассовая</a:t>
            </a:r>
            <a:r>
              <a:rPr lang="ru-RU" altLang="zh-CN" dirty="0"/>
              <a:t> классификация)</a:t>
            </a:r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3EE4934-A640-6E5D-BEF5-41895BD6F16E}"/>
              </a:ext>
            </a:extLst>
          </p:cNvPr>
          <p:cNvSpPr txBox="1">
            <a:spLocks/>
          </p:cNvSpPr>
          <p:nvPr/>
        </p:nvSpPr>
        <p:spPr>
          <a:xfrm>
            <a:off x="1118233" y="3078322"/>
            <a:ext cx="4256019" cy="8305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zh-CN" dirty="0"/>
              <a:t>Предсказание вероятности одобрения разрешения(бинарная классификация)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3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E884-F561-4E4D-994B-875C596F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zh-CN" noProof="0" dirty="0"/>
              <a:t>Метаинформация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71B1B-4EB6-37C1-E1DF-DF66349284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4E96A-38C2-639F-6019-5D210FDEF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zh-CN" dirty="0"/>
              <a:t>Формат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65C22-5AED-A768-0043-B4DF13CF40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>
            <a:normAutofit/>
          </a:bodyPr>
          <a:lstStyle/>
          <a:p>
            <a:r>
              <a:rPr lang="ru-RU" dirty="0"/>
              <a:t>Файл таблицы </a:t>
            </a:r>
            <a:r>
              <a:rPr lang="en-US" dirty="0"/>
              <a:t>.csv</a:t>
            </a:r>
            <a:r>
              <a:rPr lang="ru-RU" dirty="0"/>
              <a:t>, </a:t>
            </a:r>
            <a:r>
              <a:rPr lang="en-US" dirty="0"/>
              <a:t>&lt;1GB</a:t>
            </a:r>
            <a:endParaRPr lang="ru-RU" dirty="0"/>
          </a:p>
          <a:p>
            <a:r>
              <a:rPr lang="ru-RU" dirty="0"/>
              <a:t>Обновляется каждую неделю  </a:t>
            </a:r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1ACEAD-937C-9F38-68FB-6183FE6A7B4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9D04F8-766B-205B-5E7C-C6A2D514D29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803482" y="2809860"/>
            <a:ext cx="4256019" cy="830527"/>
          </a:xfrm>
        </p:spPr>
        <p:txBody>
          <a:bodyPr/>
          <a:lstStyle/>
          <a:p>
            <a:r>
              <a:rPr lang="ru-RU" altLang="zh-CN" dirty="0"/>
              <a:t>Атрибуты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7E23B8-19A1-9E2B-7919-2BECD158CB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711470"/>
            <a:ext cx="4256020" cy="713282"/>
          </a:xfrm>
        </p:spPr>
        <p:txBody>
          <a:bodyPr/>
          <a:lstStyle/>
          <a:p>
            <a:r>
              <a:rPr lang="ru-RU" dirty="0"/>
              <a:t>65 атрибутов, 1млн+ записей</a:t>
            </a:r>
          </a:p>
          <a:p>
            <a:endParaRPr lang="en-US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D73369-E589-A89A-4AC6-0D8712AAE0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83940A0-B5C0-EA7F-EC46-CB6B4CA9A4E6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ru-RU" altLang="zh-CN" dirty="0"/>
              <a:t>Типы атрибутов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5C42D2-AD3F-93AB-C136-C2945103A5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float64(22)</a:t>
            </a:r>
          </a:p>
          <a:p>
            <a:r>
              <a:rPr lang="en-US" dirty="0"/>
              <a:t>object(43)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B6931E-5F6B-4127-9CB9-390AB90AB0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3155068C-2911-46B1-88CC-248823D175E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CF935C0A-B8E4-CEF6-9A3D-551F708AE562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5570087-B800-9142-74E6-CCC66BCD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830" y="5219700"/>
            <a:ext cx="16668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374A-3F88-BD2C-E61F-D7650331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</p:spPr>
        <p:txBody>
          <a:bodyPr/>
          <a:lstStyle/>
          <a:p>
            <a:r>
              <a:rPr lang="ru-RU" dirty="0"/>
              <a:t>Обработка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1368-DB2A-9983-E8DD-1C569A26936E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54095" y="2835696"/>
            <a:ext cx="4256019" cy="830527"/>
          </a:xfrm>
        </p:spPr>
        <p:txBody>
          <a:bodyPr/>
          <a:lstStyle/>
          <a:p>
            <a:r>
              <a:rPr lang="ru-RU" altLang="zh-CN" dirty="0"/>
              <a:t>Пропуски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348AF-4224-C31E-41FF-EAE9ECD786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>
            <a:normAutofit/>
          </a:bodyPr>
          <a:lstStyle/>
          <a:p>
            <a:r>
              <a:rPr lang="ru-RU" dirty="0"/>
              <a:t>Всего атрибутов</a:t>
            </a:r>
            <a:r>
              <a:rPr lang="en-US" dirty="0"/>
              <a:t>:</a:t>
            </a:r>
            <a:r>
              <a:rPr lang="ru-RU" dirty="0"/>
              <a:t> 65</a:t>
            </a:r>
            <a:br>
              <a:rPr lang="en-US" dirty="0"/>
            </a:br>
            <a:r>
              <a:rPr lang="ru-RU" dirty="0"/>
              <a:t>Количество атрибутов с пропусками</a:t>
            </a:r>
            <a:r>
              <a:rPr lang="en-US" dirty="0"/>
              <a:t>:</a:t>
            </a:r>
            <a:r>
              <a:rPr lang="ru-RU" dirty="0"/>
              <a:t> 57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6BAD-A747-3B97-F30C-09F21049C118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054093" y="4544605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6E5BFF-D419-3026-A87C-B6D6B21AEF6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2" y="4797946"/>
            <a:ext cx="4907795" cy="713282"/>
          </a:xfrm>
        </p:spPr>
        <p:txBody>
          <a:bodyPr>
            <a:normAutofit/>
          </a:bodyPr>
          <a:lstStyle/>
          <a:p>
            <a:r>
              <a:rPr lang="ru-RU" dirty="0"/>
              <a:t>Наибольший процент пропусков</a:t>
            </a:r>
            <a:r>
              <a:rPr lang="en-US" dirty="0"/>
              <a:t>:</a:t>
            </a:r>
            <a:r>
              <a:rPr lang="ru-RU" dirty="0"/>
              <a:t> атрибут </a:t>
            </a:r>
            <a:r>
              <a:rPr lang="en-US" dirty="0"/>
              <a:t>Event Code – 100%</a:t>
            </a:r>
          </a:p>
          <a:p>
            <a:r>
              <a:rPr lang="ru-RU" dirty="0"/>
              <a:t>Наименьший процент пропусков</a:t>
            </a:r>
            <a:r>
              <a:rPr lang="en-US" dirty="0"/>
              <a:t>:</a:t>
            </a:r>
            <a:r>
              <a:rPr lang="ru-RU" dirty="0"/>
              <a:t> атрибут </a:t>
            </a:r>
            <a:r>
              <a:rPr lang="en-US" dirty="0"/>
              <a:t>Street Name – 0.01%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A2DEA0-7215-A718-A1AC-EB29E6BADFE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525097" y="1114908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C0E4C-96AC-2EA2-62B0-EE84614479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6A22D-82ED-00C3-5BEE-151F557DA20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525101" y="2835696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E3D47B9-5599-976A-5307-F0962B54DB2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5BC4B98-CE3D-0813-17A5-78D88ABA51FA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525099" y="4544605"/>
            <a:ext cx="4256019" cy="830527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1D530E-5D51-F219-F97B-F85F6AB955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1A7EADEC-BE7B-C640-29B4-115DD50644B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D514DD5-79CF-EF2F-9471-EAA7D853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1678"/>
            <a:ext cx="5041904" cy="5615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20F1508-21E3-C046-410D-6DD7A9E77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625" y="483803"/>
            <a:ext cx="7349460" cy="42113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C4F5AC-E609-36BB-BC2C-474A05B10B21}"/>
              </a:ext>
            </a:extLst>
          </p:cNvPr>
          <p:cNvSpPr txBox="1"/>
          <p:nvPr/>
        </p:nvSpPr>
        <p:spPr>
          <a:xfrm>
            <a:off x="7593230" y="4631063"/>
            <a:ext cx="25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Детализация пропусков</a:t>
            </a:r>
          </a:p>
        </p:txBody>
      </p:sp>
    </p:spTree>
    <p:extLst>
      <p:ext uri="{BB962C8B-B14F-4D97-AF65-F5344CB8AC3E}">
        <p14:creationId xmlns:p14="http://schemas.microsoft.com/office/powerpoint/2010/main" val="736134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2">
            <a:extLst>
              <a:ext uri="{FF2B5EF4-FFF2-40B4-BE49-F238E27FC236}">
                <a16:creationId xmlns:a16="http://schemas.microsoft.com/office/drawing/2014/main" id="{B9688706-3EC1-978E-8B68-D5AD9E77164D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ru-RU" altLang="zh-CN" dirty="0"/>
              <a:t>Алгоритмы </a:t>
            </a:r>
            <a:r>
              <a:rPr lang="en-US" altLang="zh-CN" dirty="0"/>
              <a:t>ML</a:t>
            </a:r>
            <a:endParaRPr lang="zh-CN" altLang="en-US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0104B4D8-36AF-3F81-D0A2-6565901A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altLang="zh-CN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625BCD-D5D7-B032-922C-DD8AB8470A8F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417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8C8F-268A-1B48-F075-06EEE01BE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33FA-19D8-1CB2-FF67-C9877640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</p:spPr>
        <p:txBody>
          <a:bodyPr>
            <a:noAutofit/>
          </a:bodyPr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431C-67F9-ED14-6F87-084EC0D5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2963" y="2134478"/>
            <a:ext cx="4256019" cy="830527"/>
          </a:xfrm>
        </p:spPr>
        <p:txBody>
          <a:bodyPr/>
          <a:lstStyle/>
          <a:p>
            <a:r>
              <a:rPr lang="ru-RU" altLang="zh-CN" dirty="0"/>
              <a:t>Прост в настройке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8FA88-CCA8-22CF-A1E4-E81051772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303608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95A27A6-C12B-6E62-E6B9-B0F33D8DD58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814263" y="2151448"/>
            <a:ext cx="4256019" cy="830527"/>
          </a:xfrm>
        </p:spPr>
        <p:txBody>
          <a:bodyPr/>
          <a:lstStyle/>
          <a:p>
            <a:r>
              <a:rPr lang="ru-RU" noProof="1"/>
              <a:t>Устойчивость к пропускам и шуму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00E804C-4E50-0748-5874-01B78C8895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305305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538BA7-B04D-C2DC-8BA9-3FECF614E0C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429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Работа с разнородными данными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A3D8A16-1061-1241-A62B-E0DF756031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DC8045C-7091-EDE6-EF31-47B97B96EE9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814263" y="4244427"/>
            <a:ext cx="4256019" cy="830527"/>
          </a:xfrm>
        </p:spPr>
        <p:txBody>
          <a:bodyPr/>
          <a:lstStyle/>
          <a:p>
            <a:r>
              <a:rPr lang="ru-RU" altLang="zh-CN" noProof="1"/>
              <a:t>Устойчивость к переобучению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2FA9558-16E9-23C5-978D-2F69E6BBB3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21047"/>
            <a:ext cx="4256020" cy="10909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9E5E8D-12F2-5E57-C88A-F4B5A7CA52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528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FEEF9-F614-E4B0-5151-C7055621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8D0EE408-A464-7E9F-C856-AA7D9ACA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</p:spPr>
        <p:txBody>
          <a:bodyPr lIns="0" tIns="0" rIns="0" bIns="0">
            <a:noAutofit/>
          </a:bodyPr>
          <a:lstStyle/>
          <a:p>
            <a:r>
              <a:rPr lang="ru-RU" dirty="0"/>
              <a:t>Как применять?</a:t>
            </a:r>
            <a:endParaRPr lang="en-C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A066D-46EF-636A-B52B-F3F58366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0428" y="2247809"/>
            <a:ext cx="7173139" cy="613318"/>
          </a:xfrm>
        </p:spPr>
        <p:txBody>
          <a:bodyPr/>
          <a:lstStyle/>
          <a:p>
            <a:r>
              <a:rPr lang="ru-RU" altLang="zh-CN" u="sng" dirty="0"/>
              <a:t>Для бинарной классификации</a:t>
            </a:r>
            <a:r>
              <a:rPr lang="ru-RU" altLang="zh-CN" dirty="0"/>
              <a:t>(одобрено</a:t>
            </a:r>
            <a:r>
              <a:rPr lang="en-US" altLang="zh-CN" dirty="0"/>
              <a:t>/</a:t>
            </a:r>
            <a:r>
              <a:rPr lang="ru-RU" altLang="zh-CN" dirty="0"/>
              <a:t>не одобрено)</a:t>
            </a:r>
            <a:endParaRPr lang="en-US" altLang="zh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3DCF6-0FF7-AB08-D9C1-B88A5879C2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/>
          <a:lstStyle/>
          <a:p>
            <a:r>
              <a:rPr lang="ru-RU" dirty="0"/>
              <a:t>Использовать атрибут </a:t>
            </a:r>
            <a:r>
              <a:rPr lang="en-US" dirty="0"/>
              <a:t>Status</a:t>
            </a:r>
            <a:r>
              <a:rPr lang="ru-RU" dirty="0"/>
              <a:t> (ожидая значения «</a:t>
            </a:r>
            <a:r>
              <a:rPr lang="en-US" dirty="0"/>
              <a:t>Approved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или «</a:t>
            </a:r>
            <a:r>
              <a:rPr lang="en-US" dirty="0"/>
              <a:t>Rejected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2DAF61-28D3-52A5-81F4-E2E2D2E4044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160428" y="3626741"/>
            <a:ext cx="7173139" cy="613318"/>
          </a:xfrm>
        </p:spPr>
        <p:txBody>
          <a:bodyPr/>
          <a:lstStyle/>
          <a:p>
            <a:r>
              <a:rPr lang="ru-RU" altLang="zh-CN" dirty="0"/>
              <a:t>Для классификации типов разрешений</a:t>
            </a:r>
            <a:endParaRPr lang="en-US" altLang="zh-C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8A8F38B-0E11-1534-EC31-D825E02F9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/>
          <a:lstStyle/>
          <a:p>
            <a:r>
              <a:rPr lang="ru-RU" dirty="0"/>
              <a:t>Использовать атрибут </a:t>
            </a:r>
            <a:r>
              <a:rPr lang="en-US" dirty="0"/>
              <a:t>Permit Type(</a:t>
            </a:r>
            <a:r>
              <a:rPr lang="ru-RU" dirty="0"/>
              <a:t>статус разрешения) или </a:t>
            </a:r>
            <a:r>
              <a:rPr lang="en-US" dirty="0"/>
              <a:t>Permit Sub-Type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EA8D18A-52C5-C02C-884C-5D37FD23C9F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160426" y="5007045"/>
            <a:ext cx="7173139" cy="613318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69AC889-3EB5-6E7C-8288-1DB3F45B58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6FC6B0-C40D-7A7D-21D4-53DEFD12325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F9F434-A2A9-B8F1-CDBB-0B0E81A62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63" y="4990121"/>
            <a:ext cx="9607140" cy="14251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10978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9dd060f-7b3c-4145-bd9c-ea0aa73d6332.pptx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6578c4c7-e13b-4bc2-a48b-0d493a2b6cfe.pp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c9a1441-0c96-4a73-833c-00183c4f2758.ppt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8a245ac7-8344-459a-b9d4-1fffc5d0cb56.ppt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cc9a1441-0c96-4a73-833c-00183c4f2758.pptx"/>
</p:tagLst>
</file>

<file path=ppt/theme/theme1.xml><?xml version="1.0" encoding="utf-8"?>
<a:theme xmlns:a="http://schemas.openxmlformats.org/drawingml/2006/main" name="Custom">
  <a:themeElements>
    <a:clrScheme name="自定义 1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8076FD"/>
      </a:accent1>
      <a:accent2>
        <a:srgbClr val="232328"/>
      </a:accent2>
      <a:accent3>
        <a:srgbClr val="4EA6DC"/>
      </a:accent3>
      <a:accent4>
        <a:srgbClr val="4775E7"/>
      </a:accent4>
      <a:accent5>
        <a:srgbClr val="AC6AE8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Meiryo"/>
        <a:ea typeface=""/>
        <a:cs typeface=""/>
      </a:majorFont>
      <a:minorFont>
        <a:latin typeface="Franklin Gothic Book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C09CA36-217E-44A9-8C48-2D0E3203A4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5E0DC9-32A2-412B-BBED-98FD58D61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A1FBFC-04F0-4094-926E-15D44DB73A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346</Words>
  <Application>Microsoft Office PowerPoint</Application>
  <PresentationFormat>Широкоэкранный</PresentationFormat>
  <Paragraphs>88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Meiryo</vt:lpstr>
      <vt:lpstr>Aptos</vt:lpstr>
      <vt:lpstr>Arial</vt:lpstr>
      <vt:lpstr>Bahnschrift Light</vt:lpstr>
      <vt:lpstr>Franklin Gothic Book</vt:lpstr>
      <vt:lpstr>Custom</vt:lpstr>
      <vt:lpstr>Los Angeles Building and Safety Permits</vt:lpstr>
      <vt:lpstr>Структура</vt:lpstr>
      <vt:lpstr>Описание датасета</vt:lpstr>
      <vt:lpstr>Целевая задача анализа данных</vt:lpstr>
      <vt:lpstr>Метаинформация</vt:lpstr>
      <vt:lpstr>Обработка</vt:lpstr>
      <vt:lpstr>Алгоритмы ML</vt:lpstr>
      <vt:lpstr>Random Forest</vt:lpstr>
      <vt:lpstr>Как применять?</vt:lpstr>
      <vt:lpstr>Градиентный бустинг</vt:lpstr>
      <vt:lpstr>Оценка моделей</vt:lpstr>
      <vt:lpstr>Методы оценки качества </vt:lpstr>
      <vt:lpstr>Спасибо за внимание!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Владас Гечис</dc:creator>
  <cp:keywords/>
  <dc:description/>
  <cp:lastModifiedBy>Владас Гечис</cp:lastModifiedBy>
  <cp:revision>5</cp:revision>
  <dcterms:modified xsi:type="dcterms:W3CDTF">2025-03-21T17:43:43Z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