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D2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4543" y="1975932"/>
            <a:ext cx="2922166" cy="2811128"/>
            <a:chOff x="1924543" y="1975932"/>
            <a:chExt cx="2922166" cy="2811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4543" y="1975932"/>
              <a:ext cx="2922166" cy="28111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6453" y="7235692"/>
            <a:ext cx="2053683" cy="2053683"/>
            <a:chOff x="926453" y="7235692"/>
            <a:chExt cx="2053683" cy="2053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453" y="7235692"/>
              <a:ext cx="2053683" cy="205368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2383" y="6198024"/>
            <a:ext cx="4663158" cy="4652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5295" y="-1738388"/>
            <a:ext cx="3476776" cy="3476776"/>
            <a:chOff x="1645295" y="-1738388"/>
            <a:chExt cx="3476776" cy="3476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5295" y="-1738388"/>
              <a:ext cx="3476776" cy="3476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92079" y="648274"/>
            <a:ext cx="4064850" cy="4064850"/>
            <a:chOff x="15392079" y="648274"/>
            <a:chExt cx="4064850" cy="40648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2079" y="648274"/>
              <a:ext cx="4064850" cy="40648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00319" y="7972564"/>
            <a:ext cx="15400988" cy="13617"/>
            <a:chOff x="1700319" y="7972564"/>
            <a:chExt cx="15400988" cy="136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0319" y="7972564"/>
              <a:ext cx="15400988" cy="136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59667" y="1146292"/>
            <a:ext cx="1117825" cy="1117825"/>
            <a:chOff x="12159667" y="1146292"/>
            <a:chExt cx="1117825" cy="11178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59667" y="1146292"/>
              <a:ext cx="1117825" cy="11178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456228" y="8977289"/>
            <a:ext cx="3156871" cy="3156871"/>
            <a:chOff x="16456228" y="8977289"/>
            <a:chExt cx="3156871" cy="31568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56228" y="8977289"/>
              <a:ext cx="3156871" cy="31568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25246" y="7481874"/>
            <a:ext cx="6171429" cy="2316513"/>
            <a:chOff x="11825246" y="7481874"/>
            <a:chExt cx="6171429" cy="23165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25246" y="7481874"/>
              <a:ext cx="6171429" cy="23165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85993" y="3859120"/>
            <a:ext cx="18457700" cy="2200897"/>
            <a:chOff x="-85993" y="3859120"/>
            <a:chExt cx="18457700" cy="22008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42666" y="3744837"/>
              <a:ext cx="12340722" cy="141023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00276" y="4858946"/>
              <a:ext cx="12899494" cy="141023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83106" y="7021258"/>
            <a:ext cx="2347072" cy="71750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533416" y="7336181"/>
            <a:ext cx="568403" cy="112335"/>
            <a:chOff x="7533416" y="7336181"/>
            <a:chExt cx="568403" cy="11233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7533416" y="7336181"/>
              <a:ext cx="568403" cy="11233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180676" y="7331858"/>
            <a:ext cx="577048" cy="112335"/>
            <a:chOff x="10180676" y="7331858"/>
            <a:chExt cx="577048" cy="11233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10180676" y="7331858"/>
              <a:ext cx="577048" cy="112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2507" y="0"/>
            <a:ext cx="18745732" cy="2177372"/>
            <a:chOff x="-172507" y="0"/>
            <a:chExt cx="18745732" cy="2177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2507" y="0"/>
              <a:ext cx="18745732" cy="2177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51334" y="463948"/>
            <a:ext cx="265236" cy="302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7982" y="458234"/>
            <a:ext cx="3203302" cy="3785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269" y="854831"/>
            <a:ext cx="4348019" cy="10636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529" y="3187425"/>
            <a:ext cx="1548777" cy="1473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5126" y="3021239"/>
            <a:ext cx="16610886" cy="6463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0009" y="0"/>
            <a:ext cx="18745732" cy="10285714"/>
            <a:chOff x="-230009" y="0"/>
            <a:chExt cx="1874573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0009" y="0"/>
              <a:ext cx="18745732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5757" y="2477995"/>
            <a:ext cx="7619419" cy="55264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73334" y="663948"/>
            <a:ext cx="260169" cy="3028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9410" y="658234"/>
            <a:ext cx="3203302" cy="3785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2507" y="0"/>
            <a:ext cx="18745732" cy="2177372"/>
            <a:chOff x="-172507" y="0"/>
            <a:chExt cx="18745732" cy="2177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2507" y="0"/>
              <a:ext cx="18745732" cy="2177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51334" y="463948"/>
            <a:ext cx="265236" cy="4837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7982" y="458234"/>
            <a:ext cx="3203302" cy="3785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269" y="854831"/>
            <a:ext cx="6537496" cy="117609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9440" y="2454087"/>
            <a:ext cx="15506594" cy="73694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0009" y="0"/>
            <a:ext cx="18745732" cy="10285714"/>
            <a:chOff x="-230009" y="0"/>
            <a:chExt cx="1874573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0009" y="0"/>
              <a:ext cx="18745732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9343" y="3166241"/>
            <a:ext cx="12997627" cy="41092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63810" y="663948"/>
            <a:ext cx="265236" cy="3028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9410" y="658234"/>
            <a:ext cx="3203302" cy="3785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81" y="-205999"/>
            <a:ext cx="18529075" cy="10607446"/>
            <a:chOff x="-121681" y="-205999"/>
            <a:chExt cx="18529075" cy="10607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81" y="-205999"/>
              <a:ext cx="18529075" cy="10607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0656" y="800398"/>
            <a:ext cx="16624402" cy="8684919"/>
            <a:chOff x="830656" y="800398"/>
            <a:chExt cx="16624402" cy="86849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656" y="800398"/>
              <a:ext cx="16624402" cy="86849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99" y="-205999"/>
            <a:ext cx="18529075" cy="10607446"/>
            <a:chOff x="15399" y="-205999"/>
            <a:chExt cx="18529075" cy="10607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9" y="-205999"/>
              <a:ext cx="18529075" cy="10607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162" y="3100730"/>
            <a:ext cx="6310953" cy="22342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0028" y="-1516252"/>
            <a:ext cx="3147508" cy="3147508"/>
            <a:chOff x="410028" y="-1516252"/>
            <a:chExt cx="3147508" cy="31475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028" y="-1516252"/>
              <a:ext cx="3147508" cy="31475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887030" y="8545136"/>
            <a:ext cx="3020731" cy="3020731"/>
            <a:chOff x="14887030" y="8545136"/>
            <a:chExt cx="3020731" cy="30207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87030" y="8545136"/>
              <a:ext cx="3020731" cy="302073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93323" y="5975466"/>
            <a:ext cx="7156515" cy="1189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2507" y="0"/>
            <a:ext cx="18745732" cy="10285714"/>
            <a:chOff x="-172507" y="0"/>
            <a:chExt cx="1874573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2507" y="0"/>
              <a:ext cx="18745732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63801" y="663948"/>
            <a:ext cx="286807" cy="302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9410" y="658234"/>
            <a:ext cx="3203302" cy="3785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80743" y="2792460"/>
            <a:ext cx="11465409" cy="38955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7426" y="7204039"/>
            <a:ext cx="4651907" cy="14666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01506" y="7501253"/>
            <a:ext cx="4440459" cy="9271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01705" y="7204039"/>
            <a:ext cx="5680307" cy="1571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2507" y="0"/>
            <a:ext cx="18745732" cy="2177372"/>
            <a:chOff x="-172507" y="0"/>
            <a:chExt cx="18745732" cy="2177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2507" y="0"/>
              <a:ext cx="18745732" cy="2177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51334" y="463948"/>
            <a:ext cx="285912" cy="302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7982" y="458234"/>
            <a:ext cx="3203302" cy="3785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269" y="854831"/>
            <a:ext cx="9262343" cy="11760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529" y="3187425"/>
            <a:ext cx="1548777" cy="14737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0511" y="3320755"/>
            <a:ext cx="14594684" cy="6765678"/>
            <a:chOff x="1730511" y="3320755"/>
            <a:chExt cx="14594684" cy="67656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0511" y="3320755"/>
              <a:ext cx="14594684" cy="67656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0648" y="2539211"/>
            <a:ext cx="6296212" cy="9305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3621" y="2539211"/>
            <a:ext cx="8115621" cy="9305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1303" y="707075"/>
            <a:ext cx="265226" cy="3028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6529" y="3187425"/>
            <a:ext cx="1548777" cy="1473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72507" y="0"/>
            <a:ext cx="18745732" cy="2177372"/>
            <a:chOff x="-172507" y="0"/>
            <a:chExt cx="18745732" cy="21773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2507" y="0"/>
              <a:ext cx="18745732" cy="217737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51334" y="463948"/>
            <a:ext cx="295588" cy="3028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7982" y="458234"/>
            <a:ext cx="3203302" cy="3785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2269" y="854831"/>
            <a:ext cx="6491905" cy="11760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7706" y="3507637"/>
            <a:ext cx="15390302" cy="6606837"/>
            <a:chOff x="1447706" y="3507637"/>
            <a:chExt cx="15390302" cy="66068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7706" y="3507637"/>
              <a:ext cx="15390302" cy="66068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1516" y="2567964"/>
            <a:ext cx="6301155" cy="93057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26068" y="2567964"/>
            <a:ext cx="7563069" cy="9305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2507" y="0"/>
            <a:ext cx="18745732" cy="2177372"/>
            <a:chOff x="-172507" y="0"/>
            <a:chExt cx="18745732" cy="2177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2507" y="0"/>
              <a:ext cx="18745732" cy="2177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60858" y="463948"/>
            <a:ext cx="280712" cy="302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7982" y="458234"/>
            <a:ext cx="3203302" cy="3785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269" y="854831"/>
            <a:ext cx="11425000" cy="11684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529" y="3187425"/>
            <a:ext cx="1548777" cy="1473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0364" y="2661878"/>
            <a:ext cx="7761069" cy="93057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56097" y="2661878"/>
            <a:ext cx="8324898" cy="930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942" y="3740914"/>
            <a:ext cx="15533140" cy="6385982"/>
            <a:chOff x="1586942" y="3740914"/>
            <a:chExt cx="15533140" cy="63859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6942" y="3740914"/>
              <a:ext cx="15533140" cy="6385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935" y="0"/>
            <a:ext cx="18745732" cy="10285714"/>
            <a:chOff x="-143935" y="0"/>
            <a:chExt cx="1874573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3935" y="0"/>
              <a:ext cx="18745732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6238" y="3485542"/>
            <a:ext cx="9053524" cy="22798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63810" y="663948"/>
            <a:ext cx="265236" cy="3028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9410" y="658234"/>
            <a:ext cx="3203302" cy="37855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9265" y="6874482"/>
            <a:ext cx="6672570" cy="12716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35310" y="6392901"/>
            <a:ext cx="4183655" cy="22049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77531" y="6874482"/>
            <a:ext cx="4080331" cy="12430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2507" y="0"/>
            <a:ext cx="18745732" cy="2177372"/>
            <a:chOff x="-172507" y="0"/>
            <a:chExt cx="18745732" cy="2177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2507" y="0"/>
              <a:ext cx="18745732" cy="2177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51334" y="463948"/>
            <a:ext cx="276245" cy="302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7982" y="458234"/>
            <a:ext cx="3203302" cy="3785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269" y="854831"/>
            <a:ext cx="8075048" cy="117609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529" y="3187425"/>
            <a:ext cx="1548777" cy="1473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1450" y="2484693"/>
            <a:ext cx="11128908" cy="71456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2507" y="0"/>
            <a:ext cx="18745732" cy="2177372"/>
            <a:chOff x="-172507" y="0"/>
            <a:chExt cx="18745732" cy="2177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2507" y="0"/>
              <a:ext cx="18745732" cy="2177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982" y="458234"/>
            <a:ext cx="3203302" cy="3785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269" y="854831"/>
            <a:ext cx="8917372" cy="11760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529" y="3187425"/>
            <a:ext cx="1548777" cy="147370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843" y="2488963"/>
            <a:ext cx="4474689" cy="8086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9717" y="3615634"/>
            <a:ext cx="6621118" cy="7462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9717" y="4489483"/>
            <a:ext cx="7988013" cy="7462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2507" y="0"/>
            <a:ext cx="18745732" cy="2177372"/>
            <a:chOff x="-172507" y="0"/>
            <a:chExt cx="18745732" cy="2177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2507" y="0"/>
              <a:ext cx="18745732" cy="2177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51334" y="463948"/>
            <a:ext cx="291569" cy="302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7982" y="458234"/>
            <a:ext cx="3203302" cy="3785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269" y="854831"/>
            <a:ext cx="6406172" cy="10636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529" y="3187425"/>
            <a:ext cx="1548777" cy="14737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2022-06-26T00:03:41Z</dcterms:created>
  <dcterms:modified xsi:type="dcterms:W3CDTF">2022-06-26T00:03:41Z</dcterms:modified>
</cp:coreProperties>
</file>