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342" r:id="rId3"/>
    <p:sldId id="258" r:id="rId4"/>
    <p:sldId id="354" r:id="rId5"/>
    <p:sldId id="347" r:id="rId6"/>
    <p:sldId id="372" r:id="rId7"/>
    <p:sldId id="355" r:id="rId8"/>
    <p:sldId id="375" r:id="rId9"/>
    <p:sldId id="374" r:id="rId10"/>
    <p:sldId id="373" r:id="rId11"/>
    <p:sldId id="358" r:id="rId12"/>
    <p:sldId id="361" r:id="rId13"/>
    <p:sldId id="363" r:id="rId14"/>
    <p:sldId id="362" r:id="rId15"/>
    <p:sldId id="359" r:id="rId16"/>
    <p:sldId id="356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4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259"/>
    <a:srgbClr val="FCFBF6"/>
    <a:srgbClr val="46ACA1"/>
    <a:srgbClr val="B2E0DB"/>
    <a:srgbClr val="90B3D0"/>
    <a:srgbClr val="FDBE00"/>
    <a:srgbClr val="404040"/>
    <a:srgbClr val="00D65E"/>
    <a:srgbClr val="93FFC1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8844128761288134E-2"/>
          <c:w val="0.56569558446890067"/>
          <c:h val="0.8485429167251661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/>
          </c:spPr>
          <c:explosion val="1"/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F9-4D5A-A646-447EECEF4889}"/>
              </c:ext>
            </c:extLst>
          </c:dPt>
          <c:dPt>
            <c:idx val="1"/>
            <c:bubble3D val="0"/>
            <c:explosion val="10"/>
            <c:spPr>
              <a:solidFill>
                <a:srgbClr val="46ACA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F9-4D5A-A646-447EECEF4889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F9-4D5A-A646-447EECEF4889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F9-4D5A-A646-447EECEF4889}"/>
              </c:ext>
            </c:extLst>
          </c:dPt>
          <c:dPt>
            <c:idx val="4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F9-4D5A-A646-447EECEF4889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CE4-48D3-9478-6975EBF5A8C8}"/>
              </c:ext>
            </c:extLst>
          </c:dPt>
          <c:dPt>
            <c:idx val="6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CE4-48D3-9478-6975EBF5A8C8}"/>
              </c:ext>
            </c:extLst>
          </c:dPt>
          <c:dPt>
            <c:idx val="7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CE4-48D3-9478-6975EBF5A8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결제</c:v>
                </c:pt>
                <c:pt idx="1">
                  <c:v>계정</c:v>
                </c:pt>
                <c:pt idx="2">
                  <c:v>서버</c:v>
                </c:pt>
                <c:pt idx="3">
                  <c:v>구성</c:v>
                </c:pt>
                <c:pt idx="4">
                  <c:v>연출</c:v>
                </c:pt>
                <c:pt idx="5">
                  <c:v>캐릭터</c:v>
                </c:pt>
                <c:pt idx="6">
                  <c:v>시스템</c:v>
                </c:pt>
                <c:pt idx="7">
                  <c:v>기타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15</c:v>
                </c:pt>
                <c:pt idx="2">
                  <c:v>35</c:v>
                </c:pt>
                <c:pt idx="3">
                  <c:v>7</c:v>
                </c:pt>
                <c:pt idx="4">
                  <c:v>10</c:v>
                </c:pt>
                <c:pt idx="5">
                  <c:v>15</c:v>
                </c:pt>
                <c:pt idx="6">
                  <c:v>6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AF9-4D5A-A646-447EECEF48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46ACA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3571327647805122E-2"/>
                  <c:y val="-9.34478156879797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27-4816-A3DE-4CC260F50255}"/>
                </c:ext>
              </c:extLst>
            </c:dLbl>
            <c:dLbl>
              <c:idx val="1"/>
              <c:layout>
                <c:manualLayout>
                  <c:x val="-4.5579569907824732E-2"/>
                  <c:y val="-5.52589655091535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27-4816-A3DE-4CC260F50255}"/>
                </c:ext>
              </c:extLst>
            </c:dLbl>
            <c:dLbl>
              <c:idx val="2"/>
              <c:layout>
                <c:manualLayout>
                  <c:x val="-4.8705740683395699E-2"/>
                  <c:y val="-6.2896735544918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427-4816-A3DE-4CC260F50255}"/>
                </c:ext>
              </c:extLst>
            </c:dLbl>
            <c:dLbl>
              <c:idx val="3"/>
              <c:layout>
                <c:manualLayout>
                  <c:x val="-3.9327228356682793E-2"/>
                  <c:y val="-5.52589655091535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427-4816-A3DE-4CC260F50255}"/>
                </c:ext>
              </c:extLst>
            </c:dLbl>
            <c:dLbl>
              <c:idx val="4"/>
              <c:layout>
                <c:manualLayout>
                  <c:x val="-4.5579569907824788E-2"/>
                  <c:y val="-7.05345055806840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27-4816-A3DE-4CC260F50255}"/>
                </c:ext>
              </c:extLst>
            </c:dLbl>
            <c:dLbl>
              <c:idx val="5"/>
              <c:layout>
                <c:manualLayout>
                  <c:x val="-3.3074886805540854E-2"/>
                  <c:y val="-3.9983425437623246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 b="1">
                        <a:solidFill>
                          <a:srgbClr val="00D65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defRPr>
                    </a:pPr>
                    <a:fld id="{5FB5EEAC-91A2-4C7C-8E1C-E006B4932654}" type="VALUE">
                      <a:rPr lang="en-US" altLang="ko-KR">
                        <a:solidFill>
                          <a:srgbClr val="46ACA1"/>
                        </a:solidFill>
                      </a:rPr>
                      <a:pPr>
                        <a:defRPr sz="700" b="1">
                          <a:solidFill>
                            <a:srgbClr val="00D65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4266578182084924E-2"/>
                      <c:h val="0.1028807623817573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427-4816-A3DE-4CC260F50255}"/>
                </c:ext>
              </c:extLst>
            </c:dLbl>
            <c:dLbl>
              <c:idx val="6"/>
              <c:layout>
                <c:manualLayout>
                  <c:x val="-4.2453399132253759E-2"/>
                  <c:y val="-7.05345055806840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427-4816-A3DE-4CC260F50255}"/>
                </c:ext>
              </c:extLst>
            </c:dLbl>
            <c:dLbl>
              <c:idx val="7"/>
              <c:layout>
                <c:manualLayout>
                  <c:x val="-3.9327228356682793E-2"/>
                  <c:y val="-5.52589655091535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27-4816-A3DE-4CC260F50255}"/>
                </c:ext>
              </c:extLst>
            </c:dLbl>
            <c:dLbl>
              <c:idx val="8"/>
              <c:layout>
                <c:manualLayout>
                  <c:x val="-4.8705740683395699E-2"/>
                  <c:y val="-7.81722756164492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427-4816-A3DE-4CC260F50255}"/>
                </c:ext>
              </c:extLst>
            </c:dLbl>
            <c:dLbl>
              <c:idx val="9"/>
              <c:layout>
                <c:manualLayout>
                  <c:x val="-3.6201057581111938E-2"/>
                  <c:y val="-5.52589655091535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427-4816-A3DE-4CC260F50255}"/>
                </c:ext>
              </c:extLst>
            </c:dLbl>
            <c:dLbl>
              <c:idx val="11"/>
              <c:layout>
                <c:manualLayout>
                  <c:x val="-2.5555338391986367E-2"/>
                  <c:y val="-6.2896735544918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427-4816-A3DE-4CC260F502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2E2E3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mm"/"dd</c:formatCode>
                <c:ptCount val="12"/>
                <c:pt idx="0">
                  <c:v>43875</c:v>
                </c:pt>
                <c:pt idx="1">
                  <c:v>43882</c:v>
                </c:pt>
                <c:pt idx="2">
                  <c:v>43889</c:v>
                </c:pt>
                <c:pt idx="3">
                  <c:v>43896</c:v>
                </c:pt>
                <c:pt idx="4">
                  <c:v>43903</c:v>
                </c:pt>
                <c:pt idx="5">
                  <c:v>43910</c:v>
                </c:pt>
                <c:pt idx="6">
                  <c:v>43917</c:v>
                </c:pt>
                <c:pt idx="7">
                  <c:v>43924</c:v>
                </c:pt>
                <c:pt idx="8">
                  <c:v>43931</c:v>
                </c:pt>
                <c:pt idx="9">
                  <c:v>43938</c:v>
                </c:pt>
                <c:pt idx="10">
                  <c:v>43945</c:v>
                </c:pt>
                <c:pt idx="11">
                  <c:v>43952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</c:v>
                </c:pt>
                <c:pt idx="1">
                  <c:v>68</c:v>
                </c:pt>
                <c:pt idx="2">
                  <c:v>82</c:v>
                </c:pt>
                <c:pt idx="3">
                  <c:v>87</c:v>
                </c:pt>
                <c:pt idx="4">
                  <c:v>93</c:v>
                </c:pt>
                <c:pt idx="5">
                  <c:v>99</c:v>
                </c:pt>
                <c:pt idx="6">
                  <c:v>75</c:v>
                </c:pt>
                <c:pt idx="7">
                  <c:v>43</c:v>
                </c:pt>
                <c:pt idx="8">
                  <c:v>21</c:v>
                </c:pt>
                <c:pt idx="9">
                  <c:v>37</c:v>
                </c:pt>
                <c:pt idx="10">
                  <c:v>30</c:v>
                </c:pt>
                <c:pt idx="11">
                  <c:v>22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427-4816-A3DE-4CC260F50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0155952"/>
        <c:axId val="-150177168"/>
      </c:lineChart>
      <c:dateAx>
        <c:axId val="-150155952"/>
        <c:scaling>
          <c:orientation val="minMax"/>
        </c:scaling>
        <c:delete val="0"/>
        <c:axPos val="b"/>
        <c:numFmt formatCode="mm&quot;/&quot;dd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-150177168"/>
        <c:crosses val="autoZero"/>
        <c:auto val="1"/>
        <c:lblOffset val="100"/>
        <c:baseTimeUnit val="days"/>
      </c:dateAx>
      <c:valAx>
        <c:axId val="-1501771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-150155952"/>
        <c:crosses val="autoZero"/>
        <c:crossBetween val="between"/>
        <c:majorUnit val="30"/>
      </c:valAx>
      <c:spPr>
        <a:noFill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58556-FB88-44D0-B4C0-9ACB908D54E5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77929-BF87-4656-8FE0-539D8E9E6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6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chart" Target="../charts/chart2.xml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3922" y="1561788"/>
            <a:ext cx="2131615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Capstone Design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00727" y="1983546"/>
            <a:ext cx="559800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 유사도 측정</a:t>
            </a:r>
            <a:r>
              <a:rPr lang="ko-KR" alt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리뷰 분석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상세설계서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760355" y="4156005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704693" y="5337973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신현욱</a:t>
            </a:r>
            <a:endParaRPr lang="en-US" altLang="ko-KR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985337" y="5349796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김지수</a:t>
            </a:r>
            <a:endParaRPr lang="en-US" altLang="ko-KR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367649" y="5337931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심재경</a:t>
            </a:r>
            <a:endParaRPr lang="en-US" altLang="ko-KR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08EB52BD-51C4-4070-B40B-14BE1C1C15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31616" y="4156005"/>
            <a:ext cx="678747" cy="943365"/>
            <a:chOff x="2371" y="2919"/>
            <a:chExt cx="513" cy="713"/>
          </a:xfrm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EC8CADD7-44AD-405C-B20C-ABFBD7AB0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A725F246-EAFE-403C-AE86-B65F96CEA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D1AF7822-80FB-4421-8CD8-E486137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77178C-553B-41F0-8C0C-558AF2009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4EB785F7-D7C3-4957-B7CB-CB697BC52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6B846D87-4876-43F7-A0DF-77977528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7D887860-C7D6-4FD8-BB2D-7735D818F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EECF7D91-6417-4248-B604-2DB6611E4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B9FCB71E-398D-4B45-B390-EC2F1EC5A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D4B15B5A-B07C-49D8-99F6-A2119F400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6F716D29-EFA8-41D5-870D-D0778A5C7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47595249-86A3-4278-A64D-BD9BF743D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ACA120D8-215D-43FE-BBA4-C02949386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BDBDE746-2449-4B62-BF4F-E1735AE9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D06A1E9D-634C-4A15-9FED-0ACACFEFF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343F459B-1E45-4EC3-80E2-5E74D4CB9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2BFA9086-72A9-489A-9EA6-9E719E009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DEBCDB8D-7821-490A-BFF8-35D44DB2A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232D23DF-CEAE-4BCF-B529-E83C7829A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5" name="Group 4">
            <a:extLst>
              <a:ext uri="{FF2B5EF4-FFF2-40B4-BE49-F238E27FC236}">
                <a16:creationId xmlns:a16="http://schemas.microsoft.com/office/drawing/2014/main" id="{9F294801-4309-426F-95D9-079CFBB8C8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43232" y="4156005"/>
            <a:ext cx="678747" cy="943365"/>
            <a:chOff x="2371" y="2919"/>
            <a:chExt cx="513" cy="713"/>
          </a:xfrm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F1067951-FF3B-41DB-98AE-6F178CB21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1341F7CD-0C19-4085-B0A3-CE7DBD014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4919A21D-4620-4009-A298-8594473D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3B98664A-0DE2-488E-80AA-26D0895C6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CB067C2A-AC7D-4B8A-B82B-FCF3246F6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8932C8FC-D74F-4D90-80D0-57A8FB1CE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5EB9063-37D3-4492-BF8F-777D7D7DA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E5F55EB6-2C0A-4D56-8AFA-61E6B06CB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C49EEA0E-28C8-4886-8427-480A2BE9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3E60F262-BB30-4D12-9058-833682B38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46214092-B73D-4ED3-8ED0-1E3375176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482575AA-B7C3-41CD-A4C9-047AFF005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4BF041A8-483E-4E95-9A1C-C4AFEF27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C03E46EE-94B3-4E10-AF8D-6C953CE90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CCCA77D2-9752-433A-8614-88A6832BB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07F11485-12F5-42C2-BE64-09A5F508B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04644331-BAD2-44F7-867C-D743F9125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FAEA1243-DE8F-4951-BFCB-59A2564B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DB2E0EC7-7732-4EBD-BBE6-DC1E4F1E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4822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UI / UX )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B515A448-8230-4DEC-8140-FD3FED9F8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17200"/>
              </p:ext>
            </p:extLst>
          </p:nvPr>
        </p:nvGraphicFramePr>
        <p:xfrm>
          <a:off x="874239" y="1577699"/>
          <a:ext cx="104243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94">
                  <a:extLst>
                    <a:ext uri="{9D8B030D-6E8A-4147-A177-3AD203B41FA5}">
                      <a16:colId xmlns:a16="http://schemas.microsoft.com/office/drawing/2014/main" val="2297205568"/>
                    </a:ext>
                  </a:extLst>
                </a:gridCol>
                <a:gridCol w="3456984">
                  <a:extLst>
                    <a:ext uri="{9D8B030D-6E8A-4147-A177-3AD203B41FA5}">
                      <a16:colId xmlns:a16="http://schemas.microsoft.com/office/drawing/2014/main" val="101693953"/>
                    </a:ext>
                  </a:extLst>
                </a:gridCol>
                <a:gridCol w="1744195">
                  <a:extLst>
                    <a:ext uri="{9D8B030D-6E8A-4147-A177-3AD203B41FA5}">
                      <a16:colId xmlns:a16="http://schemas.microsoft.com/office/drawing/2014/main" val="57431967"/>
                    </a:ext>
                  </a:extLst>
                </a:gridCol>
                <a:gridCol w="3462065">
                  <a:extLst>
                    <a:ext uri="{9D8B030D-6E8A-4147-A177-3AD203B41FA5}">
                      <a16:colId xmlns:a16="http://schemas.microsoft.com/office/drawing/2014/main" val="2607641122"/>
                    </a:ext>
                  </a:extLst>
                </a:gridCol>
              </a:tblGrid>
              <a:tr h="20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 in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16576"/>
                  </a:ext>
                </a:extLst>
              </a:tr>
              <a:tr h="27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사용자가 등록한 계정으로 로그인을 하여 접속하는 화면이다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0184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E8D3B7B5-61C7-433A-A268-F433C79E9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53865"/>
              </p:ext>
            </p:extLst>
          </p:nvPr>
        </p:nvGraphicFramePr>
        <p:xfrm>
          <a:off x="7996889" y="2549341"/>
          <a:ext cx="3301689" cy="1313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23">
                  <a:extLst>
                    <a:ext uri="{9D8B030D-6E8A-4147-A177-3AD203B41FA5}">
                      <a16:colId xmlns:a16="http://schemas.microsoft.com/office/drawing/2014/main" val="2084291517"/>
                    </a:ext>
                  </a:extLst>
                </a:gridCol>
                <a:gridCol w="2660366">
                  <a:extLst>
                    <a:ext uri="{9D8B030D-6E8A-4147-A177-3AD203B41FA5}">
                      <a16:colId xmlns:a16="http://schemas.microsoft.com/office/drawing/2014/main" val="1254302885"/>
                    </a:ext>
                  </a:extLst>
                </a:gridCol>
              </a:tblGrid>
              <a:tr h="38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5422"/>
                  </a:ext>
                </a:extLst>
              </a:tr>
              <a:tr h="6178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아이디와 비밀번호를 입력해야 하며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비밀번호는 입력 과정에서 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‘*’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표시로 보호한다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버튼을 누르면 입력한 텍스트를 통해 로그인한다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7235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138294CA-F65D-4ABD-8C8D-9ABEBB5DE231}"/>
              </a:ext>
            </a:extLst>
          </p:cNvPr>
          <p:cNvGrpSpPr/>
          <p:nvPr/>
        </p:nvGrpSpPr>
        <p:grpSpPr>
          <a:xfrm>
            <a:off x="637459" y="2819400"/>
            <a:ext cx="6611065" cy="3433105"/>
            <a:chOff x="637459" y="2819400"/>
            <a:chExt cx="6611065" cy="343310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3F4831D-4B16-4F41-86C8-7471299BB718}"/>
                </a:ext>
              </a:extLst>
            </p:cNvPr>
            <p:cNvGrpSpPr/>
            <p:nvPr/>
          </p:nvGrpSpPr>
          <p:grpSpPr>
            <a:xfrm>
              <a:off x="637459" y="2819400"/>
              <a:ext cx="6611065" cy="3433105"/>
              <a:chOff x="637459" y="2819400"/>
              <a:chExt cx="6611065" cy="3433105"/>
            </a:xfrm>
          </p:grpSpPr>
          <p:sp>
            <p:nvSpPr>
              <p:cNvPr id="106" name="모서리가 둥근 직사각형 4">
                <a:extLst>
                  <a:ext uri="{FF2B5EF4-FFF2-40B4-BE49-F238E27FC236}">
                    <a16:creationId xmlns:a16="http://schemas.microsoft.com/office/drawing/2014/main" id="{07843586-3494-4191-95AA-19CEEDC3858D}"/>
                  </a:ext>
                </a:extLst>
              </p:cNvPr>
              <p:cNvSpPr/>
              <p:nvPr/>
            </p:nvSpPr>
            <p:spPr>
              <a:xfrm>
                <a:off x="637459" y="2819400"/>
                <a:ext cx="6611065" cy="3433105"/>
              </a:xfrm>
              <a:prstGeom prst="roundRect">
                <a:avLst>
                  <a:gd name="adj" fmla="val 4810"/>
                </a:avLst>
              </a:prstGeom>
              <a:solidFill>
                <a:srgbClr val="264259"/>
              </a:solidFill>
              <a:ln w="63500">
                <a:solidFill>
                  <a:schemeClr val="tx2">
                    <a:lumMod val="50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7" name="양쪽 모서리가 둥근 사각형 5">
                <a:extLst>
                  <a:ext uri="{FF2B5EF4-FFF2-40B4-BE49-F238E27FC236}">
                    <a16:creationId xmlns:a16="http://schemas.microsoft.com/office/drawing/2014/main" id="{3B9E1503-4003-4F19-9AD3-F2A7C3AD5566}"/>
                  </a:ext>
                </a:extLst>
              </p:cNvPr>
              <p:cNvSpPr/>
              <p:nvPr/>
            </p:nvSpPr>
            <p:spPr>
              <a:xfrm rot="5400000">
                <a:off x="2517113" y="1513911"/>
                <a:ext cx="3372756" cy="6044082"/>
              </a:xfrm>
              <a:prstGeom prst="round2SameRect">
                <a:avLst>
                  <a:gd name="adj1" fmla="val 4506"/>
                  <a:gd name="adj2" fmla="val 3252"/>
                </a:avLst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E35682C0-CA1C-4E2C-B762-BA0D84272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675" y="5285608"/>
                <a:ext cx="105367" cy="13905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6BA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315D9A32-575E-4E49-8947-29BB91623609}"/>
                  </a:ext>
                </a:extLst>
              </p:cNvPr>
              <p:cNvSpPr/>
              <p:nvPr/>
            </p:nvSpPr>
            <p:spPr>
              <a:xfrm>
                <a:off x="789065" y="3038317"/>
                <a:ext cx="240793" cy="24079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3" name="모서리가 둥근 직사각형 31">
                <a:extLst>
                  <a:ext uri="{FF2B5EF4-FFF2-40B4-BE49-F238E27FC236}">
                    <a16:creationId xmlns:a16="http://schemas.microsoft.com/office/drawing/2014/main" id="{54E39A67-28FB-456A-A1E9-4975F367BFC3}"/>
                  </a:ext>
                </a:extLst>
              </p:cNvPr>
              <p:cNvSpPr/>
              <p:nvPr/>
            </p:nvSpPr>
            <p:spPr>
              <a:xfrm>
                <a:off x="786096" y="3642154"/>
                <a:ext cx="246717" cy="246717"/>
              </a:xfrm>
              <a:prstGeom prst="roundRect">
                <a:avLst/>
              </a:prstGeom>
              <a:solidFill>
                <a:srgbClr val="00D6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4633DE2-58D0-466A-A0A4-E547ABC3D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52" y="3731603"/>
                <a:ext cx="121892" cy="108302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B83B7EAE-4E15-41A3-A7F3-770F8D9A1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14" y="3704223"/>
                <a:ext cx="170567" cy="79908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5357C1B0-FC14-4E32-A170-7BAC9BC65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alphaModFix amt="8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18" y="4876922"/>
                <a:ext cx="194936" cy="157165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59E74695-9467-41D8-A774-B1958D767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alphaModFix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278" y="4117532"/>
                <a:ext cx="148957" cy="1489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59D98906-48B9-4EF6-A659-0568E7339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alphaModFix amt="8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038" y="4495150"/>
                <a:ext cx="191211" cy="191211"/>
              </a:xfrm>
              <a:prstGeom prst="rect">
                <a:avLst/>
              </a:prstGeom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95B0950-E823-4A6D-B6E1-C60269F81743}"/>
                </a:ext>
              </a:extLst>
            </p:cNvPr>
            <p:cNvSpPr/>
            <p:nvPr/>
          </p:nvSpPr>
          <p:spPr>
            <a:xfrm>
              <a:off x="2861615" y="3293150"/>
              <a:ext cx="268374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46ACA1"/>
                  </a:solidFill>
                  <a:effectLst>
                    <a:outerShdw dist="38100" dir="2700000" algn="bl" rotWithShape="0">
                      <a:schemeClr val="accent5"/>
                    </a:outerShdw>
                    <a:reflection blurRad="6350" stA="50000" endA="300" endPos="50000" dist="29997" dir="5400000" sy="-100000" algn="bl" rotWithShape="0"/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TMI Review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42CE7A-D94E-4E6D-AE34-9A178BB51F74}"/>
                </a:ext>
              </a:extLst>
            </p:cNvPr>
            <p:cNvSpPr/>
            <p:nvPr/>
          </p:nvSpPr>
          <p:spPr>
            <a:xfrm>
              <a:off x="2625155" y="4187744"/>
              <a:ext cx="3156668" cy="331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아이디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92CAB4D-2F29-475D-BFE8-6072573FE13A}"/>
                </a:ext>
              </a:extLst>
            </p:cNvPr>
            <p:cNvSpPr/>
            <p:nvPr/>
          </p:nvSpPr>
          <p:spPr>
            <a:xfrm>
              <a:off x="2625155" y="4701290"/>
              <a:ext cx="3156668" cy="331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비밀번호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ADA370-DA4A-4819-A35D-931EBEC8ADB7}"/>
                </a:ext>
              </a:extLst>
            </p:cNvPr>
            <p:cNvSpPr/>
            <p:nvPr/>
          </p:nvSpPr>
          <p:spPr>
            <a:xfrm>
              <a:off x="2625155" y="5281194"/>
              <a:ext cx="3156668" cy="383838"/>
            </a:xfrm>
            <a:prstGeom prst="rect">
              <a:avLst/>
            </a:prstGeom>
            <a:solidFill>
              <a:srgbClr val="46ACA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</a:t>
              </a: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A35A5B24-C127-4435-B445-7F9B003DE00F}"/>
              </a:ext>
            </a:extLst>
          </p:cNvPr>
          <p:cNvSpPr/>
          <p:nvPr/>
        </p:nvSpPr>
        <p:spPr>
          <a:xfrm>
            <a:off x="8170619" y="3220951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0AE4F9C-5D14-41F7-8ADC-9A641E988A0F}"/>
              </a:ext>
            </a:extLst>
          </p:cNvPr>
          <p:cNvSpPr/>
          <p:nvPr/>
        </p:nvSpPr>
        <p:spPr>
          <a:xfrm>
            <a:off x="2242795" y="4453927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99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4822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UI / UX )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943B9A-A676-40BD-A9B6-C4A821399F0D}"/>
              </a:ext>
            </a:extLst>
          </p:cNvPr>
          <p:cNvGrpSpPr/>
          <p:nvPr/>
        </p:nvGrpSpPr>
        <p:grpSpPr>
          <a:xfrm>
            <a:off x="637459" y="2819400"/>
            <a:ext cx="6611065" cy="3433105"/>
            <a:chOff x="637459" y="2819400"/>
            <a:chExt cx="6611065" cy="3433105"/>
          </a:xfrm>
        </p:grpSpPr>
        <p:sp>
          <p:nvSpPr>
            <p:cNvPr id="106" name="모서리가 둥근 직사각형 4">
              <a:extLst>
                <a:ext uri="{FF2B5EF4-FFF2-40B4-BE49-F238E27FC236}">
                  <a16:creationId xmlns:a16="http://schemas.microsoft.com/office/drawing/2014/main" id="{07843586-3494-4191-95AA-19CEEDC3858D}"/>
                </a:ext>
              </a:extLst>
            </p:cNvPr>
            <p:cNvSpPr/>
            <p:nvPr/>
          </p:nvSpPr>
          <p:spPr>
            <a:xfrm>
              <a:off x="637459" y="2819400"/>
              <a:ext cx="6611065" cy="3433105"/>
            </a:xfrm>
            <a:prstGeom prst="roundRect">
              <a:avLst>
                <a:gd name="adj" fmla="val 4810"/>
              </a:avLst>
            </a:prstGeom>
            <a:solidFill>
              <a:srgbClr val="264259"/>
            </a:solidFill>
            <a:ln w="63500">
              <a:solidFill>
                <a:schemeClr val="tx2">
                  <a:lumMod val="50000"/>
                </a:schemeClr>
              </a:solidFill>
            </a:ln>
            <a:effectLst>
              <a:outerShdw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7" name="양쪽 모서리가 둥근 사각형 5">
              <a:extLst>
                <a:ext uri="{FF2B5EF4-FFF2-40B4-BE49-F238E27FC236}">
                  <a16:creationId xmlns:a16="http://schemas.microsoft.com/office/drawing/2014/main" id="{3B9E1503-4003-4F19-9AD3-F2A7C3AD5566}"/>
                </a:ext>
              </a:extLst>
            </p:cNvPr>
            <p:cNvSpPr/>
            <p:nvPr/>
          </p:nvSpPr>
          <p:spPr>
            <a:xfrm rot="5400000">
              <a:off x="2517113" y="1513911"/>
              <a:ext cx="3372756" cy="6044082"/>
            </a:xfrm>
            <a:prstGeom prst="round2SameRect">
              <a:avLst>
                <a:gd name="adj1" fmla="val 4506"/>
                <a:gd name="adj2" fmla="val 3252"/>
              </a:avLst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E35682C0-CA1C-4E2C-B762-BA0D84272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5" y="5285608"/>
              <a:ext cx="105367" cy="13905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B6BA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15D9A32-575E-4E49-8947-29BB91623609}"/>
                </a:ext>
              </a:extLst>
            </p:cNvPr>
            <p:cNvSpPr/>
            <p:nvPr/>
          </p:nvSpPr>
          <p:spPr>
            <a:xfrm>
              <a:off x="789065" y="3038317"/>
              <a:ext cx="240793" cy="24079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A89B8587-8269-413A-B91F-64D337445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38" y="3071290"/>
              <a:ext cx="174847" cy="174847"/>
            </a:xfrm>
            <a:prstGeom prst="rect">
              <a:avLst/>
            </a:prstGeom>
          </p:spPr>
        </p:pic>
        <p:sp>
          <p:nvSpPr>
            <p:cNvPr id="113" name="모서리가 둥근 직사각형 31">
              <a:extLst>
                <a:ext uri="{FF2B5EF4-FFF2-40B4-BE49-F238E27FC236}">
                  <a16:creationId xmlns:a16="http://schemas.microsoft.com/office/drawing/2014/main" id="{54E39A67-28FB-456A-A1E9-4975F367BFC3}"/>
                </a:ext>
              </a:extLst>
            </p:cNvPr>
            <p:cNvSpPr/>
            <p:nvPr/>
          </p:nvSpPr>
          <p:spPr>
            <a:xfrm>
              <a:off x="786096" y="3642154"/>
              <a:ext cx="246717" cy="246717"/>
            </a:xfrm>
            <a:prstGeom prst="roundRect">
              <a:avLst/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54633DE2-58D0-466A-A0A4-E547ABC3D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952" y="3731603"/>
              <a:ext cx="121892" cy="108302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B83B7EAE-4E15-41A3-A7F3-770F8D9A1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614" y="3704223"/>
              <a:ext cx="170567" cy="79908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2D74FAE-814A-4829-9F57-BD8FBF7D9079}"/>
                </a:ext>
              </a:extLst>
            </p:cNvPr>
            <p:cNvGrpSpPr/>
            <p:nvPr/>
          </p:nvGrpSpPr>
          <p:grpSpPr>
            <a:xfrm rot="19800000">
              <a:off x="3329633" y="3584531"/>
              <a:ext cx="1702955" cy="2334862"/>
              <a:chOff x="4782285" y="1559966"/>
              <a:chExt cx="2870732" cy="3935959"/>
            </a:xfrm>
          </p:grpSpPr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7DE2039C-9971-40E3-89A5-A9058D8BA014}"/>
                  </a:ext>
                </a:extLst>
              </p:cNvPr>
              <p:cNvSpPr/>
              <p:nvPr/>
            </p:nvSpPr>
            <p:spPr>
              <a:xfrm>
                <a:off x="5143376" y="2446436"/>
                <a:ext cx="2148548" cy="21485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77800" dist="38100" dir="2700000" algn="tl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36BA263A-DCB1-4E91-9109-76173473E0C0}"/>
                  </a:ext>
                </a:extLst>
              </p:cNvPr>
              <p:cNvGrpSpPr/>
              <p:nvPr/>
            </p:nvGrpSpPr>
            <p:grpSpPr>
              <a:xfrm>
                <a:off x="4873278" y="2183570"/>
                <a:ext cx="2688751" cy="3312355"/>
                <a:chOff x="4873278" y="2183570"/>
                <a:chExt cx="2688751" cy="3312355"/>
              </a:xfrm>
            </p:grpSpPr>
            <p:sp>
              <p:nvSpPr>
                <p:cNvPr id="136" name="원호 135">
                  <a:extLst>
                    <a:ext uri="{FF2B5EF4-FFF2-40B4-BE49-F238E27FC236}">
                      <a16:creationId xmlns:a16="http://schemas.microsoft.com/office/drawing/2014/main" id="{1CE3AA2A-2387-495F-A217-65ADFAF42800}"/>
                    </a:ext>
                  </a:extLst>
                </p:cNvPr>
                <p:cNvSpPr/>
                <p:nvPr/>
              </p:nvSpPr>
              <p:spPr>
                <a:xfrm rot="19800000">
                  <a:off x="4873278" y="2183570"/>
                  <a:ext cx="2688751" cy="2688751"/>
                </a:xfrm>
                <a:prstGeom prst="arc">
                  <a:avLst>
                    <a:gd name="adj1" fmla="val 16498352"/>
                    <a:gd name="adj2" fmla="val 5414193"/>
                  </a:avLst>
                </a:prstGeom>
                <a:noFill/>
                <a:ln w="254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321837EE-FFC6-4B21-AA8E-6FA69F86D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74878" y="4689995"/>
                  <a:ext cx="459372" cy="805930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80D44082-14F3-474D-8186-C9FEA20251C9}"/>
                  </a:ext>
                </a:extLst>
              </p:cNvPr>
              <p:cNvGrpSpPr/>
              <p:nvPr/>
            </p:nvGrpSpPr>
            <p:grpSpPr>
              <a:xfrm rot="10800000">
                <a:off x="4873277" y="1559966"/>
                <a:ext cx="2688751" cy="3312355"/>
                <a:chOff x="4873278" y="2183570"/>
                <a:chExt cx="2688751" cy="3312355"/>
              </a:xfrm>
            </p:grpSpPr>
            <p:sp>
              <p:nvSpPr>
                <p:cNvPr id="134" name="원호 133">
                  <a:extLst>
                    <a:ext uri="{FF2B5EF4-FFF2-40B4-BE49-F238E27FC236}">
                      <a16:creationId xmlns:a16="http://schemas.microsoft.com/office/drawing/2014/main" id="{36FCEA3A-5835-4256-8056-B38AB68BB243}"/>
                    </a:ext>
                  </a:extLst>
                </p:cNvPr>
                <p:cNvSpPr/>
                <p:nvPr/>
              </p:nvSpPr>
              <p:spPr>
                <a:xfrm rot="19800000">
                  <a:off x="4873278" y="2183570"/>
                  <a:ext cx="2688751" cy="2688751"/>
                </a:xfrm>
                <a:prstGeom prst="arc">
                  <a:avLst>
                    <a:gd name="adj1" fmla="val 16511169"/>
                    <a:gd name="adj2" fmla="val 5414193"/>
                  </a:avLst>
                </a:prstGeom>
                <a:noFill/>
                <a:ln w="25400">
                  <a:solidFill>
                    <a:srgbClr val="46ACA1"/>
                  </a:solidFill>
                </a:ln>
                <a:effectLst>
                  <a:outerShdw blurRad="419100" dist="330200" dir="2400000" sx="86000" sy="86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4AB42E87-8554-4D64-9A64-6A23F0E11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74878" y="4689995"/>
                  <a:ext cx="459372" cy="805930"/>
                </a:xfrm>
                <a:prstGeom prst="line">
                  <a:avLst/>
                </a:prstGeom>
                <a:ln w="25400">
                  <a:solidFill>
                    <a:srgbClr val="46ACA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원호 131">
                <a:extLst>
                  <a:ext uri="{FF2B5EF4-FFF2-40B4-BE49-F238E27FC236}">
                    <a16:creationId xmlns:a16="http://schemas.microsoft.com/office/drawing/2014/main" id="{CB404EB0-1FF8-47AD-BB9D-7EE18F417C0C}"/>
                  </a:ext>
                </a:extLst>
              </p:cNvPr>
              <p:cNvSpPr/>
              <p:nvPr/>
            </p:nvSpPr>
            <p:spPr>
              <a:xfrm rot="19800000">
                <a:off x="4782286" y="2092579"/>
                <a:ext cx="2870731" cy="2870731"/>
              </a:xfrm>
              <a:prstGeom prst="arc">
                <a:avLst>
                  <a:gd name="adj1" fmla="val 16498352"/>
                  <a:gd name="adj2" fmla="val 5133702"/>
                </a:avLst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3" name="원호 132">
                <a:extLst>
                  <a:ext uri="{FF2B5EF4-FFF2-40B4-BE49-F238E27FC236}">
                    <a16:creationId xmlns:a16="http://schemas.microsoft.com/office/drawing/2014/main" id="{AE1E186F-7AF6-4699-A3C2-87B9B9AA3AE6}"/>
                  </a:ext>
                </a:extLst>
              </p:cNvPr>
              <p:cNvSpPr/>
              <p:nvPr/>
            </p:nvSpPr>
            <p:spPr>
              <a:xfrm rot="9000000">
                <a:off x="4782285" y="2085345"/>
                <a:ext cx="2870731" cy="2870731"/>
              </a:xfrm>
              <a:prstGeom prst="arc">
                <a:avLst>
                  <a:gd name="adj1" fmla="val 16498352"/>
                  <a:gd name="adj2" fmla="val 5133702"/>
                </a:avLst>
              </a:prstGeom>
              <a:noFill/>
              <a:ln w="25400">
                <a:solidFill>
                  <a:srgbClr val="46ACA1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23" name="양쪽 모서리가 둥근 사각형 54">
              <a:extLst>
                <a:ext uri="{FF2B5EF4-FFF2-40B4-BE49-F238E27FC236}">
                  <a16:creationId xmlns:a16="http://schemas.microsoft.com/office/drawing/2014/main" id="{E02F126B-CD47-4154-9D68-15B17F3B7F0D}"/>
                </a:ext>
              </a:extLst>
            </p:cNvPr>
            <p:cNvSpPr/>
            <p:nvPr/>
          </p:nvSpPr>
          <p:spPr>
            <a:xfrm>
              <a:off x="1635509" y="3709814"/>
              <a:ext cx="1308729" cy="260186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46ACA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 </a:t>
              </a:r>
              <a:r>
                <a:rPr lang="en-US" altLang="ko-KR" sz="7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First APP</a:t>
              </a:r>
            </a:p>
          </p:txBody>
        </p:sp>
        <p:sp>
          <p:nvSpPr>
            <p:cNvPr id="125" name="양쪽 모서리가 둥근 사각형 57">
              <a:extLst>
                <a:ext uri="{FF2B5EF4-FFF2-40B4-BE49-F238E27FC236}">
                  <a16:creationId xmlns:a16="http://schemas.microsoft.com/office/drawing/2014/main" id="{E7900FB4-C082-47BD-BE1C-FC64678989D9}"/>
                </a:ext>
              </a:extLst>
            </p:cNvPr>
            <p:cNvSpPr/>
            <p:nvPr/>
          </p:nvSpPr>
          <p:spPr>
            <a:xfrm>
              <a:off x="5452315" y="5284107"/>
              <a:ext cx="1308729" cy="260186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 </a:t>
              </a:r>
              <a:r>
                <a:rPr lang="en-US" altLang="ko-KR" sz="7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Second APP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D38AF4E-115E-42AD-A5EB-2F5AA932F9AD}"/>
                </a:ext>
              </a:extLst>
            </p:cNvPr>
            <p:cNvSpPr/>
            <p:nvPr/>
          </p:nvSpPr>
          <p:spPr>
            <a:xfrm>
              <a:off x="5359374" y="5556046"/>
              <a:ext cx="1501049" cy="402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</a:t>
              </a:r>
              <a:endPara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</a:t>
              </a: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22465F33-0701-4294-BE3B-FF572AF0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507" y="4277063"/>
              <a:ext cx="886913" cy="886913"/>
            </a:xfrm>
            <a:prstGeom prst="rect">
              <a:avLst/>
            </a:prstGeom>
          </p:spPr>
        </p:pic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452E551-F8BC-4242-901D-AA117C2B7023}"/>
                </a:ext>
              </a:extLst>
            </p:cNvPr>
            <p:cNvSpPr/>
            <p:nvPr/>
          </p:nvSpPr>
          <p:spPr>
            <a:xfrm>
              <a:off x="1347231" y="2995376"/>
              <a:ext cx="964169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4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 APP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8E7D254-3FF9-4D20-9BE9-A2AF34F1A39B}"/>
                </a:ext>
              </a:extLst>
            </p:cNvPr>
            <p:cNvSpPr/>
            <p:nvPr/>
          </p:nvSpPr>
          <p:spPr>
            <a:xfrm>
              <a:off x="1541007" y="3965048"/>
              <a:ext cx="1501049" cy="402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</a:t>
              </a:r>
              <a:endPara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 설명</a:t>
              </a: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ACBB838D-3EF1-4B88-A181-60072FD68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90" y="5933463"/>
              <a:ext cx="191211" cy="191211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5357C1B0-FC14-4E32-A170-7BAC9BC65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18" y="4876922"/>
              <a:ext cx="194936" cy="157165"/>
            </a:xfrm>
            <a:prstGeom prst="rect">
              <a:avLst/>
            </a:prstGeom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59E74695-9467-41D8-A774-B1958D76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78" y="4117532"/>
              <a:ext cx="148957" cy="148957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59D98906-48B9-4EF6-A659-0568E733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38" y="4495150"/>
              <a:ext cx="191211" cy="191211"/>
            </a:xfrm>
            <a:prstGeom prst="rect">
              <a:avLst/>
            </a:prstGeom>
          </p:spPr>
        </p:pic>
      </p:grp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B515A448-8230-4DEC-8140-FD3FED9F8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30418"/>
              </p:ext>
            </p:extLst>
          </p:nvPr>
        </p:nvGraphicFramePr>
        <p:xfrm>
          <a:off x="874239" y="1577699"/>
          <a:ext cx="104243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94">
                  <a:extLst>
                    <a:ext uri="{9D8B030D-6E8A-4147-A177-3AD203B41FA5}">
                      <a16:colId xmlns:a16="http://schemas.microsoft.com/office/drawing/2014/main" val="2297205568"/>
                    </a:ext>
                  </a:extLst>
                </a:gridCol>
                <a:gridCol w="3456984">
                  <a:extLst>
                    <a:ext uri="{9D8B030D-6E8A-4147-A177-3AD203B41FA5}">
                      <a16:colId xmlns:a16="http://schemas.microsoft.com/office/drawing/2014/main" val="101693953"/>
                    </a:ext>
                  </a:extLst>
                </a:gridCol>
                <a:gridCol w="1744195">
                  <a:extLst>
                    <a:ext uri="{9D8B030D-6E8A-4147-A177-3AD203B41FA5}">
                      <a16:colId xmlns:a16="http://schemas.microsoft.com/office/drawing/2014/main" val="57431967"/>
                    </a:ext>
                  </a:extLst>
                </a:gridCol>
                <a:gridCol w="3462065">
                  <a:extLst>
                    <a:ext uri="{9D8B030D-6E8A-4147-A177-3AD203B41FA5}">
                      <a16:colId xmlns:a16="http://schemas.microsoft.com/office/drawing/2014/main" val="2607641122"/>
                    </a:ext>
                  </a:extLst>
                </a:gridCol>
              </a:tblGrid>
              <a:tr h="20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 APP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 APP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16576"/>
                  </a:ext>
                </a:extLst>
              </a:tr>
              <a:tr h="27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자신이 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 APP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 설정한 어플리케이션의 리뷰에 빠르고 쉽게 접근할 수 있는 화면이다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0184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E8D3B7B5-61C7-433A-A268-F433C79E9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95020"/>
              </p:ext>
            </p:extLst>
          </p:nvPr>
        </p:nvGraphicFramePr>
        <p:xfrm>
          <a:off x="7996889" y="2549341"/>
          <a:ext cx="3301689" cy="362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23">
                  <a:extLst>
                    <a:ext uri="{9D8B030D-6E8A-4147-A177-3AD203B41FA5}">
                      <a16:colId xmlns:a16="http://schemas.microsoft.com/office/drawing/2014/main" val="2084291517"/>
                    </a:ext>
                  </a:extLst>
                </a:gridCol>
                <a:gridCol w="2660366">
                  <a:extLst>
                    <a:ext uri="{9D8B030D-6E8A-4147-A177-3AD203B41FA5}">
                      <a16:colId xmlns:a16="http://schemas.microsoft.com/office/drawing/2014/main" val="1254302885"/>
                    </a:ext>
                  </a:extLst>
                </a:gridCol>
              </a:tblGrid>
              <a:tr h="38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5422"/>
                  </a:ext>
                </a:extLst>
              </a:tr>
              <a:tr h="6178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자신이 회원가입 시 혹은 정보 수정 페이지에서 설정한 이미지를 보여준다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이미지를 클릭하게 되면 정보 수정 페이지로 이동 가능하다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72351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본인이 설정한 관심 어플리케이션 중 첫번째 순위의 어플을 기본값으로 선택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앱에 대한 정보를 간략히 보여주며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클릭하면 해당 앱의 리뷰로 넘어간다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05740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설정한 관심 어플리케이션 중에 선택되어지지 않은 어플은 회색으로 보여주고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개의 어플을 관심 어플로 지정 가능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685373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(+)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이용해 관심 어플리케이션을 추가할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85629"/>
                  </a:ext>
                </a:extLst>
              </a:tr>
            </a:tbl>
          </a:graphicData>
        </a:graphic>
      </p:graphicFrame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2E3EED52-EB74-4285-8BAC-52CA2D06A648}"/>
              </a:ext>
            </a:extLst>
          </p:cNvPr>
          <p:cNvSpPr/>
          <p:nvPr/>
        </p:nvSpPr>
        <p:spPr>
          <a:xfrm>
            <a:off x="4935647" y="3997219"/>
            <a:ext cx="239095" cy="239095"/>
          </a:xfrm>
          <a:prstGeom prst="mathPlus">
            <a:avLst/>
          </a:prstGeom>
          <a:solidFill>
            <a:srgbClr val="46ACA1"/>
          </a:solidFill>
          <a:ln>
            <a:solidFill>
              <a:srgbClr val="B2E0D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DAEE82-A99D-4E6C-9650-714D563CF2BB}"/>
              </a:ext>
            </a:extLst>
          </p:cNvPr>
          <p:cNvSpPr/>
          <p:nvPr/>
        </p:nvSpPr>
        <p:spPr>
          <a:xfrm>
            <a:off x="3769134" y="4166064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46355F4-CBD7-4F28-B5FB-86CBC1BB9399}"/>
              </a:ext>
            </a:extLst>
          </p:cNvPr>
          <p:cNvSpPr/>
          <p:nvPr/>
        </p:nvSpPr>
        <p:spPr>
          <a:xfrm>
            <a:off x="1496535" y="3563775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6BE014-D65D-467E-B949-6876AE19E5A2}"/>
              </a:ext>
            </a:extLst>
          </p:cNvPr>
          <p:cNvSpPr/>
          <p:nvPr/>
        </p:nvSpPr>
        <p:spPr>
          <a:xfrm>
            <a:off x="5339743" y="5075883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BBF7CB0-C019-4046-AA34-D42B990FCB29}"/>
              </a:ext>
            </a:extLst>
          </p:cNvPr>
          <p:cNvSpPr/>
          <p:nvPr/>
        </p:nvSpPr>
        <p:spPr>
          <a:xfrm>
            <a:off x="5139035" y="3828220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AB79C34-F849-4441-A680-AA978DA1FE14}"/>
              </a:ext>
            </a:extLst>
          </p:cNvPr>
          <p:cNvSpPr/>
          <p:nvPr/>
        </p:nvSpPr>
        <p:spPr>
          <a:xfrm>
            <a:off x="8162230" y="3112951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D9F8F5E-8D76-4C07-BA9A-19CBF0790AD1}"/>
              </a:ext>
            </a:extLst>
          </p:cNvPr>
          <p:cNvSpPr/>
          <p:nvPr/>
        </p:nvSpPr>
        <p:spPr>
          <a:xfrm>
            <a:off x="8162230" y="3953815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AD44CA8-4287-42E2-BEF7-6A377CEFF917}"/>
              </a:ext>
            </a:extLst>
          </p:cNvPr>
          <p:cNvSpPr/>
          <p:nvPr/>
        </p:nvSpPr>
        <p:spPr>
          <a:xfrm>
            <a:off x="8162230" y="4789500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79EFCD7-2ECB-4148-AC3D-3586A1C87665}"/>
              </a:ext>
            </a:extLst>
          </p:cNvPr>
          <p:cNvSpPr/>
          <p:nvPr/>
        </p:nvSpPr>
        <p:spPr>
          <a:xfrm>
            <a:off x="8162230" y="5568050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63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4822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UI / UX )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5494C7-A868-4930-ADDA-F653D00F91C8}"/>
              </a:ext>
            </a:extLst>
          </p:cNvPr>
          <p:cNvGrpSpPr/>
          <p:nvPr/>
        </p:nvGrpSpPr>
        <p:grpSpPr>
          <a:xfrm>
            <a:off x="637459" y="2819400"/>
            <a:ext cx="6611065" cy="3433105"/>
            <a:chOff x="637459" y="2819400"/>
            <a:chExt cx="6611065" cy="343310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A943B9A-A676-40BD-A9B6-C4A821399F0D}"/>
                </a:ext>
              </a:extLst>
            </p:cNvPr>
            <p:cNvGrpSpPr/>
            <p:nvPr/>
          </p:nvGrpSpPr>
          <p:grpSpPr>
            <a:xfrm>
              <a:off x="637459" y="2819400"/>
              <a:ext cx="6611065" cy="3433105"/>
              <a:chOff x="637459" y="2819400"/>
              <a:chExt cx="6611065" cy="3433105"/>
            </a:xfrm>
          </p:grpSpPr>
          <p:sp>
            <p:nvSpPr>
              <p:cNvPr id="106" name="모서리가 둥근 직사각형 4">
                <a:extLst>
                  <a:ext uri="{FF2B5EF4-FFF2-40B4-BE49-F238E27FC236}">
                    <a16:creationId xmlns:a16="http://schemas.microsoft.com/office/drawing/2014/main" id="{07843586-3494-4191-95AA-19CEEDC3858D}"/>
                  </a:ext>
                </a:extLst>
              </p:cNvPr>
              <p:cNvSpPr/>
              <p:nvPr/>
            </p:nvSpPr>
            <p:spPr>
              <a:xfrm>
                <a:off x="637459" y="2819400"/>
                <a:ext cx="6611065" cy="3433105"/>
              </a:xfrm>
              <a:prstGeom prst="roundRect">
                <a:avLst>
                  <a:gd name="adj" fmla="val 4810"/>
                </a:avLst>
              </a:prstGeom>
              <a:solidFill>
                <a:srgbClr val="264259"/>
              </a:solidFill>
              <a:ln w="63500">
                <a:solidFill>
                  <a:schemeClr val="tx2">
                    <a:lumMod val="50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7" name="양쪽 모서리가 둥근 사각형 5">
                <a:extLst>
                  <a:ext uri="{FF2B5EF4-FFF2-40B4-BE49-F238E27FC236}">
                    <a16:creationId xmlns:a16="http://schemas.microsoft.com/office/drawing/2014/main" id="{3B9E1503-4003-4F19-9AD3-F2A7C3AD5566}"/>
                  </a:ext>
                </a:extLst>
              </p:cNvPr>
              <p:cNvSpPr/>
              <p:nvPr/>
            </p:nvSpPr>
            <p:spPr>
              <a:xfrm rot="5400000">
                <a:off x="2517113" y="1513911"/>
                <a:ext cx="3372756" cy="6044082"/>
              </a:xfrm>
              <a:prstGeom prst="round2SameRect">
                <a:avLst>
                  <a:gd name="adj1" fmla="val 4506"/>
                  <a:gd name="adj2" fmla="val 3252"/>
                </a:avLst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E35682C0-CA1C-4E2C-B762-BA0D84272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675" y="5285608"/>
                <a:ext cx="105367" cy="13905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6BA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315D9A32-575E-4E49-8947-29BB91623609}"/>
                  </a:ext>
                </a:extLst>
              </p:cNvPr>
              <p:cNvSpPr/>
              <p:nvPr/>
            </p:nvSpPr>
            <p:spPr>
              <a:xfrm>
                <a:off x="789065" y="3038317"/>
                <a:ext cx="240793" cy="24079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A89B8587-8269-413A-B91F-64D337445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038" y="3071290"/>
                <a:ext cx="174847" cy="174847"/>
              </a:xfrm>
              <a:prstGeom prst="rect">
                <a:avLst/>
              </a:prstGeom>
            </p:spPr>
          </p:pic>
          <p:sp>
            <p:nvSpPr>
              <p:cNvPr id="113" name="모서리가 둥근 직사각형 31">
                <a:extLst>
                  <a:ext uri="{FF2B5EF4-FFF2-40B4-BE49-F238E27FC236}">
                    <a16:creationId xmlns:a16="http://schemas.microsoft.com/office/drawing/2014/main" id="{54E39A67-28FB-456A-A1E9-4975F367BFC3}"/>
                  </a:ext>
                </a:extLst>
              </p:cNvPr>
              <p:cNvSpPr/>
              <p:nvPr/>
            </p:nvSpPr>
            <p:spPr>
              <a:xfrm>
                <a:off x="786096" y="3642154"/>
                <a:ext cx="246717" cy="246717"/>
              </a:xfrm>
              <a:prstGeom prst="roundRect">
                <a:avLst/>
              </a:prstGeom>
              <a:solidFill>
                <a:srgbClr val="00D6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4633DE2-58D0-466A-A0A4-E547ABC3D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52" y="3731603"/>
                <a:ext cx="121892" cy="108302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B83B7EAE-4E15-41A3-A7F3-770F8D9A1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14" y="3704223"/>
                <a:ext cx="170567" cy="79908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452E551-F8BC-4242-901D-AA117C2B7023}"/>
                  </a:ext>
                </a:extLst>
              </p:cNvPr>
              <p:cNvSpPr/>
              <p:nvPr/>
            </p:nvSpPr>
            <p:spPr>
              <a:xfrm>
                <a:off x="1347231" y="2995376"/>
                <a:ext cx="1624206" cy="388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1400" b="1" i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Review Analysis</a:t>
                </a:r>
              </a:p>
            </p:txBody>
          </p:sp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ACBB838D-3EF1-4B88-A181-60072FD68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190" y="5933463"/>
                <a:ext cx="191211" cy="191211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5357C1B0-FC14-4E32-A170-7BAC9BC65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alphaModFix amt="8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18" y="4876922"/>
                <a:ext cx="194936" cy="157165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59E74695-9467-41D8-A774-B1958D767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alphaModFix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278" y="4117532"/>
                <a:ext cx="148957" cy="1489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59D98906-48B9-4EF6-A659-0568E7339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alphaModFix amt="8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038" y="4495150"/>
                <a:ext cx="191211" cy="191211"/>
              </a:xfrm>
              <a:prstGeom prst="rect">
                <a:avLst/>
              </a:prstGeom>
            </p:spPr>
          </p:pic>
        </p:grpSp>
        <p:sp>
          <p:nvSpPr>
            <p:cNvPr id="73" name="양쪽 모서리가 둥근 사각형 54">
              <a:extLst>
                <a:ext uri="{FF2B5EF4-FFF2-40B4-BE49-F238E27FC236}">
                  <a16:creationId xmlns:a16="http://schemas.microsoft.com/office/drawing/2014/main" id="{F06DC851-8905-4A39-BC1E-E1B76DF5DDF3}"/>
                </a:ext>
              </a:extLst>
            </p:cNvPr>
            <p:cNvSpPr/>
            <p:nvPr/>
          </p:nvSpPr>
          <p:spPr>
            <a:xfrm>
              <a:off x="1433955" y="3489089"/>
              <a:ext cx="772964" cy="260186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46ACA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 </a:t>
              </a:r>
              <a:r>
                <a:rPr lang="en-US" altLang="ko-KR" sz="7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First APP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CB1CA44-C211-4685-B00D-A6689C7A5AF7}"/>
                </a:ext>
              </a:extLst>
            </p:cNvPr>
            <p:cNvGrpSpPr/>
            <p:nvPr/>
          </p:nvGrpSpPr>
          <p:grpSpPr>
            <a:xfrm>
              <a:off x="1508033" y="3878030"/>
              <a:ext cx="5014410" cy="2203814"/>
              <a:chOff x="1433955" y="3822721"/>
              <a:chExt cx="5014410" cy="2203814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240DEFD-6AA9-478E-9289-15872F72FCDE}"/>
                  </a:ext>
                </a:extLst>
              </p:cNvPr>
              <p:cNvSpPr/>
              <p:nvPr/>
            </p:nvSpPr>
            <p:spPr>
              <a:xfrm>
                <a:off x="1433955" y="3827423"/>
                <a:ext cx="150104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7" name="모서리가 둥근 직사각형 28">
                <a:extLst>
                  <a:ext uri="{FF2B5EF4-FFF2-40B4-BE49-F238E27FC236}">
                    <a16:creationId xmlns:a16="http://schemas.microsoft.com/office/drawing/2014/main" id="{5A01FC33-FFE1-4A96-9F2D-A1FC661AD35F}"/>
                  </a:ext>
                </a:extLst>
              </p:cNvPr>
              <p:cNvSpPr/>
              <p:nvPr/>
            </p:nvSpPr>
            <p:spPr>
              <a:xfrm>
                <a:off x="1662343" y="3822721"/>
                <a:ext cx="2312969" cy="2178463"/>
              </a:xfrm>
              <a:prstGeom prst="roundRect">
                <a:avLst>
                  <a:gd name="adj" fmla="val 752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8FC0D63-55EC-4789-BB86-6108D809B302}"/>
                  </a:ext>
                </a:extLst>
              </p:cNvPr>
              <p:cNvSpPr/>
              <p:nvPr/>
            </p:nvSpPr>
            <p:spPr>
              <a:xfrm>
                <a:off x="2322864" y="4825678"/>
                <a:ext cx="100099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계정</a:t>
                </a:r>
                <a:endPara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7CFA818F-CE94-4B1F-A4E6-B7BE01F7FE62}"/>
                  </a:ext>
                </a:extLst>
              </p:cNvPr>
              <p:cNvGrpSpPr/>
              <p:nvPr/>
            </p:nvGrpSpPr>
            <p:grpSpPr>
              <a:xfrm>
                <a:off x="4109350" y="3827770"/>
                <a:ext cx="2337332" cy="293134"/>
                <a:chOff x="4109350" y="3807672"/>
                <a:chExt cx="2337332" cy="530300"/>
              </a:xfrm>
            </p:grpSpPr>
            <p:sp>
              <p:nvSpPr>
                <p:cNvPr id="78" name="모서리가 둥근 직사각형 29">
                  <a:extLst>
                    <a:ext uri="{FF2B5EF4-FFF2-40B4-BE49-F238E27FC236}">
                      <a16:creationId xmlns:a16="http://schemas.microsoft.com/office/drawing/2014/main" id="{6B9E4E1B-787B-4DC7-A85F-DE74CD3975DF}"/>
                    </a:ext>
                  </a:extLst>
                </p:cNvPr>
                <p:cNvSpPr/>
                <p:nvPr/>
              </p:nvSpPr>
              <p:spPr>
                <a:xfrm>
                  <a:off x="4109350" y="3868329"/>
                  <a:ext cx="2303108" cy="463547"/>
                </a:xfrm>
                <a:prstGeom prst="roundRect">
                  <a:avLst>
                    <a:gd name="adj" fmla="val 106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DF9DA923-C1F2-4165-934A-CC5EA3389E31}"/>
                    </a:ext>
                  </a:extLst>
                </p:cNvPr>
                <p:cNvSpPr/>
                <p:nvPr/>
              </p:nvSpPr>
              <p:spPr>
                <a:xfrm>
                  <a:off x="4177656" y="4162913"/>
                  <a:ext cx="1899573" cy="2412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7F49AD0-EFFA-4640-934C-52CA171623BF}"/>
                    </a:ext>
                  </a:extLst>
                </p:cNvPr>
                <p:cNvSpPr/>
                <p:nvPr/>
              </p:nvSpPr>
              <p:spPr>
                <a:xfrm>
                  <a:off x="4177656" y="4162913"/>
                  <a:ext cx="1139744" cy="2412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1A349AD0-9683-4D20-AACC-B2E77CA82A29}"/>
                    </a:ext>
                  </a:extLst>
                </p:cNvPr>
                <p:cNvSpPr/>
                <p:nvPr/>
              </p:nvSpPr>
              <p:spPr>
                <a:xfrm>
                  <a:off x="6044178" y="4003898"/>
                  <a:ext cx="402504" cy="3340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60%</a:t>
                  </a:r>
                  <a:endParaRPr lang="en-US" altLang="ko-KR" sz="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EB3D0E65-22C5-46BD-A07D-8C71321E7BCF}"/>
                    </a:ext>
                  </a:extLst>
                </p:cNvPr>
                <p:cNvSpPr/>
                <p:nvPr/>
              </p:nvSpPr>
              <p:spPr>
                <a:xfrm>
                  <a:off x="4143513" y="3807672"/>
                  <a:ext cx="546945" cy="396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6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아이디 연동</a:t>
                  </a:r>
                  <a:endParaRPr lang="en-US" altLang="ko-KR" sz="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3F48461-AC4A-4426-8B3C-DFB1AEFE8BD2}"/>
                  </a:ext>
                </a:extLst>
              </p:cNvPr>
              <p:cNvGrpSpPr/>
              <p:nvPr/>
            </p:nvGrpSpPr>
            <p:grpSpPr>
              <a:xfrm>
                <a:off x="4109350" y="5424658"/>
                <a:ext cx="2303108" cy="601877"/>
                <a:chOff x="4109350" y="5079385"/>
                <a:chExt cx="2303108" cy="947150"/>
              </a:xfrm>
            </p:grpSpPr>
            <p:sp>
              <p:nvSpPr>
                <p:cNvPr id="89" name="모서리가 둥근 직사각형 51">
                  <a:extLst>
                    <a:ext uri="{FF2B5EF4-FFF2-40B4-BE49-F238E27FC236}">
                      <a16:creationId xmlns:a16="http://schemas.microsoft.com/office/drawing/2014/main" id="{18B864E9-DC9E-410D-96E0-C718C40C1730}"/>
                    </a:ext>
                  </a:extLst>
                </p:cNvPr>
                <p:cNvSpPr/>
                <p:nvPr/>
              </p:nvSpPr>
              <p:spPr>
                <a:xfrm>
                  <a:off x="4109350" y="5079385"/>
                  <a:ext cx="2303108" cy="947150"/>
                </a:xfrm>
                <a:prstGeom prst="roundRect">
                  <a:avLst>
                    <a:gd name="adj" fmla="val 106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0D1E4D91-5266-408A-A071-3336206D1408}"/>
                    </a:ext>
                  </a:extLst>
                </p:cNvPr>
                <p:cNvSpPr/>
                <p:nvPr/>
              </p:nvSpPr>
              <p:spPr>
                <a:xfrm>
                  <a:off x="4143513" y="5198458"/>
                  <a:ext cx="2213337" cy="7476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6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기타</a:t>
                  </a:r>
                  <a:endParaRPr lang="en-US" altLang="ko-KR" sz="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5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기타에 포함되는 내용 간략히 보기</a:t>
                  </a:r>
                  <a:endParaRPr lang="en-US" altLang="ko-KR" sz="5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aphicFrame>
            <p:nvGraphicFramePr>
              <p:cNvPr id="91" name="차트 90">
                <a:extLst>
                  <a:ext uri="{FF2B5EF4-FFF2-40B4-BE49-F238E27FC236}">
                    <a16:creationId xmlns:a16="http://schemas.microsoft.com/office/drawing/2014/main" id="{357DC7BC-5539-41B3-AAD7-EE7D9656C5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68718491"/>
                  </p:ext>
                </p:extLst>
              </p:nvPr>
            </p:nvGraphicFramePr>
            <p:xfrm>
              <a:off x="2030628" y="4072581"/>
              <a:ext cx="2767119" cy="184474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152" name="모서리가 둥근 직사각형 29">
                <a:extLst>
                  <a:ext uri="{FF2B5EF4-FFF2-40B4-BE49-F238E27FC236}">
                    <a16:creationId xmlns:a16="http://schemas.microsoft.com/office/drawing/2014/main" id="{0527CD47-5955-41AD-A6AF-7FD49379701E}"/>
                  </a:ext>
                </a:extLst>
              </p:cNvPr>
              <p:cNvSpPr/>
              <p:nvPr/>
            </p:nvSpPr>
            <p:spPr>
              <a:xfrm>
                <a:off x="4109350" y="4162217"/>
                <a:ext cx="2303108" cy="256235"/>
              </a:xfrm>
              <a:prstGeom prst="roundRect">
                <a:avLst>
                  <a:gd name="adj" fmla="val 106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FD8A0D9F-A824-49C4-A85A-B2B09F256A38}"/>
                  </a:ext>
                </a:extLst>
              </p:cNvPr>
              <p:cNvSpPr/>
              <p:nvPr/>
            </p:nvSpPr>
            <p:spPr>
              <a:xfrm>
                <a:off x="4177656" y="4325055"/>
                <a:ext cx="1899573" cy="133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0AFA81D5-3B04-4285-BC1F-1D3C3E4E22C1}"/>
                  </a:ext>
                </a:extLst>
              </p:cNvPr>
              <p:cNvSpPr/>
              <p:nvPr/>
            </p:nvSpPr>
            <p:spPr>
              <a:xfrm>
                <a:off x="4177656" y="4325055"/>
                <a:ext cx="284400" cy="1333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53BA1761-6CD7-4810-AADA-0DB546F8E8FD}"/>
                  </a:ext>
                </a:extLst>
              </p:cNvPr>
              <p:cNvSpPr/>
              <p:nvPr/>
            </p:nvSpPr>
            <p:spPr>
              <a:xfrm>
                <a:off x="6044178" y="4237156"/>
                <a:ext cx="402504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15%</a:t>
                </a:r>
                <a:endParaRPr lang="en-US" altLang="ko-KR" sz="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7556D329-797C-4A80-AD3C-336B2B2DF012}"/>
                  </a:ext>
                </a:extLst>
              </p:cNvPr>
              <p:cNvSpPr/>
              <p:nvPr/>
            </p:nvSpPr>
            <p:spPr>
              <a:xfrm>
                <a:off x="4143513" y="4128688"/>
                <a:ext cx="546945" cy="219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자동 로그인</a:t>
                </a:r>
                <a:endParaRPr lang="en-US" altLang="ko-KR" sz="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17B67E83-B414-4F77-9F8B-89334DD7E45D}"/>
                  </a:ext>
                </a:extLst>
              </p:cNvPr>
              <p:cNvGrpSpPr/>
              <p:nvPr/>
            </p:nvGrpSpPr>
            <p:grpSpPr>
              <a:xfrm>
                <a:off x="4109350" y="4429606"/>
                <a:ext cx="2337332" cy="293134"/>
                <a:chOff x="4109350" y="3807672"/>
                <a:chExt cx="2337332" cy="530300"/>
              </a:xfrm>
            </p:grpSpPr>
            <p:sp>
              <p:nvSpPr>
                <p:cNvPr id="158" name="모서리가 둥근 직사각형 29">
                  <a:extLst>
                    <a:ext uri="{FF2B5EF4-FFF2-40B4-BE49-F238E27FC236}">
                      <a16:creationId xmlns:a16="http://schemas.microsoft.com/office/drawing/2014/main" id="{1DD179A9-7DCF-4727-A3B4-AC3E67767973}"/>
                    </a:ext>
                  </a:extLst>
                </p:cNvPr>
                <p:cNvSpPr/>
                <p:nvPr/>
              </p:nvSpPr>
              <p:spPr>
                <a:xfrm>
                  <a:off x="4109350" y="3868329"/>
                  <a:ext cx="2303108" cy="463547"/>
                </a:xfrm>
                <a:prstGeom prst="roundRect">
                  <a:avLst>
                    <a:gd name="adj" fmla="val 106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652353B2-2E53-4519-B4E1-E4353C2C28FA}"/>
                    </a:ext>
                  </a:extLst>
                </p:cNvPr>
                <p:cNvSpPr/>
                <p:nvPr/>
              </p:nvSpPr>
              <p:spPr>
                <a:xfrm>
                  <a:off x="4177656" y="4162913"/>
                  <a:ext cx="1899573" cy="2412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9F4E48D3-E552-4E3A-BFB4-D0655241EE88}"/>
                    </a:ext>
                  </a:extLst>
                </p:cNvPr>
                <p:cNvSpPr/>
                <p:nvPr/>
              </p:nvSpPr>
              <p:spPr>
                <a:xfrm>
                  <a:off x="4177656" y="4162914"/>
                  <a:ext cx="216000" cy="2412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00F69F7-4C27-49B4-9E75-13542B32F66A}"/>
                    </a:ext>
                  </a:extLst>
                </p:cNvPr>
                <p:cNvSpPr/>
                <p:nvPr/>
              </p:nvSpPr>
              <p:spPr>
                <a:xfrm>
                  <a:off x="6044178" y="4003898"/>
                  <a:ext cx="402504" cy="3340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10%</a:t>
                  </a:r>
                  <a:endParaRPr lang="en-US" altLang="ko-KR" sz="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7D3AEF96-0F20-4BAA-83EE-75043C0810F2}"/>
                    </a:ext>
                  </a:extLst>
                </p:cNvPr>
                <p:cNvSpPr/>
                <p:nvPr/>
              </p:nvSpPr>
              <p:spPr>
                <a:xfrm>
                  <a:off x="4143513" y="3807672"/>
                  <a:ext cx="460382" cy="396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6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로그아웃</a:t>
                  </a:r>
                  <a:endParaRPr lang="en-US" altLang="ko-KR" sz="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F478C4AE-AA82-4F19-A7E4-51EBBE49DC9D}"/>
                  </a:ext>
                </a:extLst>
              </p:cNvPr>
              <p:cNvGrpSpPr/>
              <p:nvPr/>
            </p:nvGrpSpPr>
            <p:grpSpPr>
              <a:xfrm>
                <a:off x="4109350" y="4730524"/>
                <a:ext cx="2337332" cy="293134"/>
                <a:chOff x="4109350" y="3807672"/>
                <a:chExt cx="2337332" cy="530300"/>
              </a:xfrm>
            </p:grpSpPr>
            <p:sp>
              <p:nvSpPr>
                <p:cNvPr id="164" name="모서리가 둥근 직사각형 29">
                  <a:extLst>
                    <a:ext uri="{FF2B5EF4-FFF2-40B4-BE49-F238E27FC236}">
                      <a16:creationId xmlns:a16="http://schemas.microsoft.com/office/drawing/2014/main" id="{B1C29155-A199-4239-BF11-767E78B8DA19}"/>
                    </a:ext>
                  </a:extLst>
                </p:cNvPr>
                <p:cNvSpPr/>
                <p:nvPr/>
              </p:nvSpPr>
              <p:spPr>
                <a:xfrm>
                  <a:off x="4109350" y="3868329"/>
                  <a:ext cx="2303108" cy="463547"/>
                </a:xfrm>
                <a:prstGeom prst="roundRect">
                  <a:avLst>
                    <a:gd name="adj" fmla="val 106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12778AB0-31F1-4B10-A89A-B2B7E1064AE7}"/>
                    </a:ext>
                  </a:extLst>
                </p:cNvPr>
                <p:cNvSpPr/>
                <p:nvPr/>
              </p:nvSpPr>
              <p:spPr>
                <a:xfrm>
                  <a:off x="4177656" y="4162913"/>
                  <a:ext cx="1899573" cy="2412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18336384-8AC4-4894-9ED5-36EBEF57C91B}"/>
                    </a:ext>
                  </a:extLst>
                </p:cNvPr>
                <p:cNvSpPr/>
                <p:nvPr/>
              </p:nvSpPr>
              <p:spPr>
                <a:xfrm>
                  <a:off x="4177656" y="4162914"/>
                  <a:ext cx="198000" cy="2412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CE225BDE-470E-4F3F-8A66-4BF3E9469EE2}"/>
                    </a:ext>
                  </a:extLst>
                </p:cNvPr>
                <p:cNvSpPr/>
                <p:nvPr/>
              </p:nvSpPr>
              <p:spPr>
                <a:xfrm>
                  <a:off x="6044178" y="4003898"/>
                  <a:ext cx="402504" cy="3340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8%</a:t>
                  </a:r>
                  <a:endParaRPr lang="en-US" altLang="ko-KR" sz="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B9C864C7-53D5-4E3B-B790-36869D0FB8C0}"/>
                    </a:ext>
                  </a:extLst>
                </p:cNvPr>
                <p:cNvSpPr/>
                <p:nvPr/>
              </p:nvSpPr>
              <p:spPr>
                <a:xfrm>
                  <a:off x="4143513" y="3807672"/>
                  <a:ext cx="460382" cy="396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6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개인정보</a:t>
                  </a:r>
                  <a:endParaRPr lang="en-US" altLang="ko-KR" sz="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48053901-E2D8-43C1-81C1-A94081C8AD6C}"/>
                  </a:ext>
                </a:extLst>
              </p:cNvPr>
              <p:cNvGrpSpPr/>
              <p:nvPr/>
            </p:nvGrpSpPr>
            <p:grpSpPr>
              <a:xfrm>
                <a:off x="4109350" y="5031442"/>
                <a:ext cx="2337332" cy="293134"/>
                <a:chOff x="4109350" y="3807672"/>
                <a:chExt cx="2337332" cy="530300"/>
              </a:xfrm>
            </p:grpSpPr>
            <p:sp>
              <p:nvSpPr>
                <p:cNvPr id="170" name="모서리가 둥근 직사각형 29">
                  <a:extLst>
                    <a:ext uri="{FF2B5EF4-FFF2-40B4-BE49-F238E27FC236}">
                      <a16:creationId xmlns:a16="http://schemas.microsoft.com/office/drawing/2014/main" id="{2E4337F7-81B0-4FC7-88AA-150D1A173166}"/>
                    </a:ext>
                  </a:extLst>
                </p:cNvPr>
                <p:cNvSpPr/>
                <p:nvPr/>
              </p:nvSpPr>
              <p:spPr>
                <a:xfrm>
                  <a:off x="4109350" y="3868329"/>
                  <a:ext cx="2303108" cy="463547"/>
                </a:xfrm>
                <a:prstGeom prst="roundRect">
                  <a:avLst>
                    <a:gd name="adj" fmla="val 106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DF818D82-5B19-4C79-8BE2-A7C7520CD7A7}"/>
                    </a:ext>
                  </a:extLst>
                </p:cNvPr>
                <p:cNvSpPr/>
                <p:nvPr/>
              </p:nvSpPr>
              <p:spPr>
                <a:xfrm>
                  <a:off x="4177656" y="4162913"/>
                  <a:ext cx="1899573" cy="2412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B501221C-280A-41C2-BFC2-7A97669FE271}"/>
                    </a:ext>
                  </a:extLst>
                </p:cNvPr>
                <p:cNvSpPr/>
                <p:nvPr/>
              </p:nvSpPr>
              <p:spPr>
                <a:xfrm>
                  <a:off x="4177656" y="4162914"/>
                  <a:ext cx="172800" cy="2412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DB3439AA-F1C3-4F07-9718-DC17F7EDE5A0}"/>
                    </a:ext>
                  </a:extLst>
                </p:cNvPr>
                <p:cNvSpPr/>
                <p:nvPr/>
              </p:nvSpPr>
              <p:spPr>
                <a:xfrm>
                  <a:off x="6044178" y="4003898"/>
                  <a:ext cx="402504" cy="3340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5%</a:t>
                  </a:r>
                  <a:endParaRPr lang="en-US" altLang="ko-KR" sz="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939F8A84-4FF4-47DC-8436-F4EC83CB8151}"/>
                    </a:ext>
                  </a:extLst>
                </p:cNvPr>
                <p:cNvSpPr/>
                <p:nvPr/>
              </p:nvSpPr>
              <p:spPr>
                <a:xfrm>
                  <a:off x="4143513" y="3807672"/>
                  <a:ext cx="391454" cy="396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6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닉네임</a:t>
                  </a:r>
                  <a:endParaRPr lang="en-US" altLang="ko-KR" sz="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F6587D0D-1C7E-495A-8685-7FCFA0DC9056}"/>
                  </a:ext>
                </a:extLst>
              </p:cNvPr>
              <p:cNvSpPr/>
              <p:nvPr/>
            </p:nvSpPr>
            <p:spPr>
              <a:xfrm>
                <a:off x="4177656" y="5750429"/>
                <a:ext cx="1899573" cy="133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BD4CBC7E-C18C-468E-83EA-2CE2C3BCA22C}"/>
                  </a:ext>
                </a:extLst>
              </p:cNvPr>
              <p:cNvSpPr/>
              <p:nvPr/>
            </p:nvSpPr>
            <p:spPr>
              <a:xfrm>
                <a:off x="4177656" y="5750429"/>
                <a:ext cx="108000" cy="1333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B7F83397-713D-4E2E-8DFF-31416543927B}"/>
                  </a:ext>
                </a:extLst>
              </p:cNvPr>
              <p:cNvSpPr/>
              <p:nvPr/>
            </p:nvSpPr>
            <p:spPr>
              <a:xfrm>
                <a:off x="6045861" y="5661451"/>
                <a:ext cx="402504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2%</a:t>
                </a:r>
                <a:endParaRPr lang="en-US" altLang="ko-KR" sz="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178" name="표 177">
            <a:extLst>
              <a:ext uri="{FF2B5EF4-FFF2-40B4-BE49-F238E27FC236}">
                <a16:creationId xmlns:a16="http://schemas.microsoft.com/office/drawing/2014/main" id="{C982BCD8-8014-4A32-9DF2-E5B93549B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38337"/>
              </p:ext>
            </p:extLst>
          </p:nvPr>
        </p:nvGraphicFramePr>
        <p:xfrm>
          <a:off x="874239" y="1577699"/>
          <a:ext cx="104243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94">
                  <a:extLst>
                    <a:ext uri="{9D8B030D-6E8A-4147-A177-3AD203B41FA5}">
                      <a16:colId xmlns:a16="http://schemas.microsoft.com/office/drawing/2014/main" val="2297205568"/>
                    </a:ext>
                  </a:extLst>
                </a:gridCol>
                <a:gridCol w="3456984">
                  <a:extLst>
                    <a:ext uri="{9D8B030D-6E8A-4147-A177-3AD203B41FA5}">
                      <a16:colId xmlns:a16="http://schemas.microsoft.com/office/drawing/2014/main" val="101693953"/>
                    </a:ext>
                  </a:extLst>
                </a:gridCol>
                <a:gridCol w="1744195">
                  <a:extLst>
                    <a:ext uri="{9D8B030D-6E8A-4147-A177-3AD203B41FA5}">
                      <a16:colId xmlns:a16="http://schemas.microsoft.com/office/drawing/2014/main" val="57431967"/>
                    </a:ext>
                  </a:extLst>
                </a:gridCol>
                <a:gridCol w="3462065">
                  <a:extLst>
                    <a:ext uri="{9D8B030D-6E8A-4147-A177-3AD203B41FA5}">
                      <a16:colId xmlns:a16="http://schemas.microsoft.com/office/drawing/2014/main" val="2607641122"/>
                    </a:ext>
                  </a:extLst>
                </a:gridCol>
              </a:tblGrid>
              <a:tr h="20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Review Analysis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16576"/>
                  </a:ext>
                </a:extLst>
              </a:tr>
              <a:tr h="27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선택한 카테고리에 해당하는 리뷰를 더 자세하게 하위 카테고리로 분류하여 보여주는 화면이다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리뷰의 수를 카운트한 결과를 전체 퍼센트로 나타낸다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0184"/>
                  </a:ext>
                </a:extLst>
              </a:tr>
            </a:tbl>
          </a:graphicData>
        </a:graphic>
      </p:graphicFrame>
      <p:graphicFrame>
        <p:nvGraphicFramePr>
          <p:cNvPr id="179" name="표 178">
            <a:extLst>
              <a:ext uri="{FF2B5EF4-FFF2-40B4-BE49-F238E27FC236}">
                <a16:creationId xmlns:a16="http://schemas.microsoft.com/office/drawing/2014/main" id="{240CCCF0-BFFA-435F-AE5A-7A1C9EF32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35328"/>
              </p:ext>
            </p:extLst>
          </p:nvPr>
        </p:nvGraphicFramePr>
        <p:xfrm>
          <a:off x="7996889" y="2549341"/>
          <a:ext cx="3301689" cy="375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23">
                  <a:extLst>
                    <a:ext uri="{9D8B030D-6E8A-4147-A177-3AD203B41FA5}">
                      <a16:colId xmlns:a16="http://schemas.microsoft.com/office/drawing/2014/main" val="2084291517"/>
                    </a:ext>
                  </a:extLst>
                </a:gridCol>
                <a:gridCol w="2660366">
                  <a:extLst>
                    <a:ext uri="{9D8B030D-6E8A-4147-A177-3AD203B41FA5}">
                      <a16:colId xmlns:a16="http://schemas.microsoft.com/office/drawing/2014/main" val="1254302885"/>
                    </a:ext>
                  </a:extLst>
                </a:gridCol>
              </a:tblGrid>
              <a:tr h="38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5422"/>
                  </a:ext>
                </a:extLst>
              </a:tr>
              <a:tr h="6178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사용자가 선택한 어플리케이션의 이름을 보여준다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72351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어플리케이션 안에서 사용자가 선택한 상위 카테고리에 대한 분석 결과를 대략적으로 보여준다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카테고리들의 비율을 차트 혹은 그래프로 시각화 하여 차지하고 있는 비중을 보여준다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05740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하위 카테고리의 내용을 보여주고 각 카테고리의 비율을 퍼센트로 보여주고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클릭하면 해당 하위 카테고리에 대한 리뷰를 직접 볼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685373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하위 카테고리 안에서 비중이 적거나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분류되지 않은 리뷰들을 기타 카테고리로 묶어서 보여준다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85629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2BEB35BF-633B-4E95-93F3-4F1BD5D3579D}"/>
              </a:ext>
            </a:extLst>
          </p:cNvPr>
          <p:cNvSpPr/>
          <p:nvPr/>
        </p:nvSpPr>
        <p:spPr>
          <a:xfrm>
            <a:off x="1297127" y="3334456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6AE4346-919F-49B6-82A9-30AF4813E68A}"/>
              </a:ext>
            </a:extLst>
          </p:cNvPr>
          <p:cNvSpPr/>
          <p:nvPr/>
        </p:nvSpPr>
        <p:spPr>
          <a:xfrm>
            <a:off x="2521660" y="4698321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23804C2-895D-4B6E-8BAA-A1DC1785C75C}"/>
              </a:ext>
            </a:extLst>
          </p:cNvPr>
          <p:cNvSpPr/>
          <p:nvPr/>
        </p:nvSpPr>
        <p:spPr>
          <a:xfrm>
            <a:off x="4071954" y="3729024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C5EB1A5-B3BE-4922-AE50-5292F4169A3E}"/>
              </a:ext>
            </a:extLst>
          </p:cNvPr>
          <p:cNvSpPr/>
          <p:nvPr/>
        </p:nvSpPr>
        <p:spPr>
          <a:xfrm>
            <a:off x="4071167" y="5422875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AF06DE4-2C73-48A8-A609-B04D7FF2BA5D}"/>
              </a:ext>
            </a:extLst>
          </p:cNvPr>
          <p:cNvSpPr/>
          <p:nvPr/>
        </p:nvSpPr>
        <p:spPr>
          <a:xfrm>
            <a:off x="8162230" y="3112951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3CE58A5-C8CA-49A6-9098-9E3731DC797A}"/>
              </a:ext>
            </a:extLst>
          </p:cNvPr>
          <p:cNvSpPr/>
          <p:nvPr/>
        </p:nvSpPr>
        <p:spPr>
          <a:xfrm>
            <a:off x="8162230" y="3933085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1AC774A-EA56-49A0-8CEF-5EDA4F150A9A}"/>
              </a:ext>
            </a:extLst>
          </p:cNvPr>
          <p:cNvSpPr/>
          <p:nvPr/>
        </p:nvSpPr>
        <p:spPr>
          <a:xfrm>
            <a:off x="8162230" y="4876922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00E89E3-09D4-4025-A434-1E4ADF616F26}"/>
              </a:ext>
            </a:extLst>
          </p:cNvPr>
          <p:cNvSpPr/>
          <p:nvPr/>
        </p:nvSpPr>
        <p:spPr>
          <a:xfrm>
            <a:off x="8151721" y="5748246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C9CDE6D-D17B-47F8-AF60-DC54CF38C074}"/>
              </a:ext>
            </a:extLst>
          </p:cNvPr>
          <p:cNvSpPr/>
          <p:nvPr/>
        </p:nvSpPr>
        <p:spPr>
          <a:xfrm>
            <a:off x="3322802" y="5599782"/>
            <a:ext cx="32252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D92D06-0B0D-4F75-AE25-B9BDF3C29FAE}"/>
              </a:ext>
            </a:extLst>
          </p:cNvPr>
          <p:cNvSpPr/>
          <p:nvPr/>
        </p:nvSpPr>
        <p:spPr>
          <a:xfrm>
            <a:off x="2959294" y="4069913"/>
            <a:ext cx="32252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C96CF8C-837C-4BE0-A499-8078355DC9F8}"/>
              </a:ext>
            </a:extLst>
          </p:cNvPr>
          <p:cNvSpPr/>
          <p:nvPr/>
        </p:nvSpPr>
        <p:spPr>
          <a:xfrm>
            <a:off x="2081714" y="5579746"/>
            <a:ext cx="32252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E50D52-4F89-4970-A7BB-B58953779480}"/>
              </a:ext>
            </a:extLst>
          </p:cNvPr>
          <p:cNvSpPr/>
          <p:nvPr/>
        </p:nvSpPr>
        <p:spPr>
          <a:xfrm>
            <a:off x="1836810" y="5174294"/>
            <a:ext cx="32252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연출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7D6E723-BF50-431B-80FD-8F3B1A6C6B9C}"/>
              </a:ext>
            </a:extLst>
          </p:cNvPr>
          <p:cNvSpPr/>
          <p:nvPr/>
        </p:nvSpPr>
        <p:spPr>
          <a:xfrm>
            <a:off x="1848610" y="4481109"/>
            <a:ext cx="39145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D1C1B2B-849C-4BA9-820A-30E4D6E69DC6}"/>
              </a:ext>
            </a:extLst>
          </p:cNvPr>
          <p:cNvSpPr/>
          <p:nvPr/>
        </p:nvSpPr>
        <p:spPr>
          <a:xfrm>
            <a:off x="2279006" y="4106809"/>
            <a:ext cx="39145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1986F92-F1B0-4772-93BC-70CEDDAEE931}"/>
              </a:ext>
            </a:extLst>
          </p:cNvPr>
          <p:cNvSpPr/>
          <p:nvPr/>
        </p:nvSpPr>
        <p:spPr>
          <a:xfrm>
            <a:off x="2624065" y="4048832"/>
            <a:ext cx="32252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2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4822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UI / UX )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943B9A-A676-40BD-A9B6-C4A821399F0D}"/>
              </a:ext>
            </a:extLst>
          </p:cNvPr>
          <p:cNvGrpSpPr/>
          <p:nvPr/>
        </p:nvGrpSpPr>
        <p:grpSpPr>
          <a:xfrm>
            <a:off x="637459" y="2819400"/>
            <a:ext cx="6611065" cy="3433105"/>
            <a:chOff x="637459" y="2819400"/>
            <a:chExt cx="6611065" cy="3433105"/>
          </a:xfrm>
        </p:grpSpPr>
        <p:sp>
          <p:nvSpPr>
            <p:cNvPr id="106" name="모서리가 둥근 직사각형 4">
              <a:extLst>
                <a:ext uri="{FF2B5EF4-FFF2-40B4-BE49-F238E27FC236}">
                  <a16:creationId xmlns:a16="http://schemas.microsoft.com/office/drawing/2014/main" id="{07843586-3494-4191-95AA-19CEEDC3858D}"/>
                </a:ext>
              </a:extLst>
            </p:cNvPr>
            <p:cNvSpPr/>
            <p:nvPr/>
          </p:nvSpPr>
          <p:spPr>
            <a:xfrm>
              <a:off x="637459" y="2819400"/>
              <a:ext cx="6611065" cy="3433105"/>
            </a:xfrm>
            <a:prstGeom prst="roundRect">
              <a:avLst>
                <a:gd name="adj" fmla="val 4810"/>
              </a:avLst>
            </a:prstGeom>
            <a:solidFill>
              <a:srgbClr val="264259"/>
            </a:solidFill>
            <a:ln w="63500">
              <a:solidFill>
                <a:schemeClr val="tx2">
                  <a:lumMod val="50000"/>
                </a:schemeClr>
              </a:solidFill>
            </a:ln>
            <a:effectLst>
              <a:outerShdw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7" name="양쪽 모서리가 둥근 사각형 5">
              <a:extLst>
                <a:ext uri="{FF2B5EF4-FFF2-40B4-BE49-F238E27FC236}">
                  <a16:creationId xmlns:a16="http://schemas.microsoft.com/office/drawing/2014/main" id="{3B9E1503-4003-4F19-9AD3-F2A7C3AD5566}"/>
                </a:ext>
              </a:extLst>
            </p:cNvPr>
            <p:cNvSpPr/>
            <p:nvPr/>
          </p:nvSpPr>
          <p:spPr>
            <a:xfrm rot="5400000">
              <a:off x="2517113" y="1513911"/>
              <a:ext cx="3372756" cy="6044082"/>
            </a:xfrm>
            <a:prstGeom prst="round2SameRect">
              <a:avLst>
                <a:gd name="adj1" fmla="val 4506"/>
                <a:gd name="adj2" fmla="val 3252"/>
              </a:avLst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E35682C0-CA1C-4E2C-B762-BA0D84272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5" y="5285608"/>
              <a:ext cx="105367" cy="13905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B6BA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15D9A32-575E-4E49-8947-29BB91623609}"/>
                </a:ext>
              </a:extLst>
            </p:cNvPr>
            <p:cNvSpPr/>
            <p:nvPr/>
          </p:nvSpPr>
          <p:spPr>
            <a:xfrm>
              <a:off x="789065" y="3038317"/>
              <a:ext cx="240793" cy="24079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A89B8587-8269-413A-B91F-64D337445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38" y="3071290"/>
              <a:ext cx="174847" cy="174847"/>
            </a:xfrm>
            <a:prstGeom prst="rect">
              <a:avLst/>
            </a:prstGeom>
          </p:spPr>
        </p:pic>
        <p:sp>
          <p:nvSpPr>
            <p:cNvPr id="113" name="모서리가 둥근 직사각형 31">
              <a:extLst>
                <a:ext uri="{FF2B5EF4-FFF2-40B4-BE49-F238E27FC236}">
                  <a16:creationId xmlns:a16="http://schemas.microsoft.com/office/drawing/2014/main" id="{54E39A67-28FB-456A-A1E9-4975F367BFC3}"/>
                </a:ext>
              </a:extLst>
            </p:cNvPr>
            <p:cNvSpPr/>
            <p:nvPr/>
          </p:nvSpPr>
          <p:spPr>
            <a:xfrm>
              <a:off x="786096" y="3642154"/>
              <a:ext cx="246717" cy="246717"/>
            </a:xfrm>
            <a:prstGeom prst="roundRect">
              <a:avLst/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54633DE2-58D0-466A-A0A4-E547ABC3D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952" y="3731603"/>
              <a:ext cx="121892" cy="108302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B83B7EAE-4E15-41A3-A7F3-770F8D9A1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614" y="3704223"/>
              <a:ext cx="170567" cy="79908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452E551-F8BC-4242-901D-AA117C2B7023}"/>
                </a:ext>
              </a:extLst>
            </p:cNvPr>
            <p:cNvSpPr/>
            <p:nvPr/>
          </p:nvSpPr>
          <p:spPr>
            <a:xfrm>
              <a:off x="1347231" y="2995376"/>
              <a:ext cx="1624206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4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Review Analysis</a:t>
              </a: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ACBB838D-3EF1-4B88-A181-60072FD68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90" y="5933463"/>
              <a:ext cx="191211" cy="191211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5357C1B0-FC14-4E32-A170-7BAC9BC65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18" y="4876922"/>
              <a:ext cx="194936" cy="157165"/>
            </a:xfrm>
            <a:prstGeom prst="rect">
              <a:avLst/>
            </a:prstGeom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59E74695-9467-41D8-A774-B1958D76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78" y="4117532"/>
              <a:ext cx="148957" cy="148957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59D98906-48B9-4EF6-A659-0568E733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38" y="4495150"/>
              <a:ext cx="191211" cy="191211"/>
            </a:xfrm>
            <a:prstGeom prst="rect">
              <a:avLst/>
            </a:prstGeom>
          </p:spPr>
        </p:pic>
      </p:grpSp>
      <p:sp>
        <p:nvSpPr>
          <p:cNvPr id="73" name="양쪽 모서리가 둥근 사각형 54">
            <a:extLst>
              <a:ext uri="{FF2B5EF4-FFF2-40B4-BE49-F238E27FC236}">
                <a16:creationId xmlns:a16="http://schemas.microsoft.com/office/drawing/2014/main" id="{F06DC851-8905-4A39-BC1E-E1B76DF5DDF3}"/>
              </a:ext>
            </a:extLst>
          </p:cNvPr>
          <p:cNvSpPr/>
          <p:nvPr/>
        </p:nvSpPr>
        <p:spPr>
          <a:xfrm>
            <a:off x="1433955" y="3489089"/>
            <a:ext cx="772964" cy="260186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46ACA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 APP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A32BF1-58B3-426F-A679-C5BE0AB348E8}"/>
              </a:ext>
            </a:extLst>
          </p:cNvPr>
          <p:cNvSpPr/>
          <p:nvPr/>
        </p:nvSpPr>
        <p:spPr>
          <a:xfrm>
            <a:off x="1930068" y="3475122"/>
            <a:ext cx="2588529" cy="282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900" b="1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   </a:t>
            </a: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   </a:t>
            </a: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연동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EDB14D1-BA34-4F22-87A8-00BBC700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58605"/>
              </p:ext>
            </p:extLst>
          </p:nvPr>
        </p:nvGraphicFramePr>
        <p:xfrm>
          <a:off x="1725623" y="4134676"/>
          <a:ext cx="4535518" cy="207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du**a</a:t>
                      </a:r>
                      <a:endParaRPr lang="ko-KR" altLang="en-US" sz="9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7615" marR="47615" marT="23809" marB="23809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안녕하세요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아이폰 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6s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게임 이용하고 있는 유저입니다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핸드폰 문제인지 아니면  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연동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문제인지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실행시마다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  연동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 놓은 게  계속 풀리네요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 부분 개선 부탁드립니다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게임은 너무 재밌어요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!!</a:t>
                      </a:r>
                      <a:endParaRPr lang="ko-KR" altLang="en-US" sz="900" b="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7615" marR="47615" marT="23809" marB="23809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Jeon**r2</a:t>
                      </a:r>
                      <a:endParaRPr lang="ko-KR" altLang="en-US" sz="9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7615" marR="47615" marT="23809" marB="23809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웬만하면  리뷰도  잘  안 달고  후기  같은 것도 잘  안 남기는데  접속할 때마다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연동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풀리는 건  너무한 거 아닌가요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후기 보니까 비슷한 글도 많은데  왜  패치 안 하는지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 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답답해서 한 자 적고 갑니다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</a:p>
                  </a:txBody>
                  <a:tcPr marL="47615" marR="47615" marT="23809" marB="23809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woo**</a:t>
                      </a:r>
                      <a:r>
                        <a:rPr lang="en-US" altLang="ko-KR" sz="900" b="1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ie</a:t>
                      </a:r>
                      <a:endParaRPr lang="ko-KR" altLang="en-US" sz="9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7615" marR="47615" marT="23809" marB="23809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카카오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연동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왜  안되죠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 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연동하기 누르면 자꾸 튕기고 다시 게임 들어가면 재 시작되네요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r>
                        <a:rPr lang="ko-KR" altLang="en-US" sz="900" b="0" spc="-1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ㅠㅠㅠ</a:t>
                      </a:r>
                      <a:endParaRPr lang="ko-KR" altLang="en-US" sz="900" b="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7615" marR="47615" marT="23809" marB="23809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sim**12</a:t>
                      </a:r>
                      <a:endParaRPr lang="ko-KR" altLang="en-US" sz="900" b="1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7615" marR="47615" marT="23809" marB="23809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44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 게임 접은 지 한참 됐는데  카카오 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랑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연동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해서 그런지 시도때도 없이 광고메시지와 이상한 선물 메시지가 자꾸 오네요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차단하는 방법도 찾기 힘들고</a:t>
                      </a:r>
                      <a:r>
                        <a:rPr lang="en-US" altLang="ko-KR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 </a:t>
                      </a:r>
                      <a:r>
                        <a:rPr lang="ko-KR" altLang="en-US" sz="900" b="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게임은 뭐 그냥 그래요</a:t>
                      </a:r>
                    </a:p>
                  </a:txBody>
                  <a:tcPr marL="47615" marR="47615" marT="23809" marB="23809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44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1E3075F9-4074-41F3-9A92-B79E44543AAC}"/>
              </a:ext>
            </a:extLst>
          </p:cNvPr>
          <p:cNvGrpSpPr/>
          <p:nvPr/>
        </p:nvGrpSpPr>
        <p:grpSpPr>
          <a:xfrm>
            <a:off x="1714902" y="3878801"/>
            <a:ext cx="4555892" cy="257285"/>
            <a:chOff x="534669" y="2082800"/>
            <a:chExt cx="9581203" cy="503238"/>
          </a:xfrm>
          <a:solidFill>
            <a:srgbClr val="46ACA1"/>
          </a:solidFill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1FB87C79-6020-40B4-B095-C1BF154E99EA}"/>
                </a:ext>
              </a:extLst>
            </p:cNvPr>
            <p:cNvGrpSpPr/>
            <p:nvPr/>
          </p:nvGrpSpPr>
          <p:grpSpPr>
            <a:xfrm>
              <a:off x="534669" y="2082800"/>
              <a:ext cx="9581203" cy="503238"/>
              <a:chOff x="534669" y="2082800"/>
              <a:chExt cx="9581203" cy="503238"/>
            </a:xfrm>
            <a:grpFill/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B9ACFF78-D02C-43CB-99D5-7065EBE2A2BA}"/>
                  </a:ext>
                </a:extLst>
              </p:cNvPr>
              <p:cNvSpPr/>
              <p:nvPr/>
            </p:nvSpPr>
            <p:spPr>
              <a:xfrm>
                <a:off x="534669" y="2082800"/>
                <a:ext cx="9581203" cy="503238"/>
              </a:xfrm>
              <a:prstGeom prst="round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579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307EB0DE-8214-4FF4-BD35-3F2B95170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2433" y="2183210"/>
                <a:ext cx="0" cy="302419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1812D23-45B1-4177-B9CE-5FA5A2A0EEA3}"/>
                </a:ext>
              </a:extLst>
            </p:cNvPr>
            <p:cNvSpPr/>
            <p:nvPr/>
          </p:nvSpPr>
          <p:spPr>
            <a:xfrm>
              <a:off x="534669" y="2208496"/>
              <a:ext cx="1267748" cy="2708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9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아이디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DAF052A-45D7-4042-81B0-BF1196C24439}"/>
                </a:ext>
              </a:extLst>
            </p:cNvPr>
            <p:cNvSpPr/>
            <p:nvPr/>
          </p:nvSpPr>
          <p:spPr>
            <a:xfrm>
              <a:off x="4314867" y="2208496"/>
              <a:ext cx="2070106" cy="2708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9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 뷰</a:t>
              </a: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A6C4A2-A35F-42FE-9525-7D33FF79A789}"/>
              </a:ext>
            </a:extLst>
          </p:cNvPr>
          <p:cNvCxnSpPr/>
          <p:nvPr/>
        </p:nvCxnSpPr>
        <p:spPr>
          <a:xfrm>
            <a:off x="1725623" y="6206436"/>
            <a:ext cx="4546239" cy="0"/>
          </a:xfrm>
          <a:prstGeom prst="line">
            <a:avLst/>
          </a:prstGeom>
          <a:ln w="28575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F1D8C8A-9D61-4CFA-BA5A-5B5338469D3F}"/>
              </a:ext>
            </a:extLst>
          </p:cNvPr>
          <p:cNvCxnSpPr/>
          <p:nvPr/>
        </p:nvCxnSpPr>
        <p:spPr>
          <a:xfrm>
            <a:off x="1725623" y="6139860"/>
            <a:ext cx="4546239" cy="0"/>
          </a:xfrm>
          <a:prstGeom prst="line">
            <a:avLst/>
          </a:prstGeom>
          <a:ln w="28575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4C6F09B-857E-4C3A-B99F-CA53306A1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10197" y="3888871"/>
            <a:ext cx="89013" cy="2333457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AABCCFA9-DCB5-4067-A358-FEE686FF7EF3}"/>
              </a:ext>
            </a:extLst>
          </p:cNvPr>
          <p:cNvGrpSpPr/>
          <p:nvPr/>
        </p:nvGrpSpPr>
        <p:grpSpPr>
          <a:xfrm>
            <a:off x="5267224" y="3551087"/>
            <a:ext cx="1042973" cy="206805"/>
            <a:chOff x="6320811" y="241300"/>
            <a:chExt cx="1921489" cy="381000"/>
          </a:xfrm>
          <a:solidFill>
            <a:schemeClr val="tx2"/>
          </a:solidFill>
        </p:grpSpPr>
        <p:sp>
          <p:nvSpPr>
            <p:cNvPr id="95" name="순서도: 처리 94">
              <a:extLst>
                <a:ext uri="{FF2B5EF4-FFF2-40B4-BE49-F238E27FC236}">
                  <a16:creationId xmlns:a16="http://schemas.microsoft.com/office/drawing/2014/main" id="{05AFB35F-C421-45AA-9E7F-482CA03D1253}"/>
                </a:ext>
              </a:extLst>
            </p:cNvPr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감정분석 보기</a:t>
              </a:r>
              <a:endParaRPr lang="ko-KR" altLang="en-US" sz="7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9ECB13B9-B356-41ED-BCC4-3A67B41F50F9}"/>
                </a:ext>
              </a:extLst>
            </p:cNvPr>
            <p:cNvSpPr/>
            <p:nvPr/>
          </p:nvSpPr>
          <p:spPr>
            <a:xfrm rot="16200000">
              <a:off x="6363957" y="286280"/>
              <a:ext cx="158797" cy="2450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4495358-C93F-4F9A-ABD2-0C1F750AE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00845"/>
              </p:ext>
            </p:extLst>
          </p:nvPr>
        </p:nvGraphicFramePr>
        <p:xfrm>
          <a:off x="874239" y="1577699"/>
          <a:ext cx="104243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94">
                  <a:extLst>
                    <a:ext uri="{9D8B030D-6E8A-4147-A177-3AD203B41FA5}">
                      <a16:colId xmlns:a16="http://schemas.microsoft.com/office/drawing/2014/main" val="2297205568"/>
                    </a:ext>
                  </a:extLst>
                </a:gridCol>
                <a:gridCol w="3456984">
                  <a:extLst>
                    <a:ext uri="{9D8B030D-6E8A-4147-A177-3AD203B41FA5}">
                      <a16:colId xmlns:a16="http://schemas.microsoft.com/office/drawing/2014/main" val="101693953"/>
                    </a:ext>
                  </a:extLst>
                </a:gridCol>
                <a:gridCol w="1744195">
                  <a:extLst>
                    <a:ext uri="{9D8B030D-6E8A-4147-A177-3AD203B41FA5}">
                      <a16:colId xmlns:a16="http://schemas.microsoft.com/office/drawing/2014/main" val="57431967"/>
                    </a:ext>
                  </a:extLst>
                </a:gridCol>
                <a:gridCol w="3462065">
                  <a:extLst>
                    <a:ext uri="{9D8B030D-6E8A-4147-A177-3AD203B41FA5}">
                      <a16:colId xmlns:a16="http://schemas.microsoft.com/office/drawing/2014/main" val="2607641122"/>
                    </a:ext>
                  </a:extLst>
                </a:gridCol>
              </a:tblGrid>
              <a:tr h="20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Review Detail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상세보기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16576"/>
                  </a:ext>
                </a:extLst>
              </a:tr>
              <a:tr h="27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선택한 카테고리의 리뷰들을 모아서 볼 수 있는 화면이다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작성자의 아이디와 평점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그리고 리뷰 전체에 대한 내용을 확인 가능하다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0184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35225F71-38E3-418A-A935-423C166CF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07913"/>
              </p:ext>
            </p:extLst>
          </p:nvPr>
        </p:nvGraphicFramePr>
        <p:xfrm>
          <a:off x="7996889" y="2549341"/>
          <a:ext cx="3301689" cy="2757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23">
                  <a:extLst>
                    <a:ext uri="{9D8B030D-6E8A-4147-A177-3AD203B41FA5}">
                      <a16:colId xmlns:a16="http://schemas.microsoft.com/office/drawing/2014/main" val="2084291517"/>
                    </a:ext>
                  </a:extLst>
                </a:gridCol>
                <a:gridCol w="2660366">
                  <a:extLst>
                    <a:ext uri="{9D8B030D-6E8A-4147-A177-3AD203B41FA5}">
                      <a16:colId xmlns:a16="http://schemas.microsoft.com/office/drawing/2014/main" val="1254302885"/>
                    </a:ext>
                  </a:extLst>
                </a:gridCol>
              </a:tblGrid>
              <a:tr h="38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5422"/>
                  </a:ext>
                </a:extLst>
              </a:tr>
              <a:tr h="6178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선택되어 있는 카테고리를 표시해주고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카테고리를 선택 시 뒤로 이동 가능하다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72351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카테고리에 속한 리뷰 전체에 대한 내용을 보여주고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내용을 보여줌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아이디는 중간에 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‘**’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표시를 하여 보호해준다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05740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감정분석 보기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 해당 카테고리의 리뷰들을 감정분석을 통한 결과를 볼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685373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AA06077B-4148-45F7-9435-A6184D0C2E7D}"/>
              </a:ext>
            </a:extLst>
          </p:cNvPr>
          <p:cNvSpPr/>
          <p:nvPr/>
        </p:nvSpPr>
        <p:spPr>
          <a:xfrm>
            <a:off x="8162230" y="3112951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D78DC3-8811-4BA4-BDF5-AFB76721972B}"/>
              </a:ext>
            </a:extLst>
          </p:cNvPr>
          <p:cNvSpPr/>
          <p:nvPr/>
        </p:nvSpPr>
        <p:spPr>
          <a:xfrm>
            <a:off x="8178901" y="3843110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C93F413-4DD6-4D98-BB6E-42FC1BC0D8ED}"/>
              </a:ext>
            </a:extLst>
          </p:cNvPr>
          <p:cNvSpPr/>
          <p:nvPr/>
        </p:nvSpPr>
        <p:spPr>
          <a:xfrm>
            <a:off x="8162230" y="4781943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59A23B0-2514-4524-939E-7B93A4E6CBE5}"/>
              </a:ext>
            </a:extLst>
          </p:cNvPr>
          <p:cNvSpPr/>
          <p:nvPr/>
        </p:nvSpPr>
        <p:spPr>
          <a:xfrm>
            <a:off x="3193894" y="3330976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965657E-2356-4212-A989-2B6DCFF85B3E}"/>
              </a:ext>
            </a:extLst>
          </p:cNvPr>
          <p:cNvSpPr/>
          <p:nvPr/>
        </p:nvSpPr>
        <p:spPr>
          <a:xfrm>
            <a:off x="1561696" y="3839905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EA63788-12D9-4B8C-A938-F5DF7FA18FEC}"/>
              </a:ext>
            </a:extLst>
          </p:cNvPr>
          <p:cNvSpPr/>
          <p:nvPr/>
        </p:nvSpPr>
        <p:spPr>
          <a:xfrm>
            <a:off x="5285951" y="3335087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14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4822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UI / UX )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E21C04-066B-466F-875A-EF2A726AFFBA}"/>
              </a:ext>
            </a:extLst>
          </p:cNvPr>
          <p:cNvGrpSpPr/>
          <p:nvPr/>
        </p:nvGrpSpPr>
        <p:grpSpPr>
          <a:xfrm>
            <a:off x="637459" y="2819400"/>
            <a:ext cx="6611065" cy="3433105"/>
            <a:chOff x="637459" y="2819400"/>
            <a:chExt cx="6611065" cy="343310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A943B9A-A676-40BD-A9B6-C4A821399F0D}"/>
                </a:ext>
              </a:extLst>
            </p:cNvPr>
            <p:cNvGrpSpPr/>
            <p:nvPr/>
          </p:nvGrpSpPr>
          <p:grpSpPr>
            <a:xfrm>
              <a:off x="637459" y="2819400"/>
              <a:ext cx="6611065" cy="3433105"/>
              <a:chOff x="637459" y="2819400"/>
              <a:chExt cx="6611065" cy="3433105"/>
            </a:xfrm>
          </p:grpSpPr>
          <p:sp>
            <p:nvSpPr>
              <p:cNvPr id="106" name="모서리가 둥근 직사각형 4">
                <a:extLst>
                  <a:ext uri="{FF2B5EF4-FFF2-40B4-BE49-F238E27FC236}">
                    <a16:creationId xmlns:a16="http://schemas.microsoft.com/office/drawing/2014/main" id="{07843586-3494-4191-95AA-19CEEDC3858D}"/>
                  </a:ext>
                </a:extLst>
              </p:cNvPr>
              <p:cNvSpPr/>
              <p:nvPr/>
            </p:nvSpPr>
            <p:spPr>
              <a:xfrm>
                <a:off x="637459" y="2819400"/>
                <a:ext cx="6611065" cy="3433105"/>
              </a:xfrm>
              <a:prstGeom prst="roundRect">
                <a:avLst>
                  <a:gd name="adj" fmla="val 4810"/>
                </a:avLst>
              </a:prstGeom>
              <a:solidFill>
                <a:srgbClr val="264259"/>
              </a:solidFill>
              <a:ln w="63500">
                <a:solidFill>
                  <a:schemeClr val="tx2">
                    <a:lumMod val="50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7" name="양쪽 모서리가 둥근 사각형 5">
                <a:extLst>
                  <a:ext uri="{FF2B5EF4-FFF2-40B4-BE49-F238E27FC236}">
                    <a16:creationId xmlns:a16="http://schemas.microsoft.com/office/drawing/2014/main" id="{3B9E1503-4003-4F19-9AD3-F2A7C3AD5566}"/>
                  </a:ext>
                </a:extLst>
              </p:cNvPr>
              <p:cNvSpPr/>
              <p:nvPr/>
            </p:nvSpPr>
            <p:spPr>
              <a:xfrm rot="5400000">
                <a:off x="2517113" y="1513911"/>
                <a:ext cx="3372756" cy="6044082"/>
              </a:xfrm>
              <a:prstGeom prst="round2SameRect">
                <a:avLst>
                  <a:gd name="adj1" fmla="val 4506"/>
                  <a:gd name="adj2" fmla="val 3252"/>
                </a:avLst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E35682C0-CA1C-4E2C-B762-BA0D84272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675" y="5285608"/>
                <a:ext cx="105367" cy="13905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6BA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315D9A32-575E-4E49-8947-29BB91623609}"/>
                  </a:ext>
                </a:extLst>
              </p:cNvPr>
              <p:cNvSpPr/>
              <p:nvPr/>
            </p:nvSpPr>
            <p:spPr>
              <a:xfrm>
                <a:off x="789065" y="3038317"/>
                <a:ext cx="240793" cy="24079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A89B8587-8269-413A-B91F-64D337445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038" y="3071290"/>
                <a:ext cx="174847" cy="174847"/>
              </a:xfrm>
              <a:prstGeom prst="rect">
                <a:avLst/>
              </a:prstGeom>
            </p:spPr>
          </p:pic>
          <p:sp>
            <p:nvSpPr>
              <p:cNvPr id="113" name="모서리가 둥근 직사각형 31">
                <a:extLst>
                  <a:ext uri="{FF2B5EF4-FFF2-40B4-BE49-F238E27FC236}">
                    <a16:creationId xmlns:a16="http://schemas.microsoft.com/office/drawing/2014/main" id="{54E39A67-28FB-456A-A1E9-4975F367BFC3}"/>
                  </a:ext>
                </a:extLst>
              </p:cNvPr>
              <p:cNvSpPr/>
              <p:nvPr/>
            </p:nvSpPr>
            <p:spPr>
              <a:xfrm>
                <a:off x="786096" y="3642154"/>
                <a:ext cx="246717" cy="246717"/>
              </a:xfrm>
              <a:prstGeom prst="roundRect">
                <a:avLst/>
              </a:prstGeom>
              <a:solidFill>
                <a:srgbClr val="00D6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4633DE2-58D0-466A-A0A4-E547ABC3D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52" y="3731603"/>
                <a:ext cx="121892" cy="108302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B83B7EAE-4E15-41A3-A7F3-770F8D9A1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14" y="3704223"/>
                <a:ext cx="170567" cy="79908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452E551-F8BC-4242-901D-AA117C2B7023}"/>
                  </a:ext>
                </a:extLst>
              </p:cNvPr>
              <p:cNvSpPr/>
              <p:nvPr/>
            </p:nvSpPr>
            <p:spPr>
              <a:xfrm>
                <a:off x="1347231" y="2995376"/>
                <a:ext cx="1624206" cy="388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1400" b="1" i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Review Analysis</a:t>
                </a:r>
              </a:p>
            </p:txBody>
          </p:sp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ACBB838D-3EF1-4B88-A181-60072FD68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190" y="5933463"/>
                <a:ext cx="191211" cy="191211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5357C1B0-FC14-4E32-A170-7BAC9BC65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alphaModFix amt="8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18" y="4876922"/>
                <a:ext cx="194936" cy="157165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59E74695-9467-41D8-A774-B1958D767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alphaModFix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278" y="4117532"/>
                <a:ext cx="148957" cy="1489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59D98906-48B9-4EF6-A659-0568E7339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alphaModFix amt="8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038" y="4495150"/>
                <a:ext cx="191211" cy="191211"/>
              </a:xfrm>
              <a:prstGeom prst="rect">
                <a:avLst/>
              </a:prstGeom>
            </p:spPr>
          </p:pic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AAD6F64-D5C8-468D-9C77-EB18C33A9161}"/>
                </a:ext>
              </a:extLst>
            </p:cNvPr>
            <p:cNvGrpSpPr/>
            <p:nvPr/>
          </p:nvGrpSpPr>
          <p:grpSpPr>
            <a:xfrm>
              <a:off x="1347231" y="4485211"/>
              <a:ext cx="5594344" cy="1427087"/>
              <a:chOff x="1978667" y="2829728"/>
              <a:chExt cx="7807505" cy="1991651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541A103-31A4-4586-823C-EA536A0F0AED}"/>
                  </a:ext>
                </a:extLst>
              </p:cNvPr>
              <p:cNvGrpSpPr/>
              <p:nvPr/>
            </p:nvGrpSpPr>
            <p:grpSpPr>
              <a:xfrm>
                <a:off x="1978667" y="2835661"/>
                <a:ext cx="1461837" cy="1985718"/>
                <a:chOff x="1978667" y="2835661"/>
                <a:chExt cx="1461837" cy="1985718"/>
              </a:xfrm>
            </p:grpSpPr>
            <p:sp>
              <p:nvSpPr>
                <p:cNvPr id="67" name="모서리가 둥근 직사각형 28">
                  <a:extLst>
                    <a:ext uri="{FF2B5EF4-FFF2-40B4-BE49-F238E27FC236}">
                      <a16:creationId xmlns:a16="http://schemas.microsoft.com/office/drawing/2014/main" id="{675267B0-A41A-484D-895D-9FF70AA48A4A}"/>
                    </a:ext>
                  </a:extLst>
                </p:cNvPr>
                <p:cNvSpPr/>
                <p:nvPr/>
              </p:nvSpPr>
              <p:spPr>
                <a:xfrm>
                  <a:off x="2420540" y="2835661"/>
                  <a:ext cx="1019964" cy="873761"/>
                </a:xfrm>
                <a:prstGeom prst="roundRect">
                  <a:avLst>
                    <a:gd name="adj" fmla="val 7524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8" name="원호 67">
                  <a:extLst>
                    <a:ext uri="{FF2B5EF4-FFF2-40B4-BE49-F238E27FC236}">
                      <a16:creationId xmlns:a16="http://schemas.microsoft.com/office/drawing/2014/main" id="{5F0ACC0F-F84C-4499-A864-A5C5F680578B}"/>
                    </a:ext>
                  </a:extLst>
                </p:cNvPr>
                <p:cNvSpPr/>
                <p:nvPr/>
              </p:nvSpPr>
              <p:spPr>
                <a:xfrm>
                  <a:off x="2613263" y="2982402"/>
                  <a:ext cx="654481" cy="654481"/>
                </a:xfrm>
                <a:prstGeom prst="arc">
                  <a:avLst>
                    <a:gd name="adj1" fmla="val 16200000"/>
                    <a:gd name="adj2" fmla="val 19504377"/>
                  </a:avLst>
                </a:prstGeom>
                <a:ln w="53975" cap="rnd">
                  <a:solidFill>
                    <a:srgbClr val="FFC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rgbClr val="FFC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CEF3DE8-5F67-46B4-A00E-BC2DBD5AFFF8}"/>
                    </a:ext>
                  </a:extLst>
                </p:cNvPr>
                <p:cNvSpPr txBox="1"/>
                <p:nvPr/>
              </p:nvSpPr>
              <p:spPr>
                <a:xfrm>
                  <a:off x="2725897" y="3187295"/>
                  <a:ext cx="488130" cy="257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16%</a:t>
                  </a:r>
                </a:p>
              </p:txBody>
            </p:sp>
            <p:sp>
              <p:nvSpPr>
                <p:cNvPr id="70" name="모서리가 둥근 직사각형 57">
                  <a:extLst>
                    <a:ext uri="{FF2B5EF4-FFF2-40B4-BE49-F238E27FC236}">
                      <a16:creationId xmlns:a16="http://schemas.microsoft.com/office/drawing/2014/main" id="{333E2C23-3296-4CEE-9199-A56202CA25C9}"/>
                    </a:ext>
                  </a:extLst>
                </p:cNvPr>
                <p:cNvSpPr/>
                <p:nvPr/>
              </p:nvSpPr>
              <p:spPr>
                <a:xfrm>
                  <a:off x="1978667" y="3841774"/>
                  <a:ext cx="1346136" cy="794093"/>
                </a:xfrm>
                <a:prstGeom prst="roundRect">
                  <a:avLst>
                    <a:gd name="adj" fmla="val 106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BB064CB-8740-4C15-9D6D-B54715636352}"/>
                    </a:ext>
                  </a:extLst>
                </p:cNvPr>
                <p:cNvSpPr/>
                <p:nvPr/>
              </p:nvSpPr>
              <p:spPr>
                <a:xfrm>
                  <a:off x="2061150" y="3871033"/>
                  <a:ext cx="1206593" cy="9503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강한 긍정</a:t>
                  </a:r>
                  <a:endParaRPr lang="en-US" altLang="ko-KR" sz="8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 </a:t>
                  </a: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</a:t>
                  </a:r>
                  <a:endParaRPr lang="en-US" altLang="ko-KR" sz="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 </a:t>
                  </a: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ko-KR" sz="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2" name="자유형 50">
                  <a:extLst>
                    <a:ext uri="{FF2B5EF4-FFF2-40B4-BE49-F238E27FC236}">
                      <a16:creationId xmlns:a16="http://schemas.microsoft.com/office/drawing/2014/main" id="{E7F13CC1-CCD1-4996-941E-28300643F6AF}"/>
                    </a:ext>
                  </a:extLst>
                </p:cNvPr>
                <p:cNvSpPr/>
                <p:nvPr/>
              </p:nvSpPr>
              <p:spPr>
                <a:xfrm>
                  <a:off x="2099700" y="3293795"/>
                  <a:ext cx="639918" cy="585949"/>
                </a:xfrm>
                <a:custGeom>
                  <a:avLst/>
                  <a:gdLst>
                    <a:gd name="connsiteX0" fmla="*/ 1921397 w 1921397"/>
                    <a:gd name="connsiteY0" fmla="*/ 0 h 1759351"/>
                    <a:gd name="connsiteX1" fmla="*/ 0 w 1921397"/>
                    <a:gd name="connsiteY1" fmla="*/ 1307939 h 1759351"/>
                    <a:gd name="connsiteX2" fmla="*/ 11574 w 1921397"/>
                    <a:gd name="connsiteY2" fmla="*/ 1759351 h 1759351"/>
                    <a:gd name="connsiteX0" fmla="*/ 1921397 w 1921397"/>
                    <a:gd name="connsiteY0" fmla="*/ 0 h 1759351"/>
                    <a:gd name="connsiteX1" fmla="*/ 0 w 1921397"/>
                    <a:gd name="connsiteY1" fmla="*/ 1307939 h 1759351"/>
                    <a:gd name="connsiteX2" fmla="*/ 8399 w 1921397"/>
                    <a:gd name="connsiteY2" fmla="*/ 1759351 h 1759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21397" h="1759351">
                      <a:moveTo>
                        <a:pt x="1921397" y="0"/>
                      </a:moveTo>
                      <a:lnTo>
                        <a:pt x="0" y="1307939"/>
                      </a:lnTo>
                      <a:lnTo>
                        <a:pt x="8399" y="1759351"/>
                      </a:lnTo>
                    </a:path>
                  </a:pathLst>
                </a:cu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dash"/>
                  <a:headEnd type="oval" w="med" len="med"/>
                  <a:tailEnd type="oval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94ABDA6-B4C9-4B59-B05C-EDC35B3E75D3}"/>
                  </a:ext>
                </a:extLst>
              </p:cNvPr>
              <p:cNvGrpSpPr/>
              <p:nvPr/>
            </p:nvGrpSpPr>
            <p:grpSpPr>
              <a:xfrm>
                <a:off x="3568087" y="2835661"/>
                <a:ext cx="1413622" cy="1800205"/>
                <a:chOff x="3568087" y="2835661"/>
                <a:chExt cx="1413622" cy="1800205"/>
              </a:xfrm>
            </p:grpSpPr>
            <p:sp>
              <p:nvSpPr>
                <p:cNvPr id="61" name="모서리가 둥근 직사각형 56">
                  <a:extLst>
                    <a:ext uri="{FF2B5EF4-FFF2-40B4-BE49-F238E27FC236}">
                      <a16:creationId xmlns:a16="http://schemas.microsoft.com/office/drawing/2014/main" id="{8A707993-D6B7-4ADA-B48F-AAF00950DDC5}"/>
                    </a:ext>
                  </a:extLst>
                </p:cNvPr>
                <p:cNvSpPr/>
                <p:nvPr/>
              </p:nvSpPr>
              <p:spPr>
                <a:xfrm>
                  <a:off x="3961745" y="2835661"/>
                  <a:ext cx="1019964" cy="873761"/>
                </a:xfrm>
                <a:prstGeom prst="roundRect">
                  <a:avLst>
                    <a:gd name="adj" fmla="val 752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2" name="원호 61">
                  <a:extLst>
                    <a:ext uri="{FF2B5EF4-FFF2-40B4-BE49-F238E27FC236}">
                      <a16:creationId xmlns:a16="http://schemas.microsoft.com/office/drawing/2014/main" id="{99E2FA7C-3005-4174-9C8F-50A52135D594}"/>
                    </a:ext>
                  </a:extLst>
                </p:cNvPr>
                <p:cNvSpPr/>
                <p:nvPr/>
              </p:nvSpPr>
              <p:spPr>
                <a:xfrm>
                  <a:off x="4162957" y="2982403"/>
                  <a:ext cx="654481" cy="654481"/>
                </a:xfrm>
                <a:prstGeom prst="arc">
                  <a:avLst>
                    <a:gd name="adj1" fmla="val 16200000"/>
                    <a:gd name="adj2" fmla="val 2849583"/>
                  </a:avLst>
                </a:prstGeom>
                <a:ln w="53975" cap="rnd">
                  <a:solidFill>
                    <a:srgbClr val="FFC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89B9CFC-2A45-4D5B-8A4A-C7C059C3EA63}"/>
                    </a:ext>
                  </a:extLst>
                </p:cNvPr>
                <p:cNvSpPr txBox="1"/>
                <p:nvPr/>
              </p:nvSpPr>
              <p:spPr>
                <a:xfrm>
                  <a:off x="4275590" y="3187295"/>
                  <a:ext cx="489356" cy="257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41%</a:t>
                  </a:r>
                </a:p>
              </p:txBody>
            </p:sp>
            <p:sp>
              <p:nvSpPr>
                <p:cNvPr id="64" name="모서리가 둥근 직사각형 58">
                  <a:extLst>
                    <a:ext uri="{FF2B5EF4-FFF2-40B4-BE49-F238E27FC236}">
                      <a16:creationId xmlns:a16="http://schemas.microsoft.com/office/drawing/2014/main" id="{E378ECFD-41B5-4896-A3A3-96FD3B06E71C}"/>
                    </a:ext>
                  </a:extLst>
                </p:cNvPr>
                <p:cNvSpPr/>
                <p:nvPr/>
              </p:nvSpPr>
              <p:spPr>
                <a:xfrm>
                  <a:off x="3568087" y="3841775"/>
                  <a:ext cx="1346135" cy="794091"/>
                </a:xfrm>
                <a:prstGeom prst="roundRect">
                  <a:avLst>
                    <a:gd name="adj" fmla="val 106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B265A9A-FA6B-4B0B-BF78-898D1336F8B4}"/>
                    </a:ext>
                  </a:extLst>
                </p:cNvPr>
                <p:cNvSpPr/>
                <p:nvPr/>
              </p:nvSpPr>
              <p:spPr>
                <a:xfrm>
                  <a:off x="3610844" y="3871033"/>
                  <a:ext cx="1206593" cy="757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약한 긍정</a:t>
                  </a:r>
                  <a:endParaRPr lang="en-US" altLang="ko-KR" sz="8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 </a:t>
                  </a: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</a:t>
                  </a:r>
                  <a:endParaRPr lang="en-US" altLang="ko-KR" sz="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 </a:t>
                  </a: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</a:p>
              </p:txBody>
            </p:sp>
            <p:sp>
              <p:nvSpPr>
                <p:cNvPr id="66" name="자유형 46">
                  <a:extLst>
                    <a:ext uri="{FF2B5EF4-FFF2-40B4-BE49-F238E27FC236}">
                      <a16:creationId xmlns:a16="http://schemas.microsoft.com/office/drawing/2014/main" id="{6CEB4ECB-093D-4AF0-A421-57FF1A87EB59}"/>
                    </a:ext>
                  </a:extLst>
                </p:cNvPr>
                <p:cNvSpPr/>
                <p:nvPr/>
              </p:nvSpPr>
              <p:spPr>
                <a:xfrm>
                  <a:off x="3649393" y="3293795"/>
                  <a:ext cx="639918" cy="585949"/>
                </a:xfrm>
                <a:custGeom>
                  <a:avLst/>
                  <a:gdLst>
                    <a:gd name="connsiteX0" fmla="*/ 1921397 w 1921397"/>
                    <a:gd name="connsiteY0" fmla="*/ 0 h 1759351"/>
                    <a:gd name="connsiteX1" fmla="*/ 0 w 1921397"/>
                    <a:gd name="connsiteY1" fmla="*/ 1307939 h 1759351"/>
                    <a:gd name="connsiteX2" fmla="*/ 11574 w 1921397"/>
                    <a:gd name="connsiteY2" fmla="*/ 1759351 h 1759351"/>
                    <a:gd name="connsiteX0" fmla="*/ 1921397 w 1921397"/>
                    <a:gd name="connsiteY0" fmla="*/ 0 h 1759351"/>
                    <a:gd name="connsiteX1" fmla="*/ 0 w 1921397"/>
                    <a:gd name="connsiteY1" fmla="*/ 1307939 h 1759351"/>
                    <a:gd name="connsiteX2" fmla="*/ 8399 w 1921397"/>
                    <a:gd name="connsiteY2" fmla="*/ 1759351 h 1759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21397" h="1759351">
                      <a:moveTo>
                        <a:pt x="1921397" y="0"/>
                      </a:moveTo>
                      <a:lnTo>
                        <a:pt x="0" y="1307939"/>
                      </a:lnTo>
                      <a:lnTo>
                        <a:pt x="8399" y="1759351"/>
                      </a:ln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dash"/>
                  <a:headEnd type="oval" w="med" len="med"/>
                  <a:tailEnd type="oval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F56547D4-5AEC-4504-9ACC-F01341E2F8C3}"/>
                  </a:ext>
                </a:extLst>
              </p:cNvPr>
              <p:cNvGrpSpPr/>
              <p:nvPr/>
            </p:nvGrpSpPr>
            <p:grpSpPr>
              <a:xfrm>
                <a:off x="5153969" y="2829728"/>
                <a:ext cx="1461837" cy="1800200"/>
                <a:chOff x="8241918" y="1253009"/>
                <a:chExt cx="1461837" cy="1800200"/>
              </a:xfrm>
            </p:grpSpPr>
            <p:sp>
              <p:nvSpPr>
                <p:cNvPr id="55" name="모서리가 둥근 직사각형 28">
                  <a:extLst>
                    <a:ext uri="{FF2B5EF4-FFF2-40B4-BE49-F238E27FC236}">
                      <a16:creationId xmlns:a16="http://schemas.microsoft.com/office/drawing/2014/main" id="{CE076025-3C06-42FB-B8C5-1857794648FC}"/>
                    </a:ext>
                  </a:extLst>
                </p:cNvPr>
                <p:cNvSpPr/>
                <p:nvPr/>
              </p:nvSpPr>
              <p:spPr>
                <a:xfrm>
                  <a:off x="8683791" y="1253009"/>
                  <a:ext cx="1019964" cy="873761"/>
                </a:xfrm>
                <a:prstGeom prst="roundRect">
                  <a:avLst>
                    <a:gd name="adj" fmla="val 7524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6" name="원호 55">
                  <a:extLst>
                    <a:ext uri="{FF2B5EF4-FFF2-40B4-BE49-F238E27FC236}">
                      <a16:creationId xmlns:a16="http://schemas.microsoft.com/office/drawing/2014/main" id="{2B3F7ADA-C484-4AC5-BDB6-73DC0FDE8D90}"/>
                    </a:ext>
                  </a:extLst>
                </p:cNvPr>
                <p:cNvSpPr/>
                <p:nvPr/>
              </p:nvSpPr>
              <p:spPr>
                <a:xfrm>
                  <a:off x="8876514" y="1399750"/>
                  <a:ext cx="654481" cy="654481"/>
                </a:xfrm>
                <a:prstGeom prst="arc">
                  <a:avLst>
                    <a:gd name="adj1" fmla="val 16200000"/>
                    <a:gd name="adj2" fmla="val 250870"/>
                  </a:avLst>
                </a:prstGeom>
                <a:ln w="53975" cap="rnd">
                  <a:solidFill>
                    <a:srgbClr val="FFC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rgbClr val="FFC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AEF20C-2386-484A-B84C-0CAB0C92B3A7}"/>
                    </a:ext>
                  </a:extLst>
                </p:cNvPr>
                <p:cNvSpPr txBox="1"/>
                <p:nvPr/>
              </p:nvSpPr>
              <p:spPr>
                <a:xfrm>
                  <a:off x="8989148" y="1604643"/>
                  <a:ext cx="523619" cy="257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28%</a:t>
                  </a:r>
                </a:p>
              </p:txBody>
            </p:sp>
            <p:sp>
              <p:nvSpPr>
                <p:cNvPr id="58" name="모서리가 둥근 직사각형 57">
                  <a:extLst>
                    <a:ext uri="{FF2B5EF4-FFF2-40B4-BE49-F238E27FC236}">
                      <a16:creationId xmlns:a16="http://schemas.microsoft.com/office/drawing/2014/main" id="{3083C7F2-EDF6-4BB9-849D-04C90F5C5A83}"/>
                    </a:ext>
                  </a:extLst>
                </p:cNvPr>
                <p:cNvSpPr/>
                <p:nvPr/>
              </p:nvSpPr>
              <p:spPr>
                <a:xfrm>
                  <a:off x="8241918" y="2259119"/>
                  <a:ext cx="1346136" cy="794090"/>
                </a:xfrm>
                <a:prstGeom prst="roundRect">
                  <a:avLst>
                    <a:gd name="adj" fmla="val 106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65F9522E-4563-487C-A2DB-3093282E06AA}"/>
                    </a:ext>
                  </a:extLst>
                </p:cNvPr>
                <p:cNvSpPr/>
                <p:nvPr/>
              </p:nvSpPr>
              <p:spPr>
                <a:xfrm>
                  <a:off x="8324401" y="2288381"/>
                  <a:ext cx="1206593" cy="757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보통</a:t>
                  </a:r>
                  <a:endParaRPr lang="en-US" altLang="ko-KR" sz="8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 </a:t>
                  </a: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</a:t>
                  </a:r>
                  <a:endParaRPr lang="en-US" altLang="ko-KR" sz="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 </a:t>
                  </a: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</a:p>
              </p:txBody>
            </p:sp>
            <p:sp>
              <p:nvSpPr>
                <p:cNvPr id="60" name="자유형 50">
                  <a:extLst>
                    <a:ext uri="{FF2B5EF4-FFF2-40B4-BE49-F238E27FC236}">
                      <a16:creationId xmlns:a16="http://schemas.microsoft.com/office/drawing/2014/main" id="{D01AADED-A6CB-4CB3-A3D7-96506C17D344}"/>
                    </a:ext>
                  </a:extLst>
                </p:cNvPr>
                <p:cNvSpPr/>
                <p:nvPr/>
              </p:nvSpPr>
              <p:spPr>
                <a:xfrm>
                  <a:off x="8362951" y="1711143"/>
                  <a:ext cx="639918" cy="585949"/>
                </a:xfrm>
                <a:custGeom>
                  <a:avLst/>
                  <a:gdLst>
                    <a:gd name="connsiteX0" fmla="*/ 1921397 w 1921397"/>
                    <a:gd name="connsiteY0" fmla="*/ 0 h 1759351"/>
                    <a:gd name="connsiteX1" fmla="*/ 0 w 1921397"/>
                    <a:gd name="connsiteY1" fmla="*/ 1307939 h 1759351"/>
                    <a:gd name="connsiteX2" fmla="*/ 11574 w 1921397"/>
                    <a:gd name="connsiteY2" fmla="*/ 1759351 h 1759351"/>
                    <a:gd name="connsiteX0" fmla="*/ 1921397 w 1921397"/>
                    <a:gd name="connsiteY0" fmla="*/ 0 h 1759351"/>
                    <a:gd name="connsiteX1" fmla="*/ 0 w 1921397"/>
                    <a:gd name="connsiteY1" fmla="*/ 1307939 h 1759351"/>
                    <a:gd name="connsiteX2" fmla="*/ 8399 w 1921397"/>
                    <a:gd name="connsiteY2" fmla="*/ 1759351 h 1759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21397" h="1759351">
                      <a:moveTo>
                        <a:pt x="1921397" y="0"/>
                      </a:moveTo>
                      <a:lnTo>
                        <a:pt x="0" y="1307939"/>
                      </a:lnTo>
                      <a:lnTo>
                        <a:pt x="8399" y="1759351"/>
                      </a:lnTo>
                    </a:path>
                  </a:pathLst>
                </a:cu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dash"/>
                  <a:headEnd type="oval" w="med" len="med"/>
                  <a:tailEnd type="oval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4CE8372-822D-4FDE-B422-836D43CF1EAB}"/>
                  </a:ext>
                </a:extLst>
              </p:cNvPr>
              <p:cNvGrpSpPr/>
              <p:nvPr/>
            </p:nvGrpSpPr>
            <p:grpSpPr>
              <a:xfrm>
                <a:off x="6739152" y="2829728"/>
                <a:ext cx="1461837" cy="1800200"/>
                <a:chOff x="8241918" y="1253009"/>
                <a:chExt cx="1461837" cy="1800200"/>
              </a:xfrm>
            </p:grpSpPr>
            <p:sp>
              <p:nvSpPr>
                <p:cNvPr id="49" name="모서리가 둥근 직사각형 28">
                  <a:extLst>
                    <a:ext uri="{FF2B5EF4-FFF2-40B4-BE49-F238E27FC236}">
                      <a16:creationId xmlns:a16="http://schemas.microsoft.com/office/drawing/2014/main" id="{852FD0C8-C8B2-452A-9308-17F39270D71B}"/>
                    </a:ext>
                  </a:extLst>
                </p:cNvPr>
                <p:cNvSpPr/>
                <p:nvPr/>
              </p:nvSpPr>
              <p:spPr>
                <a:xfrm>
                  <a:off x="8683791" y="1253009"/>
                  <a:ext cx="1019964" cy="873761"/>
                </a:xfrm>
                <a:prstGeom prst="roundRect">
                  <a:avLst>
                    <a:gd name="adj" fmla="val 752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0" name="원호 49">
                  <a:extLst>
                    <a:ext uri="{FF2B5EF4-FFF2-40B4-BE49-F238E27FC236}">
                      <a16:creationId xmlns:a16="http://schemas.microsoft.com/office/drawing/2014/main" id="{6245D218-EEBA-45E0-B995-93FFA8AE4E0A}"/>
                    </a:ext>
                  </a:extLst>
                </p:cNvPr>
                <p:cNvSpPr/>
                <p:nvPr/>
              </p:nvSpPr>
              <p:spPr>
                <a:xfrm>
                  <a:off x="8876514" y="1399750"/>
                  <a:ext cx="654481" cy="654481"/>
                </a:xfrm>
                <a:prstGeom prst="arc">
                  <a:avLst>
                    <a:gd name="adj1" fmla="val 16200000"/>
                    <a:gd name="adj2" fmla="val 18907581"/>
                  </a:avLst>
                </a:prstGeom>
                <a:ln w="53975" cap="rnd">
                  <a:solidFill>
                    <a:srgbClr val="FFC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rgbClr val="FFC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935D5DB-3196-4282-8A35-083FA4248DD6}"/>
                    </a:ext>
                  </a:extLst>
                </p:cNvPr>
                <p:cNvSpPr txBox="1"/>
                <p:nvPr/>
              </p:nvSpPr>
              <p:spPr>
                <a:xfrm>
                  <a:off x="8989148" y="1604643"/>
                  <a:ext cx="523619" cy="257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b="1" dirty="0">
                      <a:solidFill>
                        <a:srgbClr val="FDBE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10%</a:t>
                  </a:r>
                </a:p>
              </p:txBody>
            </p:sp>
            <p:sp>
              <p:nvSpPr>
                <p:cNvPr id="52" name="모서리가 둥근 직사각형 57">
                  <a:extLst>
                    <a:ext uri="{FF2B5EF4-FFF2-40B4-BE49-F238E27FC236}">
                      <a16:creationId xmlns:a16="http://schemas.microsoft.com/office/drawing/2014/main" id="{BCA776B1-4CB8-4BB0-8006-7A52BD7FEA06}"/>
                    </a:ext>
                  </a:extLst>
                </p:cNvPr>
                <p:cNvSpPr/>
                <p:nvPr/>
              </p:nvSpPr>
              <p:spPr>
                <a:xfrm>
                  <a:off x="8241918" y="2259123"/>
                  <a:ext cx="1346136" cy="794086"/>
                </a:xfrm>
                <a:prstGeom prst="roundRect">
                  <a:avLst>
                    <a:gd name="adj" fmla="val 106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347D94-D056-4866-A6DA-C66D067DCE6A}"/>
                    </a:ext>
                  </a:extLst>
                </p:cNvPr>
                <p:cNvSpPr/>
                <p:nvPr/>
              </p:nvSpPr>
              <p:spPr>
                <a:xfrm>
                  <a:off x="8324401" y="2288381"/>
                  <a:ext cx="1206593" cy="757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약한 부정</a:t>
                  </a:r>
                  <a:endParaRPr lang="en-US" altLang="ko-KR" sz="8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 </a:t>
                  </a: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</a:t>
                  </a:r>
                  <a:endParaRPr lang="en-US" altLang="ko-KR" sz="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 </a:t>
                  </a: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</a:p>
              </p:txBody>
            </p:sp>
            <p:sp>
              <p:nvSpPr>
                <p:cNvPr id="54" name="자유형 50">
                  <a:extLst>
                    <a:ext uri="{FF2B5EF4-FFF2-40B4-BE49-F238E27FC236}">
                      <a16:creationId xmlns:a16="http://schemas.microsoft.com/office/drawing/2014/main" id="{9EB97916-5C1B-422B-886E-C25DC6DEFF57}"/>
                    </a:ext>
                  </a:extLst>
                </p:cNvPr>
                <p:cNvSpPr/>
                <p:nvPr/>
              </p:nvSpPr>
              <p:spPr>
                <a:xfrm>
                  <a:off x="8362951" y="1711143"/>
                  <a:ext cx="639918" cy="585949"/>
                </a:xfrm>
                <a:custGeom>
                  <a:avLst/>
                  <a:gdLst>
                    <a:gd name="connsiteX0" fmla="*/ 1921397 w 1921397"/>
                    <a:gd name="connsiteY0" fmla="*/ 0 h 1759351"/>
                    <a:gd name="connsiteX1" fmla="*/ 0 w 1921397"/>
                    <a:gd name="connsiteY1" fmla="*/ 1307939 h 1759351"/>
                    <a:gd name="connsiteX2" fmla="*/ 11574 w 1921397"/>
                    <a:gd name="connsiteY2" fmla="*/ 1759351 h 1759351"/>
                    <a:gd name="connsiteX0" fmla="*/ 1921397 w 1921397"/>
                    <a:gd name="connsiteY0" fmla="*/ 0 h 1759351"/>
                    <a:gd name="connsiteX1" fmla="*/ 0 w 1921397"/>
                    <a:gd name="connsiteY1" fmla="*/ 1307939 h 1759351"/>
                    <a:gd name="connsiteX2" fmla="*/ 8399 w 1921397"/>
                    <a:gd name="connsiteY2" fmla="*/ 1759351 h 1759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21397" h="1759351">
                      <a:moveTo>
                        <a:pt x="1921397" y="0"/>
                      </a:moveTo>
                      <a:lnTo>
                        <a:pt x="0" y="1307939"/>
                      </a:lnTo>
                      <a:lnTo>
                        <a:pt x="8399" y="1759351"/>
                      </a:lnTo>
                    </a:path>
                  </a:pathLst>
                </a:cu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dash"/>
                  <a:headEnd type="oval" w="med" len="med"/>
                  <a:tailEnd type="oval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5900BFCC-185A-4F9A-8911-52F16950AAE7}"/>
                  </a:ext>
                </a:extLst>
              </p:cNvPr>
              <p:cNvGrpSpPr/>
              <p:nvPr/>
            </p:nvGrpSpPr>
            <p:grpSpPr>
              <a:xfrm>
                <a:off x="8324335" y="2829728"/>
                <a:ext cx="1461837" cy="1800199"/>
                <a:chOff x="8241918" y="1253009"/>
                <a:chExt cx="1461837" cy="1800199"/>
              </a:xfrm>
            </p:grpSpPr>
            <p:sp>
              <p:nvSpPr>
                <p:cNvPr id="43" name="모서리가 둥근 직사각형 28">
                  <a:extLst>
                    <a:ext uri="{FF2B5EF4-FFF2-40B4-BE49-F238E27FC236}">
                      <a16:creationId xmlns:a16="http://schemas.microsoft.com/office/drawing/2014/main" id="{F8E1ED75-B190-4603-9A03-D82A7B33755D}"/>
                    </a:ext>
                  </a:extLst>
                </p:cNvPr>
                <p:cNvSpPr/>
                <p:nvPr/>
              </p:nvSpPr>
              <p:spPr>
                <a:xfrm>
                  <a:off x="8683791" y="1253009"/>
                  <a:ext cx="1019964" cy="873761"/>
                </a:xfrm>
                <a:prstGeom prst="roundRect">
                  <a:avLst>
                    <a:gd name="adj" fmla="val 7524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CD6B6D4F-86C3-4E9C-BA42-DB76960CD752}"/>
                    </a:ext>
                  </a:extLst>
                </p:cNvPr>
                <p:cNvSpPr/>
                <p:nvPr/>
              </p:nvSpPr>
              <p:spPr>
                <a:xfrm>
                  <a:off x="8876514" y="1399750"/>
                  <a:ext cx="654481" cy="654481"/>
                </a:xfrm>
                <a:prstGeom prst="arc">
                  <a:avLst>
                    <a:gd name="adj1" fmla="val 16200000"/>
                    <a:gd name="adj2" fmla="val 18233812"/>
                  </a:avLst>
                </a:prstGeom>
                <a:ln w="53975" cap="rnd">
                  <a:solidFill>
                    <a:srgbClr val="FFC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rgbClr val="FFC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E095A2E-F084-42D1-A981-150783E098E5}"/>
                    </a:ext>
                  </a:extLst>
                </p:cNvPr>
                <p:cNvSpPr txBox="1"/>
                <p:nvPr/>
              </p:nvSpPr>
              <p:spPr>
                <a:xfrm>
                  <a:off x="8989148" y="1604642"/>
                  <a:ext cx="445541" cy="232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b="1" dirty="0">
                      <a:solidFill>
                        <a:srgbClr val="FDBE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5%</a:t>
                  </a:r>
                </a:p>
              </p:txBody>
            </p:sp>
            <p:sp>
              <p:nvSpPr>
                <p:cNvPr id="46" name="모서리가 둥근 직사각형 57">
                  <a:extLst>
                    <a:ext uri="{FF2B5EF4-FFF2-40B4-BE49-F238E27FC236}">
                      <a16:creationId xmlns:a16="http://schemas.microsoft.com/office/drawing/2014/main" id="{4AAAE674-841F-4F44-BFAD-8B84F40C7E24}"/>
                    </a:ext>
                  </a:extLst>
                </p:cNvPr>
                <p:cNvSpPr/>
                <p:nvPr/>
              </p:nvSpPr>
              <p:spPr>
                <a:xfrm>
                  <a:off x="8241918" y="2259122"/>
                  <a:ext cx="1346136" cy="794086"/>
                </a:xfrm>
                <a:prstGeom prst="roundRect">
                  <a:avLst>
                    <a:gd name="adj" fmla="val 106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E65CC93-0FF3-4430-9E3F-A1784EA352E9}"/>
                    </a:ext>
                  </a:extLst>
                </p:cNvPr>
                <p:cNvSpPr/>
                <p:nvPr/>
              </p:nvSpPr>
              <p:spPr>
                <a:xfrm>
                  <a:off x="8324401" y="2288381"/>
                  <a:ext cx="1206593" cy="757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8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강한 부정</a:t>
                  </a:r>
                  <a:endParaRPr lang="en-US" altLang="ko-KR" sz="8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 </a:t>
                  </a: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</a:t>
                  </a:r>
                  <a:endParaRPr lang="en-US" altLang="ko-KR" sz="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 </a:t>
                  </a:r>
                  <a:r>
                    <a:rPr lang="ko-KR" altLang="en-US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분석 내용 </a:t>
                  </a:r>
                  <a:r>
                    <a:rPr lang="en-US" altLang="ko-KR" sz="6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</a:p>
              </p:txBody>
            </p:sp>
            <p:sp>
              <p:nvSpPr>
                <p:cNvPr id="48" name="자유형 50">
                  <a:extLst>
                    <a:ext uri="{FF2B5EF4-FFF2-40B4-BE49-F238E27FC236}">
                      <a16:creationId xmlns:a16="http://schemas.microsoft.com/office/drawing/2014/main" id="{85DF768F-1858-4BAA-82BD-A2554BD25A40}"/>
                    </a:ext>
                  </a:extLst>
                </p:cNvPr>
                <p:cNvSpPr/>
                <p:nvPr/>
              </p:nvSpPr>
              <p:spPr>
                <a:xfrm>
                  <a:off x="8362951" y="1711143"/>
                  <a:ext cx="639918" cy="585949"/>
                </a:xfrm>
                <a:custGeom>
                  <a:avLst/>
                  <a:gdLst>
                    <a:gd name="connsiteX0" fmla="*/ 1921397 w 1921397"/>
                    <a:gd name="connsiteY0" fmla="*/ 0 h 1759351"/>
                    <a:gd name="connsiteX1" fmla="*/ 0 w 1921397"/>
                    <a:gd name="connsiteY1" fmla="*/ 1307939 h 1759351"/>
                    <a:gd name="connsiteX2" fmla="*/ 11574 w 1921397"/>
                    <a:gd name="connsiteY2" fmla="*/ 1759351 h 1759351"/>
                    <a:gd name="connsiteX0" fmla="*/ 1921397 w 1921397"/>
                    <a:gd name="connsiteY0" fmla="*/ 0 h 1759351"/>
                    <a:gd name="connsiteX1" fmla="*/ 0 w 1921397"/>
                    <a:gd name="connsiteY1" fmla="*/ 1307939 h 1759351"/>
                    <a:gd name="connsiteX2" fmla="*/ 8399 w 1921397"/>
                    <a:gd name="connsiteY2" fmla="*/ 1759351 h 1759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21397" h="1759351">
                      <a:moveTo>
                        <a:pt x="1921397" y="0"/>
                      </a:moveTo>
                      <a:lnTo>
                        <a:pt x="0" y="1307939"/>
                      </a:lnTo>
                      <a:lnTo>
                        <a:pt x="8399" y="1759351"/>
                      </a:lnTo>
                    </a:path>
                  </a:pathLst>
                </a:cu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dash"/>
                  <a:headEnd type="oval" w="med" len="med"/>
                  <a:tailEnd type="oval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73" name="양쪽 모서리가 둥근 사각형 54">
              <a:extLst>
                <a:ext uri="{FF2B5EF4-FFF2-40B4-BE49-F238E27FC236}">
                  <a16:creationId xmlns:a16="http://schemas.microsoft.com/office/drawing/2014/main" id="{F06DC851-8905-4A39-BC1E-E1B76DF5DDF3}"/>
                </a:ext>
              </a:extLst>
            </p:cNvPr>
            <p:cNvSpPr/>
            <p:nvPr/>
          </p:nvSpPr>
          <p:spPr>
            <a:xfrm>
              <a:off x="1433955" y="3489089"/>
              <a:ext cx="772964" cy="260186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rgbClr val="46ACA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 </a:t>
              </a:r>
              <a:r>
                <a:rPr lang="en-US" altLang="ko-KR" sz="7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First APP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240DEFD-6AA9-478E-9289-15872F72FCDE}"/>
                </a:ext>
              </a:extLst>
            </p:cNvPr>
            <p:cNvSpPr/>
            <p:nvPr/>
          </p:nvSpPr>
          <p:spPr>
            <a:xfrm>
              <a:off x="1433955" y="3827423"/>
              <a:ext cx="150104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624AB50-6507-42BE-874E-3A11CB13453F}"/>
                </a:ext>
              </a:extLst>
            </p:cNvPr>
            <p:cNvSpPr/>
            <p:nvPr/>
          </p:nvSpPr>
          <p:spPr>
            <a:xfrm>
              <a:off x="1411971" y="3864456"/>
              <a:ext cx="2367549" cy="282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900" b="1" dirty="0">
                  <a:solidFill>
                    <a:srgbClr val="46AC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계정</a:t>
              </a: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 </a:t>
              </a:r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카테고리   </a:t>
              </a: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  </a:t>
              </a:r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아이디 연동   </a:t>
              </a:r>
              <a:r>
                <a:rPr lang="en-US" altLang="ko-KR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   </a:t>
              </a:r>
              <a:r>
                <a: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감정분석</a:t>
              </a:r>
              <a:endPara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1620A0B3-F753-4295-8011-97F3AEEB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77722"/>
              </p:ext>
            </p:extLst>
          </p:nvPr>
        </p:nvGraphicFramePr>
        <p:xfrm>
          <a:off x="874239" y="1577699"/>
          <a:ext cx="104243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94">
                  <a:extLst>
                    <a:ext uri="{9D8B030D-6E8A-4147-A177-3AD203B41FA5}">
                      <a16:colId xmlns:a16="http://schemas.microsoft.com/office/drawing/2014/main" val="2297205568"/>
                    </a:ext>
                  </a:extLst>
                </a:gridCol>
                <a:gridCol w="3456984">
                  <a:extLst>
                    <a:ext uri="{9D8B030D-6E8A-4147-A177-3AD203B41FA5}">
                      <a16:colId xmlns:a16="http://schemas.microsoft.com/office/drawing/2014/main" val="101693953"/>
                    </a:ext>
                  </a:extLst>
                </a:gridCol>
                <a:gridCol w="1744195">
                  <a:extLst>
                    <a:ext uri="{9D8B030D-6E8A-4147-A177-3AD203B41FA5}">
                      <a16:colId xmlns:a16="http://schemas.microsoft.com/office/drawing/2014/main" val="57431967"/>
                    </a:ext>
                  </a:extLst>
                </a:gridCol>
                <a:gridCol w="3462065">
                  <a:extLst>
                    <a:ext uri="{9D8B030D-6E8A-4147-A177-3AD203B41FA5}">
                      <a16:colId xmlns:a16="http://schemas.microsoft.com/office/drawing/2014/main" val="2607641122"/>
                    </a:ext>
                  </a:extLst>
                </a:gridCol>
              </a:tblGrid>
              <a:tr h="20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Review Emotion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감정분석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16576"/>
                  </a:ext>
                </a:extLst>
              </a:tr>
              <a:tr h="27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선택된 카테고리 내의 리뷰들을 분석하여 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단계의 감정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강한 긍정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약한 긍정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보통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약한 부정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강한 부정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 보여주며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단계의 비율을 보여준다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0184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E7E0F41B-E72F-4433-AA9A-89EFFE698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10470"/>
              </p:ext>
            </p:extLst>
          </p:nvPr>
        </p:nvGraphicFramePr>
        <p:xfrm>
          <a:off x="7996889" y="2549341"/>
          <a:ext cx="3301689" cy="2757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23">
                  <a:extLst>
                    <a:ext uri="{9D8B030D-6E8A-4147-A177-3AD203B41FA5}">
                      <a16:colId xmlns:a16="http://schemas.microsoft.com/office/drawing/2014/main" val="2084291517"/>
                    </a:ext>
                  </a:extLst>
                </a:gridCol>
                <a:gridCol w="2660366">
                  <a:extLst>
                    <a:ext uri="{9D8B030D-6E8A-4147-A177-3AD203B41FA5}">
                      <a16:colId xmlns:a16="http://schemas.microsoft.com/office/drawing/2014/main" val="1254302885"/>
                    </a:ext>
                  </a:extLst>
                </a:gridCol>
              </a:tblGrid>
              <a:tr h="38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5422"/>
                  </a:ext>
                </a:extLst>
              </a:tr>
              <a:tr h="6178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선택되어 있는 앱과 카테고리를 표시해주고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카테고리를 선택 시 뒤로 이동 가능하다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72351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단계의 감정에 대한 비율을 보여주고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감정 상태에 맞게 시각화 해준다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05740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감정에 대한 분석 내용에 대해 간략히 보여주고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어떻게 분석이 되었는지에 대해서 보여준다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클릭하면 해당 감정에 대한 리뷰들을 자세히 볼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685373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9F723327-DAE1-4158-AD44-03E41A7C0E37}"/>
              </a:ext>
            </a:extLst>
          </p:cNvPr>
          <p:cNvSpPr/>
          <p:nvPr/>
        </p:nvSpPr>
        <p:spPr>
          <a:xfrm>
            <a:off x="8162230" y="3112951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6B9DE82-1DAD-476C-9FEA-544B6B1AC3A7}"/>
              </a:ext>
            </a:extLst>
          </p:cNvPr>
          <p:cNvSpPr/>
          <p:nvPr/>
        </p:nvSpPr>
        <p:spPr>
          <a:xfrm>
            <a:off x="8178901" y="3843110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307A8F2-274E-45C6-B8EC-7CD3775AAD3D}"/>
              </a:ext>
            </a:extLst>
          </p:cNvPr>
          <p:cNvSpPr/>
          <p:nvPr/>
        </p:nvSpPr>
        <p:spPr>
          <a:xfrm>
            <a:off x="8178901" y="4692258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69DDADC-789D-4C5E-919E-D282DEA796D8}"/>
              </a:ext>
            </a:extLst>
          </p:cNvPr>
          <p:cNvSpPr/>
          <p:nvPr/>
        </p:nvSpPr>
        <p:spPr>
          <a:xfrm>
            <a:off x="1318243" y="3729273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3F5E5CE-B469-41AA-AF27-3A8188503290}"/>
              </a:ext>
            </a:extLst>
          </p:cNvPr>
          <p:cNvSpPr/>
          <p:nvPr/>
        </p:nvSpPr>
        <p:spPr>
          <a:xfrm>
            <a:off x="1532650" y="4356536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B3122B7-D766-417C-BA22-26EA8AE04599}"/>
              </a:ext>
            </a:extLst>
          </p:cNvPr>
          <p:cNvSpPr/>
          <p:nvPr/>
        </p:nvSpPr>
        <p:spPr>
          <a:xfrm>
            <a:off x="1243801" y="5122609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79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4822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UI / UX )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5FEFD-E636-4C67-B556-EC485BBD1762}"/>
              </a:ext>
            </a:extLst>
          </p:cNvPr>
          <p:cNvGrpSpPr/>
          <p:nvPr/>
        </p:nvGrpSpPr>
        <p:grpSpPr>
          <a:xfrm>
            <a:off x="637459" y="2819400"/>
            <a:ext cx="6611065" cy="3433105"/>
            <a:chOff x="637459" y="2819400"/>
            <a:chExt cx="6611065" cy="3433105"/>
          </a:xfrm>
        </p:grpSpPr>
        <p:sp>
          <p:nvSpPr>
            <p:cNvPr id="106" name="모서리가 둥근 직사각형 4">
              <a:extLst>
                <a:ext uri="{FF2B5EF4-FFF2-40B4-BE49-F238E27FC236}">
                  <a16:creationId xmlns:a16="http://schemas.microsoft.com/office/drawing/2014/main" id="{07843586-3494-4191-95AA-19CEEDC3858D}"/>
                </a:ext>
              </a:extLst>
            </p:cNvPr>
            <p:cNvSpPr/>
            <p:nvPr/>
          </p:nvSpPr>
          <p:spPr>
            <a:xfrm>
              <a:off x="637459" y="2819400"/>
              <a:ext cx="6611065" cy="3433105"/>
            </a:xfrm>
            <a:prstGeom prst="roundRect">
              <a:avLst>
                <a:gd name="adj" fmla="val 4810"/>
              </a:avLst>
            </a:prstGeom>
            <a:solidFill>
              <a:srgbClr val="264259"/>
            </a:solidFill>
            <a:ln w="63500">
              <a:solidFill>
                <a:schemeClr val="tx2">
                  <a:lumMod val="50000"/>
                </a:schemeClr>
              </a:solidFill>
            </a:ln>
            <a:effectLst>
              <a:outerShdw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7" name="양쪽 모서리가 둥근 사각형 5">
              <a:extLst>
                <a:ext uri="{FF2B5EF4-FFF2-40B4-BE49-F238E27FC236}">
                  <a16:creationId xmlns:a16="http://schemas.microsoft.com/office/drawing/2014/main" id="{3B9E1503-4003-4F19-9AD3-F2A7C3AD5566}"/>
                </a:ext>
              </a:extLst>
            </p:cNvPr>
            <p:cNvSpPr/>
            <p:nvPr/>
          </p:nvSpPr>
          <p:spPr>
            <a:xfrm rot="5400000">
              <a:off x="2517113" y="1513911"/>
              <a:ext cx="3372756" cy="6044082"/>
            </a:xfrm>
            <a:prstGeom prst="round2SameRect">
              <a:avLst>
                <a:gd name="adj1" fmla="val 4506"/>
                <a:gd name="adj2" fmla="val 3252"/>
              </a:avLst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E35682C0-CA1C-4E2C-B762-BA0D84272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5" y="5285608"/>
              <a:ext cx="105367" cy="13905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B6BA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15D9A32-575E-4E49-8947-29BB91623609}"/>
                </a:ext>
              </a:extLst>
            </p:cNvPr>
            <p:cNvSpPr/>
            <p:nvPr/>
          </p:nvSpPr>
          <p:spPr>
            <a:xfrm>
              <a:off x="789065" y="3038317"/>
              <a:ext cx="240793" cy="24079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A89B8587-8269-413A-B91F-64D337445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38" y="3071290"/>
              <a:ext cx="174847" cy="174847"/>
            </a:xfrm>
            <a:prstGeom prst="rect">
              <a:avLst/>
            </a:prstGeom>
          </p:spPr>
        </p:pic>
        <p:sp>
          <p:nvSpPr>
            <p:cNvPr id="113" name="모서리가 둥근 직사각형 31">
              <a:extLst>
                <a:ext uri="{FF2B5EF4-FFF2-40B4-BE49-F238E27FC236}">
                  <a16:creationId xmlns:a16="http://schemas.microsoft.com/office/drawing/2014/main" id="{54E39A67-28FB-456A-A1E9-4975F367BFC3}"/>
                </a:ext>
              </a:extLst>
            </p:cNvPr>
            <p:cNvSpPr/>
            <p:nvPr/>
          </p:nvSpPr>
          <p:spPr>
            <a:xfrm>
              <a:off x="786096" y="4825003"/>
              <a:ext cx="246717" cy="246717"/>
            </a:xfrm>
            <a:prstGeom prst="roundRect">
              <a:avLst/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54633DE2-58D0-466A-A0A4-E547ABC3D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952" y="3731603"/>
              <a:ext cx="121892" cy="108302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B83B7EAE-4E15-41A3-A7F3-770F8D9A1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614" y="3704223"/>
              <a:ext cx="170567" cy="79908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452E551-F8BC-4242-901D-AA117C2B7023}"/>
                </a:ext>
              </a:extLst>
            </p:cNvPr>
            <p:cNvSpPr/>
            <p:nvPr/>
          </p:nvSpPr>
          <p:spPr>
            <a:xfrm>
              <a:off x="1347231" y="2995376"/>
              <a:ext cx="2472294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4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Review  Counting  Graph</a:t>
              </a: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ACBB838D-3EF1-4B88-A181-60072FD68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90" y="5933463"/>
              <a:ext cx="191211" cy="191211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5357C1B0-FC14-4E32-A170-7BAC9BC65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18" y="4876922"/>
              <a:ext cx="194936" cy="157165"/>
            </a:xfrm>
            <a:prstGeom prst="rect">
              <a:avLst/>
            </a:prstGeom>
            <a:effectLst/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59E74695-9467-41D8-A774-B1958D76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78" y="4117532"/>
              <a:ext cx="148957" cy="148957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59D98906-48B9-4EF6-A659-0568E7339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38" y="4495150"/>
              <a:ext cx="191211" cy="191211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72DFB84-D126-45CA-A003-C130BCCEB834}"/>
                </a:ext>
              </a:extLst>
            </p:cNvPr>
            <p:cNvGrpSpPr/>
            <p:nvPr/>
          </p:nvGrpSpPr>
          <p:grpSpPr>
            <a:xfrm>
              <a:off x="1342692" y="3605019"/>
              <a:ext cx="746458" cy="999696"/>
              <a:chOff x="1342692" y="3605019"/>
              <a:chExt cx="848058" cy="99969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51018E-DA46-438D-9C64-D822043E9CD8}"/>
                  </a:ext>
                </a:extLst>
              </p:cNvPr>
              <p:cNvSpPr/>
              <p:nvPr/>
            </p:nvSpPr>
            <p:spPr>
              <a:xfrm>
                <a:off x="1342693" y="3854943"/>
                <a:ext cx="848057" cy="249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r>
                  <a:rPr lang="ko-KR" altLang="en-US" sz="700" dirty="0">
                    <a:solidFill>
                      <a:srgbClr val="46ACA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○  항목</a:t>
                </a:r>
                <a:endParaRPr lang="en-US" altLang="ko-KR" sz="700" dirty="0">
                  <a:solidFill>
                    <a:srgbClr val="46AC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648D770-F445-4730-B778-41C861EE40F1}"/>
                  </a:ext>
                </a:extLst>
              </p:cNvPr>
              <p:cNvSpPr/>
              <p:nvPr/>
            </p:nvSpPr>
            <p:spPr>
              <a:xfrm>
                <a:off x="1342693" y="4104867"/>
                <a:ext cx="848057" cy="249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r>
                  <a:rPr lang="ko-KR" altLang="en-US" sz="700" dirty="0">
                    <a:solidFill>
                      <a:srgbClr val="46ACA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○  평점</a:t>
                </a:r>
                <a:endParaRPr lang="en-US" altLang="ko-KR" sz="700" dirty="0">
                  <a:solidFill>
                    <a:srgbClr val="46AC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" name="양쪽 모서리가 둥근 사각형 10">
                <a:extLst>
                  <a:ext uri="{FF2B5EF4-FFF2-40B4-BE49-F238E27FC236}">
                    <a16:creationId xmlns:a16="http://schemas.microsoft.com/office/drawing/2014/main" id="{3631E999-5149-43CA-AE85-3F19205E0B41}"/>
                  </a:ext>
                </a:extLst>
              </p:cNvPr>
              <p:cNvSpPr/>
              <p:nvPr/>
            </p:nvSpPr>
            <p:spPr>
              <a:xfrm>
                <a:off x="1342692" y="4354791"/>
                <a:ext cx="848057" cy="249924"/>
              </a:xfrm>
              <a:prstGeom prst="round2SameRect">
                <a:avLst>
                  <a:gd name="adj1" fmla="val 0"/>
                  <a:gd name="adj2" fmla="val 2606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rgbClr val="46ACA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○ 사용자 설정</a:t>
                </a:r>
                <a:endParaRPr lang="en-US" altLang="ko-KR" sz="700" dirty="0">
                  <a:solidFill>
                    <a:srgbClr val="46ACA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" name="양쪽 모서리가 둥근 사각형 11">
                <a:extLst>
                  <a:ext uri="{FF2B5EF4-FFF2-40B4-BE49-F238E27FC236}">
                    <a16:creationId xmlns:a16="http://schemas.microsoft.com/office/drawing/2014/main" id="{D447AEB8-5DE2-44C3-846E-8809D83AD134}"/>
                  </a:ext>
                </a:extLst>
              </p:cNvPr>
              <p:cNvSpPr/>
              <p:nvPr/>
            </p:nvSpPr>
            <p:spPr>
              <a:xfrm>
                <a:off x="1342692" y="3605019"/>
                <a:ext cx="848057" cy="249924"/>
              </a:xfrm>
              <a:prstGeom prst="round2SameRect">
                <a:avLst>
                  <a:gd name="adj1" fmla="val 28990"/>
                  <a:gd name="adj2" fmla="val 0"/>
                </a:avLst>
              </a:prstGeom>
              <a:solidFill>
                <a:srgbClr val="46ACA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○  날짜</a:t>
                </a:r>
                <a:endParaRPr lang="en-US" altLang="ko-KR" sz="7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모서리가 둥근 직사각형 39">
              <a:extLst>
                <a:ext uri="{FF2B5EF4-FFF2-40B4-BE49-F238E27FC236}">
                  <a16:creationId xmlns:a16="http://schemas.microsoft.com/office/drawing/2014/main" id="{80682C54-F225-484D-A188-C36963FBAEE8}"/>
                </a:ext>
              </a:extLst>
            </p:cNvPr>
            <p:cNvSpPr/>
            <p:nvPr/>
          </p:nvSpPr>
          <p:spPr>
            <a:xfrm>
              <a:off x="2926013" y="3608883"/>
              <a:ext cx="4090893" cy="2438556"/>
            </a:xfrm>
            <a:prstGeom prst="roundRect">
              <a:avLst>
                <a:gd name="adj" fmla="val 342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800" dirty="0">
                <a:solidFill>
                  <a:srgbClr val="2642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aphicFrame>
          <p:nvGraphicFramePr>
            <p:cNvPr id="44" name="차트 43">
              <a:extLst>
                <a:ext uri="{FF2B5EF4-FFF2-40B4-BE49-F238E27FC236}">
                  <a16:creationId xmlns:a16="http://schemas.microsoft.com/office/drawing/2014/main" id="{C2765838-7186-4922-A96D-3F4DFF490EE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54556783"/>
                </p:ext>
              </p:extLst>
            </p:nvPr>
          </p:nvGraphicFramePr>
          <p:xfrm>
            <a:off x="2954428" y="3692344"/>
            <a:ext cx="4062478" cy="16627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7A3F342-9F2A-4930-9139-4485DFE006D3}"/>
                </a:ext>
              </a:extLst>
            </p:cNvPr>
            <p:cNvSpPr/>
            <p:nvPr/>
          </p:nvSpPr>
          <p:spPr>
            <a:xfrm>
              <a:off x="4728235" y="3805116"/>
              <a:ext cx="386780" cy="38678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1A3642-8613-4B5C-AB75-E30A9D59A0AF}"/>
                </a:ext>
              </a:extLst>
            </p:cNvPr>
            <p:cNvSpPr/>
            <p:nvPr/>
          </p:nvSpPr>
          <p:spPr>
            <a:xfrm>
              <a:off x="4839066" y="4128928"/>
              <a:ext cx="165117" cy="165117"/>
            </a:xfrm>
            <a:prstGeom prst="ellipse">
              <a:avLst/>
            </a:prstGeom>
            <a:solidFill>
              <a:srgbClr val="C00000"/>
            </a:solidFill>
            <a:ln w="28575" cmpd="dbl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8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F73B29-EDC6-401A-BFB5-EC482C97F856}"/>
                </a:ext>
              </a:extLst>
            </p:cNvPr>
            <p:cNvSpPr/>
            <p:nvPr/>
          </p:nvSpPr>
          <p:spPr>
            <a:xfrm>
              <a:off x="4234489" y="5360092"/>
              <a:ext cx="2681915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!! UPDATED !!</a:t>
              </a:r>
              <a:r>
                <a:rPr lang="en-US" altLang="ko-KR" sz="800" b="1" dirty="0">
                  <a:solidFill>
                    <a:srgbClr val="00D65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최근 </a:t>
              </a: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50</a:t>
              </a:r>
              <a:r>
                <a:rPr lang="ko-KR" altLang="en-US" sz="800" dirty="0">
                  <a:solidFill>
                    <a:prstClr val="white">
                      <a:lumMod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리뷰 중 서버에 대한 리뷰 감소</a:t>
              </a:r>
              <a:endParaRPr lang="en-US" altLang="ko-KR" sz="800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>
                      <a:lumMod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업데이트에 대한 정보 갱신</a:t>
              </a:r>
              <a:endParaRPr lang="en-US" altLang="ko-KR" sz="800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A304037-70AD-435B-9081-403CE32537AD}"/>
                </a:ext>
              </a:extLst>
            </p:cNvPr>
            <p:cNvGrpSpPr/>
            <p:nvPr/>
          </p:nvGrpSpPr>
          <p:grpSpPr>
            <a:xfrm>
              <a:off x="1342692" y="4908088"/>
              <a:ext cx="1277015" cy="999696"/>
              <a:chOff x="1342692" y="4785760"/>
              <a:chExt cx="1277015" cy="999696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8EC3655-3680-4A8B-9FF0-81A79357047E}"/>
                  </a:ext>
                </a:extLst>
              </p:cNvPr>
              <p:cNvGrpSpPr/>
              <p:nvPr/>
            </p:nvGrpSpPr>
            <p:grpSpPr>
              <a:xfrm>
                <a:off x="1342692" y="4785760"/>
                <a:ext cx="638508" cy="999696"/>
                <a:chOff x="1342692" y="3605019"/>
                <a:chExt cx="848058" cy="999696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82CD9F3D-64FA-462D-A934-D75DFA0EE881}"/>
                    </a:ext>
                  </a:extLst>
                </p:cNvPr>
                <p:cNvSpPr/>
                <p:nvPr/>
              </p:nvSpPr>
              <p:spPr>
                <a:xfrm>
                  <a:off x="1342693" y="3854943"/>
                  <a:ext cx="848057" cy="249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6000" rtlCol="0" anchor="ctr"/>
                <a:lstStyle/>
                <a:p>
                  <a:r>
                    <a:rPr lang="ko-KR" altLang="en-US" sz="700" dirty="0">
                      <a:solidFill>
                        <a:srgbClr val="46ACA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○  계정</a:t>
                  </a:r>
                  <a:endParaRPr lang="en-US" altLang="ko-KR" sz="700" dirty="0">
                    <a:solidFill>
                      <a:srgbClr val="46ACA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C256DE3-D90B-4F5F-8B7A-BE827C67D74E}"/>
                    </a:ext>
                  </a:extLst>
                </p:cNvPr>
                <p:cNvSpPr/>
                <p:nvPr/>
              </p:nvSpPr>
              <p:spPr>
                <a:xfrm>
                  <a:off x="1342693" y="4104867"/>
                  <a:ext cx="848057" cy="249924"/>
                </a:xfrm>
                <a:prstGeom prst="rect">
                  <a:avLst/>
                </a:prstGeom>
                <a:solidFill>
                  <a:srgbClr val="46ACA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6000" rtlCol="0" anchor="ctr"/>
                <a:lstStyle/>
                <a:p>
                  <a:r>
                    <a:rPr lang="ko-KR" altLang="en-US" sz="700" b="1" dirty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○  서버</a:t>
                  </a:r>
                  <a:endParaRPr lang="en-US" altLang="ko-KR" sz="7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4" name="양쪽 모서리가 둥근 사각형 10">
                  <a:extLst>
                    <a:ext uri="{FF2B5EF4-FFF2-40B4-BE49-F238E27FC236}">
                      <a16:creationId xmlns:a16="http://schemas.microsoft.com/office/drawing/2014/main" id="{D6165D68-5CDD-483C-B180-D186831E80E8}"/>
                    </a:ext>
                  </a:extLst>
                </p:cNvPr>
                <p:cNvSpPr/>
                <p:nvPr/>
              </p:nvSpPr>
              <p:spPr>
                <a:xfrm>
                  <a:off x="1342692" y="4354791"/>
                  <a:ext cx="848057" cy="249924"/>
                </a:xfrm>
                <a:prstGeom prst="round2SameRect">
                  <a:avLst>
                    <a:gd name="adj1" fmla="val 0"/>
                    <a:gd name="adj2" fmla="val 26060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dirty="0">
                      <a:solidFill>
                        <a:srgbClr val="46ACA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○  구성</a:t>
                  </a:r>
                  <a:endParaRPr lang="en-US" altLang="ko-KR" sz="700" dirty="0">
                    <a:solidFill>
                      <a:srgbClr val="46ACA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5" name="양쪽 모서리가 둥근 사각형 11">
                  <a:extLst>
                    <a:ext uri="{FF2B5EF4-FFF2-40B4-BE49-F238E27FC236}">
                      <a16:creationId xmlns:a16="http://schemas.microsoft.com/office/drawing/2014/main" id="{2DAD45CA-4DBE-49F6-96EB-48DABD081427}"/>
                    </a:ext>
                  </a:extLst>
                </p:cNvPr>
                <p:cNvSpPr/>
                <p:nvPr/>
              </p:nvSpPr>
              <p:spPr>
                <a:xfrm>
                  <a:off x="1342692" y="3605019"/>
                  <a:ext cx="848057" cy="249924"/>
                </a:xfrm>
                <a:prstGeom prst="round2SameRect">
                  <a:avLst>
                    <a:gd name="adj1" fmla="val 28990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dirty="0">
                      <a:solidFill>
                        <a:srgbClr val="46ACA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○  결제</a:t>
                  </a:r>
                  <a:endParaRPr lang="en-US" altLang="ko-KR" sz="700" dirty="0">
                    <a:solidFill>
                      <a:srgbClr val="46ACA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58219286-410F-4277-AA38-098166F474A7}"/>
                  </a:ext>
                </a:extLst>
              </p:cNvPr>
              <p:cNvGrpSpPr/>
              <p:nvPr/>
            </p:nvGrpSpPr>
            <p:grpSpPr>
              <a:xfrm>
                <a:off x="1981199" y="4788023"/>
                <a:ext cx="638508" cy="985025"/>
                <a:chOff x="1342692" y="3605019"/>
                <a:chExt cx="848058" cy="985025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D15AD741-E229-45CE-BA37-AFE7CC8F299E}"/>
                    </a:ext>
                  </a:extLst>
                </p:cNvPr>
                <p:cNvSpPr/>
                <p:nvPr/>
              </p:nvSpPr>
              <p:spPr>
                <a:xfrm>
                  <a:off x="1342693" y="3854943"/>
                  <a:ext cx="848057" cy="249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6000" rtlCol="0" anchor="ctr"/>
                <a:lstStyle/>
                <a:p>
                  <a:r>
                    <a:rPr lang="ko-KR" altLang="en-US" sz="700" dirty="0">
                      <a:solidFill>
                        <a:srgbClr val="46ACA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○  캐릭터</a:t>
                  </a:r>
                  <a:endParaRPr lang="en-US" altLang="ko-KR" sz="700" dirty="0">
                    <a:solidFill>
                      <a:srgbClr val="46ACA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13BBB16E-9733-4493-BCA5-ACB7F4EF7AD9}"/>
                    </a:ext>
                  </a:extLst>
                </p:cNvPr>
                <p:cNvSpPr/>
                <p:nvPr/>
              </p:nvSpPr>
              <p:spPr>
                <a:xfrm>
                  <a:off x="1342693" y="4104867"/>
                  <a:ext cx="848057" cy="249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6000" rtlCol="0" anchor="ctr"/>
                <a:lstStyle/>
                <a:p>
                  <a:r>
                    <a:rPr lang="ko-KR" altLang="en-US" sz="700" dirty="0">
                      <a:solidFill>
                        <a:srgbClr val="46ACA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○  시스템</a:t>
                  </a:r>
                  <a:endParaRPr lang="en-US" altLang="ko-KR" sz="700" dirty="0">
                    <a:solidFill>
                      <a:srgbClr val="46ACA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4" name="양쪽 모서리가 둥근 사각형 10">
                  <a:extLst>
                    <a:ext uri="{FF2B5EF4-FFF2-40B4-BE49-F238E27FC236}">
                      <a16:creationId xmlns:a16="http://schemas.microsoft.com/office/drawing/2014/main" id="{C416C8D4-84F1-43B6-A524-C849A58F9673}"/>
                    </a:ext>
                  </a:extLst>
                </p:cNvPr>
                <p:cNvSpPr/>
                <p:nvPr/>
              </p:nvSpPr>
              <p:spPr>
                <a:xfrm>
                  <a:off x="1342692" y="4340120"/>
                  <a:ext cx="848057" cy="249924"/>
                </a:xfrm>
                <a:prstGeom prst="round2SameRect">
                  <a:avLst>
                    <a:gd name="adj1" fmla="val 0"/>
                    <a:gd name="adj2" fmla="val 26060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dirty="0">
                      <a:solidFill>
                        <a:srgbClr val="46ACA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○  기타</a:t>
                  </a:r>
                  <a:endParaRPr lang="en-US" altLang="ko-KR" sz="700" dirty="0">
                    <a:solidFill>
                      <a:srgbClr val="46ACA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5" name="양쪽 모서리가 둥근 사각형 11">
                  <a:extLst>
                    <a:ext uri="{FF2B5EF4-FFF2-40B4-BE49-F238E27FC236}">
                      <a16:creationId xmlns:a16="http://schemas.microsoft.com/office/drawing/2014/main" id="{05E18D90-4438-4C7A-B5E5-FF356C7172F0}"/>
                    </a:ext>
                  </a:extLst>
                </p:cNvPr>
                <p:cNvSpPr/>
                <p:nvPr/>
              </p:nvSpPr>
              <p:spPr>
                <a:xfrm>
                  <a:off x="1342692" y="3605019"/>
                  <a:ext cx="848057" cy="249924"/>
                </a:xfrm>
                <a:prstGeom prst="round2SameRect">
                  <a:avLst>
                    <a:gd name="adj1" fmla="val 28990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700" dirty="0">
                      <a:solidFill>
                        <a:srgbClr val="46ACA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○  연출</a:t>
                  </a:r>
                  <a:endParaRPr lang="en-US" altLang="ko-KR" sz="700" dirty="0">
                    <a:solidFill>
                      <a:srgbClr val="46ACA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D791136-816C-4B4C-86C4-7755966BA961}"/>
                </a:ext>
              </a:extLst>
            </p:cNvPr>
            <p:cNvSpPr/>
            <p:nvPr/>
          </p:nvSpPr>
          <p:spPr>
            <a:xfrm>
              <a:off x="2202999" y="3839905"/>
              <a:ext cx="514389" cy="2499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○  긍정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DEE9126-2B11-44EE-BC8C-869A470FE717}"/>
                </a:ext>
              </a:extLst>
            </p:cNvPr>
            <p:cNvSpPr/>
            <p:nvPr/>
          </p:nvSpPr>
          <p:spPr>
            <a:xfrm>
              <a:off x="2202999" y="4080949"/>
              <a:ext cx="514389" cy="2499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○  부정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자유형 14">
              <a:extLst>
                <a:ext uri="{FF2B5EF4-FFF2-40B4-BE49-F238E27FC236}">
                  <a16:creationId xmlns:a16="http://schemas.microsoft.com/office/drawing/2014/main" id="{1DD85F74-B82F-486C-8B15-6B820CCE3651}"/>
                </a:ext>
              </a:extLst>
            </p:cNvPr>
            <p:cNvSpPr/>
            <p:nvPr/>
          </p:nvSpPr>
          <p:spPr>
            <a:xfrm>
              <a:off x="2335130" y="4117532"/>
              <a:ext cx="73025" cy="85725"/>
            </a:xfrm>
            <a:custGeom>
              <a:avLst/>
              <a:gdLst>
                <a:gd name="connsiteX0" fmla="*/ 0 w 73025"/>
                <a:gd name="connsiteY0" fmla="*/ 31750 h 85725"/>
                <a:gd name="connsiteX1" fmla="*/ 31750 w 73025"/>
                <a:gd name="connsiteY1" fmla="*/ 85725 h 85725"/>
                <a:gd name="connsiteX2" fmla="*/ 73025 w 73025"/>
                <a:gd name="connsiteY2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025" h="85725">
                  <a:moveTo>
                    <a:pt x="0" y="31750"/>
                  </a:moveTo>
                  <a:lnTo>
                    <a:pt x="31750" y="85725"/>
                  </a:lnTo>
                  <a:lnTo>
                    <a:pt x="73025" y="0"/>
                  </a:lnTo>
                </a:path>
              </a:pathLst>
            </a:cu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23FB3811-65F1-480F-B85E-7F68B54D8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84827"/>
              </p:ext>
            </p:extLst>
          </p:nvPr>
        </p:nvGraphicFramePr>
        <p:xfrm>
          <a:off x="874239" y="1577699"/>
          <a:ext cx="104243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94">
                  <a:extLst>
                    <a:ext uri="{9D8B030D-6E8A-4147-A177-3AD203B41FA5}">
                      <a16:colId xmlns:a16="http://schemas.microsoft.com/office/drawing/2014/main" val="2297205568"/>
                    </a:ext>
                  </a:extLst>
                </a:gridCol>
                <a:gridCol w="3456984">
                  <a:extLst>
                    <a:ext uri="{9D8B030D-6E8A-4147-A177-3AD203B41FA5}">
                      <a16:colId xmlns:a16="http://schemas.microsoft.com/office/drawing/2014/main" val="101693953"/>
                    </a:ext>
                  </a:extLst>
                </a:gridCol>
                <a:gridCol w="1744195">
                  <a:extLst>
                    <a:ext uri="{9D8B030D-6E8A-4147-A177-3AD203B41FA5}">
                      <a16:colId xmlns:a16="http://schemas.microsoft.com/office/drawing/2014/main" val="57431967"/>
                    </a:ext>
                  </a:extLst>
                </a:gridCol>
                <a:gridCol w="3462065">
                  <a:extLst>
                    <a:ext uri="{9D8B030D-6E8A-4147-A177-3AD203B41FA5}">
                      <a16:colId xmlns:a16="http://schemas.microsoft.com/office/drawing/2014/main" val="2607641122"/>
                    </a:ext>
                  </a:extLst>
                </a:gridCol>
              </a:tblGrid>
              <a:tr h="20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Review Counting Graph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</a:t>
                      </a:r>
                      <a:r>
                        <a:rPr lang="ko-KR" altLang="en-US" sz="1400" b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카운팅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16576"/>
                  </a:ext>
                </a:extLst>
              </a:tr>
              <a:tr h="27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날짜 별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 별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 별 등으로 리뷰의 수를 카운트하여 그래프 또는 차트로 시각화 하여 보여주는 화면이다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분석을 하는데 시각적으로 도움을 준다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0184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B672EF7F-D880-48AA-B45C-FF096F50B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14251"/>
              </p:ext>
            </p:extLst>
          </p:nvPr>
        </p:nvGraphicFramePr>
        <p:xfrm>
          <a:off x="7996889" y="2549342"/>
          <a:ext cx="3301689" cy="3753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23">
                  <a:extLst>
                    <a:ext uri="{9D8B030D-6E8A-4147-A177-3AD203B41FA5}">
                      <a16:colId xmlns:a16="http://schemas.microsoft.com/office/drawing/2014/main" val="2084291517"/>
                    </a:ext>
                  </a:extLst>
                </a:gridCol>
                <a:gridCol w="2660366">
                  <a:extLst>
                    <a:ext uri="{9D8B030D-6E8A-4147-A177-3AD203B41FA5}">
                      <a16:colId xmlns:a16="http://schemas.microsoft.com/office/drawing/2014/main" val="1254302885"/>
                    </a:ext>
                  </a:extLst>
                </a:gridCol>
              </a:tblGrid>
              <a:tr h="363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5422"/>
                  </a:ext>
                </a:extLst>
              </a:tr>
              <a:tr h="12141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사용자가 원하는 항목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설정 등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선택하여 항목에 맞게 시각화 된 모습을 볼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사용자가 따로 설정한 항목에 대해서도 분석 그래프를 볼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(ex |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업데이트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긍정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부정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선택하여 선택한 감정 리뷰만 분류해서 볼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72351"/>
                  </a:ext>
                </a:extLst>
              </a:tr>
              <a:tr h="6623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시각화 그래프를 보고싶은 카테고리 별로  선택하여 볼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세분화된 하위 카테고리도 선택 가능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05740"/>
                  </a:ext>
                </a:extLst>
              </a:tr>
              <a:tr h="68339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선택된 항목들에 대해 시각화 된 그래프 혹은 차트를 보여주고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x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축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y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축에 대한 값들도 사용자가 설정 가능하다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685373"/>
                  </a:ext>
                </a:extLst>
              </a:tr>
              <a:tr h="7802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사용자가 따로 설정한 부분이나 그래프의 변곡점들의 특이사항들에 대해 안내해준다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85629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C3AE3CF4-1908-4F5C-91B8-18F1B5FF18DE}"/>
              </a:ext>
            </a:extLst>
          </p:cNvPr>
          <p:cNvSpPr/>
          <p:nvPr/>
        </p:nvSpPr>
        <p:spPr>
          <a:xfrm>
            <a:off x="8160139" y="3429000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1747375-69E6-4265-8C91-C0D77A30A14B}"/>
              </a:ext>
            </a:extLst>
          </p:cNvPr>
          <p:cNvSpPr/>
          <p:nvPr/>
        </p:nvSpPr>
        <p:spPr>
          <a:xfrm>
            <a:off x="8176810" y="4361289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63C6B8C-EA46-45BE-B37C-3D5D2FB5C022}"/>
              </a:ext>
            </a:extLst>
          </p:cNvPr>
          <p:cNvSpPr/>
          <p:nvPr/>
        </p:nvSpPr>
        <p:spPr>
          <a:xfrm>
            <a:off x="8160139" y="5071720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2A72F14-1674-480B-A0F1-1F9BA164D391}"/>
              </a:ext>
            </a:extLst>
          </p:cNvPr>
          <p:cNvSpPr/>
          <p:nvPr/>
        </p:nvSpPr>
        <p:spPr>
          <a:xfrm>
            <a:off x="8160139" y="5792628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4C65AD6-BF7B-44C9-A30C-217667BF5D8B}"/>
              </a:ext>
            </a:extLst>
          </p:cNvPr>
          <p:cNvSpPr/>
          <p:nvPr/>
        </p:nvSpPr>
        <p:spPr>
          <a:xfrm>
            <a:off x="1996762" y="3524989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4D3B3D2-3BC8-4FE4-A26B-66E2A5AEB7BD}"/>
              </a:ext>
            </a:extLst>
          </p:cNvPr>
          <p:cNvSpPr/>
          <p:nvPr/>
        </p:nvSpPr>
        <p:spPr>
          <a:xfrm>
            <a:off x="1231564" y="4744696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3F65B88-A954-446B-B038-BCBC5C9E3FC2}"/>
              </a:ext>
            </a:extLst>
          </p:cNvPr>
          <p:cNvSpPr/>
          <p:nvPr/>
        </p:nvSpPr>
        <p:spPr>
          <a:xfrm>
            <a:off x="2897135" y="3498426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F0EC18A-707D-4808-8D54-0F43558ED60B}"/>
              </a:ext>
            </a:extLst>
          </p:cNvPr>
          <p:cNvSpPr/>
          <p:nvPr/>
        </p:nvSpPr>
        <p:spPr>
          <a:xfrm>
            <a:off x="5835498" y="5285512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63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08D568-C1E2-4470-A793-159039CBAA7B}"/>
              </a:ext>
            </a:extLst>
          </p:cNvPr>
          <p:cNvGrpSpPr/>
          <p:nvPr/>
        </p:nvGrpSpPr>
        <p:grpSpPr>
          <a:xfrm>
            <a:off x="3639468" y="1421871"/>
            <a:ext cx="2346021" cy="4014257"/>
            <a:chOff x="3595925" y="1421871"/>
            <a:chExt cx="2346021" cy="4014257"/>
          </a:xfrm>
        </p:grpSpPr>
        <p:sp>
          <p:nvSpPr>
            <p:cNvPr id="27" name="양쪽 모서리가 둥근 사각형 46">
              <a:extLst>
                <a:ext uri="{FF2B5EF4-FFF2-40B4-BE49-F238E27FC236}">
                  <a16:creationId xmlns:a16="http://schemas.microsoft.com/office/drawing/2014/main" id="{F53FE413-FAD9-486F-B42E-A9933FFFC36A}"/>
                </a:ext>
              </a:extLst>
            </p:cNvPr>
            <p:cNvSpPr/>
            <p:nvPr/>
          </p:nvSpPr>
          <p:spPr>
            <a:xfrm rot="16200000">
              <a:off x="2761807" y="2255989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7CCAC1"/>
              </a:solidFill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84BEE0F-9927-4D0D-B719-6FFEB65C194C}"/>
                </a:ext>
              </a:extLst>
            </p:cNvPr>
            <p:cNvGrpSpPr/>
            <p:nvPr/>
          </p:nvGrpSpPr>
          <p:grpSpPr>
            <a:xfrm>
              <a:off x="3753848" y="1675163"/>
              <a:ext cx="216000" cy="157689"/>
              <a:chOff x="444218" y="523875"/>
              <a:chExt cx="216000" cy="157689"/>
            </a:xfrm>
          </p:grpSpPr>
          <p:sp>
            <p:nvSpPr>
              <p:cNvPr id="29" name="모서리가 둥근 직사각형 48">
                <a:extLst>
                  <a:ext uri="{FF2B5EF4-FFF2-40B4-BE49-F238E27FC236}">
                    <a16:creationId xmlns:a16="http://schemas.microsoft.com/office/drawing/2014/main" id="{5196BE23-F262-429D-8F3E-0C6FBB7E287F}"/>
                  </a:ext>
                </a:extLst>
              </p:cNvPr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모서리가 둥근 직사각형 49">
                <a:extLst>
                  <a:ext uri="{FF2B5EF4-FFF2-40B4-BE49-F238E27FC236}">
                    <a16:creationId xmlns:a16="http://schemas.microsoft.com/office/drawing/2014/main" id="{2B4C5424-D531-4CEC-8BE8-C385239C1C73}"/>
                  </a:ext>
                </a:extLst>
              </p:cNvPr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모서리가 둥근 직사각형 50">
                <a:extLst>
                  <a:ext uri="{FF2B5EF4-FFF2-40B4-BE49-F238E27FC236}">
                    <a16:creationId xmlns:a16="http://schemas.microsoft.com/office/drawing/2014/main" id="{A254C379-0199-420D-A45A-E6824279B7CD}"/>
                  </a:ext>
                </a:extLst>
              </p:cNvPr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2AEC1CE-3A0F-494E-9480-DF55148FE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75209"/>
              </p:ext>
            </p:extLst>
          </p:nvPr>
        </p:nvGraphicFramePr>
        <p:xfrm>
          <a:off x="3639467" y="3580191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모서리가 둥근 직사각형 34">
            <a:extLst>
              <a:ext uri="{FF2B5EF4-FFF2-40B4-BE49-F238E27FC236}">
                <a16:creationId xmlns:a16="http://schemas.microsoft.com/office/drawing/2014/main" id="{F315909B-BCF8-4874-B3F1-29517C1D22ED}"/>
              </a:ext>
            </a:extLst>
          </p:cNvPr>
          <p:cNvSpPr/>
          <p:nvPr/>
        </p:nvSpPr>
        <p:spPr>
          <a:xfrm>
            <a:off x="5017966" y="1421871"/>
            <a:ext cx="3450809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rgbClr val="BBE3DE"/>
              </a:gs>
              <a:gs pos="100000">
                <a:srgbClr val="46ACA1"/>
              </a:gs>
            </a:gsLst>
            <a:lin ang="2700000" scaled="1"/>
          </a:gradFill>
          <a:ln w="28575">
            <a:solidFill>
              <a:srgbClr val="7CCAC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B1A1AF-3C06-48AA-A9F7-C29E31303D55}"/>
              </a:ext>
            </a:extLst>
          </p:cNvPr>
          <p:cNvSpPr/>
          <p:nvPr/>
        </p:nvSpPr>
        <p:spPr>
          <a:xfrm>
            <a:off x="6372291" y="2210648"/>
            <a:ext cx="753577" cy="7535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1E3F59-E433-439B-B3D5-16D575D06691}"/>
              </a:ext>
            </a:extLst>
          </p:cNvPr>
          <p:cNvGrpSpPr/>
          <p:nvPr/>
        </p:nvGrpSpPr>
        <p:grpSpPr>
          <a:xfrm>
            <a:off x="3739749" y="3658140"/>
            <a:ext cx="352259" cy="352259"/>
            <a:chOff x="3696206" y="3658140"/>
            <a:chExt cx="352259" cy="352259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9800CD7-05BD-4EEF-8F7A-4B1DFEF28E2B}"/>
                </a:ext>
              </a:extLst>
            </p:cNvPr>
            <p:cNvSpPr/>
            <p:nvPr/>
          </p:nvSpPr>
          <p:spPr>
            <a:xfrm>
              <a:off x="3696206" y="3658140"/>
              <a:ext cx="352259" cy="352259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85EE62A-AEF2-4ADC-86FD-D8D47349BEDE}"/>
                </a:ext>
              </a:extLst>
            </p:cNvPr>
            <p:cNvGrpSpPr/>
            <p:nvPr/>
          </p:nvGrpSpPr>
          <p:grpSpPr>
            <a:xfrm>
              <a:off x="3786003" y="3766551"/>
              <a:ext cx="172186" cy="121456"/>
              <a:chOff x="5356225" y="2911475"/>
              <a:chExt cx="1476376" cy="1041401"/>
            </a:xfrm>
            <a:solidFill>
              <a:srgbClr val="1A3E3A"/>
            </a:solidFill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4D9CCA47-DF7B-4311-876A-3D86644A23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56225" y="3351213"/>
                <a:ext cx="407988" cy="601663"/>
              </a:xfrm>
              <a:custGeom>
                <a:avLst/>
                <a:gdLst>
                  <a:gd name="T0" fmla="*/ 92 w 108"/>
                  <a:gd name="T1" fmla="*/ 158 h 158"/>
                  <a:gd name="T2" fmla="*/ 16 w 108"/>
                  <a:gd name="T3" fmla="*/ 158 h 158"/>
                  <a:gd name="T4" fmla="*/ 0 w 108"/>
                  <a:gd name="T5" fmla="*/ 142 h 158"/>
                  <a:gd name="T6" fmla="*/ 0 w 108"/>
                  <a:gd name="T7" fmla="*/ 16 h 158"/>
                  <a:gd name="T8" fmla="*/ 16 w 108"/>
                  <a:gd name="T9" fmla="*/ 0 h 158"/>
                  <a:gd name="T10" fmla="*/ 92 w 108"/>
                  <a:gd name="T11" fmla="*/ 0 h 158"/>
                  <a:gd name="T12" fmla="*/ 108 w 108"/>
                  <a:gd name="T13" fmla="*/ 16 h 158"/>
                  <a:gd name="T14" fmla="*/ 108 w 108"/>
                  <a:gd name="T15" fmla="*/ 142 h 158"/>
                  <a:gd name="T16" fmla="*/ 92 w 108"/>
                  <a:gd name="T17" fmla="*/ 158 h 158"/>
                  <a:gd name="T18" fmla="*/ 32 w 108"/>
                  <a:gd name="T19" fmla="*/ 126 h 158"/>
                  <a:gd name="T20" fmla="*/ 76 w 108"/>
                  <a:gd name="T21" fmla="*/ 126 h 158"/>
                  <a:gd name="T22" fmla="*/ 76 w 108"/>
                  <a:gd name="T23" fmla="*/ 32 h 158"/>
                  <a:gd name="T24" fmla="*/ 32 w 108"/>
                  <a:gd name="T25" fmla="*/ 32 h 158"/>
                  <a:gd name="T26" fmla="*/ 32 w 108"/>
                  <a:gd name="T27" fmla="*/ 12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58">
                    <a:moveTo>
                      <a:pt x="92" y="158"/>
                    </a:move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0" y="151"/>
                      <a:pt x="0" y="14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51"/>
                      <a:pt x="101" y="158"/>
                      <a:pt x="92" y="158"/>
                    </a:cubicBezTo>
                    <a:close/>
                    <a:moveTo>
                      <a:pt x="32" y="126"/>
                    </a:moveTo>
                    <a:cubicBezTo>
                      <a:pt x="76" y="126"/>
                      <a:pt x="76" y="126"/>
                      <a:pt x="76" y="126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25B7F89C-83C1-4BA6-A137-B2CEBB011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136900"/>
                <a:ext cx="407988" cy="815975"/>
              </a:xfrm>
              <a:custGeom>
                <a:avLst/>
                <a:gdLst>
                  <a:gd name="T0" fmla="*/ 92 w 108"/>
                  <a:gd name="T1" fmla="*/ 214 h 214"/>
                  <a:gd name="T2" fmla="*/ 16 w 108"/>
                  <a:gd name="T3" fmla="*/ 214 h 214"/>
                  <a:gd name="T4" fmla="*/ 0 w 108"/>
                  <a:gd name="T5" fmla="*/ 198 h 214"/>
                  <a:gd name="T6" fmla="*/ 0 w 108"/>
                  <a:gd name="T7" fmla="*/ 16 h 214"/>
                  <a:gd name="T8" fmla="*/ 16 w 108"/>
                  <a:gd name="T9" fmla="*/ 0 h 214"/>
                  <a:gd name="T10" fmla="*/ 92 w 108"/>
                  <a:gd name="T11" fmla="*/ 0 h 214"/>
                  <a:gd name="T12" fmla="*/ 108 w 108"/>
                  <a:gd name="T13" fmla="*/ 16 h 214"/>
                  <a:gd name="T14" fmla="*/ 108 w 108"/>
                  <a:gd name="T15" fmla="*/ 198 h 214"/>
                  <a:gd name="T16" fmla="*/ 92 w 108"/>
                  <a:gd name="T17" fmla="*/ 214 h 214"/>
                  <a:gd name="T18" fmla="*/ 32 w 108"/>
                  <a:gd name="T19" fmla="*/ 182 h 214"/>
                  <a:gd name="T20" fmla="*/ 76 w 108"/>
                  <a:gd name="T21" fmla="*/ 182 h 214"/>
                  <a:gd name="T22" fmla="*/ 76 w 108"/>
                  <a:gd name="T23" fmla="*/ 32 h 214"/>
                  <a:gd name="T24" fmla="*/ 32 w 108"/>
                  <a:gd name="T25" fmla="*/ 32 h 214"/>
                  <a:gd name="T26" fmla="*/ 32 w 108"/>
                  <a:gd name="T27" fmla="*/ 182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14">
                    <a:moveTo>
                      <a:pt x="92" y="214"/>
                    </a:moveTo>
                    <a:cubicBezTo>
                      <a:pt x="16" y="214"/>
                      <a:pt x="16" y="214"/>
                      <a:pt x="16" y="214"/>
                    </a:cubicBezTo>
                    <a:cubicBezTo>
                      <a:pt x="7" y="214"/>
                      <a:pt x="0" y="207"/>
                      <a:pt x="0" y="19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98"/>
                      <a:pt x="108" y="198"/>
                      <a:pt x="108" y="198"/>
                    </a:cubicBezTo>
                    <a:cubicBezTo>
                      <a:pt x="108" y="207"/>
                      <a:pt x="101" y="214"/>
                      <a:pt x="92" y="214"/>
                    </a:cubicBezTo>
                    <a:close/>
                    <a:moveTo>
                      <a:pt x="32" y="182"/>
                    </a:moveTo>
                    <a:cubicBezTo>
                      <a:pt x="76" y="182"/>
                      <a:pt x="76" y="182"/>
                      <a:pt x="76" y="182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428E8A26-6547-423F-ABDD-7A7FF52ACD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4613" y="2911475"/>
                <a:ext cx="407988" cy="1041400"/>
              </a:xfrm>
              <a:custGeom>
                <a:avLst/>
                <a:gdLst>
                  <a:gd name="T0" fmla="*/ 92 w 108"/>
                  <a:gd name="T1" fmla="*/ 273 h 273"/>
                  <a:gd name="T2" fmla="*/ 16 w 108"/>
                  <a:gd name="T3" fmla="*/ 273 h 273"/>
                  <a:gd name="T4" fmla="*/ 0 w 108"/>
                  <a:gd name="T5" fmla="*/ 257 h 273"/>
                  <a:gd name="T6" fmla="*/ 0 w 108"/>
                  <a:gd name="T7" fmla="*/ 16 h 273"/>
                  <a:gd name="T8" fmla="*/ 16 w 108"/>
                  <a:gd name="T9" fmla="*/ 0 h 273"/>
                  <a:gd name="T10" fmla="*/ 92 w 108"/>
                  <a:gd name="T11" fmla="*/ 0 h 273"/>
                  <a:gd name="T12" fmla="*/ 108 w 108"/>
                  <a:gd name="T13" fmla="*/ 16 h 273"/>
                  <a:gd name="T14" fmla="*/ 108 w 108"/>
                  <a:gd name="T15" fmla="*/ 257 h 273"/>
                  <a:gd name="T16" fmla="*/ 92 w 108"/>
                  <a:gd name="T17" fmla="*/ 273 h 273"/>
                  <a:gd name="T18" fmla="*/ 32 w 108"/>
                  <a:gd name="T19" fmla="*/ 241 h 273"/>
                  <a:gd name="T20" fmla="*/ 76 w 108"/>
                  <a:gd name="T21" fmla="*/ 241 h 273"/>
                  <a:gd name="T22" fmla="*/ 76 w 108"/>
                  <a:gd name="T23" fmla="*/ 32 h 273"/>
                  <a:gd name="T24" fmla="*/ 32 w 108"/>
                  <a:gd name="T25" fmla="*/ 32 h 273"/>
                  <a:gd name="T26" fmla="*/ 32 w 108"/>
                  <a:gd name="T27" fmla="*/ 241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73">
                    <a:moveTo>
                      <a:pt x="92" y="273"/>
                    </a:moveTo>
                    <a:cubicBezTo>
                      <a:pt x="16" y="273"/>
                      <a:pt x="16" y="273"/>
                      <a:pt x="16" y="273"/>
                    </a:cubicBezTo>
                    <a:cubicBezTo>
                      <a:pt x="7" y="273"/>
                      <a:pt x="0" y="266"/>
                      <a:pt x="0" y="25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0" y="0"/>
                      <a:pt x="108" y="7"/>
                      <a:pt x="108" y="16"/>
                    </a:cubicBezTo>
                    <a:cubicBezTo>
                      <a:pt x="108" y="257"/>
                      <a:pt x="108" y="257"/>
                      <a:pt x="108" y="257"/>
                    </a:cubicBezTo>
                    <a:cubicBezTo>
                      <a:pt x="108" y="266"/>
                      <a:pt x="100" y="273"/>
                      <a:pt x="92" y="273"/>
                    </a:cubicBezTo>
                    <a:close/>
                    <a:moveTo>
                      <a:pt x="32" y="241"/>
                    </a:moveTo>
                    <a:cubicBezTo>
                      <a:pt x="76" y="241"/>
                      <a:pt x="76" y="241"/>
                      <a:pt x="76" y="241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60DC3E-BF6C-4EEB-9D0B-1200AB1BE1AF}"/>
              </a:ext>
            </a:extLst>
          </p:cNvPr>
          <p:cNvGrpSpPr/>
          <p:nvPr/>
        </p:nvGrpSpPr>
        <p:grpSpPr>
          <a:xfrm>
            <a:off x="3732252" y="3052998"/>
            <a:ext cx="352258" cy="352258"/>
            <a:chOff x="3688709" y="3052998"/>
            <a:chExt cx="352258" cy="352258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78B216A-51DA-48DE-975D-833C1BF43BE6}"/>
                </a:ext>
              </a:extLst>
            </p:cNvPr>
            <p:cNvSpPr/>
            <p:nvPr/>
          </p:nvSpPr>
          <p:spPr>
            <a:xfrm>
              <a:off x="3688709" y="3052998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C4C00F34-81EF-4719-84E4-431282B85E27}"/>
                </a:ext>
              </a:extLst>
            </p:cNvPr>
            <p:cNvGrpSpPr/>
            <p:nvPr/>
          </p:nvGrpSpPr>
          <p:grpSpPr>
            <a:xfrm>
              <a:off x="3783018" y="3117352"/>
              <a:ext cx="163642" cy="209571"/>
              <a:chOff x="5330825" y="2451100"/>
              <a:chExt cx="1527175" cy="1955801"/>
            </a:xfrm>
            <a:solidFill>
              <a:srgbClr val="1A3E3A"/>
            </a:solidFill>
          </p:grpSpPr>
          <p:sp>
            <p:nvSpPr>
              <p:cNvPr id="117" name="Freeform 24">
                <a:extLst>
                  <a:ext uri="{FF2B5EF4-FFF2-40B4-BE49-F238E27FC236}">
                    <a16:creationId xmlns:a16="http://schemas.microsoft.com/office/drawing/2014/main" id="{757D1A94-DFAA-4514-96FA-541D09B2F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8188" y="4110038"/>
                <a:ext cx="547688" cy="296863"/>
              </a:xfrm>
              <a:custGeom>
                <a:avLst/>
                <a:gdLst>
                  <a:gd name="T0" fmla="*/ 73 w 145"/>
                  <a:gd name="T1" fmla="*/ 78 h 78"/>
                  <a:gd name="T2" fmla="*/ 1 w 145"/>
                  <a:gd name="T3" fmla="*/ 17 h 78"/>
                  <a:gd name="T4" fmla="*/ 13 w 145"/>
                  <a:gd name="T5" fmla="*/ 1 h 78"/>
                  <a:gd name="T6" fmla="*/ 29 w 145"/>
                  <a:gd name="T7" fmla="*/ 12 h 78"/>
                  <a:gd name="T8" fmla="*/ 73 w 145"/>
                  <a:gd name="T9" fmla="*/ 50 h 78"/>
                  <a:gd name="T10" fmla="*/ 116 w 145"/>
                  <a:gd name="T11" fmla="*/ 12 h 78"/>
                  <a:gd name="T12" fmla="*/ 132 w 145"/>
                  <a:gd name="T13" fmla="*/ 1 h 78"/>
                  <a:gd name="T14" fmla="*/ 144 w 145"/>
                  <a:gd name="T15" fmla="*/ 17 h 78"/>
                  <a:gd name="T16" fmla="*/ 73 w 145"/>
                  <a:gd name="T1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78">
                    <a:moveTo>
                      <a:pt x="73" y="78"/>
                    </a:moveTo>
                    <a:cubicBezTo>
                      <a:pt x="36" y="78"/>
                      <a:pt x="8" y="54"/>
                      <a:pt x="1" y="17"/>
                    </a:cubicBezTo>
                    <a:cubicBezTo>
                      <a:pt x="0" y="9"/>
                      <a:pt x="5" y="2"/>
                      <a:pt x="13" y="1"/>
                    </a:cubicBezTo>
                    <a:cubicBezTo>
                      <a:pt x="21" y="0"/>
                      <a:pt x="28" y="5"/>
                      <a:pt x="29" y="12"/>
                    </a:cubicBezTo>
                    <a:cubicBezTo>
                      <a:pt x="33" y="35"/>
                      <a:pt x="50" y="50"/>
                      <a:pt x="73" y="50"/>
                    </a:cubicBezTo>
                    <a:cubicBezTo>
                      <a:pt x="95" y="50"/>
                      <a:pt x="112" y="35"/>
                      <a:pt x="116" y="12"/>
                    </a:cubicBezTo>
                    <a:cubicBezTo>
                      <a:pt x="118" y="5"/>
                      <a:pt x="125" y="0"/>
                      <a:pt x="132" y="1"/>
                    </a:cubicBezTo>
                    <a:cubicBezTo>
                      <a:pt x="140" y="2"/>
                      <a:pt x="145" y="9"/>
                      <a:pt x="144" y="17"/>
                    </a:cubicBezTo>
                    <a:cubicBezTo>
                      <a:pt x="138" y="54"/>
                      <a:pt x="109" y="78"/>
                      <a:pt x="7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8" name="Freeform 25">
                <a:extLst>
                  <a:ext uri="{FF2B5EF4-FFF2-40B4-BE49-F238E27FC236}">
                    <a16:creationId xmlns:a16="http://schemas.microsoft.com/office/drawing/2014/main" id="{E9749A1F-9E08-4CDC-86E7-BAA7DE475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825" y="2451100"/>
                <a:ext cx="1527175" cy="1446213"/>
              </a:xfrm>
              <a:custGeom>
                <a:avLst/>
                <a:gdLst>
                  <a:gd name="T0" fmla="*/ 109 w 404"/>
                  <a:gd name="T1" fmla="*/ 378 h 380"/>
                  <a:gd name="T2" fmla="*/ 103 w 404"/>
                  <a:gd name="T3" fmla="*/ 376 h 380"/>
                  <a:gd name="T4" fmla="*/ 0 w 404"/>
                  <a:gd name="T5" fmla="*/ 201 h 380"/>
                  <a:gd name="T6" fmla="*/ 202 w 404"/>
                  <a:gd name="T7" fmla="*/ 0 h 380"/>
                  <a:gd name="T8" fmla="*/ 404 w 404"/>
                  <a:gd name="T9" fmla="*/ 201 h 380"/>
                  <a:gd name="T10" fmla="*/ 301 w 404"/>
                  <a:gd name="T11" fmla="*/ 376 h 380"/>
                  <a:gd name="T12" fmla="*/ 282 w 404"/>
                  <a:gd name="T13" fmla="*/ 371 h 380"/>
                  <a:gd name="T14" fmla="*/ 287 w 404"/>
                  <a:gd name="T15" fmla="*/ 352 h 380"/>
                  <a:gd name="T16" fmla="*/ 376 w 404"/>
                  <a:gd name="T17" fmla="*/ 201 h 380"/>
                  <a:gd name="T18" fmla="*/ 202 w 404"/>
                  <a:gd name="T19" fmla="*/ 28 h 380"/>
                  <a:gd name="T20" fmla="*/ 28 w 404"/>
                  <a:gd name="T21" fmla="*/ 201 h 380"/>
                  <a:gd name="T22" fmla="*/ 116 w 404"/>
                  <a:gd name="T23" fmla="*/ 352 h 380"/>
                  <a:gd name="T24" fmla="*/ 122 w 404"/>
                  <a:gd name="T25" fmla="*/ 371 h 380"/>
                  <a:gd name="T26" fmla="*/ 109 w 404"/>
                  <a:gd name="T27" fmla="*/ 378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4" h="380">
                    <a:moveTo>
                      <a:pt x="109" y="378"/>
                    </a:moveTo>
                    <a:cubicBezTo>
                      <a:pt x="107" y="378"/>
                      <a:pt x="105" y="378"/>
                      <a:pt x="103" y="376"/>
                    </a:cubicBezTo>
                    <a:cubicBezTo>
                      <a:pt x="39" y="341"/>
                      <a:pt x="0" y="274"/>
                      <a:pt x="0" y="201"/>
                    </a:cubicBezTo>
                    <a:cubicBezTo>
                      <a:pt x="0" y="90"/>
                      <a:pt x="90" y="0"/>
                      <a:pt x="202" y="0"/>
                    </a:cubicBezTo>
                    <a:cubicBezTo>
                      <a:pt x="313" y="0"/>
                      <a:pt x="404" y="90"/>
                      <a:pt x="404" y="201"/>
                    </a:cubicBezTo>
                    <a:cubicBezTo>
                      <a:pt x="404" y="274"/>
                      <a:pt x="364" y="341"/>
                      <a:pt x="301" y="376"/>
                    </a:cubicBezTo>
                    <a:cubicBezTo>
                      <a:pt x="294" y="380"/>
                      <a:pt x="285" y="378"/>
                      <a:pt x="282" y="371"/>
                    </a:cubicBezTo>
                    <a:cubicBezTo>
                      <a:pt x="278" y="364"/>
                      <a:pt x="280" y="356"/>
                      <a:pt x="287" y="352"/>
                    </a:cubicBezTo>
                    <a:cubicBezTo>
                      <a:pt x="342" y="321"/>
                      <a:pt x="376" y="263"/>
                      <a:pt x="376" y="201"/>
                    </a:cubicBezTo>
                    <a:cubicBezTo>
                      <a:pt x="376" y="106"/>
                      <a:pt x="298" y="28"/>
                      <a:pt x="202" y="28"/>
                    </a:cubicBezTo>
                    <a:cubicBezTo>
                      <a:pt x="106" y="28"/>
                      <a:pt x="28" y="106"/>
                      <a:pt x="28" y="201"/>
                    </a:cubicBezTo>
                    <a:cubicBezTo>
                      <a:pt x="28" y="263"/>
                      <a:pt x="62" y="321"/>
                      <a:pt x="116" y="352"/>
                    </a:cubicBezTo>
                    <a:cubicBezTo>
                      <a:pt x="123" y="356"/>
                      <a:pt x="125" y="364"/>
                      <a:pt x="122" y="371"/>
                    </a:cubicBezTo>
                    <a:cubicBezTo>
                      <a:pt x="119" y="376"/>
                      <a:pt x="114" y="378"/>
                      <a:pt x="109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9" name="Freeform 26">
                <a:extLst>
                  <a:ext uri="{FF2B5EF4-FFF2-40B4-BE49-F238E27FC236}">
                    <a16:creationId xmlns:a16="http://schemas.microsoft.com/office/drawing/2014/main" id="{73541521-58E1-4F8E-BFD2-E0E93863C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9600" y="3783013"/>
                <a:ext cx="804863" cy="436563"/>
              </a:xfrm>
              <a:custGeom>
                <a:avLst/>
                <a:gdLst>
                  <a:gd name="T0" fmla="*/ 172 w 213"/>
                  <a:gd name="T1" fmla="*/ 115 h 115"/>
                  <a:gd name="T2" fmla="*/ 41 w 213"/>
                  <a:gd name="T3" fmla="*/ 115 h 115"/>
                  <a:gd name="T4" fmla="*/ 5 w 213"/>
                  <a:gd name="T5" fmla="*/ 82 h 115"/>
                  <a:gd name="T6" fmla="*/ 1 w 213"/>
                  <a:gd name="T7" fmla="*/ 35 h 115"/>
                  <a:gd name="T8" fmla="*/ 9 w 213"/>
                  <a:gd name="T9" fmla="*/ 11 h 115"/>
                  <a:gd name="T10" fmla="*/ 33 w 213"/>
                  <a:gd name="T11" fmla="*/ 0 h 115"/>
                  <a:gd name="T12" fmla="*/ 180 w 213"/>
                  <a:gd name="T13" fmla="*/ 0 h 115"/>
                  <a:gd name="T14" fmla="*/ 204 w 213"/>
                  <a:gd name="T15" fmla="*/ 11 h 115"/>
                  <a:gd name="T16" fmla="*/ 212 w 213"/>
                  <a:gd name="T17" fmla="*/ 35 h 115"/>
                  <a:gd name="T18" fmla="*/ 208 w 213"/>
                  <a:gd name="T19" fmla="*/ 82 h 115"/>
                  <a:gd name="T20" fmla="*/ 172 w 213"/>
                  <a:gd name="T21" fmla="*/ 115 h 115"/>
                  <a:gd name="T22" fmla="*/ 33 w 213"/>
                  <a:gd name="T23" fmla="*/ 28 h 115"/>
                  <a:gd name="T24" fmla="*/ 30 w 213"/>
                  <a:gd name="T25" fmla="*/ 30 h 115"/>
                  <a:gd name="T26" fmla="*/ 29 w 213"/>
                  <a:gd name="T27" fmla="*/ 33 h 115"/>
                  <a:gd name="T28" fmla="*/ 33 w 213"/>
                  <a:gd name="T29" fmla="*/ 79 h 115"/>
                  <a:gd name="T30" fmla="*/ 41 w 213"/>
                  <a:gd name="T31" fmla="*/ 87 h 115"/>
                  <a:gd name="T32" fmla="*/ 172 w 213"/>
                  <a:gd name="T33" fmla="*/ 87 h 115"/>
                  <a:gd name="T34" fmla="*/ 180 w 213"/>
                  <a:gd name="T35" fmla="*/ 79 h 115"/>
                  <a:gd name="T36" fmla="*/ 184 w 213"/>
                  <a:gd name="T37" fmla="*/ 33 h 115"/>
                  <a:gd name="T38" fmla="*/ 183 w 213"/>
                  <a:gd name="T39" fmla="*/ 30 h 115"/>
                  <a:gd name="T40" fmla="*/ 180 w 213"/>
                  <a:gd name="T41" fmla="*/ 28 h 115"/>
                  <a:gd name="T42" fmla="*/ 33 w 213"/>
                  <a:gd name="T43" fmla="*/ 2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3" h="115">
                    <a:moveTo>
                      <a:pt x="172" y="115"/>
                    </a:moveTo>
                    <a:cubicBezTo>
                      <a:pt x="41" y="115"/>
                      <a:pt x="41" y="115"/>
                      <a:pt x="41" y="115"/>
                    </a:cubicBezTo>
                    <a:cubicBezTo>
                      <a:pt x="23" y="115"/>
                      <a:pt x="7" y="100"/>
                      <a:pt x="5" y="82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6"/>
                      <a:pt x="3" y="17"/>
                      <a:pt x="9" y="11"/>
                    </a:cubicBezTo>
                    <a:cubicBezTo>
                      <a:pt x="15" y="4"/>
                      <a:pt x="24" y="0"/>
                      <a:pt x="33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9" y="0"/>
                      <a:pt x="198" y="4"/>
                      <a:pt x="204" y="11"/>
                    </a:cubicBezTo>
                    <a:cubicBezTo>
                      <a:pt x="210" y="17"/>
                      <a:pt x="213" y="26"/>
                      <a:pt x="212" y="3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206" y="100"/>
                      <a:pt x="191" y="115"/>
                      <a:pt x="172" y="115"/>
                    </a:cubicBezTo>
                    <a:close/>
                    <a:moveTo>
                      <a:pt x="33" y="28"/>
                    </a:moveTo>
                    <a:cubicBezTo>
                      <a:pt x="31" y="28"/>
                      <a:pt x="30" y="29"/>
                      <a:pt x="30" y="30"/>
                    </a:cubicBezTo>
                    <a:cubicBezTo>
                      <a:pt x="29" y="30"/>
                      <a:pt x="29" y="31"/>
                      <a:pt x="29" y="33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4" y="83"/>
                      <a:pt x="37" y="87"/>
                      <a:pt x="41" y="87"/>
                    </a:cubicBezTo>
                    <a:cubicBezTo>
                      <a:pt x="172" y="87"/>
                      <a:pt x="172" y="87"/>
                      <a:pt x="172" y="87"/>
                    </a:cubicBezTo>
                    <a:cubicBezTo>
                      <a:pt x="176" y="87"/>
                      <a:pt x="180" y="83"/>
                      <a:pt x="180" y="79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5" y="31"/>
                      <a:pt x="184" y="30"/>
                      <a:pt x="183" y="30"/>
                    </a:cubicBezTo>
                    <a:cubicBezTo>
                      <a:pt x="183" y="29"/>
                      <a:pt x="182" y="28"/>
                      <a:pt x="180" y="28"/>
                    </a:cubicBezTo>
                    <a:lnTo>
                      <a:pt x="3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0" name="Freeform 27">
                <a:extLst>
                  <a:ext uri="{FF2B5EF4-FFF2-40B4-BE49-F238E27FC236}">
                    <a16:creationId xmlns:a16="http://schemas.microsoft.com/office/drawing/2014/main" id="{C48C5B06-1FB5-4AE4-A528-1F336C776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650" y="3952875"/>
                <a:ext cx="766763" cy="92075"/>
              </a:xfrm>
              <a:custGeom>
                <a:avLst/>
                <a:gdLst>
                  <a:gd name="T0" fmla="*/ 191 w 203"/>
                  <a:gd name="T1" fmla="*/ 24 h 24"/>
                  <a:gd name="T2" fmla="*/ 12 w 203"/>
                  <a:gd name="T3" fmla="*/ 24 h 24"/>
                  <a:gd name="T4" fmla="*/ 0 w 203"/>
                  <a:gd name="T5" fmla="*/ 12 h 24"/>
                  <a:gd name="T6" fmla="*/ 12 w 203"/>
                  <a:gd name="T7" fmla="*/ 0 h 24"/>
                  <a:gd name="T8" fmla="*/ 191 w 203"/>
                  <a:gd name="T9" fmla="*/ 0 h 24"/>
                  <a:gd name="T10" fmla="*/ 203 w 203"/>
                  <a:gd name="T11" fmla="*/ 12 h 24"/>
                  <a:gd name="T12" fmla="*/ 191 w 20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24">
                    <a:moveTo>
                      <a:pt x="19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8" y="0"/>
                      <a:pt x="203" y="6"/>
                      <a:pt x="203" y="12"/>
                    </a:cubicBezTo>
                    <a:cubicBezTo>
                      <a:pt x="203" y="19"/>
                      <a:pt x="198" y="24"/>
                      <a:pt x="19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662773-6FA6-469F-B8F1-01FA6E1D3BCF}"/>
              </a:ext>
            </a:extLst>
          </p:cNvPr>
          <p:cNvGrpSpPr/>
          <p:nvPr/>
        </p:nvGrpSpPr>
        <p:grpSpPr>
          <a:xfrm>
            <a:off x="3735381" y="2438822"/>
            <a:ext cx="352258" cy="352258"/>
            <a:chOff x="3691838" y="2438822"/>
            <a:chExt cx="352258" cy="352258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45EAA30-1921-4706-8EDB-71EEF38E8F49}"/>
                </a:ext>
              </a:extLst>
            </p:cNvPr>
            <p:cNvSpPr/>
            <p:nvPr/>
          </p:nvSpPr>
          <p:spPr>
            <a:xfrm>
              <a:off x="3691838" y="2438822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D9E1133-CF6D-44DA-B6C9-C9316FA9F15C}"/>
                </a:ext>
              </a:extLst>
            </p:cNvPr>
            <p:cNvGrpSpPr/>
            <p:nvPr/>
          </p:nvGrpSpPr>
          <p:grpSpPr>
            <a:xfrm>
              <a:off x="3783364" y="2507072"/>
              <a:ext cx="169207" cy="201777"/>
              <a:chOff x="1952171" y="-633412"/>
              <a:chExt cx="338138" cy="403225"/>
            </a:xfrm>
            <a:solidFill>
              <a:srgbClr val="1A3E3A"/>
            </a:solidFill>
          </p:grpSpPr>
          <p:sp>
            <p:nvSpPr>
              <p:cNvPr id="125" name="Freeform 5">
                <a:extLst>
                  <a:ext uri="{FF2B5EF4-FFF2-40B4-BE49-F238E27FC236}">
                    <a16:creationId xmlns:a16="http://schemas.microsoft.com/office/drawing/2014/main" id="{880F1656-6738-4613-BDE7-BE18A9838F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6" name="Freeform 6">
                <a:extLst>
                  <a:ext uri="{FF2B5EF4-FFF2-40B4-BE49-F238E27FC236}">
                    <a16:creationId xmlns:a16="http://schemas.microsoft.com/office/drawing/2014/main" id="{2BB4580F-9472-45F4-91AA-D72477E8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7" name="Freeform 7">
                <a:extLst>
                  <a:ext uri="{FF2B5EF4-FFF2-40B4-BE49-F238E27FC236}">
                    <a16:creationId xmlns:a16="http://schemas.microsoft.com/office/drawing/2014/main" id="{12B96D3C-445D-4E6D-B5A7-34EF69D08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8" name="Freeform 8">
                <a:extLst>
                  <a:ext uri="{FF2B5EF4-FFF2-40B4-BE49-F238E27FC236}">
                    <a16:creationId xmlns:a16="http://schemas.microsoft.com/office/drawing/2014/main" id="{420B7D34-4EB0-4E43-AD74-D87B4A125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9" name="Freeform 9">
                <a:extLst>
                  <a:ext uri="{FF2B5EF4-FFF2-40B4-BE49-F238E27FC236}">
                    <a16:creationId xmlns:a16="http://schemas.microsoft.com/office/drawing/2014/main" id="{E1D8BA92-BB58-48C3-ABEA-70EA465D3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0" name="Freeform 10">
                <a:extLst>
                  <a:ext uri="{FF2B5EF4-FFF2-40B4-BE49-F238E27FC236}">
                    <a16:creationId xmlns:a16="http://schemas.microsoft.com/office/drawing/2014/main" id="{08796420-836F-4BBF-B0CC-CC9DC70EE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1" name="Freeform 11">
                <a:extLst>
                  <a:ext uri="{FF2B5EF4-FFF2-40B4-BE49-F238E27FC236}">
                    <a16:creationId xmlns:a16="http://schemas.microsoft.com/office/drawing/2014/main" id="{4C00C034-86AA-49BF-81DC-14DB0C925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2" name="Freeform 12">
                <a:extLst>
                  <a:ext uri="{FF2B5EF4-FFF2-40B4-BE49-F238E27FC236}">
                    <a16:creationId xmlns:a16="http://schemas.microsoft.com/office/drawing/2014/main" id="{09829DAE-4D08-40D3-986F-F6B86FA69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3" name="Line 13">
                <a:extLst>
                  <a:ext uri="{FF2B5EF4-FFF2-40B4-BE49-F238E27FC236}">
                    <a16:creationId xmlns:a16="http://schemas.microsoft.com/office/drawing/2014/main" id="{124D7FED-6EF6-4671-A091-57DAF4F08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3456351E-EFEB-450B-A23B-D85CFF8EB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5" name="Freeform 15">
                <a:extLst>
                  <a:ext uri="{FF2B5EF4-FFF2-40B4-BE49-F238E27FC236}">
                    <a16:creationId xmlns:a16="http://schemas.microsoft.com/office/drawing/2014/main" id="{68C86CAE-9D5B-44B7-A29A-3262F7020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6" name="Freeform 16">
                <a:extLst>
                  <a:ext uri="{FF2B5EF4-FFF2-40B4-BE49-F238E27FC236}">
                    <a16:creationId xmlns:a16="http://schemas.microsoft.com/office/drawing/2014/main" id="{13DEF078-DC28-4CF1-9A34-BD079E62C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7" name="Freeform 17">
                <a:extLst>
                  <a:ext uri="{FF2B5EF4-FFF2-40B4-BE49-F238E27FC236}">
                    <a16:creationId xmlns:a16="http://schemas.microsoft.com/office/drawing/2014/main" id="{88E3B212-57C9-46EA-B969-07ED1531C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8" name="Freeform 18">
                <a:extLst>
                  <a:ext uri="{FF2B5EF4-FFF2-40B4-BE49-F238E27FC236}">
                    <a16:creationId xmlns:a16="http://schemas.microsoft.com/office/drawing/2014/main" id="{0AFF36A2-1A7C-473B-8030-33824BC18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9" name="Freeform 19">
                <a:extLst>
                  <a:ext uri="{FF2B5EF4-FFF2-40B4-BE49-F238E27FC236}">
                    <a16:creationId xmlns:a16="http://schemas.microsoft.com/office/drawing/2014/main" id="{E3559D96-255D-4369-B0AB-8EB3C663B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0" name="Freeform 20">
                <a:extLst>
                  <a:ext uri="{FF2B5EF4-FFF2-40B4-BE49-F238E27FC236}">
                    <a16:creationId xmlns:a16="http://schemas.microsoft.com/office/drawing/2014/main" id="{EA361A40-3961-4026-8F81-3E8F06D43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1" name="Freeform 21">
                <a:extLst>
                  <a:ext uri="{FF2B5EF4-FFF2-40B4-BE49-F238E27FC236}">
                    <a16:creationId xmlns:a16="http://schemas.microsoft.com/office/drawing/2014/main" id="{729AC192-89EB-4483-91E1-4FE2A78DF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2" name="Freeform 22">
                <a:extLst>
                  <a:ext uri="{FF2B5EF4-FFF2-40B4-BE49-F238E27FC236}">
                    <a16:creationId xmlns:a16="http://schemas.microsoft.com/office/drawing/2014/main" id="{512D9C7B-2726-4445-94D5-7FF8F3E1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3" name="Freeform 23">
                <a:extLst>
                  <a:ext uri="{FF2B5EF4-FFF2-40B4-BE49-F238E27FC236}">
                    <a16:creationId xmlns:a16="http://schemas.microsoft.com/office/drawing/2014/main" id="{E690E8F7-E4BF-49C4-B83A-1EED5749C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4" name="Line 24">
                <a:extLst>
                  <a:ext uri="{FF2B5EF4-FFF2-40B4-BE49-F238E27FC236}">
                    <a16:creationId xmlns:a16="http://schemas.microsoft.com/office/drawing/2014/main" id="{1ACFE220-BCA7-4FAA-888D-32C2A9EA5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5" name="Freeform 25">
                <a:extLst>
                  <a:ext uri="{FF2B5EF4-FFF2-40B4-BE49-F238E27FC236}">
                    <a16:creationId xmlns:a16="http://schemas.microsoft.com/office/drawing/2014/main" id="{CCE7D4CB-6931-477D-82D5-1CFC78F86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 dirty="0"/>
              </a:p>
            </p:txBody>
          </p:sp>
          <p:sp>
            <p:nvSpPr>
              <p:cNvPr id="146" name="Freeform 26">
                <a:extLst>
                  <a:ext uri="{FF2B5EF4-FFF2-40B4-BE49-F238E27FC236}">
                    <a16:creationId xmlns:a16="http://schemas.microsoft.com/office/drawing/2014/main" id="{999AEA40-FDBC-45BD-8263-E3365243B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sp>
        <p:nvSpPr>
          <p:cNvPr id="174" name="부제목 2">
            <a:extLst>
              <a:ext uri="{FF2B5EF4-FFF2-40B4-BE49-F238E27FC236}">
                <a16:creationId xmlns:a16="http://schemas.microsoft.com/office/drawing/2014/main" id="{67FC83B4-48E6-4A46-B51A-1B9907481CF6}"/>
              </a:ext>
            </a:extLst>
          </p:cNvPr>
          <p:cNvSpPr txBox="1">
            <a:spLocks/>
          </p:cNvSpPr>
          <p:nvPr/>
        </p:nvSpPr>
        <p:spPr>
          <a:xfrm>
            <a:off x="5401141" y="3351867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</a:p>
        </p:txBody>
      </p:sp>
      <p:sp>
        <p:nvSpPr>
          <p:cNvPr id="175" name="부제목 2">
            <a:extLst>
              <a:ext uri="{FF2B5EF4-FFF2-40B4-BE49-F238E27FC236}">
                <a16:creationId xmlns:a16="http://schemas.microsoft.com/office/drawing/2014/main" id="{971718AC-A21B-4602-87A5-92BCE8DABFA0}"/>
              </a:ext>
            </a:extLst>
          </p:cNvPr>
          <p:cNvSpPr txBox="1">
            <a:spLocks/>
          </p:cNvSpPr>
          <p:nvPr/>
        </p:nvSpPr>
        <p:spPr>
          <a:xfrm>
            <a:off x="6319297" y="3808050"/>
            <a:ext cx="879088" cy="348557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08B037B-E287-4C11-B077-5B0295C99DE0}"/>
              </a:ext>
            </a:extLst>
          </p:cNvPr>
          <p:cNvGrpSpPr/>
          <p:nvPr/>
        </p:nvGrpSpPr>
        <p:grpSpPr>
          <a:xfrm>
            <a:off x="6603583" y="2480283"/>
            <a:ext cx="279574" cy="197204"/>
            <a:chOff x="5356225" y="2911475"/>
            <a:chExt cx="1476376" cy="1041401"/>
          </a:xfrm>
          <a:solidFill>
            <a:srgbClr val="1A3E3A"/>
          </a:solidFill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D59F6FE-B418-4AC3-852B-DDFE1A3DB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6225" y="3351213"/>
              <a:ext cx="407988" cy="601663"/>
            </a:xfrm>
            <a:custGeom>
              <a:avLst/>
              <a:gdLst>
                <a:gd name="T0" fmla="*/ 92 w 108"/>
                <a:gd name="T1" fmla="*/ 158 h 158"/>
                <a:gd name="T2" fmla="*/ 16 w 108"/>
                <a:gd name="T3" fmla="*/ 158 h 158"/>
                <a:gd name="T4" fmla="*/ 0 w 108"/>
                <a:gd name="T5" fmla="*/ 142 h 158"/>
                <a:gd name="T6" fmla="*/ 0 w 108"/>
                <a:gd name="T7" fmla="*/ 16 h 158"/>
                <a:gd name="T8" fmla="*/ 16 w 108"/>
                <a:gd name="T9" fmla="*/ 0 h 158"/>
                <a:gd name="T10" fmla="*/ 92 w 108"/>
                <a:gd name="T11" fmla="*/ 0 h 158"/>
                <a:gd name="T12" fmla="*/ 108 w 108"/>
                <a:gd name="T13" fmla="*/ 16 h 158"/>
                <a:gd name="T14" fmla="*/ 108 w 108"/>
                <a:gd name="T15" fmla="*/ 142 h 158"/>
                <a:gd name="T16" fmla="*/ 92 w 108"/>
                <a:gd name="T17" fmla="*/ 158 h 158"/>
                <a:gd name="T18" fmla="*/ 32 w 108"/>
                <a:gd name="T19" fmla="*/ 126 h 158"/>
                <a:gd name="T20" fmla="*/ 76 w 108"/>
                <a:gd name="T21" fmla="*/ 126 h 158"/>
                <a:gd name="T22" fmla="*/ 76 w 108"/>
                <a:gd name="T23" fmla="*/ 32 h 158"/>
                <a:gd name="T24" fmla="*/ 32 w 108"/>
                <a:gd name="T25" fmla="*/ 32 h 158"/>
                <a:gd name="T26" fmla="*/ 32 w 108"/>
                <a:gd name="T27" fmla="*/ 1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58">
                  <a:moveTo>
                    <a:pt x="92" y="158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7" y="158"/>
                    <a:pt x="0" y="151"/>
                    <a:pt x="0" y="14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1" y="0"/>
                    <a:pt x="108" y="7"/>
                    <a:pt x="108" y="16"/>
                  </a:cubicBezTo>
                  <a:cubicBezTo>
                    <a:pt x="108" y="142"/>
                    <a:pt x="108" y="142"/>
                    <a:pt x="108" y="142"/>
                  </a:cubicBezTo>
                  <a:cubicBezTo>
                    <a:pt x="108" y="151"/>
                    <a:pt x="101" y="158"/>
                    <a:pt x="92" y="158"/>
                  </a:cubicBezTo>
                  <a:close/>
                  <a:moveTo>
                    <a:pt x="32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1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AB577B5-2DBF-48F9-AC56-9036D4CB9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8038" y="3136900"/>
              <a:ext cx="407988" cy="815975"/>
            </a:xfrm>
            <a:custGeom>
              <a:avLst/>
              <a:gdLst>
                <a:gd name="T0" fmla="*/ 92 w 108"/>
                <a:gd name="T1" fmla="*/ 214 h 214"/>
                <a:gd name="T2" fmla="*/ 16 w 108"/>
                <a:gd name="T3" fmla="*/ 214 h 214"/>
                <a:gd name="T4" fmla="*/ 0 w 108"/>
                <a:gd name="T5" fmla="*/ 198 h 214"/>
                <a:gd name="T6" fmla="*/ 0 w 108"/>
                <a:gd name="T7" fmla="*/ 16 h 214"/>
                <a:gd name="T8" fmla="*/ 16 w 108"/>
                <a:gd name="T9" fmla="*/ 0 h 214"/>
                <a:gd name="T10" fmla="*/ 92 w 108"/>
                <a:gd name="T11" fmla="*/ 0 h 214"/>
                <a:gd name="T12" fmla="*/ 108 w 108"/>
                <a:gd name="T13" fmla="*/ 16 h 214"/>
                <a:gd name="T14" fmla="*/ 108 w 108"/>
                <a:gd name="T15" fmla="*/ 198 h 214"/>
                <a:gd name="T16" fmla="*/ 92 w 108"/>
                <a:gd name="T17" fmla="*/ 214 h 214"/>
                <a:gd name="T18" fmla="*/ 32 w 108"/>
                <a:gd name="T19" fmla="*/ 182 h 214"/>
                <a:gd name="T20" fmla="*/ 76 w 108"/>
                <a:gd name="T21" fmla="*/ 182 h 214"/>
                <a:gd name="T22" fmla="*/ 76 w 108"/>
                <a:gd name="T23" fmla="*/ 32 h 214"/>
                <a:gd name="T24" fmla="*/ 32 w 108"/>
                <a:gd name="T25" fmla="*/ 32 h 214"/>
                <a:gd name="T26" fmla="*/ 32 w 108"/>
                <a:gd name="T27" fmla="*/ 18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214">
                  <a:moveTo>
                    <a:pt x="92" y="214"/>
                  </a:moveTo>
                  <a:cubicBezTo>
                    <a:pt x="16" y="214"/>
                    <a:pt x="16" y="214"/>
                    <a:pt x="16" y="214"/>
                  </a:cubicBezTo>
                  <a:cubicBezTo>
                    <a:pt x="7" y="214"/>
                    <a:pt x="0" y="207"/>
                    <a:pt x="0" y="1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1" y="0"/>
                    <a:pt x="108" y="7"/>
                    <a:pt x="108" y="16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08" y="207"/>
                    <a:pt x="101" y="214"/>
                    <a:pt x="92" y="214"/>
                  </a:cubicBezTo>
                  <a:close/>
                  <a:moveTo>
                    <a:pt x="32" y="182"/>
                  </a:moveTo>
                  <a:cubicBezTo>
                    <a:pt x="76" y="182"/>
                    <a:pt x="76" y="182"/>
                    <a:pt x="76" y="18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1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3C5B59E1-FC42-4016-833D-AADBC56B3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4613" y="2911475"/>
              <a:ext cx="407988" cy="1041400"/>
            </a:xfrm>
            <a:custGeom>
              <a:avLst/>
              <a:gdLst>
                <a:gd name="T0" fmla="*/ 92 w 108"/>
                <a:gd name="T1" fmla="*/ 273 h 273"/>
                <a:gd name="T2" fmla="*/ 16 w 108"/>
                <a:gd name="T3" fmla="*/ 273 h 273"/>
                <a:gd name="T4" fmla="*/ 0 w 108"/>
                <a:gd name="T5" fmla="*/ 257 h 273"/>
                <a:gd name="T6" fmla="*/ 0 w 108"/>
                <a:gd name="T7" fmla="*/ 16 h 273"/>
                <a:gd name="T8" fmla="*/ 16 w 108"/>
                <a:gd name="T9" fmla="*/ 0 h 273"/>
                <a:gd name="T10" fmla="*/ 92 w 108"/>
                <a:gd name="T11" fmla="*/ 0 h 273"/>
                <a:gd name="T12" fmla="*/ 108 w 108"/>
                <a:gd name="T13" fmla="*/ 16 h 273"/>
                <a:gd name="T14" fmla="*/ 108 w 108"/>
                <a:gd name="T15" fmla="*/ 257 h 273"/>
                <a:gd name="T16" fmla="*/ 92 w 108"/>
                <a:gd name="T17" fmla="*/ 273 h 273"/>
                <a:gd name="T18" fmla="*/ 32 w 108"/>
                <a:gd name="T19" fmla="*/ 241 h 273"/>
                <a:gd name="T20" fmla="*/ 76 w 108"/>
                <a:gd name="T21" fmla="*/ 241 h 273"/>
                <a:gd name="T22" fmla="*/ 76 w 108"/>
                <a:gd name="T23" fmla="*/ 32 h 273"/>
                <a:gd name="T24" fmla="*/ 32 w 108"/>
                <a:gd name="T25" fmla="*/ 32 h 273"/>
                <a:gd name="T26" fmla="*/ 32 w 108"/>
                <a:gd name="T27" fmla="*/ 24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273">
                  <a:moveTo>
                    <a:pt x="92" y="273"/>
                  </a:moveTo>
                  <a:cubicBezTo>
                    <a:pt x="16" y="273"/>
                    <a:pt x="16" y="273"/>
                    <a:pt x="16" y="273"/>
                  </a:cubicBezTo>
                  <a:cubicBezTo>
                    <a:pt x="7" y="273"/>
                    <a:pt x="0" y="266"/>
                    <a:pt x="0" y="2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0" y="0"/>
                    <a:pt x="108" y="7"/>
                    <a:pt x="108" y="16"/>
                  </a:cubicBezTo>
                  <a:cubicBezTo>
                    <a:pt x="108" y="257"/>
                    <a:pt x="108" y="257"/>
                    <a:pt x="108" y="257"/>
                  </a:cubicBezTo>
                  <a:cubicBezTo>
                    <a:pt x="108" y="266"/>
                    <a:pt x="100" y="273"/>
                    <a:pt x="92" y="273"/>
                  </a:cubicBezTo>
                  <a:close/>
                  <a:moveTo>
                    <a:pt x="32" y="241"/>
                  </a:moveTo>
                  <a:cubicBezTo>
                    <a:pt x="76" y="241"/>
                    <a:pt x="76" y="241"/>
                    <a:pt x="76" y="241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FB3A57CB-451D-42B1-88F7-E1EAB4A7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98205"/>
              </p:ext>
            </p:extLst>
          </p:nvPr>
        </p:nvGraphicFramePr>
        <p:xfrm>
          <a:off x="4137167" y="2274892"/>
          <a:ext cx="886889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아키텍처</a:t>
                      </a:r>
                      <a:endParaRPr lang="en-US" altLang="ko-KR" sz="1100" b="0" dirty="0">
                        <a:solidFill>
                          <a:srgbClr val="595959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endParaRPr lang="en-US" altLang="ko-KR" sz="1100" b="0" dirty="0">
                        <a:solidFill>
                          <a:srgbClr val="595959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595959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55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3080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DB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F252512-FFB4-4864-A41F-6122785237F6}"/>
              </a:ext>
            </a:extLst>
          </p:cNvPr>
          <p:cNvGraphicFramePr>
            <a:graphicFrameLocks noGrp="1"/>
          </p:cNvGraphicFramePr>
          <p:nvPr/>
        </p:nvGraphicFramePr>
        <p:xfrm>
          <a:off x="735568" y="1501696"/>
          <a:ext cx="10828440" cy="298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70">
                  <a:extLst>
                    <a:ext uri="{9D8B030D-6E8A-4147-A177-3AD203B41FA5}">
                      <a16:colId xmlns:a16="http://schemas.microsoft.com/office/drawing/2014/main" val="132252956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88994136"/>
                    </a:ext>
                  </a:extLst>
                </a:gridCol>
                <a:gridCol w="1517324">
                  <a:extLst>
                    <a:ext uri="{9D8B030D-6E8A-4147-A177-3AD203B41FA5}">
                      <a16:colId xmlns:a16="http://schemas.microsoft.com/office/drawing/2014/main" val="412936596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20525342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2841483682"/>
                    </a:ext>
                  </a:extLst>
                </a:gridCol>
                <a:gridCol w="1363113">
                  <a:extLst>
                    <a:ext uri="{9D8B030D-6E8A-4147-A177-3AD203B41FA5}">
                      <a16:colId xmlns:a16="http://schemas.microsoft.com/office/drawing/2014/main" val="22509828"/>
                    </a:ext>
                  </a:extLst>
                </a:gridCol>
                <a:gridCol w="492880">
                  <a:extLst>
                    <a:ext uri="{9D8B030D-6E8A-4147-A177-3AD203B41FA5}">
                      <a16:colId xmlns:a16="http://schemas.microsoft.com/office/drawing/2014/main" val="2796765805"/>
                    </a:ext>
                  </a:extLst>
                </a:gridCol>
                <a:gridCol w="550327">
                  <a:extLst>
                    <a:ext uri="{9D8B030D-6E8A-4147-A177-3AD203B41FA5}">
                      <a16:colId xmlns:a16="http://schemas.microsoft.com/office/drawing/2014/main" val="1772242678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1994557685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570569923"/>
                    </a:ext>
                  </a:extLst>
                </a:gridCol>
              </a:tblGrid>
              <a:tr h="3701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TM_USER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41860"/>
                  </a:ext>
                </a:extLst>
              </a:tr>
              <a:tr h="3753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회원의 정보를 저장한다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961447"/>
                  </a:ext>
                </a:extLst>
              </a:tr>
              <a:tr h="36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DEFAULT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41"/>
                  </a:ext>
                </a:extLst>
              </a:tr>
              <a:tr h="3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Email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407221"/>
                  </a:ext>
                </a:extLst>
              </a:tr>
              <a:tr h="3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Password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33753"/>
                  </a:ext>
                </a:extLst>
              </a:tr>
              <a:tr h="3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Phone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65229"/>
                  </a:ext>
                </a:extLst>
              </a:tr>
              <a:tr h="3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55005"/>
                  </a:ext>
                </a:extLst>
              </a:tr>
              <a:tr h="37532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7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91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3080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DB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F252512-FFB4-4864-A41F-6122785237F6}"/>
              </a:ext>
            </a:extLst>
          </p:cNvPr>
          <p:cNvGraphicFramePr>
            <a:graphicFrameLocks noGrp="1"/>
          </p:cNvGraphicFramePr>
          <p:nvPr/>
        </p:nvGraphicFramePr>
        <p:xfrm>
          <a:off x="735568" y="1509379"/>
          <a:ext cx="10828440" cy="286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2">
                  <a:extLst>
                    <a:ext uri="{9D8B030D-6E8A-4147-A177-3AD203B41FA5}">
                      <a16:colId xmlns:a16="http://schemas.microsoft.com/office/drawing/2014/main" val="1322529563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088994136"/>
                    </a:ext>
                  </a:extLst>
                </a:gridCol>
                <a:gridCol w="1586480">
                  <a:extLst>
                    <a:ext uri="{9D8B030D-6E8A-4147-A177-3AD203B41FA5}">
                      <a16:colId xmlns:a16="http://schemas.microsoft.com/office/drawing/2014/main" val="412936596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20525342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2841483682"/>
                    </a:ext>
                  </a:extLst>
                </a:gridCol>
                <a:gridCol w="1363113">
                  <a:extLst>
                    <a:ext uri="{9D8B030D-6E8A-4147-A177-3AD203B41FA5}">
                      <a16:colId xmlns:a16="http://schemas.microsoft.com/office/drawing/2014/main" val="22509828"/>
                    </a:ext>
                  </a:extLst>
                </a:gridCol>
                <a:gridCol w="492880">
                  <a:extLst>
                    <a:ext uri="{9D8B030D-6E8A-4147-A177-3AD203B41FA5}">
                      <a16:colId xmlns:a16="http://schemas.microsoft.com/office/drawing/2014/main" val="2796765805"/>
                    </a:ext>
                  </a:extLst>
                </a:gridCol>
                <a:gridCol w="550327">
                  <a:extLst>
                    <a:ext uri="{9D8B030D-6E8A-4147-A177-3AD203B41FA5}">
                      <a16:colId xmlns:a16="http://schemas.microsoft.com/office/drawing/2014/main" val="1772242678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1994557685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570569923"/>
                    </a:ext>
                  </a:extLst>
                </a:gridCol>
              </a:tblGrid>
              <a:tr h="3557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TM_MYAPP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 APP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41860"/>
                  </a:ext>
                </a:extLst>
              </a:tr>
              <a:tr h="3606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회원이 설정한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 APP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961447"/>
                  </a:ext>
                </a:extLst>
              </a:tr>
              <a:tr h="350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DEFAULT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41"/>
                  </a:ext>
                </a:extLst>
              </a:tr>
              <a:tr h="360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407221"/>
                  </a:ext>
                </a:extLst>
              </a:tr>
              <a:tr h="360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Email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33753"/>
                  </a:ext>
                </a:extLst>
              </a:tr>
              <a:tr h="360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65229"/>
                  </a:ext>
                </a:extLst>
              </a:tr>
              <a:tr h="36065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55005"/>
                  </a:ext>
                </a:extLst>
              </a:tr>
              <a:tr h="36065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7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815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3080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DB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F252512-FFB4-4864-A41F-6122785237F6}"/>
              </a:ext>
            </a:extLst>
          </p:cNvPr>
          <p:cNvGraphicFramePr>
            <a:graphicFrameLocks noGrp="1"/>
          </p:cNvGraphicFramePr>
          <p:nvPr/>
        </p:nvGraphicFramePr>
        <p:xfrm>
          <a:off x="727884" y="1517063"/>
          <a:ext cx="10828440" cy="3180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02">
                  <a:extLst>
                    <a:ext uri="{9D8B030D-6E8A-4147-A177-3AD203B41FA5}">
                      <a16:colId xmlns:a16="http://schemas.microsoft.com/office/drawing/2014/main" val="1322529563"/>
                    </a:ext>
                  </a:extLst>
                </a:gridCol>
                <a:gridCol w="1383126">
                  <a:extLst>
                    <a:ext uri="{9D8B030D-6E8A-4147-A177-3AD203B41FA5}">
                      <a16:colId xmlns:a16="http://schemas.microsoft.com/office/drawing/2014/main" val="3088994136"/>
                    </a:ext>
                  </a:extLst>
                </a:gridCol>
                <a:gridCol w="1647952">
                  <a:extLst>
                    <a:ext uri="{9D8B030D-6E8A-4147-A177-3AD203B41FA5}">
                      <a16:colId xmlns:a16="http://schemas.microsoft.com/office/drawing/2014/main" val="412936596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20525342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2841483682"/>
                    </a:ext>
                  </a:extLst>
                </a:gridCol>
                <a:gridCol w="1363113">
                  <a:extLst>
                    <a:ext uri="{9D8B030D-6E8A-4147-A177-3AD203B41FA5}">
                      <a16:colId xmlns:a16="http://schemas.microsoft.com/office/drawing/2014/main" val="22509828"/>
                    </a:ext>
                  </a:extLst>
                </a:gridCol>
                <a:gridCol w="492880">
                  <a:extLst>
                    <a:ext uri="{9D8B030D-6E8A-4147-A177-3AD203B41FA5}">
                      <a16:colId xmlns:a16="http://schemas.microsoft.com/office/drawing/2014/main" val="2796765805"/>
                    </a:ext>
                  </a:extLst>
                </a:gridCol>
                <a:gridCol w="550327">
                  <a:extLst>
                    <a:ext uri="{9D8B030D-6E8A-4147-A177-3AD203B41FA5}">
                      <a16:colId xmlns:a16="http://schemas.microsoft.com/office/drawing/2014/main" val="1772242678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1994557685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570569923"/>
                    </a:ext>
                  </a:extLst>
                </a:gridCol>
              </a:tblGrid>
              <a:tr h="3942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TM_APP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애플리케이션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41860"/>
                  </a:ext>
                </a:extLst>
              </a:tr>
              <a:tr h="399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어플리케이션의 고유번호와 이름을 저장한다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961447"/>
                  </a:ext>
                </a:extLst>
              </a:tr>
              <a:tr h="387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DEFAULT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41"/>
                  </a:ext>
                </a:extLst>
              </a:tr>
              <a:tr h="39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고유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407221"/>
                  </a:ext>
                </a:extLst>
              </a:tr>
              <a:tr h="39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33753"/>
                  </a:ext>
                </a:extLst>
              </a:tr>
              <a:tr h="3997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65229"/>
                  </a:ext>
                </a:extLst>
              </a:tr>
              <a:tr h="3997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55005"/>
                  </a:ext>
                </a:extLst>
              </a:tr>
              <a:tr h="3997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7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부제목 2">
            <a:extLst>
              <a:ext uri="{FF2B5EF4-FFF2-40B4-BE49-F238E27FC236}">
                <a16:creationId xmlns:a16="http://schemas.microsoft.com/office/drawing/2014/main" id="{599FD66A-F885-4A96-B271-5679DF630A6F}"/>
              </a:ext>
            </a:extLst>
          </p:cNvPr>
          <p:cNvSpPr txBox="1">
            <a:spLocks/>
          </p:cNvSpPr>
          <p:nvPr/>
        </p:nvSpPr>
        <p:spPr>
          <a:xfrm>
            <a:off x="1344082" y="3757950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01</a:t>
            </a:r>
          </a:p>
        </p:txBody>
      </p:sp>
      <p:sp>
        <p:nvSpPr>
          <p:cNvPr id="169" name="부제목 2">
            <a:extLst>
              <a:ext uri="{FF2B5EF4-FFF2-40B4-BE49-F238E27FC236}">
                <a16:creationId xmlns:a16="http://schemas.microsoft.com/office/drawing/2014/main" id="{99E04AC6-02D1-4746-AC98-CCFDD8100553}"/>
              </a:ext>
            </a:extLst>
          </p:cNvPr>
          <p:cNvSpPr txBox="1">
            <a:spLocks/>
          </p:cNvSpPr>
          <p:nvPr/>
        </p:nvSpPr>
        <p:spPr>
          <a:xfrm>
            <a:off x="2023003" y="4214133"/>
            <a:ext cx="1357551" cy="348557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설계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0" name="부제목 2">
            <a:extLst>
              <a:ext uri="{FF2B5EF4-FFF2-40B4-BE49-F238E27FC236}">
                <a16:creationId xmlns:a16="http://schemas.microsoft.com/office/drawing/2014/main" id="{0ACB7CE0-EA25-4405-9CB9-087B95FCA085}"/>
              </a:ext>
            </a:extLst>
          </p:cNvPr>
          <p:cNvSpPr txBox="1">
            <a:spLocks/>
          </p:cNvSpPr>
          <p:nvPr/>
        </p:nvSpPr>
        <p:spPr>
          <a:xfrm>
            <a:off x="3609939" y="3757950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</a:p>
        </p:txBody>
      </p:sp>
      <p:sp>
        <p:nvSpPr>
          <p:cNvPr id="171" name="부제목 2">
            <a:extLst>
              <a:ext uri="{FF2B5EF4-FFF2-40B4-BE49-F238E27FC236}">
                <a16:creationId xmlns:a16="http://schemas.microsoft.com/office/drawing/2014/main" id="{BF8D9F44-E6EE-4B99-88A4-2AF3CF3654CC}"/>
              </a:ext>
            </a:extLst>
          </p:cNvPr>
          <p:cNvSpPr txBox="1">
            <a:spLocks/>
          </p:cNvSpPr>
          <p:nvPr/>
        </p:nvSpPr>
        <p:spPr>
          <a:xfrm>
            <a:off x="4463517" y="4205168"/>
            <a:ext cx="978473" cy="726096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buNone/>
            </a:pPr>
            <a:r>
              <a:rPr lang="en-US" altLang="ko-KR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(UI / UX)</a:t>
            </a:r>
          </a:p>
        </p:txBody>
      </p:sp>
      <p:sp>
        <p:nvSpPr>
          <p:cNvPr id="172" name="부제목 2">
            <a:extLst>
              <a:ext uri="{FF2B5EF4-FFF2-40B4-BE49-F238E27FC236}">
                <a16:creationId xmlns:a16="http://schemas.microsoft.com/office/drawing/2014/main" id="{44F5ABFB-CF2E-4FE7-A8DB-EFE6A153A7AC}"/>
              </a:ext>
            </a:extLst>
          </p:cNvPr>
          <p:cNvSpPr txBox="1">
            <a:spLocks/>
          </p:cNvSpPr>
          <p:nvPr/>
        </p:nvSpPr>
        <p:spPr>
          <a:xfrm>
            <a:off x="5867012" y="3757950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</a:p>
        </p:txBody>
      </p:sp>
      <p:sp>
        <p:nvSpPr>
          <p:cNvPr id="173" name="부제목 2">
            <a:extLst>
              <a:ext uri="{FF2B5EF4-FFF2-40B4-BE49-F238E27FC236}">
                <a16:creationId xmlns:a16="http://schemas.microsoft.com/office/drawing/2014/main" id="{62B0AFF7-A871-4102-A505-48C96B4565FB}"/>
              </a:ext>
            </a:extLst>
          </p:cNvPr>
          <p:cNvSpPr txBox="1">
            <a:spLocks/>
          </p:cNvSpPr>
          <p:nvPr/>
        </p:nvSpPr>
        <p:spPr>
          <a:xfrm>
            <a:off x="6770284" y="4214133"/>
            <a:ext cx="879088" cy="348557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4" name="부제목 2">
            <a:extLst>
              <a:ext uri="{FF2B5EF4-FFF2-40B4-BE49-F238E27FC236}">
                <a16:creationId xmlns:a16="http://schemas.microsoft.com/office/drawing/2014/main" id="{F8E93671-5FC2-4966-BE14-B865BA0F2C82}"/>
              </a:ext>
            </a:extLst>
          </p:cNvPr>
          <p:cNvSpPr txBox="1">
            <a:spLocks/>
          </p:cNvSpPr>
          <p:nvPr/>
        </p:nvSpPr>
        <p:spPr>
          <a:xfrm>
            <a:off x="8115521" y="3757950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04</a:t>
            </a:r>
          </a:p>
        </p:txBody>
      </p:sp>
      <p:sp>
        <p:nvSpPr>
          <p:cNvPr id="175" name="부제목 2">
            <a:extLst>
              <a:ext uri="{FF2B5EF4-FFF2-40B4-BE49-F238E27FC236}">
                <a16:creationId xmlns:a16="http://schemas.microsoft.com/office/drawing/2014/main" id="{2B230C00-44C9-4ACF-9952-2416E89579F4}"/>
              </a:ext>
            </a:extLst>
          </p:cNvPr>
          <p:cNvSpPr txBox="1">
            <a:spLocks/>
          </p:cNvSpPr>
          <p:nvPr/>
        </p:nvSpPr>
        <p:spPr>
          <a:xfrm>
            <a:off x="9090127" y="4214133"/>
            <a:ext cx="736420" cy="348557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0EF82E-B0C0-4C14-B7B4-A545DA0074B4}"/>
              </a:ext>
            </a:extLst>
          </p:cNvPr>
          <p:cNvGrpSpPr/>
          <p:nvPr/>
        </p:nvGrpSpPr>
        <p:grpSpPr>
          <a:xfrm>
            <a:off x="6923850" y="2901944"/>
            <a:ext cx="571953" cy="571953"/>
            <a:chOff x="4684379" y="2906726"/>
            <a:chExt cx="571953" cy="571953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6662DC95-EF96-456D-88D4-C68351D5544D}"/>
                </a:ext>
              </a:extLst>
            </p:cNvPr>
            <p:cNvSpPr/>
            <p:nvPr/>
          </p:nvSpPr>
          <p:spPr>
            <a:xfrm>
              <a:off x="4684379" y="2906726"/>
              <a:ext cx="571953" cy="571953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D4FD2D41-2ACB-46E7-A8A5-A51B47B2DC00}"/>
                </a:ext>
              </a:extLst>
            </p:cNvPr>
            <p:cNvGrpSpPr/>
            <p:nvPr/>
          </p:nvGrpSpPr>
          <p:grpSpPr>
            <a:xfrm>
              <a:off x="4830180" y="3082750"/>
              <a:ext cx="279574" cy="197204"/>
              <a:chOff x="5356225" y="2911475"/>
              <a:chExt cx="1476376" cy="1041401"/>
            </a:xfrm>
            <a:solidFill>
              <a:srgbClr val="1A3E3A"/>
            </a:solidFill>
          </p:grpSpPr>
          <p:sp>
            <p:nvSpPr>
              <p:cNvPr id="179" name="Freeform 5">
                <a:extLst>
                  <a:ext uri="{FF2B5EF4-FFF2-40B4-BE49-F238E27FC236}">
                    <a16:creationId xmlns:a16="http://schemas.microsoft.com/office/drawing/2014/main" id="{6C5A0911-881E-4B14-A29E-24000943FF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56225" y="3351213"/>
                <a:ext cx="407988" cy="601663"/>
              </a:xfrm>
              <a:custGeom>
                <a:avLst/>
                <a:gdLst>
                  <a:gd name="T0" fmla="*/ 92 w 108"/>
                  <a:gd name="T1" fmla="*/ 158 h 158"/>
                  <a:gd name="T2" fmla="*/ 16 w 108"/>
                  <a:gd name="T3" fmla="*/ 158 h 158"/>
                  <a:gd name="T4" fmla="*/ 0 w 108"/>
                  <a:gd name="T5" fmla="*/ 142 h 158"/>
                  <a:gd name="T6" fmla="*/ 0 w 108"/>
                  <a:gd name="T7" fmla="*/ 16 h 158"/>
                  <a:gd name="T8" fmla="*/ 16 w 108"/>
                  <a:gd name="T9" fmla="*/ 0 h 158"/>
                  <a:gd name="T10" fmla="*/ 92 w 108"/>
                  <a:gd name="T11" fmla="*/ 0 h 158"/>
                  <a:gd name="T12" fmla="*/ 108 w 108"/>
                  <a:gd name="T13" fmla="*/ 16 h 158"/>
                  <a:gd name="T14" fmla="*/ 108 w 108"/>
                  <a:gd name="T15" fmla="*/ 142 h 158"/>
                  <a:gd name="T16" fmla="*/ 92 w 108"/>
                  <a:gd name="T17" fmla="*/ 158 h 158"/>
                  <a:gd name="T18" fmla="*/ 32 w 108"/>
                  <a:gd name="T19" fmla="*/ 126 h 158"/>
                  <a:gd name="T20" fmla="*/ 76 w 108"/>
                  <a:gd name="T21" fmla="*/ 126 h 158"/>
                  <a:gd name="T22" fmla="*/ 76 w 108"/>
                  <a:gd name="T23" fmla="*/ 32 h 158"/>
                  <a:gd name="T24" fmla="*/ 32 w 108"/>
                  <a:gd name="T25" fmla="*/ 32 h 158"/>
                  <a:gd name="T26" fmla="*/ 32 w 108"/>
                  <a:gd name="T27" fmla="*/ 12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58">
                    <a:moveTo>
                      <a:pt x="92" y="158"/>
                    </a:move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0" y="151"/>
                      <a:pt x="0" y="14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51"/>
                      <a:pt x="101" y="158"/>
                      <a:pt x="92" y="158"/>
                    </a:cubicBezTo>
                    <a:close/>
                    <a:moveTo>
                      <a:pt x="32" y="126"/>
                    </a:moveTo>
                    <a:cubicBezTo>
                      <a:pt x="76" y="126"/>
                      <a:pt x="76" y="126"/>
                      <a:pt x="76" y="126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80" name="Freeform 6">
                <a:extLst>
                  <a:ext uri="{FF2B5EF4-FFF2-40B4-BE49-F238E27FC236}">
                    <a16:creationId xmlns:a16="http://schemas.microsoft.com/office/drawing/2014/main" id="{AC846F2A-E479-4458-BA31-A0BB84D360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136900"/>
                <a:ext cx="407988" cy="815975"/>
              </a:xfrm>
              <a:custGeom>
                <a:avLst/>
                <a:gdLst>
                  <a:gd name="T0" fmla="*/ 92 w 108"/>
                  <a:gd name="T1" fmla="*/ 214 h 214"/>
                  <a:gd name="T2" fmla="*/ 16 w 108"/>
                  <a:gd name="T3" fmla="*/ 214 h 214"/>
                  <a:gd name="T4" fmla="*/ 0 w 108"/>
                  <a:gd name="T5" fmla="*/ 198 h 214"/>
                  <a:gd name="T6" fmla="*/ 0 w 108"/>
                  <a:gd name="T7" fmla="*/ 16 h 214"/>
                  <a:gd name="T8" fmla="*/ 16 w 108"/>
                  <a:gd name="T9" fmla="*/ 0 h 214"/>
                  <a:gd name="T10" fmla="*/ 92 w 108"/>
                  <a:gd name="T11" fmla="*/ 0 h 214"/>
                  <a:gd name="T12" fmla="*/ 108 w 108"/>
                  <a:gd name="T13" fmla="*/ 16 h 214"/>
                  <a:gd name="T14" fmla="*/ 108 w 108"/>
                  <a:gd name="T15" fmla="*/ 198 h 214"/>
                  <a:gd name="T16" fmla="*/ 92 w 108"/>
                  <a:gd name="T17" fmla="*/ 214 h 214"/>
                  <a:gd name="T18" fmla="*/ 32 w 108"/>
                  <a:gd name="T19" fmla="*/ 182 h 214"/>
                  <a:gd name="T20" fmla="*/ 76 w 108"/>
                  <a:gd name="T21" fmla="*/ 182 h 214"/>
                  <a:gd name="T22" fmla="*/ 76 w 108"/>
                  <a:gd name="T23" fmla="*/ 32 h 214"/>
                  <a:gd name="T24" fmla="*/ 32 w 108"/>
                  <a:gd name="T25" fmla="*/ 32 h 214"/>
                  <a:gd name="T26" fmla="*/ 32 w 108"/>
                  <a:gd name="T27" fmla="*/ 182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14">
                    <a:moveTo>
                      <a:pt x="92" y="214"/>
                    </a:moveTo>
                    <a:cubicBezTo>
                      <a:pt x="16" y="214"/>
                      <a:pt x="16" y="214"/>
                      <a:pt x="16" y="214"/>
                    </a:cubicBezTo>
                    <a:cubicBezTo>
                      <a:pt x="7" y="214"/>
                      <a:pt x="0" y="207"/>
                      <a:pt x="0" y="19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98"/>
                      <a:pt x="108" y="198"/>
                      <a:pt x="108" y="198"/>
                    </a:cubicBezTo>
                    <a:cubicBezTo>
                      <a:pt x="108" y="207"/>
                      <a:pt x="101" y="214"/>
                      <a:pt x="92" y="214"/>
                    </a:cubicBezTo>
                    <a:close/>
                    <a:moveTo>
                      <a:pt x="32" y="182"/>
                    </a:moveTo>
                    <a:cubicBezTo>
                      <a:pt x="76" y="182"/>
                      <a:pt x="76" y="182"/>
                      <a:pt x="76" y="182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81" name="Freeform 7">
                <a:extLst>
                  <a:ext uri="{FF2B5EF4-FFF2-40B4-BE49-F238E27FC236}">
                    <a16:creationId xmlns:a16="http://schemas.microsoft.com/office/drawing/2014/main" id="{D602C987-6B56-40A5-9519-77C430B8B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4613" y="2911475"/>
                <a:ext cx="407988" cy="1041400"/>
              </a:xfrm>
              <a:custGeom>
                <a:avLst/>
                <a:gdLst>
                  <a:gd name="T0" fmla="*/ 92 w 108"/>
                  <a:gd name="T1" fmla="*/ 273 h 273"/>
                  <a:gd name="T2" fmla="*/ 16 w 108"/>
                  <a:gd name="T3" fmla="*/ 273 h 273"/>
                  <a:gd name="T4" fmla="*/ 0 w 108"/>
                  <a:gd name="T5" fmla="*/ 257 h 273"/>
                  <a:gd name="T6" fmla="*/ 0 w 108"/>
                  <a:gd name="T7" fmla="*/ 16 h 273"/>
                  <a:gd name="T8" fmla="*/ 16 w 108"/>
                  <a:gd name="T9" fmla="*/ 0 h 273"/>
                  <a:gd name="T10" fmla="*/ 92 w 108"/>
                  <a:gd name="T11" fmla="*/ 0 h 273"/>
                  <a:gd name="T12" fmla="*/ 108 w 108"/>
                  <a:gd name="T13" fmla="*/ 16 h 273"/>
                  <a:gd name="T14" fmla="*/ 108 w 108"/>
                  <a:gd name="T15" fmla="*/ 257 h 273"/>
                  <a:gd name="T16" fmla="*/ 92 w 108"/>
                  <a:gd name="T17" fmla="*/ 273 h 273"/>
                  <a:gd name="T18" fmla="*/ 32 w 108"/>
                  <a:gd name="T19" fmla="*/ 241 h 273"/>
                  <a:gd name="T20" fmla="*/ 76 w 108"/>
                  <a:gd name="T21" fmla="*/ 241 h 273"/>
                  <a:gd name="T22" fmla="*/ 76 w 108"/>
                  <a:gd name="T23" fmla="*/ 32 h 273"/>
                  <a:gd name="T24" fmla="*/ 32 w 108"/>
                  <a:gd name="T25" fmla="*/ 32 h 273"/>
                  <a:gd name="T26" fmla="*/ 32 w 108"/>
                  <a:gd name="T27" fmla="*/ 241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73">
                    <a:moveTo>
                      <a:pt x="92" y="273"/>
                    </a:moveTo>
                    <a:cubicBezTo>
                      <a:pt x="16" y="273"/>
                      <a:pt x="16" y="273"/>
                      <a:pt x="16" y="273"/>
                    </a:cubicBezTo>
                    <a:cubicBezTo>
                      <a:pt x="7" y="273"/>
                      <a:pt x="0" y="266"/>
                      <a:pt x="0" y="25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0" y="0"/>
                      <a:pt x="108" y="7"/>
                      <a:pt x="108" y="16"/>
                    </a:cubicBezTo>
                    <a:cubicBezTo>
                      <a:pt x="108" y="257"/>
                      <a:pt x="108" y="257"/>
                      <a:pt x="108" y="257"/>
                    </a:cubicBezTo>
                    <a:cubicBezTo>
                      <a:pt x="108" y="266"/>
                      <a:pt x="100" y="273"/>
                      <a:pt x="92" y="273"/>
                    </a:cubicBezTo>
                    <a:close/>
                    <a:moveTo>
                      <a:pt x="32" y="241"/>
                    </a:moveTo>
                    <a:cubicBezTo>
                      <a:pt x="76" y="241"/>
                      <a:pt x="76" y="241"/>
                      <a:pt x="76" y="241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902AE4-9F91-4669-8DCC-5469C67C2A37}"/>
              </a:ext>
            </a:extLst>
          </p:cNvPr>
          <p:cNvGrpSpPr/>
          <p:nvPr/>
        </p:nvGrpSpPr>
        <p:grpSpPr>
          <a:xfrm>
            <a:off x="9174038" y="2901946"/>
            <a:ext cx="571953" cy="571953"/>
            <a:chOff x="6932921" y="2906725"/>
            <a:chExt cx="571953" cy="571953"/>
          </a:xfrm>
        </p:grpSpPr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01F4F3A-A801-4F5F-969A-9FA4BBBEB8DF}"/>
                </a:ext>
              </a:extLst>
            </p:cNvPr>
            <p:cNvSpPr/>
            <p:nvPr/>
          </p:nvSpPr>
          <p:spPr>
            <a:xfrm>
              <a:off x="6932921" y="2906725"/>
              <a:ext cx="571953" cy="571953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F647EE8A-FC7D-4794-9CBF-F28E795E23EB}"/>
                </a:ext>
              </a:extLst>
            </p:cNvPr>
            <p:cNvGrpSpPr/>
            <p:nvPr/>
          </p:nvGrpSpPr>
          <p:grpSpPr>
            <a:xfrm>
              <a:off x="7061974" y="3019929"/>
              <a:ext cx="320123" cy="322845"/>
              <a:chOff x="5162550" y="2484438"/>
              <a:chExt cx="1866900" cy="1882775"/>
            </a:xfrm>
            <a:solidFill>
              <a:srgbClr val="1A3E3A"/>
            </a:solidFill>
          </p:grpSpPr>
          <p:sp>
            <p:nvSpPr>
              <p:cNvPr id="185" name="Freeform 11">
                <a:extLst>
                  <a:ext uri="{FF2B5EF4-FFF2-40B4-BE49-F238E27FC236}">
                    <a16:creationId xmlns:a16="http://schemas.microsoft.com/office/drawing/2014/main" id="{81C687B4-E3CB-45DC-9656-6D7D390134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2550" y="2484438"/>
                <a:ext cx="1866900" cy="1882775"/>
              </a:xfrm>
              <a:custGeom>
                <a:avLst/>
                <a:gdLst>
                  <a:gd name="T0" fmla="*/ 216 w 495"/>
                  <a:gd name="T1" fmla="*/ 495 h 495"/>
                  <a:gd name="T2" fmla="*/ 195 w 495"/>
                  <a:gd name="T3" fmla="*/ 438 h 495"/>
                  <a:gd name="T4" fmla="*/ 116 w 495"/>
                  <a:gd name="T5" fmla="*/ 446 h 495"/>
                  <a:gd name="T6" fmla="*/ 50 w 495"/>
                  <a:gd name="T7" fmla="*/ 400 h 495"/>
                  <a:gd name="T8" fmla="*/ 75 w 495"/>
                  <a:gd name="T9" fmla="*/ 345 h 495"/>
                  <a:gd name="T10" fmla="*/ 14 w 495"/>
                  <a:gd name="T11" fmla="*/ 294 h 495"/>
                  <a:gd name="T12" fmla="*/ 0 w 495"/>
                  <a:gd name="T13" fmla="*/ 216 h 495"/>
                  <a:gd name="T14" fmla="*/ 56 w 495"/>
                  <a:gd name="T15" fmla="*/ 194 h 495"/>
                  <a:gd name="T16" fmla="*/ 49 w 495"/>
                  <a:gd name="T17" fmla="*/ 116 h 495"/>
                  <a:gd name="T18" fmla="*/ 95 w 495"/>
                  <a:gd name="T19" fmla="*/ 50 h 495"/>
                  <a:gd name="T20" fmla="*/ 150 w 495"/>
                  <a:gd name="T21" fmla="*/ 75 h 495"/>
                  <a:gd name="T22" fmla="*/ 200 w 495"/>
                  <a:gd name="T23" fmla="*/ 14 h 495"/>
                  <a:gd name="T24" fmla="*/ 279 w 495"/>
                  <a:gd name="T25" fmla="*/ 0 h 495"/>
                  <a:gd name="T26" fmla="*/ 300 w 495"/>
                  <a:gd name="T27" fmla="*/ 56 h 495"/>
                  <a:gd name="T28" fmla="*/ 379 w 495"/>
                  <a:gd name="T29" fmla="*/ 49 h 495"/>
                  <a:gd name="T30" fmla="*/ 444 w 495"/>
                  <a:gd name="T31" fmla="*/ 95 h 495"/>
                  <a:gd name="T32" fmla="*/ 420 w 495"/>
                  <a:gd name="T33" fmla="*/ 150 h 495"/>
                  <a:gd name="T34" fmla="*/ 481 w 495"/>
                  <a:gd name="T35" fmla="*/ 200 h 495"/>
                  <a:gd name="T36" fmla="*/ 495 w 495"/>
                  <a:gd name="T37" fmla="*/ 279 h 495"/>
                  <a:gd name="T38" fmla="*/ 438 w 495"/>
                  <a:gd name="T39" fmla="*/ 300 h 495"/>
                  <a:gd name="T40" fmla="*/ 446 w 495"/>
                  <a:gd name="T41" fmla="*/ 379 h 495"/>
                  <a:gd name="T42" fmla="*/ 400 w 495"/>
                  <a:gd name="T43" fmla="*/ 444 h 495"/>
                  <a:gd name="T44" fmla="*/ 345 w 495"/>
                  <a:gd name="T45" fmla="*/ 420 h 495"/>
                  <a:gd name="T46" fmla="*/ 295 w 495"/>
                  <a:gd name="T47" fmla="*/ 481 h 495"/>
                  <a:gd name="T48" fmla="*/ 230 w 495"/>
                  <a:gd name="T49" fmla="*/ 463 h 495"/>
                  <a:gd name="T50" fmla="*/ 270 w 495"/>
                  <a:gd name="T51" fmla="*/ 423 h 495"/>
                  <a:gd name="T52" fmla="*/ 337 w 495"/>
                  <a:gd name="T53" fmla="*/ 387 h 495"/>
                  <a:gd name="T54" fmla="*/ 387 w 495"/>
                  <a:gd name="T55" fmla="*/ 412 h 495"/>
                  <a:gd name="T56" fmla="*/ 388 w 495"/>
                  <a:gd name="T57" fmla="*/ 356 h 495"/>
                  <a:gd name="T58" fmla="*/ 410 w 495"/>
                  <a:gd name="T59" fmla="*/ 282 h 495"/>
                  <a:gd name="T60" fmla="*/ 463 w 495"/>
                  <a:gd name="T61" fmla="*/ 265 h 495"/>
                  <a:gd name="T62" fmla="*/ 423 w 495"/>
                  <a:gd name="T63" fmla="*/ 225 h 495"/>
                  <a:gd name="T64" fmla="*/ 387 w 495"/>
                  <a:gd name="T65" fmla="*/ 157 h 495"/>
                  <a:gd name="T66" fmla="*/ 412 w 495"/>
                  <a:gd name="T67" fmla="*/ 107 h 495"/>
                  <a:gd name="T68" fmla="*/ 356 w 495"/>
                  <a:gd name="T69" fmla="*/ 107 h 495"/>
                  <a:gd name="T70" fmla="*/ 283 w 495"/>
                  <a:gd name="T71" fmla="*/ 85 h 495"/>
                  <a:gd name="T72" fmla="*/ 265 w 495"/>
                  <a:gd name="T73" fmla="*/ 32 h 495"/>
                  <a:gd name="T74" fmla="*/ 225 w 495"/>
                  <a:gd name="T75" fmla="*/ 71 h 495"/>
                  <a:gd name="T76" fmla="*/ 157 w 495"/>
                  <a:gd name="T77" fmla="*/ 108 h 495"/>
                  <a:gd name="T78" fmla="*/ 107 w 495"/>
                  <a:gd name="T79" fmla="*/ 83 h 495"/>
                  <a:gd name="T80" fmla="*/ 107 w 495"/>
                  <a:gd name="T81" fmla="*/ 139 h 495"/>
                  <a:gd name="T82" fmla="*/ 85 w 495"/>
                  <a:gd name="T83" fmla="*/ 212 h 495"/>
                  <a:gd name="T84" fmla="*/ 32 w 495"/>
                  <a:gd name="T85" fmla="*/ 230 h 495"/>
                  <a:gd name="T86" fmla="*/ 71 w 495"/>
                  <a:gd name="T87" fmla="*/ 270 h 495"/>
                  <a:gd name="T88" fmla="*/ 108 w 495"/>
                  <a:gd name="T89" fmla="*/ 337 h 495"/>
                  <a:gd name="T90" fmla="*/ 83 w 495"/>
                  <a:gd name="T91" fmla="*/ 387 h 495"/>
                  <a:gd name="T92" fmla="*/ 139 w 495"/>
                  <a:gd name="T93" fmla="*/ 388 h 495"/>
                  <a:gd name="T94" fmla="*/ 212 w 495"/>
                  <a:gd name="T95" fmla="*/ 410 h 495"/>
                  <a:gd name="T96" fmla="*/ 230 w 495"/>
                  <a:gd name="T97" fmla="*/ 463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5" h="495">
                    <a:moveTo>
                      <a:pt x="279" y="495"/>
                    </a:moveTo>
                    <a:cubicBezTo>
                      <a:pt x="216" y="495"/>
                      <a:pt x="216" y="495"/>
                      <a:pt x="216" y="495"/>
                    </a:cubicBezTo>
                    <a:cubicBezTo>
                      <a:pt x="208" y="495"/>
                      <a:pt x="201" y="489"/>
                      <a:pt x="200" y="481"/>
                    </a:cubicBezTo>
                    <a:cubicBezTo>
                      <a:pt x="195" y="438"/>
                      <a:pt x="195" y="438"/>
                      <a:pt x="195" y="438"/>
                    </a:cubicBezTo>
                    <a:cubicBezTo>
                      <a:pt x="179" y="434"/>
                      <a:pt x="164" y="428"/>
                      <a:pt x="150" y="420"/>
                    </a:cubicBezTo>
                    <a:cubicBezTo>
                      <a:pt x="116" y="446"/>
                      <a:pt x="116" y="446"/>
                      <a:pt x="116" y="446"/>
                    </a:cubicBezTo>
                    <a:cubicBezTo>
                      <a:pt x="109" y="451"/>
                      <a:pt x="100" y="450"/>
                      <a:pt x="95" y="444"/>
                    </a:cubicBezTo>
                    <a:cubicBezTo>
                      <a:pt x="50" y="400"/>
                      <a:pt x="50" y="400"/>
                      <a:pt x="50" y="400"/>
                    </a:cubicBezTo>
                    <a:cubicBezTo>
                      <a:pt x="45" y="394"/>
                      <a:pt x="44" y="385"/>
                      <a:pt x="49" y="379"/>
                    </a:cubicBezTo>
                    <a:cubicBezTo>
                      <a:pt x="75" y="345"/>
                      <a:pt x="75" y="345"/>
                      <a:pt x="75" y="345"/>
                    </a:cubicBezTo>
                    <a:cubicBezTo>
                      <a:pt x="67" y="331"/>
                      <a:pt x="61" y="316"/>
                      <a:pt x="56" y="300"/>
                    </a:cubicBezTo>
                    <a:cubicBezTo>
                      <a:pt x="14" y="294"/>
                      <a:pt x="14" y="294"/>
                      <a:pt x="14" y="294"/>
                    </a:cubicBezTo>
                    <a:cubicBezTo>
                      <a:pt x="6" y="293"/>
                      <a:pt x="0" y="287"/>
                      <a:pt x="0" y="279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08"/>
                      <a:pt x="6" y="201"/>
                      <a:pt x="14" y="200"/>
                    </a:cubicBezTo>
                    <a:cubicBezTo>
                      <a:pt x="56" y="194"/>
                      <a:pt x="56" y="194"/>
                      <a:pt x="56" y="194"/>
                    </a:cubicBezTo>
                    <a:cubicBezTo>
                      <a:pt x="61" y="179"/>
                      <a:pt x="67" y="164"/>
                      <a:pt x="75" y="150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44" y="109"/>
                      <a:pt x="45" y="100"/>
                      <a:pt x="50" y="95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100" y="45"/>
                      <a:pt x="109" y="44"/>
                      <a:pt x="116" y="49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64" y="67"/>
                      <a:pt x="179" y="61"/>
                      <a:pt x="194" y="56"/>
                    </a:cubicBezTo>
                    <a:cubicBezTo>
                      <a:pt x="200" y="14"/>
                      <a:pt x="200" y="14"/>
                      <a:pt x="200" y="14"/>
                    </a:cubicBezTo>
                    <a:cubicBezTo>
                      <a:pt x="201" y="6"/>
                      <a:pt x="208" y="0"/>
                      <a:pt x="216" y="0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287" y="0"/>
                      <a:pt x="294" y="6"/>
                      <a:pt x="295" y="14"/>
                    </a:cubicBezTo>
                    <a:cubicBezTo>
                      <a:pt x="300" y="56"/>
                      <a:pt x="300" y="56"/>
                      <a:pt x="300" y="56"/>
                    </a:cubicBezTo>
                    <a:cubicBezTo>
                      <a:pt x="316" y="61"/>
                      <a:pt x="331" y="67"/>
                      <a:pt x="345" y="75"/>
                    </a:cubicBezTo>
                    <a:cubicBezTo>
                      <a:pt x="379" y="49"/>
                      <a:pt x="379" y="49"/>
                      <a:pt x="379" y="49"/>
                    </a:cubicBezTo>
                    <a:cubicBezTo>
                      <a:pt x="385" y="44"/>
                      <a:pt x="394" y="45"/>
                      <a:pt x="400" y="50"/>
                    </a:cubicBezTo>
                    <a:cubicBezTo>
                      <a:pt x="444" y="95"/>
                      <a:pt x="444" y="95"/>
                      <a:pt x="444" y="95"/>
                    </a:cubicBezTo>
                    <a:cubicBezTo>
                      <a:pt x="450" y="100"/>
                      <a:pt x="451" y="109"/>
                      <a:pt x="446" y="116"/>
                    </a:cubicBezTo>
                    <a:cubicBezTo>
                      <a:pt x="420" y="150"/>
                      <a:pt x="420" y="150"/>
                      <a:pt x="420" y="150"/>
                    </a:cubicBezTo>
                    <a:cubicBezTo>
                      <a:pt x="428" y="164"/>
                      <a:pt x="434" y="179"/>
                      <a:pt x="438" y="194"/>
                    </a:cubicBezTo>
                    <a:cubicBezTo>
                      <a:pt x="481" y="200"/>
                      <a:pt x="481" y="200"/>
                      <a:pt x="481" y="200"/>
                    </a:cubicBezTo>
                    <a:cubicBezTo>
                      <a:pt x="489" y="201"/>
                      <a:pt x="495" y="208"/>
                      <a:pt x="495" y="216"/>
                    </a:cubicBezTo>
                    <a:cubicBezTo>
                      <a:pt x="495" y="279"/>
                      <a:pt x="495" y="279"/>
                      <a:pt x="495" y="279"/>
                    </a:cubicBezTo>
                    <a:cubicBezTo>
                      <a:pt x="495" y="287"/>
                      <a:pt x="489" y="293"/>
                      <a:pt x="481" y="294"/>
                    </a:cubicBezTo>
                    <a:cubicBezTo>
                      <a:pt x="438" y="300"/>
                      <a:pt x="438" y="300"/>
                      <a:pt x="438" y="300"/>
                    </a:cubicBezTo>
                    <a:cubicBezTo>
                      <a:pt x="434" y="316"/>
                      <a:pt x="428" y="331"/>
                      <a:pt x="420" y="345"/>
                    </a:cubicBezTo>
                    <a:cubicBezTo>
                      <a:pt x="446" y="379"/>
                      <a:pt x="446" y="379"/>
                      <a:pt x="446" y="379"/>
                    </a:cubicBezTo>
                    <a:cubicBezTo>
                      <a:pt x="451" y="385"/>
                      <a:pt x="450" y="394"/>
                      <a:pt x="444" y="400"/>
                    </a:cubicBezTo>
                    <a:cubicBezTo>
                      <a:pt x="400" y="444"/>
                      <a:pt x="400" y="444"/>
                      <a:pt x="400" y="444"/>
                    </a:cubicBezTo>
                    <a:cubicBezTo>
                      <a:pt x="394" y="450"/>
                      <a:pt x="385" y="451"/>
                      <a:pt x="379" y="446"/>
                    </a:cubicBezTo>
                    <a:cubicBezTo>
                      <a:pt x="345" y="420"/>
                      <a:pt x="345" y="420"/>
                      <a:pt x="345" y="420"/>
                    </a:cubicBezTo>
                    <a:cubicBezTo>
                      <a:pt x="331" y="428"/>
                      <a:pt x="316" y="434"/>
                      <a:pt x="300" y="438"/>
                    </a:cubicBezTo>
                    <a:cubicBezTo>
                      <a:pt x="295" y="481"/>
                      <a:pt x="295" y="481"/>
                      <a:pt x="295" y="481"/>
                    </a:cubicBezTo>
                    <a:cubicBezTo>
                      <a:pt x="294" y="489"/>
                      <a:pt x="287" y="495"/>
                      <a:pt x="279" y="495"/>
                    </a:cubicBezTo>
                    <a:close/>
                    <a:moveTo>
                      <a:pt x="230" y="463"/>
                    </a:moveTo>
                    <a:cubicBezTo>
                      <a:pt x="265" y="463"/>
                      <a:pt x="265" y="463"/>
                      <a:pt x="265" y="463"/>
                    </a:cubicBezTo>
                    <a:cubicBezTo>
                      <a:pt x="270" y="423"/>
                      <a:pt x="270" y="423"/>
                      <a:pt x="270" y="423"/>
                    </a:cubicBezTo>
                    <a:cubicBezTo>
                      <a:pt x="271" y="417"/>
                      <a:pt x="276" y="411"/>
                      <a:pt x="283" y="410"/>
                    </a:cubicBezTo>
                    <a:cubicBezTo>
                      <a:pt x="302" y="406"/>
                      <a:pt x="321" y="398"/>
                      <a:pt x="337" y="387"/>
                    </a:cubicBezTo>
                    <a:cubicBezTo>
                      <a:pt x="343" y="383"/>
                      <a:pt x="350" y="384"/>
                      <a:pt x="356" y="388"/>
                    </a:cubicBezTo>
                    <a:cubicBezTo>
                      <a:pt x="387" y="412"/>
                      <a:pt x="387" y="412"/>
                      <a:pt x="387" y="412"/>
                    </a:cubicBezTo>
                    <a:cubicBezTo>
                      <a:pt x="412" y="387"/>
                      <a:pt x="412" y="387"/>
                      <a:pt x="412" y="387"/>
                    </a:cubicBezTo>
                    <a:cubicBezTo>
                      <a:pt x="388" y="356"/>
                      <a:pt x="388" y="356"/>
                      <a:pt x="388" y="356"/>
                    </a:cubicBezTo>
                    <a:cubicBezTo>
                      <a:pt x="384" y="350"/>
                      <a:pt x="383" y="343"/>
                      <a:pt x="387" y="337"/>
                    </a:cubicBezTo>
                    <a:cubicBezTo>
                      <a:pt x="398" y="320"/>
                      <a:pt x="406" y="302"/>
                      <a:pt x="410" y="282"/>
                    </a:cubicBezTo>
                    <a:cubicBezTo>
                      <a:pt x="411" y="276"/>
                      <a:pt x="417" y="271"/>
                      <a:pt x="423" y="270"/>
                    </a:cubicBezTo>
                    <a:cubicBezTo>
                      <a:pt x="463" y="265"/>
                      <a:pt x="463" y="265"/>
                      <a:pt x="463" y="265"/>
                    </a:cubicBezTo>
                    <a:cubicBezTo>
                      <a:pt x="463" y="230"/>
                      <a:pt x="463" y="230"/>
                      <a:pt x="463" y="230"/>
                    </a:cubicBezTo>
                    <a:cubicBezTo>
                      <a:pt x="423" y="225"/>
                      <a:pt x="423" y="225"/>
                      <a:pt x="423" y="225"/>
                    </a:cubicBezTo>
                    <a:cubicBezTo>
                      <a:pt x="417" y="224"/>
                      <a:pt x="411" y="219"/>
                      <a:pt x="410" y="212"/>
                    </a:cubicBezTo>
                    <a:cubicBezTo>
                      <a:pt x="406" y="193"/>
                      <a:pt x="398" y="174"/>
                      <a:pt x="387" y="157"/>
                    </a:cubicBezTo>
                    <a:cubicBezTo>
                      <a:pt x="383" y="152"/>
                      <a:pt x="384" y="144"/>
                      <a:pt x="388" y="139"/>
                    </a:cubicBezTo>
                    <a:cubicBezTo>
                      <a:pt x="412" y="107"/>
                      <a:pt x="412" y="107"/>
                      <a:pt x="412" y="107"/>
                    </a:cubicBezTo>
                    <a:cubicBezTo>
                      <a:pt x="387" y="83"/>
                      <a:pt x="387" y="83"/>
                      <a:pt x="387" y="83"/>
                    </a:cubicBezTo>
                    <a:cubicBezTo>
                      <a:pt x="356" y="107"/>
                      <a:pt x="356" y="107"/>
                      <a:pt x="356" y="107"/>
                    </a:cubicBezTo>
                    <a:cubicBezTo>
                      <a:pt x="350" y="111"/>
                      <a:pt x="343" y="111"/>
                      <a:pt x="337" y="108"/>
                    </a:cubicBezTo>
                    <a:cubicBezTo>
                      <a:pt x="321" y="97"/>
                      <a:pt x="302" y="89"/>
                      <a:pt x="283" y="85"/>
                    </a:cubicBezTo>
                    <a:cubicBezTo>
                      <a:pt x="276" y="83"/>
                      <a:pt x="271" y="78"/>
                      <a:pt x="270" y="71"/>
                    </a:cubicBezTo>
                    <a:cubicBezTo>
                      <a:pt x="265" y="32"/>
                      <a:pt x="265" y="32"/>
                      <a:pt x="265" y="32"/>
                    </a:cubicBezTo>
                    <a:cubicBezTo>
                      <a:pt x="230" y="32"/>
                      <a:pt x="230" y="32"/>
                      <a:pt x="230" y="32"/>
                    </a:cubicBezTo>
                    <a:cubicBezTo>
                      <a:pt x="225" y="71"/>
                      <a:pt x="225" y="71"/>
                      <a:pt x="225" y="71"/>
                    </a:cubicBezTo>
                    <a:cubicBezTo>
                      <a:pt x="224" y="78"/>
                      <a:pt x="219" y="83"/>
                      <a:pt x="212" y="85"/>
                    </a:cubicBezTo>
                    <a:cubicBezTo>
                      <a:pt x="193" y="89"/>
                      <a:pt x="174" y="97"/>
                      <a:pt x="157" y="108"/>
                    </a:cubicBezTo>
                    <a:cubicBezTo>
                      <a:pt x="152" y="111"/>
                      <a:pt x="144" y="111"/>
                      <a:pt x="139" y="107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107" y="139"/>
                      <a:pt x="107" y="139"/>
                      <a:pt x="107" y="139"/>
                    </a:cubicBezTo>
                    <a:cubicBezTo>
                      <a:pt x="111" y="144"/>
                      <a:pt x="111" y="152"/>
                      <a:pt x="108" y="157"/>
                    </a:cubicBezTo>
                    <a:cubicBezTo>
                      <a:pt x="97" y="174"/>
                      <a:pt x="89" y="193"/>
                      <a:pt x="85" y="212"/>
                    </a:cubicBezTo>
                    <a:cubicBezTo>
                      <a:pt x="83" y="219"/>
                      <a:pt x="78" y="224"/>
                      <a:pt x="71" y="225"/>
                    </a:cubicBezTo>
                    <a:cubicBezTo>
                      <a:pt x="32" y="230"/>
                      <a:pt x="32" y="230"/>
                      <a:pt x="32" y="230"/>
                    </a:cubicBezTo>
                    <a:cubicBezTo>
                      <a:pt x="32" y="265"/>
                      <a:pt x="32" y="265"/>
                      <a:pt x="32" y="265"/>
                    </a:cubicBezTo>
                    <a:cubicBezTo>
                      <a:pt x="71" y="270"/>
                      <a:pt x="71" y="270"/>
                      <a:pt x="71" y="270"/>
                    </a:cubicBezTo>
                    <a:cubicBezTo>
                      <a:pt x="78" y="271"/>
                      <a:pt x="83" y="276"/>
                      <a:pt x="85" y="282"/>
                    </a:cubicBezTo>
                    <a:cubicBezTo>
                      <a:pt x="89" y="302"/>
                      <a:pt x="97" y="320"/>
                      <a:pt x="108" y="337"/>
                    </a:cubicBezTo>
                    <a:cubicBezTo>
                      <a:pt x="111" y="343"/>
                      <a:pt x="111" y="350"/>
                      <a:pt x="107" y="356"/>
                    </a:cubicBezTo>
                    <a:cubicBezTo>
                      <a:pt x="83" y="387"/>
                      <a:pt x="83" y="387"/>
                      <a:pt x="83" y="387"/>
                    </a:cubicBezTo>
                    <a:cubicBezTo>
                      <a:pt x="107" y="412"/>
                      <a:pt x="107" y="412"/>
                      <a:pt x="107" y="412"/>
                    </a:cubicBezTo>
                    <a:cubicBezTo>
                      <a:pt x="139" y="388"/>
                      <a:pt x="139" y="388"/>
                      <a:pt x="139" y="388"/>
                    </a:cubicBezTo>
                    <a:cubicBezTo>
                      <a:pt x="144" y="384"/>
                      <a:pt x="152" y="383"/>
                      <a:pt x="157" y="387"/>
                    </a:cubicBezTo>
                    <a:cubicBezTo>
                      <a:pt x="174" y="398"/>
                      <a:pt x="193" y="406"/>
                      <a:pt x="212" y="410"/>
                    </a:cubicBezTo>
                    <a:cubicBezTo>
                      <a:pt x="219" y="411"/>
                      <a:pt x="224" y="417"/>
                      <a:pt x="225" y="423"/>
                    </a:cubicBezTo>
                    <a:lnTo>
                      <a:pt x="230" y="4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86" name="Freeform 12">
                <a:extLst>
                  <a:ext uri="{FF2B5EF4-FFF2-40B4-BE49-F238E27FC236}">
                    <a16:creationId xmlns:a16="http://schemas.microsoft.com/office/drawing/2014/main" id="{2FF33822-FF7A-431D-ACB8-12E2164CDF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6100" y="2951163"/>
                <a:ext cx="939800" cy="947738"/>
              </a:xfrm>
              <a:custGeom>
                <a:avLst/>
                <a:gdLst>
                  <a:gd name="T0" fmla="*/ 124 w 249"/>
                  <a:gd name="T1" fmla="*/ 249 h 249"/>
                  <a:gd name="T2" fmla="*/ 0 w 249"/>
                  <a:gd name="T3" fmla="*/ 124 h 249"/>
                  <a:gd name="T4" fmla="*/ 124 w 249"/>
                  <a:gd name="T5" fmla="*/ 0 h 249"/>
                  <a:gd name="T6" fmla="*/ 249 w 249"/>
                  <a:gd name="T7" fmla="*/ 124 h 249"/>
                  <a:gd name="T8" fmla="*/ 124 w 249"/>
                  <a:gd name="T9" fmla="*/ 249 h 249"/>
                  <a:gd name="T10" fmla="*/ 124 w 249"/>
                  <a:gd name="T11" fmla="*/ 32 h 249"/>
                  <a:gd name="T12" fmla="*/ 32 w 249"/>
                  <a:gd name="T13" fmla="*/ 124 h 249"/>
                  <a:gd name="T14" fmla="*/ 124 w 249"/>
                  <a:gd name="T15" fmla="*/ 217 h 249"/>
                  <a:gd name="T16" fmla="*/ 217 w 249"/>
                  <a:gd name="T17" fmla="*/ 124 h 249"/>
                  <a:gd name="T18" fmla="*/ 124 w 249"/>
                  <a:gd name="T19" fmla="*/ 32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49">
                    <a:moveTo>
                      <a:pt x="124" y="249"/>
                    </a:moveTo>
                    <a:cubicBezTo>
                      <a:pt x="56" y="249"/>
                      <a:pt x="0" y="193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3" y="0"/>
                      <a:pt x="249" y="56"/>
                      <a:pt x="249" y="124"/>
                    </a:cubicBezTo>
                    <a:cubicBezTo>
                      <a:pt x="249" y="193"/>
                      <a:pt x="193" y="249"/>
                      <a:pt x="124" y="249"/>
                    </a:cubicBezTo>
                    <a:close/>
                    <a:moveTo>
                      <a:pt x="124" y="32"/>
                    </a:moveTo>
                    <a:cubicBezTo>
                      <a:pt x="73" y="32"/>
                      <a:pt x="32" y="73"/>
                      <a:pt x="32" y="124"/>
                    </a:cubicBezTo>
                    <a:cubicBezTo>
                      <a:pt x="32" y="175"/>
                      <a:pt x="73" y="217"/>
                      <a:pt x="124" y="217"/>
                    </a:cubicBezTo>
                    <a:cubicBezTo>
                      <a:pt x="175" y="217"/>
                      <a:pt x="217" y="175"/>
                      <a:pt x="217" y="124"/>
                    </a:cubicBezTo>
                    <a:cubicBezTo>
                      <a:pt x="217" y="73"/>
                      <a:pt x="175" y="32"/>
                      <a:pt x="124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F672B0-61E2-48EF-80E9-1054B3995719}"/>
              </a:ext>
            </a:extLst>
          </p:cNvPr>
          <p:cNvGrpSpPr/>
          <p:nvPr/>
        </p:nvGrpSpPr>
        <p:grpSpPr>
          <a:xfrm>
            <a:off x="4675404" y="2906725"/>
            <a:ext cx="571953" cy="571953"/>
            <a:chOff x="9188124" y="2906724"/>
            <a:chExt cx="571953" cy="571953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0F55A1D-5DFB-4760-B1E7-E9A5201E9656}"/>
                </a:ext>
              </a:extLst>
            </p:cNvPr>
            <p:cNvSpPr/>
            <p:nvPr/>
          </p:nvSpPr>
          <p:spPr>
            <a:xfrm>
              <a:off x="9188124" y="2906724"/>
              <a:ext cx="571953" cy="571953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7638606-30D8-46F1-A288-59D6AB56C96C}"/>
                </a:ext>
              </a:extLst>
            </p:cNvPr>
            <p:cNvGrpSpPr/>
            <p:nvPr/>
          </p:nvGrpSpPr>
          <p:grpSpPr>
            <a:xfrm>
              <a:off x="9341251" y="3011214"/>
              <a:ext cx="265702" cy="340275"/>
              <a:chOff x="5330825" y="2451100"/>
              <a:chExt cx="1527175" cy="1955801"/>
            </a:xfrm>
            <a:solidFill>
              <a:srgbClr val="1A3E3A"/>
            </a:solidFill>
          </p:grpSpPr>
          <p:sp>
            <p:nvSpPr>
              <p:cNvPr id="190" name="Freeform 24">
                <a:extLst>
                  <a:ext uri="{FF2B5EF4-FFF2-40B4-BE49-F238E27FC236}">
                    <a16:creationId xmlns:a16="http://schemas.microsoft.com/office/drawing/2014/main" id="{228D8843-2B2B-474B-9530-0026EB532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8188" y="4110038"/>
                <a:ext cx="547688" cy="296863"/>
              </a:xfrm>
              <a:custGeom>
                <a:avLst/>
                <a:gdLst>
                  <a:gd name="T0" fmla="*/ 73 w 145"/>
                  <a:gd name="T1" fmla="*/ 78 h 78"/>
                  <a:gd name="T2" fmla="*/ 1 w 145"/>
                  <a:gd name="T3" fmla="*/ 17 h 78"/>
                  <a:gd name="T4" fmla="*/ 13 w 145"/>
                  <a:gd name="T5" fmla="*/ 1 h 78"/>
                  <a:gd name="T6" fmla="*/ 29 w 145"/>
                  <a:gd name="T7" fmla="*/ 12 h 78"/>
                  <a:gd name="T8" fmla="*/ 73 w 145"/>
                  <a:gd name="T9" fmla="*/ 50 h 78"/>
                  <a:gd name="T10" fmla="*/ 116 w 145"/>
                  <a:gd name="T11" fmla="*/ 12 h 78"/>
                  <a:gd name="T12" fmla="*/ 132 w 145"/>
                  <a:gd name="T13" fmla="*/ 1 h 78"/>
                  <a:gd name="T14" fmla="*/ 144 w 145"/>
                  <a:gd name="T15" fmla="*/ 17 h 78"/>
                  <a:gd name="T16" fmla="*/ 73 w 145"/>
                  <a:gd name="T1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78">
                    <a:moveTo>
                      <a:pt x="73" y="78"/>
                    </a:moveTo>
                    <a:cubicBezTo>
                      <a:pt x="36" y="78"/>
                      <a:pt x="8" y="54"/>
                      <a:pt x="1" y="17"/>
                    </a:cubicBezTo>
                    <a:cubicBezTo>
                      <a:pt x="0" y="9"/>
                      <a:pt x="5" y="2"/>
                      <a:pt x="13" y="1"/>
                    </a:cubicBezTo>
                    <a:cubicBezTo>
                      <a:pt x="21" y="0"/>
                      <a:pt x="28" y="5"/>
                      <a:pt x="29" y="12"/>
                    </a:cubicBezTo>
                    <a:cubicBezTo>
                      <a:pt x="33" y="35"/>
                      <a:pt x="50" y="50"/>
                      <a:pt x="73" y="50"/>
                    </a:cubicBezTo>
                    <a:cubicBezTo>
                      <a:pt x="95" y="50"/>
                      <a:pt x="112" y="35"/>
                      <a:pt x="116" y="12"/>
                    </a:cubicBezTo>
                    <a:cubicBezTo>
                      <a:pt x="118" y="5"/>
                      <a:pt x="125" y="0"/>
                      <a:pt x="132" y="1"/>
                    </a:cubicBezTo>
                    <a:cubicBezTo>
                      <a:pt x="140" y="2"/>
                      <a:pt x="145" y="9"/>
                      <a:pt x="144" y="17"/>
                    </a:cubicBezTo>
                    <a:cubicBezTo>
                      <a:pt x="138" y="54"/>
                      <a:pt x="109" y="78"/>
                      <a:pt x="7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91" name="Freeform 25">
                <a:extLst>
                  <a:ext uri="{FF2B5EF4-FFF2-40B4-BE49-F238E27FC236}">
                    <a16:creationId xmlns:a16="http://schemas.microsoft.com/office/drawing/2014/main" id="{5FC209EA-E13B-4D2B-B6AC-47F9D82A8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825" y="2451100"/>
                <a:ext cx="1527175" cy="1446213"/>
              </a:xfrm>
              <a:custGeom>
                <a:avLst/>
                <a:gdLst>
                  <a:gd name="T0" fmla="*/ 109 w 404"/>
                  <a:gd name="T1" fmla="*/ 378 h 380"/>
                  <a:gd name="T2" fmla="*/ 103 w 404"/>
                  <a:gd name="T3" fmla="*/ 376 h 380"/>
                  <a:gd name="T4" fmla="*/ 0 w 404"/>
                  <a:gd name="T5" fmla="*/ 201 h 380"/>
                  <a:gd name="T6" fmla="*/ 202 w 404"/>
                  <a:gd name="T7" fmla="*/ 0 h 380"/>
                  <a:gd name="T8" fmla="*/ 404 w 404"/>
                  <a:gd name="T9" fmla="*/ 201 h 380"/>
                  <a:gd name="T10" fmla="*/ 301 w 404"/>
                  <a:gd name="T11" fmla="*/ 376 h 380"/>
                  <a:gd name="T12" fmla="*/ 282 w 404"/>
                  <a:gd name="T13" fmla="*/ 371 h 380"/>
                  <a:gd name="T14" fmla="*/ 287 w 404"/>
                  <a:gd name="T15" fmla="*/ 352 h 380"/>
                  <a:gd name="T16" fmla="*/ 376 w 404"/>
                  <a:gd name="T17" fmla="*/ 201 h 380"/>
                  <a:gd name="T18" fmla="*/ 202 w 404"/>
                  <a:gd name="T19" fmla="*/ 28 h 380"/>
                  <a:gd name="T20" fmla="*/ 28 w 404"/>
                  <a:gd name="T21" fmla="*/ 201 h 380"/>
                  <a:gd name="T22" fmla="*/ 116 w 404"/>
                  <a:gd name="T23" fmla="*/ 352 h 380"/>
                  <a:gd name="T24" fmla="*/ 122 w 404"/>
                  <a:gd name="T25" fmla="*/ 371 h 380"/>
                  <a:gd name="T26" fmla="*/ 109 w 404"/>
                  <a:gd name="T27" fmla="*/ 378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4" h="380">
                    <a:moveTo>
                      <a:pt x="109" y="378"/>
                    </a:moveTo>
                    <a:cubicBezTo>
                      <a:pt x="107" y="378"/>
                      <a:pt x="105" y="378"/>
                      <a:pt x="103" y="376"/>
                    </a:cubicBezTo>
                    <a:cubicBezTo>
                      <a:pt x="39" y="341"/>
                      <a:pt x="0" y="274"/>
                      <a:pt x="0" y="201"/>
                    </a:cubicBezTo>
                    <a:cubicBezTo>
                      <a:pt x="0" y="90"/>
                      <a:pt x="90" y="0"/>
                      <a:pt x="202" y="0"/>
                    </a:cubicBezTo>
                    <a:cubicBezTo>
                      <a:pt x="313" y="0"/>
                      <a:pt x="404" y="90"/>
                      <a:pt x="404" y="201"/>
                    </a:cubicBezTo>
                    <a:cubicBezTo>
                      <a:pt x="404" y="274"/>
                      <a:pt x="364" y="341"/>
                      <a:pt x="301" y="376"/>
                    </a:cubicBezTo>
                    <a:cubicBezTo>
                      <a:pt x="294" y="380"/>
                      <a:pt x="285" y="378"/>
                      <a:pt x="282" y="371"/>
                    </a:cubicBezTo>
                    <a:cubicBezTo>
                      <a:pt x="278" y="364"/>
                      <a:pt x="280" y="356"/>
                      <a:pt x="287" y="352"/>
                    </a:cubicBezTo>
                    <a:cubicBezTo>
                      <a:pt x="342" y="321"/>
                      <a:pt x="376" y="263"/>
                      <a:pt x="376" y="201"/>
                    </a:cubicBezTo>
                    <a:cubicBezTo>
                      <a:pt x="376" y="106"/>
                      <a:pt x="298" y="28"/>
                      <a:pt x="202" y="28"/>
                    </a:cubicBezTo>
                    <a:cubicBezTo>
                      <a:pt x="106" y="28"/>
                      <a:pt x="28" y="106"/>
                      <a:pt x="28" y="201"/>
                    </a:cubicBezTo>
                    <a:cubicBezTo>
                      <a:pt x="28" y="263"/>
                      <a:pt x="62" y="321"/>
                      <a:pt x="116" y="352"/>
                    </a:cubicBezTo>
                    <a:cubicBezTo>
                      <a:pt x="123" y="356"/>
                      <a:pt x="125" y="364"/>
                      <a:pt x="122" y="371"/>
                    </a:cubicBezTo>
                    <a:cubicBezTo>
                      <a:pt x="119" y="376"/>
                      <a:pt x="114" y="378"/>
                      <a:pt x="109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92" name="Freeform 26">
                <a:extLst>
                  <a:ext uri="{FF2B5EF4-FFF2-40B4-BE49-F238E27FC236}">
                    <a16:creationId xmlns:a16="http://schemas.microsoft.com/office/drawing/2014/main" id="{CBC11104-1A96-4830-A287-E238846FC2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9600" y="3783013"/>
                <a:ext cx="804863" cy="436563"/>
              </a:xfrm>
              <a:custGeom>
                <a:avLst/>
                <a:gdLst>
                  <a:gd name="T0" fmla="*/ 172 w 213"/>
                  <a:gd name="T1" fmla="*/ 115 h 115"/>
                  <a:gd name="T2" fmla="*/ 41 w 213"/>
                  <a:gd name="T3" fmla="*/ 115 h 115"/>
                  <a:gd name="T4" fmla="*/ 5 w 213"/>
                  <a:gd name="T5" fmla="*/ 82 h 115"/>
                  <a:gd name="T6" fmla="*/ 1 w 213"/>
                  <a:gd name="T7" fmla="*/ 35 h 115"/>
                  <a:gd name="T8" fmla="*/ 9 w 213"/>
                  <a:gd name="T9" fmla="*/ 11 h 115"/>
                  <a:gd name="T10" fmla="*/ 33 w 213"/>
                  <a:gd name="T11" fmla="*/ 0 h 115"/>
                  <a:gd name="T12" fmla="*/ 180 w 213"/>
                  <a:gd name="T13" fmla="*/ 0 h 115"/>
                  <a:gd name="T14" fmla="*/ 204 w 213"/>
                  <a:gd name="T15" fmla="*/ 11 h 115"/>
                  <a:gd name="T16" fmla="*/ 212 w 213"/>
                  <a:gd name="T17" fmla="*/ 35 h 115"/>
                  <a:gd name="T18" fmla="*/ 208 w 213"/>
                  <a:gd name="T19" fmla="*/ 82 h 115"/>
                  <a:gd name="T20" fmla="*/ 172 w 213"/>
                  <a:gd name="T21" fmla="*/ 115 h 115"/>
                  <a:gd name="T22" fmla="*/ 33 w 213"/>
                  <a:gd name="T23" fmla="*/ 28 h 115"/>
                  <a:gd name="T24" fmla="*/ 30 w 213"/>
                  <a:gd name="T25" fmla="*/ 30 h 115"/>
                  <a:gd name="T26" fmla="*/ 29 w 213"/>
                  <a:gd name="T27" fmla="*/ 33 h 115"/>
                  <a:gd name="T28" fmla="*/ 33 w 213"/>
                  <a:gd name="T29" fmla="*/ 79 h 115"/>
                  <a:gd name="T30" fmla="*/ 41 w 213"/>
                  <a:gd name="T31" fmla="*/ 87 h 115"/>
                  <a:gd name="T32" fmla="*/ 172 w 213"/>
                  <a:gd name="T33" fmla="*/ 87 h 115"/>
                  <a:gd name="T34" fmla="*/ 180 w 213"/>
                  <a:gd name="T35" fmla="*/ 79 h 115"/>
                  <a:gd name="T36" fmla="*/ 184 w 213"/>
                  <a:gd name="T37" fmla="*/ 33 h 115"/>
                  <a:gd name="T38" fmla="*/ 183 w 213"/>
                  <a:gd name="T39" fmla="*/ 30 h 115"/>
                  <a:gd name="T40" fmla="*/ 180 w 213"/>
                  <a:gd name="T41" fmla="*/ 28 h 115"/>
                  <a:gd name="T42" fmla="*/ 33 w 213"/>
                  <a:gd name="T43" fmla="*/ 2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3" h="115">
                    <a:moveTo>
                      <a:pt x="172" y="115"/>
                    </a:moveTo>
                    <a:cubicBezTo>
                      <a:pt x="41" y="115"/>
                      <a:pt x="41" y="115"/>
                      <a:pt x="41" y="115"/>
                    </a:cubicBezTo>
                    <a:cubicBezTo>
                      <a:pt x="23" y="115"/>
                      <a:pt x="7" y="100"/>
                      <a:pt x="5" y="82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6"/>
                      <a:pt x="3" y="17"/>
                      <a:pt x="9" y="11"/>
                    </a:cubicBezTo>
                    <a:cubicBezTo>
                      <a:pt x="15" y="4"/>
                      <a:pt x="24" y="0"/>
                      <a:pt x="33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9" y="0"/>
                      <a:pt x="198" y="4"/>
                      <a:pt x="204" y="11"/>
                    </a:cubicBezTo>
                    <a:cubicBezTo>
                      <a:pt x="210" y="17"/>
                      <a:pt x="213" y="26"/>
                      <a:pt x="212" y="3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206" y="100"/>
                      <a:pt x="191" y="115"/>
                      <a:pt x="172" y="115"/>
                    </a:cubicBezTo>
                    <a:close/>
                    <a:moveTo>
                      <a:pt x="33" y="28"/>
                    </a:moveTo>
                    <a:cubicBezTo>
                      <a:pt x="31" y="28"/>
                      <a:pt x="30" y="29"/>
                      <a:pt x="30" y="30"/>
                    </a:cubicBezTo>
                    <a:cubicBezTo>
                      <a:pt x="29" y="30"/>
                      <a:pt x="29" y="31"/>
                      <a:pt x="29" y="33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4" y="83"/>
                      <a:pt x="37" y="87"/>
                      <a:pt x="41" y="87"/>
                    </a:cubicBezTo>
                    <a:cubicBezTo>
                      <a:pt x="172" y="87"/>
                      <a:pt x="172" y="87"/>
                      <a:pt x="172" y="87"/>
                    </a:cubicBezTo>
                    <a:cubicBezTo>
                      <a:pt x="176" y="87"/>
                      <a:pt x="180" y="83"/>
                      <a:pt x="180" y="79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5" y="31"/>
                      <a:pt x="184" y="30"/>
                      <a:pt x="183" y="30"/>
                    </a:cubicBezTo>
                    <a:cubicBezTo>
                      <a:pt x="183" y="29"/>
                      <a:pt x="182" y="28"/>
                      <a:pt x="180" y="28"/>
                    </a:cubicBezTo>
                    <a:lnTo>
                      <a:pt x="3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93" name="Freeform 27">
                <a:extLst>
                  <a:ext uri="{FF2B5EF4-FFF2-40B4-BE49-F238E27FC236}">
                    <a16:creationId xmlns:a16="http://schemas.microsoft.com/office/drawing/2014/main" id="{CD2EE66C-CB59-4C08-A673-8383F8A66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650" y="3952875"/>
                <a:ext cx="766763" cy="92075"/>
              </a:xfrm>
              <a:custGeom>
                <a:avLst/>
                <a:gdLst>
                  <a:gd name="T0" fmla="*/ 191 w 203"/>
                  <a:gd name="T1" fmla="*/ 24 h 24"/>
                  <a:gd name="T2" fmla="*/ 12 w 203"/>
                  <a:gd name="T3" fmla="*/ 24 h 24"/>
                  <a:gd name="T4" fmla="*/ 0 w 203"/>
                  <a:gd name="T5" fmla="*/ 12 h 24"/>
                  <a:gd name="T6" fmla="*/ 12 w 203"/>
                  <a:gd name="T7" fmla="*/ 0 h 24"/>
                  <a:gd name="T8" fmla="*/ 191 w 203"/>
                  <a:gd name="T9" fmla="*/ 0 h 24"/>
                  <a:gd name="T10" fmla="*/ 203 w 203"/>
                  <a:gd name="T11" fmla="*/ 12 h 24"/>
                  <a:gd name="T12" fmla="*/ 191 w 20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24">
                    <a:moveTo>
                      <a:pt x="19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8" y="0"/>
                      <a:pt x="203" y="6"/>
                      <a:pt x="203" y="12"/>
                    </a:cubicBezTo>
                    <a:cubicBezTo>
                      <a:pt x="203" y="19"/>
                      <a:pt x="198" y="24"/>
                      <a:pt x="19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4604665C-C79C-4A00-A127-0AD73D53A00B}"/>
              </a:ext>
            </a:extLst>
          </p:cNvPr>
          <p:cNvCxnSpPr>
            <a:cxnSpLocks/>
          </p:cNvCxnSpPr>
          <p:nvPr/>
        </p:nvCxnSpPr>
        <p:spPr>
          <a:xfrm flipH="1">
            <a:off x="3035694" y="3199408"/>
            <a:ext cx="154106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BBE3DE"/>
                </a:gs>
                <a:gs pos="100000">
                  <a:srgbClr val="3A8E84"/>
                </a:gs>
              </a:gsLst>
              <a:lin ang="10800000" scaled="1"/>
              <a:tileRect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95D68-4ACC-411C-8B38-5C422226609D}"/>
              </a:ext>
            </a:extLst>
          </p:cNvPr>
          <p:cNvGrpSpPr/>
          <p:nvPr/>
        </p:nvGrpSpPr>
        <p:grpSpPr>
          <a:xfrm>
            <a:off x="2431923" y="2906726"/>
            <a:ext cx="571953" cy="571953"/>
            <a:chOff x="2431923" y="2906726"/>
            <a:chExt cx="571953" cy="571953"/>
          </a:xfrm>
        </p:grpSpPr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048A4EE3-9F2F-4FB4-A197-0F24319547AE}"/>
                </a:ext>
              </a:extLst>
            </p:cNvPr>
            <p:cNvSpPr/>
            <p:nvPr/>
          </p:nvSpPr>
          <p:spPr>
            <a:xfrm>
              <a:off x="2431923" y="2906726"/>
              <a:ext cx="571953" cy="571953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9C2F554E-EB16-46C0-ADA4-51A1216B3DD9}"/>
                </a:ext>
              </a:extLst>
            </p:cNvPr>
            <p:cNvGrpSpPr/>
            <p:nvPr/>
          </p:nvGrpSpPr>
          <p:grpSpPr>
            <a:xfrm>
              <a:off x="2580532" y="3017542"/>
              <a:ext cx="274737" cy="327620"/>
              <a:chOff x="1952171" y="-633412"/>
              <a:chExt cx="338138" cy="403225"/>
            </a:xfrm>
            <a:solidFill>
              <a:srgbClr val="1A3E3A"/>
            </a:solidFill>
          </p:grpSpPr>
          <p:sp>
            <p:nvSpPr>
              <p:cNvPr id="198" name="Freeform 5">
                <a:extLst>
                  <a:ext uri="{FF2B5EF4-FFF2-40B4-BE49-F238E27FC236}">
                    <a16:creationId xmlns:a16="http://schemas.microsoft.com/office/drawing/2014/main" id="{2CA324F0-3FB6-40E5-98FA-E0ED8DE19F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99" name="Freeform 6">
                <a:extLst>
                  <a:ext uri="{FF2B5EF4-FFF2-40B4-BE49-F238E27FC236}">
                    <a16:creationId xmlns:a16="http://schemas.microsoft.com/office/drawing/2014/main" id="{1086E986-4863-4073-8B9F-D868A8211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0" name="Freeform 7">
                <a:extLst>
                  <a:ext uri="{FF2B5EF4-FFF2-40B4-BE49-F238E27FC236}">
                    <a16:creationId xmlns:a16="http://schemas.microsoft.com/office/drawing/2014/main" id="{489A6F46-8A36-4881-8E0B-44C01D0BD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1" name="Freeform 8">
                <a:extLst>
                  <a:ext uri="{FF2B5EF4-FFF2-40B4-BE49-F238E27FC236}">
                    <a16:creationId xmlns:a16="http://schemas.microsoft.com/office/drawing/2014/main" id="{D7BBFC23-A0B7-4B46-8A5A-E8415B082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2" name="Freeform 9">
                <a:extLst>
                  <a:ext uri="{FF2B5EF4-FFF2-40B4-BE49-F238E27FC236}">
                    <a16:creationId xmlns:a16="http://schemas.microsoft.com/office/drawing/2014/main" id="{46AA8F3C-7066-4CD9-93B4-C96B8E5CD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3" name="Freeform 10">
                <a:extLst>
                  <a:ext uri="{FF2B5EF4-FFF2-40B4-BE49-F238E27FC236}">
                    <a16:creationId xmlns:a16="http://schemas.microsoft.com/office/drawing/2014/main" id="{571E630F-73F9-4741-844B-FB30557F0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4" name="Freeform 11">
                <a:extLst>
                  <a:ext uri="{FF2B5EF4-FFF2-40B4-BE49-F238E27FC236}">
                    <a16:creationId xmlns:a16="http://schemas.microsoft.com/office/drawing/2014/main" id="{2681F044-48D4-49A5-8BFE-65553C883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5" name="Freeform 12">
                <a:extLst>
                  <a:ext uri="{FF2B5EF4-FFF2-40B4-BE49-F238E27FC236}">
                    <a16:creationId xmlns:a16="http://schemas.microsoft.com/office/drawing/2014/main" id="{572CA1FA-4743-4F75-84A6-3ADC17805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6" name="Line 13">
                <a:extLst>
                  <a:ext uri="{FF2B5EF4-FFF2-40B4-BE49-F238E27FC236}">
                    <a16:creationId xmlns:a16="http://schemas.microsoft.com/office/drawing/2014/main" id="{C07CA38D-F2B3-4817-A250-6C53AD732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7" name="Freeform 14">
                <a:extLst>
                  <a:ext uri="{FF2B5EF4-FFF2-40B4-BE49-F238E27FC236}">
                    <a16:creationId xmlns:a16="http://schemas.microsoft.com/office/drawing/2014/main" id="{3C9C605C-1C3C-46B0-B41A-42A439726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8" name="Freeform 15">
                <a:extLst>
                  <a:ext uri="{FF2B5EF4-FFF2-40B4-BE49-F238E27FC236}">
                    <a16:creationId xmlns:a16="http://schemas.microsoft.com/office/drawing/2014/main" id="{CB34FA72-8A22-4161-AAFB-E7B395625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9" name="Freeform 16">
                <a:extLst>
                  <a:ext uri="{FF2B5EF4-FFF2-40B4-BE49-F238E27FC236}">
                    <a16:creationId xmlns:a16="http://schemas.microsoft.com/office/drawing/2014/main" id="{CAA7BD66-87DE-48BF-BD30-DB384ED600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0" name="Freeform 17">
                <a:extLst>
                  <a:ext uri="{FF2B5EF4-FFF2-40B4-BE49-F238E27FC236}">
                    <a16:creationId xmlns:a16="http://schemas.microsoft.com/office/drawing/2014/main" id="{9161F0F9-643D-4831-928E-4C7370124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1" name="Freeform 18">
                <a:extLst>
                  <a:ext uri="{FF2B5EF4-FFF2-40B4-BE49-F238E27FC236}">
                    <a16:creationId xmlns:a16="http://schemas.microsoft.com/office/drawing/2014/main" id="{E0370577-2367-4C92-854B-615FF8784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2" name="Freeform 19">
                <a:extLst>
                  <a:ext uri="{FF2B5EF4-FFF2-40B4-BE49-F238E27FC236}">
                    <a16:creationId xmlns:a16="http://schemas.microsoft.com/office/drawing/2014/main" id="{E0BAB354-6E47-4695-AFD9-2915484C1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3" name="Freeform 20">
                <a:extLst>
                  <a:ext uri="{FF2B5EF4-FFF2-40B4-BE49-F238E27FC236}">
                    <a16:creationId xmlns:a16="http://schemas.microsoft.com/office/drawing/2014/main" id="{367548C1-FEB4-4EE2-B8E6-A5BB0D054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1EA3566B-34E5-41C6-AEBC-B5CCE0BB2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A77B8AC9-69F2-4169-AAB9-DFF1AD34A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6" name="Freeform 23">
                <a:extLst>
                  <a:ext uri="{FF2B5EF4-FFF2-40B4-BE49-F238E27FC236}">
                    <a16:creationId xmlns:a16="http://schemas.microsoft.com/office/drawing/2014/main" id="{D69515E4-3F32-40F8-831E-4E630891F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7" name="Line 24">
                <a:extLst>
                  <a:ext uri="{FF2B5EF4-FFF2-40B4-BE49-F238E27FC236}">
                    <a16:creationId xmlns:a16="http://schemas.microsoft.com/office/drawing/2014/main" id="{7D60E820-A7AB-4E4D-AF3C-701BA8B0F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8" name="Freeform 25">
                <a:extLst>
                  <a:ext uri="{FF2B5EF4-FFF2-40B4-BE49-F238E27FC236}">
                    <a16:creationId xmlns:a16="http://schemas.microsoft.com/office/drawing/2014/main" id="{6B1C4EF3-DDF0-4AA9-AC84-118795A44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 dirty="0"/>
              </a:p>
            </p:txBody>
          </p:sp>
          <p:sp>
            <p:nvSpPr>
              <p:cNvPr id="219" name="Freeform 26">
                <a:extLst>
                  <a:ext uri="{FF2B5EF4-FFF2-40B4-BE49-F238E27FC236}">
                    <a16:creationId xmlns:a16="http://schemas.microsoft.com/office/drawing/2014/main" id="{466A04A0-32E2-4528-9C09-7B8905544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AB7B70FE-2F71-4C54-B989-04F74DF7816D}"/>
              </a:ext>
            </a:extLst>
          </p:cNvPr>
          <p:cNvCxnSpPr>
            <a:cxnSpLocks/>
          </p:cNvCxnSpPr>
          <p:nvPr/>
        </p:nvCxnSpPr>
        <p:spPr>
          <a:xfrm flipH="1">
            <a:off x="5287761" y="3199408"/>
            <a:ext cx="154106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BBE3DE"/>
                </a:gs>
                <a:gs pos="100000">
                  <a:srgbClr val="265C56"/>
                </a:gs>
              </a:gsLst>
              <a:lin ang="10800000" scaled="1"/>
              <a:tileRect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19B681-884D-4389-BCB9-91BCF7F18912}"/>
              </a:ext>
            </a:extLst>
          </p:cNvPr>
          <p:cNvCxnSpPr>
            <a:cxnSpLocks/>
          </p:cNvCxnSpPr>
          <p:nvPr/>
        </p:nvCxnSpPr>
        <p:spPr>
          <a:xfrm flipH="1">
            <a:off x="7539829" y="3199408"/>
            <a:ext cx="154106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BBE3DE"/>
                </a:gs>
                <a:gs pos="100000">
                  <a:srgbClr val="265C56"/>
                </a:gs>
              </a:gsLst>
              <a:lin ang="10800000" scaled="1"/>
              <a:tileRect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D40050C-BBD7-4C2D-B645-FCC118A2E594}"/>
              </a:ext>
            </a:extLst>
          </p:cNvPr>
          <p:cNvSpPr/>
          <p:nvPr/>
        </p:nvSpPr>
        <p:spPr>
          <a:xfrm>
            <a:off x="4576759" y="1270319"/>
            <a:ext cx="30410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54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66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3080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DB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F252512-FFB4-4864-A41F-6122785237F6}"/>
              </a:ext>
            </a:extLst>
          </p:cNvPr>
          <p:cNvGraphicFramePr>
            <a:graphicFrameLocks noGrp="1"/>
          </p:cNvGraphicFramePr>
          <p:nvPr/>
        </p:nvGraphicFramePr>
        <p:xfrm>
          <a:off x="727884" y="1524748"/>
          <a:ext cx="10828440" cy="350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02">
                  <a:extLst>
                    <a:ext uri="{9D8B030D-6E8A-4147-A177-3AD203B41FA5}">
                      <a16:colId xmlns:a16="http://schemas.microsoft.com/office/drawing/2014/main" val="1322529563"/>
                    </a:ext>
                  </a:extLst>
                </a:gridCol>
                <a:gridCol w="1383126">
                  <a:extLst>
                    <a:ext uri="{9D8B030D-6E8A-4147-A177-3AD203B41FA5}">
                      <a16:colId xmlns:a16="http://schemas.microsoft.com/office/drawing/2014/main" val="3088994136"/>
                    </a:ext>
                  </a:extLst>
                </a:gridCol>
                <a:gridCol w="1647952">
                  <a:extLst>
                    <a:ext uri="{9D8B030D-6E8A-4147-A177-3AD203B41FA5}">
                      <a16:colId xmlns:a16="http://schemas.microsoft.com/office/drawing/2014/main" val="412936596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20525342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2841483682"/>
                    </a:ext>
                  </a:extLst>
                </a:gridCol>
                <a:gridCol w="1363113">
                  <a:extLst>
                    <a:ext uri="{9D8B030D-6E8A-4147-A177-3AD203B41FA5}">
                      <a16:colId xmlns:a16="http://schemas.microsoft.com/office/drawing/2014/main" val="22509828"/>
                    </a:ext>
                  </a:extLst>
                </a:gridCol>
                <a:gridCol w="492880">
                  <a:extLst>
                    <a:ext uri="{9D8B030D-6E8A-4147-A177-3AD203B41FA5}">
                      <a16:colId xmlns:a16="http://schemas.microsoft.com/office/drawing/2014/main" val="2796765805"/>
                    </a:ext>
                  </a:extLst>
                </a:gridCol>
                <a:gridCol w="550327">
                  <a:extLst>
                    <a:ext uri="{9D8B030D-6E8A-4147-A177-3AD203B41FA5}">
                      <a16:colId xmlns:a16="http://schemas.microsoft.com/office/drawing/2014/main" val="1772242678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1994557685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570569923"/>
                    </a:ext>
                  </a:extLst>
                </a:gridCol>
              </a:tblGrid>
              <a:tr h="3883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TM_UPPER_CATEGORY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41860"/>
                  </a:ext>
                </a:extLst>
              </a:tr>
              <a:tr h="3936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카테고리들의 고유 번호를 지정한 뒤 카테고리의 명칭과 해당 앱 고유번호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961447"/>
                  </a:ext>
                </a:extLst>
              </a:tr>
              <a:tr h="38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DEFAULT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41"/>
                  </a:ext>
                </a:extLst>
              </a:tr>
              <a:tr h="569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U_C_No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407221"/>
                  </a:ext>
                </a:extLst>
              </a:tr>
              <a:tr h="569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U_C_Name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33753"/>
                  </a:ext>
                </a:extLst>
              </a:tr>
              <a:tr h="393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65229"/>
                  </a:ext>
                </a:extLst>
              </a:tr>
              <a:tr h="39369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55005"/>
                  </a:ext>
                </a:extLst>
              </a:tr>
              <a:tr h="39369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7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8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3080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DB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F252512-FFB4-4864-A41F-6122785237F6}"/>
              </a:ext>
            </a:extLst>
          </p:cNvPr>
          <p:cNvGraphicFramePr>
            <a:graphicFrameLocks noGrp="1"/>
          </p:cNvGraphicFramePr>
          <p:nvPr/>
        </p:nvGraphicFramePr>
        <p:xfrm>
          <a:off x="702634" y="1525711"/>
          <a:ext cx="10828440" cy="3689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02">
                  <a:extLst>
                    <a:ext uri="{9D8B030D-6E8A-4147-A177-3AD203B41FA5}">
                      <a16:colId xmlns:a16="http://schemas.microsoft.com/office/drawing/2014/main" val="1322529563"/>
                    </a:ext>
                  </a:extLst>
                </a:gridCol>
                <a:gridCol w="1383126">
                  <a:extLst>
                    <a:ext uri="{9D8B030D-6E8A-4147-A177-3AD203B41FA5}">
                      <a16:colId xmlns:a16="http://schemas.microsoft.com/office/drawing/2014/main" val="3088994136"/>
                    </a:ext>
                  </a:extLst>
                </a:gridCol>
                <a:gridCol w="1647952">
                  <a:extLst>
                    <a:ext uri="{9D8B030D-6E8A-4147-A177-3AD203B41FA5}">
                      <a16:colId xmlns:a16="http://schemas.microsoft.com/office/drawing/2014/main" val="412936596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20525342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2841483682"/>
                    </a:ext>
                  </a:extLst>
                </a:gridCol>
                <a:gridCol w="1363113">
                  <a:extLst>
                    <a:ext uri="{9D8B030D-6E8A-4147-A177-3AD203B41FA5}">
                      <a16:colId xmlns:a16="http://schemas.microsoft.com/office/drawing/2014/main" val="22509828"/>
                    </a:ext>
                  </a:extLst>
                </a:gridCol>
                <a:gridCol w="492880">
                  <a:extLst>
                    <a:ext uri="{9D8B030D-6E8A-4147-A177-3AD203B41FA5}">
                      <a16:colId xmlns:a16="http://schemas.microsoft.com/office/drawing/2014/main" val="2796765805"/>
                    </a:ext>
                  </a:extLst>
                </a:gridCol>
                <a:gridCol w="550327">
                  <a:extLst>
                    <a:ext uri="{9D8B030D-6E8A-4147-A177-3AD203B41FA5}">
                      <a16:colId xmlns:a16="http://schemas.microsoft.com/office/drawing/2014/main" val="1772242678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1994557685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570569923"/>
                    </a:ext>
                  </a:extLst>
                </a:gridCol>
              </a:tblGrid>
              <a:tr h="3423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TM_LOWER_CATEGORY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하위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41860"/>
                  </a:ext>
                </a:extLst>
              </a:tr>
              <a:tr h="548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하위 카테고리들의 고유 번호를 지정한 뒤 카테고리의 명칭과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앱 고유번호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 고유 번호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961447"/>
                  </a:ext>
                </a:extLst>
              </a:tr>
              <a:tr h="336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DEFAULT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41"/>
                  </a:ext>
                </a:extLst>
              </a:tr>
              <a:tr h="548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L_C_No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하위 카테고리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407221"/>
                  </a:ext>
                </a:extLst>
              </a:tr>
              <a:tr h="548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L_C_Name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하위 카테고리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33753"/>
                  </a:ext>
                </a:extLst>
              </a:tr>
              <a:tr h="548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U_C_No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65229"/>
                  </a:ext>
                </a:extLst>
              </a:tr>
              <a:tr h="34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55005"/>
                  </a:ext>
                </a:extLst>
              </a:tr>
              <a:tr h="34707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7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7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3080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DB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F252512-FFB4-4864-A41F-6122785237F6}"/>
              </a:ext>
            </a:extLst>
          </p:cNvPr>
          <p:cNvGraphicFramePr>
            <a:graphicFrameLocks noGrp="1"/>
          </p:cNvGraphicFramePr>
          <p:nvPr/>
        </p:nvGraphicFramePr>
        <p:xfrm>
          <a:off x="694719" y="1511530"/>
          <a:ext cx="10828440" cy="390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02">
                  <a:extLst>
                    <a:ext uri="{9D8B030D-6E8A-4147-A177-3AD203B41FA5}">
                      <a16:colId xmlns:a16="http://schemas.microsoft.com/office/drawing/2014/main" val="1322529563"/>
                    </a:ext>
                  </a:extLst>
                </a:gridCol>
                <a:gridCol w="1383126">
                  <a:extLst>
                    <a:ext uri="{9D8B030D-6E8A-4147-A177-3AD203B41FA5}">
                      <a16:colId xmlns:a16="http://schemas.microsoft.com/office/drawing/2014/main" val="3088994136"/>
                    </a:ext>
                  </a:extLst>
                </a:gridCol>
                <a:gridCol w="1647952">
                  <a:extLst>
                    <a:ext uri="{9D8B030D-6E8A-4147-A177-3AD203B41FA5}">
                      <a16:colId xmlns:a16="http://schemas.microsoft.com/office/drawing/2014/main" val="412936596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20525342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2841483682"/>
                    </a:ext>
                  </a:extLst>
                </a:gridCol>
                <a:gridCol w="1363113">
                  <a:extLst>
                    <a:ext uri="{9D8B030D-6E8A-4147-A177-3AD203B41FA5}">
                      <a16:colId xmlns:a16="http://schemas.microsoft.com/office/drawing/2014/main" val="22509828"/>
                    </a:ext>
                  </a:extLst>
                </a:gridCol>
                <a:gridCol w="492880">
                  <a:extLst>
                    <a:ext uri="{9D8B030D-6E8A-4147-A177-3AD203B41FA5}">
                      <a16:colId xmlns:a16="http://schemas.microsoft.com/office/drawing/2014/main" val="2796765805"/>
                    </a:ext>
                  </a:extLst>
                </a:gridCol>
                <a:gridCol w="550327">
                  <a:extLst>
                    <a:ext uri="{9D8B030D-6E8A-4147-A177-3AD203B41FA5}">
                      <a16:colId xmlns:a16="http://schemas.microsoft.com/office/drawing/2014/main" val="1772242678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1994557685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570569923"/>
                    </a:ext>
                  </a:extLst>
                </a:gridCol>
              </a:tblGrid>
              <a:tr h="3888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TM_REVIEW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41860"/>
                  </a:ext>
                </a:extLst>
              </a:tr>
              <a:tr h="3942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 번호를 지정한 뒤 리뷰의 정보를 저장한다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961447"/>
                  </a:ext>
                </a:extLst>
              </a:tr>
              <a:tr h="382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DEFAULT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41"/>
                  </a:ext>
                </a:extLst>
              </a:tr>
              <a:tr h="394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407221"/>
                  </a:ext>
                </a:extLst>
              </a:tr>
              <a:tr h="394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R_ID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33753"/>
                  </a:ext>
                </a:extLst>
              </a:tr>
              <a:tr h="394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R_Text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TEXT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65229"/>
                  </a:ext>
                </a:extLst>
              </a:tr>
              <a:tr h="394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55005"/>
                  </a:ext>
                </a:extLst>
              </a:tr>
              <a:tr h="569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U_C_No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74008"/>
                  </a:ext>
                </a:extLst>
              </a:tr>
              <a:tr h="569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L_C_No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하위 카테고리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7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65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3080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DB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F252512-FFB4-4864-A41F-6122785237F6}"/>
              </a:ext>
            </a:extLst>
          </p:cNvPr>
          <p:cNvGraphicFramePr>
            <a:graphicFrameLocks noGrp="1"/>
          </p:cNvGraphicFramePr>
          <p:nvPr/>
        </p:nvGraphicFramePr>
        <p:xfrm>
          <a:off x="694719" y="1512800"/>
          <a:ext cx="10828440" cy="19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02">
                  <a:extLst>
                    <a:ext uri="{9D8B030D-6E8A-4147-A177-3AD203B41FA5}">
                      <a16:colId xmlns:a16="http://schemas.microsoft.com/office/drawing/2014/main" val="1322529563"/>
                    </a:ext>
                  </a:extLst>
                </a:gridCol>
                <a:gridCol w="1383126">
                  <a:extLst>
                    <a:ext uri="{9D8B030D-6E8A-4147-A177-3AD203B41FA5}">
                      <a16:colId xmlns:a16="http://schemas.microsoft.com/office/drawing/2014/main" val="3088994136"/>
                    </a:ext>
                  </a:extLst>
                </a:gridCol>
                <a:gridCol w="1647952">
                  <a:extLst>
                    <a:ext uri="{9D8B030D-6E8A-4147-A177-3AD203B41FA5}">
                      <a16:colId xmlns:a16="http://schemas.microsoft.com/office/drawing/2014/main" val="412936596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205253429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2841483682"/>
                    </a:ext>
                  </a:extLst>
                </a:gridCol>
                <a:gridCol w="1363113">
                  <a:extLst>
                    <a:ext uri="{9D8B030D-6E8A-4147-A177-3AD203B41FA5}">
                      <a16:colId xmlns:a16="http://schemas.microsoft.com/office/drawing/2014/main" val="22509828"/>
                    </a:ext>
                  </a:extLst>
                </a:gridCol>
                <a:gridCol w="492880">
                  <a:extLst>
                    <a:ext uri="{9D8B030D-6E8A-4147-A177-3AD203B41FA5}">
                      <a16:colId xmlns:a16="http://schemas.microsoft.com/office/drawing/2014/main" val="2796765805"/>
                    </a:ext>
                  </a:extLst>
                </a:gridCol>
                <a:gridCol w="550327">
                  <a:extLst>
                    <a:ext uri="{9D8B030D-6E8A-4147-A177-3AD203B41FA5}">
                      <a16:colId xmlns:a16="http://schemas.microsoft.com/office/drawing/2014/main" val="1772242678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1994557685"/>
                    </a:ext>
                  </a:extLst>
                </a:gridCol>
                <a:gridCol w="1203160">
                  <a:extLst>
                    <a:ext uri="{9D8B030D-6E8A-4147-A177-3AD203B41FA5}">
                      <a16:colId xmlns:a16="http://schemas.microsoft.com/office/drawing/2014/main" val="3570569923"/>
                    </a:ext>
                  </a:extLst>
                </a:gridCol>
              </a:tblGrid>
              <a:tr h="3812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TM_REVIEW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41860"/>
                  </a:ext>
                </a:extLst>
              </a:tr>
              <a:tr h="3865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 번호를 지정한 뒤 리뷰의 정보를 저장한다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961447"/>
                  </a:ext>
                </a:extLst>
              </a:tr>
              <a:tr h="375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칼럼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DEFAULT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41"/>
                  </a:ext>
                </a:extLst>
              </a:tr>
              <a:tr h="386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R_EMO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감정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407221"/>
                  </a:ext>
                </a:extLst>
              </a:tr>
              <a:tr h="386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R_DATE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3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996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6406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DB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논리적 구성도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3025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B45723F4-01DC-40F8-932C-033D7F93E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45726"/>
              </p:ext>
            </p:extLst>
          </p:nvPr>
        </p:nvGraphicFramePr>
        <p:xfrm>
          <a:off x="1112179" y="1941405"/>
          <a:ext cx="13843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296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</a:t>
                      </a:r>
                      <a:r>
                        <a:rPr lang="en-US" altLang="ko-KR" sz="14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Email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핸드폰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C9CB86BF-8EAB-4880-8C25-B603879B7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25710"/>
              </p:ext>
            </p:extLst>
          </p:nvPr>
        </p:nvGraphicFramePr>
        <p:xfrm>
          <a:off x="1135623" y="3744805"/>
          <a:ext cx="1384300" cy="137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15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54231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 번호</a:t>
                      </a:r>
                      <a:endParaRPr lang="en-US" altLang="ko-KR" sz="1400" b="0" u="sng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Email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이름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CD45605E-2C0C-4033-BD8C-D1E05117C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12662"/>
              </p:ext>
            </p:extLst>
          </p:nvPr>
        </p:nvGraphicFramePr>
        <p:xfrm>
          <a:off x="3008873" y="1941405"/>
          <a:ext cx="1557706" cy="112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706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296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고유번호</a:t>
                      </a:r>
                      <a:endParaRPr lang="en-US" altLang="ko-KR" sz="1400" b="0" u="sng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이름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E5766C73-94BC-403D-BAE0-301AA6AC8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35771"/>
              </p:ext>
            </p:extLst>
          </p:nvPr>
        </p:nvGraphicFramePr>
        <p:xfrm>
          <a:off x="5015473" y="1941405"/>
          <a:ext cx="1786306" cy="158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06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296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</a:t>
                      </a:r>
                      <a:endParaRPr lang="en-US" altLang="ko-KR" sz="1400" b="0" u="sng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고유번호</a:t>
                      </a:r>
                      <a:endParaRPr lang="en-US" altLang="ko-KR" sz="1400" b="0" u="sng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이름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E8DA3C42-B5A8-4664-8C4D-39F0AE737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48924"/>
              </p:ext>
            </p:extLst>
          </p:nvPr>
        </p:nvGraphicFramePr>
        <p:xfrm>
          <a:off x="7250673" y="1941405"/>
          <a:ext cx="1786306" cy="2177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06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296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하위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하위 카테고리</a:t>
                      </a:r>
                      <a:endParaRPr lang="en-US" altLang="ko-KR" sz="1400" b="0" u="sng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고유번호</a:t>
                      </a:r>
                      <a:endParaRPr lang="en-US" altLang="ko-KR" sz="1400" b="0" u="sng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하위 카테고리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고유번호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이름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E4D49F27-18C6-492F-A2D0-EE0E4E745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38656"/>
              </p:ext>
            </p:extLst>
          </p:nvPr>
        </p:nvGraphicFramePr>
        <p:xfrm>
          <a:off x="9485873" y="1941405"/>
          <a:ext cx="1786306" cy="294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06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230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고유번호</a:t>
                      </a:r>
                      <a:endParaRPr lang="en-US" altLang="ko-KR" sz="1400" b="0" u="sng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작성자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내용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카테고리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고유번호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하위 카테고리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고유번호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고유번호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감정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ko-KR" altLang="en-US" sz="14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작성일</a:t>
                      </a:r>
                      <a:endParaRPr lang="en-US" altLang="ko-KR" sz="14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6838D90-46AA-493B-B898-FE45A9F786D5}"/>
              </a:ext>
            </a:extLst>
          </p:cNvPr>
          <p:cNvSpPr/>
          <p:nvPr/>
        </p:nvSpPr>
        <p:spPr>
          <a:xfrm>
            <a:off x="2557494" y="2474697"/>
            <a:ext cx="375491" cy="1792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70D5887-50B5-4668-93C5-412C8E04515F}"/>
              </a:ext>
            </a:extLst>
          </p:cNvPr>
          <p:cNvSpPr/>
          <p:nvPr/>
        </p:nvSpPr>
        <p:spPr>
          <a:xfrm>
            <a:off x="4611669" y="2464746"/>
            <a:ext cx="375491" cy="1792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2BFD027-6CAD-48E1-AEDD-40052B52919B}"/>
              </a:ext>
            </a:extLst>
          </p:cNvPr>
          <p:cNvSpPr/>
          <p:nvPr/>
        </p:nvSpPr>
        <p:spPr>
          <a:xfrm>
            <a:off x="6840892" y="2459694"/>
            <a:ext cx="375491" cy="1792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818489E-817B-4220-9991-87CF4B5FFE12}"/>
              </a:ext>
            </a:extLst>
          </p:cNvPr>
          <p:cNvSpPr/>
          <p:nvPr/>
        </p:nvSpPr>
        <p:spPr>
          <a:xfrm>
            <a:off x="9071269" y="2412592"/>
            <a:ext cx="375491" cy="1792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398B61A-9BEB-48BE-BBAE-BF960535B535}"/>
              </a:ext>
            </a:extLst>
          </p:cNvPr>
          <p:cNvSpPr/>
          <p:nvPr/>
        </p:nvSpPr>
        <p:spPr>
          <a:xfrm rot="16200000">
            <a:off x="3115496" y="3781891"/>
            <a:ext cx="1304406" cy="1792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5A7A9E-310D-456E-94C5-F24B9D8A0C54}"/>
              </a:ext>
            </a:extLst>
          </p:cNvPr>
          <p:cNvSpPr/>
          <p:nvPr/>
        </p:nvSpPr>
        <p:spPr>
          <a:xfrm>
            <a:off x="2633773" y="4441486"/>
            <a:ext cx="1176227" cy="822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72B7019-4281-4984-B8D8-CE308B9BCAF5}"/>
              </a:ext>
            </a:extLst>
          </p:cNvPr>
          <p:cNvSpPr/>
          <p:nvPr/>
        </p:nvSpPr>
        <p:spPr>
          <a:xfrm rot="5400000">
            <a:off x="1616583" y="3451040"/>
            <a:ext cx="375491" cy="1792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08FB5B6-427B-4AD0-9F3F-7EE6BDE43CEF}"/>
              </a:ext>
            </a:extLst>
          </p:cNvPr>
          <p:cNvCxnSpPr>
            <a:cxnSpLocks/>
          </p:cNvCxnSpPr>
          <p:nvPr/>
        </p:nvCxnSpPr>
        <p:spPr>
          <a:xfrm>
            <a:off x="3787726" y="1393190"/>
            <a:ext cx="0" cy="418726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C6BB0FB-736A-4DBE-92FE-731D4EA6AC7D}"/>
              </a:ext>
            </a:extLst>
          </p:cNvPr>
          <p:cNvCxnSpPr>
            <a:cxnSpLocks/>
          </p:cNvCxnSpPr>
          <p:nvPr/>
        </p:nvCxnSpPr>
        <p:spPr>
          <a:xfrm flipH="1">
            <a:off x="3779337" y="1435135"/>
            <a:ext cx="6692089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9861735-D907-4DB2-BB13-AAEFEB04F73B}"/>
              </a:ext>
            </a:extLst>
          </p:cNvPr>
          <p:cNvCxnSpPr>
            <a:cxnSpLocks/>
          </p:cNvCxnSpPr>
          <p:nvPr/>
        </p:nvCxnSpPr>
        <p:spPr>
          <a:xfrm>
            <a:off x="10431988" y="1401579"/>
            <a:ext cx="0" cy="418726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6664DD3-48E9-4E22-BE25-F45AC1474EFF}"/>
              </a:ext>
            </a:extLst>
          </p:cNvPr>
          <p:cNvCxnSpPr>
            <a:cxnSpLocks/>
          </p:cNvCxnSpPr>
          <p:nvPr/>
        </p:nvCxnSpPr>
        <p:spPr>
          <a:xfrm>
            <a:off x="5861418" y="3662106"/>
            <a:ext cx="0" cy="98191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1C5A9CE-45BA-4865-8295-D954D67B33C9}"/>
              </a:ext>
            </a:extLst>
          </p:cNvPr>
          <p:cNvCxnSpPr>
            <a:cxnSpLocks/>
          </p:cNvCxnSpPr>
          <p:nvPr/>
        </p:nvCxnSpPr>
        <p:spPr>
          <a:xfrm flipH="1">
            <a:off x="5847411" y="4606044"/>
            <a:ext cx="3517473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0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6406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DB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320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물리적 구성도</a:t>
            </a:r>
            <a:endParaRPr lang="en-US" altLang="ko-KR" sz="320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3025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B45723F4-01DC-40F8-932C-033D7F93E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72183"/>
              </p:ext>
            </p:extLst>
          </p:nvPr>
        </p:nvGraphicFramePr>
        <p:xfrm>
          <a:off x="1112179" y="1941405"/>
          <a:ext cx="1384300" cy="213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332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TM_USER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1752078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1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Email</a:t>
                      </a:r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0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VARCHAR(50)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Password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VARCHAR(13)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VARCHAR(10)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Phone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C9CB86BF-8EAB-4880-8C25-B603879B7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12701"/>
              </p:ext>
            </p:extLst>
          </p:nvPr>
        </p:nvGraphicFramePr>
        <p:xfrm>
          <a:off x="1112179" y="4592811"/>
          <a:ext cx="1384300" cy="170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15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TM_MYAPP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542314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M_No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VACHAR(6)</a:t>
                      </a: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Email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VARCHAR(50)</a:t>
                      </a: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A_No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CD45605E-2C0C-4033-BD8C-D1E05117C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96106"/>
              </p:ext>
            </p:extLst>
          </p:nvPr>
        </p:nvGraphicFramePr>
        <p:xfrm>
          <a:off x="3008873" y="1941405"/>
          <a:ext cx="1557706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706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296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TM_App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A_NO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VARCHAR(6)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A_Name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E5766C73-94BC-403D-BAE0-301AA6AC8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30932"/>
              </p:ext>
            </p:extLst>
          </p:nvPr>
        </p:nvGraphicFramePr>
        <p:xfrm>
          <a:off x="5015473" y="1941405"/>
          <a:ext cx="1786306" cy="170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06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296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TM_UPPER_CATEGORY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U_C_No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VARCHAR(6)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U_C_Name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VARHCAR(10)</a:t>
                      </a:r>
                      <a:endParaRPr lang="en-US" altLang="ko-KR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A_Name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E8DA3C42-B5A8-4664-8C4D-39F0AE737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56604"/>
              </p:ext>
            </p:extLst>
          </p:nvPr>
        </p:nvGraphicFramePr>
        <p:xfrm>
          <a:off x="7250673" y="1941405"/>
          <a:ext cx="1786306" cy="229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06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296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TM_LOWER_CATEGORY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u="sng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L_C_No</a:t>
                      </a:r>
                      <a:endParaRPr lang="en-US" altLang="ko-KR" sz="1200" b="1" u="sng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VARCHAR(6)</a:t>
                      </a: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L_C_Name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VARHCAR(10)</a:t>
                      </a:r>
                      <a:endParaRPr lang="en-US" altLang="ko-KR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U_C_Name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VARCHAR(10)</a:t>
                      </a: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A_No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E4D49F27-18C6-492F-A2D0-EE0E4E745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62843"/>
              </p:ext>
            </p:extLst>
          </p:nvPr>
        </p:nvGraphicFramePr>
        <p:xfrm>
          <a:off x="9485873" y="1941405"/>
          <a:ext cx="1786306" cy="389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06">
                  <a:extLst>
                    <a:ext uri="{9D8B030D-6E8A-4147-A177-3AD203B41FA5}">
                      <a16:colId xmlns:a16="http://schemas.microsoft.com/office/drawing/2014/main" val="1668507354"/>
                    </a:ext>
                  </a:extLst>
                </a:gridCol>
              </a:tblGrid>
              <a:tr h="230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TM_REVIEW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7085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u="sng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R_No</a:t>
                      </a:r>
                      <a:endParaRPr lang="en-US" altLang="ko-KR" sz="1200" b="1" u="sng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VARTHCAR(6)</a:t>
                      </a: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R_ID</a:t>
                      </a: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VARCHAR(10)</a:t>
                      </a: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R_Text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TEXT()</a:t>
                      </a:r>
                      <a:endParaRPr lang="en-US" altLang="ko-KR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U_C_No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VARCHAR(6)</a:t>
                      </a: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L_C_No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VARCHAR(6)</a:t>
                      </a: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A_No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VARCHAR(6)</a:t>
                      </a: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R_Emo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VARCHAR(6)</a:t>
                      </a: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R_Date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DATE(12)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56574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6838D90-46AA-493B-B898-FE45A9F786D5}"/>
              </a:ext>
            </a:extLst>
          </p:cNvPr>
          <p:cNvSpPr/>
          <p:nvPr/>
        </p:nvSpPr>
        <p:spPr>
          <a:xfrm>
            <a:off x="2557494" y="2474697"/>
            <a:ext cx="375491" cy="1792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70D5887-50B5-4668-93C5-412C8E04515F}"/>
              </a:ext>
            </a:extLst>
          </p:cNvPr>
          <p:cNvSpPr/>
          <p:nvPr/>
        </p:nvSpPr>
        <p:spPr>
          <a:xfrm>
            <a:off x="4611669" y="2464746"/>
            <a:ext cx="375491" cy="1792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2BFD027-6CAD-48E1-AEDD-40052B52919B}"/>
              </a:ext>
            </a:extLst>
          </p:cNvPr>
          <p:cNvSpPr/>
          <p:nvPr/>
        </p:nvSpPr>
        <p:spPr>
          <a:xfrm>
            <a:off x="6840892" y="2459694"/>
            <a:ext cx="375491" cy="1792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818489E-817B-4220-9991-87CF4B5FFE12}"/>
              </a:ext>
            </a:extLst>
          </p:cNvPr>
          <p:cNvSpPr/>
          <p:nvPr/>
        </p:nvSpPr>
        <p:spPr>
          <a:xfrm>
            <a:off x="9071269" y="2412592"/>
            <a:ext cx="375491" cy="1792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398B61A-9BEB-48BE-BBAE-BF960535B535}"/>
              </a:ext>
            </a:extLst>
          </p:cNvPr>
          <p:cNvSpPr/>
          <p:nvPr/>
        </p:nvSpPr>
        <p:spPr>
          <a:xfrm rot="16200000">
            <a:off x="3115496" y="3781891"/>
            <a:ext cx="1304406" cy="1792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5A7A9E-310D-456E-94C5-F24B9D8A0C54}"/>
              </a:ext>
            </a:extLst>
          </p:cNvPr>
          <p:cNvSpPr/>
          <p:nvPr/>
        </p:nvSpPr>
        <p:spPr>
          <a:xfrm>
            <a:off x="2611499" y="4462175"/>
            <a:ext cx="1176227" cy="82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72B7019-4281-4984-B8D8-CE308B9BCAF5}"/>
              </a:ext>
            </a:extLst>
          </p:cNvPr>
          <p:cNvSpPr/>
          <p:nvPr/>
        </p:nvSpPr>
        <p:spPr>
          <a:xfrm rot="5400000">
            <a:off x="1628550" y="4238157"/>
            <a:ext cx="375491" cy="1792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F2D1CC-903F-4321-8A84-E3CD2B54F310}"/>
              </a:ext>
            </a:extLst>
          </p:cNvPr>
          <p:cNvCxnSpPr>
            <a:cxnSpLocks/>
          </p:cNvCxnSpPr>
          <p:nvPr/>
        </p:nvCxnSpPr>
        <p:spPr>
          <a:xfrm>
            <a:off x="3787726" y="1393190"/>
            <a:ext cx="0" cy="418726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BEAB6FE-5019-46D7-97A8-D990785CB7E5}"/>
              </a:ext>
            </a:extLst>
          </p:cNvPr>
          <p:cNvCxnSpPr>
            <a:cxnSpLocks/>
          </p:cNvCxnSpPr>
          <p:nvPr/>
        </p:nvCxnSpPr>
        <p:spPr>
          <a:xfrm flipH="1">
            <a:off x="3779337" y="1435135"/>
            <a:ext cx="6692089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04386C-9BB0-478D-BE74-9A534385B15A}"/>
              </a:ext>
            </a:extLst>
          </p:cNvPr>
          <p:cNvCxnSpPr>
            <a:cxnSpLocks/>
          </p:cNvCxnSpPr>
          <p:nvPr/>
        </p:nvCxnSpPr>
        <p:spPr>
          <a:xfrm>
            <a:off x="10431988" y="1401579"/>
            <a:ext cx="0" cy="418726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EA774B-B683-4C51-9FE7-4397A4E2114D}"/>
              </a:ext>
            </a:extLst>
          </p:cNvPr>
          <p:cNvCxnSpPr>
            <a:cxnSpLocks/>
          </p:cNvCxnSpPr>
          <p:nvPr/>
        </p:nvCxnSpPr>
        <p:spPr>
          <a:xfrm>
            <a:off x="5861418" y="3662106"/>
            <a:ext cx="0" cy="98191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7A0728F-10AE-4DF0-9C82-746016DAACB0}"/>
              </a:ext>
            </a:extLst>
          </p:cNvPr>
          <p:cNvCxnSpPr>
            <a:cxnSpLocks/>
          </p:cNvCxnSpPr>
          <p:nvPr/>
        </p:nvCxnSpPr>
        <p:spPr>
          <a:xfrm flipH="1">
            <a:off x="5847411" y="4606044"/>
            <a:ext cx="3517473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71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77873" y="2722025"/>
            <a:ext cx="2636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THANK</a:t>
            </a:r>
          </a:p>
          <a:p>
            <a:pPr algn="ctr"/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YOU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8BFA30-D853-4A5E-A394-FC2FE4E2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6" y="694707"/>
            <a:ext cx="8205927" cy="5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2434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00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62019E14-3E53-48BC-9E86-2AE65A080ABE}"/>
              </a:ext>
            </a:extLst>
          </p:cNvPr>
          <p:cNvSpPr>
            <a:spLocks/>
          </p:cNvSpPr>
          <p:nvPr/>
        </p:nvSpPr>
        <p:spPr bwMode="auto">
          <a:xfrm>
            <a:off x="4546485" y="3180702"/>
            <a:ext cx="129283" cy="218165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8DA37826-BD59-4BE9-A3B2-D99BC1E096AB}"/>
              </a:ext>
            </a:extLst>
          </p:cNvPr>
          <p:cNvSpPr>
            <a:spLocks/>
          </p:cNvSpPr>
          <p:nvPr/>
        </p:nvSpPr>
        <p:spPr bwMode="auto">
          <a:xfrm>
            <a:off x="7351930" y="3180702"/>
            <a:ext cx="129283" cy="218165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6B2F47C-5B65-4086-BA41-B277C2423A6D}"/>
              </a:ext>
            </a:extLst>
          </p:cNvPr>
          <p:cNvSpPr>
            <a:spLocks/>
          </p:cNvSpPr>
          <p:nvPr/>
        </p:nvSpPr>
        <p:spPr bwMode="auto">
          <a:xfrm>
            <a:off x="1676400" y="3524918"/>
            <a:ext cx="3072091" cy="1380097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46ACA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B5EEC1C5-CB20-41BD-9F7B-3D8630137613}"/>
              </a:ext>
            </a:extLst>
          </p:cNvPr>
          <p:cNvSpPr>
            <a:spLocks/>
          </p:cNvSpPr>
          <p:nvPr/>
        </p:nvSpPr>
        <p:spPr bwMode="auto">
          <a:xfrm>
            <a:off x="1679632" y="1705257"/>
            <a:ext cx="3068859" cy="1367169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265C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215AA277-3596-4464-B341-D939F1A5186D}"/>
              </a:ext>
            </a:extLst>
          </p:cNvPr>
          <p:cNvSpPr>
            <a:spLocks/>
          </p:cNvSpPr>
          <p:nvPr/>
        </p:nvSpPr>
        <p:spPr bwMode="auto">
          <a:xfrm>
            <a:off x="4451140" y="3524918"/>
            <a:ext cx="3072091" cy="1380097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46ACA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F1F8141D-7B08-4271-91DF-51728A11BB87}"/>
              </a:ext>
            </a:extLst>
          </p:cNvPr>
          <p:cNvSpPr>
            <a:spLocks/>
          </p:cNvSpPr>
          <p:nvPr/>
        </p:nvSpPr>
        <p:spPr bwMode="auto">
          <a:xfrm>
            <a:off x="4451140" y="1705257"/>
            <a:ext cx="3072091" cy="1367169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265C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D540A01B-A910-497B-AC82-7A38C049B3A7}"/>
              </a:ext>
            </a:extLst>
          </p:cNvPr>
          <p:cNvSpPr>
            <a:spLocks/>
          </p:cNvSpPr>
          <p:nvPr/>
        </p:nvSpPr>
        <p:spPr bwMode="auto">
          <a:xfrm>
            <a:off x="7233959" y="3524918"/>
            <a:ext cx="3072091" cy="1380097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46ACA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1F1527E9-1965-4B31-988A-D2D80AB36FA8}"/>
              </a:ext>
            </a:extLst>
          </p:cNvPr>
          <p:cNvSpPr>
            <a:spLocks/>
          </p:cNvSpPr>
          <p:nvPr/>
        </p:nvSpPr>
        <p:spPr bwMode="auto">
          <a:xfrm>
            <a:off x="7233960" y="1705257"/>
            <a:ext cx="3068859" cy="1367169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265C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00F253B0-BDB8-46CB-A444-A283040F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76" y="2214309"/>
            <a:ext cx="2205893" cy="221235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Oval 14">
            <a:extLst>
              <a:ext uri="{FF2B5EF4-FFF2-40B4-BE49-F238E27FC236}">
                <a16:creationId xmlns:a16="http://schemas.microsoft.com/office/drawing/2014/main" id="{82C865E0-FDA7-4AFC-A6D4-9B148A6CF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7" y="2214309"/>
            <a:ext cx="2205893" cy="221235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8" name="Oval 15">
            <a:extLst>
              <a:ext uri="{FF2B5EF4-FFF2-40B4-BE49-F238E27FC236}">
                <a16:creationId xmlns:a16="http://schemas.microsoft.com/office/drawing/2014/main" id="{7502C242-FE78-4942-BD02-A15B9A99F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663" y="2214309"/>
            <a:ext cx="2205893" cy="221235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9353E161-F92B-4959-9CB3-C2E0DA861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907" y="3225832"/>
            <a:ext cx="214934" cy="30706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4F117424-9153-49C9-86BF-42AF01EDA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534" y="3222800"/>
            <a:ext cx="213317" cy="30706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E38A93-CF4C-4BAF-A2B6-896A42DC2E28}"/>
              </a:ext>
            </a:extLst>
          </p:cNvPr>
          <p:cNvSpPr txBox="1"/>
          <p:nvPr/>
        </p:nvSpPr>
        <p:spPr>
          <a:xfrm>
            <a:off x="2151247" y="3358360"/>
            <a:ext cx="21579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방대한 양의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사용자들의 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리뷰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204DEF-8199-4FCC-B88F-FA112279AAF4}"/>
              </a:ext>
            </a:extLst>
          </p:cNvPr>
          <p:cNvSpPr txBox="1"/>
          <p:nvPr/>
        </p:nvSpPr>
        <p:spPr>
          <a:xfrm>
            <a:off x="4865098" y="3383760"/>
            <a:ext cx="22862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주기적으로 어플리케이션을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업데이트 해야 하는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관계자들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C34D85-30E1-4519-8F78-4907B3DE94BF}"/>
              </a:ext>
            </a:extLst>
          </p:cNvPr>
          <p:cNvSpPr txBox="1"/>
          <p:nvPr/>
        </p:nvSpPr>
        <p:spPr>
          <a:xfrm>
            <a:off x="7705973" y="3343646"/>
            <a:ext cx="2177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앱 분석 플랫폼은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분석만 제공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자체에 대한 분석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8C35C2-56AC-459F-B022-071C6D7E64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265C56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81" y="2413417"/>
            <a:ext cx="460893" cy="4560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BC3A3D-D646-49A7-A9C2-F1B2C2BCCF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265C56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74" y="2507086"/>
            <a:ext cx="578534" cy="572506"/>
          </a:xfrm>
          <a:prstGeom prst="rect">
            <a:avLst/>
          </a:prstGeom>
        </p:spPr>
      </p:pic>
      <p:pic>
        <p:nvPicPr>
          <p:cNvPr id="15" name="그림 14" descr="그리기, 표지판, 시계, 그래피티이(가) 표시된 사진&#10;&#10;자동 생성된 설명">
            <a:extLst>
              <a:ext uri="{FF2B5EF4-FFF2-40B4-BE49-F238E27FC236}">
                <a16:creationId xmlns:a16="http://schemas.microsoft.com/office/drawing/2014/main" id="{86F612DE-0C1E-4C12-9ABA-C22C8A16A5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78" y="2367289"/>
            <a:ext cx="601827" cy="6018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398BAB-E0B0-4DC9-A757-44CD8F1E37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64" y="2390301"/>
            <a:ext cx="561620" cy="56162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FDFFC22-9194-44BA-AD38-63ABAF99CE32}"/>
              </a:ext>
            </a:extLst>
          </p:cNvPr>
          <p:cNvGrpSpPr/>
          <p:nvPr/>
        </p:nvGrpSpPr>
        <p:grpSpPr>
          <a:xfrm>
            <a:off x="2640269" y="5351255"/>
            <a:ext cx="6869526" cy="786691"/>
            <a:chOff x="2760053" y="5027340"/>
            <a:chExt cx="5910089" cy="786691"/>
          </a:xfrm>
        </p:grpSpPr>
        <p:sp>
          <p:nvSpPr>
            <p:cNvPr id="46" name="대각선 방향의 모서리가 둥근 사각형 24">
              <a:extLst>
                <a:ext uri="{FF2B5EF4-FFF2-40B4-BE49-F238E27FC236}">
                  <a16:creationId xmlns:a16="http://schemas.microsoft.com/office/drawing/2014/main" id="{876455B9-D9B0-4C39-B6D4-3AA02C20E99B}"/>
                </a:ext>
              </a:extLst>
            </p:cNvPr>
            <p:cNvSpPr/>
            <p:nvPr/>
          </p:nvSpPr>
          <p:spPr>
            <a:xfrm flipH="1">
              <a:off x="2796132" y="5031067"/>
              <a:ext cx="5874010" cy="782964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rgbClr val="FCFBF6"/>
            </a:solidFill>
            <a:ln w="28575"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 속의 단어들을 유사도 추정을 통해 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비슷한 분야의 리뷰들끼리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자동으로 분류해주는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</a:t>
              </a:r>
            </a:p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40DF332B-C4F8-4BA9-955B-F6F7BF9C2C20}"/>
                </a:ext>
              </a:extLst>
            </p:cNvPr>
            <p:cNvSpPr/>
            <p:nvPr/>
          </p:nvSpPr>
          <p:spPr>
            <a:xfrm rot="5400000">
              <a:off x="3176823" y="4669423"/>
              <a:ext cx="383739" cy="1126077"/>
            </a:xfrm>
            <a:prstGeom prst="rtTriangle">
              <a:avLst/>
            </a:prstGeom>
            <a:solidFill>
              <a:srgbClr val="7CC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E61425-1FB5-4007-B178-4711EC87C44C}"/>
                </a:ext>
              </a:extLst>
            </p:cNvPr>
            <p:cNvSpPr/>
            <p:nvPr/>
          </p:nvSpPr>
          <p:spPr>
            <a:xfrm>
              <a:off x="2760053" y="5027340"/>
              <a:ext cx="6559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</a:t>
              </a:r>
              <a:endParaRPr lang="ko-KR" altLang="en-US" sz="14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9" name="Rectangle 17">
            <a:extLst>
              <a:ext uri="{FF2B5EF4-FFF2-40B4-BE49-F238E27FC236}">
                <a16:creationId xmlns:a16="http://schemas.microsoft.com/office/drawing/2014/main" id="{41E2D71C-536F-4A5B-B834-DD45D0E7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915" y="3204940"/>
            <a:ext cx="213317" cy="30706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FBBD695-1300-4863-9C0C-04F95C8B8B7C}"/>
              </a:ext>
            </a:extLst>
          </p:cNvPr>
          <p:cNvSpPr/>
          <p:nvPr/>
        </p:nvSpPr>
        <p:spPr>
          <a:xfrm>
            <a:off x="8631283" y="3868615"/>
            <a:ext cx="326578" cy="123449"/>
          </a:xfrm>
          <a:prstGeom prst="downArrow">
            <a:avLst/>
          </a:prstGeom>
          <a:solidFill>
            <a:srgbClr val="46ACA1"/>
          </a:solidFill>
          <a:ln w="127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08D568-C1E2-4470-A793-159039CBAA7B}"/>
              </a:ext>
            </a:extLst>
          </p:cNvPr>
          <p:cNvGrpSpPr/>
          <p:nvPr/>
        </p:nvGrpSpPr>
        <p:grpSpPr>
          <a:xfrm>
            <a:off x="3639468" y="1421871"/>
            <a:ext cx="2346021" cy="4014257"/>
            <a:chOff x="3595925" y="1421871"/>
            <a:chExt cx="2346021" cy="4014257"/>
          </a:xfrm>
        </p:grpSpPr>
        <p:sp>
          <p:nvSpPr>
            <p:cNvPr id="27" name="양쪽 모서리가 둥근 사각형 46">
              <a:extLst>
                <a:ext uri="{FF2B5EF4-FFF2-40B4-BE49-F238E27FC236}">
                  <a16:creationId xmlns:a16="http://schemas.microsoft.com/office/drawing/2014/main" id="{F53FE413-FAD9-486F-B42E-A9933FFFC36A}"/>
                </a:ext>
              </a:extLst>
            </p:cNvPr>
            <p:cNvSpPr/>
            <p:nvPr/>
          </p:nvSpPr>
          <p:spPr>
            <a:xfrm rot="16200000">
              <a:off x="2761807" y="2255989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7CCAC1"/>
              </a:solidFill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84BEE0F-9927-4D0D-B719-6FFEB65C194C}"/>
                </a:ext>
              </a:extLst>
            </p:cNvPr>
            <p:cNvGrpSpPr/>
            <p:nvPr/>
          </p:nvGrpSpPr>
          <p:grpSpPr>
            <a:xfrm>
              <a:off x="3753848" y="1675163"/>
              <a:ext cx="216000" cy="157689"/>
              <a:chOff x="444218" y="523875"/>
              <a:chExt cx="216000" cy="157689"/>
            </a:xfrm>
          </p:grpSpPr>
          <p:sp>
            <p:nvSpPr>
              <p:cNvPr id="29" name="모서리가 둥근 직사각형 48">
                <a:extLst>
                  <a:ext uri="{FF2B5EF4-FFF2-40B4-BE49-F238E27FC236}">
                    <a16:creationId xmlns:a16="http://schemas.microsoft.com/office/drawing/2014/main" id="{5196BE23-F262-429D-8F3E-0C6FBB7E287F}"/>
                  </a:ext>
                </a:extLst>
              </p:cNvPr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모서리가 둥근 직사각형 49">
                <a:extLst>
                  <a:ext uri="{FF2B5EF4-FFF2-40B4-BE49-F238E27FC236}">
                    <a16:creationId xmlns:a16="http://schemas.microsoft.com/office/drawing/2014/main" id="{2B4C5424-D531-4CEC-8BE8-C385239C1C73}"/>
                  </a:ext>
                </a:extLst>
              </p:cNvPr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모서리가 둥근 직사각형 50">
                <a:extLst>
                  <a:ext uri="{FF2B5EF4-FFF2-40B4-BE49-F238E27FC236}">
                    <a16:creationId xmlns:a16="http://schemas.microsoft.com/office/drawing/2014/main" id="{A254C379-0199-420D-A45A-E6824279B7CD}"/>
                  </a:ext>
                </a:extLst>
              </p:cNvPr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2AEC1CE-3A0F-494E-9480-DF55148FEFE0}"/>
              </a:ext>
            </a:extLst>
          </p:cNvPr>
          <p:cNvGraphicFramePr>
            <a:graphicFrameLocks noGrp="1"/>
          </p:cNvGraphicFramePr>
          <p:nvPr/>
        </p:nvGraphicFramePr>
        <p:xfrm>
          <a:off x="3639467" y="2348173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B9A95BD-6975-4A8F-A616-5E8099EC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87377"/>
              </p:ext>
            </p:extLst>
          </p:nvPr>
        </p:nvGraphicFramePr>
        <p:xfrm>
          <a:off x="4137167" y="2274892"/>
          <a:ext cx="886889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아키텍처</a:t>
                      </a:r>
                      <a:endParaRPr lang="en-US" altLang="ko-KR" sz="1100" b="0" dirty="0">
                        <a:solidFill>
                          <a:srgbClr val="595959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endParaRPr lang="en-US" altLang="ko-KR" sz="1100" b="0" dirty="0">
                        <a:solidFill>
                          <a:srgbClr val="595959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595959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모서리가 둥근 직사각형 34">
            <a:extLst>
              <a:ext uri="{FF2B5EF4-FFF2-40B4-BE49-F238E27FC236}">
                <a16:creationId xmlns:a16="http://schemas.microsoft.com/office/drawing/2014/main" id="{F315909B-BCF8-4874-B3F1-29517C1D22ED}"/>
              </a:ext>
            </a:extLst>
          </p:cNvPr>
          <p:cNvSpPr/>
          <p:nvPr/>
        </p:nvSpPr>
        <p:spPr>
          <a:xfrm>
            <a:off x="5017966" y="1421871"/>
            <a:ext cx="3450809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rgbClr val="BBE3DE"/>
              </a:gs>
              <a:gs pos="100000">
                <a:srgbClr val="46ACA1"/>
              </a:gs>
            </a:gsLst>
            <a:lin ang="2700000" scaled="1"/>
          </a:gradFill>
          <a:ln w="28575">
            <a:solidFill>
              <a:srgbClr val="7CCAC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B1A1AF-3C06-48AA-A9F7-C29E31303D55}"/>
              </a:ext>
            </a:extLst>
          </p:cNvPr>
          <p:cNvSpPr/>
          <p:nvPr/>
        </p:nvSpPr>
        <p:spPr>
          <a:xfrm>
            <a:off x="6372291" y="2210648"/>
            <a:ext cx="753577" cy="7535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1E3F59-E433-439B-B3D5-16D575D06691}"/>
              </a:ext>
            </a:extLst>
          </p:cNvPr>
          <p:cNvGrpSpPr/>
          <p:nvPr/>
        </p:nvGrpSpPr>
        <p:grpSpPr>
          <a:xfrm>
            <a:off x="3739749" y="3658140"/>
            <a:ext cx="352259" cy="352259"/>
            <a:chOff x="3696206" y="3658140"/>
            <a:chExt cx="352259" cy="352259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9800CD7-05BD-4EEF-8F7A-4B1DFEF28E2B}"/>
                </a:ext>
              </a:extLst>
            </p:cNvPr>
            <p:cNvSpPr/>
            <p:nvPr/>
          </p:nvSpPr>
          <p:spPr>
            <a:xfrm>
              <a:off x="3696206" y="3658140"/>
              <a:ext cx="352259" cy="352259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85EE62A-AEF2-4ADC-86FD-D8D47349BEDE}"/>
                </a:ext>
              </a:extLst>
            </p:cNvPr>
            <p:cNvGrpSpPr/>
            <p:nvPr/>
          </p:nvGrpSpPr>
          <p:grpSpPr>
            <a:xfrm>
              <a:off x="3786003" y="3766551"/>
              <a:ext cx="172186" cy="121456"/>
              <a:chOff x="5356225" y="2911475"/>
              <a:chExt cx="1476376" cy="1041401"/>
            </a:xfrm>
            <a:solidFill>
              <a:srgbClr val="1A3E3A"/>
            </a:solidFill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4D9CCA47-DF7B-4311-876A-3D86644A23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56225" y="3351213"/>
                <a:ext cx="407988" cy="601663"/>
              </a:xfrm>
              <a:custGeom>
                <a:avLst/>
                <a:gdLst>
                  <a:gd name="T0" fmla="*/ 92 w 108"/>
                  <a:gd name="T1" fmla="*/ 158 h 158"/>
                  <a:gd name="T2" fmla="*/ 16 w 108"/>
                  <a:gd name="T3" fmla="*/ 158 h 158"/>
                  <a:gd name="T4" fmla="*/ 0 w 108"/>
                  <a:gd name="T5" fmla="*/ 142 h 158"/>
                  <a:gd name="T6" fmla="*/ 0 w 108"/>
                  <a:gd name="T7" fmla="*/ 16 h 158"/>
                  <a:gd name="T8" fmla="*/ 16 w 108"/>
                  <a:gd name="T9" fmla="*/ 0 h 158"/>
                  <a:gd name="T10" fmla="*/ 92 w 108"/>
                  <a:gd name="T11" fmla="*/ 0 h 158"/>
                  <a:gd name="T12" fmla="*/ 108 w 108"/>
                  <a:gd name="T13" fmla="*/ 16 h 158"/>
                  <a:gd name="T14" fmla="*/ 108 w 108"/>
                  <a:gd name="T15" fmla="*/ 142 h 158"/>
                  <a:gd name="T16" fmla="*/ 92 w 108"/>
                  <a:gd name="T17" fmla="*/ 158 h 158"/>
                  <a:gd name="T18" fmla="*/ 32 w 108"/>
                  <a:gd name="T19" fmla="*/ 126 h 158"/>
                  <a:gd name="T20" fmla="*/ 76 w 108"/>
                  <a:gd name="T21" fmla="*/ 126 h 158"/>
                  <a:gd name="T22" fmla="*/ 76 w 108"/>
                  <a:gd name="T23" fmla="*/ 32 h 158"/>
                  <a:gd name="T24" fmla="*/ 32 w 108"/>
                  <a:gd name="T25" fmla="*/ 32 h 158"/>
                  <a:gd name="T26" fmla="*/ 32 w 108"/>
                  <a:gd name="T27" fmla="*/ 12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58">
                    <a:moveTo>
                      <a:pt x="92" y="158"/>
                    </a:move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0" y="151"/>
                      <a:pt x="0" y="14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51"/>
                      <a:pt x="101" y="158"/>
                      <a:pt x="92" y="158"/>
                    </a:cubicBezTo>
                    <a:close/>
                    <a:moveTo>
                      <a:pt x="32" y="126"/>
                    </a:moveTo>
                    <a:cubicBezTo>
                      <a:pt x="76" y="126"/>
                      <a:pt x="76" y="126"/>
                      <a:pt x="76" y="126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25B7F89C-83C1-4BA6-A137-B2CEBB011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136900"/>
                <a:ext cx="407988" cy="815975"/>
              </a:xfrm>
              <a:custGeom>
                <a:avLst/>
                <a:gdLst>
                  <a:gd name="T0" fmla="*/ 92 w 108"/>
                  <a:gd name="T1" fmla="*/ 214 h 214"/>
                  <a:gd name="T2" fmla="*/ 16 w 108"/>
                  <a:gd name="T3" fmla="*/ 214 h 214"/>
                  <a:gd name="T4" fmla="*/ 0 w 108"/>
                  <a:gd name="T5" fmla="*/ 198 h 214"/>
                  <a:gd name="T6" fmla="*/ 0 w 108"/>
                  <a:gd name="T7" fmla="*/ 16 h 214"/>
                  <a:gd name="T8" fmla="*/ 16 w 108"/>
                  <a:gd name="T9" fmla="*/ 0 h 214"/>
                  <a:gd name="T10" fmla="*/ 92 w 108"/>
                  <a:gd name="T11" fmla="*/ 0 h 214"/>
                  <a:gd name="T12" fmla="*/ 108 w 108"/>
                  <a:gd name="T13" fmla="*/ 16 h 214"/>
                  <a:gd name="T14" fmla="*/ 108 w 108"/>
                  <a:gd name="T15" fmla="*/ 198 h 214"/>
                  <a:gd name="T16" fmla="*/ 92 w 108"/>
                  <a:gd name="T17" fmla="*/ 214 h 214"/>
                  <a:gd name="T18" fmla="*/ 32 w 108"/>
                  <a:gd name="T19" fmla="*/ 182 h 214"/>
                  <a:gd name="T20" fmla="*/ 76 w 108"/>
                  <a:gd name="T21" fmla="*/ 182 h 214"/>
                  <a:gd name="T22" fmla="*/ 76 w 108"/>
                  <a:gd name="T23" fmla="*/ 32 h 214"/>
                  <a:gd name="T24" fmla="*/ 32 w 108"/>
                  <a:gd name="T25" fmla="*/ 32 h 214"/>
                  <a:gd name="T26" fmla="*/ 32 w 108"/>
                  <a:gd name="T27" fmla="*/ 182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14">
                    <a:moveTo>
                      <a:pt x="92" y="214"/>
                    </a:moveTo>
                    <a:cubicBezTo>
                      <a:pt x="16" y="214"/>
                      <a:pt x="16" y="214"/>
                      <a:pt x="16" y="214"/>
                    </a:cubicBezTo>
                    <a:cubicBezTo>
                      <a:pt x="7" y="214"/>
                      <a:pt x="0" y="207"/>
                      <a:pt x="0" y="19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98"/>
                      <a:pt x="108" y="198"/>
                      <a:pt x="108" y="198"/>
                    </a:cubicBezTo>
                    <a:cubicBezTo>
                      <a:pt x="108" y="207"/>
                      <a:pt x="101" y="214"/>
                      <a:pt x="92" y="214"/>
                    </a:cubicBezTo>
                    <a:close/>
                    <a:moveTo>
                      <a:pt x="32" y="182"/>
                    </a:moveTo>
                    <a:cubicBezTo>
                      <a:pt x="76" y="182"/>
                      <a:pt x="76" y="182"/>
                      <a:pt x="76" y="182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428E8A26-6547-423F-ABDD-7A7FF52ACD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4613" y="2911475"/>
                <a:ext cx="407988" cy="1041400"/>
              </a:xfrm>
              <a:custGeom>
                <a:avLst/>
                <a:gdLst>
                  <a:gd name="T0" fmla="*/ 92 w 108"/>
                  <a:gd name="T1" fmla="*/ 273 h 273"/>
                  <a:gd name="T2" fmla="*/ 16 w 108"/>
                  <a:gd name="T3" fmla="*/ 273 h 273"/>
                  <a:gd name="T4" fmla="*/ 0 w 108"/>
                  <a:gd name="T5" fmla="*/ 257 h 273"/>
                  <a:gd name="T6" fmla="*/ 0 w 108"/>
                  <a:gd name="T7" fmla="*/ 16 h 273"/>
                  <a:gd name="T8" fmla="*/ 16 w 108"/>
                  <a:gd name="T9" fmla="*/ 0 h 273"/>
                  <a:gd name="T10" fmla="*/ 92 w 108"/>
                  <a:gd name="T11" fmla="*/ 0 h 273"/>
                  <a:gd name="T12" fmla="*/ 108 w 108"/>
                  <a:gd name="T13" fmla="*/ 16 h 273"/>
                  <a:gd name="T14" fmla="*/ 108 w 108"/>
                  <a:gd name="T15" fmla="*/ 257 h 273"/>
                  <a:gd name="T16" fmla="*/ 92 w 108"/>
                  <a:gd name="T17" fmla="*/ 273 h 273"/>
                  <a:gd name="T18" fmla="*/ 32 w 108"/>
                  <a:gd name="T19" fmla="*/ 241 h 273"/>
                  <a:gd name="T20" fmla="*/ 76 w 108"/>
                  <a:gd name="T21" fmla="*/ 241 h 273"/>
                  <a:gd name="T22" fmla="*/ 76 w 108"/>
                  <a:gd name="T23" fmla="*/ 32 h 273"/>
                  <a:gd name="T24" fmla="*/ 32 w 108"/>
                  <a:gd name="T25" fmla="*/ 32 h 273"/>
                  <a:gd name="T26" fmla="*/ 32 w 108"/>
                  <a:gd name="T27" fmla="*/ 241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73">
                    <a:moveTo>
                      <a:pt x="92" y="273"/>
                    </a:moveTo>
                    <a:cubicBezTo>
                      <a:pt x="16" y="273"/>
                      <a:pt x="16" y="273"/>
                      <a:pt x="16" y="273"/>
                    </a:cubicBezTo>
                    <a:cubicBezTo>
                      <a:pt x="7" y="273"/>
                      <a:pt x="0" y="266"/>
                      <a:pt x="0" y="25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0" y="0"/>
                      <a:pt x="108" y="7"/>
                      <a:pt x="108" y="16"/>
                    </a:cubicBezTo>
                    <a:cubicBezTo>
                      <a:pt x="108" y="257"/>
                      <a:pt x="108" y="257"/>
                      <a:pt x="108" y="257"/>
                    </a:cubicBezTo>
                    <a:cubicBezTo>
                      <a:pt x="108" y="266"/>
                      <a:pt x="100" y="273"/>
                      <a:pt x="92" y="273"/>
                    </a:cubicBezTo>
                    <a:close/>
                    <a:moveTo>
                      <a:pt x="32" y="241"/>
                    </a:moveTo>
                    <a:cubicBezTo>
                      <a:pt x="76" y="241"/>
                      <a:pt x="76" y="241"/>
                      <a:pt x="76" y="241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60DC3E-BF6C-4EEB-9D0B-1200AB1BE1AF}"/>
              </a:ext>
            </a:extLst>
          </p:cNvPr>
          <p:cNvGrpSpPr/>
          <p:nvPr/>
        </p:nvGrpSpPr>
        <p:grpSpPr>
          <a:xfrm>
            <a:off x="3732252" y="3052998"/>
            <a:ext cx="352258" cy="352258"/>
            <a:chOff x="3688709" y="3052998"/>
            <a:chExt cx="352258" cy="352258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78B216A-51DA-48DE-975D-833C1BF43BE6}"/>
                </a:ext>
              </a:extLst>
            </p:cNvPr>
            <p:cNvSpPr/>
            <p:nvPr/>
          </p:nvSpPr>
          <p:spPr>
            <a:xfrm>
              <a:off x="3688709" y="3052998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C4C00F34-81EF-4719-84E4-431282B85E27}"/>
                </a:ext>
              </a:extLst>
            </p:cNvPr>
            <p:cNvGrpSpPr/>
            <p:nvPr/>
          </p:nvGrpSpPr>
          <p:grpSpPr>
            <a:xfrm>
              <a:off x="3783018" y="3117352"/>
              <a:ext cx="163642" cy="209571"/>
              <a:chOff x="5330825" y="2451100"/>
              <a:chExt cx="1527175" cy="1955801"/>
            </a:xfrm>
            <a:solidFill>
              <a:srgbClr val="1A3E3A"/>
            </a:solidFill>
          </p:grpSpPr>
          <p:sp>
            <p:nvSpPr>
              <p:cNvPr id="117" name="Freeform 24">
                <a:extLst>
                  <a:ext uri="{FF2B5EF4-FFF2-40B4-BE49-F238E27FC236}">
                    <a16:creationId xmlns:a16="http://schemas.microsoft.com/office/drawing/2014/main" id="{757D1A94-DFAA-4514-96FA-541D09B2F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8188" y="4110038"/>
                <a:ext cx="547688" cy="296863"/>
              </a:xfrm>
              <a:custGeom>
                <a:avLst/>
                <a:gdLst>
                  <a:gd name="T0" fmla="*/ 73 w 145"/>
                  <a:gd name="T1" fmla="*/ 78 h 78"/>
                  <a:gd name="T2" fmla="*/ 1 w 145"/>
                  <a:gd name="T3" fmla="*/ 17 h 78"/>
                  <a:gd name="T4" fmla="*/ 13 w 145"/>
                  <a:gd name="T5" fmla="*/ 1 h 78"/>
                  <a:gd name="T6" fmla="*/ 29 w 145"/>
                  <a:gd name="T7" fmla="*/ 12 h 78"/>
                  <a:gd name="T8" fmla="*/ 73 w 145"/>
                  <a:gd name="T9" fmla="*/ 50 h 78"/>
                  <a:gd name="T10" fmla="*/ 116 w 145"/>
                  <a:gd name="T11" fmla="*/ 12 h 78"/>
                  <a:gd name="T12" fmla="*/ 132 w 145"/>
                  <a:gd name="T13" fmla="*/ 1 h 78"/>
                  <a:gd name="T14" fmla="*/ 144 w 145"/>
                  <a:gd name="T15" fmla="*/ 17 h 78"/>
                  <a:gd name="T16" fmla="*/ 73 w 145"/>
                  <a:gd name="T1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78">
                    <a:moveTo>
                      <a:pt x="73" y="78"/>
                    </a:moveTo>
                    <a:cubicBezTo>
                      <a:pt x="36" y="78"/>
                      <a:pt x="8" y="54"/>
                      <a:pt x="1" y="17"/>
                    </a:cubicBezTo>
                    <a:cubicBezTo>
                      <a:pt x="0" y="9"/>
                      <a:pt x="5" y="2"/>
                      <a:pt x="13" y="1"/>
                    </a:cubicBezTo>
                    <a:cubicBezTo>
                      <a:pt x="21" y="0"/>
                      <a:pt x="28" y="5"/>
                      <a:pt x="29" y="12"/>
                    </a:cubicBezTo>
                    <a:cubicBezTo>
                      <a:pt x="33" y="35"/>
                      <a:pt x="50" y="50"/>
                      <a:pt x="73" y="50"/>
                    </a:cubicBezTo>
                    <a:cubicBezTo>
                      <a:pt x="95" y="50"/>
                      <a:pt x="112" y="35"/>
                      <a:pt x="116" y="12"/>
                    </a:cubicBezTo>
                    <a:cubicBezTo>
                      <a:pt x="118" y="5"/>
                      <a:pt x="125" y="0"/>
                      <a:pt x="132" y="1"/>
                    </a:cubicBezTo>
                    <a:cubicBezTo>
                      <a:pt x="140" y="2"/>
                      <a:pt x="145" y="9"/>
                      <a:pt x="144" y="17"/>
                    </a:cubicBezTo>
                    <a:cubicBezTo>
                      <a:pt x="138" y="54"/>
                      <a:pt x="109" y="78"/>
                      <a:pt x="7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8" name="Freeform 25">
                <a:extLst>
                  <a:ext uri="{FF2B5EF4-FFF2-40B4-BE49-F238E27FC236}">
                    <a16:creationId xmlns:a16="http://schemas.microsoft.com/office/drawing/2014/main" id="{E9749A1F-9E08-4CDC-86E7-BAA7DE475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825" y="2451100"/>
                <a:ext cx="1527175" cy="1446213"/>
              </a:xfrm>
              <a:custGeom>
                <a:avLst/>
                <a:gdLst>
                  <a:gd name="T0" fmla="*/ 109 w 404"/>
                  <a:gd name="T1" fmla="*/ 378 h 380"/>
                  <a:gd name="T2" fmla="*/ 103 w 404"/>
                  <a:gd name="T3" fmla="*/ 376 h 380"/>
                  <a:gd name="T4" fmla="*/ 0 w 404"/>
                  <a:gd name="T5" fmla="*/ 201 h 380"/>
                  <a:gd name="T6" fmla="*/ 202 w 404"/>
                  <a:gd name="T7" fmla="*/ 0 h 380"/>
                  <a:gd name="T8" fmla="*/ 404 w 404"/>
                  <a:gd name="T9" fmla="*/ 201 h 380"/>
                  <a:gd name="T10" fmla="*/ 301 w 404"/>
                  <a:gd name="T11" fmla="*/ 376 h 380"/>
                  <a:gd name="T12" fmla="*/ 282 w 404"/>
                  <a:gd name="T13" fmla="*/ 371 h 380"/>
                  <a:gd name="T14" fmla="*/ 287 w 404"/>
                  <a:gd name="T15" fmla="*/ 352 h 380"/>
                  <a:gd name="T16" fmla="*/ 376 w 404"/>
                  <a:gd name="T17" fmla="*/ 201 h 380"/>
                  <a:gd name="T18" fmla="*/ 202 w 404"/>
                  <a:gd name="T19" fmla="*/ 28 h 380"/>
                  <a:gd name="T20" fmla="*/ 28 w 404"/>
                  <a:gd name="T21" fmla="*/ 201 h 380"/>
                  <a:gd name="T22" fmla="*/ 116 w 404"/>
                  <a:gd name="T23" fmla="*/ 352 h 380"/>
                  <a:gd name="T24" fmla="*/ 122 w 404"/>
                  <a:gd name="T25" fmla="*/ 371 h 380"/>
                  <a:gd name="T26" fmla="*/ 109 w 404"/>
                  <a:gd name="T27" fmla="*/ 378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4" h="380">
                    <a:moveTo>
                      <a:pt x="109" y="378"/>
                    </a:moveTo>
                    <a:cubicBezTo>
                      <a:pt x="107" y="378"/>
                      <a:pt x="105" y="378"/>
                      <a:pt x="103" y="376"/>
                    </a:cubicBezTo>
                    <a:cubicBezTo>
                      <a:pt x="39" y="341"/>
                      <a:pt x="0" y="274"/>
                      <a:pt x="0" y="201"/>
                    </a:cubicBezTo>
                    <a:cubicBezTo>
                      <a:pt x="0" y="90"/>
                      <a:pt x="90" y="0"/>
                      <a:pt x="202" y="0"/>
                    </a:cubicBezTo>
                    <a:cubicBezTo>
                      <a:pt x="313" y="0"/>
                      <a:pt x="404" y="90"/>
                      <a:pt x="404" y="201"/>
                    </a:cubicBezTo>
                    <a:cubicBezTo>
                      <a:pt x="404" y="274"/>
                      <a:pt x="364" y="341"/>
                      <a:pt x="301" y="376"/>
                    </a:cubicBezTo>
                    <a:cubicBezTo>
                      <a:pt x="294" y="380"/>
                      <a:pt x="285" y="378"/>
                      <a:pt x="282" y="371"/>
                    </a:cubicBezTo>
                    <a:cubicBezTo>
                      <a:pt x="278" y="364"/>
                      <a:pt x="280" y="356"/>
                      <a:pt x="287" y="352"/>
                    </a:cubicBezTo>
                    <a:cubicBezTo>
                      <a:pt x="342" y="321"/>
                      <a:pt x="376" y="263"/>
                      <a:pt x="376" y="201"/>
                    </a:cubicBezTo>
                    <a:cubicBezTo>
                      <a:pt x="376" y="106"/>
                      <a:pt x="298" y="28"/>
                      <a:pt x="202" y="28"/>
                    </a:cubicBezTo>
                    <a:cubicBezTo>
                      <a:pt x="106" y="28"/>
                      <a:pt x="28" y="106"/>
                      <a:pt x="28" y="201"/>
                    </a:cubicBezTo>
                    <a:cubicBezTo>
                      <a:pt x="28" y="263"/>
                      <a:pt x="62" y="321"/>
                      <a:pt x="116" y="352"/>
                    </a:cubicBezTo>
                    <a:cubicBezTo>
                      <a:pt x="123" y="356"/>
                      <a:pt x="125" y="364"/>
                      <a:pt x="122" y="371"/>
                    </a:cubicBezTo>
                    <a:cubicBezTo>
                      <a:pt x="119" y="376"/>
                      <a:pt x="114" y="378"/>
                      <a:pt x="109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9" name="Freeform 26">
                <a:extLst>
                  <a:ext uri="{FF2B5EF4-FFF2-40B4-BE49-F238E27FC236}">
                    <a16:creationId xmlns:a16="http://schemas.microsoft.com/office/drawing/2014/main" id="{73541521-58E1-4F8E-BFD2-E0E93863C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9600" y="3783013"/>
                <a:ext cx="804863" cy="436563"/>
              </a:xfrm>
              <a:custGeom>
                <a:avLst/>
                <a:gdLst>
                  <a:gd name="T0" fmla="*/ 172 w 213"/>
                  <a:gd name="T1" fmla="*/ 115 h 115"/>
                  <a:gd name="T2" fmla="*/ 41 w 213"/>
                  <a:gd name="T3" fmla="*/ 115 h 115"/>
                  <a:gd name="T4" fmla="*/ 5 w 213"/>
                  <a:gd name="T5" fmla="*/ 82 h 115"/>
                  <a:gd name="T6" fmla="*/ 1 w 213"/>
                  <a:gd name="T7" fmla="*/ 35 h 115"/>
                  <a:gd name="T8" fmla="*/ 9 w 213"/>
                  <a:gd name="T9" fmla="*/ 11 h 115"/>
                  <a:gd name="T10" fmla="*/ 33 w 213"/>
                  <a:gd name="T11" fmla="*/ 0 h 115"/>
                  <a:gd name="T12" fmla="*/ 180 w 213"/>
                  <a:gd name="T13" fmla="*/ 0 h 115"/>
                  <a:gd name="T14" fmla="*/ 204 w 213"/>
                  <a:gd name="T15" fmla="*/ 11 h 115"/>
                  <a:gd name="T16" fmla="*/ 212 w 213"/>
                  <a:gd name="T17" fmla="*/ 35 h 115"/>
                  <a:gd name="T18" fmla="*/ 208 w 213"/>
                  <a:gd name="T19" fmla="*/ 82 h 115"/>
                  <a:gd name="T20" fmla="*/ 172 w 213"/>
                  <a:gd name="T21" fmla="*/ 115 h 115"/>
                  <a:gd name="T22" fmla="*/ 33 w 213"/>
                  <a:gd name="T23" fmla="*/ 28 h 115"/>
                  <a:gd name="T24" fmla="*/ 30 w 213"/>
                  <a:gd name="T25" fmla="*/ 30 h 115"/>
                  <a:gd name="T26" fmla="*/ 29 w 213"/>
                  <a:gd name="T27" fmla="*/ 33 h 115"/>
                  <a:gd name="T28" fmla="*/ 33 w 213"/>
                  <a:gd name="T29" fmla="*/ 79 h 115"/>
                  <a:gd name="T30" fmla="*/ 41 w 213"/>
                  <a:gd name="T31" fmla="*/ 87 h 115"/>
                  <a:gd name="T32" fmla="*/ 172 w 213"/>
                  <a:gd name="T33" fmla="*/ 87 h 115"/>
                  <a:gd name="T34" fmla="*/ 180 w 213"/>
                  <a:gd name="T35" fmla="*/ 79 h 115"/>
                  <a:gd name="T36" fmla="*/ 184 w 213"/>
                  <a:gd name="T37" fmla="*/ 33 h 115"/>
                  <a:gd name="T38" fmla="*/ 183 w 213"/>
                  <a:gd name="T39" fmla="*/ 30 h 115"/>
                  <a:gd name="T40" fmla="*/ 180 w 213"/>
                  <a:gd name="T41" fmla="*/ 28 h 115"/>
                  <a:gd name="T42" fmla="*/ 33 w 213"/>
                  <a:gd name="T43" fmla="*/ 2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3" h="115">
                    <a:moveTo>
                      <a:pt x="172" y="115"/>
                    </a:moveTo>
                    <a:cubicBezTo>
                      <a:pt x="41" y="115"/>
                      <a:pt x="41" y="115"/>
                      <a:pt x="41" y="115"/>
                    </a:cubicBezTo>
                    <a:cubicBezTo>
                      <a:pt x="23" y="115"/>
                      <a:pt x="7" y="100"/>
                      <a:pt x="5" y="82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6"/>
                      <a:pt x="3" y="17"/>
                      <a:pt x="9" y="11"/>
                    </a:cubicBezTo>
                    <a:cubicBezTo>
                      <a:pt x="15" y="4"/>
                      <a:pt x="24" y="0"/>
                      <a:pt x="33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9" y="0"/>
                      <a:pt x="198" y="4"/>
                      <a:pt x="204" y="11"/>
                    </a:cubicBezTo>
                    <a:cubicBezTo>
                      <a:pt x="210" y="17"/>
                      <a:pt x="213" y="26"/>
                      <a:pt x="212" y="3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206" y="100"/>
                      <a:pt x="191" y="115"/>
                      <a:pt x="172" y="115"/>
                    </a:cubicBezTo>
                    <a:close/>
                    <a:moveTo>
                      <a:pt x="33" y="28"/>
                    </a:moveTo>
                    <a:cubicBezTo>
                      <a:pt x="31" y="28"/>
                      <a:pt x="30" y="29"/>
                      <a:pt x="30" y="30"/>
                    </a:cubicBezTo>
                    <a:cubicBezTo>
                      <a:pt x="29" y="30"/>
                      <a:pt x="29" y="31"/>
                      <a:pt x="29" y="33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4" y="83"/>
                      <a:pt x="37" y="87"/>
                      <a:pt x="41" y="87"/>
                    </a:cubicBezTo>
                    <a:cubicBezTo>
                      <a:pt x="172" y="87"/>
                      <a:pt x="172" y="87"/>
                      <a:pt x="172" y="87"/>
                    </a:cubicBezTo>
                    <a:cubicBezTo>
                      <a:pt x="176" y="87"/>
                      <a:pt x="180" y="83"/>
                      <a:pt x="180" y="79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5" y="31"/>
                      <a:pt x="184" y="30"/>
                      <a:pt x="183" y="30"/>
                    </a:cubicBezTo>
                    <a:cubicBezTo>
                      <a:pt x="183" y="29"/>
                      <a:pt x="182" y="28"/>
                      <a:pt x="180" y="28"/>
                    </a:cubicBezTo>
                    <a:lnTo>
                      <a:pt x="3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0" name="Freeform 27">
                <a:extLst>
                  <a:ext uri="{FF2B5EF4-FFF2-40B4-BE49-F238E27FC236}">
                    <a16:creationId xmlns:a16="http://schemas.microsoft.com/office/drawing/2014/main" id="{C48C5B06-1FB5-4AE4-A528-1F336C776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650" y="3952875"/>
                <a:ext cx="766763" cy="92075"/>
              </a:xfrm>
              <a:custGeom>
                <a:avLst/>
                <a:gdLst>
                  <a:gd name="T0" fmla="*/ 191 w 203"/>
                  <a:gd name="T1" fmla="*/ 24 h 24"/>
                  <a:gd name="T2" fmla="*/ 12 w 203"/>
                  <a:gd name="T3" fmla="*/ 24 h 24"/>
                  <a:gd name="T4" fmla="*/ 0 w 203"/>
                  <a:gd name="T5" fmla="*/ 12 h 24"/>
                  <a:gd name="T6" fmla="*/ 12 w 203"/>
                  <a:gd name="T7" fmla="*/ 0 h 24"/>
                  <a:gd name="T8" fmla="*/ 191 w 203"/>
                  <a:gd name="T9" fmla="*/ 0 h 24"/>
                  <a:gd name="T10" fmla="*/ 203 w 203"/>
                  <a:gd name="T11" fmla="*/ 12 h 24"/>
                  <a:gd name="T12" fmla="*/ 191 w 20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24">
                    <a:moveTo>
                      <a:pt x="19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8" y="0"/>
                      <a:pt x="203" y="6"/>
                      <a:pt x="203" y="12"/>
                    </a:cubicBezTo>
                    <a:cubicBezTo>
                      <a:pt x="203" y="19"/>
                      <a:pt x="198" y="24"/>
                      <a:pt x="19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662773-6FA6-469F-B8F1-01FA6E1D3BCF}"/>
              </a:ext>
            </a:extLst>
          </p:cNvPr>
          <p:cNvGrpSpPr/>
          <p:nvPr/>
        </p:nvGrpSpPr>
        <p:grpSpPr>
          <a:xfrm>
            <a:off x="3735381" y="2438822"/>
            <a:ext cx="352258" cy="352258"/>
            <a:chOff x="3691838" y="2438822"/>
            <a:chExt cx="352258" cy="352258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45EAA30-1921-4706-8EDB-71EEF38E8F49}"/>
                </a:ext>
              </a:extLst>
            </p:cNvPr>
            <p:cNvSpPr/>
            <p:nvPr/>
          </p:nvSpPr>
          <p:spPr>
            <a:xfrm>
              <a:off x="3691838" y="2438822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D9E1133-CF6D-44DA-B6C9-C9316FA9F15C}"/>
                </a:ext>
              </a:extLst>
            </p:cNvPr>
            <p:cNvGrpSpPr/>
            <p:nvPr/>
          </p:nvGrpSpPr>
          <p:grpSpPr>
            <a:xfrm>
              <a:off x="3783364" y="2507072"/>
              <a:ext cx="169207" cy="201777"/>
              <a:chOff x="1952171" y="-633412"/>
              <a:chExt cx="338138" cy="403225"/>
            </a:xfrm>
            <a:solidFill>
              <a:srgbClr val="1A3E3A"/>
            </a:solidFill>
          </p:grpSpPr>
          <p:sp>
            <p:nvSpPr>
              <p:cNvPr id="125" name="Freeform 5">
                <a:extLst>
                  <a:ext uri="{FF2B5EF4-FFF2-40B4-BE49-F238E27FC236}">
                    <a16:creationId xmlns:a16="http://schemas.microsoft.com/office/drawing/2014/main" id="{880F1656-6738-4613-BDE7-BE18A9838F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6" name="Freeform 6">
                <a:extLst>
                  <a:ext uri="{FF2B5EF4-FFF2-40B4-BE49-F238E27FC236}">
                    <a16:creationId xmlns:a16="http://schemas.microsoft.com/office/drawing/2014/main" id="{2BB4580F-9472-45F4-91AA-D72477E8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7" name="Freeform 7">
                <a:extLst>
                  <a:ext uri="{FF2B5EF4-FFF2-40B4-BE49-F238E27FC236}">
                    <a16:creationId xmlns:a16="http://schemas.microsoft.com/office/drawing/2014/main" id="{12B96D3C-445D-4E6D-B5A7-34EF69D08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8" name="Freeform 8">
                <a:extLst>
                  <a:ext uri="{FF2B5EF4-FFF2-40B4-BE49-F238E27FC236}">
                    <a16:creationId xmlns:a16="http://schemas.microsoft.com/office/drawing/2014/main" id="{420B7D34-4EB0-4E43-AD74-D87B4A125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9" name="Freeform 9">
                <a:extLst>
                  <a:ext uri="{FF2B5EF4-FFF2-40B4-BE49-F238E27FC236}">
                    <a16:creationId xmlns:a16="http://schemas.microsoft.com/office/drawing/2014/main" id="{E1D8BA92-BB58-48C3-ABEA-70EA465D3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0" name="Freeform 10">
                <a:extLst>
                  <a:ext uri="{FF2B5EF4-FFF2-40B4-BE49-F238E27FC236}">
                    <a16:creationId xmlns:a16="http://schemas.microsoft.com/office/drawing/2014/main" id="{08796420-836F-4BBF-B0CC-CC9DC70EE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1" name="Freeform 11">
                <a:extLst>
                  <a:ext uri="{FF2B5EF4-FFF2-40B4-BE49-F238E27FC236}">
                    <a16:creationId xmlns:a16="http://schemas.microsoft.com/office/drawing/2014/main" id="{4C00C034-86AA-49BF-81DC-14DB0C925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2" name="Freeform 12">
                <a:extLst>
                  <a:ext uri="{FF2B5EF4-FFF2-40B4-BE49-F238E27FC236}">
                    <a16:creationId xmlns:a16="http://schemas.microsoft.com/office/drawing/2014/main" id="{09829DAE-4D08-40D3-986F-F6B86FA69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3" name="Line 13">
                <a:extLst>
                  <a:ext uri="{FF2B5EF4-FFF2-40B4-BE49-F238E27FC236}">
                    <a16:creationId xmlns:a16="http://schemas.microsoft.com/office/drawing/2014/main" id="{124D7FED-6EF6-4671-A091-57DAF4F08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3456351E-EFEB-450B-A23B-D85CFF8EB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5" name="Freeform 15">
                <a:extLst>
                  <a:ext uri="{FF2B5EF4-FFF2-40B4-BE49-F238E27FC236}">
                    <a16:creationId xmlns:a16="http://schemas.microsoft.com/office/drawing/2014/main" id="{68C86CAE-9D5B-44B7-A29A-3262F7020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6" name="Freeform 16">
                <a:extLst>
                  <a:ext uri="{FF2B5EF4-FFF2-40B4-BE49-F238E27FC236}">
                    <a16:creationId xmlns:a16="http://schemas.microsoft.com/office/drawing/2014/main" id="{13DEF078-DC28-4CF1-9A34-BD079E62C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7" name="Freeform 17">
                <a:extLst>
                  <a:ext uri="{FF2B5EF4-FFF2-40B4-BE49-F238E27FC236}">
                    <a16:creationId xmlns:a16="http://schemas.microsoft.com/office/drawing/2014/main" id="{88E3B212-57C9-46EA-B969-07ED1531C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8" name="Freeform 18">
                <a:extLst>
                  <a:ext uri="{FF2B5EF4-FFF2-40B4-BE49-F238E27FC236}">
                    <a16:creationId xmlns:a16="http://schemas.microsoft.com/office/drawing/2014/main" id="{0AFF36A2-1A7C-473B-8030-33824BC18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9" name="Freeform 19">
                <a:extLst>
                  <a:ext uri="{FF2B5EF4-FFF2-40B4-BE49-F238E27FC236}">
                    <a16:creationId xmlns:a16="http://schemas.microsoft.com/office/drawing/2014/main" id="{E3559D96-255D-4369-B0AB-8EB3C663B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0" name="Freeform 20">
                <a:extLst>
                  <a:ext uri="{FF2B5EF4-FFF2-40B4-BE49-F238E27FC236}">
                    <a16:creationId xmlns:a16="http://schemas.microsoft.com/office/drawing/2014/main" id="{EA361A40-3961-4026-8F81-3E8F06D43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1" name="Freeform 21">
                <a:extLst>
                  <a:ext uri="{FF2B5EF4-FFF2-40B4-BE49-F238E27FC236}">
                    <a16:creationId xmlns:a16="http://schemas.microsoft.com/office/drawing/2014/main" id="{729AC192-89EB-4483-91E1-4FE2A78DF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2" name="Freeform 22">
                <a:extLst>
                  <a:ext uri="{FF2B5EF4-FFF2-40B4-BE49-F238E27FC236}">
                    <a16:creationId xmlns:a16="http://schemas.microsoft.com/office/drawing/2014/main" id="{512D9C7B-2726-4445-94D5-7FF8F3E1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3" name="Freeform 23">
                <a:extLst>
                  <a:ext uri="{FF2B5EF4-FFF2-40B4-BE49-F238E27FC236}">
                    <a16:creationId xmlns:a16="http://schemas.microsoft.com/office/drawing/2014/main" id="{E690E8F7-E4BF-49C4-B83A-1EED5749C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4" name="Line 24">
                <a:extLst>
                  <a:ext uri="{FF2B5EF4-FFF2-40B4-BE49-F238E27FC236}">
                    <a16:creationId xmlns:a16="http://schemas.microsoft.com/office/drawing/2014/main" id="{1ACFE220-BCA7-4FAA-888D-32C2A9EA5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5" name="Freeform 25">
                <a:extLst>
                  <a:ext uri="{FF2B5EF4-FFF2-40B4-BE49-F238E27FC236}">
                    <a16:creationId xmlns:a16="http://schemas.microsoft.com/office/drawing/2014/main" id="{CCE7D4CB-6931-477D-82D5-1CFC78F86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 dirty="0"/>
              </a:p>
            </p:txBody>
          </p:sp>
          <p:sp>
            <p:nvSpPr>
              <p:cNvPr id="146" name="Freeform 26">
                <a:extLst>
                  <a:ext uri="{FF2B5EF4-FFF2-40B4-BE49-F238E27FC236}">
                    <a16:creationId xmlns:a16="http://schemas.microsoft.com/office/drawing/2014/main" id="{999AEA40-FDBC-45BD-8263-E3365243B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AE2470-76F9-4A9D-9D9E-915732F41E75}"/>
              </a:ext>
            </a:extLst>
          </p:cNvPr>
          <p:cNvGrpSpPr/>
          <p:nvPr/>
        </p:nvGrpSpPr>
        <p:grpSpPr>
          <a:xfrm>
            <a:off x="6622712" y="2430635"/>
            <a:ext cx="274737" cy="327620"/>
            <a:chOff x="6579169" y="2430635"/>
            <a:chExt cx="274737" cy="327620"/>
          </a:xfrm>
        </p:grpSpPr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D7E979A2-1FCB-4AAD-B248-B12EFF7984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9169" y="2430635"/>
              <a:ext cx="274737" cy="327620"/>
            </a:xfrm>
            <a:custGeom>
              <a:avLst/>
              <a:gdLst>
                <a:gd name="T0" fmla="*/ 337 w 367"/>
                <a:gd name="T1" fmla="*/ 434 h 434"/>
                <a:gd name="T2" fmla="*/ 31 w 367"/>
                <a:gd name="T3" fmla="*/ 434 h 434"/>
                <a:gd name="T4" fmla="*/ 0 w 367"/>
                <a:gd name="T5" fmla="*/ 403 h 434"/>
                <a:gd name="T6" fmla="*/ 0 w 367"/>
                <a:gd name="T7" fmla="*/ 31 h 434"/>
                <a:gd name="T8" fmla="*/ 31 w 367"/>
                <a:gd name="T9" fmla="*/ 0 h 434"/>
                <a:gd name="T10" fmla="*/ 337 w 367"/>
                <a:gd name="T11" fmla="*/ 0 h 434"/>
                <a:gd name="T12" fmla="*/ 367 w 367"/>
                <a:gd name="T13" fmla="*/ 31 h 434"/>
                <a:gd name="T14" fmla="*/ 367 w 367"/>
                <a:gd name="T15" fmla="*/ 403 h 434"/>
                <a:gd name="T16" fmla="*/ 337 w 367"/>
                <a:gd name="T17" fmla="*/ 434 h 434"/>
                <a:gd name="T18" fmla="*/ 31 w 367"/>
                <a:gd name="T19" fmla="*/ 28 h 434"/>
                <a:gd name="T20" fmla="*/ 28 w 367"/>
                <a:gd name="T21" fmla="*/ 31 h 434"/>
                <a:gd name="T22" fmla="*/ 28 w 367"/>
                <a:gd name="T23" fmla="*/ 403 h 434"/>
                <a:gd name="T24" fmla="*/ 31 w 367"/>
                <a:gd name="T25" fmla="*/ 406 h 434"/>
                <a:gd name="T26" fmla="*/ 337 w 367"/>
                <a:gd name="T27" fmla="*/ 406 h 434"/>
                <a:gd name="T28" fmla="*/ 339 w 367"/>
                <a:gd name="T29" fmla="*/ 403 h 434"/>
                <a:gd name="T30" fmla="*/ 339 w 367"/>
                <a:gd name="T31" fmla="*/ 31 h 434"/>
                <a:gd name="T32" fmla="*/ 337 w 367"/>
                <a:gd name="T33" fmla="*/ 28 h 434"/>
                <a:gd name="T34" fmla="*/ 31 w 367"/>
                <a:gd name="T35" fmla="*/ 2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7" h="434">
                  <a:moveTo>
                    <a:pt x="337" y="434"/>
                  </a:moveTo>
                  <a:cubicBezTo>
                    <a:pt x="31" y="434"/>
                    <a:pt x="31" y="434"/>
                    <a:pt x="31" y="434"/>
                  </a:cubicBezTo>
                  <a:cubicBezTo>
                    <a:pt x="14" y="434"/>
                    <a:pt x="0" y="420"/>
                    <a:pt x="0" y="40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54" y="0"/>
                    <a:pt x="367" y="14"/>
                    <a:pt x="367" y="31"/>
                  </a:cubicBezTo>
                  <a:cubicBezTo>
                    <a:pt x="367" y="403"/>
                    <a:pt x="367" y="403"/>
                    <a:pt x="367" y="403"/>
                  </a:cubicBezTo>
                  <a:cubicBezTo>
                    <a:pt x="367" y="420"/>
                    <a:pt x="354" y="434"/>
                    <a:pt x="337" y="434"/>
                  </a:cubicBezTo>
                  <a:close/>
                  <a:moveTo>
                    <a:pt x="31" y="28"/>
                  </a:moveTo>
                  <a:cubicBezTo>
                    <a:pt x="30" y="28"/>
                    <a:pt x="28" y="30"/>
                    <a:pt x="28" y="31"/>
                  </a:cubicBezTo>
                  <a:cubicBezTo>
                    <a:pt x="28" y="403"/>
                    <a:pt x="28" y="403"/>
                    <a:pt x="28" y="403"/>
                  </a:cubicBezTo>
                  <a:cubicBezTo>
                    <a:pt x="28" y="405"/>
                    <a:pt x="30" y="406"/>
                    <a:pt x="31" y="406"/>
                  </a:cubicBezTo>
                  <a:cubicBezTo>
                    <a:pt x="337" y="406"/>
                    <a:pt x="337" y="406"/>
                    <a:pt x="337" y="406"/>
                  </a:cubicBezTo>
                  <a:cubicBezTo>
                    <a:pt x="338" y="406"/>
                    <a:pt x="339" y="405"/>
                    <a:pt x="339" y="403"/>
                  </a:cubicBezTo>
                  <a:cubicBezTo>
                    <a:pt x="339" y="31"/>
                    <a:pt x="339" y="31"/>
                    <a:pt x="339" y="31"/>
                  </a:cubicBezTo>
                  <a:cubicBezTo>
                    <a:pt x="339" y="30"/>
                    <a:pt x="338" y="28"/>
                    <a:pt x="337" y="28"/>
                  </a:cubicBezTo>
                  <a:lnTo>
                    <a:pt x="31" y="28"/>
                  </a:ln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9EEE5660-E36A-43F3-B3E4-AE2C961D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71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2 w 43"/>
                <a:gd name="T3" fmla="*/ 43 h 43"/>
                <a:gd name="T4" fmla="*/ 22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2 w 43"/>
                <a:gd name="T11" fmla="*/ 0 h 43"/>
                <a:gd name="T12" fmla="*/ 22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4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880F282C-5518-4350-AA92-1188ED9BD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690" y="2442243"/>
              <a:ext cx="11609" cy="49014"/>
            </a:xfrm>
            <a:custGeom>
              <a:avLst/>
              <a:gdLst>
                <a:gd name="T0" fmla="*/ 9 w 17"/>
                <a:gd name="T1" fmla="*/ 66 h 66"/>
                <a:gd name="T2" fmla="*/ 0 w 17"/>
                <a:gd name="T3" fmla="*/ 57 h 66"/>
                <a:gd name="T4" fmla="*/ 0 w 17"/>
                <a:gd name="T5" fmla="*/ 9 h 66"/>
                <a:gd name="T6" fmla="*/ 9 w 17"/>
                <a:gd name="T7" fmla="*/ 0 h 66"/>
                <a:gd name="T8" fmla="*/ 17 w 17"/>
                <a:gd name="T9" fmla="*/ 9 h 66"/>
                <a:gd name="T10" fmla="*/ 17 w 17"/>
                <a:gd name="T11" fmla="*/ 57 h 66"/>
                <a:gd name="T12" fmla="*/ 9 w 1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6">
                  <a:moveTo>
                    <a:pt x="9" y="66"/>
                  </a:moveTo>
                  <a:cubicBezTo>
                    <a:pt x="4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62"/>
                    <a:pt x="13" y="66"/>
                    <a:pt x="9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B01C7619-36DF-4E2B-89EE-0A7BD4D61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414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2 w 43"/>
                <a:gd name="T3" fmla="*/ 43 h 43"/>
                <a:gd name="T4" fmla="*/ 22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2 w 43"/>
                <a:gd name="T11" fmla="*/ 0 h 43"/>
                <a:gd name="T12" fmla="*/ 22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4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6300ED81-52ED-4E41-A3B3-89B834A6E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733" y="2442243"/>
              <a:ext cx="12898" cy="49014"/>
            </a:xfrm>
            <a:custGeom>
              <a:avLst/>
              <a:gdLst>
                <a:gd name="T0" fmla="*/ 8 w 16"/>
                <a:gd name="T1" fmla="*/ 66 h 66"/>
                <a:gd name="T2" fmla="*/ 0 w 16"/>
                <a:gd name="T3" fmla="*/ 57 h 66"/>
                <a:gd name="T4" fmla="*/ 0 w 16"/>
                <a:gd name="T5" fmla="*/ 9 h 66"/>
                <a:gd name="T6" fmla="*/ 8 w 16"/>
                <a:gd name="T7" fmla="*/ 0 h 66"/>
                <a:gd name="T8" fmla="*/ 16 w 16"/>
                <a:gd name="T9" fmla="*/ 9 h 66"/>
                <a:gd name="T10" fmla="*/ 16 w 16"/>
                <a:gd name="T11" fmla="*/ 57 h 66"/>
                <a:gd name="T12" fmla="*/ 8 w 1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6">
                  <a:moveTo>
                    <a:pt x="8" y="66"/>
                  </a:moveTo>
                  <a:cubicBezTo>
                    <a:pt x="3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9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62"/>
                    <a:pt x="12" y="66"/>
                    <a:pt x="8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E46D446F-AD21-4751-A4B0-5F9A343FD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747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1 w 43"/>
                <a:gd name="T3" fmla="*/ 43 h 43"/>
                <a:gd name="T4" fmla="*/ 21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1 w 43"/>
                <a:gd name="T11" fmla="*/ 0 h 43"/>
                <a:gd name="T12" fmla="*/ 21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3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9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789BF9EB-57E3-4319-AD50-6EE6B5104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066" y="2442243"/>
              <a:ext cx="11609" cy="49014"/>
            </a:xfrm>
            <a:custGeom>
              <a:avLst/>
              <a:gdLst>
                <a:gd name="T0" fmla="*/ 8 w 16"/>
                <a:gd name="T1" fmla="*/ 66 h 66"/>
                <a:gd name="T2" fmla="*/ 0 w 16"/>
                <a:gd name="T3" fmla="*/ 57 h 66"/>
                <a:gd name="T4" fmla="*/ 0 w 16"/>
                <a:gd name="T5" fmla="*/ 9 h 66"/>
                <a:gd name="T6" fmla="*/ 8 w 16"/>
                <a:gd name="T7" fmla="*/ 0 h 66"/>
                <a:gd name="T8" fmla="*/ 16 w 16"/>
                <a:gd name="T9" fmla="*/ 9 h 66"/>
                <a:gd name="T10" fmla="*/ 16 w 16"/>
                <a:gd name="T11" fmla="*/ 57 h 66"/>
                <a:gd name="T12" fmla="*/ 8 w 1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6">
                  <a:moveTo>
                    <a:pt x="8" y="66"/>
                  </a:moveTo>
                  <a:cubicBezTo>
                    <a:pt x="4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62"/>
                    <a:pt x="13" y="66"/>
                    <a:pt x="8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DCAB6E10-E83B-4ACC-BA3A-58AA9EEBF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849" y="2676995"/>
              <a:ext cx="118666" cy="0"/>
            </a:xfrm>
            <a:custGeom>
              <a:avLst/>
              <a:gdLst>
                <a:gd name="T0" fmla="*/ 0 w 92"/>
                <a:gd name="T1" fmla="*/ 92 w 92"/>
                <a:gd name="T2" fmla="*/ 0 w 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2">
                  <a:moveTo>
                    <a:pt x="0" y="0"/>
                  </a:moveTo>
                  <a:lnTo>
                    <a:pt x="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0" name="Line 13">
              <a:extLst>
                <a:ext uri="{FF2B5EF4-FFF2-40B4-BE49-F238E27FC236}">
                  <a16:creationId xmlns:a16="http://schemas.microsoft.com/office/drawing/2014/main" id="{D4B4838D-860E-4575-9320-E8FD42048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7849" y="2676995"/>
              <a:ext cx="118666" cy="0"/>
            </a:xfrm>
            <a:prstGeom prst="line">
              <a:avLst/>
            </a:pr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F25E089C-B491-4406-B9CF-254EE41B9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21" y="2667966"/>
              <a:ext cx="136723" cy="18058"/>
            </a:xfrm>
            <a:custGeom>
              <a:avLst/>
              <a:gdLst>
                <a:gd name="T0" fmla="*/ 170 w 182"/>
                <a:gd name="T1" fmla="*/ 24 h 24"/>
                <a:gd name="T2" fmla="*/ 12 w 182"/>
                <a:gd name="T3" fmla="*/ 24 h 24"/>
                <a:gd name="T4" fmla="*/ 0 w 182"/>
                <a:gd name="T5" fmla="*/ 12 h 24"/>
                <a:gd name="T6" fmla="*/ 12 w 182"/>
                <a:gd name="T7" fmla="*/ 0 h 24"/>
                <a:gd name="T8" fmla="*/ 170 w 182"/>
                <a:gd name="T9" fmla="*/ 0 h 24"/>
                <a:gd name="T10" fmla="*/ 182 w 182"/>
                <a:gd name="T11" fmla="*/ 12 h 24"/>
                <a:gd name="T12" fmla="*/ 170 w 18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24">
                  <a:moveTo>
                    <a:pt x="170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6" y="0"/>
                    <a:pt x="182" y="5"/>
                    <a:pt x="182" y="12"/>
                  </a:cubicBezTo>
                  <a:cubicBezTo>
                    <a:pt x="182" y="19"/>
                    <a:pt x="176" y="24"/>
                    <a:pt x="170" y="24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3F816BB6-F3C9-46A3-8ACD-1526E1C6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747" y="2551880"/>
              <a:ext cx="105767" cy="91579"/>
            </a:xfrm>
            <a:custGeom>
              <a:avLst/>
              <a:gdLst>
                <a:gd name="T0" fmla="*/ 57 w 142"/>
                <a:gd name="T1" fmla="*/ 121 h 121"/>
                <a:gd name="T2" fmla="*/ 57 w 142"/>
                <a:gd name="T3" fmla="*/ 121 h 121"/>
                <a:gd name="T4" fmla="*/ 46 w 142"/>
                <a:gd name="T5" fmla="*/ 115 h 121"/>
                <a:gd name="T6" fmla="*/ 5 w 142"/>
                <a:gd name="T7" fmla="*/ 60 h 121"/>
                <a:gd name="T8" fmla="*/ 8 w 142"/>
                <a:gd name="T9" fmla="*/ 40 h 121"/>
                <a:gd name="T10" fmla="*/ 27 w 142"/>
                <a:gd name="T11" fmla="*/ 43 h 121"/>
                <a:gd name="T12" fmla="*/ 57 w 142"/>
                <a:gd name="T13" fmla="*/ 84 h 121"/>
                <a:gd name="T14" fmla="*/ 115 w 142"/>
                <a:gd name="T15" fmla="*/ 8 h 121"/>
                <a:gd name="T16" fmla="*/ 135 w 142"/>
                <a:gd name="T17" fmla="*/ 5 h 121"/>
                <a:gd name="T18" fmla="*/ 138 w 142"/>
                <a:gd name="T19" fmla="*/ 25 h 121"/>
                <a:gd name="T20" fmla="*/ 68 w 142"/>
                <a:gd name="T21" fmla="*/ 116 h 121"/>
                <a:gd name="T22" fmla="*/ 57 w 142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121">
                  <a:moveTo>
                    <a:pt x="57" y="121"/>
                  </a:moveTo>
                  <a:cubicBezTo>
                    <a:pt x="57" y="121"/>
                    <a:pt x="57" y="121"/>
                    <a:pt x="57" y="121"/>
                  </a:cubicBezTo>
                  <a:cubicBezTo>
                    <a:pt x="53" y="121"/>
                    <a:pt x="48" y="119"/>
                    <a:pt x="46" y="11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0" y="53"/>
                    <a:pt x="1" y="45"/>
                    <a:pt x="8" y="40"/>
                  </a:cubicBezTo>
                  <a:cubicBezTo>
                    <a:pt x="14" y="35"/>
                    <a:pt x="23" y="37"/>
                    <a:pt x="27" y="4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20" y="1"/>
                    <a:pt x="129" y="0"/>
                    <a:pt x="135" y="5"/>
                  </a:cubicBezTo>
                  <a:cubicBezTo>
                    <a:pt x="141" y="10"/>
                    <a:pt x="142" y="18"/>
                    <a:pt x="138" y="25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6" y="119"/>
                    <a:pt x="61" y="121"/>
                    <a:pt x="57" y="1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3" name="Freeform 16">
              <a:extLst>
                <a:ext uri="{FF2B5EF4-FFF2-40B4-BE49-F238E27FC236}">
                  <a16:creationId xmlns:a16="http://schemas.microsoft.com/office/drawing/2014/main" id="{46B92036-1781-411D-9048-735FC95F01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9169" y="2430635"/>
              <a:ext cx="274737" cy="327620"/>
            </a:xfrm>
            <a:custGeom>
              <a:avLst/>
              <a:gdLst>
                <a:gd name="T0" fmla="*/ 337 w 367"/>
                <a:gd name="T1" fmla="*/ 434 h 434"/>
                <a:gd name="T2" fmla="*/ 31 w 367"/>
                <a:gd name="T3" fmla="*/ 434 h 434"/>
                <a:gd name="T4" fmla="*/ 0 w 367"/>
                <a:gd name="T5" fmla="*/ 403 h 434"/>
                <a:gd name="T6" fmla="*/ 0 w 367"/>
                <a:gd name="T7" fmla="*/ 31 h 434"/>
                <a:gd name="T8" fmla="*/ 31 w 367"/>
                <a:gd name="T9" fmla="*/ 0 h 434"/>
                <a:gd name="T10" fmla="*/ 337 w 367"/>
                <a:gd name="T11" fmla="*/ 0 h 434"/>
                <a:gd name="T12" fmla="*/ 367 w 367"/>
                <a:gd name="T13" fmla="*/ 31 h 434"/>
                <a:gd name="T14" fmla="*/ 367 w 367"/>
                <a:gd name="T15" fmla="*/ 403 h 434"/>
                <a:gd name="T16" fmla="*/ 337 w 367"/>
                <a:gd name="T17" fmla="*/ 434 h 434"/>
                <a:gd name="T18" fmla="*/ 31 w 367"/>
                <a:gd name="T19" fmla="*/ 28 h 434"/>
                <a:gd name="T20" fmla="*/ 28 w 367"/>
                <a:gd name="T21" fmla="*/ 31 h 434"/>
                <a:gd name="T22" fmla="*/ 28 w 367"/>
                <a:gd name="T23" fmla="*/ 403 h 434"/>
                <a:gd name="T24" fmla="*/ 31 w 367"/>
                <a:gd name="T25" fmla="*/ 406 h 434"/>
                <a:gd name="T26" fmla="*/ 337 w 367"/>
                <a:gd name="T27" fmla="*/ 406 h 434"/>
                <a:gd name="T28" fmla="*/ 339 w 367"/>
                <a:gd name="T29" fmla="*/ 403 h 434"/>
                <a:gd name="T30" fmla="*/ 339 w 367"/>
                <a:gd name="T31" fmla="*/ 31 h 434"/>
                <a:gd name="T32" fmla="*/ 337 w 367"/>
                <a:gd name="T33" fmla="*/ 28 h 434"/>
                <a:gd name="T34" fmla="*/ 31 w 367"/>
                <a:gd name="T35" fmla="*/ 2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7" h="434">
                  <a:moveTo>
                    <a:pt x="337" y="434"/>
                  </a:moveTo>
                  <a:cubicBezTo>
                    <a:pt x="31" y="434"/>
                    <a:pt x="31" y="434"/>
                    <a:pt x="31" y="434"/>
                  </a:cubicBezTo>
                  <a:cubicBezTo>
                    <a:pt x="14" y="434"/>
                    <a:pt x="0" y="420"/>
                    <a:pt x="0" y="40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54" y="0"/>
                    <a:pt x="367" y="14"/>
                    <a:pt x="367" y="31"/>
                  </a:cubicBezTo>
                  <a:cubicBezTo>
                    <a:pt x="367" y="403"/>
                    <a:pt x="367" y="403"/>
                    <a:pt x="367" y="403"/>
                  </a:cubicBezTo>
                  <a:cubicBezTo>
                    <a:pt x="367" y="420"/>
                    <a:pt x="354" y="434"/>
                    <a:pt x="337" y="434"/>
                  </a:cubicBezTo>
                  <a:close/>
                  <a:moveTo>
                    <a:pt x="31" y="28"/>
                  </a:moveTo>
                  <a:cubicBezTo>
                    <a:pt x="30" y="28"/>
                    <a:pt x="28" y="30"/>
                    <a:pt x="28" y="31"/>
                  </a:cubicBezTo>
                  <a:cubicBezTo>
                    <a:pt x="28" y="403"/>
                    <a:pt x="28" y="403"/>
                    <a:pt x="28" y="403"/>
                  </a:cubicBezTo>
                  <a:cubicBezTo>
                    <a:pt x="28" y="405"/>
                    <a:pt x="30" y="406"/>
                    <a:pt x="31" y="406"/>
                  </a:cubicBezTo>
                  <a:cubicBezTo>
                    <a:pt x="337" y="406"/>
                    <a:pt x="337" y="406"/>
                    <a:pt x="337" y="406"/>
                  </a:cubicBezTo>
                  <a:cubicBezTo>
                    <a:pt x="338" y="406"/>
                    <a:pt x="339" y="405"/>
                    <a:pt x="339" y="403"/>
                  </a:cubicBezTo>
                  <a:cubicBezTo>
                    <a:pt x="339" y="31"/>
                    <a:pt x="339" y="31"/>
                    <a:pt x="339" y="31"/>
                  </a:cubicBezTo>
                  <a:cubicBezTo>
                    <a:pt x="339" y="30"/>
                    <a:pt x="338" y="28"/>
                    <a:pt x="337" y="28"/>
                  </a:cubicBezTo>
                  <a:lnTo>
                    <a:pt x="31" y="28"/>
                  </a:ln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46B27635-275B-45C5-BBD8-72320DD46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71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2 w 43"/>
                <a:gd name="T3" fmla="*/ 43 h 43"/>
                <a:gd name="T4" fmla="*/ 22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2 w 43"/>
                <a:gd name="T11" fmla="*/ 0 h 43"/>
                <a:gd name="T12" fmla="*/ 22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4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5BBE4556-6524-47FE-B79D-B95C10E07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690" y="2442243"/>
              <a:ext cx="11609" cy="49014"/>
            </a:xfrm>
            <a:custGeom>
              <a:avLst/>
              <a:gdLst>
                <a:gd name="T0" fmla="*/ 9 w 17"/>
                <a:gd name="T1" fmla="*/ 66 h 66"/>
                <a:gd name="T2" fmla="*/ 0 w 17"/>
                <a:gd name="T3" fmla="*/ 57 h 66"/>
                <a:gd name="T4" fmla="*/ 0 w 17"/>
                <a:gd name="T5" fmla="*/ 9 h 66"/>
                <a:gd name="T6" fmla="*/ 9 w 17"/>
                <a:gd name="T7" fmla="*/ 0 h 66"/>
                <a:gd name="T8" fmla="*/ 17 w 17"/>
                <a:gd name="T9" fmla="*/ 9 h 66"/>
                <a:gd name="T10" fmla="*/ 17 w 17"/>
                <a:gd name="T11" fmla="*/ 57 h 66"/>
                <a:gd name="T12" fmla="*/ 9 w 1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6">
                  <a:moveTo>
                    <a:pt x="9" y="66"/>
                  </a:moveTo>
                  <a:cubicBezTo>
                    <a:pt x="4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62"/>
                    <a:pt x="13" y="66"/>
                    <a:pt x="9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64D10FEA-A2FA-4DBB-B423-E91A96F57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414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2 w 43"/>
                <a:gd name="T3" fmla="*/ 43 h 43"/>
                <a:gd name="T4" fmla="*/ 22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2 w 43"/>
                <a:gd name="T11" fmla="*/ 0 h 43"/>
                <a:gd name="T12" fmla="*/ 22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4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49191023-3AAD-4AFD-B050-309572FE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733" y="2442243"/>
              <a:ext cx="12898" cy="49014"/>
            </a:xfrm>
            <a:custGeom>
              <a:avLst/>
              <a:gdLst>
                <a:gd name="T0" fmla="*/ 8 w 16"/>
                <a:gd name="T1" fmla="*/ 66 h 66"/>
                <a:gd name="T2" fmla="*/ 0 w 16"/>
                <a:gd name="T3" fmla="*/ 57 h 66"/>
                <a:gd name="T4" fmla="*/ 0 w 16"/>
                <a:gd name="T5" fmla="*/ 9 h 66"/>
                <a:gd name="T6" fmla="*/ 8 w 16"/>
                <a:gd name="T7" fmla="*/ 0 h 66"/>
                <a:gd name="T8" fmla="*/ 16 w 16"/>
                <a:gd name="T9" fmla="*/ 9 h 66"/>
                <a:gd name="T10" fmla="*/ 16 w 16"/>
                <a:gd name="T11" fmla="*/ 57 h 66"/>
                <a:gd name="T12" fmla="*/ 8 w 1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6">
                  <a:moveTo>
                    <a:pt x="8" y="66"/>
                  </a:moveTo>
                  <a:cubicBezTo>
                    <a:pt x="3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9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62"/>
                    <a:pt x="12" y="66"/>
                    <a:pt x="8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C1355359-E24D-4DBF-8148-5514D4FE5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747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1 w 43"/>
                <a:gd name="T3" fmla="*/ 43 h 43"/>
                <a:gd name="T4" fmla="*/ 21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1 w 43"/>
                <a:gd name="T11" fmla="*/ 0 h 43"/>
                <a:gd name="T12" fmla="*/ 21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3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9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BB656BBB-91E0-499B-B549-D4F5400BF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066" y="2442243"/>
              <a:ext cx="11609" cy="49014"/>
            </a:xfrm>
            <a:custGeom>
              <a:avLst/>
              <a:gdLst>
                <a:gd name="T0" fmla="*/ 8 w 16"/>
                <a:gd name="T1" fmla="*/ 66 h 66"/>
                <a:gd name="T2" fmla="*/ 0 w 16"/>
                <a:gd name="T3" fmla="*/ 57 h 66"/>
                <a:gd name="T4" fmla="*/ 0 w 16"/>
                <a:gd name="T5" fmla="*/ 9 h 66"/>
                <a:gd name="T6" fmla="*/ 8 w 16"/>
                <a:gd name="T7" fmla="*/ 0 h 66"/>
                <a:gd name="T8" fmla="*/ 16 w 16"/>
                <a:gd name="T9" fmla="*/ 9 h 66"/>
                <a:gd name="T10" fmla="*/ 16 w 16"/>
                <a:gd name="T11" fmla="*/ 57 h 66"/>
                <a:gd name="T12" fmla="*/ 8 w 1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6">
                  <a:moveTo>
                    <a:pt x="8" y="66"/>
                  </a:moveTo>
                  <a:cubicBezTo>
                    <a:pt x="4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62"/>
                    <a:pt x="13" y="66"/>
                    <a:pt x="8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70" name="Freeform 23">
              <a:extLst>
                <a:ext uri="{FF2B5EF4-FFF2-40B4-BE49-F238E27FC236}">
                  <a16:creationId xmlns:a16="http://schemas.microsoft.com/office/drawing/2014/main" id="{BD342369-B9E8-47BC-A457-E1CAA3657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849" y="2676995"/>
              <a:ext cx="118666" cy="0"/>
            </a:xfrm>
            <a:custGeom>
              <a:avLst/>
              <a:gdLst>
                <a:gd name="T0" fmla="*/ 0 w 92"/>
                <a:gd name="T1" fmla="*/ 92 w 92"/>
                <a:gd name="T2" fmla="*/ 0 w 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2">
                  <a:moveTo>
                    <a:pt x="0" y="0"/>
                  </a:moveTo>
                  <a:lnTo>
                    <a:pt x="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71" name="Line 24">
              <a:extLst>
                <a:ext uri="{FF2B5EF4-FFF2-40B4-BE49-F238E27FC236}">
                  <a16:creationId xmlns:a16="http://schemas.microsoft.com/office/drawing/2014/main" id="{991EBD8E-8A9C-4E12-BC56-947666C3D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7849" y="2676995"/>
              <a:ext cx="118666" cy="0"/>
            </a:xfrm>
            <a:prstGeom prst="line">
              <a:avLst/>
            </a:pr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56D019E4-6D1F-4854-BD28-C5F8F7048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21" y="2667966"/>
              <a:ext cx="136723" cy="18058"/>
            </a:xfrm>
            <a:custGeom>
              <a:avLst/>
              <a:gdLst>
                <a:gd name="T0" fmla="*/ 170 w 182"/>
                <a:gd name="T1" fmla="*/ 24 h 24"/>
                <a:gd name="T2" fmla="*/ 12 w 182"/>
                <a:gd name="T3" fmla="*/ 24 h 24"/>
                <a:gd name="T4" fmla="*/ 0 w 182"/>
                <a:gd name="T5" fmla="*/ 12 h 24"/>
                <a:gd name="T6" fmla="*/ 12 w 182"/>
                <a:gd name="T7" fmla="*/ 0 h 24"/>
                <a:gd name="T8" fmla="*/ 170 w 182"/>
                <a:gd name="T9" fmla="*/ 0 h 24"/>
                <a:gd name="T10" fmla="*/ 182 w 182"/>
                <a:gd name="T11" fmla="*/ 12 h 24"/>
                <a:gd name="T12" fmla="*/ 170 w 18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24">
                  <a:moveTo>
                    <a:pt x="170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6" y="0"/>
                    <a:pt x="182" y="5"/>
                    <a:pt x="182" y="12"/>
                  </a:cubicBezTo>
                  <a:cubicBezTo>
                    <a:pt x="182" y="19"/>
                    <a:pt x="176" y="24"/>
                    <a:pt x="170" y="24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 dirty="0"/>
            </a:p>
          </p:txBody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6E23A008-6C42-461B-89E5-238581258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747" y="2551880"/>
              <a:ext cx="105767" cy="91579"/>
            </a:xfrm>
            <a:custGeom>
              <a:avLst/>
              <a:gdLst>
                <a:gd name="T0" fmla="*/ 57 w 142"/>
                <a:gd name="T1" fmla="*/ 121 h 121"/>
                <a:gd name="T2" fmla="*/ 57 w 142"/>
                <a:gd name="T3" fmla="*/ 121 h 121"/>
                <a:gd name="T4" fmla="*/ 46 w 142"/>
                <a:gd name="T5" fmla="*/ 115 h 121"/>
                <a:gd name="T6" fmla="*/ 5 w 142"/>
                <a:gd name="T7" fmla="*/ 60 h 121"/>
                <a:gd name="T8" fmla="*/ 8 w 142"/>
                <a:gd name="T9" fmla="*/ 40 h 121"/>
                <a:gd name="T10" fmla="*/ 27 w 142"/>
                <a:gd name="T11" fmla="*/ 43 h 121"/>
                <a:gd name="T12" fmla="*/ 57 w 142"/>
                <a:gd name="T13" fmla="*/ 84 h 121"/>
                <a:gd name="T14" fmla="*/ 115 w 142"/>
                <a:gd name="T15" fmla="*/ 8 h 121"/>
                <a:gd name="T16" fmla="*/ 135 w 142"/>
                <a:gd name="T17" fmla="*/ 5 h 121"/>
                <a:gd name="T18" fmla="*/ 138 w 142"/>
                <a:gd name="T19" fmla="*/ 25 h 121"/>
                <a:gd name="T20" fmla="*/ 68 w 142"/>
                <a:gd name="T21" fmla="*/ 116 h 121"/>
                <a:gd name="T22" fmla="*/ 57 w 142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121">
                  <a:moveTo>
                    <a:pt x="57" y="121"/>
                  </a:moveTo>
                  <a:cubicBezTo>
                    <a:pt x="57" y="121"/>
                    <a:pt x="57" y="121"/>
                    <a:pt x="57" y="121"/>
                  </a:cubicBezTo>
                  <a:cubicBezTo>
                    <a:pt x="53" y="121"/>
                    <a:pt x="48" y="119"/>
                    <a:pt x="46" y="11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0" y="53"/>
                    <a:pt x="1" y="45"/>
                    <a:pt x="8" y="40"/>
                  </a:cubicBezTo>
                  <a:cubicBezTo>
                    <a:pt x="14" y="35"/>
                    <a:pt x="23" y="37"/>
                    <a:pt x="27" y="4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20" y="1"/>
                    <a:pt x="129" y="0"/>
                    <a:pt x="135" y="5"/>
                  </a:cubicBezTo>
                  <a:cubicBezTo>
                    <a:pt x="141" y="10"/>
                    <a:pt x="142" y="18"/>
                    <a:pt x="138" y="25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6" y="119"/>
                    <a:pt x="61" y="121"/>
                    <a:pt x="57" y="1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</p:grpSp>
      <p:sp>
        <p:nvSpPr>
          <p:cNvPr id="174" name="부제목 2">
            <a:extLst>
              <a:ext uri="{FF2B5EF4-FFF2-40B4-BE49-F238E27FC236}">
                <a16:creationId xmlns:a16="http://schemas.microsoft.com/office/drawing/2014/main" id="{67FC83B4-48E6-4A46-B51A-1B9907481CF6}"/>
              </a:ext>
            </a:extLst>
          </p:cNvPr>
          <p:cNvSpPr txBox="1">
            <a:spLocks/>
          </p:cNvSpPr>
          <p:nvPr/>
        </p:nvSpPr>
        <p:spPr>
          <a:xfrm>
            <a:off x="5401141" y="3351867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01</a:t>
            </a:r>
          </a:p>
        </p:txBody>
      </p:sp>
      <p:sp>
        <p:nvSpPr>
          <p:cNvPr id="175" name="부제목 2">
            <a:extLst>
              <a:ext uri="{FF2B5EF4-FFF2-40B4-BE49-F238E27FC236}">
                <a16:creationId xmlns:a16="http://schemas.microsoft.com/office/drawing/2014/main" id="{971718AC-A21B-4602-87A5-92BCE8DABFA0}"/>
              </a:ext>
            </a:extLst>
          </p:cNvPr>
          <p:cNvSpPr txBox="1">
            <a:spLocks/>
          </p:cNvSpPr>
          <p:nvPr/>
        </p:nvSpPr>
        <p:spPr>
          <a:xfrm>
            <a:off x="6080062" y="3808050"/>
            <a:ext cx="1357551" cy="348557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설계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2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3987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01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설계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66FE8A-9FD2-481A-B344-EF0EF1857658}"/>
              </a:ext>
            </a:extLst>
          </p:cNvPr>
          <p:cNvSpPr/>
          <p:nvPr/>
        </p:nvSpPr>
        <p:spPr>
          <a:xfrm>
            <a:off x="923925" y="1470091"/>
            <a:ext cx="3248025" cy="394629"/>
          </a:xfrm>
          <a:prstGeom prst="rect">
            <a:avLst/>
          </a:prstGeom>
          <a:solidFill>
            <a:srgbClr val="B2E0DB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- End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5D6C56-8823-472C-9B5A-40B957554246}"/>
              </a:ext>
            </a:extLst>
          </p:cNvPr>
          <p:cNvSpPr/>
          <p:nvPr/>
        </p:nvSpPr>
        <p:spPr>
          <a:xfrm>
            <a:off x="4768296" y="1470089"/>
            <a:ext cx="6396038" cy="394630"/>
          </a:xfrm>
          <a:prstGeom prst="rect">
            <a:avLst/>
          </a:prstGeom>
          <a:solidFill>
            <a:srgbClr val="B2E0DB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 - End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C90E7D-49C3-400C-AA71-BD9829C761DB}"/>
              </a:ext>
            </a:extLst>
          </p:cNvPr>
          <p:cNvSpPr/>
          <p:nvPr/>
        </p:nvSpPr>
        <p:spPr>
          <a:xfrm>
            <a:off x="923925" y="2209897"/>
            <a:ext cx="881579" cy="3647405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085F27-9968-4FFB-A21E-96A43A5F36A4}"/>
              </a:ext>
            </a:extLst>
          </p:cNvPr>
          <p:cNvSpPr/>
          <p:nvPr/>
        </p:nvSpPr>
        <p:spPr>
          <a:xfrm>
            <a:off x="2205554" y="2209897"/>
            <a:ext cx="1966396" cy="680168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Layer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23F972-FA07-468E-ADEB-0D7260E4DDC9}"/>
              </a:ext>
            </a:extLst>
          </p:cNvPr>
          <p:cNvSpPr/>
          <p:nvPr/>
        </p:nvSpPr>
        <p:spPr>
          <a:xfrm>
            <a:off x="2205554" y="4139849"/>
            <a:ext cx="1966396" cy="1656008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 Word Controller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21795E-70CB-441A-A227-D57C7657322A}"/>
              </a:ext>
            </a:extLst>
          </p:cNvPr>
          <p:cNvSpPr/>
          <p:nvPr/>
        </p:nvSpPr>
        <p:spPr>
          <a:xfrm>
            <a:off x="2453720" y="4962997"/>
            <a:ext cx="1523484" cy="728662"/>
          </a:xfrm>
          <a:prstGeom prst="rect">
            <a:avLst/>
          </a:prstGeom>
          <a:solidFill>
            <a:schemeClr val="bg1"/>
          </a:solidFill>
          <a:ln w="190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 Library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2A01C27-11E4-49FB-9392-6006198176E7}"/>
              </a:ext>
            </a:extLst>
          </p:cNvPr>
          <p:cNvSpPr/>
          <p:nvPr/>
        </p:nvSpPr>
        <p:spPr>
          <a:xfrm>
            <a:off x="2205554" y="3174873"/>
            <a:ext cx="1966396" cy="680168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Library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4CA6668-B88C-4EA4-A94D-47967CDF9C2B}"/>
              </a:ext>
            </a:extLst>
          </p:cNvPr>
          <p:cNvSpPr/>
          <p:nvPr/>
        </p:nvSpPr>
        <p:spPr>
          <a:xfrm>
            <a:off x="4768295" y="2209897"/>
            <a:ext cx="6396038" cy="717142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78919BC-A107-4835-A6CC-08412C7107A4}"/>
              </a:ext>
            </a:extLst>
          </p:cNvPr>
          <p:cNvSpPr/>
          <p:nvPr/>
        </p:nvSpPr>
        <p:spPr>
          <a:xfrm>
            <a:off x="4768295" y="3200983"/>
            <a:ext cx="6396038" cy="717142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Analysis Emotion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7C339C9-A4EF-495A-A488-B7ADDB74D1FB}"/>
              </a:ext>
            </a:extLst>
          </p:cNvPr>
          <p:cNvSpPr/>
          <p:nvPr/>
        </p:nvSpPr>
        <p:spPr>
          <a:xfrm>
            <a:off x="4768296" y="4139849"/>
            <a:ext cx="6396038" cy="1656008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 Recognition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9C508F-5FA8-4A40-AB62-2DAB6D65B69F}"/>
              </a:ext>
            </a:extLst>
          </p:cNvPr>
          <p:cNvSpPr/>
          <p:nvPr/>
        </p:nvSpPr>
        <p:spPr>
          <a:xfrm>
            <a:off x="5041466" y="4718833"/>
            <a:ext cx="5901566" cy="404948"/>
          </a:xfrm>
          <a:prstGeom prst="rect">
            <a:avLst/>
          </a:prstGeom>
          <a:solidFill>
            <a:schemeClr val="bg1"/>
          </a:solidFill>
          <a:ln w="190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Recognition Search contents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4E275D1-0EB1-4721-9ABB-433EA9EDCCC0}"/>
              </a:ext>
            </a:extLst>
          </p:cNvPr>
          <p:cNvSpPr/>
          <p:nvPr/>
        </p:nvSpPr>
        <p:spPr>
          <a:xfrm>
            <a:off x="5041466" y="5257345"/>
            <a:ext cx="5901566" cy="404948"/>
          </a:xfrm>
          <a:prstGeom prst="rect">
            <a:avLst/>
          </a:prstGeom>
          <a:solidFill>
            <a:schemeClr val="bg1"/>
          </a:solidFill>
          <a:ln w="190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 Results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87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3987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01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설계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5D6C56-8823-472C-9B5A-40B957554246}"/>
              </a:ext>
            </a:extLst>
          </p:cNvPr>
          <p:cNvSpPr/>
          <p:nvPr/>
        </p:nvSpPr>
        <p:spPr>
          <a:xfrm>
            <a:off x="1168819" y="1470089"/>
            <a:ext cx="9854358" cy="325186"/>
          </a:xfrm>
          <a:prstGeom prst="rect">
            <a:avLst/>
          </a:prstGeom>
          <a:solidFill>
            <a:srgbClr val="B2E0DB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 - End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DEF5F7-F0E0-4464-B724-0B04ECDB4826}"/>
              </a:ext>
            </a:extLst>
          </p:cNvPr>
          <p:cNvSpPr/>
          <p:nvPr/>
        </p:nvSpPr>
        <p:spPr>
          <a:xfrm>
            <a:off x="1238864" y="2393301"/>
            <a:ext cx="2400072" cy="629666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Upper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Category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EFC3B3-D5E2-41BB-B7A6-7711D76D7D6B}"/>
              </a:ext>
            </a:extLst>
          </p:cNvPr>
          <p:cNvSpPr/>
          <p:nvPr/>
        </p:nvSpPr>
        <p:spPr>
          <a:xfrm>
            <a:off x="1231720" y="3287662"/>
            <a:ext cx="2400072" cy="629666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Lower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Category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BBB75A-2B36-4F9B-BF7C-B9B0F1657D78}"/>
              </a:ext>
            </a:extLst>
          </p:cNvPr>
          <p:cNvSpPr/>
          <p:nvPr/>
        </p:nvSpPr>
        <p:spPr>
          <a:xfrm>
            <a:off x="6509287" y="3233291"/>
            <a:ext cx="2244065" cy="629666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Relation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49FD85-6AEF-407B-954E-A7F5F4C5F93B}"/>
              </a:ext>
            </a:extLst>
          </p:cNvPr>
          <p:cNvSpPr/>
          <p:nvPr/>
        </p:nvSpPr>
        <p:spPr>
          <a:xfrm>
            <a:off x="6509286" y="5023334"/>
            <a:ext cx="2244065" cy="629666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Morpheme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6CF93A-6D11-487B-A61F-615D146F2A56}"/>
              </a:ext>
            </a:extLst>
          </p:cNvPr>
          <p:cNvSpPr/>
          <p:nvPr/>
        </p:nvSpPr>
        <p:spPr>
          <a:xfrm>
            <a:off x="1224955" y="4182023"/>
            <a:ext cx="2400072" cy="629666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Information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EA348A-83BD-413F-82F5-401A62B73F57}"/>
              </a:ext>
            </a:extLst>
          </p:cNvPr>
          <p:cNvSpPr/>
          <p:nvPr/>
        </p:nvSpPr>
        <p:spPr>
          <a:xfrm>
            <a:off x="1224955" y="5071874"/>
            <a:ext cx="2400072" cy="629666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App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7AB72C-9B56-4E32-BE3C-DE9AC7A060BB}"/>
              </a:ext>
            </a:extLst>
          </p:cNvPr>
          <p:cNvSpPr/>
          <p:nvPr/>
        </p:nvSpPr>
        <p:spPr>
          <a:xfrm>
            <a:off x="6509287" y="4127126"/>
            <a:ext cx="2244065" cy="629666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Relation App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B4266-6351-41CC-93D2-F819AF169CBA}"/>
              </a:ext>
            </a:extLst>
          </p:cNvPr>
          <p:cNvSpPr/>
          <p:nvPr/>
        </p:nvSpPr>
        <p:spPr>
          <a:xfrm>
            <a:off x="2352977" y="1969777"/>
            <a:ext cx="7486045" cy="361979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DC8107A-059F-4F23-B009-E01899CCB7A9}"/>
              </a:ext>
            </a:extLst>
          </p:cNvPr>
          <p:cNvSpPr/>
          <p:nvPr/>
        </p:nvSpPr>
        <p:spPr>
          <a:xfrm>
            <a:off x="5629009" y="2485801"/>
            <a:ext cx="933979" cy="423848"/>
          </a:xfrm>
          <a:prstGeom prst="downArrow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D7DEB5-BBDE-48BF-886E-B7CB45E20C41}"/>
              </a:ext>
            </a:extLst>
          </p:cNvPr>
          <p:cNvSpPr/>
          <p:nvPr/>
        </p:nvSpPr>
        <p:spPr>
          <a:xfrm>
            <a:off x="4422208" y="3243077"/>
            <a:ext cx="1308563" cy="2356389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Workbench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(MySQL)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D7A792-CBC5-4AE8-9621-257B84AB329B}"/>
              </a:ext>
            </a:extLst>
          </p:cNvPr>
          <p:cNvSpPr/>
          <p:nvPr/>
        </p:nvSpPr>
        <p:spPr>
          <a:xfrm>
            <a:off x="9536625" y="3211301"/>
            <a:ext cx="939159" cy="1545490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91D0E2-913D-4F6A-AE1A-AAC39D8AD295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638936" y="2708134"/>
            <a:ext cx="783272" cy="1713138"/>
          </a:xfrm>
          <a:prstGeom prst="straightConnector1">
            <a:avLst/>
          </a:prstGeom>
          <a:ln w="285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7AD7585-045F-4E05-9BF4-9D591B04B6AF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631792" y="3602495"/>
            <a:ext cx="790416" cy="818777"/>
          </a:xfrm>
          <a:prstGeom prst="straightConnector1">
            <a:avLst/>
          </a:prstGeom>
          <a:ln w="285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8B9E0FC-1257-4D79-BE04-D3AEAA85701E}"/>
              </a:ext>
            </a:extLst>
          </p:cNvPr>
          <p:cNvCxnSpPr>
            <a:cxnSpLocks/>
            <a:stCxn id="55" idx="3"/>
            <a:endCxn id="19" idx="1"/>
          </p:cNvCxnSpPr>
          <p:nvPr/>
        </p:nvCxnSpPr>
        <p:spPr>
          <a:xfrm flipV="1">
            <a:off x="3625027" y="4421272"/>
            <a:ext cx="797181" cy="75584"/>
          </a:xfrm>
          <a:prstGeom prst="straightConnector1">
            <a:avLst/>
          </a:prstGeom>
          <a:ln w="285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525F49-EB09-44CE-AB32-7E9A3999C3A7}"/>
              </a:ext>
            </a:extLst>
          </p:cNvPr>
          <p:cNvCxnSpPr>
            <a:cxnSpLocks/>
            <a:stCxn id="56" idx="3"/>
            <a:endCxn id="19" idx="1"/>
          </p:cNvCxnSpPr>
          <p:nvPr/>
        </p:nvCxnSpPr>
        <p:spPr>
          <a:xfrm flipV="1">
            <a:off x="3625027" y="4421272"/>
            <a:ext cx="797181" cy="965435"/>
          </a:xfrm>
          <a:prstGeom prst="straightConnector1">
            <a:avLst/>
          </a:prstGeom>
          <a:ln w="285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9DE504-B620-4CD2-9D29-79161853A18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753352" y="3548124"/>
            <a:ext cx="783273" cy="435922"/>
          </a:xfrm>
          <a:prstGeom prst="straightConnector1">
            <a:avLst/>
          </a:prstGeom>
          <a:ln w="285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CA3B54-CE1F-4273-832A-CC3EE678162D}"/>
              </a:ext>
            </a:extLst>
          </p:cNvPr>
          <p:cNvCxnSpPr>
            <a:cxnSpLocks/>
            <a:stCxn id="59" idx="3"/>
            <a:endCxn id="20" idx="1"/>
          </p:cNvCxnSpPr>
          <p:nvPr/>
        </p:nvCxnSpPr>
        <p:spPr>
          <a:xfrm flipV="1">
            <a:off x="8753352" y="3984046"/>
            <a:ext cx="783273" cy="457913"/>
          </a:xfrm>
          <a:prstGeom prst="straightConnector1">
            <a:avLst/>
          </a:prstGeom>
          <a:ln w="285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66AA8C-5215-46AE-AA02-E6BDC1F2285F}"/>
              </a:ext>
            </a:extLst>
          </p:cNvPr>
          <p:cNvSpPr/>
          <p:nvPr/>
        </p:nvSpPr>
        <p:spPr>
          <a:xfrm>
            <a:off x="9536625" y="5023334"/>
            <a:ext cx="1327072" cy="642236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JSON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533579-E8F2-4FAE-88DE-A09FB75AEF41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8753351" y="5338167"/>
            <a:ext cx="783274" cy="6285"/>
          </a:xfrm>
          <a:prstGeom prst="straightConnector1">
            <a:avLst/>
          </a:prstGeom>
          <a:ln w="285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589B22-7199-4F32-AB97-2CD71BC2C329}"/>
              </a:ext>
            </a:extLst>
          </p:cNvPr>
          <p:cNvSpPr/>
          <p:nvPr/>
        </p:nvSpPr>
        <p:spPr>
          <a:xfrm>
            <a:off x="1224955" y="5961725"/>
            <a:ext cx="2400072" cy="554506"/>
          </a:xfrm>
          <a:prstGeom prst="rect">
            <a:avLst/>
          </a:prstGeom>
          <a:solidFill>
            <a:schemeClr val="bg1"/>
          </a:solidFill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Emotion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9B9024-F5C0-4DF4-895F-F035F80D55D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625027" y="4421272"/>
            <a:ext cx="797181" cy="1832842"/>
          </a:xfrm>
          <a:prstGeom prst="straightConnector1">
            <a:avLst/>
          </a:prstGeom>
          <a:ln w="28575">
            <a:solidFill>
              <a:srgbClr val="46AC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2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08D568-C1E2-4470-A793-159039CBAA7B}"/>
              </a:ext>
            </a:extLst>
          </p:cNvPr>
          <p:cNvGrpSpPr/>
          <p:nvPr/>
        </p:nvGrpSpPr>
        <p:grpSpPr>
          <a:xfrm>
            <a:off x="3639468" y="1421871"/>
            <a:ext cx="2346021" cy="4014257"/>
            <a:chOff x="3595925" y="1421871"/>
            <a:chExt cx="2346021" cy="4014257"/>
          </a:xfrm>
        </p:grpSpPr>
        <p:sp>
          <p:nvSpPr>
            <p:cNvPr id="27" name="양쪽 모서리가 둥근 사각형 46">
              <a:extLst>
                <a:ext uri="{FF2B5EF4-FFF2-40B4-BE49-F238E27FC236}">
                  <a16:creationId xmlns:a16="http://schemas.microsoft.com/office/drawing/2014/main" id="{F53FE413-FAD9-486F-B42E-A9933FFFC36A}"/>
                </a:ext>
              </a:extLst>
            </p:cNvPr>
            <p:cNvSpPr/>
            <p:nvPr/>
          </p:nvSpPr>
          <p:spPr>
            <a:xfrm rot="16200000">
              <a:off x="2761807" y="2255989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7CCAC1"/>
              </a:solidFill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84BEE0F-9927-4D0D-B719-6FFEB65C194C}"/>
                </a:ext>
              </a:extLst>
            </p:cNvPr>
            <p:cNvGrpSpPr/>
            <p:nvPr/>
          </p:nvGrpSpPr>
          <p:grpSpPr>
            <a:xfrm>
              <a:off x="3753848" y="1675163"/>
              <a:ext cx="216000" cy="157689"/>
              <a:chOff x="444218" y="523875"/>
              <a:chExt cx="216000" cy="157689"/>
            </a:xfrm>
          </p:grpSpPr>
          <p:sp>
            <p:nvSpPr>
              <p:cNvPr id="29" name="모서리가 둥근 직사각형 48">
                <a:extLst>
                  <a:ext uri="{FF2B5EF4-FFF2-40B4-BE49-F238E27FC236}">
                    <a16:creationId xmlns:a16="http://schemas.microsoft.com/office/drawing/2014/main" id="{5196BE23-F262-429D-8F3E-0C6FBB7E287F}"/>
                  </a:ext>
                </a:extLst>
              </p:cNvPr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모서리가 둥근 직사각형 49">
                <a:extLst>
                  <a:ext uri="{FF2B5EF4-FFF2-40B4-BE49-F238E27FC236}">
                    <a16:creationId xmlns:a16="http://schemas.microsoft.com/office/drawing/2014/main" id="{2B4C5424-D531-4CEC-8BE8-C385239C1C73}"/>
                  </a:ext>
                </a:extLst>
              </p:cNvPr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모서리가 둥근 직사각형 50">
                <a:extLst>
                  <a:ext uri="{FF2B5EF4-FFF2-40B4-BE49-F238E27FC236}">
                    <a16:creationId xmlns:a16="http://schemas.microsoft.com/office/drawing/2014/main" id="{A254C379-0199-420D-A45A-E6824279B7CD}"/>
                  </a:ext>
                </a:extLst>
              </p:cNvPr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2AEC1CE-3A0F-494E-9480-DF55148FE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64854"/>
              </p:ext>
            </p:extLst>
          </p:nvPr>
        </p:nvGraphicFramePr>
        <p:xfrm>
          <a:off x="3639467" y="2957832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모서리가 둥근 직사각형 34">
            <a:extLst>
              <a:ext uri="{FF2B5EF4-FFF2-40B4-BE49-F238E27FC236}">
                <a16:creationId xmlns:a16="http://schemas.microsoft.com/office/drawing/2014/main" id="{F315909B-BCF8-4874-B3F1-29517C1D22ED}"/>
              </a:ext>
            </a:extLst>
          </p:cNvPr>
          <p:cNvSpPr/>
          <p:nvPr/>
        </p:nvSpPr>
        <p:spPr>
          <a:xfrm>
            <a:off x="5017966" y="1421871"/>
            <a:ext cx="3450809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rgbClr val="BBE3DE"/>
              </a:gs>
              <a:gs pos="100000">
                <a:srgbClr val="46ACA1"/>
              </a:gs>
            </a:gsLst>
            <a:lin ang="2700000" scaled="1"/>
          </a:gradFill>
          <a:ln w="28575">
            <a:solidFill>
              <a:srgbClr val="7CCAC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1E3F59-E433-439B-B3D5-16D575D06691}"/>
              </a:ext>
            </a:extLst>
          </p:cNvPr>
          <p:cNvGrpSpPr/>
          <p:nvPr/>
        </p:nvGrpSpPr>
        <p:grpSpPr>
          <a:xfrm>
            <a:off x="3739749" y="3658140"/>
            <a:ext cx="352259" cy="352259"/>
            <a:chOff x="3696206" y="3658140"/>
            <a:chExt cx="352259" cy="352259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9800CD7-05BD-4EEF-8F7A-4B1DFEF28E2B}"/>
                </a:ext>
              </a:extLst>
            </p:cNvPr>
            <p:cNvSpPr/>
            <p:nvPr/>
          </p:nvSpPr>
          <p:spPr>
            <a:xfrm>
              <a:off x="3696206" y="3658140"/>
              <a:ext cx="352259" cy="352259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85EE62A-AEF2-4ADC-86FD-D8D47349BEDE}"/>
                </a:ext>
              </a:extLst>
            </p:cNvPr>
            <p:cNvGrpSpPr/>
            <p:nvPr/>
          </p:nvGrpSpPr>
          <p:grpSpPr>
            <a:xfrm>
              <a:off x="3786003" y="3766551"/>
              <a:ext cx="172186" cy="121456"/>
              <a:chOff x="5356225" y="2911475"/>
              <a:chExt cx="1476376" cy="1041401"/>
            </a:xfrm>
            <a:solidFill>
              <a:srgbClr val="1A3E3A"/>
            </a:solidFill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4D9CCA47-DF7B-4311-876A-3D86644A23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56225" y="3351213"/>
                <a:ext cx="407988" cy="601663"/>
              </a:xfrm>
              <a:custGeom>
                <a:avLst/>
                <a:gdLst>
                  <a:gd name="T0" fmla="*/ 92 w 108"/>
                  <a:gd name="T1" fmla="*/ 158 h 158"/>
                  <a:gd name="T2" fmla="*/ 16 w 108"/>
                  <a:gd name="T3" fmla="*/ 158 h 158"/>
                  <a:gd name="T4" fmla="*/ 0 w 108"/>
                  <a:gd name="T5" fmla="*/ 142 h 158"/>
                  <a:gd name="T6" fmla="*/ 0 w 108"/>
                  <a:gd name="T7" fmla="*/ 16 h 158"/>
                  <a:gd name="T8" fmla="*/ 16 w 108"/>
                  <a:gd name="T9" fmla="*/ 0 h 158"/>
                  <a:gd name="T10" fmla="*/ 92 w 108"/>
                  <a:gd name="T11" fmla="*/ 0 h 158"/>
                  <a:gd name="T12" fmla="*/ 108 w 108"/>
                  <a:gd name="T13" fmla="*/ 16 h 158"/>
                  <a:gd name="T14" fmla="*/ 108 w 108"/>
                  <a:gd name="T15" fmla="*/ 142 h 158"/>
                  <a:gd name="T16" fmla="*/ 92 w 108"/>
                  <a:gd name="T17" fmla="*/ 158 h 158"/>
                  <a:gd name="T18" fmla="*/ 32 w 108"/>
                  <a:gd name="T19" fmla="*/ 126 h 158"/>
                  <a:gd name="T20" fmla="*/ 76 w 108"/>
                  <a:gd name="T21" fmla="*/ 126 h 158"/>
                  <a:gd name="T22" fmla="*/ 76 w 108"/>
                  <a:gd name="T23" fmla="*/ 32 h 158"/>
                  <a:gd name="T24" fmla="*/ 32 w 108"/>
                  <a:gd name="T25" fmla="*/ 32 h 158"/>
                  <a:gd name="T26" fmla="*/ 32 w 108"/>
                  <a:gd name="T27" fmla="*/ 12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58">
                    <a:moveTo>
                      <a:pt x="92" y="158"/>
                    </a:move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0" y="151"/>
                      <a:pt x="0" y="14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51"/>
                      <a:pt x="101" y="158"/>
                      <a:pt x="92" y="158"/>
                    </a:cubicBezTo>
                    <a:close/>
                    <a:moveTo>
                      <a:pt x="32" y="126"/>
                    </a:moveTo>
                    <a:cubicBezTo>
                      <a:pt x="76" y="126"/>
                      <a:pt x="76" y="126"/>
                      <a:pt x="76" y="126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25B7F89C-83C1-4BA6-A137-B2CEBB011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136900"/>
                <a:ext cx="407988" cy="815975"/>
              </a:xfrm>
              <a:custGeom>
                <a:avLst/>
                <a:gdLst>
                  <a:gd name="T0" fmla="*/ 92 w 108"/>
                  <a:gd name="T1" fmla="*/ 214 h 214"/>
                  <a:gd name="T2" fmla="*/ 16 w 108"/>
                  <a:gd name="T3" fmla="*/ 214 h 214"/>
                  <a:gd name="T4" fmla="*/ 0 w 108"/>
                  <a:gd name="T5" fmla="*/ 198 h 214"/>
                  <a:gd name="T6" fmla="*/ 0 w 108"/>
                  <a:gd name="T7" fmla="*/ 16 h 214"/>
                  <a:gd name="T8" fmla="*/ 16 w 108"/>
                  <a:gd name="T9" fmla="*/ 0 h 214"/>
                  <a:gd name="T10" fmla="*/ 92 w 108"/>
                  <a:gd name="T11" fmla="*/ 0 h 214"/>
                  <a:gd name="T12" fmla="*/ 108 w 108"/>
                  <a:gd name="T13" fmla="*/ 16 h 214"/>
                  <a:gd name="T14" fmla="*/ 108 w 108"/>
                  <a:gd name="T15" fmla="*/ 198 h 214"/>
                  <a:gd name="T16" fmla="*/ 92 w 108"/>
                  <a:gd name="T17" fmla="*/ 214 h 214"/>
                  <a:gd name="T18" fmla="*/ 32 w 108"/>
                  <a:gd name="T19" fmla="*/ 182 h 214"/>
                  <a:gd name="T20" fmla="*/ 76 w 108"/>
                  <a:gd name="T21" fmla="*/ 182 h 214"/>
                  <a:gd name="T22" fmla="*/ 76 w 108"/>
                  <a:gd name="T23" fmla="*/ 32 h 214"/>
                  <a:gd name="T24" fmla="*/ 32 w 108"/>
                  <a:gd name="T25" fmla="*/ 32 h 214"/>
                  <a:gd name="T26" fmla="*/ 32 w 108"/>
                  <a:gd name="T27" fmla="*/ 182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14">
                    <a:moveTo>
                      <a:pt x="92" y="214"/>
                    </a:moveTo>
                    <a:cubicBezTo>
                      <a:pt x="16" y="214"/>
                      <a:pt x="16" y="214"/>
                      <a:pt x="16" y="214"/>
                    </a:cubicBezTo>
                    <a:cubicBezTo>
                      <a:pt x="7" y="214"/>
                      <a:pt x="0" y="207"/>
                      <a:pt x="0" y="19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98"/>
                      <a:pt x="108" y="198"/>
                      <a:pt x="108" y="198"/>
                    </a:cubicBezTo>
                    <a:cubicBezTo>
                      <a:pt x="108" y="207"/>
                      <a:pt x="101" y="214"/>
                      <a:pt x="92" y="214"/>
                    </a:cubicBezTo>
                    <a:close/>
                    <a:moveTo>
                      <a:pt x="32" y="182"/>
                    </a:moveTo>
                    <a:cubicBezTo>
                      <a:pt x="76" y="182"/>
                      <a:pt x="76" y="182"/>
                      <a:pt x="76" y="182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428E8A26-6547-423F-ABDD-7A7FF52ACD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4613" y="2911475"/>
                <a:ext cx="407988" cy="1041400"/>
              </a:xfrm>
              <a:custGeom>
                <a:avLst/>
                <a:gdLst>
                  <a:gd name="T0" fmla="*/ 92 w 108"/>
                  <a:gd name="T1" fmla="*/ 273 h 273"/>
                  <a:gd name="T2" fmla="*/ 16 w 108"/>
                  <a:gd name="T3" fmla="*/ 273 h 273"/>
                  <a:gd name="T4" fmla="*/ 0 w 108"/>
                  <a:gd name="T5" fmla="*/ 257 h 273"/>
                  <a:gd name="T6" fmla="*/ 0 w 108"/>
                  <a:gd name="T7" fmla="*/ 16 h 273"/>
                  <a:gd name="T8" fmla="*/ 16 w 108"/>
                  <a:gd name="T9" fmla="*/ 0 h 273"/>
                  <a:gd name="T10" fmla="*/ 92 w 108"/>
                  <a:gd name="T11" fmla="*/ 0 h 273"/>
                  <a:gd name="T12" fmla="*/ 108 w 108"/>
                  <a:gd name="T13" fmla="*/ 16 h 273"/>
                  <a:gd name="T14" fmla="*/ 108 w 108"/>
                  <a:gd name="T15" fmla="*/ 257 h 273"/>
                  <a:gd name="T16" fmla="*/ 92 w 108"/>
                  <a:gd name="T17" fmla="*/ 273 h 273"/>
                  <a:gd name="T18" fmla="*/ 32 w 108"/>
                  <a:gd name="T19" fmla="*/ 241 h 273"/>
                  <a:gd name="T20" fmla="*/ 76 w 108"/>
                  <a:gd name="T21" fmla="*/ 241 h 273"/>
                  <a:gd name="T22" fmla="*/ 76 w 108"/>
                  <a:gd name="T23" fmla="*/ 32 h 273"/>
                  <a:gd name="T24" fmla="*/ 32 w 108"/>
                  <a:gd name="T25" fmla="*/ 32 h 273"/>
                  <a:gd name="T26" fmla="*/ 32 w 108"/>
                  <a:gd name="T27" fmla="*/ 241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73">
                    <a:moveTo>
                      <a:pt x="92" y="273"/>
                    </a:moveTo>
                    <a:cubicBezTo>
                      <a:pt x="16" y="273"/>
                      <a:pt x="16" y="273"/>
                      <a:pt x="16" y="273"/>
                    </a:cubicBezTo>
                    <a:cubicBezTo>
                      <a:pt x="7" y="273"/>
                      <a:pt x="0" y="266"/>
                      <a:pt x="0" y="25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0" y="0"/>
                      <a:pt x="108" y="7"/>
                      <a:pt x="108" y="16"/>
                    </a:cubicBezTo>
                    <a:cubicBezTo>
                      <a:pt x="108" y="257"/>
                      <a:pt x="108" y="257"/>
                      <a:pt x="108" y="257"/>
                    </a:cubicBezTo>
                    <a:cubicBezTo>
                      <a:pt x="108" y="266"/>
                      <a:pt x="100" y="273"/>
                      <a:pt x="92" y="273"/>
                    </a:cubicBezTo>
                    <a:close/>
                    <a:moveTo>
                      <a:pt x="32" y="241"/>
                    </a:moveTo>
                    <a:cubicBezTo>
                      <a:pt x="76" y="241"/>
                      <a:pt x="76" y="241"/>
                      <a:pt x="76" y="241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60DC3E-BF6C-4EEB-9D0B-1200AB1BE1AF}"/>
              </a:ext>
            </a:extLst>
          </p:cNvPr>
          <p:cNvGrpSpPr/>
          <p:nvPr/>
        </p:nvGrpSpPr>
        <p:grpSpPr>
          <a:xfrm>
            <a:off x="3732252" y="3052998"/>
            <a:ext cx="352258" cy="352258"/>
            <a:chOff x="3688709" y="3052998"/>
            <a:chExt cx="352258" cy="352258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78B216A-51DA-48DE-975D-833C1BF43BE6}"/>
                </a:ext>
              </a:extLst>
            </p:cNvPr>
            <p:cNvSpPr/>
            <p:nvPr/>
          </p:nvSpPr>
          <p:spPr>
            <a:xfrm>
              <a:off x="3688709" y="3052998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C4C00F34-81EF-4719-84E4-431282B85E27}"/>
                </a:ext>
              </a:extLst>
            </p:cNvPr>
            <p:cNvGrpSpPr/>
            <p:nvPr/>
          </p:nvGrpSpPr>
          <p:grpSpPr>
            <a:xfrm>
              <a:off x="3783018" y="3117352"/>
              <a:ext cx="163642" cy="209571"/>
              <a:chOff x="5330825" y="2451100"/>
              <a:chExt cx="1527175" cy="1955801"/>
            </a:xfrm>
            <a:solidFill>
              <a:srgbClr val="1A3E3A"/>
            </a:solidFill>
          </p:grpSpPr>
          <p:sp>
            <p:nvSpPr>
              <p:cNvPr id="117" name="Freeform 24">
                <a:extLst>
                  <a:ext uri="{FF2B5EF4-FFF2-40B4-BE49-F238E27FC236}">
                    <a16:creationId xmlns:a16="http://schemas.microsoft.com/office/drawing/2014/main" id="{757D1A94-DFAA-4514-96FA-541D09B2F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8188" y="4110038"/>
                <a:ext cx="547688" cy="296863"/>
              </a:xfrm>
              <a:custGeom>
                <a:avLst/>
                <a:gdLst>
                  <a:gd name="T0" fmla="*/ 73 w 145"/>
                  <a:gd name="T1" fmla="*/ 78 h 78"/>
                  <a:gd name="T2" fmla="*/ 1 w 145"/>
                  <a:gd name="T3" fmla="*/ 17 h 78"/>
                  <a:gd name="T4" fmla="*/ 13 w 145"/>
                  <a:gd name="T5" fmla="*/ 1 h 78"/>
                  <a:gd name="T6" fmla="*/ 29 w 145"/>
                  <a:gd name="T7" fmla="*/ 12 h 78"/>
                  <a:gd name="T8" fmla="*/ 73 w 145"/>
                  <a:gd name="T9" fmla="*/ 50 h 78"/>
                  <a:gd name="T10" fmla="*/ 116 w 145"/>
                  <a:gd name="T11" fmla="*/ 12 h 78"/>
                  <a:gd name="T12" fmla="*/ 132 w 145"/>
                  <a:gd name="T13" fmla="*/ 1 h 78"/>
                  <a:gd name="T14" fmla="*/ 144 w 145"/>
                  <a:gd name="T15" fmla="*/ 17 h 78"/>
                  <a:gd name="T16" fmla="*/ 73 w 145"/>
                  <a:gd name="T1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78">
                    <a:moveTo>
                      <a:pt x="73" y="78"/>
                    </a:moveTo>
                    <a:cubicBezTo>
                      <a:pt x="36" y="78"/>
                      <a:pt x="8" y="54"/>
                      <a:pt x="1" y="17"/>
                    </a:cubicBezTo>
                    <a:cubicBezTo>
                      <a:pt x="0" y="9"/>
                      <a:pt x="5" y="2"/>
                      <a:pt x="13" y="1"/>
                    </a:cubicBezTo>
                    <a:cubicBezTo>
                      <a:pt x="21" y="0"/>
                      <a:pt x="28" y="5"/>
                      <a:pt x="29" y="12"/>
                    </a:cubicBezTo>
                    <a:cubicBezTo>
                      <a:pt x="33" y="35"/>
                      <a:pt x="50" y="50"/>
                      <a:pt x="73" y="50"/>
                    </a:cubicBezTo>
                    <a:cubicBezTo>
                      <a:pt x="95" y="50"/>
                      <a:pt x="112" y="35"/>
                      <a:pt x="116" y="12"/>
                    </a:cubicBezTo>
                    <a:cubicBezTo>
                      <a:pt x="118" y="5"/>
                      <a:pt x="125" y="0"/>
                      <a:pt x="132" y="1"/>
                    </a:cubicBezTo>
                    <a:cubicBezTo>
                      <a:pt x="140" y="2"/>
                      <a:pt x="145" y="9"/>
                      <a:pt x="144" y="17"/>
                    </a:cubicBezTo>
                    <a:cubicBezTo>
                      <a:pt x="138" y="54"/>
                      <a:pt x="109" y="78"/>
                      <a:pt x="7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8" name="Freeform 25">
                <a:extLst>
                  <a:ext uri="{FF2B5EF4-FFF2-40B4-BE49-F238E27FC236}">
                    <a16:creationId xmlns:a16="http://schemas.microsoft.com/office/drawing/2014/main" id="{E9749A1F-9E08-4CDC-86E7-BAA7DE475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825" y="2451100"/>
                <a:ext cx="1527175" cy="1446213"/>
              </a:xfrm>
              <a:custGeom>
                <a:avLst/>
                <a:gdLst>
                  <a:gd name="T0" fmla="*/ 109 w 404"/>
                  <a:gd name="T1" fmla="*/ 378 h 380"/>
                  <a:gd name="T2" fmla="*/ 103 w 404"/>
                  <a:gd name="T3" fmla="*/ 376 h 380"/>
                  <a:gd name="T4" fmla="*/ 0 w 404"/>
                  <a:gd name="T5" fmla="*/ 201 h 380"/>
                  <a:gd name="T6" fmla="*/ 202 w 404"/>
                  <a:gd name="T7" fmla="*/ 0 h 380"/>
                  <a:gd name="T8" fmla="*/ 404 w 404"/>
                  <a:gd name="T9" fmla="*/ 201 h 380"/>
                  <a:gd name="T10" fmla="*/ 301 w 404"/>
                  <a:gd name="T11" fmla="*/ 376 h 380"/>
                  <a:gd name="T12" fmla="*/ 282 w 404"/>
                  <a:gd name="T13" fmla="*/ 371 h 380"/>
                  <a:gd name="T14" fmla="*/ 287 w 404"/>
                  <a:gd name="T15" fmla="*/ 352 h 380"/>
                  <a:gd name="T16" fmla="*/ 376 w 404"/>
                  <a:gd name="T17" fmla="*/ 201 h 380"/>
                  <a:gd name="T18" fmla="*/ 202 w 404"/>
                  <a:gd name="T19" fmla="*/ 28 h 380"/>
                  <a:gd name="T20" fmla="*/ 28 w 404"/>
                  <a:gd name="T21" fmla="*/ 201 h 380"/>
                  <a:gd name="T22" fmla="*/ 116 w 404"/>
                  <a:gd name="T23" fmla="*/ 352 h 380"/>
                  <a:gd name="T24" fmla="*/ 122 w 404"/>
                  <a:gd name="T25" fmla="*/ 371 h 380"/>
                  <a:gd name="T26" fmla="*/ 109 w 404"/>
                  <a:gd name="T27" fmla="*/ 378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4" h="380">
                    <a:moveTo>
                      <a:pt x="109" y="378"/>
                    </a:moveTo>
                    <a:cubicBezTo>
                      <a:pt x="107" y="378"/>
                      <a:pt x="105" y="378"/>
                      <a:pt x="103" y="376"/>
                    </a:cubicBezTo>
                    <a:cubicBezTo>
                      <a:pt x="39" y="341"/>
                      <a:pt x="0" y="274"/>
                      <a:pt x="0" y="201"/>
                    </a:cubicBezTo>
                    <a:cubicBezTo>
                      <a:pt x="0" y="90"/>
                      <a:pt x="90" y="0"/>
                      <a:pt x="202" y="0"/>
                    </a:cubicBezTo>
                    <a:cubicBezTo>
                      <a:pt x="313" y="0"/>
                      <a:pt x="404" y="90"/>
                      <a:pt x="404" y="201"/>
                    </a:cubicBezTo>
                    <a:cubicBezTo>
                      <a:pt x="404" y="274"/>
                      <a:pt x="364" y="341"/>
                      <a:pt x="301" y="376"/>
                    </a:cubicBezTo>
                    <a:cubicBezTo>
                      <a:pt x="294" y="380"/>
                      <a:pt x="285" y="378"/>
                      <a:pt x="282" y="371"/>
                    </a:cubicBezTo>
                    <a:cubicBezTo>
                      <a:pt x="278" y="364"/>
                      <a:pt x="280" y="356"/>
                      <a:pt x="287" y="352"/>
                    </a:cubicBezTo>
                    <a:cubicBezTo>
                      <a:pt x="342" y="321"/>
                      <a:pt x="376" y="263"/>
                      <a:pt x="376" y="201"/>
                    </a:cubicBezTo>
                    <a:cubicBezTo>
                      <a:pt x="376" y="106"/>
                      <a:pt x="298" y="28"/>
                      <a:pt x="202" y="28"/>
                    </a:cubicBezTo>
                    <a:cubicBezTo>
                      <a:pt x="106" y="28"/>
                      <a:pt x="28" y="106"/>
                      <a:pt x="28" y="201"/>
                    </a:cubicBezTo>
                    <a:cubicBezTo>
                      <a:pt x="28" y="263"/>
                      <a:pt x="62" y="321"/>
                      <a:pt x="116" y="352"/>
                    </a:cubicBezTo>
                    <a:cubicBezTo>
                      <a:pt x="123" y="356"/>
                      <a:pt x="125" y="364"/>
                      <a:pt x="122" y="371"/>
                    </a:cubicBezTo>
                    <a:cubicBezTo>
                      <a:pt x="119" y="376"/>
                      <a:pt x="114" y="378"/>
                      <a:pt x="109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9" name="Freeform 26">
                <a:extLst>
                  <a:ext uri="{FF2B5EF4-FFF2-40B4-BE49-F238E27FC236}">
                    <a16:creationId xmlns:a16="http://schemas.microsoft.com/office/drawing/2014/main" id="{73541521-58E1-4F8E-BFD2-E0E93863C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9600" y="3783013"/>
                <a:ext cx="804863" cy="436563"/>
              </a:xfrm>
              <a:custGeom>
                <a:avLst/>
                <a:gdLst>
                  <a:gd name="T0" fmla="*/ 172 w 213"/>
                  <a:gd name="T1" fmla="*/ 115 h 115"/>
                  <a:gd name="T2" fmla="*/ 41 w 213"/>
                  <a:gd name="T3" fmla="*/ 115 h 115"/>
                  <a:gd name="T4" fmla="*/ 5 w 213"/>
                  <a:gd name="T5" fmla="*/ 82 h 115"/>
                  <a:gd name="T6" fmla="*/ 1 w 213"/>
                  <a:gd name="T7" fmla="*/ 35 h 115"/>
                  <a:gd name="T8" fmla="*/ 9 w 213"/>
                  <a:gd name="T9" fmla="*/ 11 h 115"/>
                  <a:gd name="T10" fmla="*/ 33 w 213"/>
                  <a:gd name="T11" fmla="*/ 0 h 115"/>
                  <a:gd name="T12" fmla="*/ 180 w 213"/>
                  <a:gd name="T13" fmla="*/ 0 h 115"/>
                  <a:gd name="T14" fmla="*/ 204 w 213"/>
                  <a:gd name="T15" fmla="*/ 11 h 115"/>
                  <a:gd name="T16" fmla="*/ 212 w 213"/>
                  <a:gd name="T17" fmla="*/ 35 h 115"/>
                  <a:gd name="T18" fmla="*/ 208 w 213"/>
                  <a:gd name="T19" fmla="*/ 82 h 115"/>
                  <a:gd name="T20" fmla="*/ 172 w 213"/>
                  <a:gd name="T21" fmla="*/ 115 h 115"/>
                  <a:gd name="T22" fmla="*/ 33 w 213"/>
                  <a:gd name="T23" fmla="*/ 28 h 115"/>
                  <a:gd name="T24" fmla="*/ 30 w 213"/>
                  <a:gd name="T25" fmla="*/ 30 h 115"/>
                  <a:gd name="T26" fmla="*/ 29 w 213"/>
                  <a:gd name="T27" fmla="*/ 33 h 115"/>
                  <a:gd name="T28" fmla="*/ 33 w 213"/>
                  <a:gd name="T29" fmla="*/ 79 h 115"/>
                  <a:gd name="T30" fmla="*/ 41 w 213"/>
                  <a:gd name="T31" fmla="*/ 87 h 115"/>
                  <a:gd name="T32" fmla="*/ 172 w 213"/>
                  <a:gd name="T33" fmla="*/ 87 h 115"/>
                  <a:gd name="T34" fmla="*/ 180 w 213"/>
                  <a:gd name="T35" fmla="*/ 79 h 115"/>
                  <a:gd name="T36" fmla="*/ 184 w 213"/>
                  <a:gd name="T37" fmla="*/ 33 h 115"/>
                  <a:gd name="T38" fmla="*/ 183 w 213"/>
                  <a:gd name="T39" fmla="*/ 30 h 115"/>
                  <a:gd name="T40" fmla="*/ 180 w 213"/>
                  <a:gd name="T41" fmla="*/ 28 h 115"/>
                  <a:gd name="T42" fmla="*/ 33 w 213"/>
                  <a:gd name="T43" fmla="*/ 2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3" h="115">
                    <a:moveTo>
                      <a:pt x="172" y="115"/>
                    </a:moveTo>
                    <a:cubicBezTo>
                      <a:pt x="41" y="115"/>
                      <a:pt x="41" y="115"/>
                      <a:pt x="41" y="115"/>
                    </a:cubicBezTo>
                    <a:cubicBezTo>
                      <a:pt x="23" y="115"/>
                      <a:pt x="7" y="100"/>
                      <a:pt x="5" y="82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6"/>
                      <a:pt x="3" y="17"/>
                      <a:pt x="9" y="11"/>
                    </a:cubicBezTo>
                    <a:cubicBezTo>
                      <a:pt x="15" y="4"/>
                      <a:pt x="24" y="0"/>
                      <a:pt x="33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9" y="0"/>
                      <a:pt x="198" y="4"/>
                      <a:pt x="204" y="11"/>
                    </a:cubicBezTo>
                    <a:cubicBezTo>
                      <a:pt x="210" y="17"/>
                      <a:pt x="213" y="26"/>
                      <a:pt x="212" y="3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206" y="100"/>
                      <a:pt x="191" y="115"/>
                      <a:pt x="172" y="115"/>
                    </a:cubicBezTo>
                    <a:close/>
                    <a:moveTo>
                      <a:pt x="33" y="28"/>
                    </a:moveTo>
                    <a:cubicBezTo>
                      <a:pt x="31" y="28"/>
                      <a:pt x="30" y="29"/>
                      <a:pt x="30" y="30"/>
                    </a:cubicBezTo>
                    <a:cubicBezTo>
                      <a:pt x="29" y="30"/>
                      <a:pt x="29" y="31"/>
                      <a:pt x="29" y="33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4" y="83"/>
                      <a:pt x="37" y="87"/>
                      <a:pt x="41" y="87"/>
                    </a:cubicBezTo>
                    <a:cubicBezTo>
                      <a:pt x="172" y="87"/>
                      <a:pt x="172" y="87"/>
                      <a:pt x="172" y="87"/>
                    </a:cubicBezTo>
                    <a:cubicBezTo>
                      <a:pt x="176" y="87"/>
                      <a:pt x="180" y="83"/>
                      <a:pt x="180" y="79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5" y="31"/>
                      <a:pt x="184" y="30"/>
                      <a:pt x="183" y="30"/>
                    </a:cubicBezTo>
                    <a:cubicBezTo>
                      <a:pt x="183" y="29"/>
                      <a:pt x="182" y="28"/>
                      <a:pt x="180" y="28"/>
                    </a:cubicBezTo>
                    <a:lnTo>
                      <a:pt x="3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0" name="Freeform 27">
                <a:extLst>
                  <a:ext uri="{FF2B5EF4-FFF2-40B4-BE49-F238E27FC236}">
                    <a16:creationId xmlns:a16="http://schemas.microsoft.com/office/drawing/2014/main" id="{C48C5B06-1FB5-4AE4-A528-1F336C776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650" y="3952875"/>
                <a:ext cx="766763" cy="92075"/>
              </a:xfrm>
              <a:custGeom>
                <a:avLst/>
                <a:gdLst>
                  <a:gd name="T0" fmla="*/ 191 w 203"/>
                  <a:gd name="T1" fmla="*/ 24 h 24"/>
                  <a:gd name="T2" fmla="*/ 12 w 203"/>
                  <a:gd name="T3" fmla="*/ 24 h 24"/>
                  <a:gd name="T4" fmla="*/ 0 w 203"/>
                  <a:gd name="T5" fmla="*/ 12 h 24"/>
                  <a:gd name="T6" fmla="*/ 12 w 203"/>
                  <a:gd name="T7" fmla="*/ 0 h 24"/>
                  <a:gd name="T8" fmla="*/ 191 w 203"/>
                  <a:gd name="T9" fmla="*/ 0 h 24"/>
                  <a:gd name="T10" fmla="*/ 203 w 203"/>
                  <a:gd name="T11" fmla="*/ 12 h 24"/>
                  <a:gd name="T12" fmla="*/ 191 w 20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24">
                    <a:moveTo>
                      <a:pt x="19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8" y="0"/>
                      <a:pt x="203" y="6"/>
                      <a:pt x="203" y="12"/>
                    </a:cubicBezTo>
                    <a:cubicBezTo>
                      <a:pt x="203" y="19"/>
                      <a:pt x="198" y="24"/>
                      <a:pt x="19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662773-6FA6-469F-B8F1-01FA6E1D3BCF}"/>
              </a:ext>
            </a:extLst>
          </p:cNvPr>
          <p:cNvGrpSpPr/>
          <p:nvPr/>
        </p:nvGrpSpPr>
        <p:grpSpPr>
          <a:xfrm>
            <a:off x="3735381" y="2438822"/>
            <a:ext cx="352258" cy="352258"/>
            <a:chOff x="3691838" y="2438822"/>
            <a:chExt cx="352258" cy="352258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45EAA30-1921-4706-8EDB-71EEF38E8F49}"/>
                </a:ext>
              </a:extLst>
            </p:cNvPr>
            <p:cNvSpPr/>
            <p:nvPr/>
          </p:nvSpPr>
          <p:spPr>
            <a:xfrm>
              <a:off x="3691838" y="2438822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D9E1133-CF6D-44DA-B6C9-C9316FA9F15C}"/>
                </a:ext>
              </a:extLst>
            </p:cNvPr>
            <p:cNvGrpSpPr/>
            <p:nvPr/>
          </p:nvGrpSpPr>
          <p:grpSpPr>
            <a:xfrm>
              <a:off x="3783364" y="2507072"/>
              <a:ext cx="169207" cy="201777"/>
              <a:chOff x="1952171" y="-633412"/>
              <a:chExt cx="338138" cy="403225"/>
            </a:xfrm>
            <a:solidFill>
              <a:srgbClr val="1A3E3A"/>
            </a:solidFill>
          </p:grpSpPr>
          <p:sp>
            <p:nvSpPr>
              <p:cNvPr id="125" name="Freeform 5">
                <a:extLst>
                  <a:ext uri="{FF2B5EF4-FFF2-40B4-BE49-F238E27FC236}">
                    <a16:creationId xmlns:a16="http://schemas.microsoft.com/office/drawing/2014/main" id="{880F1656-6738-4613-BDE7-BE18A9838F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6" name="Freeform 6">
                <a:extLst>
                  <a:ext uri="{FF2B5EF4-FFF2-40B4-BE49-F238E27FC236}">
                    <a16:creationId xmlns:a16="http://schemas.microsoft.com/office/drawing/2014/main" id="{2BB4580F-9472-45F4-91AA-D72477E8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7" name="Freeform 7">
                <a:extLst>
                  <a:ext uri="{FF2B5EF4-FFF2-40B4-BE49-F238E27FC236}">
                    <a16:creationId xmlns:a16="http://schemas.microsoft.com/office/drawing/2014/main" id="{12B96D3C-445D-4E6D-B5A7-34EF69D08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8" name="Freeform 8">
                <a:extLst>
                  <a:ext uri="{FF2B5EF4-FFF2-40B4-BE49-F238E27FC236}">
                    <a16:creationId xmlns:a16="http://schemas.microsoft.com/office/drawing/2014/main" id="{420B7D34-4EB0-4E43-AD74-D87B4A125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9" name="Freeform 9">
                <a:extLst>
                  <a:ext uri="{FF2B5EF4-FFF2-40B4-BE49-F238E27FC236}">
                    <a16:creationId xmlns:a16="http://schemas.microsoft.com/office/drawing/2014/main" id="{E1D8BA92-BB58-48C3-ABEA-70EA465D3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0" name="Freeform 10">
                <a:extLst>
                  <a:ext uri="{FF2B5EF4-FFF2-40B4-BE49-F238E27FC236}">
                    <a16:creationId xmlns:a16="http://schemas.microsoft.com/office/drawing/2014/main" id="{08796420-836F-4BBF-B0CC-CC9DC70EE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1" name="Freeform 11">
                <a:extLst>
                  <a:ext uri="{FF2B5EF4-FFF2-40B4-BE49-F238E27FC236}">
                    <a16:creationId xmlns:a16="http://schemas.microsoft.com/office/drawing/2014/main" id="{4C00C034-86AA-49BF-81DC-14DB0C925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2" name="Freeform 12">
                <a:extLst>
                  <a:ext uri="{FF2B5EF4-FFF2-40B4-BE49-F238E27FC236}">
                    <a16:creationId xmlns:a16="http://schemas.microsoft.com/office/drawing/2014/main" id="{09829DAE-4D08-40D3-986F-F6B86FA69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3" name="Line 13">
                <a:extLst>
                  <a:ext uri="{FF2B5EF4-FFF2-40B4-BE49-F238E27FC236}">
                    <a16:creationId xmlns:a16="http://schemas.microsoft.com/office/drawing/2014/main" id="{124D7FED-6EF6-4671-A091-57DAF4F08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3456351E-EFEB-450B-A23B-D85CFF8EB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5" name="Freeform 15">
                <a:extLst>
                  <a:ext uri="{FF2B5EF4-FFF2-40B4-BE49-F238E27FC236}">
                    <a16:creationId xmlns:a16="http://schemas.microsoft.com/office/drawing/2014/main" id="{68C86CAE-9D5B-44B7-A29A-3262F7020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6" name="Freeform 16">
                <a:extLst>
                  <a:ext uri="{FF2B5EF4-FFF2-40B4-BE49-F238E27FC236}">
                    <a16:creationId xmlns:a16="http://schemas.microsoft.com/office/drawing/2014/main" id="{13DEF078-DC28-4CF1-9A34-BD079E62C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7" name="Freeform 17">
                <a:extLst>
                  <a:ext uri="{FF2B5EF4-FFF2-40B4-BE49-F238E27FC236}">
                    <a16:creationId xmlns:a16="http://schemas.microsoft.com/office/drawing/2014/main" id="{88E3B212-57C9-46EA-B969-07ED1531C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8" name="Freeform 18">
                <a:extLst>
                  <a:ext uri="{FF2B5EF4-FFF2-40B4-BE49-F238E27FC236}">
                    <a16:creationId xmlns:a16="http://schemas.microsoft.com/office/drawing/2014/main" id="{0AFF36A2-1A7C-473B-8030-33824BC18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9" name="Freeform 19">
                <a:extLst>
                  <a:ext uri="{FF2B5EF4-FFF2-40B4-BE49-F238E27FC236}">
                    <a16:creationId xmlns:a16="http://schemas.microsoft.com/office/drawing/2014/main" id="{E3559D96-255D-4369-B0AB-8EB3C663B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0" name="Freeform 20">
                <a:extLst>
                  <a:ext uri="{FF2B5EF4-FFF2-40B4-BE49-F238E27FC236}">
                    <a16:creationId xmlns:a16="http://schemas.microsoft.com/office/drawing/2014/main" id="{EA361A40-3961-4026-8F81-3E8F06D43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1" name="Freeform 21">
                <a:extLst>
                  <a:ext uri="{FF2B5EF4-FFF2-40B4-BE49-F238E27FC236}">
                    <a16:creationId xmlns:a16="http://schemas.microsoft.com/office/drawing/2014/main" id="{729AC192-89EB-4483-91E1-4FE2A78DF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2" name="Freeform 22">
                <a:extLst>
                  <a:ext uri="{FF2B5EF4-FFF2-40B4-BE49-F238E27FC236}">
                    <a16:creationId xmlns:a16="http://schemas.microsoft.com/office/drawing/2014/main" id="{512D9C7B-2726-4445-94D5-7FF8F3E1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3" name="Freeform 23">
                <a:extLst>
                  <a:ext uri="{FF2B5EF4-FFF2-40B4-BE49-F238E27FC236}">
                    <a16:creationId xmlns:a16="http://schemas.microsoft.com/office/drawing/2014/main" id="{E690E8F7-E4BF-49C4-B83A-1EED5749C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4" name="Line 24">
                <a:extLst>
                  <a:ext uri="{FF2B5EF4-FFF2-40B4-BE49-F238E27FC236}">
                    <a16:creationId xmlns:a16="http://schemas.microsoft.com/office/drawing/2014/main" id="{1ACFE220-BCA7-4FAA-888D-32C2A9EA5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5" name="Freeform 25">
                <a:extLst>
                  <a:ext uri="{FF2B5EF4-FFF2-40B4-BE49-F238E27FC236}">
                    <a16:creationId xmlns:a16="http://schemas.microsoft.com/office/drawing/2014/main" id="{CCE7D4CB-6931-477D-82D5-1CFC78F86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 dirty="0"/>
              </a:p>
            </p:txBody>
          </p:sp>
          <p:sp>
            <p:nvSpPr>
              <p:cNvPr id="146" name="Freeform 26">
                <a:extLst>
                  <a:ext uri="{FF2B5EF4-FFF2-40B4-BE49-F238E27FC236}">
                    <a16:creationId xmlns:a16="http://schemas.microsoft.com/office/drawing/2014/main" id="{999AEA40-FDBC-45BD-8263-E3365243B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sp>
        <p:nvSpPr>
          <p:cNvPr id="174" name="부제목 2">
            <a:extLst>
              <a:ext uri="{FF2B5EF4-FFF2-40B4-BE49-F238E27FC236}">
                <a16:creationId xmlns:a16="http://schemas.microsoft.com/office/drawing/2014/main" id="{67FC83B4-48E6-4A46-B51A-1B9907481CF6}"/>
              </a:ext>
            </a:extLst>
          </p:cNvPr>
          <p:cNvSpPr txBox="1">
            <a:spLocks/>
          </p:cNvSpPr>
          <p:nvPr/>
        </p:nvSpPr>
        <p:spPr>
          <a:xfrm>
            <a:off x="5401141" y="3351867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</a:p>
        </p:txBody>
      </p:sp>
      <p:sp>
        <p:nvSpPr>
          <p:cNvPr id="175" name="부제목 2">
            <a:extLst>
              <a:ext uri="{FF2B5EF4-FFF2-40B4-BE49-F238E27FC236}">
                <a16:creationId xmlns:a16="http://schemas.microsoft.com/office/drawing/2014/main" id="{971718AC-A21B-4602-87A5-92BCE8DABFA0}"/>
              </a:ext>
            </a:extLst>
          </p:cNvPr>
          <p:cNvSpPr txBox="1">
            <a:spLocks/>
          </p:cNvSpPr>
          <p:nvPr/>
        </p:nvSpPr>
        <p:spPr>
          <a:xfrm>
            <a:off x="6269604" y="3808050"/>
            <a:ext cx="978473" cy="726096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buNone/>
            </a:pPr>
            <a:r>
              <a:rPr lang="en-US" altLang="ko-KR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(UI / UX)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DC5C956A-868B-455B-814C-C08A60D9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34217"/>
              </p:ext>
            </p:extLst>
          </p:nvPr>
        </p:nvGraphicFramePr>
        <p:xfrm>
          <a:off x="4137167" y="2274892"/>
          <a:ext cx="886889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아키텍처</a:t>
                      </a:r>
                      <a:endParaRPr lang="en-US" altLang="ko-KR" sz="1100" b="0" dirty="0">
                        <a:solidFill>
                          <a:srgbClr val="595959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endParaRPr lang="en-US" altLang="ko-KR" sz="1100" b="0" dirty="0">
                        <a:solidFill>
                          <a:srgbClr val="595959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595959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AC914613-EB56-4BCB-9EA4-A628172846C7}"/>
              </a:ext>
            </a:extLst>
          </p:cNvPr>
          <p:cNvSpPr/>
          <p:nvPr/>
        </p:nvSpPr>
        <p:spPr>
          <a:xfrm>
            <a:off x="6372291" y="2210648"/>
            <a:ext cx="753577" cy="7535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8508878-66BB-43A6-9E71-3E1D90D6591D}"/>
              </a:ext>
            </a:extLst>
          </p:cNvPr>
          <p:cNvGrpSpPr/>
          <p:nvPr/>
        </p:nvGrpSpPr>
        <p:grpSpPr>
          <a:xfrm>
            <a:off x="6629569" y="2411607"/>
            <a:ext cx="265702" cy="340275"/>
            <a:chOff x="5330825" y="2451100"/>
            <a:chExt cx="1527175" cy="1955801"/>
          </a:xfrm>
          <a:solidFill>
            <a:srgbClr val="1A3E3A"/>
          </a:solidFill>
        </p:grpSpPr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63012064-0340-40D0-ABD5-63DD461FD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188" y="4110038"/>
              <a:ext cx="547688" cy="296863"/>
            </a:xfrm>
            <a:custGeom>
              <a:avLst/>
              <a:gdLst>
                <a:gd name="T0" fmla="*/ 73 w 145"/>
                <a:gd name="T1" fmla="*/ 78 h 78"/>
                <a:gd name="T2" fmla="*/ 1 w 145"/>
                <a:gd name="T3" fmla="*/ 17 h 78"/>
                <a:gd name="T4" fmla="*/ 13 w 145"/>
                <a:gd name="T5" fmla="*/ 1 h 78"/>
                <a:gd name="T6" fmla="*/ 29 w 145"/>
                <a:gd name="T7" fmla="*/ 12 h 78"/>
                <a:gd name="T8" fmla="*/ 73 w 145"/>
                <a:gd name="T9" fmla="*/ 50 h 78"/>
                <a:gd name="T10" fmla="*/ 116 w 145"/>
                <a:gd name="T11" fmla="*/ 12 h 78"/>
                <a:gd name="T12" fmla="*/ 132 w 145"/>
                <a:gd name="T13" fmla="*/ 1 h 78"/>
                <a:gd name="T14" fmla="*/ 144 w 145"/>
                <a:gd name="T15" fmla="*/ 17 h 78"/>
                <a:gd name="T16" fmla="*/ 73 w 145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78">
                  <a:moveTo>
                    <a:pt x="73" y="78"/>
                  </a:moveTo>
                  <a:cubicBezTo>
                    <a:pt x="36" y="78"/>
                    <a:pt x="8" y="54"/>
                    <a:pt x="1" y="17"/>
                  </a:cubicBezTo>
                  <a:cubicBezTo>
                    <a:pt x="0" y="9"/>
                    <a:pt x="5" y="2"/>
                    <a:pt x="13" y="1"/>
                  </a:cubicBezTo>
                  <a:cubicBezTo>
                    <a:pt x="21" y="0"/>
                    <a:pt x="28" y="5"/>
                    <a:pt x="29" y="12"/>
                  </a:cubicBezTo>
                  <a:cubicBezTo>
                    <a:pt x="33" y="35"/>
                    <a:pt x="50" y="50"/>
                    <a:pt x="73" y="50"/>
                  </a:cubicBezTo>
                  <a:cubicBezTo>
                    <a:pt x="95" y="50"/>
                    <a:pt x="112" y="35"/>
                    <a:pt x="116" y="12"/>
                  </a:cubicBezTo>
                  <a:cubicBezTo>
                    <a:pt x="118" y="5"/>
                    <a:pt x="125" y="0"/>
                    <a:pt x="132" y="1"/>
                  </a:cubicBezTo>
                  <a:cubicBezTo>
                    <a:pt x="140" y="2"/>
                    <a:pt x="145" y="9"/>
                    <a:pt x="144" y="17"/>
                  </a:cubicBezTo>
                  <a:cubicBezTo>
                    <a:pt x="138" y="54"/>
                    <a:pt x="109" y="78"/>
                    <a:pt x="73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714CA295-C5F9-4A66-B01F-98678EA3C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825" y="2451100"/>
              <a:ext cx="1527175" cy="1446213"/>
            </a:xfrm>
            <a:custGeom>
              <a:avLst/>
              <a:gdLst>
                <a:gd name="T0" fmla="*/ 109 w 404"/>
                <a:gd name="T1" fmla="*/ 378 h 380"/>
                <a:gd name="T2" fmla="*/ 103 w 404"/>
                <a:gd name="T3" fmla="*/ 376 h 380"/>
                <a:gd name="T4" fmla="*/ 0 w 404"/>
                <a:gd name="T5" fmla="*/ 201 h 380"/>
                <a:gd name="T6" fmla="*/ 202 w 404"/>
                <a:gd name="T7" fmla="*/ 0 h 380"/>
                <a:gd name="T8" fmla="*/ 404 w 404"/>
                <a:gd name="T9" fmla="*/ 201 h 380"/>
                <a:gd name="T10" fmla="*/ 301 w 404"/>
                <a:gd name="T11" fmla="*/ 376 h 380"/>
                <a:gd name="T12" fmla="*/ 282 w 404"/>
                <a:gd name="T13" fmla="*/ 371 h 380"/>
                <a:gd name="T14" fmla="*/ 287 w 404"/>
                <a:gd name="T15" fmla="*/ 352 h 380"/>
                <a:gd name="T16" fmla="*/ 376 w 404"/>
                <a:gd name="T17" fmla="*/ 201 h 380"/>
                <a:gd name="T18" fmla="*/ 202 w 404"/>
                <a:gd name="T19" fmla="*/ 28 h 380"/>
                <a:gd name="T20" fmla="*/ 28 w 404"/>
                <a:gd name="T21" fmla="*/ 201 h 380"/>
                <a:gd name="T22" fmla="*/ 116 w 404"/>
                <a:gd name="T23" fmla="*/ 352 h 380"/>
                <a:gd name="T24" fmla="*/ 122 w 404"/>
                <a:gd name="T25" fmla="*/ 371 h 380"/>
                <a:gd name="T26" fmla="*/ 109 w 404"/>
                <a:gd name="T27" fmla="*/ 3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4" h="380">
                  <a:moveTo>
                    <a:pt x="109" y="378"/>
                  </a:moveTo>
                  <a:cubicBezTo>
                    <a:pt x="107" y="378"/>
                    <a:pt x="105" y="378"/>
                    <a:pt x="103" y="376"/>
                  </a:cubicBezTo>
                  <a:cubicBezTo>
                    <a:pt x="39" y="341"/>
                    <a:pt x="0" y="274"/>
                    <a:pt x="0" y="201"/>
                  </a:cubicBezTo>
                  <a:cubicBezTo>
                    <a:pt x="0" y="90"/>
                    <a:pt x="90" y="0"/>
                    <a:pt x="202" y="0"/>
                  </a:cubicBezTo>
                  <a:cubicBezTo>
                    <a:pt x="313" y="0"/>
                    <a:pt x="404" y="90"/>
                    <a:pt x="404" y="201"/>
                  </a:cubicBezTo>
                  <a:cubicBezTo>
                    <a:pt x="404" y="274"/>
                    <a:pt x="364" y="341"/>
                    <a:pt x="301" y="376"/>
                  </a:cubicBezTo>
                  <a:cubicBezTo>
                    <a:pt x="294" y="380"/>
                    <a:pt x="285" y="378"/>
                    <a:pt x="282" y="371"/>
                  </a:cubicBezTo>
                  <a:cubicBezTo>
                    <a:pt x="278" y="364"/>
                    <a:pt x="280" y="356"/>
                    <a:pt x="287" y="352"/>
                  </a:cubicBezTo>
                  <a:cubicBezTo>
                    <a:pt x="342" y="321"/>
                    <a:pt x="376" y="263"/>
                    <a:pt x="376" y="201"/>
                  </a:cubicBezTo>
                  <a:cubicBezTo>
                    <a:pt x="376" y="106"/>
                    <a:pt x="298" y="28"/>
                    <a:pt x="202" y="28"/>
                  </a:cubicBezTo>
                  <a:cubicBezTo>
                    <a:pt x="106" y="28"/>
                    <a:pt x="28" y="106"/>
                    <a:pt x="28" y="201"/>
                  </a:cubicBezTo>
                  <a:cubicBezTo>
                    <a:pt x="28" y="263"/>
                    <a:pt x="62" y="321"/>
                    <a:pt x="116" y="352"/>
                  </a:cubicBezTo>
                  <a:cubicBezTo>
                    <a:pt x="123" y="356"/>
                    <a:pt x="125" y="364"/>
                    <a:pt x="122" y="371"/>
                  </a:cubicBezTo>
                  <a:cubicBezTo>
                    <a:pt x="119" y="376"/>
                    <a:pt x="114" y="378"/>
                    <a:pt x="10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545169D5-76D5-4D2E-874B-F0C92A27B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9600" y="3783013"/>
              <a:ext cx="804863" cy="436563"/>
            </a:xfrm>
            <a:custGeom>
              <a:avLst/>
              <a:gdLst>
                <a:gd name="T0" fmla="*/ 172 w 213"/>
                <a:gd name="T1" fmla="*/ 115 h 115"/>
                <a:gd name="T2" fmla="*/ 41 w 213"/>
                <a:gd name="T3" fmla="*/ 115 h 115"/>
                <a:gd name="T4" fmla="*/ 5 w 213"/>
                <a:gd name="T5" fmla="*/ 82 h 115"/>
                <a:gd name="T6" fmla="*/ 1 w 213"/>
                <a:gd name="T7" fmla="*/ 35 h 115"/>
                <a:gd name="T8" fmla="*/ 9 w 213"/>
                <a:gd name="T9" fmla="*/ 11 h 115"/>
                <a:gd name="T10" fmla="*/ 33 w 213"/>
                <a:gd name="T11" fmla="*/ 0 h 115"/>
                <a:gd name="T12" fmla="*/ 180 w 213"/>
                <a:gd name="T13" fmla="*/ 0 h 115"/>
                <a:gd name="T14" fmla="*/ 204 w 213"/>
                <a:gd name="T15" fmla="*/ 11 h 115"/>
                <a:gd name="T16" fmla="*/ 212 w 213"/>
                <a:gd name="T17" fmla="*/ 35 h 115"/>
                <a:gd name="T18" fmla="*/ 208 w 213"/>
                <a:gd name="T19" fmla="*/ 82 h 115"/>
                <a:gd name="T20" fmla="*/ 172 w 213"/>
                <a:gd name="T21" fmla="*/ 115 h 115"/>
                <a:gd name="T22" fmla="*/ 33 w 213"/>
                <a:gd name="T23" fmla="*/ 28 h 115"/>
                <a:gd name="T24" fmla="*/ 30 w 213"/>
                <a:gd name="T25" fmla="*/ 30 h 115"/>
                <a:gd name="T26" fmla="*/ 29 w 213"/>
                <a:gd name="T27" fmla="*/ 33 h 115"/>
                <a:gd name="T28" fmla="*/ 33 w 213"/>
                <a:gd name="T29" fmla="*/ 79 h 115"/>
                <a:gd name="T30" fmla="*/ 41 w 213"/>
                <a:gd name="T31" fmla="*/ 87 h 115"/>
                <a:gd name="T32" fmla="*/ 172 w 213"/>
                <a:gd name="T33" fmla="*/ 87 h 115"/>
                <a:gd name="T34" fmla="*/ 180 w 213"/>
                <a:gd name="T35" fmla="*/ 79 h 115"/>
                <a:gd name="T36" fmla="*/ 184 w 213"/>
                <a:gd name="T37" fmla="*/ 33 h 115"/>
                <a:gd name="T38" fmla="*/ 183 w 213"/>
                <a:gd name="T39" fmla="*/ 30 h 115"/>
                <a:gd name="T40" fmla="*/ 180 w 213"/>
                <a:gd name="T41" fmla="*/ 28 h 115"/>
                <a:gd name="T42" fmla="*/ 33 w 213"/>
                <a:gd name="T43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3" h="115">
                  <a:moveTo>
                    <a:pt x="172" y="115"/>
                  </a:moveTo>
                  <a:cubicBezTo>
                    <a:pt x="41" y="115"/>
                    <a:pt x="41" y="115"/>
                    <a:pt x="41" y="115"/>
                  </a:cubicBezTo>
                  <a:cubicBezTo>
                    <a:pt x="23" y="115"/>
                    <a:pt x="7" y="100"/>
                    <a:pt x="5" y="82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26"/>
                    <a:pt x="3" y="17"/>
                    <a:pt x="9" y="11"/>
                  </a:cubicBezTo>
                  <a:cubicBezTo>
                    <a:pt x="15" y="4"/>
                    <a:pt x="24" y="0"/>
                    <a:pt x="33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9" y="0"/>
                    <a:pt x="198" y="4"/>
                    <a:pt x="204" y="11"/>
                  </a:cubicBezTo>
                  <a:cubicBezTo>
                    <a:pt x="210" y="17"/>
                    <a:pt x="213" y="26"/>
                    <a:pt x="212" y="35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100"/>
                    <a:pt x="191" y="115"/>
                    <a:pt x="172" y="115"/>
                  </a:cubicBezTo>
                  <a:close/>
                  <a:moveTo>
                    <a:pt x="33" y="28"/>
                  </a:moveTo>
                  <a:cubicBezTo>
                    <a:pt x="31" y="28"/>
                    <a:pt x="30" y="29"/>
                    <a:pt x="30" y="30"/>
                  </a:cubicBezTo>
                  <a:cubicBezTo>
                    <a:pt x="29" y="30"/>
                    <a:pt x="29" y="31"/>
                    <a:pt x="29" y="33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4" y="83"/>
                    <a:pt x="37" y="87"/>
                    <a:pt x="41" y="87"/>
                  </a:cubicBezTo>
                  <a:cubicBezTo>
                    <a:pt x="172" y="87"/>
                    <a:pt x="172" y="87"/>
                    <a:pt x="172" y="87"/>
                  </a:cubicBezTo>
                  <a:cubicBezTo>
                    <a:pt x="176" y="87"/>
                    <a:pt x="180" y="83"/>
                    <a:pt x="180" y="79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1"/>
                    <a:pt x="184" y="30"/>
                    <a:pt x="183" y="30"/>
                  </a:cubicBezTo>
                  <a:cubicBezTo>
                    <a:pt x="183" y="29"/>
                    <a:pt x="182" y="28"/>
                    <a:pt x="180" y="28"/>
                  </a:cubicBezTo>
                  <a:lnTo>
                    <a:pt x="3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94F3FBE8-8299-4B8A-8D50-D2B34D556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0" y="3952875"/>
              <a:ext cx="766763" cy="92075"/>
            </a:xfrm>
            <a:custGeom>
              <a:avLst/>
              <a:gdLst>
                <a:gd name="T0" fmla="*/ 191 w 203"/>
                <a:gd name="T1" fmla="*/ 24 h 24"/>
                <a:gd name="T2" fmla="*/ 12 w 203"/>
                <a:gd name="T3" fmla="*/ 24 h 24"/>
                <a:gd name="T4" fmla="*/ 0 w 203"/>
                <a:gd name="T5" fmla="*/ 12 h 24"/>
                <a:gd name="T6" fmla="*/ 12 w 203"/>
                <a:gd name="T7" fmla="*/ 0 h 24"/>
                <a:gd name="T8" fmla="*/ 191 w 203"/>
                <a:gd name="T9" fmla="*/ 0 h 24"/>
                <a:gd name="T10" fmla="*/ 203 w 203"/>
                <a:gd name="T11" fmla="*/ 12 h 24"/>
                <a:gd name="T12" fmla="*/ 191 w 20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4">
                  <a:moveTo>
                    <a:pt x="191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3" y="6"/>
                    <a:pt x="203" y="12"/>
                  </a:cubicBezTo>
                  <a:cubicBezTo>
                    <a:pt x="203" y="19"/>
                    <a:pt x="198" y="24"/>
                    <a:pt x="19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</p:grpSp>
    </p:spTree>
    <p:extLst>
      <p:ext uri="{BB962C8B-B14F-4D97-AF65-F5344CB8AC3E}">
        <p14:creationId xmlns:p14="http://schemas.microsoft.com/office/powerpoint/2010/main" val="69400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4822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UI / UX )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B515A448-8230-4DEC-8140-FD3FED9F8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87925"/>
              </p:ext>
            </p:extLst>
          </p:nvPr>
        </p:nvGraphicFramePr>
        <p:xfrm>
          <a:off x="874239" y="1577699"/>
          <a:ext cx="104243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94">
                  <a:extLst>
                    <a:ext uri="{9D8B030D-6E8A-4147-A177-3AD203B41FA5}">
                      <a16:colId xmlns:a16="http://schemas.microsoft.com/office/drawing/2014/main" val="2297205568"/>
                    </a:ext>
                  </a:extLst>
                </a:gridCol>
                <a:gridCol w="3456984">
                  <a:extLst>
                    <a:ext uri="{9D8B030D-6E8A-4147-A177-3AD203B41FA5}">
                      <a16:colId xmlns:a16="http://schemas.microsoft.com/office/drawing/2014/main" val="101693953"/>
                    </a:ext>
                  </a:extLst>
                </a:gridCol>
                <a:gridCol w="1744195">
                  <a:extLst>
                    <a:ext uri="{9D8B030D-6E8A-4147-A177-3AD203B41FA5}">
                      <a16:colId xmlns:a16="http://schemas.microsoft.com/office/drawing/2014/main" val="57431967"/>
                    </a:ext>
                  </a:extLst>
                </a:gridCol>
                <a:gridCol w="3462065">
                  <a:extLst>
                    <a:ext uri="{9D8B030D-6E8A-4147-A177-3AD203B41FA5}">
                      <a16:colId xmlns:a16="http://schemas.microsoft.com/office/drawing/2014/main" val="2607641122"/>
                    </a:ext>
                  </a:extLst>
                </a:gridCol>
              </a:tblGrid>
              <a:tr h="20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16576"/>
                  </a:ext>
                </a:extLst>
              </a:tr>
              <a:tr h="27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웹사이트에 처음 접속했을 때 보여지는 화면이다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0184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E8D3B7B5-61C7-433A-A268-F433C79E9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42284"/>
              </p:ext>
            </p:extLst>
          </p:nvPr>
        </p:nvGraphicFramePr>
        <p:xfrm>
          <a:off x="7996889" y="2549341"/>
          <a:ext cx="3301689" cy="265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23">
                  <a:extLst>
                    <a:ext uri="{9D8B030D-6E8A-4147-A177-3AD203B41FA5}">
                      <a16:colId xmlns:a16="http://schemas.microsoft.com/office/drawing/2014/main" val="2084291517"/>
                    </a:ext>
                  </a:extLst>
                </a:gridCol>
                <a:gridCol w="2660366">
                  <a:extLst>
                    <a:ext uri="{9D8B030D-6E8A-4147-A177-3AD203B41FA5}">
                      <a16:colId xmlns:a16="http://schemas.microsoft.com/office/drawing/2014/main" val="1254302885"/>
                    </a:ext>
                  </a:extLst>
                </a:gridCol>
              </a:tblGrid>
              <a:tr h="38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5422"/>
                  </a:ext>
                </a:extLst>
              </a:tr>
              <a:tr h="6178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처음 메인 화면에 접속했을 때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로그인이 되어있지 않으면 좌 상단의 버튼을 클릭하여 로그인할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72351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화면에서  간편하게 어플리케이션의 이름을 검색하여 리뷰 분석을 원하는 앱을 찾아볼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05740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구글 플레이스토어에서 제공하는 어플리케이션의 순위를 보여주며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클릭하면 쉽게 해당 앱의 분석 화면으로 넘어간다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685373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D39A8C0A-9461-4498-8018-DDADAE7C8A5C}"/>
              </a:ext>
            </a:extLst>
          </p:cNvPr>
          <p:cNvGrpSpPr/>
          <p:nvPr/>
        </p:nvGrpSpPr>
        <p:grpSpPr>
          <a:xfrm>
            <a:off x="637459" y="2819400"/>
            <a:ext cx="6611065" cy="3433105"/>
            <a:chOff x="637459" y="2819400"/>
            <a:chExt cx="6611065" cy="343310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3F4831D-4B16-4F41-86C8-7471299BB718}"/>
                </a:ext>
              </a:extLst>
            </p:cNvPr>
            <p:cNvGrpSpPr/>
            <p:nvPr/>
          </p:nvGrpSpPr>
          <p:grpSpPr>
            <a:xfrm>
              <a:off x="637459" y="2819400"/>
              <a:ext cx="6611065" cy="3433105"/>
              <a:chOff x="637459" y="2819400"/>
              <a:chExt cx="6611065" cy="3433105"/>
            </a:xfrm>
          </p:grpSpPr>
          <p:sp>
            <p:nvSpPr>
              <p:cNvPr id="106" name="모서리가 둥근 직사각형 4">
                <a:extLst>
                  <a:ext uri="{FF2B5EF4-FFF2-40B4-BE49-F238E27FC236}">
                    <a16:creationId xmlns:a16="http://schemas.microsoft.com/office/drawing/2014/main" id="{07843586-3494-4191-95AA-19CEEDC3858D}"/>
                  </a:ext>
                </a:extLst>
              </p:cNvPr>
              <p:cNvSpPr/>
              <p:nvPr/>
            </p:nvSpPr>
            <p:spPr>
              <a:xfrm>
                <a:off x="637459" y="2819400"/>
                <a:ext cx="6611065" cy="3433105"/>
              </a:xfrm>
              <a:prstGeom prst="roundRect">
                <a:avLst>
                  <a:gd name="adj" fmla="val 4810"/>
                </a:avLst>
              </a:prstGeom>
              <a:solidFill>
                <a:srgbClr val="264259"/>
              </a:solidFill>
              <a:ln w="63500">
                <a:solidFill>
                  <a:schemeClr val="tx2">
                    <a:lumMod val="50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7" name="양쪽 모서리가 둥근 사각형 5">
                <a:extLst>
                  <a:ext uri="{FF2B5EF4-FFF2-40B4-BE49-F238E27FC236}">
                    <a16:creationId xmlns:a16="http://schemas.microsoft.com/office/drawing/2014/main" id="{3B9E1503-4003-4F19-9AD3-F2A7C3AD5566}"/>
                  </a:ext>
                </a:extLst>
              </p:cNvPr>
              <p:cNvSpPr/>
              <p:nvPr/>
            </p:nvSpPr>
            <p:spPr>
              <a:xfrm rot="5400000">
                <a:off x="2517113" y="1513911"/>
                <a:ext cx="3372756" cy="6044082"/>
              </a:xfrm>
              <a:prstGeom prst="round2SameRect">
                <a:avLst>
                  <a:gd name="adj1" fmla="val 4506"/>
                  <a:gd name="adj2" fmla="val 3252"/>
                </a:avLst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E35682C0-CA1C-4E2C-B762-BA0D84272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675" y="5285608"/>
                <a:ext cx="105367" cy="13905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6BA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315D9A32-575E-4E49-8947-29BB91623609}"/>
                  </a:ext>
                </a:extLst>
              </p:cNvPr>
              <p:cNvSpPr/>
              <p:nvPr/>
            </p:nvSpPr>
            <p:spPr>
              <a:xfrm>
                <a:off x="789065" y="3038317"/>
                <a:ext cx="240793" cy="24079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3" name="모서리가 둥근 직사각형 31">
                <a:extLst>
                  <a:ext uri="{FF2B5EF4-FFF2-40B4-BE49-F238E27FC236}">
                    <a16:creationId xmlns:a16="http://schemas.microsoft.com/office/drawing/2014/main" id="{54E39A67-28FB-456A-A1E9-4975F367BFC3}"/>
                  </a:ext>
                </a:extLst>
              </p:cNvPr>
              <p:cNvSpPr/>
              <p:nvPr/>
            </p:nvSpPr>
            <p:spPr>
              <a:xfrm>
                <a:off x="786096" y="3642154"/>
                <a:ext cx="246717" cy="246717"/>
              </a:xfrm>
              <a:prstGeom prst="roundRect">
                <a:avLst/>
              </a:prstGeom>
              <a:solidFill>
                <a:srgbClr val="00D6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4633DE2-58D0-466A-A0A4-E547ABC3D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52" y="3731603"/>
                <a:ext cx="121892" cy="108302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B83B7EAE-4E15-41A3-A7F3-770F8D9A1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14" y="3704223"/>
                <a:ext cx="170567" cy="79908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5357C1B0-FC14-4E32-A170-7BAC9BC65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alphaModFix amt="8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18" y="4876922"/>
                <a:ext cx="194936" cy="157165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59E74695-9467-41D8-A774-B1958D767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alphaModFix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278" y="4117532"/>
                <a:ext cx="148957" cy="1489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59D98906-48B9-4EF6-A659-0568E7339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alphaModFix amt="8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038" y="4495150"/>
                <a:ext cx="191211" cy="191211"/>
              </a:xfrm>
              <a:prstGeom prst="rect">
                <a:avLst/>
              </a:prstGeom>
            </p:spPr>
          </p:pic>
        </p:grp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DFDC400-E83C-46EA-A8EB-E75FA62A8808}"/>
                </a:ext>
              </a:extLst>
            </p:cNvPr>
            <p:cNvSpPr/>
            <p:nvPr/>
          </p:nvSpPr>
          <p:spPr>
            <a:xfrm>
              <a:off x="2460796" y="4315556"/>
              <a:ext cx="3485389" cy="277627"/>
            </a:xfrm>
            <a:prstGeom prst="roundRect">
              <a:avLst/>
            </a:prstGeom>
            <a:noFill/>
            <a:ln>
              <a:solidFill>
                <a:srgbClr val="264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22A638E-24AA-4F2D-A060-36C60A72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98" y="4384835"/>
              <a:ext cx="148957" cy="14895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DC5BF2-2F70-4690-ADB2-CACE593BD841}"/>
                </a:ext>
              </a:extLst>
            </p:cNvPr>
            <p:cNvSpPr txBox="1"/>
            <p:nvPr/>
          </p:nvSpPr>
          <p:spPr>
            <a:xfrm>
              <a:off x="2793105" y="4354341"/>
              <a:ext cx="11925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Application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검색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A7E60B-E1C5-43BC-9FEA-99D94EA26989}"/>
                </a:ext>
              </a:extLst>
            </p:cNvPr>
            <p:cNvSpPr/>
            <p:nvPr/>
          </p:nvSpPr>
          <p:spPr>
            <a:xfrm>
              <a:off x="2861616" y="3460126"/>
              <a:ext cx="268374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46ACA1"/>
                  </a:solidFill>
                  <a:effectLst>
                    <a:outerShdw dist="38100" dir="2700000" algn="bl" rotWithShape="0">
                      <a:schemeClr val="accent5"/>
                    </a:outerShdw>
                    <a:reflection blurRad="6350" stA="50000" endA="300" endPos="50000" dist="29997" dir="5400000" sy="-100000" algn="bl" rotWithShape="0"/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TMI Review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0E066B4-B95C-4B94-985E-FAB386FC157D}"/>
                </a:ext>
              </a:extLst>
            </p:cNvPr>
            <p:cNvGrpSpPr/>
            <p:nvPr/>
          </p:nvGrpSpPr>
          <p:grpSpPr>
            <a:xfrm>
              <a:off x="1914193" y="4901702"/>
              <a:ext cx="4578591" cy="291333"/>
              <a:chOff x="2016654" y="4814119"/>
              <a:chExt cx="4578591" cy="291333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1F9C773-91E6-4A45-8107-4681E37C17F5}"/>
                  </a:ext>
                </a:extLst>
              </p:cNvPr>
              <p:cNvSpPr/>
              <p:nvPr/>
            </p:nvSpPr>
            <p:spPr>
              <a:xfrm>
                <a:off x="2016654" y="4822682"/>
                <a:ext cx="1027287" cy="282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900" kern="0" dirty="0">
                    <a:solidFill>
                      <a:srgbClr val="26425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인기 무료 게임</a:t>
                </a:r>
                <a:endParaRPr lang="en-US" altLang="ko-KR" sz="900" kern="0" dirty="0">
                  <a:solidFill>
                    <a:srgbClr val="2642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45B8CEC-8F29-41E1-986C-A1F471E94EC3}"/>
                  </a:ext>
                </a:extLst>
              </p:cNvPr>
              <p:cNvSpPr/>
              <p:nvPr/>
            </p:nvSpPr>
            <p:spPr>
              <a:xfrm>
                <a:off x="3792306" y="4814119"/>
                <a:ext cx="1027287" cy="282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900" kern="0" dirty="0">
                    <a:solidFill>
                      <a:srgbClr val="26425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인기 유료 게임</a:t>
                </a:r>
                <a:endParaRPr lang="en-US" altLang="ko-KR" sz="900" kern="0" dirty="0">
                  <a:solidFill>
                    <a:srgbClr val="2642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593B7BE-105F-4D8F-9DE2-AA893C0BCDC5}"/>
                  </a:ext>
                </a:extLst>
              </p:cNvPr>
              <p:cNvSpPr/>
              <p:nvPr/>
            </p:nvSpPr>
            <p:spPr>
              <a:xfrm>
                <a:off x="5567958" y="4822682"/>
                <a:ext cx="1027287" cy="282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900" kern="0" dirty="0">
                    <a:solidFill>
                      <a:srgbClr val="26425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최고 매출 게임</a:t>
                </a:r>
                <a:endParaRPr lang="en-US" altLang="ko-KR" sz="900" kern="0" dirty="0">
                  <a:solidFill>
                    <a:srgbClr val="2642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A8C2EB3-539F-4929-9934-8B45BC9D212A}"/>
                </a:ext>
              </a:extLst>
            </p:cNvPr>
            <p:cNvSpPr/>
            <p:nvPr/>
          </p:nvSpPr>
          <p:spPr>
            <a:xfrm>
              <a:off x="1696863" y="5279884"/>
              <a:ext cx="1229073" cy="942445"/>
            </a:xfrm>
            <a:prstGeom prst="round2SameRect">
              <a:avLst/>
            </a:prstGeom>
            <a:solidFill>
              <a:srgbClr val="FCFBF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위쪽 모서리 33">
              <a:extLst>
                <a:ext uri="{FF2B5EF4-FFF2-40B4-BE49-F238E27FC236}">
                  <a16:creationId xmlns:a16="http://schemas.microsoft.com/office/drawing/2014/main" id="{D57491B0-A390-482C-93C8-59C02EC0CEFE}"/>
                </a:ext>
              </a:extLst>
            </p:cNvPr>
            <p:cNvSpPr/>
            <p:nvPr/>
          </p:nvSpPr>
          <p:spPr>
            <a:xfrm>
              <a:off x="3499864" y="5279884"/>
              <a:ext cx="1229073" cy="942445"/>
            </a:xfrm>
            <a:prstGeom prst="round2SameRect">
              <a:avLst/>
            </a:prstGeom>
            <a:solidFill>
              <a:srgbClr val="FCFBF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682A5775-9E7E-484E-B55E-0BBC4D0F57B9}"/>
                </a:ext>
              </a:extLst>
            </p:cNvPr>
            <p:cNvSpPr/>
            <p:nvPr/>
          </p:nvSpPr>
          <p:spPr>
            <a:xfrm>
              <a:off x="5302865" y="5279884"/>
              <a:ext cx="1229073" cy="942445"/>
            </a:xfrm>
            <a:prstGeom prst="round2SameRect">
              <a:avLst/>
            </a:prstGeom>
            <a:solidFill>
              <a:srgbClr val="FCFBF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AutoShape 2" descr="포스터">
              <a:extLst>
                <a:ext uri="{FF2B5EF4-FFF2-40B4-BE49-F238E27FC236}">
                  <a16:creationId xmlns:a16="http://schemas.microsoft.com/office/drawing/2014/main" id="{3DBA48A9-0AC3-4860-A510-2F93610ECD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A011D2E-8DA0-4518-BED8-BAA887A2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56" b="98889" l="0" r="98889">
                          <a14:foregroundMark x1="11111" y1="5000" x2="0" y2="16111"/>
                          <a14:foregroundMark x1="15556" y1="5556" x2="43889" y2="8889"/>
                          <a14:foregroundMark x1="43889" y1="8889" x2="43889" y2="9444"/>
                          <a14:foregroundMark x1="12222" y1="3889" x2="40556" y2="1111"/>
                          <a14:foregroundMark x1="40556" y1="1111" x2="41111" y2="1111"/>
                          <a14:foregroundMark x1="13333" y1="5000" x2="2778" y2="38889"/>
                          <a14:foregroundMark x1="2778" y1="38889" x2="1667" y2="41111"/>
                          <a14:foregroundMark x1="26667" y1="6111" x2="5000" y2="51667"/>
                          <a14:foregroundMark x1="98889" y1="89444" x2="72222" y2="99444"/>
                          <a14:foregroundMark x1="72222" y1="99444" x2="13333" y2="95000"/>
                          <a14:foregroundMark x1="13333" y1="95000" x2="3889" y2="67222"/>
                          <a14:foregroundMark x1="3889" y1="67222" x2="10000" y2="36111"/>
                          <a14:foregroundMark x1="10000" y1="36111" x2="32222" y2="17222"/>
                          <a14:foregroundMark x1="32222" y1="17222" x2="57778" y2="3889"/>
                          <a14:foregroundMark x1="57778" y1="3889" x2="86667" y2="5556"/>
                          <a14:foregroundMark x1="86667" y1="5556" x2="99444" y2="29444"/>
                          <a14:foregroundMark x1="73889" y1="10000" x2="73333" y2="9444"/>
                          <a14:foregroundMark x1="78333" y1="15556" x2="77222" y2="14444"/>
                          <a14:foregroundMark x1="20000" y1="10000" x2="20000" y2="10556"/>
                          <a14:foregroundMark x1="96667" y1="9444" x2="95556" y2="9444"/>
                          <a14:foregroundMark x1="99444" y1="82778" x2="77222" y2="95000"/>
                          <a14:foregroundMark x1="93333" y1="65556" x2="72778" y2="85556"/>
                          <a14:foregroundMark x1="72778" y1="85556" x2="79444" y2="63333"/>
                          <a14:foregroundMark x1="66667" y1="73333" x2="40556" y2="63333"/>
                          <a14:foregroundMark x1="40556" y1="63333" x2="47222" y2="85556"/>
                          <a14:foregroundMark x1="34444" y1="87778" x2="22778" y2="60556"/>
                          <a14:foregroundMark x1="22778" y1="60556" x2="42778" y2="81111"/>
                          <a14:foregroundMark x1="42778" y1="81111" x2="21111" y2="89444"/>
                          <a14:foregroundMark x1="17778" y1="95000" x2="16111" y2="95000"/>
                          <a14:foregroundMark x1="12778" y1="94444" x2="5000" y2="91667"/>
                          <a14:foregroundMark x1="11111" y1="97222" x2="41667" y2="98889"/>
                          <a14:foregroundMark x1="90556" y1="88889" x2="82222" y2="93333"/>
                          <a14:foregroundMark x1="91111" y1="82778" x2="85000" y2="87222"/>
                          <a14:foregroundMark x1="96111" y1="48889" x2="92778" y2="52778"/>
                          <a14:foregroundMark x1="94444" y1="37222" x2="91111" y2="42778"/>
                          <a14:foregroundMark x1="66667" y1="15556" x2="62778" y2="20556"/>
                          <a14:foregroundMark x1="97778" y1="18333" x2="98889" y2="22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44366" y="5424659"/>
              <a:ext cx="734889" cy="73488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1B8D47B-1B75-429E-A60D-7FA385333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85000"/>
            </a:blip>
            <a:stretch>
              <a:fillRect/>
            </a:stretch>
          </p:blipFill>
          <p:spPr>
            <a:xfrm>
              <a:off x="3746955" y="5415500"/>
              <a:ext cx="734889" cy="734889"/>
            </a:xfrm>
            <a:prstGeom prst="round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EA0663D-969B-49FF-9809-1A5B2C602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85000"/>
            </a:blip>
            <a:stretch>
              <a:fillRect/>
            </a:stretch>
          </p:blipFill>
          <p:spPr>
            <a:xfrm>
              <a:off x="5576155" y="5415499"/>
              <a:ext cx="734889" cy="734889"/>
            </a:xfrm>
            <a:prstGeom prst="round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DB4F018-16E2-4A7F-9F15-1D73762F560B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21185" y="3006396"/>
              <a:ext cx="79200" cy="3096000"/>
            </a:xfrm>
            <a:prstGeom prst="rect">
              <a:avLst/>
            </a:prstGeom>
          </p:spPr>
        </p:pic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B43A11E7-DDB1-4601-BA24-61ACACF84B82}"/>
              </a:ext>
            </a:extLst>
          </p:cNvPr>
          <p:cNvSpPr/>
          <p:nvPr/>
        </p:nvSpPr>
        <p:spPr>
          <a:xfrm>
            <a:off x="8162230" y="3112951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87BEF4E-F71B-4492-A965-CAA2E57BCEC9}"/>
              </a:ext>
            </a:extLst>
          </p:cNvPr>
          <p:cNvSpPr/>
          <p:nvPr/>
        </p:nvSpPr>
        <p:spPr>
          <a:xfrm>
            <a:off x="8168569" y="3843876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828EBD2-D96D-45FB-91B4-D4B5CA5DA1FA}"/>
              </a:ext>
            </a:extLst>
          </p:cNvPr>
          <p:cNvSpPr/>
          <p:nvPr/>
        </p:nvSpPr>
        <p:spPr>
          <a:xfrm>
            <a:off x="8162230" y="4662816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8DF3888-275F-4885-B824-88005410A208}"/>
              </a:ext>
            </a:extLst>
          </p:cNvPr>
          <p:cNvSpPr/>
          <p:nvPr/>
        </p:nvSpPr>
        <p:spPr>
          <a:xfrm>
            <a:off x="935918" y="2899114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08BDA6E-9064-4D24-B391-768E9DEEA505}"/>
              </a:ext>
            </a:extLst>
          </p:cNvPr>
          <p:cNvSpPr/>
          <p:nvPr/>
        </p:nvSpPr>
        <p:spPr>
          <a:xfrm>
            <a:off x="2279620" y="4124721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43318BE-2CAF-45ED-B2FC-A5DFFCC156E3}"/>
              </a:ext>
            </a:extLst>
          </p:cNvPr>
          <p:cNvSpPr/>
          <p:nvPr/>
        </p:nvSpPr>
        <p:spPr>
          <a:xfrm>
            <a:off x="3338132" y="5151935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61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4822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UI / UX )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B515A448-8230-4DEC-8140-FD3FED9F8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52110"/>
              </p:ext>
            </p:extLst>
          </p:nvPr>
        </p:nvGraphicFramePr>
        <p:xfrm>
          <a:off x="874239" y="1577699"/>
          <a:ext cx="104243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94">
                  <a:extLst>
                    <a:ext uri="{9D8B030D-6E8A-4147-A177-3AD203B41FA5}">
                      <a16:colId xmlns:a16="http://schemas.microsoft.com/office/drawing/2014/main" val="2297205568"/>
                    </a:ext>
                  </a:extLst>
                </a:gridCol>
                <a:gridCol w="3456984">
                  <a:extLst>
                    <a:ext uri="{9D8B030D-6E8A-4147-A177-3AD203B41FA5}">
                      <a16:colId xmlns:a16="http://schemas.microsoft.com/office/drawing/2014/main" val="101693953"/>
                    </a:ext>
                  </a:extLst>
                </a:gridCol>
                <a:gridCol w="1744195">
                  <a:extLst>
                    <a:ext uri="{9D8B030D-6E8A-4147-A177-3AD203B41FA5}">
                      <a16:colId xmlns:a16="http://schemas.microsoft.com/office/drawing/2014/main" val="57431967"/>
                    </a:ext>
                  </a:extLst>
                </a:gridCol>
                <a:gridCol w="3462065">
                  <a:extLst>
                    <a:ext uri="{9D8B030D-6E8A-4147-A177-3AD203B41FA5}">
                      <a16:colId xmlns:a16="http://schemas.microsoft.com/office/drawing/2014/main" val="2607641122"/>
                    </a:ext>
                  </a:extLst>
                </a:gridCol>
              </a:tblGrid>
              <a:tr h="20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</a:t>
                      </a:r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Account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명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16576"/>
                  </a:ext>
                </a:extLst>
              </a:tr>
              <a:tr h="27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E0D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서비스를 이용하기 위해 사용자 자신의 계정을 만드는 화면이다</a:t>
                      </a:r>
                      <a:r>
                        <a:rPr lang="en-US" altLang="ko-KR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0184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E8D3B7B5-61C7-433A-A268-F433C79E9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82670"/>
              </p:ext>
            </p:extLst>
          </p:nvPr>
        </p:nvGraphicFramePr>
        <p:xfrm>
          <a:off x="7996889" y="2549341"/>
          <a:ext cx="3301689" cy="290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23">
                  <a:extLst>
                    <a:ext uri="{9D8B030D-6E8A-4147-A177-3AD203B41FA5}">
                      <a16:colId xmlns:a16="http://schemas.microsoft.com/office/drawing/2014/main" val="2084291517"/>
                    </a:ext>
                  </a:extLst>
                </a:gridCol>
                <a:gridCol w="2660366">
                  <a:extLst>
                    <a:ext uri="{9D8B030D-6E8A-4147-A177-3AD203B41FA5}">
                      <a16:colId xmlns:a16="http://schemas.microsoft.com/office/drawing/2014/main" val="1254302885"/>
                    </a:ext>
                  </a:extLst>
                </a:gridCol>
              </a:tblGrid>
              <a:tr h="38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5422"/>
                  </a:ext>
                </a:extLst>
              </a:tr>
              <a:tr h="6178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 등을 텍스트로 입력 받아서 정보를 등록한다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아이디와 같은 경우 이미 가입된 아이디와 중복되는지 중복 확인을 해준다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72351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비밀번호의 경우 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‘*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＇표시로 나타내어 보호해준다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 재확인을 통해 설정한 비밀번호가 제대로 등록되었는지 확인해준다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05740"/>
                  </a:ext>
                </a:extLst>
              </a:tr>
              <a:tr h="825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E0D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통해서 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 APP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 설정할 어플리케이션을 검색하여 추가할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‘+’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통해서 추가로 관심 어플을 설정할 수 있다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685373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EA6A5E00-C37D-4821-B98C-9BD1FA9830A2}"/>
              </a:ext>
            </a:extLst>
          </p:cNvPr>
          <p:cNvGrpSpPr/>
          <p:nvPr/>
        </p:nvGrpSpPr>
        <p:grpSpPr>
          <a:xfrm>
            <a:off x="637459" y="2819400"/>
            <a:ext cx="6611065" cy="3433105"/>
            <a:chOff x="637459" y="2819400"/>
            <a:chExt cx="6611065" cy="343310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3F4831D-4B16-4F41-86C8-7471299BB718}"/>
                </a:ext>
              </a:extLst>
            </p:cNvPr>
            <p:cNvGrpSpPr/>
            <p:nvPr/>
          </p:nvGrpSpPr>
          <p:grpSpPr>
            <a:xfrm>
              <a:off x="637459" y="2819400"/>
              <a:ext cx="6611065" cy="3433105"/>
              <a:chOff x="637459" y="2819400"/>
              <a:chExt cx="6611065" cy="3433105"/>
            </a:xfrm>
          </p:grpSpPr>
          <p:sp>
            <p:nvSpPr>
              <p:cNvPr id="106" name="모서리가 둥근 직사각형 4">
                <a:extLst>
                  <a:ext uri="{FF2B5EF4-FFF2-40B4-BE49-F238E27FC236}">
                    <a16:creationId xmlns:a16="http://schemas.microsoft.com/office/drawing/2014/main" id="{07843586-3494-4191-95AA-19CEEDC3858D}"/>
                  </a:ext>
                </a:extLst>
              </p:cNvPr>
              <p:cNvSpPr/>
              <p:nvPr/>
            </p:nvSpPr>
            <p:spPr>
              <a:xfrm>
                <a:off x="637459" y="2819400"/>
                <a:ext cx="6611065" cy="3433105"/>
              </a:xfrm>
              <a:prstGeom prst="roundRect">
                <a:avLst>
                  <a:gd name="adj" fmla="val 4810"/>
                </a:avLst>
              </a:prstGeom>
              <a:solidFill>
                <a:srgbClr val="264259"/>
              </a:solidFill>
              <a:ln w="63500">
                <a:solidFill>
                  <a:schemeClr val="tx2">
                    <a:lumMod val="50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7" name="양쪽 모서리가 둥근 사각형 5">
                <a:extLst>
                  <a:ext uri="{FF2B5EF4-FFF2-40B4-BE49-F238E27FC236}">
                    <a16:creationId xmlns:a16="http://schemas.microsoft.com/office/drawing/2014/main" id="{3B9E1503-4003-4F19-9AD3-F2A7C3AD5566}"/>
                  </a:ext>
                </a:extLst>
              </p:cNvPr>
              <p:cNvSpPr/>
              <p:nvPr/>
            </p:nvSpPr>
            <p:spPr>
              <a:xfrm rot="5400000">
                <a:off x="2517113" y="1513911"/>
                <a:ext cx="3372756" cy="6044082"/>
              </a:xfrm>
              <a:prstGeom prst="round2SameRect">
                <a:avLst>
                  <a:gd name="adj1" fmla="val 4506"/>
                  <a:gd name="adj2" fmla="val 3252"/>
                </a:avLst>
              </a:prstGeom>
              <a:solidFill>
                <a:schemeClr val="bg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E35682C0-CA1C-4E2C-B762-BA0D84272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675" y="5285608"/>
                <a:ext cx="105367" cy="13905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B6BA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315D9A32-575E-4E49-8947-29BB91623609}"/>
                  </a:ext>
                </a:extLst>
              </p:cNvPr>
              <p:cNvSpPr/>
              <p:nvPr/>
            </p:nvSpPr>
            <p:spPr>
              <a:xfrm>
                <a:off x="789065" y="3038317"/>
                <a:ext cx="240793" cy="24079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3" name="모서리가 둥근 직사각형 31">
                <a:extLst>
                  <a:ext uri="{FF2B5EF4-FFF2-40B4-BE49-F238E27FC236}">
                    <a16:creationId xmlns:a16="http://schemas.microsoft.com/office/drawing/2014/main" id="{54E39A67-28FB-456A-A1E9-4975F367BFC3}"/>
                  </a:ext>
                </a:extLst>
              </p:cNvPr>
              <p:cNvSpPr/>
              <p:nvPr/>
            </p:nvSpPr>
            <p:spPr>
              <a:xfrm>
                <a:off x="786096" y="3642154"/>
                <a:ext cx="246717" cy="246717"/>
              </a:xfrm>
              <a:prstGeom prst="roundRect">
                <a:avLst/>
              </a:prstGeom>
              <a:solidFill>
                <a:srgbClr val="00D6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4633DE2-58D0-466A-A0A4-E547ABC3D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52" y="3731603"/>
                <a:ext cx="121892" cy="108302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B83B7EAE-4E15-41A3-A7F3-770F8D9A1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14" y="3704223"/>
                <a:ext cx="170567" cy="79908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452E551-F8BC-4242-901D-AA117C2B7023}"/>
                  </a:ext>
                </a:extLst>
              </p:cNvPr>
              <p:cNvSpPr/>
              <p:nvPr/>
            </p:nvSpPr>
            <p:spPr>
              <a:xfrm>
                <a:off x="3399910" y="3056732"/>
                <a:ext cx="108616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회원 가입</a:t>
                </a:r>
                <a:endParaRPr lang="en-US" altLang="ko-KR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5357C1B0-FC14-4E32-A170-7BAC9BC65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alphaModFix amt="8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18" y="4876922"/>
                <a:ext cx="194936" cy="157165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59E74695-9467-41D8-A774-B1958D767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alphaModFix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278" y="4117532"/>
                <a:ext cx="148957" cy="1489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59D98906-48B9-4EF6-A659-0568E7339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alphaModFix amt="8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038" y="4495150"/>
                <a:ext cx="191211" cy="191211"/>
              </a:xfrm>
              <a:prstGeom prst="rect">
                <a:avLst/>
              </a:prstGeom>
            </p:spPr>
          </p:pic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F093CDD-91FD-4DC4-BD9F-223283F96FCB}"/>
                </a:ext>
              </a:extLst>
            </p:cNvPr>
            <p:cNvSpPr/>
            <p:nvPr/>
          </p:nvSpPr>
          <p:spPr>
            <a:xfrm>
              <a:off x="1631267" y="3881492"/>
              <a:ext cx="2028820" cy="2356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4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FB2EF2-B5F7-433B-8F3B-A59C04A43C4C}"/>
                </a:ext>
              </a:extLst>
            </p:cNvPr>
            <p:cNvSpPr/>
            <p:nvPr/>
          </p:nvSpPr>
          <p:spPr>
            <a:xfrm>
              <a:off x="1576804" y="3598722"/>
              <a:ext cx="745130" cy="282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900" kern="0" dirty="0">
                  <a:solidFill>
                    <a:srgbClr val="2642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아이디</a:t>
              </a:r>
              <a:endParaRPr lang="en-US" altLang="ko-KR" sz="900" kern="0" dirty="0">
                <a:solidFill>
                  <a:srgbClr val="2642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DBE4947-7847-4717-94EE-9044607955CE}"/>
                </a:ext>
              </a:extLst>
            </p:cNvPr>
            <p:cNvGrpSpPr/>
            <p:nvPr/>
          </p:nvGrpSpPr>
          <p:grpSpPr>
            <a:xfrm>
              <a:off x="1576804" y="4112178"/>
              <a:ext cx="2083283" cy="518462"/>
              <a:chOff x="2874117" y="3746777"/>
              <a:chExt cx="2083283" cy="518462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A0F48A8D-4722-4963-BA32-AD4EB5435C5A}"/>
                  </a:ext>
                </a:extLst>
              </p:cNvPr>
              <p:cNvSpPr/>
              <p:nvPr/>
            </p:nvSpPr>
            <p:spPr>
              <a:xfrm>
                <a:off x="2928580" y="4029547"/>
                <a:ext cx="2028820" cy="23569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64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E90DEBF-A91A-469A-931E-C270A1589D6E}"/>
                  </a:ext>
                </a:extLst>
              </p:cNvPr>
              <p:cNvSpPr/>
              <p:nvPr/>
            </p:nvSpPr>
            <p:spPr>
              <a:xfrm>
                <a:off x="2874117" y="3746777"/>
                <a:ext cx="745130" cy="282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900" kern="0" dirty="0">
                    <a:solidFill>
                      <a:srgbClr val="26425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비밀번호</a:t>
                </a:r>
                <a:endParaRPr lang="en-US" altLang="ko-KR" sz="900" kern="0" dirty="0">
                  <a:solidFill>
                    <a:srgbClr val="2642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F24A428-3039-4403-A7D1-4AA2AD6C4626}"/>
                </a:ext>
              </a:extLst>
            </p:cNvPr>
            <p:cNvGrpSpPr/>
            <p:nvPr/>
          </p:nvGrpSpPr>
          <p:grpSpPr>
            <a:xfrm>
              <a:off x="1576804" y="4625634"/>
              <a:ext cx="2083283" cy="518462"/>
              <a:chOff x="2874117" y="3746777"/>
              <a:chExt cx="2083283" cy="518462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2E74582B-5D59-41EA-82EB-58D5577F290F}"/>
                  </a:ext>
                </a:extLst>
              </p:cNvPr>
              <p:cNvSpPr/>
              <p:nvPr/>
            </p:nvSpPr>
            <p:spPr>
              <a:xfrm>
                <a:off x="2928580" y="4029547"/>
                <a:ext cx="2028820" cy="23569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64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F02D0CF-355A-40EF-A285-12B53828A81B}"/>
                  </a:ext>
                </a:extLst>
              </p:cNvPr>
              <p:cNvSpPr/>
              <p:nvPr/>
            </p:nvSpPr>
            <p:spPr>
              <a:xfrm>
                <a:off x="2874117" y="3746777"/>
                <a:ext cx="1105436" cy="282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900" kern="0">
                    <a:solidFill>
                      <a:srgbClr val="26425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비밀번호 재확인</a:t>
                </a:r>
                <a:endParaRPr lang="en-US" altLang="ko-KR" sz="900" kern="0" dirty="0">
                  <a:solidFill>
                    <a:srgbClr val="2642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BA90D07-C677-42B8-B43C-A866E0BE9A88}"/>
                </a:ext>
              </a:extLst>
            </p:cNvPr>
            <p:cNvGrpSpPr/>
            <p:nvPr/>
          </p:nvGrpSpPr>
          <p:grpSpPr>
            <a:xfrm>
              <a:off x="4327624" y="3593716"/>
              <a:ext cx="2083283" cy="518462"/>
              <a:chOff x="2874117" y="3746777"/>
              <a:chExt cx="2083283" cy="518462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AA252F75-D6DB-431A-BDA2-8664B24D6F34}"/>
                  </a:ext>
                </a:extLst>
              </p:cNvPr>
              <p:cNvSpPr/>
              <p:nvPr/>
            </p:nvSpPr>
            <p:spPr>
              <a:xfrm>
                <a:off x="2928580" y="4029547"/>
                <a:ext cx="2028820" cy="23569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64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A1BF526-22E2-4EA1-8337-20AC587BC085}"/>
                  </a:ext>
                </a:extLst>
              </p:cNvPr>
              <p:cNvSpPr/>
              <p:nvPr/>
            </p:nvSpPr>
            <p:spPr>
              <a:xfrm>
                <a:off x="2874117" y="3746777"/>
                <a:ext cx="745130" cy="282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900" kern="0" dirty="0">
                    <a:solidFill>
                      <a:srgbClr val="26425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이름</a:t>
                </a:r>
                <a:endParaRPr lang="en-US" altLang="ko-KR" sz="900" kern="0" dirty="0">
                  <a:solidFill>
                    <a:srgbClr val="2642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86D7842-6EBE-49F8-904B-E8DC77B81DF2}"/>
                </a:ext>
              </a:extLst>
            </p:cNvPr>
            <p:cNvGrpSpPr/>
            <p:nvPr/>
          </p:nvGrpSpPr>
          <p:grpSpPr>
            <a:xfrm>
              <a:off x="4327624" y="4107172"/>
              <a:ext cx="2083283" cy="518462"/>
              <a:chOff x="2874117" y="3746777"/>
              <a:chExt cx="2083283" cy="518462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29B560D-7618-4A75-A176-910CB8C92C48}"/>
                  </a:ext>
                </a:extLst>
              </p:cNvPr>
              <p:cNvSpPr/>
              <p:nvPr/>
            </p:nvSpPr>
            <p:spPr>
              <a:xfrm>
                <a:off x="2928580" y="4029547"/>
                <a:ext cx="2028820" cy="23569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64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322914C-F1EE-4E30-ACF2-0D813B575B93}"/>
                  </a:ext>
                </a:extLst>
              </p:cNvPr>
              <p:cNvSpPr/>
              <p:nvPr/>
            </p:nvSpPr>
            <p:spPr>
              <a:xfrm>
                <a:off x="2874117" y="3746777"/>
                <a:ext cx="745130" cy="282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900" kern="0" dirty="0">
                    <a:solidFill>
                      <a:srgbClr val="26425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이메일</a:t>
                </a:r>
                <a:endParaRPr lang="en-US" altLang="ko-KR" sz="900" kern="0" dirty="0">
                  <a:solidFill>
                    <a:srgbClr val="2642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64484C9-B7A1-4043-8E3E-B79DC1F096DC}"/>
                </a:ext>
              </a:extLst>
            </p:cNvPr>
            <p:cNvSpPr/>
            <p:nvPr/>
          </p:nvSpPr>
          <p:spPr>
            <a:xfrm>
              <a:off x="4327624" y="4620628"/>
              <a:ext cx="1105436" cy="282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srgbClr val="2642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 APP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C87DF0-5810-489E-AE61-A5C0FE434463}"/>
                </a:ext>
              </a:extLst>
            </p:cNvPr>
            <p:cNvSpPr/>
            <p:nvPr/>
          </p:nvSpPr>
          <p:spPr>
            <a:xfrm>
              <a:off x="3177540" y="3876486"/>
              <a:ext cx="482547" cy="240697"/>
            </a:xfrm>
            <a:prstGeom prst="roundRect">
              <a:avLst/>
            </a:prstGeom>
            <a:solidFill>
              <a:srgbClr val="264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 확인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7C6E715-8999-4491-8C06-8A6FB67D93B5}"/>
                </a:ext>
              </a:extLst>
            </p:cNvPr>
            <p:cNvSpPr/>
            <p:nvPr/>
          </p:nvSpPr>
          <p:spPr>
            <a:xfrm>
              <a:off x="4382087" y="4908405"/>
              <a:ext cx="2028820" cy="2356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4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ABCDE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4FDF4D3-C4E9-4E7A-9C0C-28C4710565D8}"/>
                </a:ext>
              </a:extLst>
            </p:cNvPr>
            <p:cNvSpPr/>
            <p:nvPr/>
          </p:nvSpPr>
          <p:spPr>
            <a:xfrm>
              <a:off x="5928360" y="4903399"/>
              <a:ext cx="482547" cy="240697"/>
            </a:xfrm>
            <a:prstGeom prst="roundRect">
              <a:avLst/>
            </a:prstGeom>
            <a:solidFill>
              <a:srgbClr val="264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  색</a:t>
              </a:r>
            </a:p>
          </p:txBody>
        </p:sp>
        <p:sp>
          <p:nvSpPr>
            <p:cNvPr id="11" name="더하기 기호 10">
              <a:extLst>
                <a:ext uri="{FF2B5EF4-FFF2-40B4-BE49-F238E27FC236}">
                  <a16:creationId xmlns:a16="http://schemas.microsoft.com/office/drawing/2014/main" id="{A466B15D-0046-4E4D-A285-5FBDD81966FD}"/>
                </a:ext>
              </a:extLst>
            </p:cNvPr>
            <p:cNvSpPr/>
            <p:nvPr/>
          </p:nvSpPr>
          <p:spPr>
            <a:xfrm>
              <a:off x="6479276" y="4908404"/>
              <a:ext cx="235692" cy="235692"/>
            </a:xfrm>
            <a:prstGeom prst="mathPlus">
              <a:avLst/>
            </a:prstGeom>
            <a:solidFill>
              <a:srgbClr val="90B3D0"/>
            </a:solidFill>
            <a:ln>
              <a:solidFill>
                <a:srgbClr val="2642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FAC35A-0FCA-4B84-AEF9-62C53D1DEC8E}"/>
                </a:ext>
              </a:extLst>
            </p:cNvPr>
            <p:cNvSpPr/>
            <p:nvPr/>
          </p:nvSpPr>
          <p:spPr>
            <a:xfrm>
              <a:off x="3154320" y="5535499"/>
              <a:ext cx="1577340" cy="388568"/>
            </a:xfrm>
            <a:prstGeom prst="rect">
              <a:avLst/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입 하 기</a:t>
              </a: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39C28532-92A5-4392-BA0D-D4544053F4BA}"/>
              </a:ext>
            </a:extLst>
          </p:cNvPr>
          <p:cNvSpPr/>
          <p:nvPr/>
        </p:nvSpPr>
        <p:spPr>
          <a:xfrm>
            <a:off x="8162230" y="3112951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4DE7D66-F9CA-4299-AADA-53534553AC9E}"/>
              </a:ext>
            </a:extLst>
          </p:cNvPr>
          <p:cNvSpPr/>
          <p:nvPr/>
        </p:nvSpPr>
        <p:spPr>
          <a:xfrm>
            <a:off x="8162230" y="3962363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3369375-2885-491E-AE0E-A38EDDAC3D55}"/>
              </a:ext>
            </a:extLst>
          </p:cNvPr>
          <p:cNvSpPr/>
          <p:nvPr/>
        </p:nvSpPr>
        <p:spPr>
          <a:xfrm>
            <a:off x="8159497" y="4818676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27573D-9AC1-4991-8847-5B22DEE3ED22}"/>
              </a:ext>
            </a:extLst>
          </p:cNvPr>
          <p:cNvSpPr/>
          <p:nvPr/>
        </p:nvSpPr>
        <p:spPr>
          <a:xfrm>
            <a:off x="2353307" y="3744149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F59B471-F99C-4DBA-98E6-ED40649CC42D}"/>
              </a:ext>
            </a:extLst>
          </p:cNvPr>
          <p:cNvSpPr/>
          <p:nvPr/>
        </p:nvSpPr>
        <p:spPr>
          <a:xfrm>
            <a:off x="2815896" y="4601812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03DAADD-87E4-4302-8501-64A79C17F2BB}"/>
              </a:ext>
            </a:extLst>
          </p:cNvPr>
          <p:cNvSpPr/>
          <p:nvPr/>
        </p:nvSpPr>
        <p:spPr>
          <a:xfrm>
            <a:off x="6229996" y="4744279"/>
            <a:ext cx="273656" cy="2736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5403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2205</Words>
  <Application>Microsoft Office PowerPoint</Application>
  <PresentationFormat>와이드스크린</PresentationFormat>
  <Paragraphs>733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나눔바른고딕</vt:lpstr>
      <vt:lpstr>나눔스퀘어 ExtraBold</vt:lpstr>
      <vt:lpstr>맑은 고딕</vt:lpstr>
      <vt:lpstr>Abadi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심재경</cp:lastModifiedBy>
  <cp:revision>113</cp:revision>
  <dcterms:created xsi:type="dcterms:W3CDTF">2020-01-17T04:26:26Z</dcterms:created>
  <dcterms:modified xsi:type="dcterms:W3CDTF">2020-04-30T13:19:59Z</dcterms:modified>
</cp:coreProperties>
</file>