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342" r:id="rId3"/>
    <p:sldId id="354" r:id="rId4"/>
    <p:sldId id="258" r:id="rId5"/>
    <p:sldId id="355" r:id="rId6"/>
    <p:sldId id="347" r:id="rId7"/>
    <p:sldId id="348" r:id="rId8"/>
    <p:sldId id="356" r:id="rId9"/>
    <p:sldId id="350" r:id="rId10"/>
    <p:sldId id="351" r:id="rId11"/>
    <p:sldId id="353" r:id="rId12"/>
    <p:sldId id="352" r:id="rId13"/>
    <p:sldId id="34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AC1"/>
    <a:srgbClr val="FCFBF6"/>
    <a:srgbClr val="46ACA1"/>
    <a:srgbClr val="BBE3DE"/>
    <a:srgbClr val="595959"/>
    <a:srgbClr val="FDFCF9"/>
    <a:srgbClr val="F3FFFF"/>
    <a:srgbClr val="265C56"/>
    <a:srgbClr val="1A3E3A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>
        <p:scale>
          <a:sx n="66" d="100"/>
          <a:sy n="66" d="100"/>
        </p:scale>
        <p:origin x="816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58556-FB88-44D0-B4C0-9ACB908D54E5}" type="datetimeFigureOut">
              <a:rPr lang="ko-KR" altLang="en-US" smtClean="0"/>
              <a:t>2020-04-16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77929-BF87-4656-8FE0-539D8E9E6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6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1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8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61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1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14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4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2020-04-16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microsoft.com/office/2007/relationships/hdphoto" Target="../media/hdphoto3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033922" y="1561788"/>
            <a:ext cx="2131615" cy="36775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Capstone Design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00727" y="1983546"/>
            <a:ext cx="5598006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단어 유사도 측정</a:t>
            </a:r>
            <a:r>
              <a:rPr lang="ko-KR" altLang="en-U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통한</a:t>
            </a:r>
            <a:endParaRPr lang="en-US" altLang="ko-KR" sz="44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리뷰 분석</a:t>
            </a:r>
            <a:endParaRPr lang="en-US" altLang="ko-KR" sz="44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요구사항 분석서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5760355" y="4156005"/>
            <a:ext cx="678747" cy="943365"/>
            <a:chOff x="2371" y="2919"/>
            <a:chExt cx="513" cy="71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Freeform 11"/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Freeform 12"/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Freeform 15"/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Freeform 21"/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Freeform 22"/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Freeform 23"/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92" name="직선 연결선 91"/>
          <p:cNvCxnSpPr/>
          <p:nvPr/>
        </p:nvCxnSpPr>
        <p:spPr>
          <a:xfrm>
            <a:off x="3916304" y="5099370"/>
            <a:ext cx="41040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5704693" y="5337973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신현욱</a:t>
            </a:r>
            <a:endParaRPr lang="en-US" altLang="ko-KR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6985337" y="5349796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김지수</a:t>
            </a:r>
            <a:endParaRPr lang="en-US" altLang="ko-KR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4367649" y="5337931"/>
            <a:ext cx="806683" cy="278359"/>
          </a:xfrm>
          <a:prstGeom prst="roundRect">
            <a:avLst>
              <a:gd name="adj" fmla="val 50000"/>
            </a:avLst>
          </a:prstGeom>
          <a:solidFill>
            <a:srgbClr val="46A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심재경</a:t>
            </a:r>
            <a:endParaRPr lang="en-US" altLang="ko-KR" sz="1200" b="1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1" name="Group 4">
            <a:extLst>
              <a:ext uri="{FF2B5EF4-FFF2-40B4-BE49-F238E27FC236}">
                <a16:creationId xmlns:a16="http://schemas.microsoft.com/office/drawing/2014/main" id="{08EB52BD-51C4-4070-B40B-14BE1C1C15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31616" y="4156005"/>
            <a:ext cx="678747" cy="943365"/>
            <a:chOff x="2371" y="2919"/>
            <a:chExt cx="513" cy="713"/>
          </a:xfrm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EC8CADD7-44AD-405C-B20C-ABFBD7AB0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A725F246-EAFE-403C-AE86-B65F96CEA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D1AF7822-80FB-4421-8CD8-E4861373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0677178C-553B-41F0-8C0C-558AF2009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4EB785F7-D7C3-4957-B7CB-CB697BC52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6B846D87-4876-43F7-A0DF-779775287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7D887860-C7D6-4FD8-BB2D-7735D818F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EECF7D91-6417-4248-B604-2DB6611E4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B9FCB71E-398D-4B45-B390-EC2F1EC5A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D4B15B5A-B07C-49D8-99F6-A2119F400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6F716D29-EFA8-41D5-870D-D0778A5C7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47595249-86A3-4278-A64D-BD9BF743D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ACA120D8-215D-43FE-BBA4-C02949386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BDBDE746-2449-4B62-BF4F-E1735AE98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D06A1E9D-634C-4A15-9FED-0ACACFEFF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343F459B-1E45-4EC3-80E2-5E74D4CB9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2BFA9086-72A9-489A-9EA6-9E719E009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DEBCDB8D-7821-490A-BFF8-35D44DB2A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232D23DF-CEAE-4BCF-B529-E83C7829A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15" name="Group 4">
            <a:extLst>
              <a:ext uri="{FF2B5EF4-FFF2-40B4-BE49-F238E27FC236}">
                <a16:creationId xmlns:a16="http://schemas.microsoft.com/office/drawing/2014/main" id="{9F294801-4309-426F-95D9-079CFBB8C85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43232" y="4156005"/>
            <a:ext cx="678747" cy="943365"/>
            <a:chOff x="2371" y="2919"/>
            <a:chExt cx="513" cy="713"/>
          </a:xfrm>
        </p:grpSpPr>
        <p:sp>
          <p:nvSpPr>
            <p:cNvPr id="116" name="Rectangle 5">
              <a:extLst>
                <a:ext uri="{FF2B5EF4-FFF2-40B4-BE49-F238E27FC236}">
                  <a16:creationId xmlns:a16="http://schemas.microsoft.com/office/drawing/2014/main" id="{F1067951-FF3B-41DB-98AE-6F178CB21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7" name="Freeform 6">
              <a:extLst>
                <a:ext uri="{FF2B5EF4-FFF2-40B4-BE49-F238E27FC236}">
                  <a16:creationId xmlns:a16="http://schemas.microsoft.com/office/drawing/2014/main" id="{1341F7CD-0C19-4085-B0A3-CE7DBD014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8" name="Freeform 7">
              <a:extLst>
                <a:ext uri="{FF2B5EF4-FFF2-40B4-BE49-F238E27FC236}">
                  <a16:creationId xmlns:a16="http://schemas.microsoft.com/office/drawing/2014/main" id="{4919A21D-4620-4009-A298-8594473D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Freeform 8">
              <a:extLst>
                <a:ext uri="{FF2B5EF4-FFF2-40B4-BE49-F238E27FC236}">
                  <a16:creationId xmlns:a16="http://schemas.microsoft.com/office/drawing/2014/main" id="{3B98664A-0DE2-488E-80AA-26D0895C6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0" name="Freeform 9">
              <a:extLst>
                <a:ext uri="{FF2B5EF4-FFF2-40B4-BE49-F238E27FC236}">
                  <a16:creationId xmlns:a16="http://schemas.microsoft.com/office/drawing/2014/main" id="{CB067C2A-AC7D-4B8A-B82B-FCF3246F6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1" name="Freeform 10">
              <a:extLst>
                <a:ext uri="{FF2B5EF4-FFF2-40B4-BE49-F238E27FC236}">
                  <a16:creationId xmlns:a16="http://schemas.microsoft.com/office/drawing/2014/main" id="{8932C8FC-D74F-4D90-80D0-57A8FB1CE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5EB9063-37D3-4492-BF8F-777D7D7DA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E5F55EB6-2C0A-4D56-8AFA-61E6B06CB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C49EEA0E-28C8-4886-8427-480A2BE9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5" name="Freeform 14">
              <a:extLst>
                <a:ext uri="{FF2B5EF4-FFF2-40B4-BE49-F238E27FC236}">
                  <a16:creationId xmlns:a16="http://schemas.microsoft.com/office/drawing/2014/main" id="{3E60F262-BB30-4D12-9058-833682B38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46214092-B73D-4ED3-8ED0-1E3375176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7" name="Freeform 16">
              <a:extLst>
                <a:ext uri="{FF2B5EF4-FFF2-40B4-BE49-F238E27FC236}">
                  <a16:creationId xmlns:a16="http://schemas.microsoft.com/office/drawing/2014/main" id="{482575AA-B7C3-41CD-A4C9-047AFF005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8" name="Freeform 17">
              <a:extLst>
                <a:ext uri="{FF2B5EF4-FFF2-40B4-BE49-F238E27FC236}">
                  <a16:creationId xmlns:a16="http://schemas.microsoft.com/office/drawing/2014/main" id="{4BF041A8-483E-4E95-9A1C-C4AFEF27F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9" name="Freeform 18">
              <a:extLst>
                <a:ext uri="{FF2B5EF4-FFF2-40B4-BE49-F238E27FC236}">
                  <a16:creationId xmlns:a16="http://schemas.microsoft.com/office/drawing/2014/main" id="{C03E46EE-94B3-4E10-AF8D-6C953CE90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0" name="Freeform 19">
              <a:extLst>
                <a:ext uri="{FF2B5EF4-FFF2-40B4-BE49-F238E27FC236}">
                  <a16:creationId xmlns:a16="http://schemas.microsoft.com/office/drawing/2014/main" id="{CCCA77D2-9752-433A-8614-88A6832BB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1" name="Freeform 20">
              <a:extLst>
                <a:ext uri="{FF2B5EF4-FFF2-40B4-BE49-F238E27FC236}">
                  <a16:creationId xmlns:a16="http://schemas.microsoft.com/office/drawing/2014/main" id="{07F11485-12F5-42C2-BE64-09A5F508B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2" name="Freeform 21">
              <a:extLst>
                <a:ext uri="{FF2B5EF4-FFF2-40B4-BE49-F238E27FC236}">
                  <a16:creationId xmlns:a16="http://schemas.microsoft.com/office/drawing/2014/main" id="{04644331-BAD2-44F7-867C-D743F9125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3" name="Freeform 22">
              <a:extLst>
                <a:ext uri="{FF2B5EF4-FFF2-40B4-BE49-F238E27FC236}">
                  <a16:creationId xmlns:a16="http://schemas.microsoft.com/office/drawing/2014/main" id="{FAEA1243-DE8F-4951-BFCB-59A2564B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4" name="Freeform 23">
              <a:extLst>
                <a:ext uri="{FF2B5EF4-FFF2-40B4-BE49-F238E27FC236}">
                  <a16:creationId xmlns:a16="http://schemas.microsoft.com/office/drawing/2014/main" id="{DB2E0EC7-7732-4EBD-BBE6-DC1E4F1E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11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79305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04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USE CASE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다이어그램 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0740C2C5-24CE-448F-93E5-F23DBB1425EE}"/>
              </a:ext>
            </a:extLst>
          </p:cNvPr>
          <p:cNvGrpSpPr/>
          <p:nvPr/>
        </p:nvGrpSpPr>
        <p:grpSpPr>
          <a:xfrm>
            <a:off x="7392803" y="1926971"/>
            <a:ext cx="1757377" cy="770246"/>
            <a:chOff x="3236686" y="2206171"/>
            <a:chExt cx="1638891" cy="660400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5E2551DB-B54A-48D0-8272-CA7645D3FE3F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ea typeface="나눔바른고딕" panose="020B0603020101020101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E7AD8B6-83C2-455A-B9C2-9A1743A8C7C2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369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ea typeface="나눔바른고딕" panose="020B0603020101020101"/>
                </a:rPr>
                <a:t>가입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A5F48687-C1C4-4337-97CC-A15E39461861}"/>
              </a:ext>
            </a:extLst>
          </p:cNvPr>
          <p:cNvGrpSpPr/>
          <p:nvPr/>
        </p:nvGrpSpPr>
        <p:grpSpPr>
          <a:xfrm>
            <a:off x="3366411" y="3168317"/>
            <a:ext cx="1888096" cy="1016413"/>
            <a:chOff x="3236686" y="2206171"/>
            <a:chExt cx="1638891" cy="660400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C96E45AD-165A-4299-9DEB-DE3E11EEDD08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ea typeface="나눔바른고딕" panose="020B0603020101020101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61A3902-B421-45F7-8BB8-C84132FC964C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279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ea typeface="나눔바른고딕" panose="020B0603020101020101"/>
                </a:rPr>
                <a:t>회원가입</a:t>
              </a:r>
            </a:p>
          </p:txBody>
        </p:sp>
      </p:grp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72FD6FA3-4514-4CF5-8591-C7B16EB8FAD3}"/>
              </a:ext>
            </a:extLst>
          </p:cNvPr>
          <p:cNvCxnSpPr>
            <a:cxnSpLocks/>
            <a:endCxn id="217" idx="2"/>
          </p:cNvCxnSpPr>
          <p:nvPr/>
        </p:nvCxnSpPr>
        <p:spPr>
          <a:xfrm>
            <a:off x="5288987" y="3651090"/>
            <a:ext cx="2103816" cy="1524952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4AA66E3-371B-4408-BA6C-BDE6EE97659F}"/>
              </a:ext>
            </a:extLst>
          </p:cNvPr>
          <p:cNvCxnSpPr>
            <a:cxnSpLocks/>
            <a:endCxn id="212" idx="2"/>
          </p:cNvCxnSpPr>
          <p:nvPr/>
        </p:nvCxnSpPr>
        <p:spPr>
          <a:xfrm>
            <a:off x="5284178" y="3654262"/>
            <a:ext cx="2108625" cy="601950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D85B89D-0BC7-4623-9EDC-99A09DFD4A9A}"/>
              </a:ext>
            </a:extLst>
          </p:cNvPr>
          <p:cNvCxnSpPr>
            <a:cxnSpLocks/>
            <a:endCxn id="209" idx="1"/>
          </p:cNvCxnSpPr>
          <p:nvPr/>
        </p:nvCxnSpPr>
        <p:spPr>
          <a:xfrm flipV="1">
            <a:off x="5304125" y="3342775"/>
            <a:ext cx="2139469" cy="335402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FDA7B69-6D1B-4481-A820-590A101334E3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5272489" y="2312094"/>
            <a:ext cx="2120314" cy="1364430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6E4B7017-0D7E-4CBF-98DB-65023A1DE0B7}"/>
              </a:ext>
            </a:extLst>
          </p:cNvPr>
          <p:cNvSpPr txBox="1"/>
          <p:nvPr/>
        </p:nvSpPr>
        <p:spPr>
          <a:xfrm>
            <a:off x="5947414" y="2433479"/>
            <a:ext cx="13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&lt;&lt;include&gt;&gt;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9" name="Group 4">
            <a:extLst>
              <a:ext uri="{FF2B5EF4-FFF2-40B4-BE49-F238E27FC236}">
                <a16:creationId xmlns:a16="http://schemas.microsoft.com/office/drawing/2014/main" id="{3FEFBB81-3560-43CF-BC2F-E028861011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89660" y="2774150"/>
            <a:ext cx="1134603" cy="1576942"/>
            <a:chOff x="2371" y="2919"/>
            <a:chExt cx="513" cy="713"/>
          </a:xfrm>
        </p:grpSpPr>
        <p:sp>
          <p:nvSpPr>
            <p:cNvPr id="171" name="Rectangle 5">
              <a:extLst>
                <a:ext uri="{FF2B5EF4-FFF2-40B4-BE49-F238E27FC236}">
                  <a16:creationId xmlns:a16="http://schemas.microsoft.com/office/drawing/2014/main" id="{D867F492-BE96-44F6-81CA-AC085F6C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2" name="Freeform 6">
              <a:extLst>
                <a:ext uri="{FF2B5EF4-FFF2-40B4-BE49-F238E27FC236}">
                  <a16:creationId xmlns:a16="http://schemas.microsoft.com/office/drawing/2014/main" id="{78197FD8-3701-4256-8269-5F3DCE9DC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3" name="Freeform 7">
              <a:extLst>
                <a:ext uri="{FF2B5EF4-FFF2-40B4-BE49-F238E27FC236}">
                  <a16:creationId xmlns:a16="http://schemas.microsoft.com/office/drawing/2014/main" id="{ED7CFF13-AF71-4D88-9B4C-77A028E69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Freeform 8">
              <a:extLst>
                <a:ext uri="{FF2B5EF4-FFF2-40B4-BE49-F238E27FC236}">
                  <a16:creationId xmlns:a16="http://schemas.microsoft.com/office/drawing/2014/main" id="{C8013B65-BDA1-4619-8FE1-48968FCF2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752A51EE-247C-4691-B5A9-CADF8A0A1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1" name="Freeform 10">
              <a:extLst>
                <a:ext uri="{FF2B5EF4-FFF2-40B4-BE49-F238E27FC236}">
                  <a16:creationId xmlns:a16="http://schemas.microsoft.com/office/drawing/2014/main" id="{63F1C3C6-76E4-4AF2-A2B3-FCB3B9D1C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2" name="Freeform 11">
              <a:extLst>
                <a:ext uri="{FF2B5EF4-FFF2-40B4-BE49-F238E27FC236}">
                  <a16:creationId xmlns:a16="http://schemas.microsoft.com/office/drawing/2014/main" id="{8237AA03-69C2-441F-AB17-0F299178B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5" name="Freeform 12">
              <a:extLst>
                <a:ext uri="{FF2B5EF4-FFF2-40B4-BE49-F238E27FC236}">
                  <a16:creationId xmlns:a16="http://schemas.microsoft.com/office/drawing/2014/main" id="{4D21876B-FDA0-4AF0-8DC9-A3D5AF168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Freeform 13">
              <a:extLst>
                <a:ext uri="{FF2B5EF4-FFF2-40B4-BE49-F238E27FC236}">
                  <a16:creationId xmlns:a16="http://schemas.microsoft.com/office/drawing/2014/main" id="{336155DC-C425-4C58-A57D-6DDDA6BED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7" name="Freeform 14">
              <a:extLst>
                <a:ext uri="{FF2B5EF4-FFF2-40B4-BE49-F238E27FC236}">
                  <a16:creationId xmlns:a16="http://schemas.microsoft.com/office/drawing/2014/main" id="{3CFC4118-48BF-443D-97E6-37DEAD9A5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Freeform 15">
              <a:extLst>
                <a:ext uri="{FF2B5EF4-FFF2-40B4-BE49-F238E27FC236}">
                  <a16:creationId xmlns:a16="http://schemas.microsoft.com/office/drawing/2014/main" id="{491A20A5-D154-4177-8392-B17C9DAB3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38EE0317-670E-4CFB-AC79-F40A527ED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4" name="Freeform 17">
              <a:extLst>
                <a:ext uri="{FF2B5EF4-FFF2-40B4-BE49-F238E27FC236}">
                  <a16:creationId xmlns:a16="http://schemas.microsoft.com/office/drawing/2014/main" id="{7B51080A-6B1D-416C-A30D-636880CF3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6" name="Freeform 18">
              <a:extLst>
                <a:ext uri="{FF2B5EF4-FFF2-40B4-BE49-F238E27FC236}">
                  <a16:creationId xmlns:a16="http://schemas.microsoft.com/office/drawing/2014/main" id="{1A9178C5-AE7D-44E5-AFC3-9F9ADF138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7" name="Freeform 19">
              <a:extLst>
                <a:ext uri="{FF2B5EF4-FFF2-40B4-BE49-F238E27FC236}">
                  <a16:creationId xmlns:a16="http://schemas.microsoft.com/office/drawing/2014/main" id="{FBFCFBEC-17D6-4D1D-80A2-2252A08D4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1" name="Freeform 20">
              <a:extLst>
                <a:ext uri="{FF2B5EF4-FFF2-40B4-BE49-F238E27FC236}">
                  <a16:creationId xmlns:a16="http://schemas.microsoft.com/office/drawing/2014/main" id="{927489D7-EAF1-420C-A8AE-1F5AC25B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2" name="Freeform 21">
              <a:extLst>
                <a:ext uri="{FF2B5EF4-FFF2-40B4-BE49-F238E27FC236}">
                  <a16:creationId xmlns:a16="http://schemas.microsoft.com/office/drawing/2014/main" id="{ADD4784F-3542-4647-ADC4-7E6539CB8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3" name="Freeform 22">
              <a:extLst>
                <a:ext uri="{FF2B5EF4-FFF2-40B4-BE49-F238E27FC236}">
                  <a16:creationId xmlns:a16="http://schemas.microsoft.com/office/drawing/2014/main" id="{5CFE41EF-1EE8-498C-A59F-2A97B3D1A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4" name="Freeform 23">
              <a:extLst>
                <a:ext uri="{FF2B5EF4-FFF2-40B4-BE49-F238E27FC236}">
                  <a16:creationId xmlns:a16="http://schemas.microsoft.com/office/drawing/2014/main" id="{47E69C3E-ECDE-4614-B689-BDF91DEB7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C970CF04-D5DC-4C7A-B424-67EB2A8DC2C2}"/>
              </a:ext>
            </a:extLst>
          </p:cNvPr>
          <p:cNvGrpSpPr/>
          <p:nvPr/>
        </p:nvGrpSpPr>
        <p:grpSpPr>
          <a:xfrm>
            <a:off x="7369720" y="2929416"/>
            <a:ext cx="1757377" cy="770246"/>
            <a:chOff x="3236686" y="2206171"/>
            <a:chExt cx="1638891" cy="660400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CCAB0B95-91DD-47BA-9A7F-0BAF9B94AD15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ea typeface="나눔바른고딕" panose="020B0603020101020101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D3E1C80-8514-4AFF-9853-5DCA25709066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369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ea typeface="나눔바른고딕" panose="020B0603020101020101"/>
                </a:rPr>
                <a:t>아이디</a:t>
              </a: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B8F54E9D-F74E-4B9D-8839-B2DDB50F75A2}"/>
              </a:ext>
            </a:extLst>
          </p:cNvPr>
          <p:cNvGrpSpPr/>
          <p:nvPr/>
        </p:nvGrpSpPr>
        <p:grpSpPr>
          <a:xfrm>
            <a:off x="7392803" y="3871089"/>
            <a:ext cx="1757377" cy="770246"/>
            <a:chOff x="3236686" y="2206171"/>
            <a:chExt cx="1638891" cy="660400"/>
          </a:xfrm>
        </p:grpSpPr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51069228-3290-4ED3-B7C9-F4274AAB07E7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ea typeface="나눔바른고딕" panose="020B0603020101020101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F31892F1-045B-4EC4-821C-4761C8502533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369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ea typeface="나눔바른고딕" panose="020B0603020101020101"/>
                </a:rPr>
                <a:t>비밀번호</a:t>
              </a:r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181B64A1-8646-4BA0-84AA-C9C2C2C3402B}"/>
              </a:ext>
            </a:extLst>
          </p:cNvPr>
          <p:cNvGrpSpPr/>
          <p:nvPr/>
        </p:nvGrpSpPr>
        <p:grpSpPr>
          <a:xfrm>
            <a:off x="7392803" y="4790919"/>
            <a:ext cx="1757377" cy="770246"/>
            <a:chOff x="3236686" y="2206171"/>
            <a:chExt cx="1638891" cy="660400"/>
          </a:xfrm>
        </p:grpSpPr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A83910B8-0DFF-4D91-9C96-D8570DF01E86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ea typeface="나눔바른고딕" panose="020B0603020101020101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E6203B1-54BE-4586-A65D-AD0B37AFF569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369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ea typeface="나눔바른고딕" panose="020B0603020101020101"/>
                </a:rPr>
                <a:t>이메일</a:t>
              </a:r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F94067FE-A040-4F5A-9C47-50A6D6F51BBE}"/>
              </a:ext>
            </a:extLst>
          </p:cNvPr>
          <p:cNvGrpSpPr/>
          <p:nvPr/>
        </p:nvGrpSpPr>
        <p:grpSpPr>
          <a:xfrm>
            <a:off x="7392802" y="5664297"/>
            <a:ext cx="1757377" cy="770246"/>
            <a:chOff x="3236686" y="2206171"/>
            <a:chExt cx="1638891" cy="660400"/>
          </a:xfrm>
        </p:grpSpPr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B0063AB-6586-4147-9682-91996ADDC75B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ea typeface="나눔바른고딕" panose="020B0603020101020101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09C2F276-2F2D-483B-80BD-66440173953F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369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ea typeface="나눔바른고딕" panose="020B0603020101020101"/>
                </a:rPr>
                <a:t>핸드폰</a:t>
              </a:r>
            </a:p>
          </p:txBody>
        </p:sp>
      </p:grp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F5EF34C8-28FF-4B63-A429-D3C6E9AFEC71}"/>
              </a:ext>
            </a:extLst>
          </p:cNvPr>
          <p:cNvCxnSpPr>
            <a:cxnSpLocks/>
            <a:endCxn id="226" idx="2"/>
          </p:cNvCxnSpPr>
          <p:nvPr/>
        </p:nvCxnSpPr>
        <p:spPr>
          <a:xfrm>
            <a:off x="5288988" y="3678870"/>
            <a:ext cx="2103814" cy="2370550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3F51BDD-4E62-4709-BFBC-5D1B01829D1C}"/>
              </a:ext>
            </a:extLst>
          </p:cNvPr>
          <p:cNvSpPr txBox="1"/>
          <p:nvPr/>
        </p:nvSpPr>
        <p:spPr>
          <a:xfrm>
            <a:off x="5952236" y="3079248"/>
            <a:ext cx="13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&lt;&lt;include&gt;&gt;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063EF4F-5511-497A-9835-D4E28C455D05}"/>
              </a:ext>
            </a:extLst>
          </p:cNvPr>
          <p:cNvSpPr txBox="1"/>
          <p:nvPr/>
        </p:nvSpPr>
        <p:spPr>
          <a:xfrm>
            <a:off x="5947413" y="3725977"/>
            <a:ext cx="13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&lt;&lt;include&gt;&gt;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CA19280-D26B-4B63-9551-439BE06B92B6}"/>
              </a:ext>
            </a:extLst>
          </p:cNvPr>
          <p:cNvSpPr txBox="1"/>
          <p:nvPr/>
        </p:nvSpPr>
        <p:spPr>
          <a:xfrm>
            <a:off x="5979088" y="4301941"/>
            <a:ext cx="13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&lt;&lt;include&gt;&gt;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90E40B2-97B8-4519-9DAB-AC99FFA05DFC}"/>
              </a:ext>
            </a:extLst>
          </p:cNvPr>
          <p:cNvSpPr txBox="1"/>
          <p:nvPr/>
        </p:nvSpPr>
        <p:spPr>
          <a:xfrm>
            <a:off x="5979088" y="5005296"/>
            <a:ext cx="13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&lt;&lt;include&gt;&gt;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75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78183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04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USE CASE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다이어그램 </a:t>
            </a:r>
            <a:r>
              <a:rPr lang="en-US" altLang="ko-KR" sz="320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– My App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A5F48687-C1C4-4337-97CC-A15E39461861}"/>
              </a:ext>
            </a:extLst>
          </p:cNvPr>
          <p:cNvGrpSpPr/>
          <p:nvPr/>
        </p:nvGrpSpPr>
        <p:grpSpPr>
          <a:xfrm>
            <a:off x="3366411" y="3168317"/>
            <a:ext cx="1888096" cy="1016413"/>
            <a:chOff x="3236686" y="2206171"/>
            <a:chExt cx="1638891" cy="660400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C96E45AD-165A-4299-9DEB-DE3E11EEDD08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61A3902-B421-45F7-8BB8-C84132FC964C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279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 App</a:t>
              </a:r>
              <a:endParaRPr lang="ko-KR" altLang="en-US" sz="22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4AA66E3-371B-4408-BA6C-BDE6EE97659F}"/>
              </a:ext>
            </a:extLst>
          </p:cNvPr>
          <p:cNvCxnSpPr>
            <a:cxnSpLocks/>
            <a:stCxn id="212" idx="2"/>
          </p:cNvCxnSpPr>
          <p:nvPr/>
        </p:nvCxnSpPr>
        <p:spPr>
          <a:xfrm flipH="1" flipV="1">
            <a:off x="5333876" y="3827777"/>
            <a:ext cx="2058927" cy="428435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FD85B89D-0BC7-4623-9EDC-99A09DFD4A9A}"/>
              </a:ext>
            </a:extLst>
          </p:cNvPr>
          <p:cNvCxnSpPr>
            <a:cxnSpLocks/>
            <a:stCxn id="206" idx="2"/>
          </p:cNvCxnSpPr>
          <p:nvPr/>
        </p:nvCxnSpPr>
        <p:spPr>
          <a:xfrm flipH="1">
            <a:off x="5325147" y="3314539"/>
            <a:ext cx="2044573" cy="200531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4">
            <a:extLst>
              <a:ext uri="{FF2B5EF4-FFF2-40B4-BE49-F238E27FC236}">
                <a16:creationId xmlns:a16="http://schemas.microsoft.com/office/drawing/2014/main" id="{3FEFBB81-3560-43CF-BC2F-E028861011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89660" y="2774150"/>
            <a:ext cx="1134603" cy="1576942"/>
            <a:chOff x="2371" y="2919"/>
            <a:chExt cx="513" cy="713"/>
          </a:xfrm>
        </p:grpSpPr>
        <p:sp>
          <p:nvSpPr>
            <p:cNvPr id="171" name="Rectangle 5">
              <a:extLst>
                <a:ext uri="{FF2B5EF4-FFF2-40B4-BE49-F238E27FC236}">
                  <a16:creationId xmlns:a16="http://schemas.microsoft.com/office/drawing/2014/main" id="{D867F492-BE96-44F6-81CA-AC085F6C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2" name="Freeform 6">
              <a:extLst>
                <a:ext uri="{FF2B5EF4-FFF2-40B4-BE49-F238E27FC236}">
                  <a16:creationId xmlns:a16="http://schemas.microsoft.com/office/drawing/2014/main" id="{78197FD8-3701-4256-8269-5F3DCE9DC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3" name="Freeform 7">
              <a:extLst>
                <a:ext uri="{FF2B5EF4-FFF2-40B4-BE49-F238E27FC236}">
                  <a16:creationId xmlns:a16="http://schemas.microsoft.com/office/drawing/2014/main" id="{ED7CFF13-AF71-4D88-9B4C-77A028E69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Freeform 8">
              <a:extLst>
                <a:ext uri="{FF2B5EF4-FFF2-40B4-BE49-F238E27FC236}">
                  <a16:creationId xmlns:a16="http://schemas.microsoft.com/office/drawing/2014/main" id="{C8013B65-BDA1-4619-8FE1-48968FCF2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752A51EE-247C-4691-B5A9-CADF8A0A1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1" name="Freeform 10">
              <a:extLst>
                <a:ext uri="{FF2B5EF4-FFF2-40B4-BE49-F238E27FC236}">
                  <a16:creationId xmlns:a16="http://schemas.microsoft.com/office/drawing/2014/main" id="{63F1C3C6-76E4-4AF2-A2B3-FCB3B9D1C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2" name="Freeform 11">
              <a:extLst>
                <a:ext uri="{FF2B5EF4-FFF2-40B4-BE49-F238E27FC236}">
                  <a16:creationId xmlns:a16="http://schemas.microsoft.com/office/drawing/2014/main" id="{8237AA03-69C2-441F-AB17-0F299178B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5" name="Freeform 12">
              <a:extLst>
                <a:ext uri="{FF2B5EF4-FFF2-40B4-BE49-F238E27FC236}">
                  <a16:creationId xmlns:a16="http://schemas.microsoft.com/office/drawing/2014/main" id="{4D21876B-FDA0-4AF0-8DC9-A3D5AF168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Freeform 13">
              <a:extLst>
                <a:ext uri="{FF2B5EF4-FFF2-40B4-BE49-F238E27FC236}">
                  <a16:creationId xmlns:a16="http://schemas.microsoft.com/office/drawing/2014/main" id="{336155DC-C425-4C58-A57D-6DDDA6BED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7" name="Freeform 14">
              <a:extLst>
                <a:ext uri="{FF2B5EF4-FFF2-40B4-BE49-F238E27FC236}">
                  <a16:creationId xmlns:a16="http://schemas.microsoft.com/office/drawing/2014/main" id="{3CFC4118-48BF-443D-97E6-37DEAD9A5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Freeform 15">
              <a:extLst>
                <a:ext uri="{FF2B5EF4-FFF2-40B4-BE49-F238E27FC236}">
                  <a16:creationId xmlns:a16="http://schemas.microsoft.com/office/drawing/2014/main" id="{491A20A5-D154-4177-8392-B17C9DAB3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38EE0317-670E-4CFB-AC79-F40A527ED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4" name="Freeform 17">
              <a:extLst>
                <a:ext uri="{FF2B5EF4-FFF2-40B4-BE49-F238E27FC236}">
                  <a16:creationId xmlns:a16="http://schemas.microsoft.com/office/drawing/2014/main" id="{7B51080A-6B1D-416C-A30D-636880CF3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6" name="Freeform 18">
              <a:extLst>
                <a:ext uri="{FF2B5EF4-FFF2-40B4-BE49-F238E27FC236}">
                  <a16:creationId xmlns:a16="http://schemas.microsoft.com/office/drawing/2014/main" id="{1A9178C5-AE7D-44E5-AFC3-9F9ADF138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7" name="Freeform 19">
              <a:extLst>
                <a:ext uri="{FF2B5EF4-FFF2-40B4-BE49-F238E27FC236}">
                  <a16:creationId xmlns:a16="http://schemas.microsoft.com/office/drawing/2014/main" id="{FBFCFBEC-17D6-4D1D-80A2-2252A08D4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1" name="Freeform 20">
              <a:extLst>
                <a:ext uri="{FF2B5EF4-FFF2-40B4-BE49-F238E27FC236}">
                  <a16:creationId xmlns:a16="http://schemas.microsoft.com/office/drawing/2014/main" id="{927489D7-EAF1-420C-A8AE-1F5AC25B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2" name="Freeform 21">
              <a:extLst>
                <a:ext uri="{FF2B5EF4-FFF2-40B4-BE49-F238E27FC236}">
                  <a16:creationId xmlns:a16="http://schemas.microsoft.com/office/drawing/2014/main" id="{ADD4784F-3542-4647-ADC4-7E6539CB8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3" name="Freeform 22">
              <a:extLst>
                <a:ext uri="{FF2B5EF4-FFF2-40B4-BE49-F238E27FC236}">
                  <a16:creationId xmlns:a16="http://schemas.microsoft.com/office/drawing/2014/main" id="{5CFE41EF-1EE8-498C-A59F-2A97B3D1A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4" name="Freeform 23">
              <a:extLst>
                <a:ext uri="{FF2B5EF4-FFF2-40B4-BE49-F238E27FC236}">
                  <a16:creationId xmlns:a16="http://schemas.microsoft.com/office/drawing/2014/main" id="{47E69C3E-ECDE-4614-B689-BDF91DEB7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C970CF04-D5DC-4C7A-B424-67EB2A8DC2C2}"/>
              </a:ext>
            </a:extLst>
          </p:cNvPr>
          <p:cNvGrpSpPr/>
          <p:nvPr/>
        </p:nvGrpSpPr>
        <p:grpSpPr>
          <a:xfrm>
            <a:off x="7369720" y="2929416"/>
            <a:ext cx="1757377" cy="770246"/>
            <a:chOff x="3236686" y="2206171"/>
            <a:chExt cx="1638891" cy="660400"/>
          </a:xfrm>
        </p:grpSpPr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CCAB0B95-91DD-47BA-9A7F-0BAF9B94AD15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D3E1C80-8514-4AFF-9853-5DCA25709066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369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</a:t>
              </a: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B8F54E9D-F74E-4B9D-8839-B2DDB50F75A2}"/>
              </a:ext>
            </a:extLst>
          </p:cNvPr>
          <p:cNvGrpSpPr/>
          <p:nvPr/>
        </p:nvGrpSpPr>
        <p:grpSpPr>
          <a:xfrm>
            <a:off x="7392803" y="3871089"/>
            <a:ext cx="1757377" cy="770246"/>
            <a:chOff x="3236686" y="2206171"/>
            <a:chExt cx="1638891" cy="660400"/>
          </a:xfrm>
        </p:grpSpPr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51069228-3290-4ED3-B7C9-F4274AAB07E7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F31892F1-045B-4EC4-821C-4761C8502533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369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A3F51BDD-4E62-4709-BFBC-5D1B01829D1C}"/>
              </a:ext>
            </a:extLst>
          </p:cNvPr>
          <p:cNvSpPr txBox="1"/>
          <p:nvPr/>
        </p:nvSpPr>
        <p:spPr>
          <a:xfrm>
            <a:off x="5803982" y="3086670"/>
            <a:ext cx="13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&lt;&lt;extend&gt;&gt;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063EF4F-5511-497A-9835-D4E28C455D05}"/>
              </a:ext>
            </a:extLst>
          </p:cNvPr>
          <p:cNvSpPr txBox="1"/>
          <p:nvPr/>
        </p:nvSpPr>
        <p:spPr>
          <a:xfrm>
            <a:off x="5803982" y="3704689"/>
            <a:ext cx="13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&lt;&lt;extend&gt;&gt;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3816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71098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04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USE CASE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다이어그램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검색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A5F48687-C1C4-4337-97CC-A15E39461861}"/>
              </a:ext>
            </a:extLst>
          </p:cNvPr>
          <p:cNvGrpSpPr/>
          <p:nvPr/>
        </p:nvGrpSpPr>
        <p:grpSpPr>
          <a:xfrm>
            <a:off x="2306238" y="3310231"/>
            <a:ext cx="1510382" cy="807890"/>
            <a:chOff x="3236686" y="2206171"/>
            <a:chExt cx="1638891" cy="660400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C96E45AD-165A-4299-9DEB-DE3E11EEDD08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61A3902-B421-45F7-8BB8-C84132FC964C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352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검색</a:t>
              </a:r>
            </a:p>
          </p:txBody>
        </p:sp>
      </p:grpSp>
      <p:grpSp>
        <p:nvGrpSpPr>
          <p:cNvPr id="169" name="Group 4">
            <a:extLst>
              <a:ext uri="{FF2B5EF4-FFF2-40B4-BE49-F238E27FC236}">
                <a16:creationId xmlns:a16="http://schemas.microsoft.com/office/drawing/2014/main" id="{3FEFBB81-3560-43CF-BC2F-E028861011C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3925" y="2788664"/>
            <a:ext cx="1134603" cy="1576942"/>
            <a:chOff x="2371" y="2919"/>
            <a:chExt cx="513" cy="713"/>
          </a:xfrm>
        </p:grpSpPr>
        <p:sp>
          <p:nvSpPr>
            <p:cNvPr id="171" name="Rectangle 5">
              <a:extLst>
                <a:ext uri="{FF2B5EF4-FFF2-40B4-BE49-F238E27FC236}">
                  <a16:creationId xmlns:a16="http://schemas.microsoft.com/office/drawing/2014/main" id="{D867F492-BE96-44F6-81CA-AC085F6C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" y="3451"/>
              <a:ext cx="105" cy="118"/>
            </a:xfrm>
            <a:prstGeom prst="rect">
              <a:avLst/>
            </a:pr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2" name="Freeform 6">
              <a:extLst>
                <a:ext uri="{FF2B5EF4-FFF2-40B4-BE49-F238E27FC236}">
                  <a16:creationId xmlns:a16="http://schemas.microsoft.com/office/drawing/2014/main" id="{78197FD8-3701-4256-8269-5F3DCE9DC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51"/>
              <a:ext cx="105" cy="37"/>
            </a:xfrm>
            <a:custGeom>
              <a:avLst/>
              <a:gdLst>
                <a:gd name="T0" fmla="*/ 0 w 423"/>
                <a:gd name="T1" fmla="*/ 56 h 147"/>
                <a:gd name="T2" fmla="*/ 7 w 423"/>
                <a:gd name="T3" fmla="*/ 59 h 147"/>
                <a:gd name="T4" fmla="*/ 68 w 423"/>
                <a:gd name="T5" fmla="*/ 89 h 147"/>
                <a:gd name="T6" fmla="*/ 149 w 423"/>
                <a:gd name="T7" fmla="*/ 118 h 147"/>
                <a:gd name="T8" fmla="*/ 216 w 423"/>
                <a:gd name="T9" fmla="*/ 134 h 147"/>
                <a:gd name="T10" fmla="*/ 293 w 423"/>
                <a:gd name="T11" fmla="*/ 144 h 147"/>
                <a:gd name="T12" fmla="*/ 377 w 423"/>
                <a:gd name="T13" fmla="*/ 147 h 147"/>
                <a:gd name="T14" fmla="*/ 423 w 423"/>
                <a:gd name="T15" fmla="*/ 142 h 147"/>
                <a:gd name="T16" fmla="*/ 423 w 423"/>
                <a:gd name="T17" fmla="*/ 0 h 147"/>
                <a:gd name="T18" fmla="*/ 0 w 423"/>
                <a:gd name="T19" fmla="*/ 0 h 147"/>
                <a:gd name="T20" fmla="*/ 0 w 423"/>
                <a:gd name="T21" fmla="*/ 5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3" h="147">
                  <a:moveTo>
                    <a:pt x="0" y="56"/>
                  </a:moveTo>
                  <a:lnTo>
                    <a:pt x="7" y="59"/>
                  </a:lnTo>
                  <a:lnTo>
                    <a:pt x="68" y="89"/>
                  </a:lnTo>
                  <a:lnTo>
                    <a:pt x="149" y="118"/>
                  </a:lnTo>
                  <a:lnTo>
                    <a:pt x="216" y="134"/>
                  </a:lnTo>
                  <a:lnTo>
                    <a:pt x="293" y="144"/>
                  </a:lnTo>
                  <a:lnTo>
                    <a:pt x="377" y="147"/>
                  </a:lnTo>
                  <a:lnTo>
                    <a:pt x="423" y="142"/>
                  </a:lnTo>
                  <a:lnTo>
                    <a:pt x="423" y="0"/>
                  </a:lnTo>
                  <a:lnTo>
                    <a:pt x="0" y="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3" name="Freeform 7">
              <a:extLst>
                <a:ext uri="{FF2B5EF4-FFF2-40B4-BE49-F238E27FC236}">
                  <a16:creationId xmlns:a16="http://schemas.microsoft.com/office/drawing/2014/main" id="{ED7CFF13-AF71-4D88-9B4C-77A028E69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2 w 412"/>
                <a:gd name="T3" fmla="*/ 259 h 469"/>
                <a:gd name="T4" fmla="*/ 403 w 412"/>
                <a:gd name="T5" fmla="*/ 304 h 469"/>
                <a:gd name="T6" fmla="*/ 388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5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6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8 w 412"/>
                <a:gd name="T25" fmla="*/ 441 h 469"/>
                <a:gd name="T26" fmla="*/ 74 w 412"/>
                <a:gd name="T27" fmla="*/ 416 h 469"/>
                <a:gd name="T28" fmla="*/ 46 w 412"/>
                <a:gd name="T29" fmla="*/ 384 h 469"/>
                <a:gd name="T30" fmla="*/ 25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5 w 412"/>
                <a:gd name="T43" fmla="*/ 122 h 469"/>
                <a:gd name="T44" fmla="*/ 46 w 412"/>
                <a:gd name="T45" fmla="*/ 85 h 469"/>
                <a:gd name="T46" fmla="*/ 74 w 412"/>
                <a:gd name="T47" fmla="*/ 53 h 469"/>
                <a:gd name="T48" fmla="*/ 108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6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5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8 w 412"/>
                <a:gd name="T67" fmla="*/ 122 h 469"/>
                <a:gd name="T68" fmla="*/ 403 w 412"/>
                <a:gd name="T69" fmla="*/ 164 h 469"/>
                <a:gd name="T70" fmla="*/ 412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2" y="259"/>
                  </a:lnTo>
                  <a:lnTo>
                    <a:pt x="403" y="304"/>
                  </a:lnTo>
                  <a:lnTo>
                    <a:pt x="388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5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6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8" y="441"/>
                  </a:lnTo>
                  <a:lnTo>
                    <a:pt x="74" y="416"/>
                  </a:lnTo>
                  <a:lnTo>
                    <a:pt x="46" y="384"/>
                  </a:lnTo>
                  <a:lnTo>
                    <a:pt x="25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5" y="122"/>
                  </a:lnTo>
                  <a:lnTo>
                    <a:pt x="46" y="85"/>
                  </a:lnTo>
                  <a:lnTo>
                    <a:pt x="74" y="53"/>
                  </a:lnTo>
                  <a:lnTo>
                    <a:pt x="108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6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5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8" y="122"/>
                  </a:lnTo>
                  <a:lnTo>
                    <a:pt x="403" y="164"/>
                  </a:lnTo>
                  <a:lnTo>
                    <a:pt x="412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4" name="Freeform 8">
              <a:extLst>
                <a:ext uri="{FF2B5EF4-FFF2-40B4-BE49-F238E27FC236}">
                  <a16:creationId xmlns:a16="http://schemas.microsoft.com/office/drawing/2014/main" id="{C8013B65-BDA1-4619-8FE1-48968FCF2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1" y="3209"/>
              <a:ext cx="103" cy="118"/>
            </a:xfrm>
            <a:custGeom>
              <a:avLst/>
              <a:gdLst>
                <a:gd name="T0" fmla="*/ 412 w 412"/>
                <a:gd name="T1" fmla="*/ 234 h 469"/>
                <a:gd name="T2" fmla="*/ 411 w 412"/>
                <a:gd name="T3" fmla="*/ 259 h 469"/>
                <a:gd name="T4" fmla="*/ 402 w 412"/>
                <a:gd name="T5" fmla="*/ 304 h 469"/>
                <a:gd name="T6" fmla="*/ 387 w 412"/>
                <a:gd name="T7" fmla="*/ 346 h 469"/>
                <a:gd name="T8" fmla="*/ 365 w 412"/>
                <a:gd name="T9" fmla="*/ 384 h 469"/>
                <a:gd name="T10" fmla="*/ 337 w 412"/>
                <a:gd name="T11" fmla="*/ 416 h 469"/>
                <a:gd name="T12" fmla="*/ 304 w 412"/>
                <a:gd name="T13" fmla="*/ 441 h 469"/>
                <a:gd name="T14" fmla="*/ 267 w 412"/>
                <a:gd name="T15" fmla="*/ 460 h 469"/>
                <a:gd name="T16" fmla="*/ 227 w 412"/>
                <a:gd name="T17" fmla="*/ 469 h 469"/>
                <a:gd name="T18" fmla="*/ 205 w 412"/>
                <a:gd name="T19" fmla="*/ 469 h 469"/>
                <a:gd name="T20" fmla="*/ 185 w 412"/>
                <a:gd name="T21" fmla="*/ 469 h 469"/>
                <a:gd name="T22" fmla="*/ 144 w 412"/>
                <a:gd name="T23" fmla="*/ 460 h 469"/>
                <a:gd name="T24" fmla="*/ 107 w 412"/>
                <a:gd name="T25" fmla="*/ 441 h 469"/>
                <a:gd name="T26" fmla="*/ 75 w 412"/>
                <a:gd name="T27" fmla="*/ 416 h 469"/>
                <a:gd name="T28" fmla="*/ 47 w 412"/>
                <a:gd name="T29" fmla="*/ 384 h 469"/>
                <a:gd name="T30" fmla="*/ 24 w 412"/>
                <a:gd name="T31" fmla="*/ 346 h 469"/>
                <a:gd name="T32" fmla="*/ 9 w 412"/>
                <a:gd name="T33" fmla="*/ 304 h 469"/>
                <a:gd name="T34" fmla="*/ 1 w 412"/>
                <a:gd name="T35" fmla="*/ 259 h 469"/>
                <a:gd name="T36" fmla="*/ 0 w 412"/>
                <a:gd name="T37" fmla="*/ 234 h 469"/>
                <a:gd name="T38" fmla="*/ 1 w 412"/>
                <a:gd name="T39" fmla="*/ 211 h 469"/>
                <a:gd name="T40" fmla="*/ 9 w 412"/>
                <a:gd name="T41" fmla="*/ 164 h 469"/>
                <a:gd name="T42" fmla="*/ 24 w 412"/>
                <a:gd name="T43" fmla="*/ 122 h 469"/>
                <a:gd name="T44" fmla="*/ 47 w 412"/>
                <a:gd name="T45" fmla="*/ 85 h 469"/>
                <a:gd name="T46" fmla="*/ 75 w 412"/>
                <a:gd name="T47" fmla="*/ 53 h 469"/>
                <a:gd name="T48" fmla="*/ 107 w 412"/>
                <a:gd name="T49" fmla="*/ 28 h 469"/>
                <a:gd name="T50" fmla="*/ 144 w 412"/>
                <a:gd name="T51" fmla="*/ 9 h 469"/>
                <a:gd name="T52" fmla="*/ 185 w 412"/>
                <a:gd name="T53" fmla="*/ 1 h 469"/>
                <a:gd name="T54" fmla="*/ 205 w 412"/>
                <a:gd name="T55" fmla="*/ 0 h 469"/>
                <a:gd name="T56" fmla="*/ 227 w 412"/>
                <a:gd name="T57" fmla="*/ 1 h 469"/>
                <a:gd name="T58" fmla="*/ 267 w 412"/>
                <a:gd name="T59" fmla="*/ 9 h 469"/>
                <a:gd name="T60" fmla="*/ 304 w 412"/>
                <a:gd name="T61" fmla="*/ 28 h 469"/>
                <a:gd name="T62" fmla="*/ 337 w 412"/>
                <a:gd name="T63" fmla="*/ 53 h 469"/>
                <a:gd name="T64" fmla="*/ 365 w 412"/>
                <a:gd name="T65" fmla="*/ 85 h 469"/>
                <a:gd name="T66" fmla="*/ 387 w 412"/>
                <a:gd name="T67" fmla="*/ 122 h 469"/>
                <a:gd name="T68" fmla="*/ 402 w 412"/>
                <a:gd name="T69" fmla="*/ 164 h 469"/>
                <a:gd name="T70" fmla="*/ 411 w 412"/>
                <a:gd name="T71" fmla="*/ 211 h 469"/>
                <a:gd name="T72" fmla="*/ 412 w 412"/>
                <a:gd name="T73" fmla="*/ 234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469">
                  <a:moveTo>
                    <a:pt x="412" y="234"/>
                  </a:moveTo>
                  <a:lnTo>
                    <a:pt x="411" y="259"/>
                  </a:lnTo>
                  <a:lnTo>
                    <a:pt x="402" y="304"/>
                  </a:lnTo>
                  <a:lnTo>
                    <a:pt x="387" y="346"/>
                  </a:lnTo>
                  <a:lnTo>
                    <a:pt x="365" y="384"/>
                  </a:lnTo>
                  <a:lnTo>
                    <a:pt x="337" y="416"/>
                  </a:lnTo>
                  <a:lnTo>
                    <a:pt x="304" y="441"/>
                  </a:lnTo>
                  <a:lnTo>
                    <a:pt x="267" y="460"/>
                  </a:lnTo>
                  <a:lnTo>
                    <a:pt x="227" y="469"/>
                  </a:lnTo>
                  <a:lnTo>
                    <a:pt x="205" y="469"/>
                  </a:lnTo>
                  <a:lnTo>
                    <a:pt x="185" y="469"/>
                  </a:lnTo>
                  <a:lnTo>
                    <a:pt x="144" y="460"/>
                  </a:lnTo>
                  <a:lnTo>
                    <a:pt x="107" y="441"/>
                  </a:lnTo>
                  <a:lnTo>
                    <a:pt x="75" y="416"/>
                  </a:lnTo>
                  <a:lnTo>
                    <a:pt x="47" y="384"/>
                  </a:lnTo>
                  <a:lnTo>
                    <a:pt x="24" y="346"/>
                  </a:lnTo>
                  <a:lnTo>
                    <a:pt x="9" y="304"/>
                  </a:lnTo>
                  <a:lnTo>
                    <a:pt x="1" y="259"/>
                  </a:lnTo>
                  <a:lnTo>
                    <a:pt x="0" y="234"/>
                  </a:lnTo>
                  <a:lnTo>
                    <a:pt x="1" y="211"/>
                  </a:lnTo>
                  <a:lnTo>
                    <a:pt x="9" y="164"/>
                  </a:lnTo>
                  <a:lnTo>
                    <a:pt x="24" y="122"/>
                  </a:lnTo>
                  <a:lnTo>
                    <a:pt x="47" y="85"/>
                  </a:lnTo>
                  <a:lnTo>
                    <a:pt x="75" y="53"/>
                  </a:lnTo>
                  <a:lnTo>
                    <a:pt x="107" y="28"/>
                  </a:lnTo>
                  <a:lnTo>
                    <a:pt x="144" y="9"/>
                  </a:lnTo>
                  <a:lnTo>
                    <a:pt x="185" y="1"/>
                  </a:lnTo>
                  <a:lnTo>
                    <a:pt x="205" y="0"/>
                  </a:lnTo>
                  <a:lnTo>
                    <a:pt x="227" y="1"/>
                  </a:lnTo>
                  <a:lnTo>
                    <a:pt x="267" y="9"/>
                  </a:lnTo>
                  <a:lnTo>
                    <a:pt x="304" y="28"/>
                  </a:lnTo>
                  <a:lnTo>
                    <a:pt x="337" y="53"/>
                  </a:lnTo>
                  <a:lnTo>
                    <a:pt x="365" y="85"/>
                  </a:lnTo>
                  <a:lnTo>
                    <a:pt x="387" y="122"/>
                  </a:lnTo>
                  <a:lnTo>
                    <a:pt x="402" y="164"/>
                  </a:lnTo>
                  <a:lnTo>
                    <a:pt x="411" y="211"/>
                  </a:lnTo>
                  <a:lnTo>
                    <a:pt x="412" y="23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752A51EE-247C-4691-B5A9-CADF8A0A1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3" y="3006"/>
              <a:ext cx="409" cy="464"/>
            </a:xfrm>
            <a:custGeom>
              <a:avLst/>
              <a:gdLst>
                <a:gd name="T0" fmla="*/ 1637 w 1638"/>
                <a:gd name="T1" fmla="*/ 567 h 1857"/>
                <a:gd name="T2" fmla="*/ 1620 w 1638"/>
                <a:gd name="T3" fmla="*/ 445 h 1857"/>
                <a:gd name="T4" fmla="*/ 1577 w 1638"/>
                <a:gd name="T5" fmla="*/ 333 h 1857"/>
                <a:gd name="T6" fmla="*/ 1509 w 1638"/>
                <a:gd name="T7" fmla="*/ 234 h 1857"/>
                <a:gd name="T8" fmla="*/ 1415 w 1638"/>
                <a:gd name="T9" fmla="*/ 150 h 1857"/>
                <a:gd name="T10" fmla="*/ 1295 w 1638"/>
                <a:gd name="T11" fmla="*/ 83 h 1857"/>
                <a:gd name="T12" fmla="*/ 1146 w 1638"/>
                <a:gd name="T13" fmla="*/ 35 h 1857"/>
                <a:gd name="T14" fmla="*/ 970 w 1638"/>
                <a:gd name="T15" fmla="*/ 7 h 1857"/>
                <a:gd name="T16" fmla="*/ 819 w 1638"/>
                <a:gd name="T17" fmla="*/ 0 h 1857"/>
                <a:gd name="T18" fmla="*/ 668 w 1638"/>
                <a:gd name="T19" fmla="*/ 7 h 1857"/>
                <a:gd name="T20" fmla="*/ 491 w 1638"/>
                <a:gd name="T21" fmla="*/ 35 h 1857"/>
                <a:gd name="T22" fmla="*/ 343 w 1638"/>
                <a:gd name="T23" fmla="*/ 83 h 1857"/>
                <a:gd name="T24" fmla="*/ 223 w 1638"/>
                <a:gd name="T25" fmla="*/ 150 h 1857"/>
                <a:gd name="T26" fmla="*/ 129 w 1638"/>
                <a:gd name="T27" fmla="*/ 234 h 1857"/>
                <a:gd name="T28" fmla="*/ 61 w 1638"/>
                <a:gd name="T29" fmla="*/ 333 h 1857"/>
                <a:gd name="T30" fmla="*/ 18 w 1638"/>
                <a:gd name="T31" fmla="*/ 445 h 1857"/>
                <a:gd name="T32" fmla="*/ 0 w 1638"/>
                <a:gd name="T33" fmla="*/ 567 h 1857"/>
                <a:gd name="T34" fmla="*/ 0 w 1638"/>
                <a:gd name="T35" fmla="*/ 669 h 1857"/>
                <a:gd name="T36" fmla="*/ 7 w 1638"/>
                <a:gd name="T37" fmla="*/ 993 h 1857"/>
                <a:gd name="T38" fmla="*/ 38 w 1638"/>
                <a:gd name="T39" fmla="*/ 1202 h 1857"/>
                <a:gd name="T40" fmla="*/ 99 w 1638"/>
                <a:gd name="T41" fmla="*/ 1409 h 1857"/>
                <a:gd name="T42" fmla="*/ 205 w 1638"/>
                <a:gd name="T43" fmla="*/ 1595 h 1857"/>
                <a:gd name="T44" fmla="*/ 342 w 1638"/>
                <a:gd name="T45" fmla="*/ 1727 h 1857"/>
                <a:gd name="T46" fmla="*/ 444 w 1638"/>
                <a:gd name="T47" fmla="*/ 1784 h 1857"/>
                <a:gd name="T48" fmla="*/ 563 w 1638"/>
                <a:gd name="T49" fmla="*/ 1827 h 1857"/>
                <a:gd name="T50" fmla="*/ 701 w 1638"/>
                <a:gd name="T51" fmla="*/ 1852 h 1857"/>
                <a:gd name="T52" fmla="*/ 819 w 1638"/>
                <a:gd name="T53" fmla="*/ 1857 h 1857"/>
                <a:gd name="T54" fmla="*/ 937 w 1638"/>
                <a:gd name="T55" fmla="*/ 1852 h 1857"/>
                <a:gd name="T56" fmla="*/ 1075 w 1638"/>
                <a:gd name="T57" fmla="*/ 1827 h 1857"/>
                <a:gd name="T58" fmla="*/ 1193 w 1638"/>
                <a:gd name="T59" fmla="*/ 1784 h 1857"/>
                <a:gd name="T60" fmla="*/ 1295 w 1638"/>
                <a:gd name="T61" fmla="*/ 1727 h 1857"/>
                <a:gd name="T62" fmla="*/ 1434 w 1638"/>
                <a:gd name="T63" fmla="*/ 1595 h 1857"/>
                <a:gd name="T64" fmla="*/ 1539 w 1638"/>
                <a:gd name="T65" fmla="*/ 1409 h 1857"/>
                <a:gd name="T66" fmla="*/ 1601 w 1638"/>
                <a:gd name="T67" fmla="*/ 1202 h 1857"/>
                <a:gd name="T68" fmla="*/ 1630 w 1638"/>
                <a:gd name="T69" fmla="*/ 993 h 1857"/>
                <a:gd name="T70" fmla="*/ 1638 w 1638"/>
                <a:gd name="T71" fmla="*/ 669 h 1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38" h="1857">
                  <a:moveTo>
                    <a:pt x="1638" y="599"/>
                  </a:moveTo>
                  <a:lnTo>
                    <a:pt x="1637" y="567"/>
                  </a:lnTo>
                  <a:lnTo>
                    <a:pt x="1632" y="504"/>
                  </a:lnTo>
                  <a:lnTo>
                    <a:pt x="1620" y="445"/>
                  </a:lnTo>
                  <a:lnTo>
                    <a:pt x="1602" y="387"/>
                  </a:lnTo>
                  <a:lnTo>
                    <a:pt x="1577" y="333"/>
                  </a:lnTo>
                  <a:lnTo>
                    <a:pt x="1546" y="281"/>
                  </a:lnTo>
                  <a:lnTo>
                    <a:pt x="1509" y="234"/>
                  </a:lnTo>
                  <a:lnTo>
                    <a:pt x="1465" y="190"/>
                  </a:lnTo>
                  <a:lnTo>
                    <a:pt x="1415" y="150"/>
                  </a:lnTo>
                  <a:lnTo>
                    <a:pt x="1358" y="114"/>
                  </a:lnTo>
                  <a:lnTo>
                    <a:pt x="1295" y="83"/>
                  </a:lnTo>
                  <a:lnTo>
                    <a:pt x="1224" y="56"/>
                  </a:lnTo>
                  <a:lnTo>
                    <a:pt x="1146" y="35"/>
                  </a:lnTo>
                  <a:lnTo>
                    <a:pt x="1062" y="17"/>
                  </a:lnTo>
                  <a:lnTo>
                    <a:pt x="970" y="7"/>
                  </a:lnTo>
                  <a:lnTo>
                    <a:pt x="871" y="0"/>
                  </a:lnTo>
                  <a:lnTo>
                    <a:pt x="819" y="0"/>
                  </a:lnTo>
                  <a:lnTo>
                    <a:pt x="767" y="0"/>
                  </a:lnTo>
                  <a:lnTo>
                    <a:pt x="668" y="7"/>
                  </a:lnTo>
                  <a:lnTo>
                    <a:pt x="576" y="17"/>
                  </a:lnTo>
                  <a:lnTo>
                    <a:pt x="491" y="35"/>
                  </a:lnTo>
                  <a:lnTo>
                    <a:pt x="415" y="56"/>
                  </a:lnTo>
                  <a:lnTo>
                    <a:pt x="343" y="83"/>
                  </a:lnTo>
                  <a:lnTo>
                    <a:pt x="280" y="114"/>
                  </a:lnTo>
                  <a:lnTo>
                    <a:pt x="223" y="150"/>
                  </a:lnTo>
                  <a:lnTo>
                    <a:pt x="172" y="190"/>
                  </a:lnTo>
                  <a:lnTo>
                    <a:pt x="129" y="234"/>
                  </a:lnTo>
                  <a:lnTo>
                    <a:pt x="91" y="281"/>
                  </a:lnTo>
                  <a:lnTo>
                    <a:pt x="61" y="333"/>
                  </a:lnTo>
                  <a:lnTo>
                    <a:pt x="36" y="387"/>
                  </a:lnTo>
                  <a:lnTo>
                    <a:pt x="18" y="445"/>
                  </a:lnTo>
                  <a:lnTo>
                    <a:pt x="6" y="504"/>
                  </a:lnTo>
                  <a:lnTo>
                    <a:pt x="0" y="567"/>
                  </a:lnTo>
                  <a:lnTo>
                    <a:pt x="0" y="599"/>
                  </a:lnTo>
                  <a:lnTo>
                    <a:pt x="0" y="669"/>
                  </a:lnTo>
                  <a:lnTo>
                    <a:pt x="0" y="843"/>
                  </a:lnTo>
                  <a:lnTo>
                    <a:pt x="7" y="993"/>
                  </a:lnTo>
                  <a:lnTo>
                    <a:pt x="19" y="1097"/>
                  </a:lnTo>
                  <a:lnTo>
                    <a:pt x="38" y="1202"/>
                  </a:lnTo>
                  <a:lnTo>
                    <a:pt x="63" y="1307"/>
                  </a:lnTo>
                  <a:lnTo>
                    <a:pt x="99" y="1409"/>
                  </a:lnTo>
                  <a:lnTo>
                    <a:pt x="145" y="1505"/>
                  </a:lnTo>
                  <a:lnTo>
                    <a:pt x="205" y="1595"/>
                  </a:lnTo>
                  <a:lnTo>
                    <a:pt x="278" y="1674"/>
                  </a:lnTo>
                  <a:lnTo>
                    <a:pt x="342" y="1727"/>
                  </a:lnTo>
                  <a:lnTo>
                    <a:pt x="391" y="1757"/>
                  </a:lnTo>
                  <a:lnTo>
                    <a:pt x="444" y="1784"/>
                  </a:lnTo>
                  <a:lnTo>
                    <a:pt x="501" y="1808"/>
                  </a:lnTo>
                  <a:lnTo>
                    <a:pt x="563" y="1827"/>
                  </a:lnTo>
                  <a:lnTo>
                    <a:pt x="630" y="1842"/>
                  </a:lnTo>
                  <a:lnTo>
                    <a:pt x="701" y="1852"/>
                  </a:lnTo>
                  <a:lnTo>
                    <a:pt x="779" y="1857"/>
                  </a:lnTo>
                  <a:lnTo>
                    <a:pt x="819" y="1857"/>
                  </a:lnTo>
                  <a:lnTo>
                    <a:pt x="859" y="1857"/>
                  </a:lnTo>
                  <a:lnTo>
                    <a:pt x="937" y="1852"/>
                  </a:lnTo>
                  <a:lnTo>
                    <a:pt x="1008" y="1842"/>
                  </a:lnTo>
                  <a:lnTo>
                    <a:pt x="1075" y="1827"/>
                  </a:lnTo>
                  <a:lnTo>
                    <a:pt x="1136" y="1808"/>
                  </a:lnTo>
                  <a:lnTo>
                    <a:pt x="1193" y="1784"/>
                  </a:lnTo>
                  <a:lnTo>
                    <a:pt x="1246" y="1757"/>
                  </a:lnTo>
                  <a:lnTo>
                    <a:pt x="1295" y="1727"/>
                  </a:lnTo>
                  <a:lnTo>
                    <a:pt x="1360" y="1674"/>
                  </a:lnTo>
                  <a:lnTo>
                    <a:pt x="1434" y="1595"/>
                  </a:lnTo>
                  <a:lnTo>
                    <a:pt x="1493" y="1505"/>
                  </a:lnTo>
                  <a:lnTo>
                    <a:pt x="1539" y="1409"/>
                  </a:lnTo>
                  <a:lnTo>
                    <a:pt x="1575" y="1307"/>
                  </a:lnTo>
                  <a:lnTo>
                    <a:pt x="1601" y="1202"/>
                  </a:lnTo>
                  <a:lnTo>
                    <a:pt x="1619" y="1097"/>
                  </a:lnTo>
                  <a:lnTo>
                    <a:pt x="1630" y="993"/>
                  </a:lnTo>
                  <a:lnTo>
                    <a:pt x="1638" y="843"/>
                  </a:lnTo>
                  <a:lnTo>
                    <a:pt x="1638" y="669"/>
                  </a:lnTo>
                  <a:lnTo>
                    <a:pt x="1638" y="599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1" name="Freeform 10">
              <a:extLst>
                <a:ext uri="{FF2B5EF4-FFF2-40B4-BE49-F238E27FC236}">
                  <a16:creationId xmlns:a16="http://schemas.microsoft.com/office/drawing/2014/main" id="{63F1C3C6-76E4-4AF2-A2B3-FCB3B9D1C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2" name="Freeform 11">
              <a:extLst>
                <a:ext uri="{FF2B5EF4-FFF2-40B4-BE49-F238E27FC236}">
                  <a16:creationId xmlns:a16="http://schemas.microsoft.com/office/drawing/2014/main" id="{8237AA03-69C2-441F-AB17-0F299178B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2" y="3236"/>
              <a:ext cx="13" cy="14"/>
            </a:xfrm>
            <a:custGeom>
              <a:avLst/>
              <a:gdLst>
                <a:gd name="T0" fmla="*/ 53 w 53"/>
                <a:gd name="T1" fmla="*/ 27 h 54"/>
                <a:gd name="T2" fmla="*/ 51 w 53"/>
                <a:gd name="T3" fmla="*/ 38 h 54"/>
                <a:gd name="T4" fmla="*/ 37 w 53"/>
                <a:gd name="T5" fmla="*/ 52 h 54"/>
                <a:gd name="T6" fmla="*/ 26 w 53"/>
                <a:gd name="T7" fmla="*/ 54 h 54"/>
                <a:gd name="T8" fmla="*/ 15 w 53"/>
                <a:gd name="T9" fmla="*/ 52 h 54"/>
                <a:gd name="T10" fmla="*/ 1 w 53"/>
                <a:gd name="T11" fmla="*/ 38 h 54"/>
                <a:gd name="T12" fmla="*/ 0 w 53"/>
                <a:gd name="T13" fmla="*/ 27 h 54"/>
                <a:gd name="T14" fmla="*/ 1 w 53"/>
                <a:gd name="T15" fmla="*/ 16 h 54"/>
                <a:gd name="T16" fmla="*/ 15 w 53"/>
                <a:gd name="T17" fmla="*/ 2 h 54"/>
                <a:gd name="T18" fmla="*/ 26 w 53"/>
                <a:gd name="T19" fmla="*/ 0 h 54"/>
                <a:gd name="T20" fmla="*/ 37 w 53"/>
                <a:gd name="T21" fmla="*/ 2 h 54"/>
                <a:gd name="T22" fmla="*/ 51 w 53"/>
                <a:gd name="T23" fmla="*/ 16 h 54"/>
                <a:gd name="T24" fmla="*/ 53 w 53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53" y="27"/>
                  </a:moveTo>
                  <a:lnTo>
                    <a:pt x="51" y="38"/>
                  </a:lnTo>
                  <a:lnTo>
                    <a:pt x="37" y="52"/>
                  </a:lnTo>
                  <a:lnTo>
                    <a:pt x="26" y="54"/>
                  </a:lnTo>
                  <a:lnTo>
                    <a:pt x="15" y="52"/>
                  </a:lnTo>
                  <a:lnTo>
                    <a:pt x="1" y="38"/>
                  </a:lnTo>
                  <a:lnTo>
                    <a:pt x="0" y="27"/>
                  </a:lnTo>
                  <a:lnTo>
                    <a:pt x="1" y="16"/>
                  </a:lnTo>
                  <a:lnTo>
                    <a:pt x="15" y="2"/>
                  </a:lnTo>
                  <a:lnTo>
                    <a:pt x="26" y="0"/>
                  </a:lnTo>
                  <a:lnTo>
                    <a:pt x="37" y="2"/>
                  </a:lnTo>
                  <a:lnTo>
                    <a:pt x="51" y="16"/>
                  </a:lnTo>
                  <a:lnTo>
                    <a:pt x="53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5" name="Freeform 12">
              <a:extLst>
                <a:ext uri="{FF2B5EF4-FFF2-40B4-BE49-F238E27FC236}">
                  <a16:creationId xmlns:a16="http://schemas.microsoft.com/office/drawing/2014/main" id="{4D21876B-FDA0-4AF0-8DC9-A3D5AF168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3165"/>
              <a:ext cx="73" cy="31"/>
            </a:xfrm>
            <a:custGeom>
              <a:avLst/>
              <a:gdLst>
                <a:gd name="T0" fmla="*/ 9 w 291"/>
                <a:gd name="T1" fmla="*/ 115 h 126"/>
                <a:gd name="T2" fmla="*/ 17 w 291"/>
                <a:gd name="T3" fmla="*/ 118 h 126"/>
                <a:gd name="T4" fmla="*/ 36 w 291"/>
                <a:gd name="T5" fmla="*/ 117 h 126"/>
                <a:gd name="T6" fmla="*/ 69 w 291"/>
                <a:gd name="T7" fmla="*/ 106 h 126"/>
                <a:gd name="T8" fmla="*/ 114 w 291"/>
                <a:gd name="T9" fmla="*/ 95 h 126"/>
                <a:gd name="T10" fmla="*/ 151 w 291"/>
                <a:gd name="T11" fmla="*/ 90 h 126"/>
                <a:gd name="T12" fmla="*/ 194 w 291"/>
                <a:gd name="T13" fmla="*/ 96 h 126"/>
                <a:gd name="T14" fmla="*/ 245 w 291"/>
                <a:gd name="T15" fmla="*/ 111 h 126"/>
                <a:gd name="T16" fmla="*/ 273 w 291"/>
                <a:gd name="T17" fmla="*/ 125 h 126"/>
                <a:gd name="T18" fmla="*/ 278 w 291"/>
                <a:gd name="T19" fmla="*/ 126 h 126"/>
                <a:gd name="T20" fmla="*/ 286 w 291"/>
                <a:gd name="T21" fmla="*/ 118 h 126"/>
                <a:gd name="T22" fmla="*/ 291 w 291"/>
                <a:gd name="T23" fmla="*/ 102 h 126"/>
                <a:gd name="T24" fmla="*/ 289 w 291"/>
                <a:gd name="T25" fmla="*/ 79 h 126"/>
                <a:gd name="T26" fmla="*/ 279 w 291"/>
                <a:gd name="T27" fmla="*/ 55 h 126"/>
                <a:gd name="T28" fmla="*/ 260 w 291"/>
                <a:gd name="T29" fmla="*/ 31 h 126"/>
                <a:gd name="T30" fmla="*/ 227 w 291"/>
                <a:gd name="T31" fmla="*/ 12 h 126"/>
                <a:gd name="T32" fmla="*/ 182 w 291"/>
                <a:gd name="T33" fmla="*/ 1 h 126"/>
                <a:gd name="T34" fmla="*/ 152 w 291"/>
                <a:gd name="T35" fmla="*/ 0 h 126"/>
                <a:gd name="T36" fmla="*/ 126 w 291"/>
                <a:gd name="T37" fmla="*/ 0 h 126"/>
                <a:gd name="T38" fmla="*/ 83 w 291"/>
                <a:gd name="T39" fmla="*/ 8 h 126"/>
                <a:gd name="T40" fmla="*/ 50 w 291"/>
                <a:gd name="T41" fmla="*/ 23 h 126"/>
                <a:gd name="T42" fmla="*/ 26 w 291"/>
                <a:gd name="T43" fmla="*/ 43 h 126"/>
                <a:gd name="T44" fmla="*/ 10 w 291"/>
                <a:gd name="T45" fmla="*/ 63 h 126"/>
                <a:gd name="T46" fmla="*/ 2 w 291"/>
                <a:gd name="T47" fmla="*/ 83 h 126"/>
                <a:gd name="T48" fmla="*/ 0 w 291"/>
                <a:gd name="T49" fmla="*/ 100 h 126"/>
                <a:gd name="T50" fmla="*/ 4 w 291"/>
                <a:gd name="T51" fmla="*/ 113 h 126"/>
                <a:gd name="T52" fmla="*/ 9 w 291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1" h="126">
                  <a:moveTo>
                    <a:pt x="9" y="115"/>
                  </a:moveTo>
                  <a:lnTo>
                    <a:pt x="17" y="118"/>
                  </a:lnTo>
                  <a:lnTo>
                    <a:pt x="36" y="117"/>
                  </a:lnTo>
                  <a:lnTo>
                    <a:pt x="69" y="106"/>
                  </a:lnTo>
                  <a:lnTo>
                    <a:pt x="114" y="95"/>
                  </a:lnTo>
                  <a:lnTo>
                    <a:pt x="151" y="90"/>
                  </a:lnTo>
                  <a:lnTo>
                    <a:pt x="194" y="96"/>
                  </a:lnTo>
                  <a:lnTo>
                    <a:pt x="245" y="111"/>
                  </a:lnTo>
                  <a:lnTo>
                    <a:pt x="273" y="125"/>
                  </a:lnTo>
                  <a:lnTo>
                    <a:pt x="278" y="126"/>
                  </a:lnTo>
                  <a:lnTo>
                    <a:pt x="286" y="118"/>
                  </a:lnTo>
                  <a:lnTo>
                    <a:pt x="291" y="102"/>
                  </a:lnTo>
                  <a:lnTo>
                    <a:pt x="289" y="79"/>
                  </a:lnTo>
                  <a:lnTo>
                    <a:pt x="279" y="55"/>
                  </a:lnTo>
                  <a:lnTo>
                    <a:pt x="260" y="31"/>
                  </a:lnTo>
                  <a:lnTo>
                    <a:pt x="227" y="12"/>
                  </a:lnTo>
                  <a:lnTo>
                    <a:pt x="182" y="1"/>
                  </a:lnTo>
                  <a:lnTo>
                    <a:pt x="152" y="0"/>
                  </a:lnTo>
                  <a:lnTo>
                    <a:pt x="126" y="0"/>
                  </a:lnTo>
                  <a:lnTo>
                    <a:pt x="83" y="8"/>
                  </a:lnTo>
                  <a:lnTo>
                    <a:pt x="50" y="23"/>
                  </a:lnTo>
                  <a:lnTo>
                    <a:pt x="26" y="43"/>
                  </a:lnTo>
                  <a:lnTo>
                    <a:pt x="10" y="63"/>
                  </a:lnTo>
                  <a:lnTo>
                    <a:pt x="2" y="83"/>
                  </a:lnTo>
                  <a:lnTo>
                    <a:pt x="0" y="100"/>
                  </a:lnTo>
                  <a:lnTo>
                    <a:pt x="4" y="113"/>
                  </a:lnTo>
                  <a:lnTo>
                    <a:pt x="9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6" name="Freeform 13">
              <a:extLst>
                <a:ext uri="{FF2B5EF4-FFF2-40B4-BE49-F238E27FC236}">
                  <a16:creationId xmlns:a16="http://schemas.microsoft.com/office/drawing/2014/main" id="{336155DC-C425-4C58-A57D-6DDDA6BED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8" y="3230"/>
              <a:ext cx="44" cy="48"/>
            </a:xfrm>
            <a:custGeom>
              <a:avLst/>
              <a:gdLst>
                <a:gd name="T0" fmla="*/ 176 w 176"/>
                <a:gd name="T1" fmla="*/ 97 h 194"/>
                <a:gd name="T2" fmla="*/ 175 w 176"/>
                <a:gd name="T3" fmla="*/ 117 h 194"/>
                <a:gd name="T4" fmla="*/ 162 w 176"/>
                <a:gd name="T5" fmla="*/ 152 h 194"/>
                <a:gd name="T6" fmla="*/ 138 w 176"/>
                <a:gd name="T7" fmla="*/ 178 h 194"/>
                <a:gd name="T8" fmla="*/ 106 w 176"/>
                <a:gd name="T9" fmla="*/ 193 h 194"/>
                <a:gd name="T10" fmla="*/ 88 w 176"/>
                <a:gd name="T11" fmla="*/ 194 h 194"/>
                <a:gd name="T12" fmla="*/ 70 w 176"/>
                <a:gd name="T13" fmla="*/ 193 h 194"/>
                <a:gd name="T14" fmla="*/ 38 w 176"/>
                <a:gd name="T15" fmla="*/ 178 h 194"/>
                <a:gd name="T16" fmla="*/ 14 w 176"/>
                <a:gd name="T17" fmla="*/ 152 h 194"/>
                <a:gd name="T18" fmla="*/ 1 w 176"/>
                <a:gd name="T19" fmla="*/ 117 h 194"/>
                <a:gd name="T20" fmla="*/ 0 w 176"/>
                <a:gd name="T21" fmla="*/ 97 h 194"/>
                <a:gd name="T22" fmla="*/ 1 w 176"/>
                <a:gd name="T23" fmla="*/ 78 h 194"/>
                <a:gd name="T24" fmla="*/ 14 w 176"/>
                <a:gd name="T25" fmla="*/ 42 h 194"/>
                <a:gd name="T26" fmla="*/ 38 w 176"/>
                <a:gd name="T27" fmla="*/ 17 h 194"/>
                <a:gd name="T28" fmla="*/ 70 w 176"/>
                <a:gd name="T29" fmla="*/ 1 h 194"/>
                <a:gd name="T30" fmla="*/ 88 w 176"/>
                <a:gd name="T31" fmla="*/ 0 h 194"/>
                <a:gd name="T32" fmla="*/ 106 w 176"/>
                <a:gd name="T33" fmla="*/ 1 h 194"/>
                <a:gd name="T34" fmla="*/ 138 w 176"/>
                <a:gd name="T35" fmla="*/ 17 h 194"/>
                <a:gd name="T36" fmla="*/ 162 w 176"/>
                <a:gd name="T37" fmla="*/ 42 h 194"/>
                <a:gd name="T38" fmla="*/ 175 w 176"/>
                <a:gd name="T39" fmla="*/ 78 h 194"/>
                <a:gd name="T40" fmla="*/ 176 w 176"/>
                <a:gd name="T4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4">
                  <a:moveTo>
                    <a:pt x="176" y="97"/>
                  </a:moveTo>
                  <a:lnTo>
                    <a:pt x="175" y="117"/>
                  </a:lnTo>
                  <a:lnTo>
                    <a:pt x="162" y="152"/>
                  </a:lnTo>
                  <a:lnTo>
                    <a:pt x="138" y="178"/>
                  </a:lnTo>
                  <a:lnTo>
                    <a:pt x="106" y="193"/>
                  </a:lnTo>
                  <a:lnTo>
                    <a:pt x="88" y="194"/>
                  </a:lnTo>
                  <a:lnTo>
                    <a:pt x="70" y="193"/>
                  </a:lnTo>
                  <a:lnTo>
                    <a:pt x="38" y="178"/>
                  </a:lnTo>
                  <a:lnTo>
                    <a:pt x="14" y="152"/>
                  </a:lnTo>
                  <a:lnTo>
                    <a:pt x="1" y="117"/>
                  </a:lnTo>
                  <a:lnTo>
                    <a:pt x="0" y="97"/>
                  </a:lnTo>
                  <a:lnTo>
                    <a:pt x="1" y="78"/>
                  </a:lnTo>
                  <a:lnTo>
                    <a:pt x="14" y="42"/>
                  </a:lnTo>
                  <a:lnTo>
                    <a:pt x="38" y="17"/>
                  </a:lnTo>
                  <a:lnTo>
                    <a:pt x="70" y="1"/>
                  </a:lnTo>
                  <a:lnTo>
                    <a:pt x="88" y="0"/>
                  </a:lnTo>
                  <a:lnTo>
                    <a:pt x="106" y="1"/>
                  </a:lnTo>
                  <a:lnTo>
                    <a:pt x="138" y="17"/>
                  </a:lnTo>
                  <a:lnTo>
                    <a:pt x="162" y="42"/>
                  </a:lnTo>
                  <a:lnTo>
                    <a:pt x="175" y="78"/>
                  </a:lnTo>
                  <a:lnTo>
                    <a:pt x="176" y="97"/>
                  </a:lnTo>
                  <a:close/>
                </a:path>
              </a:pathLst>
            </a:custGeom>
            <a:solidFill>
              <a:srgbClr val="3B2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7" name="Freeform 14">
              <a:extLst>
                <a:ext uri="{FF2B5EF4-FFF2-40B4-BE49-F238E27FC236}">
                  <a16:creationId xmlns:a16="http://schemas.microsoft.com/office/drawing/2014/main" id="{3CFC4118-48BF-443D-97E6-37DEAD9A5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" y="3236"/>
              <a:ext cx="13" cy="14"/>
            </a:xfrm>
            <a:custGeom>
              <a:avLst/>
              <a:gdLst>
                <a:gd name="T0" fmla="*/ 54 w 54"/>
                <a:gd name="T1" fmla="*/ 27 h 54"/>
                <a:gd name="T2" fmla="*/ 52 w 54"/>
                <a:gd name="T3" fmla="*/ 38 h 54"/>
                <a:gd name="T4" fmla="*/ 38 w 54"/>
                <a:gd name="T5" fmla="*/ 52 h 54"/>
                <a:gd name="T6" fmla="*/ 27 w 54"/>
                <a:gd name="T7" fmla="*/ 54 h 54"/>
                <a:gd name="T8" fmla="*/ 16 w 54"/>
                <a:gd name="T9" fmla="*/ 52 h 54"/>
                <a:gd name="T10" fmla="*/ 2 w 54"/>
                <a:gd name="T11" fmla="*/ 38 h 54"/>
                <a:gd name="T12" fmla="*/ 0 w 54"/>
                <a:gd name="T13" fmla="*/ 27 h 54"/>
                <a:gd name="T14" fmla="*/ 2 w 54"/>
                <a:gd name="T15" fmla="*/ 16 h 54"/>
                <a:gd name="T16" fmla="*/ 16 w 54"/>
                <a:gd name="T17" fmla="*/ 2 h 54"/>
                <a:gd name="T18" fmla="*/ 27 w 54"/>
                <a:gd name="T19" fmla="*/ 0 h 54"/>
                <a:gd name="T20" fmla="*/ 38 w 54"/>
                <a:gd name="T21" fmla="*/ 2 h 54"/>
                <a:gd name="T22" fmla="*/ 52 w 54"/>
                <a:gd name="T23" fmla="*/ 16 h 54"/>
                <a:gd name="T24" fmla="*/ 54 w 54"/>
                <a:gd name="T25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54">
                  <a:moveTo>
                    <a:pt x="54" y="27"/>
                  </a:moveTo>
                  <a:lnTo>
                    <a:pt x="52" y="38"/>
                  </a:lnTo>
                  <a:lnTo>
                    <a:pt x="38" y="52"/>
                  </a:lnTo>
                  <a:lnTo>
                    <a:pt x="27" y="54"/>
                  </a:lnTo>
                  <a:lnTo>
                    <a:pt x="16" y="52"/>
                  </a:lnTo>
                  <a:lnTo>
                    <a:pt x="2" y="38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16" y="2"/>
                  </a:lnTo>
                  <a:lnTo>
                    <a:pt x="27" y="0"/>
                  </a:lnTo>
                  <a:lnTo>
                    <a:pt x="38" y="2"/>
                  </a:lnTo>
                  <a:lnTo>
                    <a:pt x="52" y="16"/>
                  </a:lnTo>
                  <a:lnTo>
                    <a:pt x="54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9" name="Freeform 15">
              <a:extLst>
                <a:ext uri="{FF2B5EF4-FFF2-40B4-BE49-F238E27FC236}">
                  <a16:creationId xmlns:a16="http://schemas.microsoft.com/office/drawing/2014/main" id="{491A20A5-D154-4177-8392-B17C9DAB3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2" y="3165"/>
              <a:ext cx="73" cy="31"/>
            </a:xfrm>
            <a:custGeom>
              <a:avLst/>
              <a:gdLst>
                <a:gd name="T0" fmla="*/ 281 w 290"/>
                <a:gd name="T1" fmla="*/ 115 h 126"/>
                <a:gd name="T2" fmla="*/ 274 w 290"/>
                <a:gd name="T3" fmla="*/ 118 h 126"/>
                <a:gd name="T4" fmla="*/ 255 w 290"/>
                <a:gd name="T5" fmla="*/ 117 h 126"/>
                <a:gd name="T6" fmla="*/ 221 w 290"/>
                <a:gd name="T7" fmla="*/ 106 h 126"/>
                <a:gd name="T8" fmla="*/ 176 w 290"/>
                <a:gd name="T9" fmla="*/ 95 h 126"/>
                <a:gd name="T10" fmla="*/ 139 w 290"/>
                <a:gd name="T11" fmla="*/ 90 h 126"/>
                <a:gd name="T12" fmla="*/ 97 w 290"/>
                <a:gd name="T13" fmla="*/ 96 h 126"/>
                <a:gd name="T14" fmla="*/ 46 w 290"/>
                <a:gd name="T15" fmla="*/ 111 h 126"/>
                <a:gd name="T16" fmla="*/ 18 w 290"/>
                <a:gd name="T17" fmla="*/ 125 h 126"/>
                <a:gd name="T18" fmla="*/ 13 w 290"/>
                <a:gd name="T19" fmla="*/ 126 h 126"/>
                <a:gd name="T20" fmla="*/ 4 w 290"/>
                <a:gd name="T21" fmla="*/ 118 h 126"/>
                <a:gd name="T22" fmla="*/ 0 w 290"/>
                <a:gd name="T23" fmla="*/ 102 h 126"/>
                <a:gd name="T24" fmla="*/ 2 w 290"/>
                <a:gd name="T25" fmla="*/ 79 h 126"/>
                <a:gd name="T26" fmla="*/ 12 w 290"/>
                <a:gd name="T27" fmla="*/ 55 h 126"/>
                <a:gd name="T28" fmla="*/ 31 w 290"/>
                <a:gd name="T29" fmla="*/ 31 h 126"/>
                <a:gd name="T30" fmla="*/ 64 w 290"/>
                <a:gd name="T31" fmla="*/ 12 h 126"/>
                <a:gd name="T32" fmla="*/ 109 w 290"/>
                <a:gd name="T33" fmla="*/ 1 h 126"/>
                <a:gd name="T34" fmla="*/ 139 w 290"/>
                <a:gd name="T35" fmla="*/ 0 h 126"/>
                <a:gd name="T36" fmla="*/ 165 w 290"/>
                <a:gd name="T37" fmla="*/ 0 h 126"/>
                <a:gd name="T38" fmla="*/ 208 w 290"/>
                <a:gd name="T39" fmla="*/ 8 h 126"/>
                <a:gd name="T40" fmla="*/ 240 w 290"/>
                <a:gd name="T41" fmla="*/ 23 h 126"/>
                <a:gd name="T42" fmla="*/ 265 w 290"/>
                <a:gd name="T43" fmla="*/ 43 h 126"/>
                <a:gd name="T44" fmla="*/ 280 w 290"/>
                <a:gd name="T45" fmla="*/ 63 h 126"/>
                <a:gd name="T46" fmla="*/ 289 w 290"/>
                <a:gd name="T47" fmla="*/ 83 h 126"/>
                <a:gd name="T48" fmla="*/ 290 w 290"/>
                <a:gd name="T49" fmla="*/ 100 h 126"/>
                <a:gd name="T50" fmla="*/ 286 w 290"/>
                <a:gd name="T51" fmla="*/ 113 h 126"/>
                <a:gd name="T52" fmla="*/ 281 w 290"/>
                <a:gd name="T53" fmla="*/ 11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0" h="126">
                  <a:moveTo>
                    <a:pt x="281" y="115"/>
                  </a:moveTo>
                  <a:lnTo>
                    <a:pt x="274" y="118"/>
                  </a:lnTo>
                  <a:lnTo>
                    <a:pt x="255" y="117"/>
                  </a:lnTo>
                  <a:lnTo>
                    <a:pt x="221" y="106"/>
                  </a:lnTo>
                  <a:lnTo>
                    <a:pt x="176" y="95"/>
                  </a:lnTo>
                  <a:lnTo>
                    <a:pt x="139" y="90"/>
                  </a:lnTo>
                  <a:lnTo>
                    <a:pt x="97" y="96"/>
                  </a:lnTo>
                  <a:lnTo>
                    <a:pt x="46" y="111"/>
                  </a:lnTo>
                  <a:lnTo>
                    <a:pt x="18" y="125"/>
                  </a:lnTo>
                  <a:lnTo>
                    <a:pt x="13" y="126"/>
                  </a:lnTo>
                  <a:lnTo>
                    <a:pt x="4" y="118"/>
                  </a:lnTo>
                  <a:lnTo>
                    <a:pt x="0" y="102"/>
                  </a:lnTo>
                  <a:lnTo>
                    <a:pt x="2" y="79"/>
                  </a:lnTo>
                  <a:lnTo>
                    <a:pt x="12" y="55"/>
                  </a:lnTo>
                  <a:lnTo>
                    <a:pt x="31" y="31"/>
                  </a:lnTo>
                  <a:lnTo>
                    <a:pt x="64" y="12"/>
                  </a:lnTo>
                  <a:lnTo>
                    <a:pt x="109" y="1"/>
                  </a:lnTo>
                  <a:lnTo>
                    <a:pt x="139" y="0"/>
                  </a:lnTo>
                  <a:lnTo>
                    <a:pt x="165" y="0"/>
                  </a:lnTo>
                  <a:lnTo>
                    <a:pt x="208" y="8"/>
                  </a:lnTo>
                  <a:lnTo>
                    <a:pt x="240" y="23"/>
                  </a:lnTo>
                  <a:lnTo>
                    <a:pt x="265" y="43"/>
                  </a:lnTo>
                  <a:lnTo>
                    <a:pt x="280" y="63"/>
                  </a:lnTo>
                  <a:lnTo>
                    <a:pt x="289" y="83"/>
                  </a:lnTo>
                  <a:lnTo>
                    <a:pt x="290" y="100"/>
                  </a:lnTo>
                  <a:lnTo>
                    <a:pt x="286" y="113"/>
                  </a:lnTo>
                  <a:lnTo>
                    <a:pt x="281" y="115"/>
                  </a:lnTo>
                  <a:close/>
                </a:path>
              </a:pathLst>
            </a:custGeom>
            <a:solidFill>
              <a:srgbClr val="5136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38EE0317-670E-4CFB-AC79-F40A527ED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328"/>
              <a:ext cx="71" cy="26"/>
            </a:xfrm>
            <a:custGeom>
              <a:avLst/>
              <a:gdLst>
                <a:gd name="T0" fmla="*/ 141 w 282"/>
                <a:gd name="T1" fmla="*/ 43 h 101"/>
                <a:gd name="T2" fmla="*/ 109 w 282"/>
                <a:gd name="T3" fmla="*/ 41 h 101"/>
                <a:gd name="T4" fmla="*/ 58 w 282"/>
                <a:gd name="T5" fmla="*/ 23 h 101"/>
                <a:gd name="T6" fmla="*/ 21 w 282"/>
                <a:gd name="T7" fmla="*/ 5 h 101"/>
                <a:gd name="T8" fmla="*/ 6 w 282"/>
                <a:gd name="T9" fmla="*/ 0 h 101"/>
                <a:gd name="T10" fmla="*/ 0 w 282"/>
                <a:gd name="T11" fmla="*/ 4 h 101"/>
                <a:gd name="T12" fmla="*/ 0 w 282"/>
                <a:gd name="T13" fmla="*/ 9 h 101"/>
                <a:gd name="T14" fmla="*/ 2 w 282"/>
                <a:gd name="T15" fmla="*/ 21 h 101"/>
                <a:gd name="T16" fmla="*/ 13 w 282"/>
                <a:gd name="T17" fmla="*/ 53 h 101"/>
                <a:gd name="T18" fmla="*/ 36 w 282"/>
                <a:gd name="T19" fmla="*/ 74 h 101"/>
                <a:gd name="T20" fmla="*/ 58 w 282"/>
                <a:gd name="T21" fmla="*/ 86 h 101"/>
                <a:gd name="T22" fmla="*/ 85 w 282"/>
                <a:gd name="T23" fmla="*/ 96 h 101"/>
                <a:gd name="T24" fmla="*/ 120 w 282"/>
                <a:gd name="T25" fmla="*/ 100 h 101"/>
                <a:gd name="T26" fmla="*/ 141 w 282"/>
                <a:gd name="T27" fmla="*/ 101 h 101"/>
                <a:gd name="T28" fmla="*/ 162 w 282"/>
                <a:gd name="T29" fmla="*/ 100 h 101"/>
                <a:gd name="T30" fmla="*/ 197 w 282"/>
                <a:gd name="T31" fmla="*/ 96 h 101"/>
                <a:gd name="T32" fmla="*/ 225 w 282"/>
                <a:gd name="T33" fmla="*/ 86 h 101"/>
                <a:gd name="T34" fmla="*/ 246 w 282"/>
                <a:gd name="T35" fmla="*/ 74 h 101"/>
                <a:gd name="T36" fmla="*/ 268 w 282"/>
                <a:gd name="T37" fmla="*/ 53 h 101"/>
                <a:gd name="T38" fmla="*/ 281 w 282"/>
                <a:gd name="T39" fmla="*/ 21 h 101"/>
                <a:gd name="T40" fmla="*/ 282 w 282"/>
                <a:gd name="T41" fmla="*/ 9 h 101"/>
                <a:gd name="T42" fmla="*/ 281 w 282"/>
                <a:gd name="T43" fmla="*/ 4 h 101"/>
                <a:gd name="T44" fmla="*/ 276 w 282"/>
                <a:gd name="T45" fmla="*/ 0 h 101"/>
                <a:gd name="T46" fmla="*/ 261 w 282"/>
                <a:gd name="T47" fmla="*/ 5 h 101"/>
                <a:gd name="T48" fmla="*/ 225 w 282"/>
                <a:gd name="T49" fmla="*/ 23 h 101"/>
                <a:gd name="T50" fmla="*/ 173 w 282"/>
                <a:gd name="T51" fmla="*/ 41 h 101"/>
                <a:gd name="T52" fmla="*/ 141 w 282"/>
                <a:gd name="T53" fmla="*/ 4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01">
                  <a:moveTo>
                    <a:pt x="141" y="43"/>
                  </a:moveTo>
                  <a:lnTo>
                    <a:pt x="109" y="41"/>
                  </a:lnTo>
                  <a:lnTo>
                    <a:pt x="58" y="23"/>
                  </a:lnTo>
                  <a:lnTo>
                    <a:pt x="21" y="5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21"/>
                  </a:lnTo>
                  <a:lnTo>
                    <a:pt x="13" y="53"/>
                  </a:lnTo>
                  <a:lnTo>
                    <a:pt x="36" y="74"/>
                  </a:lnTo>
                  <a:lnTo>
                    <a:pt x="58" y="86"/>
                  </a:lnTo>
                  <a:lnTo>
                    <a:pt x="85" y="96"/>
                  </a:lnTo>
                  <a:lnTo>
                    <a:pt x="120" y="100"/>
                  </a:lnTo>
                  <a:lnTo>
                    <a:pt x="141" y="101"/>
                  </a:lnTo>
                  <a:lnTo>
                    <a:pt x="162" y="100"/>
                  </a:lnTo>
                  <a:lnTo>
                    <a:pt x="197" y="96"/>
                  </a:lnTo>
                  <a:lnTo>
                    <a:pt x="225" y="86"/>
                  </a:lnTo>
                  <a:lnTo>
                    <a:pt x="246" y="74"/>
                  </a:lnTo>
                  <a:lnTo>
                    <a:pt x="268" y="53"/>
                  </a:lnTo>
                  <a:lnTo>
                    <a:pt x="281" y="21"/>
                  </a:lnTo>
                  <a:lnTo>
                    <a:pt x="282" y="9"/>
                  </a:lnTo>
                  <a:lnTo>
                    <a:pt x="281" y="4"/>
                  </a:lnTo>
                  <a:lnTo>
                    <a:pt x="276" y="0"/>
                  </a:lnTo>
                  <a:lnTo>
                    <a:pt x="261" y="5"/>
                  </a:lnTo>
                  <a:lnTo>
                    <a:pt x="225" y="23"/>
                  </a:lnTo>
                  <a:lnTo>
                    <a:pt x="173" y="41"/>
                  </a:lnTo>
                  <a:lnTo>
                    <a:pt x="141" y="43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4" name="Freeform 17">
              <a:extLst>
                <a:ext uri="{FF2B5EF4-FFF2-40B4-BE49-F238E27FC236}">
                  <a16:creationId xmlns:a16="http://schemas.microsoft.com/office/drawing/2014/main" id="{7B51080A-6B1D-416C-A30D-636880CF3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5" y="3408"/>
              <a:ext cx="25" cy="9"/>
            </a:xfrm>
            <a:custGeom>
              <a:avLst/>
              <a:gdLst>
                <a:gd name="T0" fmla="*/ 49 w 97"/>
                <a:gd name="T1" fmla="*/ 14 h 34"/>
                <a:gd name="T2" fmla="*/ 28 w 97"/>
                <a:gd name="T3" fmla="*/ 12 h 34"/>
                <a:gd name="T4" fmla="*/ 8 w 97"/>
                <a:gd name="T5" fmla="*/ 1 h 34"/>
                <a:gd name="T6" fmla="*/ 1 w 97"/>
                <a:gd name="T7" fmla="*/ 0 h 34"/>
                <a:gd name="T8" fmla="*/ 0 w 97"/>
                <a:gd name="T9" fmla="*/ 2 h 34"/>
                <a:gd name="T10" fmla="*/ 1 w 97"/>
                <a:gd name="T11" fmla="*/ 12 h 34"/>
                <a:gd name="T12" fmla="*/ 16 w 97"/>
                <a:gd name="T13" fmla="*/ 27 h 34"/>
                <a:gd name="T14" fmla="*/ 35 w 97"/>
                <a:gd name="T15" fmla="*/ 33 h 34"/>
                <a:gd name="T16" fmla="*/ 49 w 97"/>
                <a:gd name="T17" fmla="*/ 34 h 34"/>
                <a:gd name="T18" fmla="*/ 63 w 97"/>
                <a:gd name="T19" fmla="*/ 33 h 34"/>
                <a:gd name="T20" fmla="*/ 82 w 97"/>
                <a:gd name="T21" fmla="*/ 27 h 34"/>
                <a:gd name="T22" fmla="*/ 96 w 97"/>
                <a:gd name="T23" fmla="*/ 12 h 34"/>
                <a:gd name="T24" fmla="*/ 97 w 97"/>
                <a:gd name="T25" fmla="*/ 2 h 34"/>
                <a:gd name="T26" fmla="*/ 97 w 97"/>
                <a:gd name="T27" fmla="*/ 0 h 34"/>
                <a:gd name="T28" fmla="*/ 91 w 97"/>
                <a:gd name="T29" fmla="*/ 1 h 34"/>
                <a:gd name="T30" fmla="*/ 70 w 97"/>
                <a:gd name="T31" fmla="*/ 12 h 34"/>
                <a:gd name="T32" fmla="*/ 49 w 97"/>
                <a:gd name="T33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34">
                  <a:moveTo>
                    <a:pt x="49" y="14"/>
                  </a:moveTo>
                  <a:lnTo>
                    <a:pt x="28" y="12"/>
                  </a:lnTo>
                  <a:lnTo>
                    <a:pt x="8" y="1"/>
                  </a:lnTo>
                  <a:lnTo>
                    <a:pt x="1" y="0"/>
                  </a:lnTo>
                  <a:lnTo>
                    <a:pt x="0" y="2"/>
                  </a:lnTo>
                  <a:lnTo>
                    <a:pt x="1" y="12"/>
                  </a:lnTo>
                  <a:lnTo>
                    <a:pt x="16" y="27"/>
                  </a:lnTo>
                  <a:lnTo>
                    <a:pt x="35" y="33"/>
                  </a:lnTo>
                  <a:lnTo>
                    <a:pt x="49" y="34"/>
                  </a:lnTo>
                  <a:lnTo>
                    <a:pt x="63" y="33"/>
                  </a:lnTo>
                  <a:lnTo>
                    <a:pt x="82" y="27"/>
                  </a:lnTo>
                  <a:lnTo>
                    <a:pt x="96" y="12"/>
                  </a:lnTo>
                  <a:lnTo>
                    <a:pt x="97" y="2"/>
                  </a:lnTo>
                  <a:lnTo>
                    <a:pt x="97" y="0"/>
                  </a:lnTo>
                  <a:lnTo>
                    <a:pt x="91" y="1"/>
                  </a:lnTo>
                  <a:lnTo>
                    <a:pt x="70" y="12"/>
                  </a:lnTo>
                  <a:lnTo>
                    <a:pt x="49" y="14"/>
                  </a:lnTo>
                  <a:close/>
                </a:path>
              </a:pathLst>
            </a:custGeom>
            <a:solidFill>
              <a:srgbClr val="FCBC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6" name="Freeform 18">
              <a:extLst>
                <a:ext uri="{FF2B5EF4-FFF2-40B4-BE49-F238E27FC236}">
                  <a16:creationId xmlns:a16="http://schemas.microsoft.com/office/drawing/2014/main" id="{1A9178C5-AE7D-44E5-AFC3-9F9ADF138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3380"/>
              <a:ext cx="111" cy="19"/>
            </a:xfrm>
            <a:custGeom>
              <a:avLst/>
              <a:gdLst>
                <a:gd name="T0" fmla="*/ 222 w 445"/>
                <a:gd name="T1" fmla="*/ 45 h 74"/>
                <a:gd name="T2" fmla="*/ 172 w 445"/>
                <a:gd name="T3" fmla="*/ 44 h 74"/>
                <a:gd name="T4" fmla="*/ 89 w 445"/>
                <a:gd name="T5" fmla="*/ 29 h 74"/>
                <a:gd name="T6" fmla="*/ 32 w 445"/>
                <a:gd name="T7" fmla="*/ 9 h 74"/>
                <a:gd name="T8" fmla="*/ 2 w 445"/>
                <a:gd name="T9" fmla="*/ 0 h 74"/>
                <a:gd name="T10" fmla="*/ 0 w 445"/>
                <a:gd name="T11" fmla="*/ 3 h 74"/>
                <a:gd name="T12" fmla="*/ 1 w 445"/>
                <a:gd name="T13" fmla="*/ 9 h 74"/>
                <a:gd name="T14" fmla="*/ 20 w 445"/>
                <a:gd name="T15" fmla="*/ 32 h 74"/>
                <a:gd name="T16" fmla="*/ 70 w 445"/>
                <a:gd name="T17" fmla="*/ 56 h 74"/>
                <a:gd name="T18" fmla="*/ 133 w 445"/>
                <a:gd name="T19" fmla="*/ 69 h 74"/>
                <a:gd name="T20" fmla="*/ 189 w 445"/>
                <a:gd name="T21" fmla="*/ 73 h 74"/>
                <a:gd name="T22" fmla="*/ 222 w 445"/>
                <a:gd name="T23" fmla="*/ 74 h 74"/>
                <a:gd name="T24" fmla="*/ 255 w 445"/>
                <a:gd name="T25" fmla="*/ 73 h 74"/>
                <a:gd name="T26" fmla="*/ 311 w 445"/>
                <a:gd name="T27" fmla="*/ 69 h 74"/>
                <a:gd name="T28" fmla="*/ 375 w 445"/>
                <a:gd name="T29" fmla="*/ 56 h 74"/>
                <a:gd name="T30" fmla="*/ 423 w 445"/>
                <a:gd name="T31" fmla="*/ 32 h 74"/>
                <a:gd name="T32" fmla="*/ 443 w 445"/>
                <a:gd name="T33" fmla="*/ 9 h 74"/>
                <a:gd name="T34" fmla="*/ 445 w 445"/>
                <a:gd name="T35" fmla="*/ 3 h 74"/>
                <a:gd name="T36" fmla="*/ 441 w 445"/>
                <a:gd name="T37" fmla="*/ 0 h 74"/>
                <a:gd name="T38" fmla="*/ 412 w 445"/>
                <a:gd name="T39" fmla="*/ 9 h 74"/>
                <a:gd name="T40" fmla="*/ 354 w 445"/>
                <a:gd name="T41" fmla="*/ 29 h 74"/>
                <a:gd name="T42" fmla="*/ 272 w 445"/>
                <a:gd name="T43" fmla="*/ 44 h 74"/>
                <a:gd name="T44" fmla="*/ 222 w 445"/>
                <a:gd name="T45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5" h="74">
                  <a:moveTo>
                    <a:pt x="222" y="45"/>
                  </a:moveTo>
                  <a:lnTo>
                    <a:pt x="172" y="44"/>
                  </a:lnTo>
                  <a:lnTo>
                    <a:pt x="89" y="29"/>
                  </a:lnTo>
                  <a:lnTo>
                    <a:pt x="32" y="9"/>
                  </a:lnTo>
                  <a:lnTo>
                    <a:pt x="2" y="0"/>
                  </a:lnTo>
                  <a:lnTo>
                    <a:pt x="0" y="3"/>
                  </a:lnTo>
                  <a:lnTo>
                    <a:pt x="1" y="9"/>
                  </a:lnTo>
                  <a:lnTo>
                    <a:pt x="20" y="32"/>
                  </a:lnTo>
                  <a:lnTo>
                    <a:pt x="70" y="56"/>
                  </a:lnTo>
                  <a:lnTo>
                    <a:pt x="133" y="69"/>
                  </a:lnTo>
                  <a:lnTo>
                    <a:pt x="189" y="73"/>
                  </a:lnTo>
                  <a:lnTo>
                    <a:pt x="222" y="74"/>
                  </a:lnTo>
                  <a:lnTo>
                    <a:pt x="255" y="73"/>
                  </a:lnTo>
                  <a:lnTo>
                    <a:pt x="311" y="69"/>
                  </a:lnTo>
                  <a:lnTo>
                    <a:pt x="375" y="56"/>
                  </a:lnTo>
                  <a:lnTo>
                    <a:pt x="423" y="32"/>
                  </a:lnTo>
                  <a:lnTo>
                    <a:pt x="443" y="9"/>
                  </a:lnTo>
                  <a:lnTo>
                    <a:pt x="445" y="3"/>
                  </a:lnTo>
                  <a:lnTo>
                    <a:pt x="441" y="0"/>
                  </a:lnTo>
                  <a:lnTo>
                    <a:pt x="412" y="9"/>
                  </a:lnTo>
                  <a:lnTo>
                    <a:pt x="354" y="29"/>
                  </a:lnTo>
                  <a:lnTo>
                    <a:pt x="272" y="44"/>
                  </a:lnTo>
                  <a:lnTo>
                    <a:pt x="222" y="45"/>
                  </a:lnTo>
                  <a:close/>
                </a:path>
              </a:pathLst>
            </a:custGeom>
            <a:solidFill>
              <a:srgbClr val="F79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7" name="Freeform 19">
              <a:extLst>
                <a:ext uri="{FF2B5EF4-FFF2-40B4-BE49-F238E27FC236}">
                  <a16:creationId xmlns:a16="http://schemas.microsoft.com/office/drawing/2014/main" id="{FBFCFBEC-17D6-4D1D-80A2-2252A08D4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3499"/>
              <a:ext cx="256" cy="133"/>
            </a:xfrm>
            <a:custGeom>
              <a:avLst/>
              <a:gdLst>
                <a:gd name="T0" fmla="*/ 1026 w 1026"/>
                <a:gd name="T1" fmla="*/ 0 h 532"/>
                <a:gd name="T2" fmla="*/ 1026 w 1026"/>
                <a:gd name="T3" fmla="*/ 532 h 532"/>
                <a:gd name="T4" fmla="*/ 0 w 1026"/>
                <a:gd name="T5" fmla="*/ 532 h 532"/>
                <a:gd name="T6" fmla="*/ 1 w 1026"/>
                <a:gd name="T7" fmla="*/ 511 h 532"/>
                <a:gd name="T8" fmla="*/ 13 w 1026"/>
                <a:gd name="T9" fmla="*/ 469 h 532"/>
                <a:gd name="T10" fmla="*/ 37 w 1026"/>
                <a:gd name="T11" fmla="*/ 425 h 532"/>
                <a:gd name="T12" fmla="*/ 71 w 1026"/>
                <a:gd name="T13" fmla="*/ 380 h 532"/>
                <a:gd name="T14" fmla="*/ 114 w 1026"/>
                <a:gd name="T15" fmla="*/ 336 h 532"/>
                <a:gd name="T16" fmla="*/ 167 w 1026"/>
                <a:gd name="T17" fmla="*/ 290 h 532"/>
                <a:gd name="T18" fmla="*/ 227 w 1026"/>
                <a:gd name="T19" fmla="*/ 247 h 532"/>
                <a:gd name="T20" fmla="*/ 295 w 1026"/>
                <a:gd name="T21" fmla="*/ 205 h 532"/>
                <a:gd name="T22" fmla="*/ 406 w 1026"/>
                <a:gd name="T23" fmla="*/ 146 h 532"/>
                <a:gd name="T24" fmla="*/ 530 w 1026"/>
                <a:gd name="T25" fmla="*/ 94 h 532"/>
                <a:gd name="T26" fmla="*/ 616 w 1026"/>
                <a:gd name="T27" fmla="*/ 65 h 532"/>
                <a:gd name="T28" fmla="*/ 706 w 1026"/>
                <a:gd name="T29" fmla="*/ 41 h 532"/>
                <a:gd name="T30" fmla="*/ 796 w 1026"/>
                <a:gd name="T31" fmla="*/ 21 h 532"/>
                <a:gd name="T32" fmla="*/ 889 w 1026"/>
                <a:gd name="T33" fmla="*/ 7 h 532"/>
                <a:gd name="T34" fmla="*/ 980 w 1026"/>
                <a:gd name="T35" fmla="*/ 1 h 532"/>
                <a:gd name="T36" fmla="*/ 1026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1026" y="0"/>
                  </a:moveTo>
                  <a:lnTo>
                    <a:pt x="1026" y="532"/>
                  </a:lnTo>
                  <a:lnTo>
                    <a:pt x="0" y="532"/>
                  </a:lnTo>
                  <a:lnTo>
                    <a:pt x="1" y="511"/>
                  </a:lnTo>
                  <a:lnTo>
                    <a:pt x="13" y="469"/>
                  </a:lnTo>
                  <a:lnTo>
                    <a:pt x="37" y="425"/>
                  </a:lnTo>
                  <a:lnTo>
                    <a:pt x="71" y="380"/>
                  </a:lnTo>
                  <a:lnTo>
                    <a:pt x="114" y="336"/>
                  </a:lnTo>
                  <a:lnTo>
                    <a:pt x="167" y="290"/>
                  </a:lnTo>
                  <a:lnTo>
                    <a:pt x="227" y="247"/>
                  </a:lnTo>
                  <a:lnTo>
                    <a:pt x="295" y="205"/>
                  </a:lnTo>
                  <a:lnTo>
                    <a:pt x="406" y="146"/>
                  </a:lnTo>
                  <a:lnTo>
                    <a:pt x="530" y="94"/>
                  </a:lnTo>
                  <a:lnTo>
                    <a:pt x="616" y="65"/>
                  </a:lnTo>
                  <a:lnTo>
                    <a:pt x="706" y="41"/>
                  </a:lnTo>
                  <a:lnTo>
                    <a:pt x="796" y="21"/>
                  </a:lnTo>
                  <a:lnTo>
                    <a:pt x="889" y="7"/>
                  </a:lnTo>
                  <a:lnTo>
                    <a:pt x="980" y="1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1" name="Freeform 20">
              <a:extLst>
                <a:ext uri="{FF2B5EF4-FFF2-40B4-BE49-F238E27FC236}">
                  <a16:creationId xmlns:a16="http://schemas.microsoft.com/office/drawing/2014/main" id="{927489D7-EAF1-420C-A8AE-1F5AC25B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" y="3499"/>
              <a:ext cx="257" cy="133"/>
            </a:xfrm>
            <a:custGeom>
              <a:avLst/>
              <a:gdLst>
                <a:gd name="T0" fmla="*/ 0 w 1026"/>
                <a:gd name="T1" fmla="*/ 0 h 532"/>
                <a:gd name="T2" fmla="*/ 0 w 1026"/>
                <a:gd name="T3" fmla="*/ 532 h 532"/>
                <a:gd name="T4" fmla="*/ 1026 w 1026"/>
                <a:gd name="T5" fmla="*/ 532 h 532"/>
                <a:gd name="T6" fmla="*/ 1025 w 1026"/>
                <a:gd name="T7" fmla="*/ 511 h 532"/>
                <a:gd name="T8" fmla="*/ 1012 w 1026"/>
                <a:gd name="T9" fmla="*/ 469 h 532"/>
                <a:gd name="T10" fmla="*/ 988 w 1026"/>
                <a:gd name="T11" fmla="*/ 425 h 532"/>
                <a:gd name="T12" fmla="*/ 955 w 1026"/>
                <a:gd name="T13" fmla="*/ 380 h 532"/>
                <a:gd name="T14" fmla="*/ 911 w 1026"/>
                <a:gd name="T15" fmla="*/ 336 h 532"/>
                <a:gd name="T16" fmla="*/ 859 w 1026"/>
                <a:gd name="T17" fmla="*/ 290 h 532"/>
                <a:gd name="T18" fmla="*/ 799 w 1026"/>
                <a:gd name="T19" fmla="*/ 247 h 532"/>
                <a:gd name="T20" fmla="*/ 731 w 1026"/>
                <a:gd name="T21" fmla="*/ 205 h 532"/>
                <a:gd name="T22" fmla="*/ 620 w 1026"/>
                <a:gd name="T23" fmla="*/ 146 h 532"/>
                <a:gd name="T24" fmla="*/ 496 w 1026"/>
                <a:gd name="T25" fmla="*/ 94 h 532"/>
                <a:gd name="T26" fmla="*/ 410 w 1026"/>
                <a:gd name="T27" fmla="*/ 65 h 532"/>
                <a:gd name="T28" fmla="*/ 321 w 1026"/>
                <a:gd name="T29" fmla="*/ 41 h 532"/>
                <a:gd name="T30" fmla="*/ 229 w 1026"/>
                <a:gd name="T31" fmla="*/ 21 h 532"/>
                <a:gd name="T32" fmla="*/ 137 w 1026"/>
                <a:gd name="T33" fmla="*/ 7 h 532"/>
                <a:gd name="T34" fmla="*/ 46 w 1026"/>
                <a:gd name="T35" fmla="*/ 1 h 532"/>
                <a:gd name="T36" fmla="*/ 0 w 1026"/>
                <a:gd name="T37" fmla="*/ 0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6" h="532">
                  <a:moveTo>
                    <a:pt x="0" y="0"/>
                  </a:moveTo>
                  <a:lnTo>
                    <a:pt x="0" y="532"/>
                  </a:lnTo>
                  <a:lnTo>
                    <a:pt x="1026" y="532"/>
                  </a:lnTo>
                  <a:lnTo>
                    <a:pt x="1025" y="511"/>
                  </a:lnTo>
                  <a:lnTo>
                    <a:pt x="1012" y="469"/>
                  </a:lnTo>
                  <a:lnTo>
                    <a:pt x="988" y="425"/>
                  </a:lnTo>
                  <a:lnTo>
                    <a:pt x="955" y="380"/>
                  </a:lnTo>
                  <a:lnTo>
                    <a:pt x="911" y="336"/>
                  </a:lnTo>
                  <a:lnTo>
                    <a:pt x="859" y="290"/>
                  </a:lnTo>
                  <a:lnTo>
                    <a:pt x="799" y="247"/>
                  </a:lnTo>
                  <a:lnTo>
                    <a:pt x="731" y="205"/>
                  </a:lnTo>
                  <a:lnTo>
                    <a:pt x="620" y="146"/>
                  </a:lnTo>
                  <a:lnTo>
                    <a:pt x="496" y="94"/>
                  </a:lnTo>
                  <a:lnTo>
                    <a:pt x="410" y="65"/>
                  </a:lnTo>
                  <a:lnTo>
                    <a:pt x="321" y="41"/>
                  </a:lnTo>
                  <a:lnTo>
                    <a:pt x="229" y="21"/>
                  </a:lnTo>
                  <a:lnTo>
                    <a:pt x="137" y="7"/>
                  </a:lnTo>
                  <a:lnTo>
                    <a:pt x="46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AC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2" name="Freeform 21">
              <a:extLst>
                <a:ext uri="{FF2B5EF4-FFF2-40B4-BE49-F238E27FC236}">
                  <a16:creationId xmlns:a16="http://schemas.microsoft.com/office/drawing/2014/main" id="{ADD4784F-3542-4647-ADC4-7E6539CB8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0" y="3499"/>
              <a:ext cx="158" cy="46"/>
            </a:xfrm>
            <a:custGeom>
              <a:avLst/>
              <a:gdLst>
                <a:gd name="T0" fmla="*/ 312 w 635"/>
                <a:gd name="T1" fmla="*/ 0 h 186"/>
                <a:gd name="T2" fmla="*/ 234 w 635"/>
                <a:gd name="T3" fmla="*/ 2 h 186"/>
                <a:gd name="T4" fmla="*/ 78 w 635"/>
                <a:gd name="T5" fmla="*/ 21 h 186"/>
                <a:gd name="T6" fmla="*/ 0 w 635"/>
                <a:gd name="T7" fmla="*/ 38 h 186"/>
                <a:gd name="T8" fmla="*/ 5 w 635"/>
                <a:gd name="T9" fmla="*/ 44 h 186"/>
                <a:gd name="T10" fmla="*/ 45 w 635"/>
                <a:gd name="T11" fmla="*/ 85 h 186"/>
                <a:gd name="T12" fmla="*/ 103 w 635"/>
                <a:gd name="T13" fmla="*/ 127 h 186"/>
                <a:gd name="T14" fmla="*/ 152 w 635"/>
                <a:gd name="T15" fmla="*/ 151 h 186"/>
                <a:gd name="T16" fmla="*/ 209 w 635"/>
                <a:gd name="T17" fmla="*/ 172 h 186"/>
                <a:gd name="T18" fmla="*/ 276 w 635"/>
                <a:gd name="T19" fmla="*/ 185 h 186"/>
                <a:gd name="T20" fmla="*/ 312 w 635"/>
                <a:gd name="T21" fmla="*/ 186 h 186"/>
                <a:gd name="T22" fmla="*/ 346 w 635"/>
                <a:gd name="T23" fmla="*/ 185 h 186"/>
                <a:gd name="T24" fmla="*/ 408 w 635"/>
                <a:gd name="T25" fmla="*/ 174 h 186"/>
                <a:gd name="T26" fmla="*/ 465 w 635"/>
                <a:gd name="T27" fmla="*/ 156 h 186"/>
                <a:gd name="T28" fmla="*/ 514 w 635"/>
                <a:gd name="T29" fmla="*/ 133 h 186"/>
                <a:gd name="T30" fmla="*/ 574 w 635"/>
                <a:gd name="T31" fmla="*/ 95 h 186"/>
                <a:gd name="T32" fmla="*/ 625 w 635"/>
                <a:gd name="T33" fmla="*/ 52 h 186"/>
                <a:gd name="T34" fmla="*/ 635 w 635"/>
                <a:gd name="T35" fmla="*/ 42 h 186"/>
                <a:gd name="T36" fmla="*/ 555 w 635"/>
                <a:gd name="T37" fmla="*/ 23 h 186"/>
                <a:gd name="T38" fmla="*/ 433 w 635"/>
                <a:gd name="T39" fmla="*/ 6 h 186"/>
                <a:gd name="T40" fmla="*/ 352 w 635"/>
                <a:gd name="T41" fmla="*/ 1 h 186"/>
                <a:gd name="T42" fmla="*/ 312 w 635"/>
                <a:gd name="T4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5" h="186">
                  <a:moveTo>
                    <a:pt x="312" y="0"/>
                  </a:moveTo>
                  <a:lnTo>
                    <a:pt x="234" y="2"/>
                  </a:lnTo>
                  <a:lnTo>
                    <a:pt x="78" y="21"/>
                  </a:lnTo>
                  <a:lnTo>
                    <a:pt x="0" y="38"/>
                  </a:lnTo>
                  <a:lnTo>
                    <a:pt x="5" y="44"/>
                  </a:lnTo>
                  <a:lnTo>
                    <a:pt x="45" y="85"/>
                  </a:lnTo>
                  <a:lnTo>
                    <a:pt x="103" y="127"/>
                  </a:lnTo>
                  <a:lnTo>
                    <a:pt x="152" y="151"/>
                  </a:lnTo>
                  <a:lnTo>
                    <a:pt x="209" y="172"/>
                  </a:lnTo>
                  <a:lnTo>
                    <a:pt x="276" y="185"/>
                  </a:lnTo>
                  <a:lnTo>
                    <a:pt x="312" y="186"/>
                  </a:lnTo>
                  <a:lnTo>
                    <a:pt x="346" y="185"/>
                  </a:lnTo>
                  <a:lnTo>
                    <a:pt x="408" y="174"/>
                  </a:lnTo>
                  <a:lnTo>
                    <a:pt x="465" y="156"/>
                  </a:lnTo>
                  <a:lnTo>
                    <a:pt x="514" y="133"/>
                  </a:lnTo>
                  <a:lnTo>
                    <a:pt x="574" y="95"/>
                  </a:lnTo>
                  <a:lnTo>
                    <a:pt x="625" y="52"/>
                  </a:lnTo>
                  <a:lnTo>
                    <a:pt x="635" y="42"/>
                  </a:lnTo>
                  <a:lnTo>
                    <a:pt x="555" y="23"/>
                  </a:lnTo>
                  <a:lnTo>
                    <a:pt x="433" y="6"/>
                  </a:lnTo>
                  <a:lnTo>
                    <a:pt x="352" y="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378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3" name="Freeform 22">
              <a:extLst>
                <a:ext uri="{FF2B5EF4-FFF2-40B4-BE49-F238E27FC236}">
                  <a16:creationId xmlns:a16="http://schemas.microsoft.com/office/drawing/2014/main" id="{5CFE41EF-1EE8-498C-A59F-2A97B3D1A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3494"/>
              <a:ext cx="105" cy="28"/>
            </a:xfrm>
            <a:custGeom>
              <a:avLst/>
              <a:gdLst>
                <a:gd name="T0" fmla="*/ 0 w 423"/>
                <a:gd name="T1" fmla="*/ 36 h 112"/>
                <a:gd name="T2" fmla="*/ 9 w 423"/>
                <a:gd name="T3" fmla="*/ 46 h 112"/>
                <a:gd name="T4" fmla="*/ 78 w 423"/>
                <a:gd name="T5" fmla="*/ 89 h 112"/>
                <a:gd name="T6" fmla="*/ 136 w 423"/>
                <a:gd name="T7" fmla="*/ 106 h 112"/>
                <a:gd name="T8" fmla="*/ 185 w 423"/>
                <a:gd name="T9" fmla="*/ 112 h 112"/>
                <a:gd name="T10" fmla="*/ 212 w 423"/>
                <a:gd name="T11" fmla="*/ 112 h 112"/>
                <a:gd name="T12" fmla="*/ 240 w 423"/>
                <a:gd name="T13" fmla="*/ 112 h 112"/>
                <a:gd name="T14" fmla="*/ 287 w 423"/>
                <a:gd name="T15" fmla="*/ 106 h 112"/>
                <a:gd name="T16" fmla="*/ 345 w 423"/>
                <a:gd name="T17" fmla="*/ 89 h 112"/>
                <a:gd name="T18" fmla="*/ 415 w 423"/>
                <a:gd name="T19" fmla="*/ 46 h 112"/>
                <a:gd name="T20" fmla="*/ 423 w 423"/>
                <a:gd name="T21" fmla="*/ 36 h 112"/>
                <a:gd name="T22" fmla="*/ 416 w 423"/>
                <a:gd name="T23" fmla="*/ 34 h 112"/>
                <a:gd name="T24" fmla="*/ 345 w 423"/>
                <a:gd name="T25" fmla="*/ 15 h 112"/>
                <a:gd name="T26" fmla="*/ 257 w 423"/>
                <a:gd name="T27" fmla="*/ 3 h 112"/>
                <a:gd name="T28" fmla="*/ 189 w 423"/>
                <a:gd name="T29" fmla="*/ 0 h 112"/>
                <a:gd name="T30" fmla="*/ 116 w 423"/>
                <a:gd name="T31" fmla="*/ 6 h 112"/>
                <a:gd name="T32" fmla="*/ 39 w 423"/>
                <a:gd name="T33" fmla="*/ 23 h 112"/>
                <a:gd name="T34" fmla="*/ 0 w 423"/>
                <a:gd name="T35" fmla="*/ 3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3" h="112">
                  <a:moveTo>
                    <a:pt x="0" y="36"/>
                  </a:moveTo>
                  <a:lnTo>
                    <a:pt x="9" y="46"/>
                  </a:lnTo>
                  <a:lnTo>
                    <a:pt x="78" y="89"/>
                  </a:lnTo>
                  <a:lnTo>
                    <a:pt x="136" y="106"/>
                  </a:lnTo>
                  <a:lnTo>
                    <a:pt x="185" y="112"/>
                  </a:lnTo>
                  <a:lnTo>
                    <a:pt x="212" y="112"/>
                  </a:lnTo>
                  <a:lnTo>
                    <a:pt x="240" y="112"/>
                  </a:lnTo>
                  <a:lnTo>
                    <a:pt x="287" y="106"/>
                  </a:lnTo>
                  <a:lnTo>
                    <a:pt x="345" y="89"/>
                  </a:lnTo>
                  <a:lnTo>
                    <a:pt x="415" y="46"/>
                  </a:lnTo>
                  <a:lnTo>
                    <a:pt x="423" y="36"/>
                  </a:lnTo>
                  <a:lnTo>
                    <a:pt x="416" y="34"/>
                  </a:lnTo>
                  <a:lnTo>
                    <a:pt x="345" y="15"/>
                  </a:lnTo>
                  <a:lnTo>
                    <a:pt x="257" y="3"/>
                  </a:lnTo>
                  <a:lnTo>
                    <a:pt x="189" y="0"/>
                  </a:lnTo>
                  <a:lnTo>
                    <a:pt x="116" y="6"/>
                  </a:lnTo>
                  <a:lnTo>
                    <a:pt x="39" y="23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CC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4" name="Freeform 23">
              <a:extLst>
                <a:ext uri="{FF2B5EF4-FFF2-40B4-BE49-F238E27FC236}">
                  <a16:creationId xmlns:a16="http://schemas.microsoft.com/office/drawing/2014/main" id="{47E69C3E-ECDE-4614-B689-BDF91DEB7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6" y="2919"/>
              <a:ext cx="472" cy="373"/>
            </a:xfrm>
            <a:custGeom>
              <a:avLst/>
              <a:gdLst>
                <a:gd name="T0" fmla="*/ 1590 w 1886"/>
                <a:gd name="T1" fmla="*/ 262 h 1491"/>
                <a:gd name="T2" fmla="*/ 1424 w 1886"/>
                <a:gd name="T3" fmla="*/ 130 h 1491"/>
                <a:gd name="T4" fmla="*/ 1273 w 1886"/>
                <a:gd name="T5" fmla="*/ 57 h 1491"/>
                <a:gd name="T6" fmla="*/ 1119 w 1886"/>
                <a:gd name="T7" fmla="*/ 16 h 1491"/>
                <a:gd name="T8" fmla="*/ 936 w 1886"/>
                <a:gd name="T9" fmla="*/ 0 h 1491"/>
                <a:gd name="T10" fmla="*/ 722 w 1886"/>
                <a:gd name="T11" fmla="*/ 21 h 1491"/>
                <a:gd name="T12" fmla="*/ 606 w 1886"/>
                <a:gd name="T13" fmla="*/ 48 h 1491"/>
                <a:gd name="T14" fmla="*/ 407 w 1886"/>
                <a:gd name="T15" fmla="*/ 118 h 1491"/>
                <a:gd name="T16" fmla="*/ 258 w 1886"/>
                <a:gd name="T17" fmla="*/ 206 h 1491"/>
                <a:gd name="T18" fmla="*/ 148 w 1886"/>
                <a:gd name="T19" fmla="*/ 310 h 1491"/>
                <a:gd name="T20" fmla="*/ 73 w 1886"/>
                <a:gd name="T21" fmla="*/ 427 h 1491"/>
                <a:gd name="T22" fmla="*/ 28 w 1886"/>
                <a:gd name="T23" fmla="*/ 554 h 1491"/>
                <a:gd name="T24" fmla="*/ 2 w 1886"/>
                <a:gd name="T25" fmla="*/ 721 h 1491"/>
                <a:gd name="T26" fmla="*/ 3 w 1886"/>
                <a:gd name="T27" fmla="*/ 929 h 1491"/>
                <a:gd name="T28" fmla="*/ 37 w 1886"/>
                <a:gd name="T29" fmla="*/ 1279 h 1491"/>
                <a:gd name="T30" fmla="*/ 80 w 1886"/>
                <a:gd name="T31" fmla="*/ 1446 h 1491"/>
                <a:gd name="T32" fmla="*/ 117 w 1886"/>
                <a:gd name="T33" fmla="*/ 1490 h 1491"/>
                <a:gd name="T34" fmla="*/ 133 w 1886"/>
                <a:gd name="T35" fmla="*/ 1489 h 1491"/>
                <a:gd name="T36" fmla="*/ 159 w 1886"/>
                <a:gd name="T37" fmla="*/ 1453 h 1491"/>
                <a:gd name="T38" fmla="*/ 168 w 1886"/>
                <a:gd name="T39" fmla="*/ 1227 h 1491"/>
                <a:gd name="T40" fmla="*/ 171 w 1886"/>
                <a:gd name="T41" fmla="*/ 1135 h 1491"/>
                <a:gd name="T42" fmla="*/ 227 w 1886"/>
                <a:gd name="T43" fmla="*/ 1015 h 1491"/>
                <a:gd name="T44" fmla="*/ 324 w 1886"/>
                <a:gd name="T45" fmla="*/ 933 h 1491"/>
                <a:gd name="T46" fmla="*/ 407 w 1886"/>
                <a:gd name="T47" fmla="*/ 900 h 1491"/>
                <a:gd name="T48" fmla="*/ 516 w 1886"/>
                <a:gd name="T49" fmla="*/ 885 h 1491"/>
                <a:gd name="T50" fmla="*/ 615 w 1886"/>
                <a:gd name="T51" fmla="*/ 889 h 1491"/>
                <a:gd name="T52" fmla="*/ 824 w 1886"/>
                <a:gd name="T53" fmla="*/ 893 h 1491"/>
                <a:gd name="T54" fmla="*/ 1063 w 1886"/>
                <a:gd name="T55" fmla="*/ 863 h 1491"/>
                <a:gd name="T56" fmla="*/ 1313 w 1886"/>
                <a:gd name="T57" fmla="*/ 792 h 1491"/>
                <a:gd name="T58" fmla="*/ 1340 w 1886"/>
                <a:gd name="T59" fmla="*/ 808 h 1491"/>
                <a:gd name="T60" fmla="*/ 1488 w 1886"/>
                <a:gd name="T61" fmla="*/ 954 h 1491"/>
                <a:gd name="T62" fmla="*/ 1540 w 1886"/>
                <a:gd name="T63" fmla="*/ 984 h 1491"/>
                <a:gd name="T64" fmla="*/ 1583 w 1886"/>
                <a:gd name="T65" fmla="*/ 1010 h 1491"/>
                <a:gd name="T66" fmla="*/ 1624 w 1886"/>
                <a:gd name="T67" fmla="*/ 1068 h 1491"/>
                <a:gd name="T68" fmla="*/ 1663 w 1886"/>
                <a:gd name="T69" fmla="*/ 1207 h 1491"/>
                <a:gd name="T70" fmla="*/ 1695 w 1886"/>
                <a:gd name="T71" fmla="*/ 1429 h 1491"/>
                <a:gd name="T72" fmla="*/ 1716 w 1886"/>
                <a:gd name="T73" fmla="*/ 1466 h 1491"/>
                <a:gd name="T74" fmla="*/ 1729 w 1886"/>
                <a:gd name="T75" fmla="*/ 1465 h 1491"/>
                <a:gd name="T76" fmla="*/ 1780 w 1886"/>
                <a:gd name="T77" fmla="*/ 1378 h 1491"/>
                <a:gd name="T78" fmla="*/ 1860 w 1886"/>
                <a:gd name="T79" fmla="*/ 1102 h 1491"/>
                <a:gd name="T80" fmla="*/ 1885 w 1886"/>
                <a:gd name="T81" fmla="*/ 903 h 1491"/>
                <a:gd name="T82" fmla="*/ 1880 w 1886"/>
                <a:gd name="T83" fmla="*/ 698 h 1491"/>
                <a:gd name="T84" fmla="*/ 1830 w 1886"/>
                <a:gd name="T85" fmla="*/ 509 h 1491"/>
                <a:gd name="T86" fmla="*/ 1741 w 1886"/>
                <a:gd name="T87" fmla="*/ 372 h 1491"/>
                <a:gd name="T88" fmla="*/ 1667 w 1886"/>
                <a:gd name="T89" fmla="*/ 309 h 1491"/>
                <a:gd name="T90" fmla="*/ 1599 w 1886"/>
                <a:gd name="T91" fmla="*/ 274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86" h="1491">
                  <a:moveTo>
                    <a:pt x="1599" y="274"/>
                  </a:moveTo>
                  <a:lnTo>
                    <a:pt x="1590" y="262"/>
                  </a:lnTo>
                  <a:lnTo>
                    <a:pt x="1510" y="190"/>
                  </a:lnTo>
                  <a:lnTo>
                    <a:pt x="1424" y="130"/>
                  </a:lnTo>
                  <a:lnTo>
                    <a:pt x="1339" y="84"/>
                  </a:lnTo>
                  <a:lnTo>
                    <a:pt x="1273" y="57"/>
                  </a:lnTo>
                  <a:lnTo>
                    <a:pt x="1200" y="35"/>
                  </a:lnTo>
                  <a:lnTo>
                    <a:pt x="1119" y="16"/>
                  </a:lnTo>
                  <a:lnTo>
                    <a:pt x="1032" y="5"/>
                  </a:lnTo>
                  <a:lnTo>
                    <a:pt x="936" y="0"/>
                  </a:lnTo>
                  <a:lnTo>
                    <a:pt x="833" y="6"/>
                  </a:lnTo>
                  <a:lnTo>
                    <a:pt x="722" y="21"/>
                  </a:lnTo>
                  <a:lnTo>
                    <a:pt x="664" y="34"/>
                  </a:lnTo>
                  <a:lnTo>
                    <a:pt x="606" y="48"/>
                  </a:lnTo>
                  <a:lnTo>
                    <a:pt x="500" y="80"/>
                  </a:lnTo>
                  <a:lnTo>
                    <a:pt x="407" y="118"/>
                  </a:lnTo>
                  <a:lnTo>
                    <a:pt x="327" y="160"/>
                  </a:lnTo>
                  <a:lnTo>
                    <a:pt x="258" y="206"/>
                  </a:lnTo>
                  <a:lnTo>
                    <a:pt x="197" y="257"/>
                  </a:lnTo>
                  <a:lnTo>
                    <a:pt x="148" y="310"/>
                  </a:lnTo>
                  <a:lnTo>
                    <a:pt x="107" y="368"/>
                  </a:lnTo>
                  <a:lnTo>
                    <a:pt x="73" y="427"/>
                  </a:lnTo>
                  <a:lnTo>
                    <a:pt x="48" y="489"/>
                  </a:lnTo>
                  <a:lnTo>
                    <a:pt x="28" y="554"/>
                  </a:lnTo>
                  <a:lnTo>
                    <a:pt x="14" y="620"/>
                  </a:lnTo>
                  <a:lnTo>
                    <a:pt x="2" y="721"/>
                  </a:lnTo>
                  <a:lnTo>
                    <a:pt x="0" y="860"/>
                  </a:lnTo>
                  <a:lnTo>
                    <a:pt x="3" y="929"/>
                  </a:lnTo>
                  <a:lnTo>
                    <a:pt x="11" y="1062"/>
                  </a:lnTo>
                  <a:lnTo>
                    <a:pt x="37" y="1279"/>
                  </a:lnTo>
                  <a:lnTo>
                    <a:pt x="62" y="1392"/>
                  </a:lnTo>
                  <a:lnTo>
                    <a:pt x="80" y="1446"/>
                  </a:lnTo>
                  <a:lnTo>
                    <a:pt x="100" y="1479"/>
                  </a:lnTo>
                  <a:lnTo>
                    <a:pt x="117" y="1490"/>
                  </a:lnTo>
                  <a:lnTo>
                    <a:pt x="127" y="1491"/>
                  </a:lnTo>
                  <a:lnTo>
                    <a:pt x="133" y="1489"/>
                  </a:lnTo>
                  <a:lnTo>
                    <a:pt x="143" y="1481"/>
                  </a:lnTo>
                  <a:lnTo>
                    <a:pt x="159" y="1453"/>
                  </a:lnTo>
                  <a:lnTo>
                    <a:pt x="169" y="1389"/>
                  </a:lnTo>
                  <a:lnTo>
                    <a:pt x="168" y="1227"/>
                  </a:lnTo>
                  <a:lnTo>
                    <a:pt x="168" y="1162"/>
                  </a:lnTo>
                  <a:lnTo>
                    <a:pt x="171" y="1135"/>
                  </a:lnTo>
                  <a:lnTo>
                    <a:pt x="196" y="1066"/>
                  </a:lnTo>
                  <a:lnTo>
                    <a:pt x="227" y="1015"/>
                  </a:lnTo>
                  <a:lnTo>
                    <a:pt x="275" y="965"/>
                  </a:lnTo>
                  <a:lnTo>
                    <a:pt x="324" y="933"/>
                  </a:lnTo>
                  <a:lnTo>
                    <a:pt x="362" y="915"/>
                  </a:lnTo>
                  <a:lnTo>
                    <a:pt x="407" y="900"/>
                  </a:lnTo>
                  <a:lnTo>
                    <a:pt x="458" y="890"/>
                  </a:lnTo>
                  <a:lnTo>
                    <a:pt x="516" y="885"/>
                  </a:lnTo>
                  <a:lnTo>
                    <a:pt x="580" y="886"/>
                  </a:lnTo>
                  <a:lnTo>
                    <a:pt x="615" y="889"/>
                  </a:lnTo>
                  <a:lnTo>
                    <a:pt x="687" y="894"/>
                  </a:lnTo>
                  <a:lnTo>
                    <a:pt x="824" y="893"/>
                  </a:lnTo>
                  <a:lnTo>
                    <a:pt x="950" y="883"/>
                  </a:lnTo>
                  <a:lnTo>
                    <a:pt x="1063" y="863"/>
                  </a:lnTo>
                  <a:lnTo>
                    <a:pt x="1205" y="829"/>
                  </a:lnTo>
                  <a:lnTo>
                    <a:pt x="1313" y="792"/>
                  </a:lnTo>
                  <a:lnTo>
                    <a:pt x="1324" y="787"/>
                  </a:lnTo>
                  <a:lnTo>
                    <a:pt x="1340" y="808"/>
                  </a:lnTo>
                  <a:lnTo>
                    <a:pt x="1433" y="907"/>
                  </a:lnTo>
                  <a:lnTo>
                    <a:pt x="1488" y="954"/>
                  </a:lnTo>
                  <a:lnTo>
                    <a:pt x="1523" y="976"/>
                  </a:lnTo>
                  <a:lnTo>
                    <a:pt x="1540" y="984"/>
                  </a:lnTo>
                  <a:lnTo>
                    <a:pt x="1556" y="990"/>
                  </a:lnTo>
                  <a:lnTo>
                    <a:pt x="1583" y="1010"/>
                  </a:lnTo>
                  <a:lnTo>
                    <a:pt x="1605" y="1035"/>
                  </a:lnTo>
                  <a:lnTo>
                    <a:pt x="1624" y="1068"/>
                  </a:lnTo>
                  <a:lnTo>
                    <a:pt x="1645" y="1123"/>
                  </a:lnTo>
                  <a:lnTo>
                    <a:pt x="1663" y="1207"/>
                  </a:lnTo>
                  <a:lnTo>
                    <a:pt x="1681" y="1333"/>
                  </a:lnTo>
                  <a:lnTo>
                    <a:pt x="1695" y="1429"/>
                  </a:lnTo>
                  <a:lnTo>
                    <a:pt x="1707" y="1457"/>
                  </a:lnTo>
                  <a:lnTo>
                    <a:pt x="1716" y="1466"/>
                  </a:lnTo>
                  <a:lnTo>
                    <a:pt x="1723" y="1467"/>
                  </a:lnTo>
                  <a:lnTo>
                    <a:pt x="1729" y="1465"/>
                  </a:lnTo>
                  <a:lnTo>
                    <a:pt x="1746" y="1444"/>
                  </a:lnTo>
                  <a:lnTo>
                    <a:pt x="1780" y="1378"/>
                  </a:lnTo>
                  <a:lnTo>
                    <a:pt x="1828" y="1237"/>
                  </a:lnTo>
                  <a:lnTo>
                    <a:pt x="1860" y="1102"/>
                  </a:lnTo>
                  <a:lnTo>
                    <a:pt x="1876" y="1004"/>
                  </a:lnTo>
                  <a:lnTo>
                    <a:pt x="1885" y="903"/>
                  </a:lnTo>
                  <a:lnTo>
                    <a:pt x="1886" y="800"/>
                  </a:lnTo>
                  <a:lnTo>
                    <a:pt x="1880" y="698"/>
                  </a:lnTo>
                  <a:lnTo>
                    <a:pt x="1862" y="600"/>
                  </a:lnTo>
                  <a:lnTo>
                    <a:pt x="1830" y="509"/>
                  </a:lnTo>
                  <a:lnTo>
                    <a:pt x="1785" y="426"/>
                  </a:lnTo>
                  <a:lnTo>
                    <a:pt x="1741" y="372"/>
                  </a:lnTo>
                  <a:lnTo>
                    <a:pt x="1707" y="338"/>
                  </a:lnTo>
                  <a:lnTo>
                    <a:pt x="1667" y="309"/>
                  </a:lnTo>
                  <a:lnTo>
                    <a:pt x="1624" y="285"/>
                  </a:lnTo>
                  <a:lnTo>
                    <a:pt x="1599" y="27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8B82971-56D9-4806-A6E3-64BF39187EAE}"/>
              </a:ext>
            </a:extLst>
          </p:cNvPr>
          <p:cNvGrpSpPr/>
          <p:nvPr/>
        </p:nvGrpSpPr>
        <p:grpSpPr>
          <a:xfrm>
            <a:off x="4538130" y="2854899"/>
            <a:ext cx="1541218" cy="615870"/>
            <a:chOff x="3236685" y="2206170"/>
            <a:chExt cx="1638891" cy="660400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16FBF79-1AFA-4485-B298-58BA2C80136F}"/>
                </a:ext>
              </a:extLst>
            </p:cNvPr>
            <p:cNvSpPr/>
            <p:nvPr/>
          </p:nvSpPr>
          <p:spPr>
            <a:xfrm>
              <a:off x="3236685" y="2206170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995F3BA-9653-48BB-94AC-3B7741C2D2BF}"/>
                </a:ext>
              </a:extLst>
            </p:cNvPr>
            <p:cNvSpPr txBox="1"/>
            <p:nvPr/>
          </p:nvSpPr>
          <p:spPr>
            <a:xfrm>
              <a:off x="3331988" y="2366273"/>
              <a:ext cx="1501104" cy="363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직접 검색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D5BD580-B701-4D5C-A7DB-3D70CF6E3261}"/>
              </a:ext>
            </a:extLst>
          </p:cNvPr>
          <p:cNvGrpSpPr/>
          <p:nvPr/>
        </p:nvGrpSpPr>
        <p:grpSpPr>
          <a:xfrm>
            <a:off x="4482602" y="4656538"/>
            <a:ext cx="1752810" cy="713506"/>
            <a:chOff x="3236686" y="2206171"/>
            <a:chExt cx="1638891" cy="660400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867244F-840D-47A0-A004-5FB5940B8E13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EBDAC20-0D86-44D6-A464-18CC839767EE}"/>
                </a:ext>
              </a:extLst>
            </p:cNvPr>
            <p:cNvSpPr txBox="1"/>
            <p:nvPr/>
          </p:nvSpPr>
          <p:spPr>
            <a:xfrm>
              <a:off x="3332534" y="2379693"/>
              <a:ext cx="1501106" cy="313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 App </a:t>
              </a:r>
              <a:r>
                <a:rPr lang="ko-KR" altLang="en-US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검색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8432C7-BDF6-4BC1-8851-17BDB82FE0DC}"/>
              </a:ext>
            </a:extLst>
          </p:cNvPr>
          <p:cNvGrpSpPr/>
          <p:nvPr/>
        </p:nvGrpSpPr>
        <p:grpSpPr>
          <a:xfrm>
            <a:off x="6260353" y="3721600"/>
            <a:ext cx="1341567" cy="683763"/>
            <a:chOff x="3236686" y="2206171"/>
            <a:chExt cx="1638891" cy="660400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A8A8A7F6-1CE2-4950-92E3-86E0DD337B75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E09B0C7-C698-4627-BA94-3F07CC0EF5A7}"/>
                </a:ext>
              </a:extLst>
            </p:cNvPr>
            <p:cNvSpPr txBox="1"/>
            <p:nvPr/>
          </p:nvSpPr>
          <p:spPr>
            <a:xfrm>
              <a:off x="3325471" y="2396056"/>
              <a:ext cx="1501104" cy="326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 </a:t>
              </a:r>
              <a:r>
                <a:rPr lang="ko-KR" altLang="en-US" sz="16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2AE2164-5165-4235-826D-F755D52939BD}"/>
              </a:ext>
            </a:extLst>
          </p:cNvPr>
          <p:cNvGrpSpPr/>
          <p:nvPr/>
        </p:nvGrpSpPr>
        <p:grpSpPr>
          <a:xfrm>
            <a:off x="8126077" y="3798739"/>
            <a:ext cx="1572499" cy="496763"/>
            <a:chOff x="3236686" y="2206170"/>
            <a:chExt cx="1638891" cy="660400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910DB534-C596-4953-B28B-52DCC97FD8DC}"/>
                </a:ext>
              </a:extLst>
            </p:cNvPr>
            <p:cNvSpPr/>
            <p:nvPr/>
          </p:nvSpPr>
          <p:spPr>
            <a:xfrm>
              <a:off x="3236686" y="2206170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58ACB94-2310-424C-88C1-92DDB8B8C020}"/>
                </a:ext>
              </a:extLst>
            </p:cNvPr>
            <p:cNvSpPr txBox="1"/>
            <p:nvPr/>
          </p:nvSpPr>
          <p:spPr>
            <a:xfrm>
              <a:off x="3305579" y="2308958"/>
              <a:ext cx="1501104" cy="531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리뷰 카테고리별</a:t>
              </a:r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분류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2AC678E-FA4C-4FA9-B321-754C535E3A1D}"/>
              </a:ext>
            </a:extLst>
          </p:cNvPr>
          <p:cNvGrpSpPr/>
          <p:nvPr/>
        </p:nvGrpSpPr>
        <p:grpSpPr>
          <a:xfrm>
            <a:off x="8233206" y="4731663"/>
            <a:ext cx="1411504" cy="455224"/>
            <a:chOff x="3236686" y="2206171"/>
            <a:chExt cx="1638891" cy="660400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EED97858-2CA4-4B46-BE54-A07714E8408F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A0461B9-2AAF-4DC6-B67B-0D63A56D8F50}"/>
                </a:ext>
              </a:extLst>
            </p:cNvPr>
            <p:cNvSpPr txBox="1"/>
            <p:nvPr/>
          </p:nvSpPr>
          <p:spPr>
            <a:xfrm>
              <a:off x="3307863" y="2264556"/>
              <a:ext cx="1501104" cy="580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상위 카테고리 변동</a:t>
              </a:r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시각화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8E08536-FBBD-47E1-AF1D-1212FB227910}"/>
              </a:ext>
            </a:extLst>
          </p:cNvPr>
          <p:cNvGrpSpPr/>
          <p:nvPr/>
        </p:nvGrpSpPr>
        <p:grpSpPr>
          <a:xfrm>
            <a:off x="10193260" y="4700297"/>
            <a:ext cx="1396078" cy="496763"/>
            <a:chOff x="3236685" y="2206169"/>
            <a:chExt cx="1638891" cy="660399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1507440-96BA-4714-94F9-77CEE20AACEF}"/>
                </a:ext>
              </a:extLst>
            </p:cNvPr>
            <p:cNvSpPr/>
            <p:nvPr/>
          </p:nvSpPr>
          <p:spPr>
            <a:xfrm>
              <a:off x="3236685" y="2206169"/>
              <a:ext cx="1638891" cy="660399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A5FA89C-E0F8-40AF-8D5D-654C2AED363F}"/>
                </a:ext>
              </a:extLst>
            </p:cNvPr>
            <p:cNvSpPr txBox="1"/>
            <p:nvPr/>
          </p:nvSpPr>
          <p:spPr>
            <a:xfrm>
              <a:off x="3305577" y="2288911"/>
              <a:ext cx="1501105" cy="531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하위 카테고리 변동 시각화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3347BFC-86D4-43D8-845B-325891D97834}"/>
              </a:ext>
            </a:extLst>
          </p:cNvPr>
          <p:cNvGrpSpPr/>
          <p:nvPr/>
        </p:nvGrpSpPr>
        <p:grpSpPr>
          <a:xfrm>
            <a:off x="10320024" y="2794317"/>
            <a:ext cx="1262069" cy="496763"/>
            <a:chOff x="3236686" y="2206171"/>
            <a:chExt cx="1638891" cy="660400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F792A1F6-379F-4EBC-9535-FAD125FE9BE8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8E20D49-2D12-4463-B893-52CD09B978E3}"/>
                </a:ext>
              </a:extLst>
            </p:cNvPr>
            <p:cNvSpPr txBox="1"/>
            <p:nvPr/>
          </p:nvSpPr>
          <p:spPr>
            <a:xfrm>
              <a:off x="3305579" y="2375860"/>
              <a:ext cx="1501104" cy="32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리뷰 출력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4466D12-ED5A-47B1-BF76-7216D3C03A28}"/>
              </a:ext>
            </a:extLst>
          </p:cNvPr>
          <p:cNvGrpSpPr/>
          <p:nvPr/>
        </p:nvGrpSpPr>
        <p:grpSpPr>
          <a:xfrm>
            <a:off x="8234917" y="5645599"/>
            <a:ext cx="1453595" cy="455224"/>
            <a:chOff x="3236686" y="2206171"/>
            <a:chExt cx="1638891" cy="66040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4BE824F-6281-40C5-8AE8-2391509FD7F2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887E3FB-62B5-4062-A950-AD16F695FD67}"/>
                </a:ext>
              </a:extLst>
            </p:cNvPr>
            <p:cNvSpPr txBox="1"/>
            <p:nvPr/>
          </p:nvSpPr>
          <p:spPr>
            <a:xfrm>
              <a:off x="3305579" y="2375861"/>
              <a:ext cx="1501103" cy="35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유사 </a:t>
              </a:r>
              <a:r>
                <a:rPr lang="en-US" altLang="ko-KR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 </a:t>
              </a:r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추천</a:t>
              </a:r>
            </a:p>
          </p:txBody>
        </p:sp>
      </p:grpSp>
      <p:sp>
        <p:nvSpPr>
          <p:cNvPr id="82" name="이등변 삼각형 81">
            <a:extLst>
              <a:ext uri="{FF2B5EF4-FFF2-40B4-BE49-F238E27FC236}">
                <a16:creationId xmlns:a16="http://schemas.microsoft.com/office/drawing/2014/main" id="{7ADB0514-8D1B-4BB8-A5CF-EA9C0820746E}"/>
              </a:ext>
            </a:extLst>
          </p:cNvPr>
          <p:cNvSpPr/>
          <p:nvPr/>
        </p:nvSpPr>
        <p:spPr>
          <a:xfrm rot="16200000">
            <a:off x="3848650" y="3649598"/>
            <a:ext cx="217442" cy="180988"/>
          </a:xfrm>
          <a:prstGeom prst="triangle">
            <a:avLst/>
          </a:prstGeom>
          <a:noFill/>
          <a:ln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B24A968-A77B-452B-AA00-05A154F5ED91}"/>
              </a:ext>
            </a:extLst>
          </p:cNvPr>
          <p:cNvCxnSpPr>
            <a:cxnSpLocks/>
          </p:cNvCxnSpPr>
          <p:nvPr/>
        </p:nvCxnSpPr>
        <p:spPr>
          <a:xfrm>
            <a:off x="4180585" y="3162833"/>
            <a:ext cx="347482" cy="0"/>
          </a:xfrm>
          <a:prstGeom prst="line">
            <a:avLst/>
          </a:prstGeom>
          <a:ln w="19050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EEDAF5A-3AFB-4185-9913-E044F9EFC5DA}"/>
              </a:ext>
            </a:extLst>
          </p:cNvPr>
          <p:cNvCxnSpPr>
            <a:cxnSpLocks/>
          </p:cNvCxnSpPr>
          <p:nvPr/>
        </p:nvCxnSpPr>
        <p:spPr>
          <a:xfrm>
            <a:off x="4180585" y="4992519"/>
            <a:ext cx="302017" cy="0"/>
          </a:xfrm>
          <a:prstGeom prst="line">
            <a:avLst/>
          </a:prstGeom>
          <a:ln w="19050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1116AB9-CB0F-418F-96AA-15DA9289B715}"/>
              </a:ext>
            </a:extLst>
          </p:cNvPr>
          <p:cNvCxnSpPr>
            <a:cxnSpLocks/>
          </p:cNvCxnSpPr>
          <p:nvPr/>
        </p:nvCxnSpPr>
        <p:spPr>
          <a:xfrm flipH="1">
            <a:off x="4185848" y="3154938"/>
            <a:ext cx="1" cy="1858353"/>
          </a:xfrm>
          <a:prstGeom prst="line">
            <a:avLst/>
          </a:prstGeom>
          <a:ln w="19050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868F431-5956-463E-8E04-7A0C05B896DC}"/>
              </a:ext>
            </a:extLst>
          </p:cNvPr>
          <p:cNvCxnSpPr>
            <a:cxnSpLocks/>
          </p:cNvCxnSpPr>
          <p:nvPr/>
        </p:nvCxnSpPr>
        <p:spPr>
          <a:xfrm>
            <a:off x="4047865" y="3740092"/>
            <a:ext cx="132720" cy="0"/>
          </a:xfrm>
          <a:prstGeom prst="line">
            <a:avLst/>
          </a:prstGeom>
          <a:ln w="19050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6358691-125B-4E98-B4FD-2658F5E3AF9B}"/>
              </a:ext>
            </a:extLst>
          </p:cNvPr>
          <p:cNvCxnSpPr>
            <a:cxnSpLocks/>
            <a:stCxn id="62" idx="7"/>
          </p:cNvCxnSpPr>
          <p:nvPr/>
        </p:nvCxnSpPr>
        <p:spPr>
          <a:xfrm flipV="1">
            <a:off x="5978719" y="4329461"/>
            <a:ext cx="433030" cy="431568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BEAF958-0084-4AC2-97AC-5CB57F523DF4}"/>
              </a:ext>
            </a:extLst>
          </p:cNvPr>
          <p:cNvCxnSpPr>
            <a:cxnSpLocks/>
          </p:cNvCxnSpPr>
          <p:nvPr/>
        </p:nvCxnSpPr>
        <p:spPr>
          <a:xfrm>
            <a:off x="5974201" y="3347753"/>
            <a:ext cx="369091" cy="481516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51EEA59-49A1-47CC-A911-068FDDDCAFF7}"/>
              </a:ext>
            </a:extLst>
          </p:cNvPr>
          <p:cNvSpPr txBox="1"/>
          <p:nvPr/>
        </p:nvSpPr>
        <p:spPr>
          <a:xfrm>
            <a:off x="5977093" y="3345278"/>
            <a:ext cx="1224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&lt;&lt;extend&gt;&gt;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18CFFF-07D2-488E-92F5-E19636BFA763}"/>
              </a:ext>
            </a:extLst>
          </p:cNvPr>
          <p:cNvSpPr txBox="1"/>
          <p:nvPr/>
        </p:nvSpPr>
        <p:spPr>
          <a:xfrm>
            <a:off x="6017900" y="4561798"/>
            <a:ext cx="1224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&lt;&lt;extend&gt;&gt;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1" name="이등변 삼각형 90">
            <a:extLst>
              <a:ext uri="{FF2B5EF4-FFF2-40B4-BE49-F238E27FC236}">
                <a16:creationId xmlns:a16="http://schemas.microsoft.com/office/drawing/2014/main" id="{F808FAC8-562F-42F1-924B-45093DE0E135}"/>
              </a:ext>
            </a:extLst>
          </p:cNvPr>
          <p:cNvSpPr/>
          <p:nvPr/>
        </p:nvSpPr>
        <p:spPr>
          <a:xfrm rot="16200000">
            <a:off x="7617446" y="3973484"/>
            <a:ext cx="116219" cy="147271"/>
          </a:xfrm>
          <a:prstGeom prst="triangle">
            <a:avLst/>
          </a:prstGeom>
          <a:noFill/>
          <a:ln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17A7E32-9C1E-433E-BEF6-5642C633886E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7843427" y="4955995"/>
            <a:ext cx="389779" cy="3280"/>
          </a:xfrm>
          <a:prstGeom prst="line">
            <a:avLst/>
          </a:prstGeom>
          <a:ln w="19050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A45E0DCA-45BF-420D-AADA-24CFC372D3D6}"/>
              </a:ext>
            </a:extLst>
          </p:cNvPr>
          <p:cNvCxnSpPr>
            <a:cxnSpLocks/>
          </p:cNvCxnSpPr>
          <p:nvPr/>
        </p:nvCxnSpPr>
        <p:spPr>
          <a:xfrm>
            <a:off x="7843427" y="4037409"/>
            <a:ext cx="0" cy="1845547"/>
          </a:xfrm>
          <a:prstGeom prst="line">
            <a:avLst/>
          </a:prstGeom>
          <a:ln w="19050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16A7F42-C8D9-43CC-9CFF-3E963614E6CF}"/>
              </a:ext>
            </a:extLst>
          </p:cNvPr>
          <p:cNvCxnSpPr>
            <a:cxnSpLocks/>
          </p:cNvCxnSpPr>
          <p:nvPr/>
        </p:nvCxnSpPr>
        <p:spPr>
          <a:xfrm>
            <a:off x="7762340" y="4047120"/>
            <a:ext cx="81087" cy="0"/>
          </a:xfrm>
          <a:prstGeom prst="line">
            <a:avLst/>
          </a:prstGeom>
          <a:ln w="19050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EE8D436-D693-43DC-90E0-916687F3AE89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7843427" y="4047121"/>
            <a:ext cx="282650" cy="0"/>
          </a:xfrm>
          <a:prstGeom prst="line">
            <a:avLst/>
          </a:prstGeom>
          <a:ln w="19050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9C34846-0686-411D-95AF-A2AC9CDE892C}"/>
              </a:ext>
            </a:extLst>
          </p:cNvPr>
          <p:cNvSpPr txBox="1"/>
          <p:nvPr/>
        </p:nvSpPr>
        <p:spPr>
          <a:xfrm>
            <a:off x="9308152" y="4561798"/>
            <a:ext cx="1224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&lt;&lt;extend&gt;&gt;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A67284C-F5E7-4821-9D19-3DFB99E37785}"/>
              </a:ext>
            </a:extLst>
          </p:cNvPr>
          <p:cNvCxnSpPr>
            <a:cxnSpLocks/>
            <a:stCxn id="68" idx="6"/>
          </p:cNvCxnSpPr>
          <p:nvPr/>
        </p:nvCxnSpPr>
        <p:spPr>
          <a:xfrm flipV="1">
            <a:off x="9698576" y="3086779"/>
            <a:ext cx="610734" cy="960342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CADCC6E-E64F-40AD-9A9A-88772780C2C0}"/>
              </a:ext>
            </a:extLst>
          </p:cNvPr>
          <p:cNvSpPr txBox="1"/>
          <p:nvPr/>
        </p:nvSpPr>
        <p:spPr>
          <a:xfrm>
            <a:off x="9046204" y="3280568"/>
            <a:ext cx="1224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&lt;&lt;extend&gt;&gt;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553D901E-ED0E-4F2D-ABC5-E8680841F3D4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7843427" y="5873211"/>
            <a:ext cx="391490" cy="0"/>
          </a:xfrm>
          <a:prstGeom prst="line">
            <a:avLst/>
          </a:prstGeom>
          <a:ln w="19050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FE996F07-AEE2-40E2-8511-565A6196F77C}"/>
              </a:ext>
            </a:extLst>
          </p:cNvPr>
          <p:cNvCxnSpPr>
            <a:cxnSpLocks/>
            <a:stCxn id="71" idx="6"/>
            <a:endCxn id="74" idx="2"/>
          </p:cNvCxnSpPr>
          <p:nvPr/>
        </p:nvCxnSpPr>
        <p:spPr>
          <a:xfrm flipV="1">
            <a:off x="9644710" y="4948679"/>
            <a:ext cx="548550" cy="10596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95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777873" y="2722025"/>
            <a:ext cx="26362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THANK</a:t>
            </a:r>
          </a:p>
          <a:p>
            <a:pPr algn="ctr"/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haroni" panose="02010803020104030203" pitchFamily="2" charset="-79"/>
              </a:rPr>
              <a:t>YOU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8BFA30-D853-4A5E-A394-FC2FE4E20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36" y="694707"/>
            <a:ext cx="8205927" cy="54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8" name="부제목 2">
            <a:extLst>
              <a:ext uri="{FF2B5EF4-FFF2-40B4-BE49-F238E27FC236}">
                <a16:creationId xmlns:a16="http://schemas.microsoft.com/office/drawing/2014/main" id="{599FD66A-F885-4A96-B271-5679DF630A6F}"/>
              </a:ext>
            </a:extLst>
          </p:cNvPr>
          <p:cNvSpPr txBox="1">
            <a:spLocks/>
          </p:cNvSpPr>
          <p:nvPr/>
        </p:nvSpPr>
        <p:spPr>
          <a:xfrm>
            <a:off x="1344082" y="3757950"/>
            <a:ext cx="2685631" cy="364163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200" b="1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01</a:t>
            </a:r>
          </a:p>
        </p:txBody>
      </p:sp>
      <p:sp>
        <p:nvSpPr>
          <p:cNvPr id="169" name="부제목 2">
            <a:extLst>
              <a:ext uri="{FF2B5EF4-FFF2-40B4-BE49-F238E27FC236}">
                <a16:creationId xmlns:a16="http://schemas.microsoft.com/office/drawing/2014/main" id="{99E04AC6-02D1-4746-AC98-CCFDD8100553}"/>
              </a:ext>
            </a:extLst>
          </p:cNvPr>
          <p:cNvSpPr txBox="1">
            <a:spLocks/>
          </p:cNvSpPr>
          <p:nvPr/>
        </p:nvSpPr>
        <p:spPr>
          <a:xfrm>
            <a:off x="2419904" y="4214133"/>
            <a:ext cx="563745" cy="348557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  <a:endParaRPr lang="en-US" altLang="ko-KR" sz="1800" spc="-122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0" name="부제목 2">
            <a:extLst>
              <a:ext uri="{FF2B5EF4-FFF2-40B4-BE49-F238E27FC236}">
                <a16:creationId xmlns:a16="http://schemas.microsoft.com/office/drawing/2014/main" id="{0ACB7CE0-EA25-4405-9CB9-087B95FCA085}"/>
              </a:ext>
            </a:extLst>
          </p:cNvPr>
          <p:cNvSpPr txBox="1">
            <a:spLocks/>
          </p:cNvSpPr>
          <p:nvPr/>
        </p:nvSpPr>
        <p:spPr>
          <a:xfrm>
            <a:off x="3609939" y="3757950"/>
            <a:ext cx="2685631" cy="364163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200" b="1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02</a:t>
            </a:r>
          </a:p>
        </p:txBody>
      </p:sp>
      <p:sp>
        <p:nvSpPr>
          <p:cNvPr id="171" name="부제목 2">
            <a:extLst>
              <a:ext uri="{FF2B5EF4-FFF2-40B4-BE49-F238E27FC236}">
                <a16:creationId xmlns:a16="http://schemas.microsoft.com/office/drawing/2014/main" id="{BF8D9F44-E6EE-4B99-88A4-2AF3CF3654CC}"/>
              </a:ext>
            </a:extLst>
          </p:cNvPr>
          <p:cNvSpPr txBox="1">
            <a:spLocks/>
          </p:cNvSpPr>
          <p:nvPr/>
        </p:nvSpPr>
        <p:spPr>
          <a:xfrm>
            <a:off x="4481342" y="4205168"/>
            <a:ext cx="942822" cy="726096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기능적</a:t>
            </a:r>
            <a:endParaRPr lang="en-US" altLang="ko-KR" sz="1800" spc="-122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algn="ctr">
              <a:buNone/>
            </a:pPr>
            <a:r>
              <a:rPr lang="ko-KR" altLang="en-US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</a:t>
            </a:r>
            <a:endParaRPr lang="en-US" altLang="ko-KR" sz="1800" spc="-122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2" name="부제목 2">
            <a:extLst>
              <a:ext uri="{FF2B5EF4-FFF2-40B4-BE49-F238E27FC236}">
                <a16:creationId xmlns:a16="http://schemas.microsoft.com/office/drawing/2014/main" id="{44F5ABFB-CF2E-4FE7-A8DB-EFE6A153A7AC}"/>
              </a:ext>
            </a:extLst>
          </p:cNvPr>
          <p:cNvSpPr txBox="1">
            <a:spLocks/>
          </p:cNvSpPr>
          <p:nvPr/>
        </p:nvSpPr>
        <p:spPr>
          <a:xfrm>
            <a:off x="5867012" y="3757950"/>
            <a:ext cx="2685631" cy="364163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200" b="1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03</a:t>
            </a:r>
          </a:p>
        </p:txBody>
      </p:sp>
      <p:sp>
        <p:nvSpPr>
          <p:cNvPr id="173" name="부제목 2">
            <a:extLst>
              <a:ext uri="{FF2B5EF4-FFF2-40B4-BE49-F238E27FC236}">
                <a16:creationId xmlns:a16="http://schemas.microsoft.com/office/drawing/2014/main" id="{62B0AFF7-A871-4102-A505-48C96B4565FB}"/>
              </a:ext>
            </a:extLst>
          </p:cNvPr>
          <p:cNvSpPr txBox="1">
            <a:spLocks/>
          </p:cNvSpPr>
          <p:nvPr/>
        </p:nvSpPr>
        <p:spPr>
          <a:xfrm>
            <a:off x="6738416" y="4214133"/>
            <a:ext cx="942822" cy="726096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비기능적</a:t>
            </a:r>
            <a:endParaRPr lang="en-US" altLang="ko-KR" sz="1800" spc="-122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algn="ctr">
              <a:buNone/>
            </a:pPr>
            <a:r>
              <a:rPr lang="ko-KR" altLang="en-US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</a:t>
            </a:r>
            <a:endParaRPr lang="en-US" altLang="ko-KR" sz="1800" spc="-122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4" name="부제목 2">
            <a:extLst>
              <a:ext uri="{FF2B5EF4-FFF2-40B4-BE49-F238E27FC236}">
                <a16:creationId xmlns:a16="http://schemas.microsoft.com/office/drawing/2014/main" id="{F8E93671-5FC2-4966-BE14-B865BA0F2C82}"/>
              </a:ext>
            </a:extLst>
          </p:cNvPr>
          <p:cNvSpPr txBox="1">
            <a:spLocks/>
          </p:cNvSpPr>
          <p:nvPr/>
        </p:nvSpPr>
        <p:spPr>
          <a:xfrm>
            <a:off x="8115521" y="3757950"/>
            <a:ext cx="2685631" cy="364163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200" b="1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04</a:t>
            </a:r>
          </a:p>
        </p:txBody>
      </p:sp>
      <p:sp>
        <p:nvSpPr>
          <p:cNvPr id="175" name="부제목 2">
            <a:extLst>
              <a:ext uri="{FF2B5EF4-FFF2-40B4-BE49-F238E27FC236}">
                <a16:creationId xmlns:a16="http://schemas.microsoft.com/office/drawing/2014/main" id="{2B230C00-44C9-4ACF-9952-2416E89579F4}"/>
              </a:ext>
            </a:extLst>
          </p:cNvPr>
          <p:cNvSpPr txBox="1">
            <a:spLocks/>
          </p:cNvSpPr>
          <p:nvPr/>
        </p:nvSpPr>
        <p:spPr>
          <a:xfrm>
            <a:off x="8864744" y="4214133"/>
            <a:ext cx="1187184" cy="726096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 CASE</a:t>
            </a:r>
          </a:p>
          <a:p>
            <a:pPr marL="0" indent="0" algn="ctr">
              <a:buNone/>
            </a:pPr>
            <a:r>
              <a:rPr lang="ko-KR" altLang="en-US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다이어그램</a:t>
            </a:r>
            <a:endParaRPr lang="en-US" altLang="ko-KR" sz="1800" spc="-122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F0EF82E-B0C0-4C14-B7B4-A545DA0074B4}"/>
              </a:ext>
            </a:extLst>
          </p:cNvPr>
          <p:cNvGrpSpPr/>
          <p:nvPr/>
        </p:nvGrpSpPr>
        <p:grpSpPr>
          <a:xfrm>
            <a:off x="9173200" y="2902481"/>
            <a:ext cx="571953" cy="571953"/>
            <a:chOff x="4684379" y="2906726"/>
            <a:chExt cx="571953" cy="571953"/>
          </a:xfrm>
        </p:grpSpPr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6662DC95-EF96-456D-88D4-C68351D5544D}"/>
                </a:ext>
              </a:extLst>
            </p:cNvPr>
            <p:cNvSpPr/>
            <p:nvPr/>
          </p:nvSpPr>
          <p:spPr>
            <a:xfrm>
              <a:off x="4684379" y="2906726"/>
              <a:ext cx="571953" cy="571953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D4FD2D41-2ACB-46E7-A8A5-A51B47B2DC00}"/>
                </a:ext>
              </a:extLst>
            </p:cNvPr>
            <p:cNvGrpSpPr/>
            <p:nvPr/>
          </p:nvGrpSpPr>
          <p:grpSpPr>
            <a:xfrm>
              <a:off x="4830180" y="3082750"/>
              <a:ext cx="279574" cy="197204"/>
              <a:chOff x="5356225" y="2911475"/>
              <a:chExt cx="1476376" cy="1041401"/>
            </a:xfrm>
            <a:solidFill>
              <a:srgbClr val="1A3E3A"/>
            </a:solidFill>
          </p:grpSpPr>
          <p:sp>
            <p:nvSpPr>
              <p:cNvPr id="179" name="Freeform 5">
                <a:extLst>
                  <a:ext uri="{FF2B5EF4-FFF2-40B4-BE49-F238E27FC236}">
                    <a16:creationId xmlns:a16="http://schemas.microsoft.com/office/drawing/2014/main" id="{6C5A0911-881E-4B14-A29E-24000943FF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56225" y="3351213"/>
                <a:ext cx="407988" cy="601663"/>
              </a:xfrm>
              <a:custGeom>
                <a:avLst/>
                <a:gdLst>
                  <a:gd name="T0" fmla="*/ 92 w 108"/>
                  <a:gd name="T1" fmla="*/ 158 h 158"/>
                  <a:gd name="T2" fmla="*/ 16 w 108"/>
                  <a:gd name="T3" fmla="*/ 158 h 158"/>
                  <a:gd name="T4" fmla="*/ 0 w 108"/>
                  <a:gd name="T5" fmla="*/ 142 h 158"/>
                  <a:gd name="T6" fmla="*/ 0 w 108"/>
                  <a:gd name="T7" fmla="*/ 16 h 158"/>
                  <a:gd name="T8" fmla="*/ 16 w 108"/>
                  <a:gd name="T9" fmla="*/ 0 h 158"/>
                  <a:gd name="T10" fmla="*/ 92 w 108"/>
                  <a:gd name="T11" fmla="*/ 0 h 158"/>
                  <a:gd name="T12" fmla="*/ 108 w 108"/>
                  <a:gd name="T13" fmla="*/ 16 h 158"/>
                  <a:gd name="T14" fmla="*/ 108 w 108"/>
                  <a:gd name="T15" fmla="*/ 142 h 158"/>
                  <a:gd name="T16" fmla="*/ 92 w 108"/>
                  <a:gd name="T17" fmla="*/ 158 h 158"/>
                  <a:gd name="T18" fmla="*/ 32 w 108"/>
                  <a:gd name="T19" fmla="*/ 126 h 158"/>
                  <a:gd name="T20" fmla="*/ 76 w 108"/>
                  <a:gd name="T21" fmla="*/ 126 h 158"/>
                  <a:gd name="T22" fmla="*/ 76 w 108"/>
                  <a:gd name="T23" fmla="*/ 32 h 158"/>
                  <a:gd name="T24" fmla="*/ 32 w 108"/>
                  <a:gd name="T25" fmla="*/ 32 h 158"/>
                  <a:gd name="T26" fmla="*/ 32 w 108"/>
                  <a:gd name="T27" fmla="*/ 12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58">
                    <a:moveTo>
                      <a:pt x="92" y="158"/>
                    </a:moveTo>
                    <a:cubicBezTo>
                      <a:pt x="16" y="158"/>
                      <a:pt x="16" y="158"/>
                      <a:pt x="16" y="158"/>
                    </a:cubicBezTo>
                    <a:cubicBezTo>
                      <a:pt x="7" y="158"/>
                      <a:pt x="0" y="151"/>
                      <a:pt x="0" y="14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1" y="0"/>
                      <a:pt x="108" y="7"/>
                      <a:pt x="108" y="16"/>
                    </a:cubicBezTo>
                    <a:cubicBezTo>
                      <a:pt x="108" y="142"/>
                      <a:pt x="108" y="142"/>
                      <a:pt x="108" y="142"/>
                    </a:cubicBezTo>
                    <a:cubicBezTo>
                      <a:pt x="108" y="151"/>
                      <a:pt x="101" y="158"/>
                      <a:pt x="92" y="158"/>
                    </a:cubicBezTo>
                    <a:close/>
                    <a:moveTo>
                      <a:pt x="32" y="126"/>
                    </a:moveTo>
                    <a:cubicBezTo>
                      <a:pt x="76" y="126"/>
                      <a:pt x="76" y="126"/>
                      <a:pt x="76" y="126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1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80" name="Freeform 6">
                <a:extLst>
                  <a:ext uri="{FF2B5EF4-FFF2-40B4-BE49-F238E27FC236}">
                    <a16:creationId xmlns:a16="http://schemas.microsoft.com/office/drawing/2014/main" id="{AC846F2A-E479-4458-BA31-A0BB84D360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8038" y="3136900"/>
                <a:ext cx="407988" cy="815975"/>
              </a:xfrm>
              <a:custGeom>
                <a:avLst/>
                <a:gdLst>
                  <a:gd name="T0" fmla="*/ 92 w 108"/>
                  <a:gd name="T1" fmla="*/ 214 h 214"/>
                  <a:gd name="T2" fmla="*/ 16 w 108"/>
                  <a:gd name="T3" fmla="*/ 214 h 214"/>
                  <a:gd name="T4" fmla="*/ 0 w 108"/>
                  <a:gd name="T5" fmla="*/ 198 h 214"/>
                  <a:gd name="T6" fmla="*/ 0 w 108"/>
                  <a:gd name="T7" fmla="*/ 16 h 214"/>
                  <a:gd name="T8" fmla="*/ 16 w 108"/>
                  <a:gd name="T9" fmla="*/ 0 h 214"/>
                  <a:gd name="T10" fmla="*/ 92 w 108"/>
                  <a:gd name="T11" fmla="*/ 0 h 214"/>
                  <a:gd name="T12" fmla="*/ 108 w 108"/>
                  <a:gd name="T13" fmla="*/ 16 h 214"/>
                  <a:gd name="T14" fmla="*/ 108 w 108"/>
                  <a:gd name="T15" fmla="*/ 198 h 214"/>
                  <a:gd name="T16" fmla="*/ 92 w 108"/>
                  <a:gd name="T17" fmla="*/ 214 h 214"/>
                  <a:gd name="T18" fmla="*/ 32 w 108"/>
                  <a:gd name="T19" fmla="*/ 182 h 214"/>
                  <a:gd name="T20" fmla="*/ 76 w 108"/>
                  <a:gd name="T21" fmla="*/ 182 h 214"/>
                  <a:gd name="T22" fmla="*/ 76 w 108"/>
                  <a:gd name="T23" fmla="*/ 32 h 214"/>
                  <a:gd name="T24" fmla="*/ 32 w 108"/>
                  <a:gd name="T25" fmla="*/ 32 h 214"/>
                  <a:gd name="T26" fmla="*/ 32 w 108"/>
                  <a:gd name="T27" fmla="*/ 182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214">
                    <a:moveTo>
                      <a:pt x="92" y="214"/>
                    </a:moveTo>
                    <a:cubicBezTo>
                      <a:pt x="16" y="214"/>
                      <a:pt x="16" y="214"/>
                      <a:pt x="16" y="214"/>
                    </a:cubicBezTo>
                    <a:cubicBezTo>
                      <a:pt x="7" y="214"/>
                      <a:pt x="0" y="207"/>
                      <a:pt x="0" y="19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1" y="0"/>
                      <a:pt x="108" y="7"/>
                      <a:pt x="108" y="16"/>
                    </a:cubicBezTo>
                    <a:cubicBezTo>
                      <a:pt x="108" y="198"/>
                      <a:pt x="108" y="198"/>
                      <a:pt x="108" y="198"/>
                    </a:cubicBezTo>
                    <a:cubicBezTo>
                      <a:pt x="108" y="207"/>
                      <a:pt x="101" y="214"/>
                      <a:pt x="92" y="214"/>
                    </a:cubicBezTo>
                    <a:close/>
                    <a:moveTo>
                      <a:pt x="32" y="182"/>
                    </a:moveTo>
                    <a:cubicBezTo>
                      <a:pt x="76" y="182"/>
                      <a:pt x="76" y="182"/>
                      <a:pt x="76" y="182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1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81" name="Freeform 7">
                <a:extLst>
                  <a:ext uri="{FF2B5EF4-FFF2-40B4-BE49-F238E27FC236}">
                    <a16:creationId xmlns:a16="http://schemas.microsoft.com/office/drawing/2014/main" id="{D602C987-6B56-40A5-9519-77C430B8BF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4613" y="2911475"/>
                <a:ext cx="407988" cy="1041400"/>
              </a:xfrm>
              <a:custGeom>
                <a:avLst/>
                <a:gdLst>
                  <a:gd name="T0" fmla="*/ 92 w 108"/>
                  <a:gd name="T1" fmla="*/ 273 h 273"/>
                  <a:gd name="T2" fmla="*/ 16 w 108"/>
                  <a:gd name="T3" fmla="*/ 273 h 273"/>
                  <a:gd name="T4" fmla="*/ 0 w 108"/>
                  <a:gd name="T5" fmla="*/ 257 h 273"/>
                  <a:gd name="T6" fmla="*/ 0 w 108"/>
                  <a:gd name="T7" fmla="*/ 16 h 273"/>
                  <a:gd name="T8" fmla="*/ 16 w 108"/>
                  <a:gd name="T9" fmla="*/ 0 h 273"/>
                  <a:gd name="T10" fmla="*/ 92 w 108"/>
                  <a:gd name="T11" fmla="*/ 0 h 273"/>
                  <a:gd name="T12" fmla="*/ 108 w 108"/>
                  <a:gd name="T13" fmla="*/ 16 h 273"/>
                  <a:gd name="T14" fmla="*/ 108 w 108"/>
                  <a:gd name="T15" fmla="*/ 257 h 273"/>
                  <a:gd name="T16" fmla="*/ 92 w 108"/>
                  <a:gd name="T17" fmla="*/ 273 h 273"/>
                  <a:gd name="T18" fmla="*/ 32 w 108"/>
                  <a:gd name="T19" fmla="*/ 241 h 273"/>
                  <a:gd name="T20" fmla="*/ 76 w 108"/>
                  <a:gd name="T21" fmla="*/ 241 h 273"/>
                  <a:gd name="T22" fmla="*/ 76 w 108"/>
                  <a:gd name="T23" fmla="*/ 32 h 273"/>
                  <a:gd name="T24" fmla="*/ 32 w 108"/>
                  <a:gd name="T25" fmla="*/ 32 h 273"/>
                  <a:gd name="T26" fmla="*/ 32 w 108"/>
                  <a:gd name="T27" fmla="*/ 241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273">
                    <a:moveTo>
                      <a:pt x="92" y="273"/>
                    </a:moveTo>
                    <a:cubicBezTo>
                      <a:pt x="16" y="273"/>
                      <a:pt x="16" y="273"/>
                      <a:pt x="16" y="273"/>
                    </a:cubicBezTo>
                    <a:cubicBezTo>
                      <a:pt x="7" y="273"/>
                      <a:pt x="0" y="266"/>
                      <a:pt x="0" y="25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0" y="0"/>
                      <a:pt x="108" y="7"/>
                      <a:pt x="108" y="16"/>
                    </a:cubicBezTo>
                    <a:cubicBezTo>
                      <a:pt x="108" y="257"/>
                      <a:pt x="108" y="257"/>
                      <a:pt x="108" y="257"/>
                    </a:cubicBezTo>
                    <a:cubicBezTo>
                      <a:pt x="108" y="266"/>
                      <a:pt x="100" y="273"/>
                      <a:pt x="92" y="273"/>
                    </a:cubicBezTo>
                    <a:close/>
                    <a:moveTo>
                      <a:pt x="32" y="241"/>
                    </a:moveTo>
                    <a:cubicBezTo>
                      <a:pt x="76" y="241"/>
                      <a:pt x="76" y="241"/>
                      <a:pt x="76" y="241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902AE4-9F91-4669-8DCC-5469C67C2A37}"/>
              </a:ext>
            </a:extLst>
          </p:cNvPr>
          <p:cNvGrpSpPr/>
          <p:nvPr/>
        </p:nvGrpSpPr>
        <p:grpSpPr>
          <a:xfrm>
            <a:off x="6923852" y="2906725"/>
            <a:ext cx="571953" cy="571953"/>
            <a:chOff x="6932921" y="2906725"/>
            <a:chExt cx="571953" cy="571953"/>
          </a:xfrm>
        </p:grpSpPr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01F4F3A-A801-4F5F-969A-9FA4BBBEB8DF}"/>
                </a:ext>
              </a:extLst>
            </p:cNvPr>
            <p:cNvSpPr/>
            <p:nvPr/>
          </p:nvSpPr>
          <p:spPr>
            <a:xfrm>
              <a:off x="6932921" y="2906725"/>
              <a:ext cx="571953" cy="571953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F647EE8A-FC7D-4794-9CBF-F28E795E23EB}"/>
                </a:ext>
              </a:extLst>
            </p:cNvPr>
            <p:cNvGrpSpPr/>
            <p:nvPr/>
          </p:nvGrpSpPr>
          <p:grpSpPr>
            <a:xfrm>
              <a:off x="7061974" y="3019929"/>
              <a:ext cx="320123" cy="322845"/>
              <a:chOff x="5162550" y="2484438"/>
              <a:chExt cx="1866900" cy="1882775"/>
            </a:xfrm>
            <a:solidFill>
              <a:srgbClr val="1A3E3A"/>
            </a:solidFill>
          </p:grpSpPr>
          <p:sp>
            <p:nvSpPr>
              <p:cNvPr id="185" name="Freeform 11">
                <a:extLst>
                  <a:ext uri="{FF2B5EF4-FFF2-40B4-BE49-F238E27FC236}">
                    <a16:creationId xmlns:a16="http://schemas.microsoft.com/office/drawing/2014/main" id="{81C687B4-E3CB-45DC-9656-6D7D390134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62550" y="2484438"/>
                <a:ext cx="1866900" cy="1882775"/>
              </a:xfrm>
              <a:custGeom>
                <a:avLst/>
                <a:gdLst>
                  <a:gd name="T0" fmla="*/ 216 w 495"/>
                  <a:gd name="T1" fmla="*/ 495 h 495"/>
                  <a:gd name="T2" fmla="*/ 195 w 495"/>
                  <a:gd name="T3" fmla="*/ 438 h 495"/>
                  <a:gd name="T4" fmla="*/ 116 w 495"/>
                  <a:gd name="T5" fmla="*/ 446 h 495"/>
                  <a:gd name="T6" fmla="*/ 50 w 495"/>
                  <a:gd name="T7" fmla="*/ 400 h 495"/>
                  <a:gd name="T8" fmla="*/ 75 w 495"/>
                  <a:gd name="T9" fmla="*/ 345 h 495"/>
                  <a:gd name="T10" fmla="*/ 14 w 495"/>
                  <a:gd name="T11" fmla="*/ 294 h 495"/>
                  <a:gd name="T12" fmla="*/ 0 w 495"/>
                  <a:gd name="T13" fmla="*/ 216 h 495"/>
                  <a:gd name="T14" fmla="*/ 56 w 495"/>
                  <a:gd name="T15" fmla="*/ 194 h 495"/>
                  <a:gd name="T16" fmla="*/ 49 w 495"/>
                  <a:gd name="T17" fmla="*/ 116 h 495"/>
                  <a:gd name="T18" fmla="*/ 95 w 495"/>
                  <a:gd name="T19" fmla="*/ 50 h 495"/>
                  <a:gd name="T20" fmla="*/ 150 w 495"/>
                  <a:gd name="T21" fmla="*/ 75 h 495"/>
                  <a:gd name="T22" fmla="*/ 200 w 495"/>
                  <a:gd name="T23" fmla="*/ 14 h 495"/>
                  <a:gd name="T24" fmla="*/ 279 w 495"/>
                  <a:gd name="T25" fmla="*/ 0 h 495"/>
                  <a:gd name="T26" fmla="*/ 300 w 495"/>
                  <a:gd name="T27" fmla="*/ 56 h 495"/>
                  <a:gd name="T28" fmla="*/ 379 w 495"/>
                  <a:gd name="T29" fmla="*/ 49 h 495"/>
                  <a:gd name="T30" fmla="*/ 444 w 495"/>
                  <a:gd name="T31" fmla="*/ 95 h 495"/>
                  <a:gd name="T32" fmla="*/ 420 w 495"/>
                  <a:gd name="T33" fmla="*/ 150 h 495"/>
                  <a:gd name="T34" fmla="*/ 481 w 495"/>
                  <a:gd name="T35" fmla="*/ 200 h 495"/>
                  <a:gd name="T36" fmla="*/ 495 w 495"/>
                  <a:gd name="T37" fmla="*/ 279 h 495"/>
                  <a:gd name="T38" fmla="*/ 438 w 495"/>
                  <a:gd name="T39" fmla="*/ 300 h 495"/>
                  <a:gd name="T40" fmla="*/ 446 w 495"/>
                  <a:gd name="T41" fmla="*/ 379 h 495"/>
                  <a:gd name="T42" fmla="*/ 400 w 495"/>
                  <a:gd name="T43" fmla="*/ 444 h 495"/>
                  <a:gd name="T44" fmla="*/ 345 w 495"/>
                  <a:gd name="T45" fmla="*/ 420 h 495"/>
                  <a:gd name="T46" fmla="*/ 295 w 495"/>
                  <a:gd name="T47" fmla="*/ 481 h 495"/>
                  <a:gd name="T48" fmla="*/ 230 w 495"/>
                  <a:gd name="T49" fmla="*/ 463 h 495"/>
                  <a:gd name="T50" fmla="*/ 270 w 495"/>
                  <a:gd name="T51" fmla="*/ 423 h 495"/>
                  <a:gd name="T52" fmla="*/ 337 w 495"/>
                  <a:gd name="T53" fmla="*/ 387 h 495"/>
                  <a:gd name="T54" fmla="*/ 387 w 495"/>
                  <a:gd name="T55" fmla="*/ 412 h 495"/>
                  <a:gd name="T56" fmla="*/ 388 w 495"/>
                  <a:gd name="T57" fmla="*/ 356 h 495"/>
                  <a:gd name="T58" fmla="*/ 410 w 495"/>
                  <a:gd name="T59" fmla="*/ 282 h 495"/>
                  <a:gd name="T60" fmla="*/ 463 w 495"/>
                  <a:gd name="T61" fmla="*/ 265 h 495"/>
                  <a:gd name="T62" fmla="*/ 423 w 495"/>
                  <a:gd name="T63" fmla="*/ 225 h 495"/>
                  <a:gd name="T64" fmla="*/ 387 w 495"/>
                  <a:gd name="T65" fmla="*/ 157 h 495"/>
                  <a:gd name="T66" fmla="*/ 412 w 495"/>
                  <a:gd name="T67" fmla="*/ 107 h 495"/>
                  <a:gd name="T68" fmla="*/ 356 w 495"/>
                  <a:gd name="T69" fmla="*/ 107 h 495"/>
                  <a:gd name="T70" fmla="*/ 283 w 495"/>
                  <a:gd name="T71" fmla="*/ 85 h 495"/>
                  <a:gd name="T72" fmla="*/ 265 w 495"/>
                  <a:gd name="T73" fmla="*/ 32 h 495"/>
                  <a:gd name="T74" fmla="*/ 225 w 495"/>
                  <a:gd name="T75" fmla="*/ 71 h 495"/>
                  <a:gd name="T76" fmla="*/ 157 w 495"/>
                  <a:gd name="T77" fmla="*/ 108 h 495"/>
                  <a:gd name="T78" fmla="*/ 107 w 495"/>
                  <a:gd name="T79" fmla="*/ 83 h 495"/>
                  <a:gd name="T80" fmla="*/ 107 w 495"/>
                  <a:gd name="T81" fmla="*/ 139 h 495"/>
                  <a:gd name="T82" fmla="*/ 85 w 495"/>
                  <a:gd name="T83" fmla="*/ 212 h 495"/>
                  <a:gd name="T84" fmla="*/ 32 w 495"/>
                  <a:gd name="T85" fmla="*/ 230 h 495"/>
                  <a:gd name="T86" fmla="*/ 71 w 495"/>
                  <a:gd name="T87" fmla="*/ 270 h 495"/>
                  <a:gd name="T88" fmla="*/ 108 w 495"/>
                  <a:gd name="T89" fmla="*/ 337 h 495"/>
                  <a:gd name="T90" fmla="*/ 83 w 495"/>
                  <a:gd name="T91" fmla="*/ 387 h 495"/>
                  <a:gd name="T92" fmla="*/ 139 w 495"/>
                  <a:gd name="T93" fmla="*/ 388 h 495"/>
                  <a:gd name="T94" fmla="*/ 212 w 495"/>
                  <a:gd name="T95" fmla="*/ 410 h 495"/>
                  <a:gd name="T96" fmla="*/ 230 w 495"/>
                  <a:gd name="T97" fmla="*/ 463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5" h="495">
                    <a:moveTo>
                      <a:pt x="279" y="495"/>
                    </a:moveTo>
                    <a:cubicBezTo>
                      <a:pt x="216" y="495"/>
                      <a:pt x="216" y="495"/>
                      <a:pt x="216" y="495"/>
                    </a:cubicBezTo>
                    <a:cubicBezTo>
                      <a:pt x="208" y="495"/>
                      <a:pt x="201" y="489"/>
                      <a:pt x="200" y="481"/>
                    </a:cubicBezTo>
                    <a:cubicBezTo>
                      <a:pt x="195" y="438"/>
                      <a:pt x="195" y="438"/>
                      <a:pt x="195" y="438"/>
                    </a:cubicBezTo>
                    <a:cubicBezTo>
                      <a:pt x="179" y="434"/>
                      <a:pt x="164" y="428"/>
                      <a:pt x="150" y="420"/>
                    </a:cubicBezTo>
                    <a:cubicBezTo>
                      <a:pt x="116" y="446"/>
                      <a:pt x="116" y="446"/>
                      <a:pt x="116" y="446"/>
                    </a:cubicBezTo>
                    <a:cubicBezTo>
                      <a:pt x="109" y="451"/>
                      <a:pt x="100" y="450"/>
                      <a:pt x="95" y="444"/>
                    </a:cubicBezTo>
                    <a:cubicBezTo>
                      <a:pt x="50" y="400"/>
                      <a:pt x="50" y="400"/>
                      <a:pt x="50" y="400"/>
                    </a:cubicBezTo>
                    <a:cubicBezTo>
                      <a:pt x="45" y="394"/>
                      <a:pt x="44" y="385"/>
                      <a:pt x="49" y="379"/>
                    </a:cubicBezTo>
                    <a:cubicBezTo>
                      <a:pt x="75" y="345"/>
                      <a:pt x="75" y="345"/>
                      <a:pt x="75" y="345"/>
                    </a:cubicBezTo>
                    <a:cubicBezTo>
                      <a:pt x="67" y="331"/>
                      <a:pt x="61" y="316"/>
                      <a:pt x="56" y="300"/>
                    </a:cubicBezTo>
                    <a:cubicBezTo>
                      <a:pt x="14" y="294"/>
                      <a:pt x="14" y="294"/>
                      <a:pt x="14" y="294"/>
                    </a:cubicBezTo>
                    <a:cubicBezTo>
                      <a:pt x="6" y="293"/>
                      <a:pt x="0" y="287"/>
                      <a:pt x="0" y="279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08"/>
                      <a:pt x="6" y="201"/>
                      <a:pt x="14" y="200"/>
                    </a:cubicBezTo>
                    <a:cubicBezTo>
                      <a:pt x="56" y="194"/>
                      <a:pt x="56" y="194"/>
                      <a:pt x="56" y="194"/>
                    </a:cubicBezTo>
                    <a:cubicBezTo>
                      <a:pt x="61" y="179"/>
                      <a:pt x="67" y="164"/>
                      <a:pt x="75" y="150"/>
                    </a:cubicBezTo>
                    <a:cubicBezTo>
                      <a:pt x="49" y="116"/>
                      <a:pt x="49" y="116"/>
                      <a:pt x="49" y="116"/>
                    </a:cubicBezTo>
                    <a:cubicBezTo>
                      <a:pt x="44" y="109"/>
                      <a:pt x="45" y="100"/>
                      <a:pt x="50" y="95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100" y="45"/>
                      <a:pt x="109" y="44"/>
                      <a:pt x="116" y="49"/>
                    </a:cubicBezTo>
                    <a:cubicBezTo>
                      <a:pt x="150" y="75"/>
                      <a:pt x="150" y="75"/>
                      <a:pt x="150" y="75"/>
                    </a:cubicBezTo>
                    <a:cubicBezTo>
                      <a:pt x="164" y="67"/>
                      <a:pt x="179" y="61"/>
                      <a:pt x="194" y="56"/>
                    </a:cubicBezTo>
                    <a:cubicBezTo>
                      <a:pt x="200" y="14"/>
                      <a:pt x="200" y="14"/>
                      <a:pt x="200" y="14"/>
                    </a:cubicBezTo>
                    <a:cubicBezTo>
                      <a:pt x="201" y="6"/>
                      <a:pt x="208" y="0"/>
                      <a:pt x="216" y="0"/>
                    </a:cubicBezTo>
                    <a:cubicBezTo>
                      <a:pt x="279" y="0"/>
                      <a:pt x="279" y="0"/>
                      <a:pt x="279" y="0"/>
                    </a:cubicBezTo>
                    <a:cubicBezTo>
                      <a:pt x="287" y="0"/>
                      <a:pt x="294" y="6"/>
                      <a:pt x="295" y="14"/>
                    </a:cubicBezTo>
                    <a:cubicBezTo>
                      <a:pt x="300" y="56"/>
                      <a:pt x="300" y="56"/>
                      <a:pt x="300" y="56"/>
                    </a:cubicBezTo>
                    <a:cubicBezTo>
                      <a:pt x="316" y="61"/>
                      <a:pt x="331" y="67"/>
                      <a:pt x="345" y="75"/>
                    </a:cubicBezTo>
                    <a:cubicBezTo>
                      <a:pt x="379" y="49"/>
                      <a:pt x="379" y="49"/>
                      <a:pt x="379" y="49"/>
                    </a:cubicBezTo>
                    <a:cubicBezTo>
                      <a:pt x="385" y="44"/>
                      <a:pt x="394" y="45"/>
                      <a:pt x="400" y="50"/>
                    </a:cubicBezTo>
                    <a:cubicBezTo>
                      <a:pt x="444" y="95"/>
                      <a:pt x="444" y="95"/>
                      <a:pt x="444" y="95"/>
                    </a:cubicBezTo>
                    <a:cubicBezTo>
                      <a:pt x="450" y="100"/>
                      <a:pt x="451" y="109"/>
                      <a:pt x="446" y="116"/>
                    </a:cubicBezTo>
                    <a:cubicBezTo>
                      <a:pt x="420" y="150"/>
                      <a:pt x="420" y="150"/>
                      <a:pt x="420" y="150"/>
                    </a:cubicBezTo>
                    <a:cubicBezTo>
                      <a:pt x="428" y="164"/>
                      <a:pt x="434" y="179"/>
                      <a:pt x="438" y="194"/>
                    </a:cubicBezTo>
                    <a:cubicBezTo>
                      <a:pt x="481" y="200"/>
                      <a:pt x="481" y="200"/>
                      <a:pt x="481" y="200"/>
                    </a:cubicBezTo>
                    <a:cubicBezTo>
                      <a:pt x="489" y="201"/>
                      <a:pt x="495" y="208"/>
                      <a:pt x="495" y="216"/>
                    </a:cubicBezTo>
                    <a:cubicBezTo>
                      <a:pt x="495" y="279"/>
                      <a:pt x="495" y="279"/>
                      <a:pt x="495" y="279"/>
                    </a:cubicBezTo>
                    <a:cubicBezTo>
                      <a:pt x="495" y="287"/>
                      <a:pt x="489" y="293"/>
                      <a:pt x="481" y="294"/>
                    </a:cubicBezTo>
                    <a:cubicBezTo>
                      <a:pt x="438" y="300"/>
                      <a:pt x="438" y="300"/>
                      <a:pt x="438" y="300"/>
                    </a:cubicBezTo>
                    <a:cubicBezTo>
                      <a:pt x="434" y="316"/>
                      <a:pt x="428" y="331"/>
                      <a:pt x="420" y="345"/>
                    </a:cubicBezTo>
                    <a:cubicBezTo>
                      <a:pt x="446" y="379"/>
                      <a:pt x="446" y="379"/>
                      <a:pt x="446" y="379"/>
                    </a:cubicBezTo>
                    <a:cubicBezTo>
                      <a:pt x="451" y="385"/>
                      <a:pt x="450" y="394"/>
                      <a:pt x="444" y="400"/>
                    </a:cubicBezTo>
                    <a:cubicBezTo>
                      <a:pt x="400" y="444"/>
                      <a:pt x="400" y="444"/>
                      <a:pt x="400" y="444"/>
                    </a:cubicBezTo>
                    <a:cubicBezTo>
                      <a:pt x="394" y="450"/>
                      <a:pt x="385" y="451"/>
                      <a:pt x="379" y="446"/>
                    </a:cubicBezTo>
                    <a:cubicBezTo>
                      <a:pt x="345" y="420"/>
                      <a:pt x="345" y="420"/>
                      <a:pt x="345" y="420"/>
                    </a:cubicBezTo>
                    <a:cubicBezTo>
                      <a:pt x="331" y="428"/>
                      <a:pt x="316" y="434"/>
                      <a:pt x="300" y="438"/>
                    </a:cubicBezTo>
                    <a:cubicBezTo>
                      <a:pt x="295" y="481"/>
                      <a:pt x="295" y="481"/>
                      <a:pt x="295" y="481"/>
                    </a:cubicBezTo>
                    <a:cubicBezTo>
                      <a:pt x="294" y="489"/>
                      <a:pt x="287" y="495"/>
                      <a:pt x="279" y="495"/>
                    </a:cubicBezTo>
                    <a:close/>
                    <a:moveTo>
                      <a:pt x="230" y="463"/>
                    </a:moveTo>
                    <a:cubicBezTo>
                      <a:pt x="265" y="463"/>
                      <a:pt x="265" y="463"/>
                      <a:pt x="265" y="463"/>
                    </a:cubicBezTo>
                    <a:cubicBezTo>
                      <a:pt x="270" y="423"/>
                      <a:pt x="270" y="423"/>
                      <a:pt x="270" y="423"/>
                    </a:cubicBezTo>
                    <a:cubicBezTo>
                      <a:pt x="271" y="417"/>
                      <a:pt x="276" y="411"/>
                      <a:pt x="283" y="410"/>
                    </a:cubicBezTo>
                    <a:cubicBezTo>
                      <a:pt x="302" y="406"/>
                      <a:pt x="321" y="398"/>
                      <a:pt x="337" y="387"/>
                    </a:cubicBezTo>
                    <a:cubicBezTo>
                      <a:pt x="343" y="383"/>
                      <a:pt x="350" y="384"/>
                      <a:pt x="356" y="388"/>
                    </a:cubicBezTo>
                    <a:cubicBezTo>
                      <a:pt x="387" y="412"/>
                      <a:pt x="387" y="412"/>
                      <a:pt x="387" y="412"/>
                    </a:cubicBezTo>
                    <a:cubicBezTo>
                      <a:pt x="412" y="387"/>
                      <a:pt x="412" y="387"/>
                      <a:pt x="412" y="387"/>
                    </a:cubicBezTo>
                    <a:cubicBezTo>
                      <a:pt x="388" y="356"/>
                      <a:pt x="388" y="356"/>
                      <a:pt x="388" y="356"/>
                    </a:cubicBezTo>
                    <a:cubicBezTo>
                      <a:pt x="384" y="350"/>
                      <a:pt x="383" y="343"/>
                      <a:pt x="387" y="337"/>
                    </a:cubicBezTo>
                    <a:cubicBezTo>
                      <a:pt x="398" y="320"/>
                      <a:pt x="406" y="302"/>
                      <a:pt x="410" y="282"/>
                    </a:cubicBezTo>
                    <a:cubicBezTo>
                      <a:pt x="411" y="276"/>
                      <a:pt x="417" y="271"/>
                      <a:pt x="423" y="270"/>
                    </a:cubicBezTo>
                    <a:cubicBezTo>
                      <a:pt x="463" y="265"/>
                      <a:pt x="463" y="265"/>
                      <a:pt x="463" y="265"/>
                    </a:cubicBezTo>
                    <a:cubicBezTo>
                      <a:pt x="463" y="230"/>
                      <a:pt x="463" y="230"/>
                      <a:pt x="463" y="230"/>
                    </a:cubicBezTo>
                    <a:cubicBezTo>
                      <a:pt x="423" y="225"/>
                      <a:pt x="423" y="225"/>
                      <a:pt x="423" y="225"/>
                    </a:cubicBezTo>
                    <a:cubicBezTo>
                      <a:pt x="417" y="224"/>
                      <a:pt x="411" y="219"/>
                      <a:pt x="410" y="212"/>
                    </a:cubicBezTo>
                    <a:cubicBezTo>
                      <a:pt x="406" y="193"/>
                      <a:pt x="398" y="174"/>
                      <a:pt x="387" y="157"/>
                    </a:cubicBezTo>
                    <a:cubicBezTo>
                      <a:pt x="383" y="152"/>
                      <a:pt x="384" y="144"/>
                      <a:pt x="388" y="139"/>
                    </a:cubicBezTo>
                    <a:cubicBezTo>
                      <a:pt x="412" y="107"/>
                      <a:pt x="412" y="107"/>
                      <a:pt x="412" y="107"/>
                    </a:cubicBezTo>
                    <a:cubicBezTo>
                      <a:pt x="387" y="83"/>
                      <a:pt x="387" y="83"/>
                      <a:pt x="387" y="83"/>
                    </a:cubicBezTo>
                    <a:cubicBezTo>
                      <a:pt x="356" y="107"/>
                      <a:pt x="356" y="107"/>
                      <a:pt x="356" y="107"/>
                    </a:cubicBezTo>
                    <a:cubicBezTo>
                      <a:pt x="350" y="111"/>
                      <a:pt x="343" y="111"/>
                      <a:pt x="337" y="108"/>
                    </a:cubicBezTo>
                    <a:cubicBezTo>
                      <a:pt x="321" y="97"/>
                      <a:pt x="302" y="89"/>
                      <a:pt x="283" y="85"/>
                    </a:cubicBezTo>
                    <a:cubicBezTo>
                      <a:pt x="276" y="83"/>
                      <a:pt x="271" y="78"/>
                      <a:pt x="270" y="71"/>
                    </a:cubicBezTo>
                    <a:cubicBezTo>
                      <a:pt x="265" y="32"/>
                      <a:pt x="265" y="32"/>
                      <a:pt x="265" y="32"/>
                    </a:cubicBezTo>
                    <a:cubicBezTo>
                      <a:pt x="230" y="32"/>
                      <a:pt x="230" y="32"/>
                      <a:pt x="230" y="32"/>
                    </a:cubicBezTo>
                    <a:cubicBezTo>
                      <a:pt x="225" y="71"/>
                      <a:pt x="225" y="71"/>
                      <a:pt x="225" y="71"/>
                    </a:cubicBezTo>
                    <a:cubicBezTo>
                      <a:pt x="224" y="78"/>
                      <a:pt x="219" y="83"/>
                      <a:pt x="212" y="85"/>
                    </a:cubicBezTo>
                    <a:cubicBezTo>
                      <a:pt x="193" y="89"/>
                      <a:pt x="174" y="97"/>
                      <a:pt x="157" y="108"/>
                    </a:cubicBezTo>
                    <a:cubicBezTo>
                      <a:pt x="152" y="111"/>
                      <a:pt x="144" y="111"/>
                      <a:pt x="139" y="107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83" y="107"/>
                      <a:pt x="83" y="107"/>
                      <a:pt x="83" y="107"/>
                    </a:cubicBezTo>
                    <a:cubicBezTo>
                      <a:pt x="107" y="139"/>
                      <a:pt x="107" y="139"/>
                      <a:pt x="107" y="139"/>
                    </a:cubicBezTo>
                    <a:cubicBezTo>
                      <a:pt x="111" y="144"/>
                      <a:pt x="111" y="152"/>
                      <a:pt x="108" y="157"/>
                    </a:cubicBezTo>
                    <a:cubicBezTo>
                      <a:pt x="97" y="174"/>
                      <a:pt x="89" y="193"/>
                      <a:pt x="85" y="212"/>
                    </a:cubicBezTo>
                    <a:cubicBezTo>
                      <a:pt x="83" y="219"/>
                      <a:pt x="78" y="224"/>
                      <a:pt x="71" y="225"/>
                    </a:cubicBezTo>
                    <a:cubicBezTo>
                      <a:pt x="32" y="230"/>
                      <a:pt x="32" y="230"/>
                      <a:pt x="32" y="230"/>
                    </a:cubicBezTo>
                    <a:cubicBezTo>
                      <a:pt x="32" y="265"/>
                      <a:pt x="32" y="265"/>
                      <a:pt x="32" y="265"/>
                    </a:cubicBezTo>
                    <a:cubicBezTo>
                      <a:pt x="71" y="270"/>
                      <a:pt x="71" y="270"/>
                      <a:pt x="71" y="270"/>
                    </a:cubicBezTo>
                    <a:cubicBezTo>
                      <a:pt x="78" y="271"/>
                      <a:pt x="83" y="276"/>
                      <a:pt x="85" y="282"/>
                    </a:cubicBezTo>
                    <a:cubicBezTo>
                      <a:pt x="89" y="302"/>
                      <a:pt x="97" y="320"/>
                      <a:pt x="108" y="337"/>
                    </a:cubicBezTo>
                    <a:cubicBezTo>
                      <a:pt x="111" y="343"/>
                      <a:pt x="111" y="350"/>
                      <a:pt x="107" y="356"/>
                    </a:cubicBezTo>
                    <a:cubicBezTo>
                      <a:pt x="83" y="387"/>
                      <a:pt x="83" y="387"/>
                      <a:pt x="83" y="387"/>
                    </a:cubicBezTo>
                    <a:cubicBezTo>
                      <a:pt x="107" y="412"/>
                      <a:pt x="107" y="412"/>
                      <a:pt x="107" y="412"/>
                    </a:cubicBezTo>
                    <a:cubicBezTo>
                      <a:pt x="139" y="388"/>
                      <a:pt x="139" y="388"/>
                      <a:pt x="139" y="388"/>
                    </a:cubicBezTo>
                    <a:cubicBezTo>
                      <a:pt x="144" y="384"/>
                      <a:pt x="152" y="383"/>
                      <a:pt x="157" y="387"/>
                    </a:cubicBezTo>
                    <a:cubicBezTo>
                      <a:pt x="174" y="398"/>
                      <a:pt x="193" y="406"/>
                      <a:pt x="212" y="410"/>
                    </a:cubicBezTo>
                    <a:cubicBezTo>
                      <a:pt x="219" y="411"/>
                      <a:pt x="224" y="417"/>
                      <a:pt x="225" y="423"/>
                    </a:cubicBezTo>
                    <a:lnTo>
                      <a:pt x="230" y="4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86" name="Freeform 12">
                <a:extLst>
                  <a:ext uri="{FF2B5EF4-FFF2-40B4-BE49-F238E27FC236}">
                    <a16:creationId xmlns:a16="http://schemas.microsoft.com/office/drawing/2014/main" id="{2FF33822-FF7A-431D-ACB8-12E2164CDF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26100" y="2951163"/>
                <a:ext cx="939800" cy="947738"/>
              </a:xfrm>
              <a:custGeom>
                <a:avLst/>
                <a:gdLst>
                  <a:gd name="T0" fmla="*/ 124 w 249"/>
                  <a:gd name="T1" fmla="*/ 249 h 249"/>
                  <a:gd name="T2" fmla="*/ 0 w 249"/>
                  <a:gd name="T3" fmla="*/ 124 h 249"/>
                  <a:gd name="T4" fmla="*/ 124 w 249"/>
                  <a:gd name="T5" fmla="*/ 0 h 249"/>
                  <a:gd name="T6" fmla="*/ 249 w 249"/>
                  <a:gd name="T7" fmla="*/ 124 h 249"/>
                  <a:gd name="T8" fmla="*/ 124 w 249"/>
                  <a:gd name="T9" fmla="*/ 249 h 249"/>
                  <a:gd name="T10" fmla="*/ 124 w 249"/>
                  <a:gd name="T11" fmla="*/ 32 h 249"/>
                  <a:gd name="T12" fmla="*/ 32 w 249"/>
                  <a:gd name="T13" fmla="*/ 124 h 249"/>
                  <a:gd name="T14" fmla="*/ 124 w 249"/>
                  <a:gd name="T15" fmla="*/ 217 h 249"/>
                  <a:gd name="T16" fmla="*/ 217 w 249"/>
                  <a:gd name="T17" fmla="*/ 124 h 249"/>
                  <a:gd name="T18" fmla="*/ 124 w 249"/>
                  <a:gd name="T19" fmla="*/ 32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9" h="249">
                    <a:moveTo>
                      <a:pt x="124" y="249"/>
                    </a:moveTo>
                    <a:cubicBezTo>
                      <a:pt x="56" y="249"/>
                      <a:pt x="0" y="193"/>
                      <a:pt x="0" y="124"/>
                    </a:cubicBezTo>
                    <a:cubicBezTo>
                      <a:pt x="0" y="56"/>
                      <a:pt x="56" y="0"/>
                      <a:pt x="124" y="0"/>
                    </a:cubicBezTo>
                    <a:cubicBezTo>
                      <a:pt x="193" y="0"/>
                      <a:pt x="249" y="56"/>
                      <a:pt x="249" y="124"/>
                    </a:cubicBezTo>
                    <a:cubicBezTo>
                      <a:pt x="249" y="193"/>
                      <a:pt x="193" y="249"/>
                      <a:pt x="124" y="249"/>
                    </a:cubicBezTo>
                    <a:close/>
                    <a:moveTo>
                      <a:pt x="124" y="32"/>
                    </a:moveTo>
                    <a:cubicBezTo>
                      <a:pt x="73" y="32"/>
                      <a:pt x="32" y="73"/>
                      <a:pt x="32" y="124"/>
                    </a:cubicBezTo>
                    <a:cubicBezTo>
                      <a:pt x="32" y="175"/>
                      <a:pt x="73" y="217"/>
                      <a:pt x="124" y="217"/>
                    </a:cubicBezTo>
                    <a:cubicBezTo>
                      <a:pt x="175" y="217"/>
                      <a:pt x="217" y="175"/>
                      <a:pt x="217" y="124"/>
                    </a:cubicBezTo>
                    <a:cubicBezTo>
                      <a:pt x="217" y="73"/>
                      <a:pt x="175" y="32"/>
                      <a:pt x="124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F672B0-61E2-48EF-80E9-1054B3995719}"/>
              </a:ext>
            </a:extLst>
          </p:cNvPr>
          <p:cNvGrpSpPr/>
          <p:nvPr/>
        </p:nvGrpSpPr>
        <p:grpSpPr>
          <a:xfrm>
            <a:off x="4675404" y="2906725"/>
            <a:ext cx="571953" cy="571953"/>
            <a:chOff x="9188124" y="2906724"/>
            <a:chExt cx="571953" cy="571953"/>
          </a:xfrm>
        </p:grpSpPr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10F55A1D-5DFB-4760-B1E7-E9A5201E9656}"/>
                </a:ext>
              </a:extLst>
            </p:cNvPr>
            <p:cNvSpPr/>
            <p:nvPr/>
          </p:nvSpPr>
          <p:spPr>
            <a:xfrm>
              <a:off x="9188124" y="2906724"/>
              <a:ext cx="571953" cy="571953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47638606-30D8-46F1-A288-59D6AB56C96C}"/>
                </a:ext>
              </a:extLst>
            </p:cNvPr>
            <p:cNvGrpSpPr/>
            <p:nvPr/>
          </p:nvGrpSpPr>
          <p:grpSpPr>
            <a:xfrm>
              <a:off x="9341251" y="3011214"/>
              <a:ext cx="265702" cy="340275"/>
              <a:chOff x="5330825" y="2451100"/>
              <a:chExt cx="1527175" cy="1955801"/>
            </a:xfrm>
            <a:solidFill>
              <a:srgbClr val="1A3E3A"/>
            </a:solidFill>
          </p:grpSpPr>
          <p:sp>
            <p:nvSpPr>
              <p:cNvPr id="190" name="Freeform 24">
                <a:extLst>
                  <a:ext uri="{FF2B5EF4-FFF2-40B4-BE49-F238E27FC236}">
                    <a16:creationId xmlns:a16="http://schemas.microsoft.com/office/drawing/2014/main" id="{228D8843-2B2B-474B-9530-0026EB532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8188" y="4110038"/>
                <a:ext cx="547688" cy="296863"/>
              </a:xfrm>
              <a:custGeom>
                <a:avLst/>
                <a:gdLst>
                  <a:gd name="T0" fmla="*/ 73 w 145"/>
                  <a:gd name="T1" fmla="*/ 78 h 78"/>
                  <a:gd name="T2" fmla="*/ 1 w 145"/>
                  <a:gd name="T3" fmla="*/ 17 h 78"/>
                  <a:gd name="T4" fmla="*/ 13 w 145"/>
                  <a:gd name="T5" fmla="*/ 1 h 78"/>
                  <a:gd name="T6" fmla="*/ 29 w 145"/>
                  <a:gd name="T7" fmla="*/ 12 h 78"/>
                  <a:gd name="T8" fmla="*/ 73 w 145"/>
                  <a:gd name="T9" fmla="*/ 50 h 78"/>
                  <a:gd name="T10" fmla="*/ 116 w 145"/>
                  <a:gd name="T11" fmla="*/ 12 h 78"/>
                  <a:gd name="T12" fmla="*/ 132 w 145"/>
                  <a:gd name="T13" fmla="*/ 1 h 78"/>
                  <a:gd name="T14" fmla="*/ 144 w 145"/>
                  <a:gd name="T15" fmla="*/ 17 h 78"/>
                  <a:gd name="T16" fmla="*/ 73 w 145"/>
                  <a:gd name="T1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" h="78">
                    <a:moveTo>
                      <a:pt x="73" y="78"/>
                    </a:moveTo>
                    <a:cubicBezTo>
                      <a:pt x="36" y="78"/>
                      <a:pt x="8" y="54"/>
                      <a:pt x="1" y="17"/>
                    </a:cubicBezTo>
                    <a:cubicBezTo>
                      <a:pt x="0" y="9"/>
                      <a:pt x="5" y="2"/>
                      <a:pt x="13" y="1"/>
                    </a:cubicBezTo>
                    <a:cubicBezTo>
                      <a:pt x="21" y="0"/>
                      <a:pt x="28" y="5"/>
                      <a:pt x="29" y="12"/>
                    </a:cubicBezTo>
                    <a:cubicBezTo>
                      <a:pt x="33" y="35"/>
                      <a:pt x="50" y="50"/>
                      <a:pt x="73" y="50"/>
                    </a:cubicBezTo>
                    <a:cubicBezTo>
                      <a:pt x="95" y="50"/>
                      <a:pt x="112" y="35"/>
                      <a:pt x="116" y="12"/>
                    </a:cubicBezTo>
                    <a:cubicBezTo>
                      <a:pt x="118" y="5"/>
                      <a:pt x="125" y="0"/>
                      <a:pt x="132" y="1"/>
                    </a:cubicBezTo>
                    <a:cubicBezTo>
                      <a:pt x="140" y="2"/>
                      <a:pt x="145" y="9"/>
                      <a:pt x="144" y="17"/>
                    </a:cubicBezTo>
                    <a:cubicBezTo>
                      <a:pt x="138" y="54"/>
                      <a:pt x="109" y="78"/>
                      <a:pt x="73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91" name="Freeform 25">
                <a:extLst>
                  <a:ext uri="{FF2B5EF4-FFF2-40B4-BE49-F238E27FC236}">
                    <a16:creationId xmlns:a16="http://schemas.microsoft.com/office/drawing/2014/main" id="{5FC209EA-E13B-4D2B-B6AC-47F9D82A8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0825" y="2451100"/>
                <a:ext cx="1527175" cy="1446213"/>
              </a:xfrm>
              <a:custGeom>
                <a:avLst/>
                <a:gdLst>
                  <a:gd name="T0" fmla="*/ 109 w 404"/>
                  <a:gd name="T1" fmla="*/ 378 h 380"/>
                  <a:gd name="T2" fmla="*/ 103 w 404"/>
                  <a:gd name="T3" fmla="*/ 376 h 380"/>
                  <a:gd name="T4" fmla="*/ 0 w 404"/>
                  <a:gd name="T5" fmla="*/ 201 h 380"/>
                  <a:gd name="T6" fmla="*/ 202 w 404"/>
                  <a:gd name="T7" fmla="*/ 0 h 380"/>
                  <a:gd name="T8" fmla="*/ 404 w 404"/>
                  <a:gd name="T9" fmla="*/ 201 h 380"/>
                  <a:gd name="T10" fmla="*/ 301 w 404"/>
                  <a:gd name="T11" fmla="*/ 376 h 380"/>
                  <a:gd name="T12" fmla="*/ 282 w 404"/>
                  <a:gd name="T13" fmla="*/ 371 h 380"/>
                  <a:gd name="T14" fmla="*/ 287 w 404"/>
                  <a:gd name="T15" fmla="*/ 352 h 380"/>
                  <a:gd name="T16" fmla="*/ 376 w 404"/>
                  <a:gd name="T17" fmla="*/ 201 h 380"/>
                  <a:gd name="T18" fmla="*/ 202 w 404"/>
                  <a:gd name="T19" fmla="*/ 28 h 380"/>
                  <a:gd name="T20" fmla="*/ 28 w 404"/>
                  <a:gd name="T21" fmla="*/ 201 h 380"/>
                  <a:gd name="T22" fmla="*/ 116 w 404"/>
                  <a:gd name="T23" fmla="*/ 352 h 380"/>
                  <a:gd name="T24" fmla="*/ 122 w 404"/>
                  <a:gd name="T25" fmla="*/ 371 h 380"/>
                  <a:gd name="T26" fmla="*/ 109 w 404"/>
                  <a:gd name="T27" fmla="*/ 378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4" h="380">
                    <a:moveTo>
                      <a:pt x="109" y="378"/>
                    </a:moveTo>
                    <a:cubicBezTo>
                      <a:pt x="107" y="378"/>
                      <a:pt x="105" y="378"/>
                      <a:pt x="103" y="376"/>
                    </a:cubicBezTo>
                    <a:cubicBezTo>
                      <a:pt x="39" y="341"/>
                      <a:pt x="0" y="274"/>
                      <a:pt x="0" y="201"/>
                    </a:cubicBezTo>
                    <a:cubicBezTo>
                      <a:pt x="0" y="90"/>
                      <a:pt x="90" y="0"/>
                      <a:pt x="202" y="0"/>
                    </a:cubicBezTo>
                    <a:cubicBezTo>
                      <a:pt x="313" y="0"/>
                      <a:pt x="404" y="90"/>
                      <a:pt x="404" y="201"/>
                    </a:cubicBezTo>
                    <a:cubicBezTo>
                      <a:pt x="404" y="274"/>
                      <a:pt x="364" y="341"/>
                      <a:pt x="301" y="376"/>
                    </a:cubicBezTo>
                    <a:cubicBezTo>
                      <a:pt x="294" y="380"/>
                      <a:pt x="285" y="378"/>
                      <a:pt x="282" y="371"/>
                    </a:cubicBezTo>
                    <a:cubicBezTo>
                      <a:pt x="278" y="364"/>
                      <a:pt x="280" y="356"/>
                      <a:pt x="287" y="352"/>
                    </a:cubicBezTo>
                    <a:cubicBezTo>
                      <a:pt x="342" y="321"/>
                      <a:pt x="376" y="263"/>
                      <a:pt x="376" y="201"/>
                    </a:cubicBezTo>
                    <a:cubicBezTo>
                      <a:pt x="376" y="106"/>
                      <a:pt x="298" y="28"/>
                      <a:pt x="202" y="28"/>
                    </a:cubicBezTo>
                    <a:cubicBezTo>
                      <a:pt x="106" y="28"/>
                      <a:pt x="28" y="106"/>
                      <a:pt x="28" y="201"/>
                    </a:cubicBezTo>
                    <a:cubicBezTo>
                      <a:pt x="28" y="263"/>
                      <a:pt x="62" y="321"/>
                      <a:pt x="116" y="352"/>
                    </a:cubicBezTo>
                    <a:cubicBezTo>
                      <a:pt x="123" y="356"/>
                      <a:pt x="125" y="364"/>
                      <a:pt x="122" y="371"/>
                    </a:cubicBezTo>
                    <a:cubicBezTo>
                      <a:pt x="119" y="376"/>
                      <a:pt x="114" y="378"/>
                      <a:pt x="109" y="3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92" name="Freeform 26">
                <a:extLst>
                  <a:ext uri="{FF2B5EF4-FFF2-40B4-BE49-F238E27FC236}">
                    <a16:creationId xmlns:a16="http://schemas.microsoft.com/office/drawing/2014/main" id="{CBC11104-1A96-4830-A287-E238846FC2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89600" y="3783013"/>
                <a:ext cx="804863" cy="436563"/>
              </a:xfrm>
              <a:custGeom>
                <a:avLst/>
                <a:gdLst>
                  <a:gd name="T0" fmla="*/ 172 w 213"/>
                  <a:gd name="T1" fmla="*/ 115 h 115"/>
                  <a:gd name="T2" fmla="*/ 41 w 213"/>
                  <a:gd name="T3" fmla="*/ 115 h 115"/>
                  <a:gd name="T4" fmla="*/ 5 w 213"/>
                  <a:gd name="T5" fmla="*/ 82 h 115"/>
                  <a:gd name="T6" fmla="*/ 1 w 213"/>
                  <a:gd name="T7" fmla="*/ 35 h 115"/>
                  <a:gd name="T8" fmla="*/ 9 w 213"/>
                  <a:gd name="T9" fmla="*/ 11 h 115"/>
                  <a:gd name="T10" fmla="*/ 33 w 213"/>
                  <a:gd name="T11" fmla="*/ 0 h 115"/>
                  <a:gd name="T12" fmla="*/ 180 w 213"/>
                  <a:gd name="T13" fmla="*/ 0 h 115"/>
                  <a:gd name="T14" fmla="*/ 204 w 213"/>
                  <a:gd name="T15" fmla="*/ 11 h 115"/>
                  <a:gd name="T16" fmla="*/ 212 w 213"/>
                  <a:gd name="T17" fmla="*/ 35 h 115"/>
                  <a:gd name="T18" fmla="*/ 208 w 213"/>
                  <a:gd name="T19" fmla="*/ 82 h 115"/>
                  <a:gd name="T20" fmla="*/ 172 w 213"/>
                  <a:gd name="T21" fmla="*/ 115 h 115"/>
                  <a:gd name="T22" fmla="*/ 33 w 213"/>
                  <a:gd name="T23" fmla="*/ 28 h 115"/>
                  <a:gd name="T24" fmla="*/ 30 w 213"/>
                  <a:gd name="T25" fmla="*/ 30 h 115"/>
                  <a:gd name="T26" fmla="*/ 29 w 213"/>
                  <a:gd name="T27" fmla="*/ 33 h 115"/>
                  <a:gd name="T28" fmla="*/ 33 w 213"/>
                  <a:gd name="T29" fmla="*/ 79 h 115"/>
                  <a:gd name="T30" fmla="*/ 41 w 213"/>
                  <a:gd name="T31" fmla="*/ 87 h 115"/>
                  <a:gd name="T32" fmla="*/ 172 w 213"/>
                  <a:gd name="T33" fmla="*/ 87 h 115"/>
                  <a:gd name="T34" fmla="*/ 180 w 213"/>
                  <a:gd name="T35" fmla="*/ 79 h 115"/>
                  <a:gd name="T36" fmla="*/ 184 w 213"/>
                  <a:gd name="T37" fmla="*/ 33 h 115"/>
                  <a:gd name="T38" fmla="*/ 183 w 213"/>
                  <a:gd name="T39" fmla="*/ 30 h 115"/>
                  <a:gd name="T40" fmla="*/ 180 w 213"/>
                  <a:gd name="T41" fmla="*/ 28 h 115"/>
                  <a:gd name="T42" fmla="*/ 33 w 213"/>
                  <a:gd name="T43" fmla="*/ 28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3" h="115">
                    <a:moveTo>
                      <a:pt x="172" y="115"/>
                    </a:moveTo>
                    <a:cubicBezTo>
                      <a:pt x="41" y="115"/>
                      <a:pt x="41" y="115"/>
                      <a:pt x="41" y="115"/>
                    </a:cubicBezTo>
                    <a:cubicBezTo>
                      <a:pt x="23" y="115"/>
                      <a:pt x="7" y="100"/>
                      <a:pt x="5" y="82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26"/>
                      <a:pt x="3" y="17"/>
                      <a:pt x="9" y="11"/>
                    </a:cubicBezTo>
                    <a:cubicBezTo>
                      <a:pt x="15" y="4"/>
                      <a:pt x="24" y="0"/>
                      <a:pt x="33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9" y="0"/>
                      <a:pt x="198" y="4"/>
                      <a:pt x="204" y="11"/>
                    </a:cubicBezTo>
                    <a:cubicBezTo>
                      <a:pt x="210" y="17"/>
                      <a:pt x="213" y="26"/>
                      <a:pt x="212" y="3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206" y="100"/>
                      <a:pt x="191" y="115"/>
                      <a:pt x="172" y="115"/>
                    </a:cubicBezTo>
                    <a:close/>
                    <a:moveTo>
                      <a:pt x="33" y="28"/>
                    </a:moveTo>
                    <a:cubicBezTo>
                      <a:pt x="31" y="28"/>
                      <a:pt x="30" y="29"/>
                      <a:pt x="30" y="30"/>
                    </a:cubicBezTo>
                    <a:cubicBezTo>
                      <a:pt x="29" y="30"/>
                      <a:pt x="29" y="31"/>
                      <a:pt x="29" y="33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4" y="83"/>
                      <a:pt x="37" y="87"/>
                      <a:pt x="41" y="87"/>
                    </a:cubicBezTo>
                    <a:cubicBezTo>
                      <a:pt x="172" y="87"/>
                      <a:pt x="172" y="87"/>
                      <a:pt x="172" y="87"/>
                    </a:cubicBezTo>
                    <a:cubicBezTo>
                      <a:pt x="176" y="87"/>
                      <a:pt x="180" y="83"/>
                      <a:pt x="180" y="79"/>
                    </a:cubicBezTo>
                    <a:cubicBezTo>
                      <a:pt x="184" y="33"/>
                      <a:pt x="184" y="33"/>
                      <a:pt x="184" y="33"/>
                    </a:cubicBezTo>
                    <a:cubicBezTo>
                      <a:pt x="185" y="31"/>
                      <a:pt x="184" y="30"/>
                      <a:pt x="183" y="30"/>
                    </a:cubicBezTo>
                    <a:cubicBezTo>
                      <a:pt x="183" y="29"/>
                      <a:pt x="182" y="28"/>
                      <a:pt x="180" y="28"/>
                    </a:cubicBezTo>
                    <a:lnTo>
                      <a:pt x="3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93" name="Freeform 27">
                <a:extLst>
                  <a:ext uri="{FF2B5EF4-FFF2-40B4-BE49-F238E27FC236}">
                    <a16:creationId xmlns:a16="http://schemas.microsoft.com/office/drawing/2014/main" id="{CD2EE66C-CB59-4C08-A673-8383F8A66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650" y="3952875"/>
                <a:ext cx="766763" cy="92075"/>
              </a:xfrm>
              <a:custGeom>
                <a:avLst/>
                <a:gdLst>
                  <a:gd name="T0" fmla="*/ 191 w 203"/>
                  <a:gd name="T1" fmla="*/ 24 h 24"/>
                  <a:gd name="T2" fmla="*/ 12 w 203"/>
                  <a:gd name="T3" fmla="*/ 24 h 24"/>
                  <a:gd name="T4" fmla="*/ 0 w 203"/>
                  <a:gd name="T5" fmla="*/ 12 h 24"/>
                  <a:gd name="T6" fmla="*/ 12 w 203"/>
                  <a:gd name="T7" fmla="*/ 0 h 24"/>
                  <a:gd name="T8" fmla="*/ 191 w 203"/>
                  <a:gd name="T9" fmla="*/ 0 h 24"/>
                  <a:gd name="T10" fmla="*/ 203 w 203"/>
                  <a:gd name="T11" fmla="*/ 12 h 24"/>
                  <a:gd name="T12" fmla="*/ 191 w 203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3" h="24">
                    <a:moveTo>
                      <a:pt x="191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8" y="0"/>
                      <a:pt x="203" y="6"/>
                      <a:pt x="203" y="12"/>
                    </a:cubicBezTo>
                    <a:cubicBezTo>
                      <a:pt x="203" y="19"/>
                      <a:pt x="198" y="24"/>
                      <a:pt x="19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4604665C-C79C-4A00-A127-0AD73D53A00B}"/>
              </a:ext>
            </a:extLst>
          </p:cNvPr>
          <p:cNvCxnSpPr>
            <a:cxnSpLocks/>
          </p:cNvCxnSpPr>
          <p:nvPr/>
        </p:nvCxnSpPr>
        <p:spPr>
          <a:xfrm flipH="1">
            <a:off x="3035694" y="3199408"/>
            <a:ext cx="154106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BBE3DE"/>
                </a:gs>
                <a:gs pos="100000">
                  <a:srgbClr val="3A8E84"/>
                </a:gs>
              </a:gsLst>
              <a:lin ang="10800000" scaled="1"/>
              <a:tileRect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C95D68-4ACC-411C-8B38-5C422226609D}"/>
              </a:ext>
            </a:extLst>
          </p:cNvPr>
          <p:cNvGrpSpPr/>
          <p:nvPr/>
        </p:nvGrpSpPr>
        <p:grpSpPr>
          <a:xfrm>
            <a:off x="2431923" y="2906726"/>
            <a:ext cx="571953" cy="571953"/>
            <a:chOff x="2431923" y="2906726"/>
            <a:chExt cx="571953" cy="571953"/>
          </a:xfrm>
        </p:grpSpPr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048A4EE3-9F2F-4FB4-A197-0F24319547AE}"/>
                </a:ext>
              </a:extLst>
            </p:cNvPr>
            <p:cNvSpPr/>
            <p:nvPr/>
          </p:nvSpPr>
          <p:spPr>
            <a:xfrm>
              <a:off x="2431923" y="2906726"/>
              <a:ext cx="571953" cy="571953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9C2F554E-EB16-46C0-ADA4-51A1216B3DD9}"/>
                </a:ext>
              </a:extLst>
            </p:cNvPr>
            <p:cNvGrpSpPr/>
            <p:nvPr/>
          </p:nvGrpSpPr>
          <p:grpSpPr>
            <a:xfrm>
              <a:off x="2580532" y="3017542"/>
              <a:ext cx="274737" cy="327620"/>
              <a:chOff x="1952171" y="-633412"/>
              <a:chExt cx="338138" cy="403225"/>
            </a:xfrm>
            <a:solidFill>
              <a:srgbClr val="1A3E3A"/>
            </a:solidFill>
          </p:grpSpPr>
          <p:sp>
            <p:nvSpPr>
              <p:cNvPr id="198" name="Freeform 5">
                <a:extLst>
                  <a:ext uri="{FF2B5EF4-FFF2-40B4-BE49-F238E27FC236}">
                    <a16:creationId xmlns:a16="http://schemas.microsoft.com/office/drawing/2014/main" id="{2CA324F0-3FB6-40E5-98FA-E0ED8DE19F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2171" y="-633412"/>
                <a:ext cx="338138" cy="403225"/>
              </a:xfrm>
              <a:custGeom>
                <a:avLst/>
                <a:gdLst>
                  <a:gd name="T0" fmla="*/ 337 w 367"/>
                  <a:gd name="T1" fmla="*/ 434 h 434"/>
                  <a:gd name="T2" fmla="*/ 31 w 367"/>
                  <a:gd name="T3" fmla="*/ 434 h 434"/>
                  <a:gd name="T4" fmla="*/ 0 w 367"/>
                  <a:gd name="T5" fmla="*/ 403 h 434"/>
                  <a:gd name="T6" fmla="*/ 0 w 367"/>
                  <a:gd name="T7" fmla="*/ 31 h 434"/>
                  <a:gd name="T8" fmla="*/ 31 w 367"/>
                  <a:gd name="T9" fmla="*/ 0 h 434"/>
                  <a:gd name="T10" fmla="*/ 337 w 367"/>
                  <a:gd name="T11" fmla="*/ 0 h 434"/>
                  <a:gd name="T12" fmla="*/ 367 w 367"/>
                  <a:gd name="T13" fmla="*/ 31 h 434"/>
                  <a:gd name="T14" fmla="*/ 367 w 367"/>
                  <a:gd name="T15" fmla="*/ 403 h 434"/>
                  <a:gd name="T16" fmla="*/ 337 w 367"/>
                  <a:gd name="T17" fmla="*/ 434 h 434"/>
                  <a:gd name="T18" fmla="*/ 31 w 367"/>
                  <a:gd name="T19" fmla="*/ 28 h 434"/>
                  <a:gd name="T20" fmla="*/ 28 w 367"/>
                  <a:gd name="T21" fmla="*/ 31 h 434"/>
                  <a:gd name="T22" fmla="*/ 28 w 367"/>
                  <a:gd name="T23" fmla="*/ 403 h 434"/>
                  <a:gd name="T24" fmla="*/ 31 w 367"/>
                  <a:gd name="T25" fmla="*/ 406 h 434"/>
                  <a:gd name="T26" fmla="*/ 337 w 367"/>
                  <a:gd name="T27" fmla="*/ 406 h 434"/>
                  <a:gd name="T28" fmla="*/ 339 w 367"/>
                  <a:gd name="T29" fmla="*/ 403 h 434"/>
                  <a:gd name="T30" fmla="*/ 339 w 367"/>
                  <a:gd name="T31" fmla="*/ 31 h 434"/>
                  <a:gd name="T32" fmla="*/ 337 w 367"/>
                  <a:gd name="T33" fmla="*/ 28 h 434"/>
                  <a:gd name="T34" fmla="*/ 31 w 367"/>
                  <a:gd name="T35" fmla="*/ 2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7" h="434">
                    <a:moveTo>
                      <a:pt x="337" y="434"/>
                    </a:moveTo>
                    <a:cubicBezTo>
                      <a:pt x="31" y="434"/>
                      <a:pt x="31" y="434"/>
                      <a:pt x="31" y="434"/>
                    </a:cubicBezTo>
                    <a:cubicBezTo>
                      <a:pt x="14" y="434"/>
                      <a:pt x="0" y="420"/>
                      <a:pt x="0" y="40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54" y="0"/>
                      <a:pt x="367" y="14"/>
                      <a:pt x="367" y="31"/>
                    </a:cubicBezTo>
                    <a:cubicBezTo>
                      <a:pt x="367" y="403"/>
                      <a:pt x="367" y="403"/>
                      <a:pt x="367" y="403"/>
                    </a:cubicBezTo>
                    <a:cubicBezTo>
                      <a:pt x="367" y="420"/>
                      <a:pt x="354" y="434"/>
                      <a:pt x="337" y="434"/>
                    </a:cubicBezTo>
                    <a:close/>
                    <a:moveTo>
                      <a:pt x="31" y="28"/>
                    </a:moveTo>
                    <a:cubicBezTo>
                      <a:pt x="30" y="28"/>
                      <a:pt x="28" y="30"/>
                      <a:pt x="28" y="31"/>
                    </a:cubicBezTo>
                    <a:cubicBezTo>
                      <a:pt x="28" y="403"/>
                      <a:pt x="28" y="403"/>
                      <a:pt x="28" y="403"/>
                    </a:cubicBezTo>
                    <a:cubicBezTo>
                      <a:pt x="28" y="405"/>
                      <a:pt x="30" y="406"/>
                      <a:pt x="31" y="406"/>
                    </a:cubicBezTo>
                    <a:cubicBezTo>
                      <a:pt x="337" y="406"/>
                      <a:pt x="337" y="406"/>
                      <a:pt x="337" y="406"/>
                    </a:cubicBezTo>
                    <a:cubicBezTo>
                      <a:pt x="338" y="406"/>
                      <a:pt x="339" y="405"/>
                      <a:pt x="339" y="403"/>
                    </a:cubicBezTo>
                    <a:cubicBezTo>
                      <a:pt x="339" y="31"/>
                      <a:pt x="339" y="31"/>
                      <a:pt x="339" y="31"/>
                    </a:cubicBezTo>
                    <a:cubicBezTo>
                      <a:pt x="339" y="30"/>
                      <a:pt x="338" y="28"/>
                      <a:pt x="337" y="28"/>
                    </a:cubicBezTo>
                    <a:lnTo>
                      <a:pt x="3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99" name="Freeform 6">
                <a:extLst>
                  <a:ext uri="{FF2B5EF4-FFF2-40B4-BE49-F238E27FC236}">
                    <a16:creationId xmlns:a16="http://schemas.microsoft.com/office/drawing/2014/main" id="{1086E986-4863-4073-8B9F-D868A8211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958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00" name="Freeform 7">
                <a:extLst>
                  <a:ext uri="{FF2B5EF4-FFF2-40B4-BE49-F238E27FC236}">
                    <a16:creationId xmlns:a16="http://schemas.microsoft.com/office/drawing/2014/main" id="{489A6F46-8A36-4881-8E0B-44C01D0BD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658" y="-619125"/>
                <a:ext cx="14288" cy="60325"/>
              </a:xfrm>
              <a:custGeom>
                <a:avLst/>
                <a:gdLst>
                  <a:gd name="T0" fmla="*/ 9 w 17"/>
                  <a:gd name="T1" fmla="*/ 66 h 66"/>
                  <a:gd name="T2" fmla="*/ 0 w 17"/>
                  <a:gd name="T3" fmla="*/ 57 h 66"/>
                  <a:gd name="T4" fmla="*/ 0 w 17"/>
                  <a:gd name="T5" fmla="*/ 9 h 66"/>
                  <a:gd name="T6" fmla="*/ 9 w 17"/>
                  <a:gd name="T7" fmla="*/ 0 h 66"/>
                  <a:gd name="T8" fmla="*/ 17 w 17"/>
                  <a:gd name="T9" fmla="*/ 9 h 66"/>
                  <a:gd name="T10" fmla="*/ 17 w 17"/>
                  <a:gd name="T11" fmla="*/ 57 h 66"/>
                  <a:gd name="T12" fmla="*/ 9 w 17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6">
                    <a:moveTo>
                      <a:pt x="9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62"/>
                      <a:pt x="13" y="66"/>
                      <a:pt x="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01" name="Freeform 8">
                <a:extLst>
                  <a:ext uri="{FF2B5EF4-FFF2-40B4-BE49-F238E27FC236}">
                    <a16:creationId xmlns:a16="http://schemas.microsoft.com/office/drawing/2014/main" id="{D7BBFC23-A0B7-4B46-8A5A-E8415B082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96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02" name="Freeform 9">
                <a:extLst>
                  <a:ext uri="{FF2B5EF4-FFF2-40B4-BE49-F238E27FC236}">
                    <a16:creationId xmlns:a16="http://schemas.microsoft.com/office/drawing/2014/main" id="{46AA8F3C-7066-4CD9-93B4-C96B8E5CD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4096" y="-619125"/>
                <a:ext cx="15875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3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2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03" name="Freeform 10">
                <a:extLst>
                  <a:ext uri="{FF2B5EF4-FFF2-40B4-BE49-F238E27FC236}">
                    <a16:creationId xmlns:a16="http://schemas.microsoft.com/office/drawing/2014/main" id="{571E630F-73F9-4741-844B-FB30557F0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421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1 w 43"/>
                  <a:gd name="T3" fmla="*/ 43 h 43"/>
                  <a:gd name="T4" fmla="*/ 21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1 w 43"/>
                  <a:gd name="T11" fmla="*/ 0 h 43"/>
                  <a:gd name="T12" fmla="*/ 21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3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9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3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04" name="Freeform 11">
                <a:extLst>
                  <a:ext uri="{FF2B5EF4-FFF2-40B4-BE49-F238E27FC236}">
                    <a16:creationId xmlns:a16="http://schemas.microsoft.com/office/drawing/2014/main" id="{2681F044-48D4-49A5-8BFE-65553C883E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121" y="-619125"/>
                <a:ext cx="14288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3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05" name="Freeform 12">
                <a:extLst>
                  <a:ext uri="{FF2B5EF4-FFF2-40B4-BE49-F238E27FC236}">
                    <a16:creationId xmlns:a16="http://schemas.microsoft.com/office/drawing/2014/main" id="{572CA1FA-4743-4F75-84A6-3ADC178051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008" y="-330200"/>
                <a:ext cx="146050" cy="0"/>
              </a:xfrm>
              <a:custGeom>
                <a:avLst/>
                <a:gdLst>
                  <a:gd name="T0" fmla="*/ 0 w 92"/>
                  <a:gd name="T1" fmla="*/ 92 w 92"/>
                  <a:gd name="T2" fmla="*/ 0 w 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2">
                    <a:moveTo>
                      <a:pt x="0" y="0"/>
                    </a:moveTo>
                    <a:lnTo>
                      <a:pt x="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06" name="Line 13">
                <a:extLst>
                  <a:ext uri="{FF2B5EF4-FFF2-40B4-BE49-F238E27FC236}">
                    <a16:creationId xmlns:a16="http://schemas.microsoft.com/office/drawing/2014/main" id="{C07CA38D-F2B3-4817-A250-6C53AD732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008" y="-330200"/>
                <a:ext cx="14605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07" name="Freeform 14">
                <a:extLst>
                  <a:ext uri="{FF2B5EF4-FFF2-40B4-BE49-F238E27FC236}">
                    <a16:creationId xmlns:a16="http://schemas.microsoft.com/office/drawing/2014/main" id="{3C9C605C-1C3C-46B0-B41A-42A439726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896" y="-341312"/>
                <a:ext cx="168275" cy="22225"/>
              </a:xfrm>
              <a:custGeom>
                <a:avLst/>
                <a:gdLst>
                  <a:gd name="T0" fmla="*/ 170 w 182"/>
                  <a:gd name="T1" fmla="*/ 24 h 24"/>
                  <a:gd name="T2" fmla="*/ 12 w 182"/>
                  <a:gd name="T3" fmla="*/ 24 h 24"/>
                  <a:gd name="T4" fmla="*/ 0 w 182"/>
                  <a:gd name="T5" fmla="*/ 12 h 24"/>
                  <a:gd name="T6" fmla="*/ 12 w 182"/>
                  <a:gd name="T7" fmla="*/ 0 h 24"/>
                  <a:gd name="T8" fmla="*/ 170 w 182"/>
                  <a:gd name="T9" fmla="*/ 0 h 24"/>
                  <a:gd name="T10" fmla="*/ 182 w 182"/>
                  <a:gd name="T11" fmla="*/ 12 h 24"/>
                  <a:gd name="T12" fmla="*/ 170 w 182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4">
                    <a:moveTo>
                      <a:pt x="170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6" y="0"/>
                      <a:pt x="182" y="5"/>
                      <a:pt x="182" y="12"/>
                    </a:cubicBezTo>
                    <a:cubicBezTo>
                      <a:pt x="182" y="19"/>
                      <a:pt x="176" y="24"/>
                      <a:pt x="17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08" name="Freeform 15">
                <a:extLst>
                  <a:ext uri="{FF2B5EF4-FFF2-40B4-BE49-F238E27FC236}">
                    <a16:creationId xmlns:a16="http://schemas.microsoft.com/office/drawing/2014/main" id="{CB34FA72-8A22-4161-AAFB-E7B395625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883" y="-484187"/>
                <a:ext cx="130175" cy="112713"/>
              </a:xfrm>
              <a:custGeom>
                <a:avLst/>
                <a:gdLst>
                  <a:gd name="T0" fmla="*/ 57 w 142"/>
                  <a:gd name="T1" fmla="*/ 121 h 121"/>
                  <a:gd name="T2" fmla="*/ 57 w 142"/>
                  <a:gd name="T3" fmla="*/ 121 h 121"/>
                  <a:gd name="T4" fmla="*/ 46 w 142"/>
                  <a:gd name="T5" fmla="*/ 115 h 121"/>
                  <a:gd name="T6" fmla="*/ 5 w 142"/>
                  <a:gd name="T7" fmla="*/ 60 h 121"/>
                  <a:gd name="T8" fmla="*/ 8 w 142"/>
                  <a:gd name="T9" fmla="*/ 40 h 121"/>
                  <a:gd name="T10" fmla="*/ 27 w 142"/>
                  <a:gd name="T11" fmla="*/ 43 h 121"/>
                  <a:gd name="T12" fmla="*/ 57 w 142"/>
                  <a:gd name="T13" fmla="*/ 84 h 121"/>
                  <a:gd name="T14" fmla="*/ 115 w 142"/>
                  <a:gd name="T15" fmla="*/ 8 h 121"/>
                  <a:gd name="T16" fmla="*/ 135 w 142"/>
                  <a:gd name="T17" fmla="*/ 5 h 121"/>
                  <a:gd name="T18" fmla="*/ 138 w 142"/>
                  <a:gd name="T19" fmla="*/ 25 h 121"/>
                  <a:gd name="T20" fmla="*/ 68 w 142"/>
                  <a:gd name="T21" fmla="*/ 116 h 121"/>
                  <a:gd name="T22" fmla="*/ 57 w 142"/>
                  <a:gd name="T2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21">
                    <a:moveTo>
                      <a:pt x="57" y="121"/>
                    </a:moveTo>
                    <a:cubicBezTo>
                      <a:pt x="57" y="121"/>
                      <a:pt x="57" y="121"/>
                      <a:pt x="57" y="121"/>
                    </a:cubicBezTo>
                    <a:cubicBezTo>
                      <a:pt x="53" y="121"/>
                      <a:pt x="48" y="119"/>
                      <a:pt x="46" y="115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53"/>
                      <a:pt x="1" y="45"/>
                      <a:pt x="8" y="40"/>
                    </a:cubicBezTo>
                    <a:cubicBezTo>
                      <a:pt x="14" y="35"/>
                      <a:pt x="23" y="37"/>
                      <a:pt x="27" y="43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20" y="1"/>
                      <a:pt x="129" y="0"/>
                      <a:pt x="135" y="5"/>
                    </a:cubicBezTo>
                    <a:cubicBezTo>
                      <a:pt x="141" y="10"/>
                      <a:pt x="142" y="18"/>
                      <a:pt x="138" y="25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6" y="119"/>
                      <a:pt x="61" y="121"/>
                      <a:pt x="57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09" name="Freeform 16">
                <a:extLst>
                  <a:ext uri="{FF2B5EF4-FFF2-40B4-BE49-F238E27FC236}">
                    <a16:creationId xmlns:a16="http://schemas.microsoft.com/office/drawing/2014/main" id="{CAA7BD66-87DE-48BF-BD30-DB384ED600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2171" y="-633412"/>
                <a:ext cx="338138" cy="403225"/>
              </a:xfrm>
              <a:custGeom>
                <a:avLst/>
                <a:gdLst>
                  <a:gd name="T0" fmla="*/ 337 w 367"/>
                  <a:gd name="T1" fmla="*/ 434 h 434"/>
                  <a:gd name="T2" fmla="*/ 31 w 367"/>
                  <a:gd name="T3" fmla="*/ 434 h 434"/>
                  <a:gd name="T4" fmla="*/ 0 w 367"/>
                  <a:gd name="T5" fmla="*/ 403 h 434"/>
                  <a:gd name="T6" fmla="*/ 0 w 367"/>
                  <a:gd name="T7" fmla="*/ 31 h 434"/>
                  <a:gd name="T8" fmla="*/ 31 w 367"/>
                  <a:gd name="T9" fmla="*/ 0 h 434"/>
                  <a:gd name="T10" fmla="*/ 337 w 367"/>
                  <a:gd name="T11" fmla="*/ 0 h 434"/>
                  <a:gd name="T12" fmla="*/ 367 w 367"/>
                  <a:gd name="T13" fmla="*/ 31 h 434"/>
                  <a:gd name="T14" fmla="*/ 367 w 367"/>
                  <a:gd name="T15" fmla="*/ 403 h 434"/>
                  <a:gd name="T16" fmla="*/ 337 w 367"/>
                  <a:gd name="T17" fmla="*/ 434 h 434"/>
                  <a:gd name="T18" fmla="*/ 31 w 367"/>
                  <a:gd name="T19" fmla="*/ 28 h 434"/>
                  <a:gd name="T20" fmla="*/ 28 w 367"/>
                  <a:gd name="T21" fmla="*/ 31 h 434"/>
                  <a:gd name="T22" fmla="*/ 28 w 367"/>
                  <a:gd name="T23" fmla="*/ 403 h 434"/>
                  <a:gd name="T24" fmla="*/ 31 w 367"/>
                  <a:gd name="T25" fmla="*/ 406 h 434"/>
                  <a:gd name="T26" fmla="*/ 337 w 367"/>
                  <a:gd name="T27" fmla="*/ 406 h 434"/>
                  <a:gd name="T28" fmla="*/ 339 w 367"/>
                  <a:gd name="T29" fmla="*/ 403 h 434"/>
                  <a:gd name="T30" fmla="*/ 339 w 367"/>
                  <a:gd name="T31" fmla="*/ 31 h 434"/>
                  <a:gd name="T32" fmla="*/ 337 w 367"/>
                  <a:gd name="T33" fmla="*/ 28 h 434"/>
                  <a:gd name="T34" fmla="*/ 31 w 367"/>
                  <a:gd name="T35" fmla="*/ 2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7" h="434">
                    <a:moveTo>
                      <a:pt x="337" y="434"/>
                    </a:moveTo>
                    <a:cubicBezTo>
                      <a:pt x="31" y="434"/>
                      <a:pt x="31" y="434"/>
                      <a:pt x="31" y="434"/>
                    </a:cubicBezTo>
                    <a:cubicBezTo>
                      <a:pt x="14" y="434"/>
                      <a:pt x="0" y="420"/>
                      <a:pt x="0" y="40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54" y="0"/>
                      <a:pt x="367" y="14"/>
                      <a:pt x="367" y="31"/>
                    </a:cubicBezTo>
                    <a:cubicBezTo>
                      <a:pt x="367" y="403"/>
                      <a:pt x="367" y="403"/>
                      <a:pt x="367" y="403"/>
                    </a:cubicBezTo>
                    <a:cubicBezTo>
                      <a:pt x="367" y="420"/>
                      <a:pt x="354" y="434"/>
                      <a:pt x="337" y="434"/>
                    </a:cubicBezTo>
                    <a:close/>
                    <a:moveTo>
                      <a:pt x="31" y="28"/>
                    </a:moveTo>
                    <a:cubicBezTo>
                      <a:pt x="30" y="28"/>
                      <a:pt x="28" y="30"/>
                      <a:pt x="28" y="31"/>
                    </a:cubicBezTo>
                    <a:cubicBezTo>
                      <a:pt x="28" y="403"/>
                      <a:pt x="28" y="403"/>
                      <a:pt x="28" y="403"/>
                    </a:cubicBezTo>
                    <a:cubicBezTo>
                      <a:pt x="28" y="405"/>
                      <a:pt x="30" y="406"/>
                      <a:pt x="31" y="406"/>
                    </a:cubicBezTo>
                    <a:cubicBezTo>
                      <a:pt x="337" y="406"/>
                      <a:pt x="337" y="406"/>
                      <a:pt x="337" y="406"/>
                    </a:cubicBezTo>
                    <a:cubicBezTo>
                      <a:pt x="338" y="406"/>
                      <a:pt x="339" y="405"/>
                      <a:pt x="339" y="403"/>
                    </a:cubicBezTo>
                    <a:cubicBezTo>
                      <a:pt x="339" y="31"/>
                      <a:pt x="339" y="31"/>
                      <a:pt x="339" y="31"/>
                    </a:cubicBezTo>
                    <a:cubicBezTo>
                      <a:pt x="339" y="30"/>
                      <a:pt x="338" y="28"/>
                      <a:pt x="337" y="28"/>
                    </a:cubicBezTo>
                    <a:lnTo>
                      <a:pt x="3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10" name="Freeform 17">
                <a:extLst>
                  <a:ext uri="{FF2B5EF4-FFF2-40B4-BE49-F238E27FC236}">
                    <a16:creationId xmlns:a16="http://schemas.microsoft.com/office/drawing/2014/main" id="{9161F0F9-643D-4831-928E-4C7370124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958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11" name="Freeform 18">
                <a:extLst>
                  <a:ext uri="{FF2B5EF4-FFF2-40B4-BE49-F238E27FC236}">
                    <a16:creationId xmlns:a16="http://schemas.microsoft.com/office/drawing/2014/main" id="{E0370577-2367-4C92-854B-615FF87844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658" y="-619125"/>
                <a:ext cx="14288" cy="60325"/>
              </a:xfrm>
              <a:custGeom>
                <a:avLst/>
                <a:gdLst>
                  <a:gd name="T0" fmla="*/ 9 w 17"/>
                  <a:gd name="T1" fmla="*/ 66 h 66"/>
                  <a:gd name="T2" fmla="*/ 0 w 17"/>
                  <a:gd name="T3" fmla="*/ 57 h 66"/>
                  <a:gd name="T4" fmla="*/ 0 w 17"/>
                  <a:gd name="T5" fmla="*/ 9 h 66"/>
                  <a:gd name="T6" fmla="*/ 9 w 17"/>
                  <a:gd name="T7" fmla="*/ 0 h 66"/>
                  <a:gd name="T8" fmla="*/ 17 w 17"/>
                  <a:gd name="T9" fmla="*/ 9 h 66"/>
                  <a:gd name="T10" fmla="*/ 17 w 17"/>
                  <a:gd name="T11" fmla="*/ 57 h 66"/>
                  <a:gd name="T12" fmla="*/ 9 w 17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6">
                    <a:moveTo>
                      <a:pt x="9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62"/>
                      <a:pt x="13" y="66"/>
                      <a:pt x="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12" name="Freeform 19">
                <a:extLst>
                  <a:ext uri="{FF2B5EF4-FFF2-40B4-BE49-F238E27FC236}">
                    <a16:creationId xmlns:a16="http://schemas.microsoft.com/office/drawing/2014/main" id="{E0BAB354-6E47-4695-AFD9-2915484C14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96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13" name="Freeform 20">
                <a:extLst>
                  <a:ext uri="{FF2B5EF4-FFF2-40B4-BE49-F238E27FC236}">
                    <a16:creationId xmlns:a16="http://schemas.microsoft.com/office/drawing/2014/main" id="{367548C1-FEB4-4EE2-B8E6-A5BB0D054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4096" y="-619125"/>
                <a:ext cx="15875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3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2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14" name="Freeform 21">
                <a:extLst>
                  <a:ext uri="{FF2B5EF4-FFF2-40B4-BE49-F238E27FC236}">
                    <a16:creationId xmlns:a16="http://schemas.microsoft.com/office/drawing/2014/main" id="{1EA3566B-34E5-41C6-AEBC-B5CCE0BB24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421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1 w 43"/>
                  <a:gd name="T3" fmla="*/ 43 h 43"/>
                  <a:gd name="T4" fmla="*/ 21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1 w 43"/>
                  <a:gd name="T11" fmla="*/ 0 h 43"/>
                  <a:gd name="T12" fmla="*/ 21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3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9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3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15" name="Freeform 22">
                <a:extLst>
                  <a:ext uri="{FF2B5EF4-FFF2-40B4-BE49-F238E27FC236}">
                    <a16:creationId xmlns:a16="http://schemas.microsoft.com/office/drawing/2014/main" id="{A77B8AC9-69F2-4169-AAB9-DFF1AD34A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121" y="-619125"/>
                <a:ext cx="14288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3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16" name="Freeform 23">
                <a:extLst>
                  <a:ext uri="{FF2B5EF4-FFF2-40B4-BE49-F238E27FC236}">
                    <a16:creationId xmlns:a16="http://schemas.microsoft.com/office/drawing/2014/main" id="{D69515E4-3F32-40F8-831E-4E630891F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008" y="-330200"/>
                <a:ext cx="146050" cy="0"/>
              </a:xfrm>
              <a:custGeom>
                <a:avLst/>
                <a:gdLst>
                  <a:gd name="T0" fmla="*/ 0 w 92"/>
                  <a:gd name="T1" fmla="*/ 92 w 92"/>
                  <a:gd name="T2" fmla="*/ 0 w 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2">
                    <a:moveTo>
                      <a:pt x="0" y="0"/>
                    </a:moveTo>
                    <a:lnTo>
                      <a:pt x="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17" name="Line 24">
                <a:extLst>
                  <a:ext uri="{FF2B5EF4-FFF2-40B4-BE49-F238E27FC236}">
                    <a16:creationId xmlns:a16="http://schemas.microsoft.com/office/drawing/2014/main" id="{7D60E820-A7AB-4E4D-AF3C-701BA8B0F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008" y="-330200"/>
                <a:ext cx="14605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218" name="Freeform 25">
                <a:extLst>
                  <a:ext uri="{FF2B5EF4-FFF2-40B4-BE49-F238E27FC236}">
                    <a16:creationId xmlns:a16="http://schemas.microsoft.com/office/drawing/2014/main" id="{6B1C4EF3-DDF0-4AA9-AC84-118795A44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896" y="-341312"/>
                <a:ext cx="168275" cy="22225"/>
              </a:xfrm>
              <a:custGeom>
                <a:avLst/>
                <a:gdLst>
                  <a:gd name="T0" fmla="*/ 170 w 182"/>
                  <a:gd name="T1" fmla="*/ 24 h 24"/>
                  <a:gd name="T2" fmla="*/ 12 w 182"/>
                  <a:gd name="T3" fmla="*/ 24 h 24"/>
                  <a:gd name="T4" fmla="*/ 0 w 182"/>
                  <a:gd name="T5" fmla="*/ 12 h 24"/>
                  <a:gd name="T6" fmla="*/ 12 w 182"/>
                  <a:gd name="T7" fmla="*/ 0 h 24"/>
                  <a:gd name="T8" fmla="*/ 170 w 182"/>
                  <a:gd name="T9" fmla="*/ 0 h 24"/>
                  <a:gd name="T10" fmla="*/ 182 w 182"/>
                  <a:gd name="T11" fmla="*/ 12 h 24"/>
                  <a:gd name="T12" fmla="*/ 170 w 182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4">
                    <a:moveTo>
                      <a:pt x="170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6" y="0"/>
                      <a:pt x="182" y="5"/>
                      <a:pt x="182" y="12"/>
                    </a:cubicBezTo>
                    <a:cubicBezTo>
                      <a:pt x="182" y="19"/>
                      <a:pt x="176" y="24"/>
                      <a:pt x="17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 dirty="0"/>
              </a:p>
            </p:txBody>
          </p:sp>
          <p:sp>
            <p:nvSpPr>
              <p:cNvPr id="219" name="Freeform 26">
                <a:extLst>
                  <a:ext uri="{FF2B5EF4-FFF2-40B4-BE49-F238E27FC236}">
                    <a16:creationId xmlns:a16="http://schemas.microsoft.com/office/drawing/2014/main" id="{466A04A0-32E2-4528-9C09-7B8905544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883" y="-484187"/>
                <a:ext cx="130175" cy="112713"/>
              </a:xfrm>
              <a:custGeom>
                <a:avLst/>
                <a:gdLst>
                  <a:gd name="T0" fmla="*/ 57 w 142"/>
                  <a:gd name="T1" fmla="*/ 121 h 121"/>
                  <a:gd name="T2" fmla="*/ 57 w 142"/>
                  <a:gd name="T3" fmla="*/ 121 h 121"/>
                  <a:gd name="T4" fmla="*/ 46 w 142"/>
                  <a:gd name="T5" fmla="*/ 115 h 121"/>
                  <a:gd name="T6" fmla="*/ 5 w 142"/>
                  <a:gd name="T7" fmla="*/ 60 h 121"/>
                  <a:gd name="T8" fmla="*/ 8 w 142"/>
                  <a:gd name="T9" fmla="*/ 40 h 121"/>
                  <a:gd name="T10" fmla="*/ 27 w 142"/>
                  <a:gd name="T11" fmla="*/ 43 h 121"/>
                  <a:gd name="T12" fmla="*/ 57 w 142"/>
                  <a:gd name="T13" fmla="*/ 84 h 121"/>
                  <a:gd name="T14" fmla="*/ 115 w 142"/>
                  <a:gd name="T15" fmla="*/ 8 h 121"/>
                  <a:gd name="T16" fmla="*/ 135 w 142"/>
                  <a:gd name="T17" fmla="*/ 5 h 121"/>
                  <a:gd name="T18" fmla="*/ 138 w 142"/>
                  <a:gd name="T19" fmla="*/ 25 h 121"/>
                  <a:gd name="T20" fmla="*/ 68 w 142"/>
                  <a:gd name="T21" fmla="*/ 116 h 121"/>
                  <a:gd name="T22" fmla="*/ 57 w 142"/>
                  <a:gd name="T2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21">
                    <a:moveTo>
                      <a:pt x="57" y="121"/>
                    </a:moveTo>
                    <a:cubicBezTo>
                      <a:pt x="57" y="121"/>
                      <a:pt x="57" y="121"/>
                      <a:pt x="57" y="121"/>
                    </a:cubicBezTo>
                    <a:cubicBezTo>
                      <a:pt x="53" y="121"/>
                      <a:pt x="48" y="119"/>
                      <a:pt x="46" y="115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53"/>
                      <a:pt x="1" y="45"/>
                      <a:pt x="8" y="40"/>
                    </a:cubicBezTo>
                    <a:cubicBezTo>
                      <a:pt x="14" y="35"/>
                      <a:pt x="23" y="37"/>
                      <a:pt x="27" y="43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20" y="1"/>
                      <a:pt x="129" y="0"/>
                      <a:pt x="135" y="5"/>
                    </a:cubicBezTo>
                    <a:cubicBezTo>
                      <a:pt x="141" y="10"/>
                      <a:pt x="142" y="18"/>
                      <a:pt x="138" y="25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6" y="119"/>
                      <a:pt x="61" y="121"/>
                      <a:pt x="57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AB7B70FE-2F71-4C54-B989-04F74DF7816D}"/>
              </a:ext>
            </a:extLst>
          </p:cNvPr>
          <p:cNvCxnSpPr>
            <a:cxnSpLocks/>
          </p:cNvCxnSpPr>
          <p:nvPr/>
        </p:nvCxnSpPr>
        <p:spPr>
          <a:xfrm flipH="1">
            <a:off x="5287761" y="3199408"/>
            <a:ext cx="154106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BBE3DE"/>
                </a:gs>
                <a:gs pos="100000">
                  <a:srgbClr val="265C56"/>
                </a:gs>
              </a:gsLst>
              <a:lin ang="10800000" scaled="1"/>
              <a:tileRect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5219B681-884D-4389-BCB9-91BCF7F18912}"/>
              </a:ext>
            </a:extLst>
          </p:cNvPr>
          <p:cNvCxnSpPr>
            <a:cxnSpLocks/>
          </p:cNvCxnSpPr>
          <p:nvPr/>
        </p:nvCxnSpPr>
        <p:spPr>
          <a:xfrm flipH="1">
            <a:off x="7539829" y="3199408"/>
            <a:ext cx="1541065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BBE3DE"/>
                </a:gs>
                <a:gs pos="100000">
                  <a:srgbClr val="265C56"/>
                </a:gs>
              </a:gsLst>
              <a:lin ang="10800000" scaled="1"/>
              <a:tileRect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2D40050C-BBD7-4C2D-B645-FCC118A2E594}"/>
              </a:ext>
            </a:extLst>
          </p:cNvPr>
          <p:cNvSpPr/>
          <p:nvPr/>
        </p:nvSpPr>
        <p:spPr>
          <a:xfrm>
            <a:off x="4576759" y="1270319"/>
            <a:ext cx="30410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54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66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08D568-C1E2-4470-A793-159039CBAA7B}"/>
              </a:ext>
            </a:extLst>
          </p:cNvPr>
          <p:cNvGrpSpPr/>
          <p:nvPr/>
        </p:nvGrpSpPr>
        <p:grpSpPr>
          <a:xfrm>
            <a:off x="3639468" y="1421871"/>
            <a:ext cx="2346021" cy="4014257"/>
            <a:chOff x="3595925" y="1421871"/>
            <a:chExt cx="2346021" cy="4014257"/>
          </a:xfrm>
        </p:grpSpPr>
        <p:sp>
          <p:nvSpPr>
            <p:cNvPr id="27" name="양쪽 모서리가 둥근 사각형 46">
              <a:extLst>
                <a:ext uri="{FF2B5EF4-FFF2-40B4-BE49-F238E27FC236}">
                  <a16:creationId xmlns:a16="http://schemas.microsoft.com/office/drawing/2014/main" id="{F53FE413-FAD9-486F-B42E-A9933FFFC36A}"/>
                </a:ext>
              </a:extLst>
            </p:cNvPr>
            <p:cNvSpPr/>
            <p:nvPr/>
          </p:nvSpPr>
          <p:spPr>
            <a:xfrm rot="16200000">
              <a:off x="2761807" y="2255989"/>
              <a:ext cx="4014257" cy="2346021"/>
            </a:xfrm>
            <a:prstGeom prst="round2SameRect">
              <a:avLst>
                <a:gd name="adj1" fmla="val 13094"/>
                <a:gd name="adj2" fmla="val 0"/>
              </a:avLst>
            </a:prstGeom>
            <a:solidFill>
              <a:schemeClr val="bg1"/>
            </a:solidFill>
            <a:ln w="28575">
              <a:solidFill>
                <a:srgbClr val="7CCAC1"/>
              </a:solidFill>
            </a:ln>
            <a:effectLst>
              <a:outerShdw blurRad="292100" dist="38100" algn="l" rotWithShape="0">
                <a:srgbClr val="FFCCCC">
                  <a:alpha val="1686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84BEE0F-9927-4D0D-B719-6FFEB65C194C}"/>
                </a:ext>
              </a:extLst>
            </p:cNvPr>
            <p:cNvGrpSpPr/>
            <p:nvPr/>
          </p:nvGrpSpPr>
          <p:grpSpPr>
            <a:xfrm>
              <a:off x="3753848" y="1675163"/>
              <a:ext cx="216000" cy="157689"/>
              <a:chOff x="444218" y="523875"/>
              <a:chExt cx="216000" cy="157689"/>
            </a:xfrm>
          </p:grpSpPr>
          <p:sp>
            <p:nvSpPr>
              <p:cNvPr id="29" name="모서리가 둥근 직사각형 48">
                <a:extLst>
                  <a:ext uri="{FF2B5EF4-FFF2-40B4-BE49-F238E27FC236}">
                    <a16:creationId xmlns:a16="http://schemas.microsoft.com/office/drawing/2014/main" id="{5196BE23-F262-429D-8F3E-0C6FBB7E287F}"/>
                  </a:ext>
                </a:extLst>
              </p:cNvPr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rgbClr val="7CC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0" name="모서리가 둥근 직사각형 49">
                <a:extLst>
                  <a:ext uri="{FF2B5EF4-FFF2-40B4-BE49-F238E27FC236}">
                    <a16:creationId xmlns:a16="http://schemas.microsoft.com/office/drawing/2014/main" id="{2B4C5424-D531-4CEC-8BE8-C385239C1C73}"/>
                  </a:ext>
                </a:extLst>
              </p:cNvPr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rgbClr val="7CC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모서리가 둥근 직사각형 50">
                <a:extLst>
                  <a:ext uri="{FF2B5EF4-FFF2-40B4-BE49-F238E27FC236}">
                    <a16:creationId xmlns:a16="http://schemas.microsoft.com/office/drawing/2014/main" id="{A254C379-0199-420D-A45A-E6824279B7CD}"/>
                  </a:ext>
                </a:extLst>
              </p:cNvPr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rgbClr val="7CC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82AEC1CE-3A0F-494E-9480-DF55148FEFE0}"/>
              </a:ext>
            </a:extLst>
          </p:cNvPr>
          <p:cNvGraphicFramePr>
            <a:graphicFrameLocks noGrp="1"/>
          </p:cNvGraphicFramePr>
          <p:nvPr/>
        </p:nvGraphicFramePr>
        <p:xfrm>
          <a:off x="3639467" y="2348173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BB9A95BD-6975-4A8F-A616-5E8099EC6109}"/>
              </a:ext>
            </a:extLst>
          </p:cNvPr>
          <p:cNvGraphicFramePr>
            <a:graphicFrameLocks noGrp="1"/>
          </p:cNvGraphicFramePr>
          <p:nvPr/>
        </p:nvGraphicFramePr>
        <p:xfrm>
          <a:off x="4137167" y="2255842"/>
          <a:ext cx="886889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요구사항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</a:t>
                      </a:r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CASE</a:t>
                      </a: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다이어그램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595959"/>
                        </a:solidFill>
                        <a:latin typeface="Abadi" panose="020B06040201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모서리가 둥근 직사각형 34">
            <a:extLst>
              <a:ext uri="{FF2B5EF4-FFF2-40B4-BE49-F238E27FC236}">
                <a16:creationId xmlns:a16="http://schemas.microsoft.com/office/drawing/2014/main" id="{F315909B-BCF8-4874-B3F1-29517C1D22ED}"/>
              </a:ext>
            </a:extLst>
          </p:cNvPr>
          <p:cNvSpPr/>
          <p:nvPr/>
        </p:nvSpPr>
        <p:spPr>
          <a:xfrm>
            <a:off x="5017966" y="1421871"/>
            <a:ext cx="3450809" cy="4014257"/>
          </a:xfrm>
          <a:prstGeom prst="roundRect">
            <a:avLst>
              <a:gd name="adj" fmla="val 6664"/>
            </a:avLst>
          </a:prstGeom>
          <a:gradFill>
            <a:gsLst>
              <a:gs pos="0">
                <a:srgbClr val="BBE3DE"/>
              </a:gs>
              <a:gs pos="100000">
                <a:srgbClr val="46ACA1"/>
              </a:gs>
            </a:gsLst>
            <a:lin ang="2700000" scaled="1"/>
          </a:gradFill>
          <a:ln w="28575">
            <a:solidFill>
              <a:srgbClr val="7CCAC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B1A1AF-3C06-48AA-A9F7-C29E31303D55}"/>
              </a:ext>
            </a:extLst>
          </p:cNvPr>
          <p:cNvSpPr/>
          <p:nvPr/>
        </p:nvSpPr>
        <p:spPr>
          <a:xfrm>
            <a:off x="6372291" y="2210648"/>
            <a:ext cx="753577" cy="75357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1E3F59-E433-439B-B3D5-16D575D06691}"/>
              </a:ext>
            </a:extLst>
          </p:cNvPr>
          <p:cNvGrpSpPr/>
          <p:nvPr/>
        </p:nvGrpSpPr>
        <p:grpSpPr>
          <a:xfrm>
            <a:off x="3739749" y="3658140"/>
            <a:ext cx="352259" cy="352259"/>
            <a:chOff x="3696206" y="3658140"/>
            <a:chExt cx="352259" cy="352259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9800CD7-05BD-4EEF-8F7A-4B1DFEF28E2B}"/>
                </a:ext>
              </a:extLst>
            </p:cNvPr>
            <p:cNvSpPr/>
            <p:nvPr/>
          </p:nvSpPr>
          <p:spPr>
            <a:xfrm>
              <a:off x="3696206" y="3658140"/>
              <a:ext cx="352259" cy="352259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85EE62A-AEF2-4ADC-86FD-D8D47349BEDE}"/>
                </a:ext>
              </a:extLst>
            </p:cNvPr>
            <p:cNvGrpSpPr/>
            <p:nvPr/>
          </p:nvGrpSpPr>
          <p:grpSpPr>
            <a:xfrm>
              <a:off x="3786003" y="3766551"/>
              <a:ext cx="172186" cy="121456"/>
              <a:chOff x="5356225" y="2911475"/>
              <a:chExt cx="1476376" cy="1041401"/>
            </a:xfrm>
            <a:solidFill>
              <a:srgbClr val="1A3E3A"/>
            </a:solidFill>
          </p:grpSpPr>
          <p:sp>
            <p:nvSpPr>
              <p:cNvPr id="86" name="Freeform 5">
                <a:extLst>
                  <a:ext uri="{FF2B5EF4-FFF2-40B4-BE49-F238E27FC236}">
                    <a16:creationId xmlns:a16="http://schemas.microsoft.com/office/drawing/2014/main" id="{4D9CCA47-DF7B-4311-876A-3D86644A23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56225" y="3351213"/>
                <a:ext cx="407988" cy="601663"/>
              </a:xfrm>
              <a:custGeom>
                <a:avLst/>
                <a:gdLst>
                  <a:gd name="T0" fmla="*/ 92 w 108"/>
                  <a:gd name="T1" fmla="*/ 158 h 158"/>
                  <a:gd name="T2" fmla="*/ 16 w 108"/>
                  <a:gd name="T3" fmla="*/ 158 h 158"/>
                  <a:gd name="T4" fmla="*/ 0 w 108"/>
                  <a:gd name="T5" fmla="*/ 142 h 158"/>
                  <a:gd name="T6" fmla="*/ 0 w 108"/>
                  <a:gd name="T7" fmla="*/ 16 h 158"/>
                  <a:gd name="T8" fmla="*/ 16 w 108"/>
                  <a:gd name="T9" fmla="*/ 0 h 158"/>
                  <a:gd name="T10" fmla="*/ 92 w 108"/>
                  <a:gd name="T11" fmla="*/ 0 h 158"/>
                  <a:gd name="T12" fmla="*/ 108 w 108"/>
                  <a:gd name="T13" fmla="*/ 16 h 158"/>
                  <a:gd name="T14" fmla="*/ 108 w 108"/>
                  <a:gd name="T15" fmla="*/ 142 h 158"/>
                  <a:gd name="T16" fmla="*/ 92 w 108"/>
                  <a:gd name="T17" fmla="*/ 158 h 158"/>
                  <a:gd name="T18" fmla="*/ 32 w 108"/>
                  <a:gd name="T19" fmla="*/ 126 h 158"/>
                  <a:gd name="T20" fmla="*/ 76 w 108"/>
                  <a:gd name="T21" fmla="*/ 126 h 158"/>
                  <a:gd name="T22" fmla="*/ 76 w 108"/>
                  <a:gd name="T23" fmla="*/ 32 h 158"/>
                  <a:gd name="T24" fmla="*/ 32 w 108"/>
                  <a:gd name="T25" fmla="*/ 32 h 158"/>
                  <a:gd name="T26" fmla="*/ 32 w 108"/>
                  <a:gd name="T27" fmla="*/ 12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58">
                    <a:moveTo>
                      <a:pt x="92" y="158"/>
                    </a:moveTo>
                    <a:cubicBezTo>
                      <a:pt x="16" y="158"/>
                      <a:pt x="16" y="158"/>
                      <a:pt x="16" y="158"/>
                    </a:cubicBezTo>
                    <a:cubicBezTo>
                      <a:pt x="7" y="158"/>
                      <a:pt x="0" y="151"/>
                      <a:pt x="0" y="14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1" y="0"/>
                      <a:pt x="108" y="7"/>
                      <a:pt x="108" y="16"/>
                    </a:cubicBezTo>
                    <a:cubicBezTo>
                      <a:pt x="108" y="142"/>
                      <a:pt x="108" y="142"/>
                      <a:pt x="108" y="142"/>
                    </a:cubicBezTo>
                    <a:cubicBezTo>
                      <a:pt x="108" y="151"/>
                      <a:pt x="101" y="158"/>
                      <a:pt x="92" y="158"/>
                    </a:cubicBezTo>
                    <a:close/>
                    <a:moveTo>
                      <a:pt x="32" y="126"/>
                    </a:moveTo>
                    <a:cubicBezTo>
                      <a:pt x="76" y="126"/>
                      <a:pt x="76" y="126"/>
                      <a:pt x="76" y="126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1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25B7F89C-83C1-4BA6-A137-B2CEBB011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8038" y="3136900"/>
                <a:ext cx="407988" cy="815975"/>
              </a:xfrm>
              <a:custGeom>
                <a:avLst/>
                <a:gdLst>
                  <a:gd name="T0" fmla="*/ 92 w 108"/>
                  <a:gd name="T1" fmla="*/ 214 h 214"/>
                  <a:gd name="T2" fmla="*/ 16 w 108"/>
                  <a:gd name="T3" fmla="*/ 214 h 214"/>
                  <a:gd name="T4" fmla="*/ 0 w 108"/>
                  <a:gd name="T5" fmla="*/ 198 h 214"/>
                  <a:gd name="T6" fmla="*/ 0 w 108"/>
                  <a:gd name="T7" fmla="*/ 16 h 214"/>
                  <a:gd name="T8" fmla="*/ 16 w 108"/>
                  <a:gd name="T9" fmla="*/ 0 h 214"/>
                  <a:gd name="T10" fmla="*/ 92 w 108"/>
                  <a:gd name="T11" fmla="*/ 0 h 214"/>
                  <a:gd name="T12" fmla="*/ 108 w 108"/>
                  <a:gd name="T13" fmla="*/ 16 h 214"/>
                  <a:gd name="T14" fmla="*/ 108 w 108"/>
                  <a:gd name="T15" fmla="*/ 198 h 214"/>
                  <a:gd name="T16" fmla="*/ 92 w 108"/>
                  <a:gd name="T17" fmla="*/ 214 h 214"/>
                  <a:gd name="T18" fmla="*/ 32 w 108"/>
                  <a:gd name="T19" fmla="*/ 182 h 214"/>
                  <a:gd name="T20" fmla="*/ 76 w 108"/>
                  <a:gd name="T21" fmla="*/ 182 h 214"/>
                  <a:gd name="T22" fmla="*/ 76 w 108"/>
                  <a:gd name="T23" fmla="*/ 32 h 214"/>
                  <a:gd name="T24" fmla="*/ 32 w 108"/>
                  <a:gd name="T25" fmla="*/ 32 h 214"/>
                  <a:gd name="T26" fmla="*/ 32 w 108"/>
                  <a:gd name="T27" fmla="*/ 182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214">
                    <a:moveTo>
                      <a:pt x="92" y="214"/>
                    </a:moveTo>
                    <a:cubicBezTo>
                      <a:pt x="16" y="214"/>
                      <a:pt x="16" y="214"/>
                      <a:pt x="16" y="214"/>
                    </a:cubicBezTo>
                    <a:cubicBezTo>
                      <a:pt x="7" y="214"/>
                      <a:pt x="0" y="207"/>
                      <a:pt x="0" y="19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1" y="0"/>
                      <a:pt x="108" y="7"/>
                      <a:pt x="108" y="16"/>
                    </a:cubicBezTo>
                    <a:cubicBezTo>
                      <a:pt x="108" y="198"/>
                      <a:pt x="108" y="198"/>
                      <a:pt x="108" y="198"/>
                    </a:cubicBezTo>
                    <a:cubicBezTo>
                      <a:pt x="108" y="207"/>
                      <a:pt x="101" y="214"/>
                      <a:pt x="92" y="214"/>
                    </a:cubicBezTo>
                    <a:close/>
                    <a:moveTo>
                      <a:pt x="32" y="182"/>
                    </a:moveTo>
                    <a:cubicBezTo>
                      <a:pt x="76" y="182"/>
                      <a:pt x="76" y="182"/>
                      <a:pt x="76" y="182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1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428E8A26-6547-423F-ABDD-7A7FF52ACD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4613" y="2911475"/>
                <a:ext cx="407988" cy="1041400"/>
              </a:xfrm>
              <a:custGeom>
                <a:avLst/>
                <a:gdLst>
                  <a:gd name="T0" fmla="*/ 92 w 108"/>
                  <a:gd name="T1" fmla="*/ 273 h 273"/>
                  <a:gd name="T2" fmla="*/ 16 w 108"/>
                  <a:gd name="T3" fmla="*/ 273 h 273"/>
                  <a:gd name="T4" fmla="*/ 0 w 108"/>
                  <a:gd name="T5" fmla="*/ 257 h 273"/>
                  <a:gd name="T6" fmla="*/ 0 w 108"/>
                  <a:gd name="T7" fmla="*/ 16 h 273"/>
                  <a:gd name="T8" fmla="*/ 16 w 108"/>
                  <a:gd name="T9" fmla="*/ 0 h 273"/>
                  <a:gd name="T10" fmla="*/ 92 w 108"/>
                  <a:gd name="T11" fmla="*/ 0 h 273"/>
                  <a:gd name="T12" fmla="*/ 108 w 108"/>
                  <a:gd name="T13" fmla="*/ 16 h 273"/>
                  <a:gd name="T14" fmla="*/ 108 w 108"/>
                  <a:gd name="T15" fmla="*/ 257 h 273"/>
                  <a:gd name="T16" fmla="*/ 92 w 108"/>
                  <a:gd name="T17" fmla="*/ 273 h 273"/>
                  <a:gd name="T18" fmla="*/ 32 w 108"/>
                  <a:gd name="T19" fmla="*/ 241 h 273"/>
                  <a:gd name="T20" fmla="*/ 76 w 108"/>
                  <a:gd name="T21" fmla="*/ 241 h 273"/>
                  <a:gd name="T22" fmla="*/ 76 w 108"/>
                  <a:gd name="T23" fmla="*/ 32 h 273"/>
                  <a:gd name="T24" fmla="*/ 32 w 108"/>
                  <a:gd name="T25" fmla="*/ 32 h 273"/>
                  <a:gd name="T26" fmla="*/ 32 w 108"/>
                  <a:gd name="T27" fmla="*/ 241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273">
                    <a:moveTo>
                      <a:pt x="92" y="273"/>
                    </a:moveTo>
                    <a:cubicBezTo>
                      <a:pt x="16" y="273"/>
                      <a:pt x="16" y="273"/>
                      <a:pt x="16" y="273"/>
                    </a:cubicBezTo>
                    <a:cubicBezTo>
                      <a:pt x="7" y="273"/>
                      <a:pt x="0" y="266"/>
                      <a:pt x="0" y="25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0" y="0"/>
                      <a:pt x="108" y="7"/>
                      <a:pt x="108" y="16"/>
                    </a:cubicBezTo>
                    <a:cubicBezTo>
                      <a:pt x="108" y="257"/>
                      <a:pt x="108" y="257"/>
                      <a:pt x="108" y="257"/>
                    </a:cubicBezTo>
                    <a:cubicBezTo>
                      <a:pt x="108" y="266"/>
                      <a:pt x="100" y="273"/>
                      <a:pt x="92" y="273"/>
                    </a:cubicBezTo>
                    <a:close/>
                    <a:moveTo>
                      <a:pt x="32" y="241"/>
                    </a:moveTo>
                    <a:cubicBezTo>
                      <a:pt x="76" y="241"/>
                      <a:pt x="76" y="241"/>
                      <a:pt x="76" y="241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C60DC3E-BF6C-4EEB-9D0B-1200AB1BE1AF}"/>
              </a:ext>
            </a:extLst>
          </p:cNvPr>
          <p:cNvGrpSpPr/>
          <p:nvPr/>
        </p:nvGrpSpPr>
        <p:grpSpPr>
          <a:xfrm>
            <a:off x="3732252" y="3052998"/>
            <a:ext cx="352258" cy="352258"/>
            <a:chOff x="3688709" y="3052998"/>
            <a:chExt cx="352258" cy="352258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78B216A-51DA-48DE-975D-833C1BF43BE6}"/>
                </a:ext>
              </a:extLst>
            </p:cNvPr>
            <p:cNvSpPr/>
            <p:nvPr/>
          </p:nvSpPr>
          <p:spPr>
            <a:xfrm>
              <a:off x="3688709" y="3052998"/>
              <a:ext cx="352258" cy="352258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C4C00F34-81EF-4719-84E4-431282B85E27}"/>
                </a:ext>
              </a:extLst>
            </p:cNvPr>
            <p:cNvGrpSpPr/>
            <p:nvPr/>
          </p:nvGrpSpPr>
          <p:grpSpPr>
            <a:xfrm>
              <a:off x="3783018" y="3117352"/>
              <a:ext cx="163642" cy="209571"/>
              <a:chOff x="5330825" y="2451100"/>
              <a:chExt cx="1527175" cy="1955801"/>
            </a:xfrm>
            <a:solidFill>
              <a:srgbClr val="1A3E3A"/>
            </a:solidFill>
          </p:grpSpPr>
          <p:sp>
            <p:nvSpPr>
              <p:cNvPr id="117" name="Freeform 24">
                <a:extLst>
                  <a:ext uri="{FF2B5EF4-FFF2-40B4-BE49-F238E27FC236}">
                    <a16:creationId xmlns:a16="http://schemas.microsoft.com/office/drawing/2014/main" id="{757D1A94-DFAA-4514-96FA-541D09B2F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8188" y="4110038"/>
                <a:ext cx="547688" cy="296863"/>
              </a:xfrm>
              <a:custGeom>
                <a:avLst/>
                <a:gdLst>
                  <a:gd name="T0" fmla="*/ 73 w 145"/>
                  <a:gd name="T1" fmla="*/ 78 h 78"/>
                  <a:gd name="T2" fmla="*/ 1 w 145"/>
                  <a:gd name="T3" fmla="*/ 17 h 78"/>
                  <a:gd name="T4" fmla="*/ 13 w 145"/>
                  <a:gd name="T5" fmla="*/ 1 h 78"/>
                  <a:gd name="T6" fmla="*/ 29 w 145"/>
                  <a:gd name="T7" fmla="*/ 12 h 78"/>
                  <a:gd name="T8" fmla="*/ 73 w 145"/>
                  <a:gd name="T9" fmla="*/ 50 h 78"/>
                  <a:gd name="T10" fmla="*/ 116 w 145"/>
                  <a:gd name="T11" fmla="*/ 12 h 78"/>
                  <a:gd name="T12" fmla="*/ 132 w 145"/>
                  <a:gd name="T13" fmla="*/ 1 h 78"/>
                  <a:gd name="T14" fmla="*/ 144 w 145"/>
                  <a:gd name="T15" fmla="*/ 17 h 78"/>
                  <a:gd name="T16" fmla="*/ 73 w 145"/>
                  <a:gd name="T1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" h="78">
                    <a:moveTo>
                      <a:pt x="73" y="78"/>
                    </a:moveTo>
                    <a:cubicBezTo>
                      <a:pt x="36" y="78"/>
                      <a:pt x="8" y="54"/>
                      <a:pt x="1" y="17"/>
                    </a:cubicBezTo>
                    <a:cubicBezTo>
                      <a:pt x="0" y="9"/>
                      <a:pt x="5" y="2"/>
                      <a:pt x="13" y="1"/>
                    </a:cubicBezTo>
                    <a:cubicBezTo>
                      <a:pt x="21" y="0"/>
                      <a:pt x="28" y="5"/>
                      <a:pt x="29" y="12"/>
                    </a:cubicBezTo>
                    <a:cubicBezTo>
                      <a:pt x="33" y="35"/>
                      <a:pt x="50" y="50"/>
                      <a:pt x="73" y="50"/>
                    </a:cubicBezTo>
                    <a:cubicBezTo>
                      <a:pt x="95" y="50"/>
                      <a:pt x="112" y="35"/>
                      <a:pt x="116" y="12"/>
                    </a:cubicBezTo>
                    <a:cubicBezTo>
                      <a:pt x="118" y="5"/>
                      <a:pt x="125" y="0"/>
                      <a:pt x="132" y="1"/>
                    </a:cubicBezTo>
                    <a:cubicBezTo>
                      <a:pt x="140" y="2"/>
                      <a:pt x="145" y="9"/>
                      <a:pt x="144" y="17"/>
                    </a:cubicBezTo>
                    <a:cubicBezTo>
                      <a:pt x="138" y="54"/>
                      <a:pt x="109" y="78"/>
                      <a:pt x="73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18" name="Freeform 25">
                <a:extLst>
                  <a:ext uri="{FF2B5EF4-FFF2-40B4-BE49-F238E27FC236}">
                    <a16:creationId xmlns:a16="http://schemas.microsoft.com/office/drawing/2014/main" id="{E9749A1F-9E08-4CDC-86E7-BAA7DE475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0825" y="2451100"/>
                <a:ext cx="1527175" cy="1446213"/>
              </a:xfrm>
              <a:custGeom>
                <a:avLst/>
                <a:gdLst>
                  <a:gd name="T0" fmla="*/ 109 w 404"/>
                  <a:gd name="T1" fmla="*/ 378 h 380"/>
                  <a:gd name="T2" fmla="*/ 103 w 404"/>
                  <a:gd name="T3" fmla="*/ 376 h 380"/>
                  <a:gd name="T4" fmla="*/ 0 w 404"/>
                  <a:gd name="T5" fmla="*/ 201 h 380"/>
                  <a:gd name="T6" fmla="*/ 202 w 404"/>
                  <a:gd name="T7" fmla="*/ 0 h 380"/>
                  <a:gd name="T8" fmla="*/ 404 w 404"/>
                  <a:gd name="T9" fmla="*/ 201 h 380"/>
                  <a:gd name="T10" fmla="*/ 301 w 404"/>
                  <a:gd name="T11" fmla="*/ 376 h 380"/>
                  <a:gd name="T12" fmla="*/ 282 w 404"/>
                  <a:gd name="T13" fmla="*/ 371 h 380"/>
                  <a:gd name="T14" fmla="*/ 287 w 404"/>
                  <a:gd name="T15" fmla="*/ 352 h 380"/>
                  <a:gd name="T16" fmla="*/ 376 w 404"/>
                  <a:gd name="T17" fmla="*/ 201 h 380"/>
                  <a:gd name="T18" fmla="*/ 202 w 404"/>
                  <a:gd name="T19" fmla="*/ 28 h 380"/>
                  <a:gd name="T20" fmla="*/ 28 w 404"/>
                  <a:gd name="T21" fmla="*/ 201 h 380"/>
                  <a:gd name="T22" fmla="*/ 116 w 404"/>
                  <a:gd name="T23" fmla="*/ 352 h 380"/>
                  <a:gd name="T24" fmla="*/ 122 w 404"/>
                  <a:gd name="T25" fmla="*/ 371 h 380"/>
                  <a:gd name="T26" fmla="*/ 109 w 404"/>
                  <a:gd name="T27" fmla="*/ 378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4" h="380">
                    <a:moveTo>
                      <a:pt x="109" y="378"/>
                    </a:moveTo>
                    <a:cubicBezTo>
                      <a:pt x="107" y="378"/>
                      <a:pt x="105" y="378"/>
                      <a:pt x="103" y="376"/>
                    </a:cubicBezTo>
                    <a:cubicBezTo>
                      <a:pt x="39" y="341"/>
                      <a:pt x="0" y="274"/>
                      <a:pt x="0" y="201"/>
                    </a:cubicBezTo>
                    <a:cubicBezTo>
                      <a:pt x="0" y="90"/>
                      <a:pt x="90" y="0"/>
                      <a:pt x="202" y="0"/>
                    </a:cubicBezTo>
                    <a:cubicBezTo>
                      <a:pt x="313" y="0"/>
                      <a:pt x="404" y="90"/>
                      <a:pt x="404" y="201"/>
                    </a:cubicBezTo>
                    <a:cubicBezTo>
                      <a:pt x="404" y="274"/>
                      <a:pt x="364" y="341"/>
                      <a:pt x="301" y="376"/>
                    </a:cubicBezTo>
                    <a:cubicBezTo>
                      <a:pt x="294" y="380"/>
                      <a:pt x="285" y="378"/>
                      <a:pt x="282" y="371"/>
                    </a:cubicBezTo>
                    <a:cubicBezTo>
                      <a:pt x="278" y="364"/>
                      <a:pt x="280" y="356"/>
                      <a:pt x="287" y="352"/>
                    </a:cubicBezTo>
                    <a:cubicBezTo>
                      <a:pt x="342" y="321"/>
                      <a:pt x="376" y="263"/>
                      <a:pt x="376" y="201"/>
                    </a:cubicBezTo>
                    <a:cubicBezTo>
                      <a:pt x="376" y="106"/>
                      <a:pt x="298" y="28"/>
                      <a:pt x="202" y="28"/>
                    </a:cubicBezTo>
                    <a:cubicBezTo>
                      <a:pt x="106" y="28"/>
                      <a:pt x="28" y="106"/>
                      <a:pt x="28" y="201"/>
                    </a:cubicBezTo>
                    <a:cubicBezTo>
                      <a:pt x="28" y="263"/>
                      <a:pt x="62" y="321"/>
                      <a:pt x="116" y="352"/>
                    </a:cubicBezTo>
                    <a:cubicBezTo>
                      <a:pt x="123" y="356"/>
                      <a:pt x="125" y="364"/>
                      <a:pt x="122" y="371"/>
                    </a:cubicBezTo>
                    <a:cubicBezTo>
                      <a:pt x="119" y="376"/>
                      <a:pt x="114" y="378"/>
                      <a:pt x="109" y="3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19" name="Freeform 26">
                <a:extLst>
                  <a:ext uri="{FF2B5EF4-FFF2-40B4-BE49-F238E27FC236}">
                    <a16:creationId xmlns:a16="http://schemas.microsoft.com/office/drawing/2014/main" id="{73541521-58E1-4F8E-BFD2-E0E93863C2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89600" y="3783013"/>
                <a:ext cx="804863" cy="436563"/>
              </a:xfrm>
              <a:custGeom>
                <a:avLst/>
                <a:gdLst>
                  <a:gd name="T0" fmla="*/ 172 w 213"/>
                  <a:gd name="T1" fmla="*/ 115 h 115"/>
                  <a:gd name="T2" fmla="*/ 41 w 213"/>
                  <a:gd name="T3" fmla="*/ 115 h 115"/>
                  <a:gd name="T4" fmla="*/ 5 w 213"/>
                  <a:gd name="T5" fmla="*/ 82 h 115"/>
                  <a:gd name="T6" fmla="*/ 1 w 213"/>
                  <a:gd name="T7" fmla="*/ 35 h 115"/>
                  <a:gd name="T8" fmla="*/ 9 w 213"/>
                  <a:gd name="T9" fmla="*/ 11 h 115"/>
                  <a:gd name="T10" fmla="*/ 33 w 213"/>
                  <a:gd name="T11" fmla="*/ 0 h 115"/>
                  <a:gd name="T12" fmla="*/ 180 w 213"/>
                  <a:gd name="T13" fmla="*/ 0 h 115"/>
                  <a:gd name="T14" fmla="*/ 204 w 213"/>
                  <a:gd name="T15" fmla="*/ 11 h 115"/>
                  <a:gd name="T16" fmla="*/ 212 w 213"/>
                  <a:gd name="T17" fmla="*/ 35 h 115"/>
                  <a:gd name="T18" fmla="*/ 208 w 213"/>
                  <a:gd name="T19" fmla="*/ 82 h 115"/>
                  <a:gd name="T20" fmla="*/ 172 w 213"/>
                  <a:gd name="T21" fmla="*/ 115 h 115"/>
                  <a:gd name="T22" fmla="*/ 33 w 213"/>
                  <a:gd name="T23" fmla="*/ 28 h 115"/>
                  <a:gd name="T24" fmla="*/ 30 w 213"/>
                  <a:gd name="T25" fmla="*/ 30 h 115"/>
                  <a:gd name="T26" fmla="*/ 29 w 213"/>
                  <a:gd name="T27" fmla="*/ 33 h 115"/>
                  <a:gd name="T28" fmla="*/ 33 w 213"/>
                  <a:gd name="T29" fmla="*/ 79 h 115"/>
                  <a:gd name="T30" fmla="*/ 41 w 213"/>
                  <a:gd name="T31" fmla="*/ 87 h 115"/>
                  <a:gd name="T32" fmla="*/ 172 w 213"/>
                  <a:gd name="T33" fmla="*/ 87 h 115"/>
                  <a:gd name="T34" fmla="*/ 180 w 213"/>
                  <a:gd name="T35" fmla="*/ 79 h 115"/>
                  <a:gd name="T36" fmla="*/ 184 w 213"/>
                  <a:gd name="T37" fmla="*/ 33 h 115"/>
                  <a:gd name="T38" fmla="*/ 183 w 213"/>
                  <a:gd name="T39" fmla="*/ 30 h 115"/>
                  <a:gd name="T40" fmla="*/ 180 w 213"/>
                  <a:gd name="T41" fmla="*/ 28 h 115"/>
                  <a:gd name="T42" fmla="*/ 33 w 213"/>
                  <a:gd name="T43" fmla="*/ 28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3" h="115">
                    <a:moveTo>
                      <a:pt x="172" y="115"/>
                    </a:moveTo>
                    <a:cubicBezTo>
                      <a:pt x="41" y="115"/>
                      <a:pt x="41" y="115"/>
                      <a:pt x="41" y="115"/>
                    </a:cubicBezTo>
                    <a:cubicBezTo>
                      <a:pt x="23" y="115"/>
                      <a:pt x="7" y="100"/>
                      <a:pt x="5" y="82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26"/>
                      <a:pt x="3" y="17"/>
                      <a:pt x="9" y="11"/>
                    </a:cubicBezTo>
                    <a:cubicBezTo>
                      <a:pt x="15" y="4"/>
                      <a:pt x="24" y="0"/>
                      <a:pt x="33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9" y="0"/>
                      <a:pt x="198" y="4"/>
                      <a:pt x="204" y="11"/>
                    </a:cubicBezTo>
                    <a:cubicBezTo>
                      <a:pt x="210" y="17"/>
                      <a:pt x="213" y="26"/>
                      <a:pt x="212" y="3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206" y="100"/>
                      <a:pt x="191" y="115"/>
                      <a:pt x="172" y="115"/>
                    </a:cubicBezTo>
                    <a:close/>
                    <a:moveTo>
                      <a:pt x="33" y="28"/>
                    </a:moveTo>
                    <a:cubicBezTo>
                      <a:pt x="31" y="28"/>
                      <a:pt x="30" y="29"/>
                      <a:pt x="30" y="30"/>
                    </a:cubicBezTo>
                    <a:cubicBezTo>
                      <a:pt x="29" y="30"/>
                      <a:pt x="29" y="31"/>
                      <a:pt x="29" y="33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4" y="83"/>
                      <a:pt x="37" y="87"/>
                      <a:pt x="41" y="87"/>
                    </a:cubicBezTo>
                    <a:cubicBezTo>
                      <a:pt x="172" y="87"/>
                      <a:pt x="172" y="87"/>
                      <a:pt x="172" y="87"/>
                    </a:cubicBezTo>
                    <a:cubicBezTo>
                      <a:pt x="176" y="87"/>
                      <a:pt x="180" y="83"/>
                      <a:pt x="180" y="79"/>
                    </a:cubicBezTo>
                    <a:cubicBezTo>
                      <a:pt x="184" y="33"/>
                      <a:pt x="184" y="33"/>
                      <a:pt x="184" y="33"/>
                    </a:cubicBezTo>
                    <a:cubicBezTo>
                      <a:pt x="185" y="31"/>
                      <a:pt x="184" y="30"/>
                      <a:pt x="183" y="30"/>
                    </a:cubicBezTo>
                    <a:cubicBezTo>
                      <a:pt x="183" y="29"/>
                      <a:pt x="182" y="28"/>
                      <a:pt x="180" y="28"/>
                    </a:cubicBezTo>
                    <a:lnTo>
                      <a:pt x="3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0" name="Freeform 27">
                <a:extLst>
                  <a:ext uri="{FF2B5EF4-FFF2-40B4-BE49-F238E27FC236}">
                    <a16:creationId xmlns:a16="http://schemas.microsoft.com/office/drawing/2014/main" id="{C48C5B06-1FB5-4AE4-A528-1F336C776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650" y="3952875"/>
                <a:ext cx="766763" cy="92075"/>
              </a:xfrm>
              <a:custGeom>
                <a:avLst/>
                <a:gdLst>
                  <a:gd name="T0" fmla="*/ 191 w 203"/>
                  <a:gd name="T1" fmla="*/ 24 h 24"/>
                  <a:gd name="T2" fmla="*/ 12 w 203"/>
                  <a:gd name="T3" fmla="*/ 24 h 24"/>
                  <a:gd name="T4" fmla="*/ 0 w 203"/>
                  <a:gd name="T5" fmla="*/ 12 h 24"/>
                  <a:gd name="T6" fmla="*/ 12 w 203"/>
                  <a:gd name="T7" fmla="*/ 0 h 24"/>
                  <a:gd name="T8" fmla="*/ 191 w 203"/>
                  <a:gd name="T9" fmla="*/ 0 h 24"/>
                  <a:gd name="T10" fmla="*/ 203 w 203"/>
                  <a:gd name="T11" fmla="*/ 12 h 24"/>
                  <a:gd name="T12" fmla="*/ 191 w 203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3" h="24">
                    <a:moveTo>
                      <a:pt x="191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8" y="0"/>
                      <a:pt x="203" y="6"/>
                      <a:pt x="203" y="12"/>
                    </a:cubicBezTo>
                    <a:cubicBezTo>
                      <a:pt x="203" y="19"/>
                      <a:pt x="198" y="24"/>
                      <a:pt x="19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662773-6FA6-469F-B8F1-01FA6E1D3BCF}"/>
              </a:ext>
            </a:extLst>
          </p:cNvPr>
          <p:cNvGrpSpPr/>
          <p:nvPr/>
        </p:nvGrpSpPr>
        <p:grpSpPr>
          <a:xfrm>
            <a:off x="3735381" y="2438822"/>
            <a:ext cx="352258" cy="352258"/>
            <a:chOff x="3691838" y="2438822"/>
            <a:chExt cx="352258" cy="352258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845EAA30-1921-4706-8EDB-71EEF38E8F49}"/>
                </a:ext>
              </a:extLst>
            </p:cNvPr>
            <p:cNvSpPr/>
            <p:nvPr/>
          </p:nvSpPr>
          <p:spPr>
            <a:xfrm>
              <a:off x="3691838" y="2438822"/>
              <a:ext cx="352258" cy="352258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5D9E1133-CF6D-44DA-B6C9-C9316FA9F15C}"/>
                </a:ext>
              </a:extLst>
            </p:cNvPr>
            <p:cNvGrpSpPr/>
            <p:nvPr/>
          </p:nvGrpSpPr>
          <p:grpSpPr>
            <a:xfrm>
              <a:off x="3783364" y="2507072"/>
              <a:ext cx="169207" cy="201777"/>
              <a:chOff x="1952171" y="-633412"/>
              <a:chExt cx="338138" cy="403225"/>
            </a:xfrm>
            <a:solidFill>
              <a:srgbClr val="1A3E3A"/>
            </a:solidFill>
          </p:grpSpPr>
          <p:sp>
            <p:nvSpPr>
              <p:cNvPr id="125" name="Freeform 5">
                <a:extLst>
                  <a:ext uri="{FF2B5EF4-FFF2-40B4-BE49-F238E27FC236}">
                    <a16:creationId xmlns:a16="http://schemas.microsoft.com/office/drawing/2014/main" id="{880F1656-6738-4613-BDE7-BE18A9838F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2171" y="-633412"/>
                <a:ext cx="338138" cy="403225"/>
              </a:xfrm>
              <a:custGeom>
                <a:avLst/>
                <a:gdLst>
                  <a:gd name="T0" fmla="*/ 337 w 367"/>
                  <a:gd name="T1" fmla="*/ 434 h 434"/>
                  <a:gd name="T2" fmla="*/ 31 w 367"/>
                  <a:gd name="T3" fmla="*/ 434 h 434"/>
                  <a:gd name="T4" fmla="*/ 0 w 367"/>
                  <a:gd name="T5" fmla="*/ 403 h 434"/>
                  <a:gd name="T6" fmla="*/ 0 w 367"/>
                  <a:gd name="T7" fmla="*/ 31 h 434"/>
                  <a:gd name="T8" fmla="*/ 31 w 367"/>
                  <a:gd name="T9" fmla="*/ 0 h 434"/>
                  <a:gd name="T10" fmla="*/ 337 w 367"/>
                  <a:gd name="T11" fmla="*/ 0 h 434"/>
                  <a:gd name="T12" fmla="*/ 367 w 367"/>
                  <a:gd name="T13" fmla="*/ 31 h 434"/>
                  <a:gd name="T14" fmla="*/ 367 w 367"/>
                  <a:gd name="T15" fmla="*/ 403 h 434"/>
                  <a:gd name="T16" fmla="*/ 337 w 367"/>
                  <a:gd name="T17" fmla="*/ 434 h 434"/>
                  <a:gd name="T18" fmla="*/ 31 w 367"/>
                  <a:gd name="T19" fmla="*/ 28 h 434"/>
                  <a:gd name="T20" fmla="*/ 28 w 367"/>
                  <a:gd name="T21" fmla="*/ 31 h 434"/>
                  <a:gd name="T22" fmla="*/ 28 w 367"/>
                  <a:gd name="T23" fmla="*/ 403 h 434"/>
                  <a:gd name="T24" fmla="*/ 31 w 367"/>
                  <a:gd name="T25" fmla="*/ 406 h 434"/>
                  <a:gd name="T26" fmla="*/ 337 w 367"/>
                  <a:gd name="T27" fmla="*/ 406 h 434"/>
                  <a:gd name="T28" fmla="*/ 339 w 367"/>
                  <a:gd name="T29" fmla="*/ 403 h 434"/>
                  <a:gd name="T30" fmla="*/ 339 w 367"/>
                  <a:gd name="T31" fmla="*/ 31 h 434"/>
                  <a:gd name="T32" fmla="*/ 337 w 367"/>
                  <a:gd name="T33" fmla="*/ 28 h 434"/>
                  <a:gd name="T34" fmla="*/ 31 w 367"/>
                  <a:gd name="T35" fmla="*/ 2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7" h="434">
                    <a:moveTo>
                      <a:pt x="337" y="434"/>
                    </a:moveTo>
                    <a:cubicBezTo>
                      <a:pt x="31" y="434"/>
                      <a:pt x="31" y="434"/>
                      <a:pt x="31" y="434"/>
                    </a:cubicBezTo>
                    <a:cubicBezTo>
                      <a:pt x="14" y="434"/>
                      <a:pt x="0" y="420"/>
                      <a:pt x="0" y="40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54" y="0"/>
                      <a:pt x="367" y="14"/>
                      <a:pt x="367" y="31"/>
                    </a:cubicBezTo>
                    <a:cubicBezTo>
                      <a:pt x="367" y="403"/>
                      <a:pt x="367" y="403"/>
                      <a:pt x="367" y="403"/>
                    </a:cubicBezTo>
                    <a:cubicBezTo>
                      <a:pt x="367" y="420"/>
                      <a:pt x="354" y="434"/>
                      <a:pt x="337" y="434"/>
                    </a:cubicBezTo>
                    <a:close/>
                    <a:moveTo>
                      <a:pt x="31" y="28"/>
                    </a:moveTo>
                    <a:cubicBezTo>
                      <a:pt x="30" y="28"/>
                      <a:pt x="28" y="30"/>
                      <a:pt x="28" y="31"/>
                    </a:cubicBezTo>
                    <a:cubicBezTo>
                      <a:pt x="28" y="403"/>
                      <a:pt x="28" y="403"/>
                      <a:pt x="28" y="403"/>
                    </a:cubicBezTo>
                    <a:cubicBezTo>
                      <a:pt x="28" y="405"/>
                      <a:pt x="30" y="406"/>
                      <a:pt x="31" y="406"/>
                    </a:cubicBezTo>
                    <a:cubicBezTo>
                      <a:pt x="337" y="406"/>
                      <a:pt x="337" y="406"/>
                      <a:pt x="337" y="406"/>
                    </a:cubicBezTo>
                    <a:cubicBezTo>
                      <a:pt x="338" y="406"/>
                      <a:pt x="339" y="405"/>
                      <a:pt x="339" y="403"/>
                    </a:cubicBezTo>
                    <a:cubicBezTo>
                      <a:pt x="339" y="31"/>
                      <a:pt x="339" y="31"/>
                      <a:pt x="339" y="31"/>
                    </a:cubicBezTo>
                    <a:cubicBezTo>
                      <a:pt x="339" y="30"/>
                      <a:pt x="338" y="28"/>
                      <a:pt x="337" y="28"/>
                    </a:cubicBezTo>
                    <a:lnTo>
                      <a:pt x="3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6" name="Freeform 6">
                <a:extLst>
                  <a:ext uri="{FF2B5EF4-FFF2-40B4-BE49-F238E27FC236}">
                    <a16:creationId xmlns:a16="http://schemas.microsoft.com/office/drawing/2014/main" id="{2BB4580F-9472-45F4-91AA-D72477E8D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958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7" name="Freeform 7">
                <a:extLst>
                  <a:ext uri="{FF2B5EF4-FFF2-40B4-BE49-F238E27FC236}">
                    <a16:creationId xmlns:a16="http://schemas.microsoft.com/office/drawing/2014/main" id="{12B96D3C-445D-4E6D-B5A7-34EF69D08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658" y="-619125"/>
                <a:ext cx="14288" cy="60325"/>
              </a:xfrm>
              <a:custGeom>
                <a:avLst/>
                <a:gdLst>
                  <a:gd name="T0" fmla="*/ 9 w 17"/>
                  <a:gd name="T1" fmla="*/ 66 h 66"/>
                  <a:gd name="T2" fmla="*/ 0 w 17"/>
                  <a:gd name="T3" fmla="*/ 57 h 66"/>
                  <a:gd name="T4" fmla="*/ 0 w 17"/>
                  <a:gd name="T5" fmla="*/ 9 h 66"/>
                  <a:gd name="T6" fmla="*/ 9 w 17"/>
                  <a:gd name="T7" fmla="*/ 0 h 66"/>
                  <a:gd name="T8" fmla="*/ 17 w 17"/>
                  <a:gd name="T9" fmla="*/ 9 h 66"/>
                  <a:gd name="T10" fmla="*/ 17 w 17"/>
                  <a:gd name="T11" fmla="*/ 57 h 66"/>
                  <a:gd name="T12" fmla="*/ 9 w 17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6">
                    <a:moveTo>
                      <a:pt x="9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62"/>
                      <a:pt x="13" y="66"/>
                      <a:pt x="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8" name="Freeform 8">
                <a:extLst>
                  <a:ext uri="{FF2B5EF4-FFF2-40B4-BE49-F238E27FC236}">
                    <a16:creationId xmlns:a16="http://schemas.microsoft.com/office/drawing/2014/main" id="{420B7D34-4EB0-4E43-AD74-D87B4A125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96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9" name="Freeform 9">
                <a:extLst>
                  <a:ext uri="{FF2B5EF4-FFF2-40B4-BE49-F238E27FC236}">
                    <a16:creationId xmlns:a16="http://schemas.microsoft.com/office/drawing/2014/main" id="{E1D8BA92-BB58-48C3-ABEA-70EA465D3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4096" y="-619125"/>
                <a:ext cx="15875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3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2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0" name="Freeform 10">
                <a:extLst>
                  <a:ext uri="{FF2B5EF4-FFF2-40B4-BE49-F238E27FC236}">
                    <a16:creationId xmlns:a16="http://schemas.microsoft.com/office/drawing/2014/main" id="{08796420-836F-4BBF-B0CC-CC9DC70EE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421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1 w 43"/>
                  <a:gd name="T3" fmla="*/ 43 h 43"/>
                  <a:gd name="T4" fmla="*/ 21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1 w 43"/>
                  <a:gd name="T11" fmla="*/ 0 h 43"/>
                  <a:gd name="T12" fmla="*/ 21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3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9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3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1" name="Freeform 11">
                <a:extLst>
                  <a:ext uri="{FF2B5EF4-FFF2-40B4-BE49-F238E27FC236}">
                    <a16:creationId xmlns:a16="http://schemas.microsoft.com/office/drawing/2014/main" id="{4C00C034-86AA-49BF-81DC-14DB0C925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121" y="-619125"/>
                <a:ext cx="14288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3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2" name="Freeform 12">
                <a:extLst>
                  <a:ext uri="{FF2B5EF4-FFF2-40B4-BE49-F238E27FC236}">
                    <a16:creationId xmlns:a16="http://schemas.microsoft.com/office/drawing/2014/main" id="{09829DAE-4D08-40D3-986F-F6B86FA69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008" y="-330200"/>
                <a:ext cx="146050" cy="0"/>
              </a:xfrm>
              <a:custGeom>
                <a:avLst/>
                <a:gdLst>
                  <a:gd name="T0" fmla="*/ 0 w 92"/>
                  <a:gd name="T1" fmla="*/ 92 w 92"/>
                  <a:gd name="T2" fmla="*/ 0 w 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2">
                    <a:moveTo>
                      <a:pt x="0" y="0"/>
                    </a:moveTo>
                    <a:lnTo>
                      <a:pt x="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3" name="Line 13">
                <a:extLst>
                  <a:ext uri="{FF2B5EF4-FFF2-40B4-BE49-F238E27FC236}">
                    <a16:creationId xmlns:a16="http://schemas.microsoft.com/office/drawing/2014/main" id="{124D7FED-6EF6-4671-A091-57DAF4F08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008" y="-330200"/>
                <a:ext cx="14605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4" name="Freeform 14">
                <a:extLst>
                  <a:ext uri="{FF2B5EF4-FFF2-40B4-BE49-F238E27FC236}">
                    <a16:creationId xmlns:a16="http://schemas.microsoft.com/office/drawing/2014/main" id="{3456351E-EFEB-450B-A23B-D85CFF8EB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896" y="-341312"/>
                <a:ext cx="168275" cy="22225"/>
              </a:xfrm>
              <a:custGeom>
                <a:avLst/>
                <a:gdLst>
                  <a:gd name="T0" fmla="*/ 170 w 182"/>
                  <a:gd name="T1" fmla="*/ 24 h 24"/>
                  <a:gd name="T2" fmla="*/ 12 w 182"/>
                  <a:gd name="T3" fmla="*/ 24 h 24"/>
                  <a:gd name="T4" fmla="*/ 0 w 182"/>
                  <a:gd name="T5" fmla="*/ 12 h 24"/>
                  <a:gd name="T6" fmla="*/ 12 w 182"/>
                  <a:gd name="T7" fmla="*/ 0 h 24"/>
                  <a:gd name="T8" fmla="*/ 170 w 182"/>
                  <a:gd name="T9" fmla="*/ 0 h 24"/>
                  <a:gd name="T10" fmla="*/ 182 w 182"/>
                  <a:gd name="T11" fmla="*/ 12 h 24"/>
                  <a:gd name="T12" fmla="*/ 170 w 182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4">
                    <a:moveTo>
                      <a:pt x="170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6" y="0"/>
                      <a:pt x="182" y="5"/>
                      <a:pt x="182" y="12"/>
                    </a:cubicBezTo>
                    <a:cubicBezTo>
                      <a:pt x="182" y="19"/>
                      <a:pt x="176" y="24"/>
                      <a:pt x="17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5" name="Freeform 15">
                <a:extLst>
                  <a:ext uri="{FF2B5EF4-FFF2-40B4-BE49-F238E27FC236}">
                    <a16:creationId xmlns:a16="http://schemas.microsoft.com/office/drawing/2014/main" id="{68C86CAE-9D5B-44B7-A29A-3262F7020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883" y="-484187"/>
                <a:ext cx="130175" cy="112713"/>
              </a:xfrm>
              <a:custGeom>
                <a:avLst/>
                <a:gdLst>
                  <a:gd name="T0" fmla="*/ 57 w 142"/>
                  <a:gd name="T1" fmla="*/ 121 h 121"/>
                  <a:gd name="T2" fmla="*/ 57 w 142"/>
                  <a:gd name="T3" fmla="*/ 121 h 121"/>
                  <a:gd name="T4" fmla="*/ 46 w 142"/>
                  <a:gd name="T5" fmla="*/ 115 h 121"/>
                  <a:gd name="T6" fmla="*/ 5 w 142"/>
                  <a:gd name="T7" fmla="*/ 60 h 121"/>
                  <a:gd name="T8" fmla="*/ 8 w 142"/>
                  <a:gd name="T9" fmla="*/ 40 h 121"/>
                  <a:gd name="T10" fmla="*/ 27 w 142"/>
                  <a:gd name="T11" fmla="*/ 43 h 121"/>
                  <a:gd name="T12" fmla="*/ 57 w 142"/>
                  <a:gd name="T13" fmla="*/ 84 h 121"/>
                  <a:gd name="T14" fmla="*/ 115 w 142"/>
                  <a:gd name="T15" fmla="*/ 8 h 121"/>
                  <a:gd name="T16" fmla="*/ 135 w 142"/>
                  <a:gd name="T17" fmla="*/ 5 h 121"/>
                  <a:gd name="T18" fmla="*/ 138 w 142"/>
                  <a:gd name="T19" fmla="*/ 25 h 121"/>
                  <a:gd name="T20" fmla="*/ 68 w 142"/>
                  <a:gd name="T21" fmla="*/ 116 h 121"/>
                  <a:gd name="T22" fmla="*/ 57 w 142"/>
                  <a:gd name="T2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21">
                    <a:moveTo>
                      <a:pt x="57" y="121"/>
                    </a:moveTo>
                    <a:cubicBezTo>
                      <a:pt x="57" y="121"/>
                      <a:pt x="57" y="121"/>
                      <a:pt x="57" y="121"/>
                    </a:cubicBezTo>
                    <a:cubicBezTo>
                      <a:pt x="53" y="121"/>
                      <a:pt x="48" y="119"/>
                      <a:pt x="46" y="115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53"/>
                      <a:pt x="1" y="45"/>
                      <a:pt x="8" y="40"/>
                    </a:cubicBezTo>
                    <a:cubicBezTo>
                      <a:pt x="14" y="35"/>
                      <a:pt x="23" y="37"/>
                      <a:pt x="27" y="43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20" y="1"/>
                      <a:pt x="129" y="0"/>
                      <a:pt x="135" y="5"/>
                    </a:cubicBezTo>
                    <a:cubicBezTo>
                      <a:pt x="141" y="10"/>
                      <a:pt x="142" y="18"/>
                      <a:pt x="138" y="25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6" y="119"/>
                      <a:pt x="61" y="121"/>
                      <a:pt x="57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6" name="Freeform 16">
                <a:extLst>
                  <a:ext uri="{FF2B5EF4-FFF2-40B4-BE49-F238E27FC236}">
                    <a16:creationId xmlns:a16="http://schemas.microsoft.com/office/drawing/2014/main" id="{13DEF078-DC28-4CF1-9A34-BD079E62C2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2171" y="-633412"/>
                <a:ext cx="338138" cy="403225"/>
              </a:xfrm>
              <a:custGeom>
                <a:avLst/>
                <a:gdLst>
                  <a:gd name="T0" fmla="*/ 337 w 367"/>
                  <a:gd name="T1" fmla="*/ 434 h 434"/>
                  <a:gd name="T2" fmla="*/ 31 w 367"/>
                  <a:gd name="T3" fmla="*/ 434 h 434"/>
                  <a:gd name="T4" fmla="*/ 0 w 367"/>
                  <a:gd name="T5" fmla="*/ 403 h 434"/>
                  <a:gd name="T6" fmla="*/ 0 w 367"/>
                  <a:gd name="T7" fmla="*/ 31 h 434"/>
                  <a:gd name="T8" fmla="*/ 31 w 367"/>
                  <a:gd name="T9" fmla="*/ 0 h 434"/>
                  <a:gd name="T10" fmla="*/ 337 w 367"/>
                  <a:gd name="T11" fmla="*/ 0 h 434"/>
                  <a:gd name="T12" fmla="*/ 367 w 367"/>
                  <a:gd name="T13" fmla="*/ 31 h 434"/>
                  <a:gd name="T14" fmla="*/ 367 w 367"/>
                  <a:gd name="T15" fmla="*/ 403 h 434"/>
                  <a:gd name="T16" fmla="*/ 337 w 367"/>
                  <a:gd name="T17" fmla="*/ 434 h 434"/>
                  <a:gd name="T18" fmla="*/ 31 w 367"/>
                  <a:gd name="T19" fmla="*/ 28 h 434"/>
                  <a:gd name="T20" fmla="*/ 28 w 367"/>
                  <a:gd name="T21" fmla="*/ 31 h 434"/>
                  <a:gd name="T22" fmla="*/ 28 w 367"/>
                  <a:gd name="T23" fmla="*/ 403 h 434"/>
                  <a:gd name="T24" fmla="*/ 31 w 367"/>
                  <a:gd name="T25" fmla="*/ 406 h 434"/>
                  <a:gd name="T26" fmla="*/ 337 w 367"/>
                  <a:gd name="T27" fmla="*/ 406 h 434"/>
                  <a:gd name="T28" fmla="*/ 339 w 367"/>
                  <a:gd name="T29" fmla="*/ 403 h 434"/>
                  <a:gd name="T30" fmla="*/ 339 w 367"/>
                  <a:gd name="T31" fmla="*/ 31 h 434"/>
                  <a:gd name="T32" fmla="*/ 337 w 367"/>
                  <a:gd name="T33" fmla="*/ 28 h 434"/>
                  <a:gd name="T34" fmla="*/ 31 w 367"/>
                  <a:gd name="T35" fmla="*/ 2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7" h="434">
                    <a:moveTo>
                      <a:pt x="337" y="434"/>
                    </a:moveTo>
                    <a:cubicBezTo>
                      <a:pt x="31" y="434"/>
                      <a:pt x="31" y="434"/>
                      <a:pt x="31" y="434"/>
                    </a:cubicBezTo>
                    <a:cubicBezTo>
                      <a:pt x="14" y="434"/>
                      <a:pt x="0" y="420"/>
                      <a:pt x="0" y="40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54" y="0"/>
                      <a:pt x="367" y="14"/>
                      <a:pt x="367" y="31"/>
                    </a:cubicBezTo>
                    <a:cubicBezTo>
                      <a:pt x="367" y="403"/>
                      <a:pt x="367" y="403"/>
                      <a:pt x="367" y="403"/>
                    </a:cubicBezTo>
                    <a:cubicBezTo>
                      <a:pt x="367" y="420"/>
                      <a:pt x="354" y="434"/>
                      <a:pt x="337" y="434"/>
                    </a:cubicBezTo>
                    <a:close/>
                    <a:moveTo>
                      <a:pt x="31" y="28"/>
                    </a:moveTo>
                    <a:cubicBezTo>
                      <a:pt x="30" y="28"/>
                      <a:pt x="28" y="30"/>
                      <a:pt x="28" y="31"/>
                    </a:cubicBezTo>
                    <a:cubicBezTo>
                      <a:pt x="28" y="403"/>
                      <a:pt x="28" y="403"/>
                      <a:pt x="28" y="403"/>
                    </a:cubicBezTo>
                    <a:cubicBezTo>
                      <a:pt x="28" y="405"/>
                      <a:pt x="30" y="406"/>
                      <a:pt x="31" y="406"/>
                    </a:cubicBezTo>
                    <a:cubicBezTo>
                      <a:pt x="337" y="406"/>
                      <a:pt x="337" y="406"/>
                      <a:pt x="337" y="406"/>
                    </a:cubicBezTo>
                    <a:cubicBezTo>
                      <a:pt x="338" y="406"/>
                      <a:pt x="339" y="405"/>
                      <a:pt x="339" y="403"/>
                    </a:cubicBezTo>
                    <a:cubicBezTo>
                      <a:pt x="339" y="31"/>
                      <a:pt x="339" y="31"/>
                      <a:pt x="339" y="31"/>
                    </a:cubicBezTo>
                    <a:cubicBezTo>
                      <a:pt x="339" y="30"/>
                      <a:pt x="338" y="28"/>
                      <a:pt x="337" y="28"/>
                    </a:cubicBezTo>
                    <a:lnTo>
                      <a:pt x="3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7" name="Freeform 17">
                <a:extLst>
                  <a:ext uri="{FF2B5EF4-FFF2-40B4-BE49-F238E27FC236}">
                    <a16:creationId xmlns:a16="http://schemas.microsoft.com/office/drawing/2014/main" id="{88E3B212-57C9-46EA-B969-07ED1531C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958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8" name="Freeform 18">
                <a:extLst>
                  <a:ext uri="{FF2B5EF4-FFF2-40B4-BE49-F238E27FC236}">
                    <a16:creationId xmlns:a16="http://schemas.microsoft.com/office/drawing/2014/main" id="{0AFF36A2-1A7C-473B-8030-33824BC18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658" y="-619125"/>
                <a:ext cx="14288" cy="60325"/>
              </a:xfrm>
              <a:custGeom>
                <a:avLst/>
                <a:gdLst>
                  <a:gd name="T0" fmla="*/ 9 w 17"/>
                  <a:gd name="T1" fmla="*/ 66 h 66"/>
                  <a:gd name="T2" fmla="*/ 0 w 17"/>
                  <a:gd name="T3" fmla="*/ 57 h 66"/>
                  <a:gd name="T4" fmla="*/ 0 w 17"/>
                  <a:gd name="T5" fmla="*/ 9 h 66"/>
                  <a:gd name="T6" fmla="*/ 9 w 17"/>
                  <a:gd name="T7" fmla="*/ 0 h 66"/>
                  <a:gd name="T8" fmla="*/ 17 w 17"/>
                  <a:gd name="T9" fmla="*/ 9 h 66"/>
                  <a:gd name="T10" fmla="*/ 17 w 17"/>
                  <a:gd name="T11" fmla="*/ 57 h 66"/>
                  <a:gd name="T12" fmla="*/ 9 w 17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6">
                    <a:moveTo>
                      <a:pt x="9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62"/>
                      <a:pt x="13" y="66"/>
                      <a:pt x="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9" name="Freeform 19">
                <a:extLst>
                  <a:ext uri="{FF2B5EF4-FFF2-40B4-BE49-F238E27FC236}">
                    <a16:creationId xmlns:a16="http://schemas.microsoft.com/office/drawing/2014/main" id="{E3559D96-255D-4369-B0AB-8EB3C663B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96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0" name="Freeform 20">
                <a:extLst>
                  <a:ext uri="{FF2B5EF4-FFF2-40B4-BE49-F238E27FC236}">
                    <a16:creationId xmlns:a16="http://schemas.microsoft.com/office/drawing/2014/main" id="{EA361A40-3961-4026-8F81-3E8F06D43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4096" y="-619125"/>
                <a:ext cx="15875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3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2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1" name="Freeform 21">
                <a:extLst>
                  <a:ext uri="{FF2B5EF4-FFF2-40B4-BE49-F238E27FC236}">
                    <a16:creationId xmlns:a16="http://schemas.microsoft.com/office/drawing/2014/main" id="{729AC192-89EB-4483-91E1-4FE2A78DF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421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1 w 43"/>
                  <a:gd name="T3" fmla="*/ 43 h 43"/>
                  <a:gd name="T4" fmla="*/ 21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1 w 43"/>
                  <a:gd name="T11" fmla="*/ 0 h 43"/>
                  <a:gd name="T12" fmla="*/ 21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3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9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3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2" name="Freeform 22">
                <a:extLst>
                  <a:ext uri="{FF2B5EF4-FFF2-40B4-BE49-F238E27FC236}">
                    <a16:creationId xmlns:a16="http://schemas.microsoft.com/office/drawing/2014/main" id="{512D9C7B-2726-4445-94D5-7FF8F3E16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121" y="-619125"/>
                <a:ext cx="14288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3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3" name="Freeform 23">
                <a:extLst>
                  <a:ext uri="{FF2B5EF4-FFF2-40B4-BE49-F238E27FC236}">
                    <a16:creationId xmlns:a16="http://schemas.microsoft.com/office/drawing/2014/main" id="{E690E8F7-E4BF-49C4-B83A-1EED5749C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008" y="-330200"/>
                <a:ext cx="146050" cy="0"/>
              </a:xfrm>
              <a:custGeom>
                <a:avLst/>
                <a:gdLst>
                  <a:gd name="T0" fmla="*/ 0 w 92"/>
                  <a:gd name="T1" fmla="*/ 92 w 92"/>
                  <a:gd name="T2" fmla="*/ 0 w 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2">
                    <a:moveTo>
                      <a:pt x="0" y="0"/>
                    </a:moveTo>
                    <a:lnTo>
                      <a:pt x="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4" name="Line 24">
                <a:extLst>
                  <a:ext uri="{FF2B5EF4-FFF2-40B4-BE49-F238E27FC236}">
                    <a16:creationId xmlns:a16="http://schemas.microsoft.com/office/drawing/2014/main" id="{1ACFE220-BCA7-4FAA-888D-32C2A9EA5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008" y="-330200"/>
                <a:ext cx="14605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5" name="Freeform 25">
                <a:extLst>
                  <a:ext uri="{FF2B5EF4-FFF2-40B4-BE49-F238E27FC236}">
                    <a16:creationId xmlns:a16="http://schemas.microsoft.com/office/drawing/2014/main" id="{CCE7D4CB-6931-477D-82D5-1CFC78F86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896" y="-341312"/>
                <a:ext cx="168275" cy="22225"/>
              </a:xfrm>
              <a:custGeom>
                <a:avLst/>
                <a:gdLst>
                  <a:gd name="T0" fmla="*/ 170 w 182"/>
                  <a:gd name="T1" fmla="*/ 24 h 24"/>
                  <a:gd name="T2" fmla="*/ 12 w 182"/>
                  <a:gd name="T3" fmla="*/ 24 h 24"/>
                  <a:gd name="T4" fmla="*/ 0 w 182"/>
                  <a:gd name="T5" fmla="*/ 12 h 24"/>
                  <a:gd name="T6" fmla="*/ 12 w 182"/>
                  <a:gd name="T7" fmla="*/ 0 h 24"/>
                  <a:gd name="T8" fmla="*/ 170 w 182"/>
                  <a:gd name="T9" fmla="*/ 0 h 24"/>
                  <a:gd name="T10" fmla="*/ 182 w 182"/>
                  <a:gd name="T11" fmla="*/ 12 h 24"/>
                  <a:gd name="T12" fmla="*/ 170 w 182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4">
                    <a:moveTo>
                      <a:pt x="170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6" y="0"/>
                      <a:pt x="182" y="5"/>
                      <a:pt x="182" y="12"/>
                    </a:cubicBezTo>
                    <a:cubicBezTo>
                      <a:pt x="182" y="19"/>
                      <a:pt x="176" y="24"/>
                      <a:pt x="17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 dirty="0"/>
              </a:p>
            </p:txBody>
          </p:sp>
          <p:sp>
            <p:nvSpPr>
              <p:cNvPr id="146" name="Freeform 26">
                <a:extLst>
                  <a:ext uri="{FF2B5EF4-FFF2-40B4-BE49-F238E27FC236}">
                    <a16:creationId xmlns:a16="http://schemas.microsoft.com/office/drawing/2014/main" id="{999AEA40-FDBC-45BD-8263-E3365243B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883" y="-484187"/>
                <a:ext cx="130175" cy="112713"/>
              </a:xfrm>
              <a:custGeom>
                <a:avLst/>
                <a:gdLst>
                  <a:gd name="T0" fmla="*/ 57 w 142"/>
                  <a:gd name="T1" fmla="*/ 121 h 121"/>
                  <a:gd name="T2" fmla="*/ 57 w 142"/>
                  <a:gd name="T3" fmla="*/ 121 h 121"/>
                  <a:gd name="T4" fmla="*/ 46 w 142"/>
                  <a:gd name="T5" fmla="*/ 115 h 121"/>
                  <a:gd name="T6" fmla="*/ 5 w 142"/>
                  <a:gd name="T7" fmla="*/ 60 h 121"/>
                  <a:gd name="T8" fmla="*/ 8 w 142"/>
                  <a:gd name="T9" fmla="*/ 40 h 121"/>
                  <a:gd name="T10" fmla="*/ 27 w 142"/>
                  <a:gd name="T11" fmla="*/ 43 h 121"/>
                  <a:gd name="T12" fmla="*/ 57 w 142"/>
                  <a:gd name="T13" fmla="*/ 84 h 121"/>
                  <a:gd name="T14" fmla="*/ 115 w 142"/>
                  <a:gd name="T15" fmla="*/ 8 h 121"/>
                  <a:gd name="T16" fmla="*/ 135 w 142"/>
                  <a:gd name="T17" fmla="*/ 5 h 121"/>
                  <a:gd name="T18" fmla="*/ 138 w 142"/>
                  <a:gd name="T19" fmla="*/ 25 h 121"/>
                  <a:gd name="T20" fmla="*/ 68 w 142"/>
                  <a:gd name="T21" fmla="*/ 116 h 121"/>
                  <a:gd name="T22" fmla="*/ 57 w 142"/>
                  <a:gd name="T2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21">
                    <a:moveTo>
                      <a:pt x="57" y="121"/>
                    </a:moveTo>
                    <a:cubicBezTo>
                      <a:pt x="57" y="121"/>
                      <a:pt x="57" y="121"/>
                      <a:pt x="57" y="121"/>
                    </a:cubicBezTo>
                    <a:cubicBezTo>
                      <a:pt x="53" y="121"/>
                      <a:pt x="48" y="119"/>
                      <a:pt x="46" y="115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53"/>
                      <a:pt x="1" y="45"/>
                      <a:pt x="8" y="40"/>
                    </a:cubicBezTo>
                    <a:cubicBezTo>
                      <a:pt x="14" y="35"/>
                      <a:pt x="23" y="37"/>
                      <a:pt x="27" y="43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20" y="1"/>
                      <a:pt x="129" y="0"/>
                      <a:pt x="135" y="5"/>
                    </a:cubicBezTo>
                    <a:cubicBezTo>
                      <a:pt x="141" y="10"/>
                      <a:pt x="142" y="18"/>
                      <a:pt x="138" y="25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6" y="119"/>
                      <a:pt x="61" y="121"/>
                      <a:pt x="57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5AE2470-76F9-4A9D-9D9E-915732F41E75}"/>
              </a:ext>
            </a:extLst>
          </p:cNvPr>
          <p:cNvGrpSpPr/>
          <p:nvPr/>
        </p:nvGrpSpPr>
        <p:grpSpPr>
          <a:xfrm>
            <a:off x="6622712" y="2430635"/>
            <a:ext cx="274737" cy="327620"/>
            <a:chOff x="6579169" y="2430635"/>
            <a:chExt cx="274737" cy="327620"/>
          </a:xfrm>
        </p:grpSpPr>
        <p:sp>
          <p:nvSpPr>
            <p:cNvPr id="152" name="Freeform 5">
              <a:extLst>
                <a:ext uri="{FF2B5EF4-FFF2-40B4-BE49-F238E27FC236}">
                  <a16:creationId xmlns:a16="http://schemas.microsoft.com/office/drawing/2014/main" id="{D7E979A2-1FCB-4AAD-B248-B12EFF7984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9169" y="2430635"/>
              <a:ext cx="274737" cy="327620"/>
            </a:xfrm>
            <a:custGeom>
              <a:avLst/>
              <a:gdLst>
                <a:gd name="T0" fmla="*/ 337 w 367"/>
                <a:gd name="T1" fmla="*/ 434 h 434"/>
                <a:gd name="T2" fmla="*/ 31 w 367"/>
                <a:gd name="T3" fmla="*/ 434 h 434"/>
                <a:gd name="T4" fmla="*/ 0 w 367"/>
                <a:gd name="T5" fmla="*/ 403 h 434"/>
                <a:gd name="T6" fmla="*/ 0 w 367"/>
                <a:gd name="T7" fmla="*/ 31 h 434"/>
                <a:gd name="T8" fmla="*/ 31 w 367"/>
                <a:gd name="T9" fmla="*/ 0 h 434"/>
                <a:gd name="T10" fmla="*/ 337 w 367"/>
                <a:gd name="T11" fmla="*/ 0 h 434"/>
                <a:gd name="T12" fmla="*/ 367 w 367"/>
                <a:gd name="T13" fmla="*/ 31 h 434"/>
                <a:gd name="T14" fmla="*/ 367 w 367"/>
                <a:gd name="T15" fmla="*/ 403 h 434"/>
                <a:gd name="T16" fmla="*/ 337 w 367"/>
                <a:gd name="T17" fmla="*/ 434 h 434"/>
                <a:gd name="T18" fmla="*/ 31 w 367"/>
                <a:gd name="T19" fmla="*/ 28 h 434"/>
                <a:gd name="T20" fmla="*/ 28 w 367"/>
                <a:gd name="T21" fmla="*/ 31 h 434"/>
                <a:gd name="T22" fmla="*/ 28 w 367"/>
                <a:gd name="T23" fmla="*/ 403 h 434"/>
                <a:gd name="T24" fmla="*/ 31 w 367"/>
                <a:gd name="T25" fmla="*/ 406 h 434"/>
                <a:gd name="T26" fmla="*/ 337 w 367"/>
                <a:gd name="T27" fmla="*/ 406 h 434"/>
                <a:gd name="T28" fmla="*/ 339 w 367"/>
                <a:gd name="T29" fmla="*/ 403 h 434"/>
                <a:gd name="T30" fmla="*/ 339 w 367"/>
                <a:gd name="T31" fmla="*/ 31 h 434"/>
                <a:gd name="T32" fmla="*/ 337 w 367"/>
                <a:gd name="T33" fmla="*/ 28 h 434"/>
                <a:gd name="T34" fmla="*/ 31 w 367"/>
                <a:gd name="T35" fmla="*/ 2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7" h="434">
                  <a:moveTo>
                    <a:pt x="337" y="434"/>
                  </a:moveTo>
                  <a:cubicBezTo>
                    <a:pt x="31" y="434"/>
                    <a:pt x="31" y="434"/>
                    <a:pt x="31" y="434"/>
                  </a:cubicBezTo>
                  <a:cubicBezTo>
                    <a:pt x="14" y="434"/>
                    <a:pt x="0" y="420"/>
                    <a:pt x="0" y="40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54" y="0"/>
                    <a:pt x="367" y="14"/>
                    <a:pt x="367" y="31"/>
                  </a:cubicBezTo>
                  <a:cubicBezTo>
                    <a:pt x="367" y="403"/>
                    <a:pt x="367" y="403"/>
                    <a:pt x="367" y="403"/>
                  </a:cubicBezTo>
                  <a:cubicBezTo>
                    <a:pt x="367" y="420"/>
                    <a:pt x="354" y="434"/>
                    <a:pt x="337" y="434"/>
                  </a:cubicBezTo>
                  <a:close/>
                  <a:moveTo>
                    <a:pt x="31" y="28"/>
                  </a:moveTo>
                  <a:cubicBezTo>
                    <a:pt x="30" y="28"/>
                    <a:pt x="28" y="30"/>
                    <a:pt x="28" y="31"/>
                  </a:cubicBezTo>
                  <a:cubicBezTo>
                    <a:pt x="28" y="403"/>
                    <a:pt x="28" y="403"/>
                    <a:pt x="28" y="403"/>
                  </a:cubicBezTo>
                  <a:cubicBezTo>
                    <a:pt x="28" y="405"/>
                    <a:pt x="30" y="406"/>
                    <a:pt x="31" y="406"/>
                  </a:cubicBezTo>
                  <a:cubicBezTo>
                    <a:pt x="337" y="406"/>
                    <a:pt x="337" y="406"/>
                    <a:pt x="337" y="406"/>
                  </a:cubicBezTo>
                  <a:cubicBezTo>
                    <a:pt x="338" y="406"/>
                    <a:pt x="339" y="405"/>
                    <a:pt x="339" y="403"/>
                  </a:cubicBezTo>
                  <a:cubicBezTo>
                    <a:pt x="339" y="31"/>
                    <a:pt x="339" y="31"/>
                    <a:pt x="339" y="31"/>
                  </a:cubicBezTo>
                  <a:cubicBezTo>
                    <a:pt x="339" y="30"/>
                    <a:pt x="338" y="28"/>
                    <a:pt x="337" y="28"/>
                  </a:cubicBezTo>
                  <a:lnTo>
                    <a:pt x="31" y="28"/>
                  </a:ln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9EEE5660-E36A-43F3-B3E4-AE2C961D7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71" y="2469330"/>
              <a:ext cx="32246" cy="32246"/>
            </a:xfrm>
            <a:custGeom>
              <a:avLst/>
              <a:gdLst>
                <a:gd name="T0" fmla="*/ 43 w 43"/>
                <a:gd name="T1" fmla="*/ 21 h 43"/>
                <a:gd name="T2" fmla="*/ 22 w 43"/>
                <a:gd name="T3" fmla="*/ 43 h 43"/>
                <a:gd name="T4" fmla="*/ 22 w 43"/>
                <a:gd name="T5" fmla="*/ 43 h 43"/>
                <a:gd name="T6" fmla="*/ 0 w 43"/>
                <a:gd name="T7" fmla="*/ 21 h 43"/>
                <a:gd name="T8" fmla="*/ 0 w 43"/>
                <a:gd name="T9" fmla="*/ 21 h 43"/>
                <a:gd name="T10" fmla="*/ 22 w 43"/>
                <a:gd name="T11" fmla="*/ 0 h 43"/>
                <a:gd name="T12" fmla="*/ 22 w 43"/>
                <a:gd name="T13" fmla="*/ 0 h 43"/>
                <a:gd name="T14" fmla="*/ 43 w 43"/>
                <a:gd name="T1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3">
                  <a:moveTo>
                    <a:pt x="43" y="21"/>
                  </a:moveTo>
                  <a:cubicBezTo>
                    <a:pt x="43" y="33"/>
                    <a:pt x="34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0" y="43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3" y="10"/>
                    <a:pt x="43" y="21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id="{880F282C-5518-4350-AA92-1188ED9BD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690" y="2442243"/>
              <a:ext cx="11609" cy="49014"/>
            </a:xfrm>
            <a:custGeom>
              <a:avLst/>
              <a:gdLst>
                <a:gd name="T0" fmla="*/ 9 w 17"/>
                <a:gd name="T1" fmla="*/ 66 h 66"/>
                <a:gd name="T2" fmla="*/ 0 w 17"/>
                <a:gd name="T3" fmla="*/ 57 h 66"/>
                <a:gd name="T4" fmla="*/ 0 w 17"/>
                <a:gd name="T5" fmla="*/ 9 h 66"/>
                <a:gd name="T6" fmla="*/ 9 w 17"/>
                <a:gd name="T7" fmla="*/ 0 h 66"/>
                <a:gd name="T8" fmla="*/ 17 w 17"/>
                <a:gd name="T9" fmla="*/ 9 h 66"/>
                <a:gd name="T10" fmla="*/ 17 w 17"/>
                <a:gd name="T11" fmla="*/ 57 h 66"/>
                <a:gd name="T12" fmla="*/ 9 w 17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66">
                  <a:moveTo>
                    <a:pt x="9" y="66"/>
                  </a:moveTo>
                  <a:cubicBezTo>
                    <a:pt x="4" y="66"/>
                    <a:pt x="0" y="62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62"/>
                    <a:pt x="13" y="66"/>
                    <a:pt x="9" y="66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B01C7619-36DF-4E2B-89EE-0A7BD4D61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0414" y="2469330"/>
              <a:ext cx="32246" cy="32246"/>
            </a:xfrm>
            <a:custGeom>
              <a:avLst/>
              <a:gdLst>
                <a:gd name="T0" fmla="*/ 43 w 43"/>
                <a:gd name="T1" fmla="*/ 21 h 43"/>
                <a:gd name="T2" fmla="*/ 22 w 43"/>
                <a:gd name="T3" fmla="*/ 43 h 43"/>
                <a:gd name="T4" fmla="*/ 22 w 43"/>
                <a:gd name="T5" fmla="*/ 43 h 43"/>
                <a:gd name="T6" fmla="*/ 0 w 43"/>
                <a:gd name="T7" fmla="*/ 21 h 43"/>
                <a:gd name="T8" fmla="*/ 0 w 43"/>
                <a:gd name="T9" fmla="*/ 21 h 43"/>
                <a:gd name="T10" fmla="*/ 22 w 43"/>
                <a:gd name="T11" fmla="*/ 0 h 43"/>
                <a:gd name="T12" fmla="*/ 22 w 43"/>
                <a:gd name="T13" fmla="*/ 0 h 43"/>
                <a:gd name="T14" fmla="*/ 43 w 43"/>
                <a:gd name="T1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3">
                  <a:moveTo>
                    <a:pt x="43" y="21"/>
                  </a:moveTo>
                  <a:cubicBezTo>
                    <a:pt x="43" y="33"/>
                    <a:pt x="34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0" y="43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3" y="10"/>
                    <a:pt x="43" y="21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56" name="Freeform 9">
              <a:extLst>
                <a:ext uri="{FF2B5EF4-FFF2-40B4-BE49-F238E27FC236}">
                  <a16:creationId xmlns:a16="http://schemas.microsoft.com/office/drawing/2014/main" id="{6300ED81-52ED-4E41-A3B3-89B834A6E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733" y="2442243"/>
              <a:ext cx="12898" cy="49014"/>
            </a:xfrm>
            <a:custGeom>
              <a:avLst/>
              <a:gdLst>
                <a:gd name="T0" fmla="*/ 8 w 16"/>
                <a:gd name="T1" fmla="*/ 66 h 66"/>
                <a:gd name="T2" fmla="*/ 0 w 16"/>
                <a:gd name="T3" fmla="*/ 57 h 66"/>
                <a:gd name="T4" fmla="*/ 0 w 16"/>
                <a:gd name="T5" fmla="*/ 9 h 66"/>
                <a:gd name="T6" fmla="*/ 8 w 16"/>
                <a:gd name="T7" fmla="*/ 0 h 66"/>
                <a:gd name="T8" fmla="*/ 16 w 16"/>
                <a:gd name="T9" fmla="*/ 9 h 66"/>
                <a:gd name="T10" fmla="*/ 16 w 16"/>
                <a:gd name="T11" fmla="*/ 57 h 66"/>
                <a:gd name="T12" fmla="*/ 8 w 16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6">
                  <a:moveTo>
                    <a:pt x="8" y="66"/>
                  </a:moveTo>
                  <a:cubicBezTo>
                    <a:pt x="3" y="66"/>
                    <a:pt x="0" y="62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9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6" y="62"/>
                    <a:pt x="12" y="66"/>
                    <a:pt x="8" y="66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57" name="Freeform 10">
              <a:extLst>
                <a:ext uri="{FF2B5EF4-FFF2-40B4-BE49-F238E27FC236}">
                  <a16:creationId xmlns:a16="http://schemas.microsoft.com/office/drawing/2014/main" id="{E46D446F-AD21-4751-A4B0-5F9A343FD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747" y="2469330"/>
              <a:ext cx="32246" cy="32246"/>
            </a:xfrm>
            <a:custGeom>
              <a:avLst/>
              <a:gdLst>
                <a:gd name="T0" fmla="*/ 43 w 43"/>
                <a:gd name="T1" fmla="*/ 21 h 43"/>
                <a:gd name="T2" fmla="*/ 21 w 43"/>
                <a:gd name="T3" fmla="*/ 43 h 43"/>
                <a:gd name="T4" fmla="*/ 21 w 43"/>
                <a:gd name="T5" fmla="*/ 43 h 43"/>
                <a:gd name="T6" fmla="*/ 0 w 43"/>
                <a:gd name="T7" fmla="*/ 21 h 43"/>
                <a:gd name="T8" fmla="*/ 0 w 43"/>
                <a:gd name="T9" fmla="*/ 21 h 43"/>
                <a:gd name="T10" fmla="*/ 21 w 43"/>
                <a:gd name="T11" fmla="*/ 0 h 43"/>
                <a:gd name="T12" fmla="*/ 21 w 43"/>
                <a:gd name="T13" fmla="*/ 0 h 43"/>
                <a:gd name="T14" fmla="*/ 43 w 43"/>
                <a:gd name="T1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3">
                  <a:moveTo>
                    <a:pt x="43" y="21"/>
                  </a:moveTo>
                  <a:cubicBezTo>
                    <a:pt x="43" y="33"/>
                    <a:pt x="33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9" y="43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0"/>
                    <a:pt x="43" y="10"/>
                    <a:pt x="43" y="21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58" name="Freeform 11">
              <a:extLst>
                <a:ext uri="{FF2B5EF4-FFF2-40B4-BE49-F238E27FC236}">
                  <a16:creationId xmlns:a16="http://schemas.microsoft.com/office/drawing/2014/main" id="{789BF9EB-57E3-4319-AD50-6EE6B5104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0066" y="2442243"/>
              <a:ext cx="11609" cy="49014"/>
            </a:xfrm>
            <a:custGeom>
              <a:avLst/>
              <a:gdLst>
                <a:gd name="T0" fmla="*/ 8 w 16"/>
                <a:gd name="T1" fmla="*/ 66 h 66"/>
                <a:gd name="T2" fmla="*/ 0 w 16"/>
                <a:gd name="T3" fmla="*/ 57 h 66"/>
                <a:gd name="T4" fmla="*/ 0 w 16"/>
                <a:gd name="T5" fmla="*/ 9 h 66"/>
                <a:gd name="T6" fmla="*/ 8 w 16"/>
                <a:gd name="T7" fmla="*/ 0 h 66"/>
                <a:gd name="T8" fmla="*/ 16 w 16"/>
                <a:gd name="T9" fmla="*/ 9 h 66"/>
                <a:gd name="T10" fmla="*/ 16 w 16"/>
                <a:gd name="T11" fmla="*/ 57 h 66"/>
                <a:gd name="T12" fmla="*/ 8 w 16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6">
                  <a:moveTo>
                    <a:pt x="8" y="66"/>
                  </a:moveTo>
                  <a:cubicBezTo>
                    <a:pt x="4" y="66"/>
                    <a:pt x="0" y="62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6" y="62"/>
                    <a:pt x="13" y="66"/>
                    <a:pt x="8" y="66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DCAB6E10-E83B-4ACC-BA3A-58AA9EEBF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849" y="2676995"/>
              <a:ext cx="118666" cy="0"/>
            </a:xfrm>
            <a:custGeom>
              <a:avLst/>
              <a:gdLst>
                <a:gd name="T0" fmla="*/ 0 w 92"/>
                <a:gd name="T1" fmla="*/ 92 w 92"/>
                <a:gd name="T2" fmla="*/ 0 w 9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2">
                  <a:moveTo>
                    <a:pt x="0" y="0"/>
                  </a:moveTo>
                  <a:lnTo>
                    <a:pt x="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60" name="Line 13">
              <a:extLst>
                <a:ext uri="{FF2B5EF4-FFF2-40B4-BE49-F238E27FC236}">
                  <a16:creationId xmlns:a16="http://schemas.microsoft.com/office/drawing/2014/main" id="{D4B4838D-860E-4575-9320-E8FD42048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7849" y="2676995"/>
              <a:ext cx="118666" cy="0"/>
            </a:xfrm>
            <a:prstGeom prst="line">
              <a:avLst/>
            </a:pr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F25E089C-B491-4406-B9CF-254EE41B9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21" y="2667966"/>
              <a:ext cx="136723" cy="18058"/>
            </a:xfrm>
            <a:custGeom>
              <a:avLst/>
              <a:gdLst>
                <a:gd name="T0" fmla="*/ 170 w 182"/>
                <a:gd name="T1" fmla="*/ 24 h 24"/>
                <a:gd name="T2" fmla="*/ 12 w 182"/>
                <a:gd name="T3" fmla="*/ 24 h 24"/>
                <a:gd name="T4" fmla="*/ 0 w 182"/>
                <a:gd name="T5" fmla="*/ 12 h 24"/>
                <a:gd name="T6" fmla="*/ 12 w 182"/>
                <a:gd name="T7" fmla="*/ 0 h 24"/>
                <a:gd name="T8" fmla="*/ 170 w 182"/>
                <a:gd name="T9" fmla="*/ 0 h 24"/>
                <a:gd name="T10" fmla="*/ 182 w 182"/>
                <a:gd name="T11" fmla="*/ 12 h 24"/>
                <a:gd name="T12" fmla="*/ 170 w 18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24">
                  <a:moveTo>
                    <a:pt x="170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6" y="0"/>
                    <a:pt x="182" y="5"/>
                    <a:pt x="182" y="12"/>
                  </a:cubicBezTo>
                  <a:cubicBezTo>
                    <a:pt x="182" y="19"/>
                    <a:pt x="176" y="24"/>
                    <a:pt x="170" y="24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62" name="Freeform 15">
              <a:extLst>
                <a:ext uri="{FF2B5EF4-FFF2-40B4-BE49-F238E27FC236}">
                  <a16:creationId xmlns:a16="http://schemas.microsoft.com/office/drawing/2014/main" id="{3F816BB6-F3C9-46A3-8ACD-1526E1C6F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747" y="2551880"/>
              <a:ext cx="105767" cy="91579"/>
            </a:xfrm>
            <a:custGeom>
              <a:avLst/>
              <a:gdLst>
                <a:gd name="T0" fmla="*/ 57 w 142"/>
                <a:gd name="T1" fmla="*/ 121 h 121"/>
                <a:gd name="T2" fmla="*/ 57 w 142"/>
                <a:gd name="T3" fmla="*/ 121 h 121"/>
                <a:gd name="T4" fmla="*/ 46 w 142"/>
                <a:gd name="T5" fmla="*/ 115 h 121"/>
                <a:gd name="T6" fmla="*/ 5 w 142"/>
                <a:gd name="T7" fmla="*/ 60 h 121"/>
                <a:gd name="T8" fmla="*/ 8 w 142"/>
                <a:gd name="T9" fmla="*/ 40 h 121"/>
                <a:gd name="T10" fmla="*/ 27 w 142"/>
                <a:gd name="T11" fmla="*/ 43 h 121"/>
                <a:gd name="T12" fmla="*/ 57 w 142"/>
                <a:gd name="T13" fmla="*/ 84 h 121"/>
                <a:gd name="T14" fmla="*/ 115 w 142"/>
                <a:gd name="T15" fmla="*/ 8 h 121"/>
                <a:gd name="T16" fmla="*/ 135 w 142"/>
                <a:gd name="T17" fmla="*/ 5 h 121"/>
                <a:gd name="T18" fmla="*/ 138 w 142"/>
                <a:gd name="T19" fmla="*/ 25 h 121"/>
                <a:gd name="T20" fmla="*/ 68 w 142"/>
                <a:gd name="T21" fmla="*/ 116 h 121"/>
                <a:gd name="T22" fmla="*/ 57 w 142"/>
                <a:gd name="T2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121">
                  <a:moveTo>
                    <a:pt x="57" y="121"/>
                  </a:moveTo>
                  <a:cubicBezTo>
                    <a:pt x="57" y="121"/>
                    <a:pt x="57" y="121"/>
                    <a:pt x="57" y="121"/>
                  </a:cubicBezTo>
                  <a:cubicBezTo>
                    <a:pt x="53" y="121"/>
                    <a:pt x="48" y="119"/>
                    <a:pt x="46" y="115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0" y="53"/>
                    <a:pt x="1" y="45"/>
                    <a:pt x="8" y="40"/>
                  </a:cubicBezTo>
                  <a:cubicBezTo>
                    <a:pt x="14" y="35"/>
                    <a:pt x="23" y="37"/>
                    <a:pt x="27" y="4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20" y="1"/>
                    <a:pt x="129" y="0"/>
                    <a:pt x="135" y="5"/>
                  </a:cubicBezTo>
                  <a:cubicBezTo>
                    <a:pt x="141" y="10"/>
                    <a:pt x="142" y="18"/>
                    <a:pt x="138" y="25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6" y="119"/>
                    <a:pt x="61" y="121"/>
                    <a:pt x="57" y="121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63" name="Freeform 16">
              <a:extLst>
                <a:ext uri="{FF2B5EF4-FFF2-40B4-BE49-F238E27FC236}">
                  <a16:creationId xmlns:a16="http://schemas.microsoft.com/office/drawing/2014/main" id="{46B92036-1781-411D-9048-735FC95F01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9169" y="2430635"/>
              <a:ext cx="274737" cy="327620"/>
            </a:xfrm>
            <a:custGeom>
              <a:avLst/>
              <a:gdLst>
                <a:gd name="T0" fmla="*/ 337 w 367"/>
                <a:gd name="T1" fmla="*/ 434 h 434"/>
                <a:gd name="T2" fmla="*/ 31 w 367"/>
                <a:gd name="T3" fmla="*/ 434 h 434"/>
                <a:gd name="T4" fmla="*/ 0 w 367"/>
                <a:gd name="T5" fmla="*/ 403 h 434"/>
                <a:gd name="T6" fmla="*/ 0 w 367"/>
                <a:gd name="T7" fmla="*/ 31 h 434"/>
                <a:gd name="T8" fmla="*/ 31 w 367"/>
                <a:gd name="T9" fmla="*/ 0 h 434"/>
                <a:gd name="T10" fmla="*/ 337 w 367"/>
                <a:gd name="T11" fmla="*/ 0 h 434"/>
                <a:gd name="T12" fmla="*/ 367 w 367"/>
                <a:gd name="T13" fmla="*/ 31 h 434"/>
                <a:gd name="T14" fmla="*/ 367 w 367"/>
                <a:gd name="T15" fmla="*/ 403 h 434"/>
                <a:gd name="T16" fmla="*/ 337 w 367"/>
                <a:gd name="T17" fmla="*/ 434 h 434"/>
                <a:gd name="T18" fmla="*/ 31 w 367"/>
                <a:gd name="T19" fmla="*/ 28 h 434"/>
                <a:gd name="T20" fmla="*/ 28 w 367"/>
                <a:gd name="T21" fmla="*/ 31 h 434"/>
                <a:gd name="T22" fmla="*/ 28 w 367"/>
                <a:gd name="T23" fmla="*/ 403 h 434"/>
                <a:gd name="T24" fmla="*/ 31 w 367"/>
                <a:gd name="T25" fmla="*/ 406 h 434"/>
                <a:gd name="T26" fmla="*/ 337 w 367"/>
                <a:gd name="T27" fmla="*/ 406 h 434"/>
                <a:gd name="T28" fmla="*/ 339 w 367"/>
                <a:gd name="T29" fmla="*/ 403 h 434"/>
                <a:gd name="T30" fmla="*/ 339 w 367"/>
                <a:gd name="T31" fmla="*/ 31 h 434"/>
                <a:gd name="T32" fmla="*/ 337 w 367"/>
                <a:gd name="T33" fmla="*/ 28 h 434"/>
                <a:gd name="T34" fmla="*/ 31 w 367"/>
                <a:gd name="T35" fmla="*/ 2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7" h="434">
                  <a:moveTo>
                    <a:pt x="337" y="434"/>
                  </a:moveTo>
                  <a:cubicBezTo>
                    <a:pt x="31" y="434"/>
                    <a:pt x="31" y="434"/>
                    <a:pt x="31" y="434"/>
                  </a:cubicBezTo>
                  <a:cubicBezTo>
                    <a:pt x="14" y="434"/>
                    <a:pt x="0" y="420"/>
                    <a:pt x="0" y="40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54" y="0"/>
                    <a:pt x="367" y="14"/>
                    <a:pt x="367" y="31"/>
                  </a:cubicBezTo>
                  <a:cubicBezTo>
                    <a:pt x="367" y="403"/>
                    <a:pt x="367" y="403"/>
                    <a:pt x="367" y="403"/>
                  </a:cubicBezTo>
                  <a:cubicBezTo>
                    <a:pt x="367" y="420"/>
                    <a:pt x="354" y="434"/>
                    <a:pt x="337" y="434"/>
                  </a:cubicBezTo>
                  <a:close/>
                  <a:moveTo>
                    <a:pt x="31" y="28"/>
                  </a:moveTo>
                  <a:cubicBezTo>
                    <a:pt x="30" y="28"/>
                    <a:pt x="28" y="30"/>
                    <a:pt x="28" y="31"/>
                  </a:cubicBezTo>
                  <a:cubicBezTo>
                    <a:pt x="28" y="403"/>
                    <a:pt x="28" y="403"/>
                    <a:pt x="28" y="403"/>
                  </a:cubicBezTo>
                  <a:cubicBezTo>
                    <a:pt x="28" y="405"/>
                    <a:pt x="30" y="406"/>
                    <a:pt x="31" y="406"/>
                  </a:cubicBezTo>
                  <a:cubicBezTo>
                    <a:pt x="337" y="406"/>
                    <a:pt x="337" y="406"/>
                    <a:pt x="337" y="406"/>
                  </a:cubicBezTo>
                  <a:cubicBezTo>
                    <a:pt x="338" y="406"/>
                    <a:pt x="339" y="405"/>
                    <a:pt x="339" y="403"/>
                  </a:cubicBezTo>
                  <a:cubicBezTo>
                    <a:pt x="339" y="31"/>
                    <a:pt x="339" y="31"/>
                    <a:pt x="339" y="31"/>
                  </a:cubicBezTo>
                  <a:cubicBezTo>
                    <a:pt x="339" y="30"/>
                    <a:pt x="338" y="28"/>
                    <a:pt x="337" y="28"/>
                  </a:cubicBezTo>
                  <a:lnTo>
                    <a:pt x="31" y="28"/>
                  </a:ln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46B27635-275B-45C5-BBD8-72320DD46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371" y="2469330"/>
              <a:ext cx="32246" cy="32246"/>
            </a:xfrm>
            <a:custGeom>
              <a:avLst/>
              <a:gdLst>
                <a:gd name="T0" fmla="*/ 43 w 43"/>
                <a:gd name="T1" fmla="*/ 21 h 43"/>
                <a:gd name="T2" fmla="*/ 22 w 43"/>
                <a:gd name="T3" fmla="*/ 43 h 43"/>
                <a:gd name="T4" fmla="*/ 22 w 43"/>
                <a:gd name="T5" fmla="*/ 43 h 43"/>
                <a:gd name="T6" fmla="*/ 0 w 43"/>
                <a:gd name="T7" fmla="*/ 21 h 43"/>
                <a:gd name="T8" fmla="*/ 0 w 43"/>
                <a:gd name="T9" fmla="*/ 21 h 43"/>
                <a:gd name="T10" fmla="*/ 22 w 43"/>
                <a:gd name="T11" fmla="*/ 0 h 43"/>
                <a:gd name="T12" fmla="*/ 22 w 43"/>
                <a:gd name="T13" fmla="*/ 0 h 43"/>
                <a:gd name="T14" fmla="*/ 43 w 43"/>
                <a:gd name="T1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3">
                  <a:moveTo>
                    <a:pt x="43" y="21"/>
                  </a:moveTo>
                  <a:cubicBezTo>
                    <a:pt x="43" y="33"/>
                    <a:pt x="34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0" y="43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3" y="10"/>
                    <a:pt x="43" y="21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65" name="Freeform 18">
              <a:extLst>
                <a:ext uri="{FF2B5EF4-FFF2-40B4-BE49-F238E27FC236}">
                  <a16:creationId xmlns:a16="http://schemas.microsoft.com/office/drawing/2014/main" id="{5BBE4556-6524-47FE-B79D-B95C10E07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2690" y="2442243"/>
              <a:ext cx="11609" cy="49014"/>
            </a:xfrm>
            <a:custGeom>
              <a:avLst/>
              <a:gdLst>
                <a:gd name="T0" fmla="*/ 9 w 17"/>
                <a:gd name="T1" fmla="*/ 66 h 66"/>
                <a:gd name="T2" fmla="*/ 0 w 17"/>
                <a:gd name="T3" fmla="*/ 57 h 66"/>
                <a:gd name="T4" fmla="*/ 0 w 17"/>
                <a:gd name="T5" fmla="*/ 9 h 66"/>
                <a:gd name="T6" fmla="*/ 9 w 17"/>
                <a:gd name="T7" fmla="*/ 0 h 66"/>
                <a:gd name="T8" fmla="*/ 17 w 17"/>
                <a:gd name="T9" fmla="*/ 9 h 66"/>
                <a:gd name="T10" fmla="*/ 17 w 17"/>
                <a:gd name="T11" fmla="*/ 57 h 66"/>
                <a:gd name="T12" fmla="*/ 9 w 17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66">
                  <a:moveTo>
                    <a:pt x="9" y="66"/>
                  </a:moveTo>
                  <a:cubicBezTo>
                    <a:pt x="4" y="66"/>
                    <a:pt x="0" y="62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62"/>
                    <a:pt x="13" y="66"/>
                    <a:pt x="9" y="66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66" name="Freeform 19">
              <a:extLst>
                <a:ext uri="{FF2B5EF4-FFF2-40B4-BE49-F238E27FC236}">
                  <a16:creationId xmlns:a16="http://schemas.microsoft.com/office/drawing/2014/main" id="{64D10FEA-A2FA-4DBB-B423-E91A96F57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0414" y="2469330"/>
              <a:ext cx="32246" cy="32246"/>
            </a:xfrm>
            <a:custGeom>
              <a:avLst/>
              <a:gdLst>
                <a:gd name="T0" fmla="*/ 43 w 43"/>
                <a:gd name="T1" fmla="*/ 21 h 43"/>
                <a:gd name="T2" fmla="*/ 22 w 43"/>
                <a:gd name="T3" fmla="*/ 43 h 43"/>
                <a:gd name="T4" fmla="*/ 22 w 43"/>
                <a:gd name="T5" fmla="*/ 43 h 43"/>
                <a:gd name="T6" fmla="*/ 0 w 43"/>
                <a:gd name="T7" fmla="*/ 21 h 43"/>
                <a:gd name="T8" fmla="*/ 0 w 43"/>
                <a:gd name="T9" fmla="*/ 21 h 43"/>
                <a:gd name="T10" fmla="*/ 22 w 43"/>
                <a:gd name="T11" fmla="*/ 0 h 43"/>
                <a:gd name="T12" fmla="*/ 22 w 43"/>
                <a:gd name="T13" fmla="*/ 0 h 43"/>
                <a:gd name="T14" fmla="*/ 43 w 43"/>
                <a:gd name="T1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3">
                  <a:moveTo>
                    <a:pt x="43" y="21"/>
                  </a:moveTo>
                  <a:cubicBezTo>
                    <a:pt x="43" y="33"/>
                    <a:pt x="34" y="43"/>
                    <a:pt x="22" y="43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0" y="43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3" y="10"/>
                    <a:pt x="43" y="21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67" name="Freeform 20">
              <a:extLst>
                <a:ext uri="{FF2B5EF4-FFF2-40B4-BE49-F238E27FC236}">
                  <a16:creationId xmlns:a16="http://schemas.microsoft.com/office/drawing/2014/main" id="{49191023-3AAD-4AFD-B050-309572FE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733" y="2442243"/>
              <a:ext cx="12898" cy="49014"/>
            </a:xfrm>
            <a:custGeom>
              <a:avLst/>
              <a:gdLst>
                <a:gd name="T0" fmla="*/ 8 w 16"/>
                <a:gd name="T1" fmla="*/ 66 h 66"/>
                <a:gd name="T2" fmla="*/ 0 w 16"/>
                <a:gd name="T3" fmla="*/ 57 h 66"/>
                <a:gd name="T4" fmla="*/ 0 w 16"/>
                <a:gd name="T5" fmla="*/ 9 h 66"/>
                <a:gd name="T6" fmla="*/ 8 w 16"/>
                <a:gd name="T7" fmla="*/ 0 h 66"/>
                <a:gd name="T8" fmla="*/ 16 w 16"/>
                <a:gd name="T9" fmla="*/ 9 h 66"/>
                <a:gd name="T10" fmla="*/ 16 w 16"/>
                <a:gd name="T11" fmla="*/ 57 h 66"/>
                <a:gd name="T12" fmla="*/ 8 w 16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6">
                  <a:moveTo>
                    <a:pt x="8" y="66"/>
                  </a:moveTo>
                  <a:cubicBezTo>
                    <a:pt x="3" y="66"/>
                    <a:pt x="0" y="62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9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6" y="62"/>
                    <a:pt x="12" y="66"/>
                    <a:pt x="8" y="66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68" name="Freeform 21">
              <a:extLst>
                <a:ext uri="{FF2B5EF4-FFF2-40B4-BE49-F238E27FC236}">
                  <a16:creationId xmlns:a16="http://schemas.microsoft.com/office/drawing/2014/main" id="{C1355359-E24D-4DBF-8148-5514D4FE5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747" y="2469330"/>
              <a:ext cx="32246" cy="32246"/>
            </a:xfrm>
            <a:custGeom>
              <a:avLst/>
              <a:gdLst>
                <a:gd name="T0" fmla="*/ 43 w 43"/>
                <a:gd name="T1" fmla="*/ 21 h 43"/>
                <a:gd name="T2" fmla="*/ 21 w 43"/>
                <a:gd name="T3" fmla="*/ 43 h 43"/>
                <a:gd name="T4" fmla="*/ 21 w 43"/>
                <a:gd name="T5" fmla="*/ 43 h 43"/>
                <a:gd name="T6" fmla="*/ 0 w 43"/>
                <a:gd name="T7" fmla="*/ 21 h 43"/>
                <a:gd name="T8" fmla="*/ 0 w 43"/>
                <a:gd name="T9" fmla="*/ 21 h 43"/>
                <a:gd name="T10" fmla="*/ 21 w 43"/>
                <a:gd name="T11" fmla="*/ 0 h 43"/>
                <a:gd name="T12" fmla="*/ 21 w 43"/>
                <a:gd name="T13" fmla="*/ 0 h 43"/>
                <a:gd name="T14" fmla="*/ 43 w 43"/>
                <a:gd name="T15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3">
                  <a:moveTo>
                    <a:pt x="43" y="21"/>
                  </a:moveTo>
                  <a:cubicBezTo>
                    <a:pt x="43" y="33"/>
                    <a:pt x="33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9" y="43"/>
                    <a:pt x="0" y="33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3" y="0"/>
                    <a:pt x="43" y="10"/>
                    <a:pt x="43" y="21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69" name="Freeform 22">
              <a:extLst>
                <a:ext uri="{FF2B5EF4-FFF2-40B4-BE49-F238E27FC236}">
                  <a16:creationId xmlns:a16="http://schemas.microsoft.com/office/drawing/2014/main" id="{BB656BBB-91E0-499B-B549-D4F5400BF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0066" y="2442243"/>
              <a:ext cx="11609" cy="49014"/>
            </a:xfrm>
            <a:custGeom>
              <a:avLst/>
              <a:gdLst>
                <a:gd name="T0" fmla="*/ 8 w 16"/>
                <a:gd name="T1" fmla="*/ 66 h 66"/>
                <a:gd name="T2" fmla="*/ 0 w 16"/>
                <a:gd name="T3" fmla="*/ 57 h 66"/>
                <a:gd name="T4" fmla="*/ 0 w 16"/>
                <a:gd name="T5" fmla="*/ 9 h 66"/>
                <a:gd name="T6" fmla="*/ 8 w 16"/>
                <a:gd name="T7" fmla="*/ 0 h 66"/>
                <a:gd name="T8" fmla="*/ 16 w 16"/>
                <a:gd name="T9" fmla="*/ 9 h 66"/>
                <a:gd name="T10" fmla="*/ 16 w 16"/>
                <a:gd name="T11" fmla="*/ 57 h 66"/>
                <a:gd name="T12" fmla="*/ 8 w 16"/>
                <a:gd name="T13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66">
                  <a:moveTo>
                    <a:pt x="8" y="66"/>
                  </a:moveTo>
                  <a:cubicBezTo>
                    <a:pt x="4" y="66"/>
                    <a:pt x="0" y="62"/>
                    <a:pt x="0" y="5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57"/>
                    <a:pt x="16" y="57"/>
                    <a:pt x="16" y="57"/>
                  </a:cubicBezTo>
                  <a:cubicBezTo>
                    <a:pt x="16" y="62"/>
                    <a:pt x="13" y="66"/>
                    <a:pt x="8" y="66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70" name="Freeform 23">
              <a:extLst>
                <a:ext uri="{FF2B5EF4-FFF2-40B4-BE49-F238E27FC236}">
                  <a16:creationId xmlns:a16="http://schemas.microsoft.com/office/drawing/2014/main" id="{BD342369-B9E8-47BC-A457-E1CAA3657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849" y="2676995"/>
              <a:ext cx="118666" cy="0"/>
            </a:xfrm>
            <a:custGeom>
              <a:avLst/>
              <a:gdLst>
                <a:gd name="T0" fmla="*/ 0 w 92"/>
                <a:gd name="T1" fmla="*/ 92 w 92"/>
                <a:gd name="T2" fmla="*/ 0 w 9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2">
                  <a:moveTo>
                    <a:pt x="0" y="0"/>
                  </a:moveTo>
                  <a:lnTo>
                    <a:pt x="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71" name="Line 24">
              <a:extLst>
                <a:ext uri="{FF2B5EF4-FFF2-40B4-BE49-F238E27FC236}">
                  <a16:creationId xmlns:a16="http://schemas.microsoft.com/office/drawing/2014/main" id="{991EBD8E-8A9C-4E12-BC56-947666C3D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7849" y="2676995"/>
              <a:ext cx="118666" cy="0"/>
            </a:xfrm>
            <a:prstGeom prst="line">
              <a:avLst/>
            </a:pr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172" name="Freeform 25">
              <a:extLst>
                <a:ext uri="{FF2B5EF4-FFF2-40B4-BE49-F238E27FC236}">
                  <a16:creationId xmlns:a16="http://schemas.microsoft.com/office/drawing/2014/main" id="{56D019E4-6D1F-4854-BD28-C5F8F7048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8821" y="2667966"/>
              <a:ext cx="136723" cy="18058"/>
            </a:xfrm>
            <a:custGeom>
              <a:avLst/>
              <a:gdLst>
                <a:gd name="T0" fmla="*/ 170 w 182"/>
                <a:gd name="T1" fmla="*/ 24 h 24"/>
                <a:gd name="T2" fmla="*/ 12 w 182"/>
                <a:gd name="T3" fmla="*/ 24 h 24"/>
                <a:gd name="T4" fmla="*/ 0 w 182"/>
                <a:gd name="T5" fmla="*/ 12 h 24"/>
                <a:gd name="T6" fmla="*/ 12 w 182"/>
                <a:gd name="T7" fmla="*/ 0 h 24"/>
                <a:gd name="T8" fmla="*/ 170 w 182"/>
                <a:gd name="T9" fmla="*/ 0 h 24"/>
                <a:gd name="T10" fmla="*/ 182 w 182"/>
                <a:gd name="T11" fmla="*/ 12 h 24"/>
                <a:gd name="T12" fmla="*/ 170 w 182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24">
                  <a:moveTo>
                    <a:pt x="170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76" y="0"/>
                    <a:pt x="182" y="5"/>
                    <a:pt x="182" y="12"/>
                  </a:cubicBezTo>
                  <a:cubicBezTo>
                    <a:pt x="182" y="19"/>
                    <a:pt x="176" y="24"/>
                    <a:pt x="170" y="24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 dirty="0"/>
            </a:p>
          </p:txBody>
        </p:sp>
        <p:sp>
          <p:nvSpPr>
            <p:cNvPr id="173" name="Freeform 26">
              <a:extLst>
                <a:ext uri="{FF2B5EF4-FFF2-40B4-BE49-F238E27FC236}">
                  <a16:creationId xmlns:a16="http://schemas.microsoft.com/office/drawing/2014/main" id="{6E23A008-6C42-461B-89E5-238581258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747" y="2551880"/>
              <a:ext cx="105767" cy="91579"/>
            </a:xfrm>
            <a:custGeom>
              <a:avLst/>
              <a:gdLst>
                <a:gd name="T0" fmla="*/ 57 w 142"/>
                <a:gd name="T1" fmla="*/ 121 h 121"/>
                <a:gd name="T2" fmla="*/ 57 w 142"/>
                <a:gd name="T3" fmla="*/ 121 h 121"/>
                <a:gd name="T4" fmla="*/ 46 w 142"/>
                <a:gd name="T5" fmla="*/ 115 h 121"/>
                <a:gd name="T6" fmla="*/ 5 w 142"/>
                <a:gd name="T7" fmla="*/ 60 h 121"/>
                <a:gd name="T8" fmla="*/ 8 w 142"/>
                <a:gd name="T9" fmla="*/ 40 h 121"/>
                <a:gd name="T10" fmla="*/ 27 w 142"/>
                <a:gd name="T11" fmla="*/ 43 h 121"/>
                <a:gd name="T12" fmla="*/ 57 w 142"/>
                <a:gd name="T13" fmla="*/ 84 h 121"/>
                <a:gd name="T14" fmla="*/ 115 w 142"/>
                <a:gd name="T15" fmla="*/ 8 h 121"/>
                <a:gd name="T16" fmla="*/ 135 w 142"/>
                <a:gd name="T17" fmla="*/ 5 h 121"/>
                <a:gd name="T18" fmla="*/ 138 w 142"/>
                <a:gd name="T19" fmla="*/ 25 h 121"/>
                <a:gd name="T20" fmla="*/ 68 w 142"/>
                <a:gd name="T21" fmla="*/ 116 h 121"/>
                <a:gd name="T22" fmla="*/ 57 w 142"/>
                <a:gd name="T2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121">
                  <a:moveTo>
                    <a:pt x="57" y="121"/>
                  </a:moveTo>
                  <a:cubicBezTo>
                    <a:pt x="57" y="121"/>
                    <a:pt x="57" y="121"/>
                    <a:pt x="57" y="121"/>
                  </a:cubicBezTo>
                  <a:cubicBezTo>
                    <a:pt x="53" y="121"/>
                    <a:pt x="48" y="119"/>
                    <a:pt x="46" y="115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0" y="53"/>
                    <a:pt x="1" y="45"/>
                    <a:pt x="8" y="40"/>
                  </a:cubicBezTo>
                  <a:cubicBezTo>
                    <a:pt x="14" y="35"/>
                    <a:pt x="23" y="37"/>
                    <a:pt x="27" y="43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115" y="8"/>
                    <a:pt x="115" y="8"/>
                    <a:pt x="115" y="8"/>
                  </a:cubicBezTo>
                  <a:cubicBezTo>
                    <a:pt x="120" y="1"/>
                    <a:pt x="129" y="0"/>
                    <a:pt x="135" y="5"/>
                  </a:cubicBezTo>
                  <a:cubicBezTo>
                    <a:pt x="141" y="10"/>
                    <a:pt x="142" y="18"/>
                    <a:pt x="138" y="25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6" y="119"/>
                    <a:pt x="61" y="121"/>
                    <a:pt x="57" y="121"/>
                  </a:cubicBezTo>
                  <a:close/>
                </a:path>
              </a:pathLst>
            </a:custGeom>
            <a:solidFill>
              <a:srgbClr val="1A3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</p:grpSp>
      <p:sp>
        <p:nvSpPr>
          <p:cNvPr id="174" name="부제목 2">
            <a:extLst>
              <a:ext uri="{FF2B5EF4-FFF2-40B4-BE49-F238E27FC236}">
                <a16:creationId xmlns:a16="http://schemas.microsoft.com/office/drawing/2014/main" id="{67FC83B4-48E6-4A46-B51A-1B9907481CF6}"/>
              </a:ext>
            </a:extLst>
          </p:cNvPr>
          <p:cNvSpPr txBox="1">
            <a:spLocks/>
          </p:cNvSpPr>
          <p:nvPr/>
        </p:nvSpPr>
        <p:spPr>
          <a:xfrm>
            <a:off x="5401141" y="3351867"/>
            <a:ext cx="2685631" cy="364163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200" b="1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01</a:t>
            </a:r>
          </a:p>
        </p:txBody>
      </p:sp>
      <p:sp>
        <p:nvSpPr>
          <p:cNvPr id="175" name="부제목 2">
            <a:extLst>
              <a:ext uri="{FF2B5EF4-FFF2-40B4-BE49-F238E27FC236}">
                <a16:creationId xmlns:a16="http://schemas.microsoft.com/office/drawing/2014/main" id="{971718AC-A21B-4602-87A5-92BCE8DABFA0}"/>
              </a:ext>
            </a:extLst>
          </p:cNvPr>
          <p:cNvSpPr txBox="1">
            <a:spLocks/>
          </p:cNvSpPr>
          <p:nvPr/>
        </p:nvSpPr>
        <p:spPr>
          <a:xfrm>
            <a:off x="6476963" y="3808050"/>
            <a:ext cx="563745" cy="348557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  <a:endParaRPr lang="en-US" altLang="ko-KR" sz="1800" spc="-122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2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24343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01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62019E14-3E53-48BC-9E86-2AE65A080ABE}"/>
              </a:ext>
            </a:extLst>
          </p:cNvPr>
          <p:cNvSpPr>
            <a:spLocks/>
          </p:cNvSpPr>
          <p:nvPr/>
        </p:nvSpPr>
        <p:spPr bwMode="auto">
          <a:xfrm>
            <a:off x="4546485" y="3180702"/>
            <a:ext cx="129283" cy="218165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8DA37826-BD59-4BE9-A3B2-D99BC1E096AB}"/>
              </a:ext>
            </a:extLst>
          </p:cNvPr>
          <p:cNvSpPr>
            <a:spLocks/>
          </p:cNvSpPr>
          <p:nvPr/>
        </p:nvSpPr>
        <p:spPr bwMode="auto">
          <a:xfrm>
            <a:off x="7351930" y="3180702"/>
            <a:ext cx="129283" cy="218165"/>
          </a:xfrm>
          <a:custGeom>
            <a:avLst/>
            <a:gdLst>
              <a:gd name="T0" fmla="*/ 0 w 80"/>
              <a:gd name="T1" fmla="*/ 0 h 135"/>
              <a:gd name="T2" fmla="*/ 80 w 80"/>
              <a:gd name="T3" fmla="*/ 68 h 135"/>
              <a:gd name="T4" fmla="*/ 0 w 80"/>
              <a:gd name="T5" fmla="*/ 135 h 135"/>
              <a:gd name="T6" fmla="*/ 0 w 80"/>
              <a:gd name="T7" fmla="*/ 0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0" h="135">
                <a:moveTo>
                  <a:pt x="0" y="0"/>
                </a:moveTo>
                <a:lnTo>
                  <a:pt x="80" y="68"/>
                </a:lnTo>
                <a:lnTo>
                  <a:pt x="0" y="135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D6B2F47C-5B65-4086-BA41-B277C2423A6D}"/>
              </a:ext>
            </a:extLst>
          </p:cNvPr>
          <p:cNvSpPr>
            <a:spLocks/>
          </p:cNvSpPr>
          <p:nvPr/>
        </p:nvSpPr>
        <p:spPr bwMode="auto">
          <a:xfrm>
            <a:off x="1676400" y="3524918"/>
            <a:ext cx="3072091" cy="1380097"/>
          </a:xfrm>
          <a:custGeom>
            <a:avLst/>
            <a:gdLst>
              <a:gd name="T0" fmla="*/ 402 w 804"/>
              <a:gd name="T1" fmla="*/ 282 h 360"/>
              <a:gd name="T2" fmla="*/ 79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9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46ACA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B5EEC1C5-CB20-41BD-9F7B-3D8630137613}"/>
              </a:ext>
            </a:extLst>
          </p:cNvPr>
          <p:cNvSpPr>
            <a:spLocks/>
          </p:cNvSpPr>
          <p:nvPr/>
        </p:nvSpPr>
        <p:spPr bwMode="auto">
          <a:xfrm>
            <a:off x="1679632" y="1705257"/>
            <a:ext cx="3068859" cy="1367169"/>
          </a:xfrm>
          <a:custGeom>
            <a:avLst/>
            <a:gdLst>
              <a:gd name="T0" fmla="*/ 401 w 803"/>
              <a:gd name="T1" fmla="*/ 78 h 357"/>
              <a:gd name="T2" fmla="*/ 724 w 803"/>
              <a:gd name="T3" fmla="*/ 357 h 357"/>
              <a:gd name="T4" fmla="*/ 803 w 803"/>
              <a:gd name="T5" fmla="*/ 357 h 357"/>
              <a:gd name="T6" fmla="*/ 401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1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1" y="78"/>
                </a:moveTo>
                <a:cubicBezTo>
                  <a:pt x="565" y="78"/>
                  <a:pt x="701" y="200"/>
                  <a:pt x="724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79" y="157"/>
                  <a:pt x="608" y="0"/>
                  <a:pt x="401" y="0"/>
                </a:cubicBezTo>
                <a:cubicBezTo>
                  <a:pt x="194" y="0"/>
                  <a:pt x="23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7" y="78"/>
                  <a:pt x="401" y="78"/>
                </a:cubicBezTo>
                <a:close/>
              </a:path>
            </a:pathLst>
          </a:custGeom>
          <a:solidFill>
            <a:srgbClr val="265C5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215AA277-3596-4464-B341-D939F1A5186D}"/>
              </a:ext>
            </a:extLst>
          </p:cNvPr>
          <p:cNvSpPr>
            <a:spLocks/>
          </p:cNvSpPr>
          <p:nvPr/>
        </p:nvSpPr>
        <p:spPr bwMode="auto">
          <a:xfrm>
            <a:off x="4451140" y="3524918"/>
            <a:ext cx="3072091" cy="1380097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6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6" y="0"/>
                  <a:pt x="726" y="0"/>
                  <a:pt x="726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46ACA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Freeform 10">
            <a:extLst>
              <a:ext uri="{FF2B5EF4-FFF2-40B4-BE49-F238E27FC236}">
                <a16:creationId xmlns:a16="http://schemas.microsoft.com/office/drawing/2014/main" id="{F1F8141D-7B08-4271-91DF-51728A11BB87}"/>
              </a:ext>
            </a:extLst>
          </p:cNvPr>
          <p:cNvSpPr>
            <a:spLocks/>
          </p:cNvSpPr>
          <p:nvPr/>
        </p:nvSpPr>
        <p:spPr bwMode="auto">
          <a:xfrm>
            <a:off x="4451140" y="1705257"/>
            <a:ext cx="3072091" cy="1367169"/>
          </a:xfrm>
          <a:custGeom>
            <a:avLst/>
            <a:gdLst>
              <a:gd name="T0" fmla="*/ 402 w 804"/>
              <a:gd name="T1" fmla="*/ 78 h 357"/>
              <a:gd name="T2" fmla="*/ 725 w 804"/>
              <a:gd name="T3" fmla="*/ 357 h 357"/>
              <a:gd name="T4" fmla="*/ 804 w 804"/>
              <a:gd name="T5" fmla="*/ 357 h 357"/>
              <a:gd name="T6" fmla="*/ 402 w 804"/>
              <a:gd name="T7" fmla="*/ 0 h 357"/>
              <a:gd name="T8" fmla="*/ 0 w 804"/>
              <a:gd name="T9" fmla="*/ 357 h 357"/>
              <a:gd name="T10" fmla="*/ 79 w 804"/>
              <a:gd name="T11" fmla="*/ 357 h 357"/>
              <a:gd name="T12" fmla="*/ 402 w 804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4" y="357"/>
                  <a:pt x="804" y="357"/>
                  <a:pt x="804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9" y="357"/>
                  <a:pt x="79" y="357"/>
                  <a:pt x="79" y="357"/>
                </a:cubicBezTo>
                <a:cubicBezTo>
                  <a:pt x="102" y="200"/>
                  <a:pt x="238" y="78"/>
                  <a:pt x="402" y="78"/>
                </a:cubicBezTo>
                <a:close/>
              </a:path>
            </a:pathLst>
          </a:custGeom>
          <a:solidFill>
            <a:srgbClr val="265C5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D540A01B-A910-497B-AC82-7A38C049B3A7}"/>
              </a:ext>
            </a:extLst>
          </p:cNvPr>
          <p:cNvSpPr>
            <a:spLocks/>
          </p:cNvSpPr>
          <p:nvPr/>
        </p:nvSpPr>
        <p:spPr bwMode="auto">
          <a:xfrm>
            <a:off x="7233959" y="3524918"/>
            <a:ext cx="3072091" cy="1380097"/>
          </a:xfrm>
          <a:custGeom>
            <a:avLst/>
            <a:gdLst>
              <a:gd name="T0" fmla="*/ 402 w 804"/>
              <a:gd name="T1" fmla="*/ 282 h 360"/>
              <a:gd name="T2" fmla="*/ 78 w 804"/>
              <a:gd name="T3" fmla="*/ 0 h 360"/>
              <a:gd name="T4" fmla="*/ 0 w 804"/>
              <a:gd name="T5" fmla="*/ 0 h 360"/>
              <a:gd name="T6" fmla="*/ 402 w 804"/>
              <a:gd name="T7" fmla="*/ 360 h 360"/>
              <a:gd name="T8" fmla="*/ 804 w 804"/>
              <a:gd name="T9" fmla="*/ 0 h 360"/>
              <a:gd name="T10" fmla="*/ 725 w 804"/>
              <a:gd name="T11" fmla="*/ 0 h 360"/>
              <a:gd name="T12" fmla="*/ 402 w 804"/>
              <a:gd name="T13" fmla="*/ 282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4" h="360">
                <a:moveTo>
                  <a:pt x="402" y="282"/>
                </a:moveTo>
                <a:cubicBezTo>
                  <a:pt x="237" y="282"/>
                  <a:pt x="100" y="159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22" y="202"/>
                  <a:pt x="194" y="360"/>
                  <a:pt x="402" y="360"/>
                </a:cubicBezTo>
                <a:cubicBezTo>
                  <a:pt x="610" y="360"/>
                  <a:pt x="782" y="202"/>
                  <a:pt x="804" y="0"/>
                </a:cubicBezTo>
                <a:cubicBezTo>
                  <a:pt x="725" y="0"/>
                  <a:pt x="725" y="0"/>
                  <a:pt x="725" y="0"/>
                </a:cubicBezTo>
                <a:cubicBezTo>
                  <a:pt x="704" y="159"/>
                  <a:pt x="567" y="282"/>
                  <a:pt x="402" y="282"/>
                </a:cubicBezTo>
                <a:close/>
              </a:path>
            </a:pathLst>
          </a:custGeom>
          <a:solidFill>
            <a:srgbClr val="46ACA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Freeform 12">
            <a:extLst>
              <a:ext uri="{FF2B5EF4-FFF2-40B4-BE49-F238E27FC236}">
                <a16:creationId xmlns:a16="http://schemas.microsoft.com/office/drawing/2014/main" id="{1F1527E9-1965-4B31-988A-D2D80AB36FA8}"/>
              </a:ext>
            </a:extLst>
          </p:cNvPr>
          <p:cNvSpPr>
            <a:spLocks/>
          </p:cNvSpPr>
          <p:nvPr/>
        </p:nvSpPr>
        <p:spPr bwMode="auto">
          <a:xfrm>
            <a:off x="7233960" y="1705257"/>
            <a:ext cx="3068859" cy="1367169"/>
          </a:xfrm>
          <a:custGeom>
            <a:avLst/>
            <a:gdLst>
              <a:gd name="T0" fmla="*/ 402 w 803"/>
              <a:gd name="T1" fmla="*/ 78 h 357"/>
              <a:gd name="T2" fmla="*/ 725 w 803"/>
              <a:gd name="T3" fmla="*/ 357 h 357"/>
              <a:gd name="T4" fmla="*/ 803 w 803"/>
              <a:gd name="T5" fmla="*/ 357 h 357"/>
              <a:gd name="T6" fmla="*/ 402 w 803"/>
              <a:gd name="T7" fmla="*/ 0 h 357"/>
              <a:gd name="T8" fmla="*/ 0 w 803"/>
              <a:gd name="T9" fmla="*/ 357 h 357"/>
              <a:gd name="T10" fmla="*/ 78 w 803"/>
              <a:gd name="T11" fmla="*/ 357 h 357"/>
              <a:gd name="T12" fmla="*/ 402 w 803"/>
              <a:gd name="T13" fmla="*/ 7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3" h="357">
                <a:moveTo>
                  <a:pt x="402" y="78"/>
                </a:moveTo>
                <a:cubicBezTo>
                  <a:pt x="566" y="78"/>
                  <a:pt x="702" y="200"/>
                  <a:pt x="725" y="357"/>
                </a:cubicBezTo>
                <a:cubicBezTo>
                  <a:pt x="803" y="357"/>
                  <a:pt x="803" y="357"/>
                  <a:pt x="803" y="357"/>
                </a:cubicBezTo>
                <a:cubicBezTo>
                  <a:pt x="780" y="157"/>
                  <a:pt x="609" y="0"/>
                  <a:pt x="402" y="0"/>
                </a:cubicBezTo>
                <a:cubicBezTo>
                  <a:pt x="195" y="0"/>
                  <a:pt x="24" y="157"/>
                  <a:pt x="0" y="357"/>
                </a:cubicBezTo>
                <a:cubicBezTo>
                  <a:pt x="78" y="357"/>
                  <a:pt x="78" y="357"/>
                  <a:pt x="78" y="357"/>
                </a:cubicBezTo>
                <a:cubicBezTo>
                  <a:pt x="101" y="200"/>
                  <a:pt x="238" y="78"/>
                  <a:pt x="402" y="78"/>
                </a:cubicBezTo>
                <a:close/>
              </a:path>
            </a:pathLst>
          </a:custGeom>
          <a:solidFill>
            <a:srgbClr val="265C5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endParaRPr lang="ko-KR" altLang="en-US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Oval 13">
            <a:extLst>
              <a:ext uri="{FF2B5EF4-FFF2-40B4-BE49-F238E27FC236}">
                <a16:creationId xmlns:a16="http://schemas.microsoft.com/office/drawing/2014/main" id="{00F253B0-BDB8-46CB-A444-A283040FC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76" y="2214309"/>
            <a:ext cx="2205893" cy="221235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Oval 14">
            <a:extLst>
              <a:ext uri="{FF2B5EF4-FFF2-40B4-BE49-F238E27FC236}">
                <a16:creationId xmlns:a16="http://schemas.microsoft.com/office/drawing/2014/main" id="{82C865E0-FDA7-4AFC-A6D4-9B148A6CF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247" y="2214309"/>
            <a:ext cx="2205893" cy="221235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38" name="Oval 15">
            <a:extLst>
              <a:ext uri="{FF2B5EF4-FFF2-40B4-BE49-F238E27FC236}">
                <a16:creationId xmlns:a16="http://schemas.microsoft.com/office/drawing/2014/main" id="{7502C242-FE78-4942-BD02-A15B9A99F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663" y="2214309"/>
            <a:ext cx="2205893" cy="221235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9353E161-F92B-4959-9CB3-C2E0DA861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907" y="3225832"/>
            <a:ext cx="214934" cy="30706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4F117424-9153-49C9-86BF-42AF01EDA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1534" y="3222800"/>
            <a:ext cx="213317" cy="30706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E38A93-CF4C-4BAF-A2B6-896A42DC2E28}"/>
              </a:ext>
            </a:extLst>
          </p:cNvPr>
          <p:cNvSpPr txBox="1"/>
          <p:nvPr/>
        </p:nvSpPr>
        <p:spPr>
          <a:xfrm>
            <a:off x="2151247" y="3358360"/>
            <a:ext cx="21579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방대한 양의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 사용자들의 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리뷰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204DEF-8199-4FCC-B88F-FA112279AAF4}"/>
              </a:ext>
            </a:extLst>
          </p:cNvPr>
          <p:cNvSpPr txBox="1"/>
          <p:nvPr/>
        </p:nvSpPr>
        <p:spPr>
          <a:xfrm>
            <a:off x="4865098" y="3383760"/>
            <a:ext cx="228620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주기적으로 어플리케이션을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업데이트 해야 하는</a:t>
            </a:r>
            <a:endParaRPr lang="en-US" altLang="ko-KR" sz="1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관계자들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C34D85-30E1-4519-8F78-4907B3DE94BF}"/>
              </a:ext>
            </a:extLst>
          </p:cNvPr>
          <p:cNvSpPr txBox="1"/>
          <p:nvPr/>
        </p:nvSpPr>
        <p:spPr>
          <a:xfrm>
            <a:off x="7705973" y="3343646"/>
            <a:ext cx="21771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기존의 앱 분석 플랫폼은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분석만 제공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리뷰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 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자체에 대한 분석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95959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8C35C2-56AC-459F-B022-071C6D7E64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265C56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481" y="2413417"/>
            <a:ext cx="460893" cy="4560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BC3A3D-D646-49A7-A9C2-F1B2C2BCCF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rgbClr val="265C56">
                <a:tint val="45000"/>
                <a:satMod val="400000"/>
              </a:srgbClr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74" y="2507086"/>
            <a:ext cx="578534" cy="572506"/>
          </a:xfrm>
          <a:prstGeom prst="rect">
            <a:avLst/>
          </a:prstGeom>
        </p:spPr>
      </p:pic>
      <p:pic>
        <p:nvPicPr>
          <p:cNvPr id="15" name="그림 14" descr="그리기, 표지판, 시계, 그래피티이(가) 표시된 사진&#10;&#10;자동 생성된 설명">
            <a:extLst>
              <a:ext uri="{FF2B5EF4-FFF2-40B4-BE49-F238E27FC236}">
                <a16:creationId xmlns:a16="http://schemas.microsoft.com/office/drawing/2014/main" id="{86F612DE-0C1E-4C12-9ABA-C22C8A16A5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78" y="2367289"/>
            <a:ext cx="601827" cy="6018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2398BAB-E0B0-4DC9-A757-44CD8F1E379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764" y="2390301"/>
            <a:ext cx="561620" cy="56162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5FDFFC22-9194-44BA-AD38-63ABAF99CE32}"/>
              </a:ext>
            </a:extLst>
          </p:cNvPr>
          <p:cNvGrpSpPr/>
          <p:nvPr/>
        </p:nvGrpSpPr>
        <p:grpSpPr>
          <a:xfrm>
            <a:off x="2640269" y="5351255"/>
            <a:ext cx="6869526" cy="786691"/>
            <a:chOff x="2760053" y="5027340"/>
            <a:chExt cx="5910089" cy="786691"/>
          </a:xfrm>
        </p:grpSpPr>
        <p:sp>
          <p:nvSpPr>
            <p:cNvPr id="46" name="대각선 방향의 모서리가 둥근 사각형 24">
              <a:extLst>
                <a:ext uri="{FF2B5EF4-FFF2-40B4-BE49-F238E27FC236}">
                  <a16:creationId xmlns:a16="http://schemas.microsoft.com/office/drawing/2014/main" id="{876455B9-D9B0-4C39-B6D4-3AA02C20E99B}"/>
                </a:ext>
              </a:extLst>
            </p:cNvPr>
            <p:cNvSpPr/>
            <p:nvPr/>
          </p:nvSpPr>
          <p:spPr>
            <a:xfrm flipH="1">
              <a:off x="2796132" y="5031067"/>
              <a:ext cx="5874010" cy="782964"/>
            </a:xfrm>
            <a:prstGeom prst="round2DiagRect">
              <a:avLst>
                <a:gd name="adj1" fmla="val 23031"/>
                <a:gd name="adj2" fmla="val 0"/>
              </a:avLst>
            </a:prstGeom>
            <a:solidFill>
              <a:srgbClr val="FCFBF6"/>
            </a:solidFill>
            <a:ln w="28575">
              <a:solidFill>
                <a:srgbClr val="7CCA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리뷰 속의 단어들을 유사도 추정을 통해 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9595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비슷한 분야의 리뷰들끼리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자동으로 분류해주는</a:t>
              </a:r>
              <a:r>
                <a: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95959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 </a:t>
              </a:r>
            </a:p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40DF332B-C4F8-4BA9-955B-F6F7BF9C2C20}"/>
                </a:ext>
              </a:extLst>
            </p:cNvPr>
            <p:cNvSpPr/>
            <p:nvPr/>
          </p:nvSpPr>
          <p:spPr>
            <a:xfrm rot="5400000">
              <a:off x="3176823" y="4669423"/>
              <a:ext cx="383739" cy="1126077"/>
            </a:xfrm>
            <a:prstGeom prst="rtTriangle">
              <a:avLst/>
            </a:prstGeom>
            <a:solidFill>
              <a:srgbClr val="7CCA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BE61425-1FB5-4007-B178-4711EC87C44C}"/>
                </a:ext>
              </a:extLst>
            </p:cNvPr>
            <p:cNvSpPr/>
            <p:nvPr/>
          </p:nvSpPr>
          <p:spPr>
            <a:xfrm>
              <a:off x="2760053" y="5027340"/>
              <a:ext cx="65598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주제</a:t>
              </a:r>
              <a:endParaRPr lang="ko-KR" altLang="en-US" sz="1400" b="1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9" name="Rectangle 17">
            <a:extLst>
              <a:ext uri="{FF2B5EF4-FFF2-40B4-BE49-F238E27FC236}">
                <a16:creationId xmlns:a16="http://schemas.microsoft.com/office/drawing/2014/main" id="{41E2D71C-536F-4A5B-B834-DD45D0E75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7915" y="3204940"/>
            <a:ext cx="213317" cy="30706"/>
          </a:xfrm>
          <a:prstGeom prst="rect">
            <a:avLst/>
          </a:prstGeom>
          <a:solidFill>
            <a:srgbClr val="46ACA1"/>
          </a:solidFill>
          <a:ln>
            <a:noFill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FBBD695-1300-4863-9C0C-04F95C8B8B7C}"/>
              </a:ext>
            </a:extLst>
          </p:cNvPr>
          <p:cNvSpPr/>
          <p:nvPr/>
        </p:nvSpPr>
        <p:spPr>
          <a:xfrm>
            <a:off x="8631283" y="3868615"/>
            <a:ext cx="326578" cy="123449"/>
          </a:xfrm>
          <a:prstGeom prst="downArrow">
            <a:avLst/>
          </a:prstGeom>
          <a:solidFill>
            <a:srgbClr val="46ACA1"/>
          </a:solidFill>
          <a:ln w="1270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1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08D568-C1E2-4470-A793-159039CBAA7B}"/>
              </a:ext>
            </a:extLst>
          </p:cNvPr>
          <p:cNvGrpSpPr/>
          <p:nvPr/>
        </p:nvGrpSpPr>
        <p:grpSpPr>
          <a:xfrm>
            <a:off x="3639468" y="1421871"/>
            <a:ext cx="2346021" cy="4014257"/>
            <a:chOff x="3595925" y="1421871"/>
            <a:chExt cx="2346021" cy="4014257"/>
          </a:xfrm>
        </p:grpSpPr>
        <p:sp>
          <p:nvSpPr>
            <p:cNvPr id="27" name="양쪽 모서리가 둥근 사각형 46">
              <a:extLst>
                <a:ext uri="{FF2B5EF4-FFF2-40B4-BE49-F238E27FC236}">
                  <a16:creationId xmlns:a16="http://schemas.microsoft.com/office/drawing/2014/main" id="{F53FE413-FAD9-486F-B42E-A9933FFFC36A}"/>
                </a:ext>
              </a:extLst>
            </p:cNvPr>
            <p:cNvSpPr/>
            <p:nvPr/>
          </p:nvSpPr>
          <p:spPr>
            <a:xfrm rot="16200000">
              <a:off x="2761807" y="2255989"/>
              <a:ext cx="4014257" cy="2346021"/>
            </a:xfrm>
            <a:prstGeom prst="round2SameRect">
              <a:avLst>
                <a:gd name="adj1" fmla="val 13094"/>
                <a:gd name="adj2" fmla="val 0"/>
              </a:avLst>
            </a:prstGeom>
            <a:solidFill>
              <a:schemeClr val="bg1"/>
            </a:solidFill>
            <a:ln w="28575">
              <a:solidFill>
                <a:srgbClr val="7CCAC1"/>
              </a:solidFill>
            </a:ln>
            <a:effectLst>
              <a:outerShdw blurRad="292100" dist="38100" algn="l" rotWithShape="0">
                <a:srgbClr val="FFCCCC">
                  <a:alpha val="1686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84BEE0F-9927-4D0D-B719-6FFEB65C194C}"/>
                </a:ext>
              </a:extLst>
            </p:cNvPr>
            <p:cNvGrpSpPr/>
            <p:nvPr/>
          </p:nvGrpSpPr>
          <p:grpSpPr>
            <a:xfrm>
              <a:off x="3753848" y="1675163"/>
              <a:ext cx="216000" cy="157689"/>
              <a:chOff x="444218" y="523875"/>
              <a:chExt cx="216000" cy="157689"/>
            </a:xfrm>
          </p:grpSpPr>
          <p:sp>
            <p:nvSpPr>
              <p:cNvPr id="29" name="모서리가 둥근 직사각형 48">
                <a:extLst>
                  <a:ext uri="{FF2B5EF4-FFF2-40B4-BE49-F238E27FC236}">
                    <a16:creationId xmlns:a16="http://schemas.microsoft.com/office/drawing/2014/main" id="{5196BE23-F262-429D-8F3E-0C6FBB7E287F}"/>
                  </a:ext>
                </a:extLst>
              </p:cNvPr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rgbClr val="7CC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0" name="모서리가 둥근 직사각형 49">
                <a:extLst>
                  <a:ext uri="{FF2B5EF4-FFF2-40B4-BE49-F238E27FC236}">
                    <a16:creationId xmlns:a16="http://schemas.microsoft.com/office/drawing/2014/main" id="{2B4C5424-D531-4CEC-8BE8-C385239C1C73}"/>
                  </a:ext>
                </a:extLst>
              </p:cNvPr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rgbClr val="7CC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모서리가 둥근 직사각형 50">
                <a:extLst>
                  <a:ext uri="{FF2B5EF4-FFF2-40B4-BE49-F238E27FC236}">
                    <a16:creationId xmlns:a16="http://schemas.microsoft.com/office/drawing/2014/main" id="{A254C379-0199-420D-A45A-E6824279B7CD}"/>
                  </a:ext>
                </a:extLst>
              </p:cNvPr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rgbClr val="7CC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82AEC1CE-3A0F-494E-9480-DF55148FE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864854"/>
              </p:ext>
            </p:extLst>
          </p:nvPr>
        </p:nvGraphicFramePr>
        <p:xfrm>
          <a:off x="3639467" y="2957832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BB9A95BD-6975-4A8F-A616-5E8099EC6109}"/>
              </a:ext>
            </a:extLst>
          </p:cNvPr>
          <p:cNvGraphicFramePr>
            <a:graphicFrameLocks noGrp="1"/>
          </p:cNvGraphicFramePr>
          <p:nvPr/>
        </p:nvGraphicFramePr>
        <p:xfrm>
          <a:off x="4137167" y="2255842"/>
          <a:ext cx="886889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요구사항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</a:t>
                      </a:r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CASE</a:t>
                      </a: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다이어그램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595959"/>
                        </a:solidFill>
                        <a:latin typeface="Abadi" panose="020B06040201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모서리가 둥근 직사각형 34">
            <a:extLst>
              <a:ext uri="{FF2B5EF4-FFF2-40B4-BE49-F238E27FC236}">
                <a16:creationId xmlns:a16="http://schemas.microsoft.com/office/drawing/2014/main" id="{F315909B-BCF8-4874-B3F1-29517C1D22ED}"/>
              </a:ext>
            </a:extLst>
          </p:cNvPr>
          <p:cNvSpPr/>
          <p:nvPr/>
        </p:nvSpPr>
        <p:spPr>
          <a:xfrm>
            <a:off x="5017966" y="1421871"/>
            <a:ext cx="3450809" cy="4014257"/>
          </a:xfrm>
          <a:prstGeom prst="roundRect">
            <a:avLst>
              <a:gd name="adj" fmla="val 6664"/>
            </a:avLst>
          </a:prstGeom>
          <a:gradFill>
            <a:gsLst>
              <a:gs pos="0">
                <a:srgbClr val="BBE3DE"/>
              </a:gs>
              <a:gs pos="100000">
                <a:srgbClr val="46ACA1"/>
              </a:gs>
            </a:gsLst>
            <a:lin ang="2700000" scaled="1"/>
          </a:gradFill>
          <a:ln w="28575">
            <a:solidFill>
              <a:srgbClr val="7CCAC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B1A1AF-3C06-48AA-A9F7-C29E31303D55}"/>
              </a:ext>
            </a:extLst>
          </p:cNvPr>
          <p:cNvSpPr/>
          <p:nvPr/>
        </p:nvSpPr>
        <p:spPr>
          <a:xfrm>
            <a:off x="5813491" y="2210648"/>
            <a:ext cx="753577" cy="75357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1E3F59-E433-439B-B3D5-16D575D06691}"/>
              </a:ext>
            </a:extLst>
          </p:cNvPr>
          <p:cNvGrpSpPr/>
          <p:nvPr/>
        </p:nvGrpSpPr>
        <p:grpSpPr>
          <a:xfrm>
            <a:off x="3739749" y="3658140"/>
            <a:ext cx="352259" cy="352259"/>
            <a:chOff x="3696206" y="3658140"/>
            <a:chExt cx="352259" cy="352259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9800CD7-05BD-4EEF-8F7A-4B1DFEF28E2B}"/>
                </a:ext>
              </a:extLst>
            </p:cNvPr>
            <p:cNvSpPr/>
            <p:nvPr/>
          </p:nvSpPr>
          <p:spPr>
            <a:xfrm>
              <a:off x="3696206" y="3658140"/>
              <a:ext cx="352259" cy="352259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85EE62A-AEF2-4ADC-86FD-D8D47349BEDE}"/>
                </a:ext>
              </a:extLst>
            </p:cNvPr>
            <p:cNvGrpSpPr/>
            <p:nvPr/>
          </p:nvGrpSpPr>
          <p:grpSpPr>
            <a:xfrm>
              <a:off x="3786003" y="3766551"/>
              <a:ext cx="172186" cy="121456"/>
              <a:chOff x="5356225" y="2911475"/>
              <a:chExt cx="1476376" cy="1041401"/>
            </a:xfrm>
            <a:solidFill>
              <a:srgbClr val="1A3E3A"/>
            </a:solidFill>
          </p:grpSpPr>
          <p:sp>
            <p:nvSpPr>
              <p:cNvPr id="86" name="Freeform 5">
                <a:extLst>
                  <a:ext uri="{FF2B5EF4-FFF2-40B4-BE49-F238E27FC236}">
                    <a16:creationId xmlns:a16="http://schemas.microsoft.com/office/drawing/2014/main" id="{4D9CCA47-DF7B-4311-876A-3D86644A23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56225" y="3351213"/>
                <a:ext cx="407988" cy="601663"/>
              </a:xfrm>
              <a:custGeom>
                <a:avLst/>
                <a:gdLst>
                  <a:gd name="T0" fmla="*/ 92 w 108"/>
                  <a:gd name="T1" fmla="*/ 158 h 158"/>
                  <a:gd name="T2" fmla="*/ 16 w 108"/>
                  <a:gd name="T3" fmla="*/ 158 h 158"/>
                  <a:gd name="T4" fmla="*/ 0 w 108"/>
                  <a:gd name="T5" fmla="*/ 142 h 158"/>
                  <a:gd name="T6" fmla="*/ 0 w 108"/>
                  <a:gd name="T7" fmla="*/ 16 h 158"/>
                  <a:gd name="T8" fmla="*/ 16 w 108"/>
                  <a:gd name="T9" fmla="*/ 0 h 158"/>
                  <a:gd name="T10" fmla="*/ 92 w 108"/>
                  <a:gd name="T11" fmla="*/ 0 h 158"/>
                  <a:gd name="T12" fmla="*/ 108 w 108"/>
                  <a:gd name="T13" fmla="*/ 16 h 158"/>
                  <a:gd name="T14" fmla="*/ 108 w 108"/>
                  <a:gd name="T15" fmla="*/ 142 h 158"/>
                  <a:gd name="T16" fmla="*/ 92 w 108"/>
                  <a:gd name="T17" fmla="*/ 158 h 158"/>
                  <a:gd name="T18" fmla="*/ 32 w 108"/>
                  <a:gd name="T19" fmla="*/ 126 h 158"/>
                  <a:gd name="T20" fmla="*/ 76 w 108"/>
                  <a:gd name="T21" fmla="*/ 126 h 158"/>
                  <a:gd name="T22" fmla="*/ 76 w 108"/>
                  <a:gd name="T23" fmla="*/ 32 h 158"/>
                  <a:gd name="T24" fmla="*/ 32 w 108"/>
                  <a:gd name="T25" fmla="*/ 32 h 158"/>
                  <a:gd name="T26" fmla="*/ 32 w 108"/>
                  <a:gd name="T27" fmla="*/ 12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58">
                    <a:moveTo>
                      <a:pt x="92" y="158"/>
                    </a:moveTo>
                    <a:cubicBezTo>
                      <a:pt x="16" y="158"/>
                      <a:pt x="16" y="158"/>
                      <a:pt x="16" y="158"/>
                    </a:cubicBezTo>
                    <a:cubicBezTo>
                      <a:pt x="7" y="158"/>
                      <a:pt x="0" y="151"/>
                      <a:pt x="0" y="14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1" y="0"/>
                      <a:pt x="108" y="7"/>
                      <a:pt x="108" y="16"/>
                    </a:cubicBezTo>
                    <a:cubicBezTo>
                      <a:pt x="108" y="142"/>
                      <a:pt x="108" y="142"/>
                      <a:pt x="108" y="142"/>
                    </a:cubicBezTo>
                    <a:cubicBezTo>
                      <a:pt x="108" y="151"/>
                      <a:pt x="101" y="158"/>
                      <a:pt x="92" y="158"/>
                    </a:cubicBezTo>
                    <a:close/>
                    <a:moveTo>
                      <a:pt x="32" y="126"/>
                    </a:moveTo>
                    <a:cubicBezTo>
                      <a:pt x="76" y="126"/>
                      <a:pt x="76" y="126"/>
                      <a:pt x="76" y="126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1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25B7F89C-83C1-4BA6-A137-B2CEBB011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8038" y="3136900"/>
                <a:ext cx="407988" cy="815975"/>
              </a:xfrm>
              <a:custGeom>
                <a:avLst/>
                <a:gdLst>
                  <a:gd name="T0" fmla="*/ 92 w 108"/>
                  <a:gd name="T1" fmla="*/ 214 h 214"/>
                  <a:gd name="T2" fmla="*/ 16 w 108"/>
                  <a:gd name="T3" fmla="*/ 214 h 214"/>
                  <a:gd name="T4" fmla="*/ 0 w 108"/>
                  <a:gd name="T5" fmla="*/ 198 h 214"/>
                  <a:gd name="T6" fmla="*/ 0 w 108"/>
                  <a:gd name="T7" fmla="*/ 16 h 214"/>
                  <a:gd name="T8" fmla="*/ 16 w 108"/>
                  <a:gd name="T9" fmla="*/ 0 h 214"/>
                  <a:gd name="T10" fmla="*/ 92 w 108"/>
                  <a:gd name="T11" fmla="*/ 0 h 214"/>
                  <a:gd name="T12" fmla="*/ 108 w 108"/>
                  <a:gd name="T13" fmla="*/ 16 h 214"/>
                  <a:gd name="T14" fmla="*/ 108 w 108"/>
                  <a:gd name="T15" fmla="*/ 198 h 214"/>
                  <a:gd name="T16" fmla="*/ 92 w 108"/>
                  <a:gd name="T17" fmla="*/ 214 h 214"/>
                  <a:gd name="T18" fmla="*/ 32 w 108"/>
                  <a:gd name="T19" fmla="*/ 182 h 214"/>
                  <a:gd name="T20" fmla="*/ 76 w 108"/>
                  <a:gd name="T21" fmla="*/ 182 h 214"/>
                  <a:gd name="T22" fmla="*/ 76 w 108"/>
                  <a:gd name="T23" fmla="*/ 32 h 214"/>
                  <a:gd name="T24" fmla="*/ 32 w 108"/>
                  <a:gd name="T25" fmla="*/ 32 h 214"/>
                  <a:gd name="T26" fmla="*/ 32 w 108"/>
                  <a:gd name="T27" fmla="*/ 182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214">
                    <a:moveTo>
                      <a:pt x="92" y="214"/>
                    </a:moveTo>
                    <a:cubicBezTo>
                      <a:pt x="16" y="214"/>
                      <a:pt x="16" y="214"/>
                      <a:pt x="16" y="214"/>
                    </a:cubicBezTo>
                    <a:cubicBezTo>
                      <a:pt x="7" y="214"/>
                      <a:pt x="0" y="207"/>
                      <a:pt x="0" y="19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1" y="0"/>
                      <a:pt x="108" y="7"/>
                      <a:pt x="108" y="16"/>
                    </a:cubicBezTo>
                    <a:cubicBezTo>
                      <a:pt x="108" y="198"/>
                      <a:pt x="108" y="198"/>
                      <a:pt x="108" y="198"/>
                    </a:cubicBezTo>
                    <a:cubicBezTo>
                      <a:pt x="108" y="207"/>
                      <a:pt x="101" y="214"/>
                      <a:pt x="92" y="214"/>
                    </a:cubicBezTo>
                    <a:close/>
                    <a:moveTo>
                      <a:pt x="32" y="182"/>
                    </a:moveTo>
                    <a:cubicBezTo>
                      <a:pt x="76" y="182"/>
                      <a:pt x="76" y="182"/>
                      <a:pt x="76" y="182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1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428E8A26-6547-423F-ABDD-7A7FF52ACD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4613" y="2911475"/>
                <a:ext cx="407988" cy="1041400"/>
              </a:xfrm>
              <a:custGeom>
                <a:avLst/>
                <a:gdLst>
                  <a:gd name="T0" fmla="*/ 92 w 108"/>
                  <a:gd name="T1" fmla="*/ 273 h 273"/>
                  <a:gd name="T2" fmla="*/ 16 w 108"/>
                  <a:gd name="T3" fmla="*/ 273 h 273"/>
                  <a:gd name="T4" fmla="*/ 0 w 108"/>
                  <a:gd name="T5" fmla="*/ 257 h 273"/>
                  <a:gd name="T6" fmla="*/ 0 w 108"/>
                  <a:gd name="T7" fmla="*/ 16 h 273"/>
                  <a:gd name="T8" fmla="*/ 16 w 108"/>
                  <a:gd name="T9" fmla="*/ 0 h 273"/>
                  <a:gd name="T10" fmla="*/ 92 w 108"/>
                  <a:gd name="T11" fmla="*/ 0 h 273"/>
                  <a:gd name="T12" fmla="*/ 108 w 108"/>
                  <a:gd name="T13" fmla="*/ 16 h 273"/>
                  <a:gd name="T14" fmla="*/ 108 w 108"/>
                  <a:gd name="T15" fmla="*/ 257 h 273"/>
                  <a:gd name="T16" fmla="*/ 92 w 108"/>
                  <a:gd name="T17" fmla="*/ 273 h 273"/>
                  <a:gd name="T18" fmla="*/ 32 w 108"/>
                  <a:gd name="T19" fmla="*/ 241 h 273"/>
                  <a:gd name="T20" fmla="*/ 76 w 108"/>
                  <a:gd name="T21" fmla="*/ 241 h 273"/>
                  <a:gd name="T22" fmla="*/ 76 w 108"/>
                  <a:gd name="T23" fmla="*/ 32 h 273"/>
                  <a:gd name="T24" fmla="*/ 32 w 108"/>
                  <a:gd name="T25" fmla="*/ 32 h 273"/>
                  <a:gd name="T26" fmla="*/ 32 w 108"/>
                  <a:gd name="T27" fmla="*/ 241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273">
                    <a:moveTo>
                      <a:pt x="92" y="273"/>
                    </a:moveTo>
                    <a:cubicBezTo>
                      <a:pt x="16" y="273"/>
                      <a:pt x="16" y="273"/>
                      <a:pt x="16" y="273"/>
                    </a:cubicBezTo>
                    <a:cubicBezTo>
                      <a:pt x="7" y="273"/>
                      <a:pt x="0" y="266"/>
                      <a:pt x="0" y="25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0" y="0"/>
                      <a:pt x="108" y="7"/>
                      <a:pt x="108" y="16"/>
                    </a:cubicBezTo>
                    <a:cubicBezTo>
                      <a:pt x="108" y="257"/>
                      <a:pt x="108" y="257"/>
                      <a:pt x="108" y="257"/>
                    </a:cubicBezTo>
                    <a:cubicBezTo>
                      <a:pt x="108" y="266"/>
                      <a:pt x="100" y="273"/>
                      <a:pt x="92" y="273"/>
                    </a:cubicBezTo>
                    <a:close/>
                    <a:moveTo>
                      <a:pt x="32" y="241"/>
                    </a:moveTo>
                    <a:cubicBezTo>
                      <a:pt x="76" y="241"/>
                      <a:pt x="76" y="241"/>
                      <a:pt x="76" y="241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C60DC3E-BF6C-4EEB-9D0B-1200AB1BE1AF}"/>
              </a:ext>
            </a:extLst>
          </p:cNvPr>
          <p:cNvGrpSpPr/>
          <p:nvPr/>
        </p:nvGrpSpPr>
        <p:grpSpPr>
          <a:xfrm>
            <a:off x="3732252" y="3052998"/>
            <a:ext cx="352258" cy="352258"/>
            <a:chOff x="3688709" y="3052998"/>
            <a:chExt cx="352258" cy="352258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78B216A-51DA-48DE-975D-833C1BF43BE6}"/>
                </a:ext>
              </a:extLst>
            </p:cNvPr>
            <p:cNvSpPr/>
            <p:nvPr/>
          </p:nvSpPr>
          <p:spPr>
            <a:xfrm>
              <a:off x="3688709" y="3052998"/>
              <a:ext cx="352258" cy="352258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C4C00F34-81EF-4719-84E4-431282B85E27}"/>
                </a:ext>
              </a:extLst>
            </p:cNvPr>
            <p:cNvGrpSpPr/>
            <p:nvPr/>
          </p:nvGrpSpPr>
          <p:grpSpPr>
            <a:xfrm>
              <a:off x="3783018" y="3117352"/>
              <a:ext cx="163642" cy="209571"/>
              <a:chOff x="5330825" y="2451100"/>
              <a:chExt cx="1527175" cy="1955801"/>
            </a:xfrm>
            <a:solidFill>
              <a:srgbClr val="1A3E3A"/>
            </a:solidFill>
          </p:grpSpPr>
          <p:sp>
            <p:nvSpPr>
              <p:cNvPr id="117" name="Freeform 24">
                <a:extLst>
                  <a:ext uri="{FF2B5EF4-FFF2-40B4-BE49-F238E27FC236}">
                    <a16:creationId xmlns:a16="http://schemas.microsoft.com/office/drawing/2014/main" id="{757D1A94-DFAA-4514-96FA-541D09B2F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8188" y="4110038"/>
                <a:ext cx="547688" cy="296863"/>
              </a:xfrm>
              <a:custGeom>
                <a:avLst/>
                <a:gdLst>
                  <a:gd name="T0" fmla="*/ 73 w 145"/>
                  <a:gd name="T1" fmla="*/ 78 h 78"/>
                  <a:gd name="T2" fmla="*/ 1 w 145"/>
                  <a:gd name="T3" fmla="*/ 17 h 78"/>
                  <a:gd name="T4" fmla="*/ 13 w 145"/>
                  <a:gd name="T5" fmla="*/ 1 h 78"/>
                  <a:gd name="T6" fmla="*/ 29 w 145"/>
                  <a:gd name="T7" fmla="*/ 12 h 78"/>
                  <a:gd name="T8" fmla="*/ 73 w 145"/>
                  <a:gd name="T9" fmla="*/ 50 h 78"/>
                  <a:gd name="T10" fmla="*/ 116 w 145"/>
                  <a:gd name="T11" fmla="*/ 12 h 78"/>
                  <a:gd name="T12" fmla="*/ 132 w 145"/>
                  <a:gd name="T13" fmla="*/ 1 h 78"/>
                  <a:gd name="T14" fmla="*/ 144 w 145"/>
                  <a:gd name="T15" fmla="*/ 17 h 78"/>
                  <a:gd name="T16" fmla="*/ 73 w 145"/>
                  <a:gd name="T1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" h="78">
                    <a:moveTo>
                      <a:pt x="73" y="78"/>
                    </a:moveTo>
                    <a:cubicBezTo>
                      <a:pt x="36" y="78"/>
                      <a:pt x="8" y="54"/>
                      <a:pt x="1" y="17"/>
                    </a:cubicBezTo>
                    <a:cubicBezTo>
                      <a:pt x="0" y="9"/>
                      <a:pt x="5" y="2"/>
                      <a:pt x="13" y="1"/>
                    </a:cubicBezTo>
                    <a:cubicBezTo>
                      <a:pt x="21" y="0"/>
                      <a:pt x="28" y="5"/>
                      <a:pt x="29" y="12"/>
                    </a:cubicBezTo>
                    <a:cubicBezTo>
                      <a:pt x="33" y="35"/>
                      <a:pt x="50" y="50"/>
                      <a:pt x="73" y="50"/>
                    </a:cubicBezTo>
                    <a:cubicBezTo>
                      <a:pt x="95" y="50"/>
                      <a:pt x="112" y="35"/>
                      <a:pt x="116" y="12"/>
                    </a:cubicBezTo>
                    <a:cubicBezTo>
                      <a:pt x="118" y="5"/>
                      <a:pt x="125" y="0"/>
                      <a:pt x="132" y="1"/>
                    </a:cubicBezTo>
                    <a:cubicBezTo>
                      <a:pt x="140" y="2"/>
                      <a:pt x="145" y="9"/>
                      <a:pt x="144" y="17"/>
                    </a:cubicBezTo>
                    <a:cubicBezTo>
                      <a:pt x="138" y="54"/>
                      <a:pt x="109" y="78"/>
                      <a:pt x="73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18" name="Freeform 25">
                <a:extLst>
                  <a:ext uri="{FF2B5EF4-FFF2-40B4-BE49-F238E27FC236}">
                    <a16:creationId xmlns:a16="http://schemas.microsoft.com/office/drawing/2014/main" id="{E9749A1F-9E08-4CDC-86E7-BAA7DE475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0825" y="2451100"/>
                <a:ext cx="1527175" cy="1446213"/>
              </a:xfrm>
              <a:custGeom>
                <a:avLst/>
                <a:gdLst>
                  <a:gd name="T0" fmla="*/ 109 w 404"/>
                  <a:gd name="T1" fmla="*/ 378 h 380"/>
                  <a:gd name="T2" fmla="*/ 103 w 404"/>
                  <a:gd name="T3" fmla="*/ 376 h 380"/>
                  <a:gd name="T4" fmla="*/ 0 w 404"/>
                  <a:gd name="T5" fmla="*/ 201 h 380"/>
                  <a:gd name="T6" fmla="*/ 202 w 404"/>
                  <a:gd name="T7" fmla="*/ 0 h 380"/>
                  <a:gd name="T8" fmla="*/ 404 w 404"/>
                  <a:gd name="T9" fmla="*/ 201 h 380"/>
                  <a:gd name="T10" fmla="*/ 301 w 404"/>
                  <a:gd name="T11" fmla="*/ 376 h 380"/>
                  <a:gd name="T12" fmla="*/ 282 w 404"/>
                  <a:gd name="T13" fmla="*/ 371 h 380"/>
                  <a:gd name="T14" fmla="*/ 287 w 404"/>
                  <a:gd name="T15" fmla="*/ 352 h 380"/>
                  <a:gd name="T16" fmla="*/ 376 w 404"/>
                  <a:gd name="T17" fmla="*/ 201 h 380"/>
                  <a:gd name="T18" fmla="*/ 202 w 404"/>
                  <a:gd name="T19" fmla="*/ 28 h 380"/>
                  <a:gd name="T20" fmla="*/ 28 w 404"/>
                  <a:gd name="T21" fmla="*/ 201 h 380"/>
                  <a:gd name="T22" fmla="*/ 116 w 404"/>
                  <a:gd name="T23" fmla="*/ 352 h 380"/>
                  <a:gd name="T24" fmla="*/ 122 w 404"/>
                  <a:gd name="T25" fmla="*/ 371 h 380"/>
                  <a:gd name="T26" fmla="*/ 109 w 404"/>
                  <a:gd name="T27" fmla="*/ 378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4" h="380">
                    <a:moveTo>
                      <a:pt x="109" y="378"/>
                    </a:moveTo>
                    <a:cubicBezTo>
                      <a:pt x="107" y="378"/>
                      <a:pt x="105" y="378"/>
                      <a:pt x="103" y="376"/>
                    </a:cubicBezTo>
                    <a:cubicBezTo>
                      <a:pt x="39" y="341"/>
                      <a:pt x="0" y="274"/>
                      <a:pt x="0" y="201"/>
                    </a:cubicBezTo>
                    <a:cubicBezTo>
                      <a:pt x="0" y="90"/>
                      <a:pt x="90" y="0"/>
                      <a:pt x="202" y="0"/>
                    </a:cubicBezTo>
                    <a:cubicBezTo>
                      <a:pt x="313" y="0"/>
                      <a:pt x="404" y="90"/>
                      <a:pt x="404" y="201"/>
                    </a:cubicBezTo>
                    <a:cubicBezTo>
                      <a:pt x="404" y="274"/>
                      <a:pt x="364" y="341"/>
                      <a:pt x="301" y="376"/>
                    </a:cubicBezTo>
                    <a:cubicBezTo>
                      <a:pt x="294" y="380"/>
                      <a:pt x="285" y="378"/>
                      <a:pt x="282" y="371"/>
                    </a:cubicBezTo>
                    <a:cubicBezTo>
                      <a:pt x="278" y="364"/>
                      <a:pt x="280" y="356"/>
                      <a:pt x="287" y="352"/>
                    </a:cubicBezTo>
                    <a:cubicBezTo>
                      <a:pt x="342" y="321"/>
                      <a:pt x="376" y="263"/>
                      <a:pt x="376" y="201"/>
                    </a:cubicBezTo>
                    <a:cubicBezTo>
                      <a:pt x="376" y="106"/>
                      <a:pt x="298" y="28"/>
                      <a:pt x="202" y="28"/>
                    </a:cubicBezTo>
                    <a:cubicBezTo>
                      <a:pt x="106" y="28"/>
                      <a:pt x="28" y="106"/>
                      <a:pt x="28" y="201"/>
                    </a:cubicBezTo>
                    <a:cubicBezTo>
                      <a:pt x="28" y="263"/>
                      <a:pt x="62" y="321"/>
                      <a:pt x="116" y="352"/>
                    </a:cubicBezTo>
                    <a:cubicBezTo>
                      <a:pt x="123" y="356"/>
                      <a:pt x="125" y="364"/>
                      <a:pt x="122" y="371"/>
                    </a:cubicBezTo>
                    <a:cubicBezTo>
                      <a:pt x="119" y="376"/>
                      <a:pt x="114" y="378"/>
                      <a:pt x="109" y="3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19" name="Freeform 26">
                <a:extLst>
                  <a:ext uri="{FF2B5EF4-FFF2-40B4-BE49-F238E27FC236}">
                    <a16:creationId xmlns:a16="http://schemas.microsoft.com/office/drawing/2014/main" id="{73541521-58E1-4F8E-BFD2-E0E93863C2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89600" y="3783013"/>
                <a:ext cx="804863" cy="436563"/>
              </a:xfrm>
              <a:custGeom>
                <a:avLst/>
                <a:gdLst>
                  <a:gd name="T0" fmla="*/ 172 w 213"/>
                  <a:gd name="T1" fmla="*/ 115 h 115"/>
                  <a:gd name="T2" fmla="*/ 41 w 213"/>
                  <a:gd name="T3" fmla="*/ 115 h 115"/>
                  <a:gd name="T4" fmla="*/ 5 w 213"/>
                  <a:gd name="T5" fmla="*/ 82 h 115"/>
                  <a:gd name="T6" fmla="*/ 1 w 213"/>
                  <a:gd name="T7" fmla="*/ 35 h 115"/>
                  <a:gd name="T8" fmla="*/ 9 w 213"/>
                  <a:gd name="T9" fmla="*/ 11 h 115"/>
                  <a:gd name="T10" fmla="*/ 33 w 213"/>
                  <a:gd name="T11" fmla="*/ 0 h 115"/>
                  <a:gd name="T12" fmla="*/ 180 w 213"/>
                  <a:gd name="T13" fmla="*/ 0 h 115"/>
                  <a:gd name="T14" fmla="*/ 204 w 213"/>
                  <a:gd name="T15" fmla="*/ 11 h 115"/>
                  <a:gd name="T16" fmla="*/ 212 w 213"/>
                  <a:gd name="T17" fmla="*/ 35 h 115"/>
                  <a:gd name="T18" fmla="*/ 208 w 213"/>
                  <a:gd name="T19" fmla="*/ 82 h 115"/>
                  <a:gd name="T20" fmla="*/ 172 w 213"/>
                  <a:gd name="T21" fmla="*/ 115 h 115"/>
                  <a:gd name="T22" fmla="*/ 33 w 213"/>
                  <a:gd name="T23" fmla="*/ 28 h 115"/>
                  <a:gd name="T24" fmla="*/ 30 w 213"/>
                  <a:gd name="T25" fmla="*/ 30 h 115"/>
                  <a:gd name="T26" fmla="*/ 29 w 213"/>
                  <a:gd name="T27" fmla="*/ 33 h 115"/>
                  <a:gd name="T28" fmla="*/ 33 w 213"/>
                  <a:gd name="T29" fmla="*/ 79 h 115"/>
                  <a:gd name="T30" fmla="*/ 41 w 213"/>
                  <a:gd name="T31" fmla="*/ 87 h 115"/>
                  <a:gd name="T32" fmla="*/ 172 w 213"/>
                  <a:gd name="T33" fmla="*/ 87 h 115"/>
                  <a:gd name="T34" fmla="*/ 180 w 213"/>
                  <a:gd name="T35" fmla="*/ 79 h 115"/>
                  <a:gd name="T36" fmla="*/ 184 w 213"/>
                  <a:gd name="T37" fmla="*/ 33 h 115"/>
                  <a:gd name="T38" fmla="*/ 183 w 213"/>
                  <a:gd name="T39" fmla="*/ 30 h 115"/>
                  <a:gd name="T40" fmla="*/ 180 w 213"/>
                  <a:gd name="T41" fmla="*/ 28 h 115"/>
                  <a:gd name="T42" fmla="*/ 33 w 213"/>
                  <a:gd name="T43" fmla="*/ 28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3" h="115">
                    <a:moveTo>
                      <a:pt x="172" y="115"/>
                    </a:moveTo>
                    <a:cubicBezTo>
                      <a:pt x="41" y="115"/>
                      <a:pt x="41" y="115"/>
                      <a:pt x="41" y="115"/>
                    </a:cubicBezTo>
                    <a:cubicBezTo>
                      <a:pt x="23" y="115"/>
                      <a:pt x="7" y="100"/>
                      <a:pt x="5" y="82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26"/>
                      <a:pt x="3" y="17"/>
                      <a:pt x="9" y="11"/>
                    </a:cubicBezTo>
                    <a:cubicBezTo>
                      <a:pt x="15" y="4"/>
                      <a:pt x="24" y="0"/>
                      <a:pt x="33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9" y="0"/>
                      <a:pt x="198" y="4"/>
                      <a:pt x="204" y="11"/>
                    </a:cubicBezTo>
                    <a:cubicBezTo>
                      <a:pt x="210" y="17"/>
                      <a:pt x="213" y="26"/>
                      <a:pt x="212" y="3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206" y="100"/>
                      <a:pt x="191" y="115"/>
                      <a:pt x="172" y="115"/>
                    </a:cubicBezTo>
                    <a:close/>
                    <a:moveTo>
                      <a:pt x="33" y="28"/>
                    </a:moveTo>
                    <a:cubicBezTo>
                      <a:pt x="31" y="28"/>
                      <a:pt x="30" y="29"/>
                      <a:pt x="30" y="30"/>
                    </a:cubicBezTo>
                    <a:cubicBezTo>
                      <a:pt x="29" y="30"/>
                      <a:pt x="29" y="31"/>
                      <a:pt x="29" y="33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4" y="83"/>
                      <a:pt x="37" y="87"/>
                      <a:pt x="41" y="87"/>
                    </a:cubicBezTo>
                    <a:cubicBezTo>
                      <a:pt x="172" y="87"/>
                      <a:pt x="172" y="87"/>
                      <a:pt x="172" y="87"/>
                    </a:cubicBezTo>
                    <a:cubicBezTo>
                      <a:pt x="176" y="87"/>
                      <a:pt x="180" y="83"/>
                      <a:pt x="180" y="79"/>
                    </a:cubicBezTo>
                    <a:cubicBezTo>
                      <a:pt x="184" y="33"/>
                      <a:pt x="184" y="33"/>
                      <a:pt x="184" y="33"/>
                    </a:cubicBezTo>
                    <a:cubicBezTo>
                      <a:pt x="185" y="31"/>
                      <a:pt x="184" y="30"/>
                      <a:pt x="183" y="30"/>
                    </a:cubicBezTo>
                    <a:cubicBezTo>
                      <a:pt x="183" y="29"/>
                      <a:pt x="182" y="28"/>
                      <a:pt x="180" y="28"/>
                    </a:cubicBezTo>
                    <a:lnTo>
                      <a:pt x="3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0" name="Freeform 27">
                <a:extLst>
                  <a:ext uri="{FF2B5EF4-FFF2-40B4-BE49-F238E27FC236}">
                    <a16:creationId xmlns:a16="http://schemas.microsoft.com/office/drawing/2014/main" id="{C48C5B06-1FB5-4AE4-A528-1F336C776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650" y="3952875"/>
                <a:ext cx="766763" cy="92075"/>
              </a:xfrm>
              <a:custGeom>
                <a:avLst/>
                <a:gdLst>
                  <a:gd name="T0" fmla="*/ 191 w 203"/>
                  <a:gd name="T1" fmla="*/ 24 h 24"/>
                  <a:gd name="T2" fmla="*/ 12 w 203"/>
                  <a:gd name="T3" fmla="*/ 24 h 24"/>
                  <a:gd name="T4" fmla="*/ 0 w 203"/>
                  <a:gd name="T5" fmla="*/ 12 h 24"/>
                  <a:gd name="T6" fmla="*/ 12 w 203"/>
                  <a:gd name="T7" fmla="*/ 0 h 24"/>
                  <a:gd name="T8" fmla="*/ 191 w 203"/>
                  <a:gd name="T9" fmla="*/ 0 h 24"/>
                  <a:gd name="T10" fmla="*/ 203 w 203"/>
                  <a:gd name="T11" fmla="*/ 12 h 24"/>
                  <a:gd name="T12" fmla="*/ 191 w 203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3" h="24">
                    <a:moveTo>
                      <a:pt x="191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8" y="0"/>
                      <a:pt x="203" y="6"/>
                      <a:pt x="203" y="12"/>
                    </a:cubicBezTo>
                    <a:cubicBezTo>
                      <a:pt x="203" y="19"/>
                      <a:pt x="198" y="24"/>
                      <a:pt x="19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662773-6FA6-469F-B8F1-01FA6E1D3BCF}"/>
              </a:ext>
            </a:extLst>
          </p:cNvPr>
          <p:cNvGrpSpPr/>
          <p:nvPr/>
        </p:nvGrpSpPr>
        <p:grpSpPr>
          <a:xfrm>
            <a:off x="3735381" y="2438822"/>
            <a:ext cx="352258" cy="352258"/>
            <a:chOff x="3691838" y="2438822"/>
            <a:chExt cx="352258" cy="352258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845EAA30-1921-4706-8EDB-71EEF38E8F49}"/>
                </a:ext>
              </a:extLst>
            </p:cNvPr>
            <p:cNvSpPr/>
            <p:nvPr/>
          </p:nvSpPr>
          <p:spPr>
            <a:xfrm>
              <a:off x="3691838" y="2438822"/>
              <a:ext cx="352258" cy="352258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5D9E1133-CF6D-44DA-B6C9-C9316FA9F15C}"/>
                </a:ext>
              </a:extLst>
            </p:cNvPr>
            <p:cNvGrpSpPr/>
            <p:nvPr/>
          </p:nvGrpSpPr>
          <p:grpSpPr>
            <a:xfrm>
              <a:off x="3783364" y="2507072"/>
              <a:ext cx="169207" cy="201777"/>
              <a:chOff x="1952171" y="-633412"/>
              <a:chExt cx="338138" cy="403225"/>
            </a:xfrm>
            <a:solidFill>
              <a:srgbClr val="1A3E3A"/>
            </a:solidFill>
          </p:grpSpPr>
          <p:sp>
            <p:nvSpPr>
              <p:cNvPr id="125" name="Freeform 5">
                <a:extLst>
                  <a:ext uri="{FF2B5EF4-FFF2-40B4-BE49-F238E27FC236}">
                    <a16:creationId xmlns:a16="http://schemas.microsoft.com/office/drawing/2014/main" id="{880F1656-6738-4613-BDE7-BE18A9838F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2171" y="-633412"/>
                <a:ext cx="338138" cy="403225"/>
              </a:xfrm>
              <a:custGeom>
                <a:avLst/>
                <a:gdLst>
                  <a:gd name="T0" fmla="*/ 337 w 367"/>
                  <a:gd name="T1" fmla="*/ 434 h 434"/>
                  <a:gd name="T2" fmla="*/ 31 w 367"/>
                  <a:gd name="T3" fmla="*/ 434 h 434"/>
                  <a:gd name="T4" fmla="*/ 0 w 367"/>
                  <a:gd name="T5" fmla="*/ 403 h 434"/>
                  <a:gd name="T6" fmla="*/ 0 w 367"/>
                  <a:gd name="T7" fmla="*/ 31 h 434"/>
                  <a:gd name="T8" fmla="*/ 31 w 367"/>
                  <a:gd name="T9" fmla="*/ 0 h 434"/>
                  <a:gd name="T10" fmla="*/ 337 w 367"/>
                  <a:gd name="T11" fmla="*/ 0 h 434"/>
                  <a:gd name="T12" fmla="*/ 367 w 367"/>
                  <a:gd name="T13" fmla="*/ 31 h 434"/>
                  <a:gd name="T14" fmla="*/ 367 w 367"/>
                  <a:gd name="T15" fmla="*/ 403 h 434"/>
                  <a:gd name="T16" fmla="*/ 337 w 367"/>
                  <a:gd name="T17" fmla="*/ 434 h 434"/>
                  <a:gd name="T18" fmla="*/ 31 w 367"/>
                  <a:gd name="T19" fmla="*/ 28 h 434"/>
                  <a:gd name="T20" fmla="*/ 28 w 367"/>
                  <a:gd name="T21" fmla="*/ 31 h 434"/>
                  <a:gd name="T22" fmla="*/ 28 w 367"/>
                  <a:gd name="T23" fmla="*/ 403 h 434"/>
                  <a:gd name="T24" fmla="*/ 31 w 367"/>
                  <a:gd name="T25" fmla="*/ 406 h 434"/>
                  <a:gd name="T26" fmla="*/ 337 w 367"/>
                  <a:gd name="T27" fmla="*/ 406 h 434"/>
                  <a:gd name="T28" fmla="*/ 339 w 367"/>
                  <a:gd name="T29" fmla="*/ 403 h 434"/>
                  <a:gd name="T30" fmla="*/ 339 w 367"/>
                  <a:gd name="T31" fmla="*/ 31 h 434"/>
                  <a:gd name="T32" fmla="*/ 337 w 367"/>
                  <a:gd name="T33" fmla="*/ 28 h 434"/>
                  <a:gd name="T34" fmla="*/ 31 w 367"/>
                  <a:gd name="T35" fmla="*/ 2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7" h="434">
                    <a:moveTo>
                      <a:pt x="337" y="434"/>
                    </a:moveTo>
                    <a:cubicBezTo>
                      <a:pt x="31" y="434"/>
                      <a:pt x="31" y="434"/>
                      <a:pt x="31" y="434"/>
                    </a:cubicBezTo>
                    <a:cubicBezTo>
                      <a:pt x="14" y="434"/>
                      <a:pt x="0" y="420"/>
                      <a:pt x="0" y="40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54" y="0"/>
                      <a:pt x="367" y="14"/>
                      <a:pt x="367" y="31"/>
                    </a:cubicBezTo>
                    <a:cubicBezTo>
                      <a:pt x="367" y="403"/>
                      <a:pt x="367" y="403"/>
                      <a:pt x="367" y="403"/>
                    </a:cubicBezTo>
                    <a:cubicBezTo>
                      <a:pt x="367" y="420"/>
                      <a:pt x="354" y="434"/>
                      <a:pt x="337" y="434"/>
                    </a:cubicBezTo>
                    <a:close/>
                    <a:moveTo>
                      <a:pt x="31" y="28"/>
                    </a:moveTo>
                    <a:cubicBezTo>
                      <a:pt x="30" y="28"/>
                      <a:pt x="28" y="30"/>
                      <a:pt x="28" y="31"/>
                    </a:cubicBezTo>
                    <a:cubicBezTo>
                      <a:pt x="28" y="403"/>
                      <a:pt x="28" y="403"/>
                      <a:pt x="28" y="403"/>
                    </a:cubicBezTo>
                    <a:cubicBezTo>
                      <a:pt x="28" y="405"/>
                      <a:pt x="30" y="406"/>
                      <a:pt x="31" y="406"/>
                    </a:cubicBezTo>
                    <a:cubicBezTo>
                      <a:pt x="337" y="406"/>
                      <a:pt x="337" y="406"/>
                      <a:pt x="337" y="406"/>
                    </a:cubicBezTo>
                    <a:cubicBezTo>
                      <a:pt x="338" y="406"/>
                      <a:pt x="339" y="405"/>
                      <a:pt x="339" y="403"/>
                    </a:cubicBezTo>
                    <a:cubicBezTo>
                      <a:pt x="339" y="31"/>
                      <a:pt x="339" y="31"/>
                      <a:pt x="339" y="31"/>
                    </a:cubicBezTo>
                    <a:cubicBezTo>
                      <a:pt x="339" y="30"/>
                      <a:pt x="338" y="28"/>
                      <a:pt x="337" y="28"/>
                    </a:cubicBezTo>
                    <a:lnTo>
                      <a:pt x="3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6" name="Freeform 6">
                <a:extLst>
                  <a:ext uri="{FF2B5EF4-FFF2-40B4-BE49-F238E27FC236}">
                    <a16:creationId xmlns:a16="http://schemas.microsoft.com/office/drawing/2014/main" id="{2BB4580F-9472-45F4-91AA-D72477E8D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958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7" name="Freeform 7">
                <a:extLst>
                  <a:ext uri="{FF2B5EF4-FFF2-40B4-BE49-F238E27FC236}">
                    <a16:creationId xmlns:a16="http://schemas.microsoft.com/office/drawing/2014/main" id="{12B96D3C-445D-4E6D-B5A7-34EF69D08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658" y="-619125"/>
                <a:ext cx="14288" cy="60325"/>
              </a:xfrm>
              <a:custGeom>
                <a:avLst/>
                <a:gdLst>
                  <a:gd name="T0" fmla="*/ 9 w 17"/>
                  <a:gd name="T1" fmla="*/ 66 h 66"/>
                  <a:gd name="T2" fmla="*/ 0 w 17"/>
                  <a:gd name="T3" fmla="*/ 57 h 66"/>
                  <a:gd name="T4" fmla="*/ 0 w 17"/>
                  <a:gd name="T5" fmla="*/ 9 h 66"/>
                  <a:gd name="T6" fmla="*/ 9 w 17"/>
                  <a:gd name="T7" fmla="*/ 0 h 66"/>
                  <a:gd name="T8" fmla="*/ 17 w 17"/>
                  <a:gd name="T9" fmla="*/ 9 h 66"/>
                  <a:gd name="T10" fmla="*/ 17 w 17"/>
                  <a:gd name="T11" fmla="*/ 57 h 66"/>
                  <a:gd name="T12" fmla="*/ 9 w 17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6">
                    <a:moveTo>
                      <a:pt x="9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62"/>
                      <a:pt x="13" y="66"/>
                      <a:pt x="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8" name="Freeform 8">
                <a:extLst>
                  <a:ext uri="{FF2B5EF4-FFF2-40B4-BE49-F238E27FC236}">
                    <a16:creationId xmlns:a16="http://schemas.microsoft.com/office/drawing/2014/main" id="{420B7D34-4EB0-4E43-AD74-D87B4A125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96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9" name="Freeform 9">
                <a:extLst>
                  <a:ext uri="{FF2B5EF4-FFF2-40B4-BE49-F238E27FC236}">
                    <a16:creationId xmlns:a16="http://schemas.microsoft.com/office/drawing/2014/main" id="{E1D8BA92-BB58-48C3-ABEA-70EA465D3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4096" y="-619125"/>
                <a:ext cx="15875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3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2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0" name="Freeform 10">
                <a:extLst>
                  <a:ext uri="{FF2B5EF4-FFF2-40B4-BE49-F238E27FC236}">
                    <a16:creationId xmlns:a16="http://schemas.microsoft.com/office/drawing/2014/main" id="{08796420-836F-4BBF-B0CC-CC9DC70EE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421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1 w 43"/>
                  <a:gd name="T3" fmla="*/ 43 h 43"/>
                  <a:gd name="T4" fmla="*/ 21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1 w 43"/>
                  <a:gd name="T11" fmla="*/ 0 h 43"/>
                  <a:gd name="T12" fmla="*/ 21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3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9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3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1" name="Freeform 11">
                <a:extLst>
                  <a:ext uri="{FF2B5EF4-FFF2-40B4-BE49-F238E27FC236}">
                    <a16:creationId xmlns:a16="http://schemas.microsoft.com/office/drawing/2014/main" id="{4C00C034-86AA-49BF-81DC-14DB0C925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121" y="-619125"/>
                <a:ext cx="14288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3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2" name="Freeform 12">
                <a:extLst>
                  <a:ext uri="{FF2B5EF4-FFF2-40B4-BE49-F238E27FC236}">
                    <a16:creationId xmlns:a16="http://schemas.microsoft.com/office/drawing/2014/main" id="{09829DAE-4D08-40D3-986F-F6B86FA69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008" y="-330200"/>
                <a:ext cx="146050" cy="0"/>
              </a:xfrm>
              <a:custGeom>
                <a:avLst/>
                <a:gdLst>
                  <a:gd name="T0" fmla="*/ 0 w 92"/>
                  <a:gd name="T1" fmla="*/ 92 w 92"/>
                  <a:gd name="T2" fmla="*/ 0 w 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2">
                    <a:moveTo>
                      <a:pt x="0" y="0"/>
                    </a:moveTo>
                    <a:lnTo>
                      <a:pt x="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3" name="Line 13">
                <a:extLst>
                  <a:ext uri="{FF2B5EF4-FFF2-40B4-BE49-F238E27FC236}">
                    <a16:creationId xmlns:a16="http://schemas.microsoft.com/office/drawing/2014/main" id="{124D7FED-6EF6-4671-A091-57DAF4F08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008" y="-330200"/>
                <a:ext cx="14605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4" name="Freeform 14">
                <a:extLst>
                  <a:ext uri="{FF2B5EF4-FFF2-40B4-BE49-F238E27FC236}">
                    <a16:creationId xmlns:a16="http://schemas.microsoft.com/office/drawing/2014/main" id="{3456351E-EFEB-450B-A23B-D85CFF8EB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896" y="-341312"/>
                <a:ext cx="168275" cy="22225"/>
              </a:xfrm>
              <a:custGeom>
                <a:avLst/>
                <a:gdLst>
                  <a:gd name="T0" fmla="*/ 170 w 182"/>
                  <a:gd name="T1" fmla="*/ 24 h 24"/>
                  <a:gd name="T2" fmla="*/ 12 w 182"/>
                  <a:gd name="T3" fmla="*/ 24 h 24"/>
                  <a:gd name="T4" fmla="*/ 0 w 182"/>
                  <a:gd name="T5" fmla="*/ 12 h 24"/>
                  <a:gd name="T6" fmla="*/ 12 w 182"/>
                  <a:gd name="T7" fmla="*/ 0 h 24"/>
                  <a:gd name="T8" fmla="*/ 170 w 182"/>
                  <a:gd name="T9" fmla="*/ 0 h 24"/>
                  <a:gd name="T10" fmla="*/ 182 w 182"/>
                  <a:gd name="T11" fmla="*/ 12 h 24"/>
                  <a:gd name="T12" fmla="*/ 170 w 182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4">
                    <a:moveTo>
                      <a:pt x="170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6" y="0"/>
                      <a:pt x="182" y="5"/>
                      <a:pt x="182" y="12"/>
                    </a:cubicBezTo>
                    <a:cubicBezTo>
                      <a:pt x="182" y="19"/>
                      <a:pt x="176" y="24"/>
                      <a:pt x="17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5" name="Freeform 15">
                <a:extLst>
                  <a:ext uri="{FF2B5EF4-FFF2-40B4-BE49-F238E27FC236}">
                    <a16:creationId xmlns:a16="http://schemas.microsoft.com/office/drawing/2014/main" id="{68C86CAE-9D5B-44B7-A29A-3262F7020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883" y="-484187"/>
                <a:ext cx="130175" cy="112713"/>
              </a:xfrm>
              <a:custGeom>
                <a:avLst/>
                <a:gdLst>
                  <a:gd name="T0" fmla="*/ 57 w 142"/>
                  <a:gd name="T1" fmla="*/ 121 h 121"/>
                  <a:gd name="T2" fmla="*/ 57 w 142"/>
                  <a:gd name="T3" fmla="*/ 121 h 121"/>
                  <a:gd name="T4" fmla="*/ 46 w 142"/>
                  <a:gd name="T5" fmla="*/ 115 h 121"/>
                  <a:gd name="T6" fmla="*/ 5 w 142"/>
                  <a:gd name="T7" fmla="*/ 60 h 121"/>
                  <a:gd name="T8" fmla="*/ 8 w 142"/>
                  <a:gd name="T9" fmla="*/ 40 h 121"/>
                  <a:gd name="T10" fmla="*/ 27 w 142"/>
                  <a:gd name="T11" fmla="*/ 43 h 121"/>
                  <a:gd name="T12" fmla="*/ 57 w 142"/>
                  <a:gd name="T13" fmla="*/ 84 h 121"/>
                  <a:gd name="T14" fmla="*/ 115 w 142"/>
                  <a:gd name="T15" fmla="*/ 8 h 121"/>
                  <a:gd name="T16" fmla="*/ 135 w 142"/>
                  <a:gd name="T17" fmla="*/ 5 h 121"/>
                  <a:gd name="T18" fmla="*/ 138 w 142"/>
                  <a:gd name="T19" fmla="*/ 25 h 121"/>
                  <a:gd name="T20" fmla="*/ 68 w 142"/>
                  <a:gd name="T21" fmla="*/ 116 h 121"/>
                  <a:gd name="T22" fmla="*/ 57 w 142"/>
                  <a:gd name="T2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21">
                    <a:moveTo>
                      <a:pt x="57" y="121"/>
                    </a:moveTo>
                    <a:cubicBezTo>
                      <a:pt x="57" y="121"/>
                      <a:pt x="57" y="121"/>
                      <a:pt x="57" y="121"/>
                    </a:cubicBezTo>
                    <a:cubicBezTo>
                      <a:pt x="53" y="121"/>
                      <a:pt x="48" y="119"/>
                      <a:pt x="46" y="115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53"/>
                      <a:pt x="1" y="45"/>
                      <a:pt x="8" y="40"/>
                    </a:cubicBezTo>
                    <a:cubicBezTo>
                      <a:pt x="14" y="35"/>
                      <a:pt x="23" y="37"/>
                      <a:pt x="27" y="43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20" y="1"/>
                      <a:pt x="129" y="0"/>
                      <a:pt x="135" y="5"/>
                    </a:cubicBezTo>
                    <a:cubicBezTo>
                      <a:pt x="141" y="10"/>
                      <a:pt x="142" y="18"/>
                      <a:pt x="138" y="25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6" y="119"/>
                      <a:pt x="61" y="121"/>
                      <a:pt x="57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6" name="Freeform 16">
                <a:extLst>
                  <a:ext uri="{FF2B5EF4-FFF2-40B4-BE49-F238E27FC236}">
                    <a16:creationId xmlns:a16="http://schemas.microsoft.com/office/drawing/2014/main" id="{13DEF078-DC28-4CF1-9A34-BD079E62C2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2171" y="-633412"/>
                <a:ext cx="338138" cy="403225"/>
              </a:xfrm>
              <a:custGeom>
                <a:avLst/>
                <a:gdLst>
                  <a:gd name="T0" fmla="*/ 337 w 367"/>
                  <a:gd name="T1" fmla="*/ 434 h 434"/>
                  <a:gd name="T2" fmla="*/ 31 w 367"/>
                  <a:gd name="T3" fmla="*/ 434 h 434"/>
                  <a:gd name="T4" fmla="*/ 0 w 367"/>
                  <a:gd name="T5" fmla="*/ 403 h 434"/>
                  <a:gd name="T6" fmla="*/ 0 w 367"/>
                  <a:gd name="T7" fmla="*/ 31 h 434"/>
                  <a:gd name="T8" fmla="*/ 31 w 367"/>
                  <a:gd name="T9" fmla="*/ 0 h 434"/>
                  <a:gd name="T10" fmla="*/ 337 w 367"/>
                  <a:gd name="T11" fmla="*/ 0 h 434"/>
                  <a:gd name="T12" fmla="*/ 367 w 367"/>
                  <a:gd name="T13" fmla="*/ 31 h 434"/>
                  <a:gd name="T14" fmla="*/ 367 w 367"/>
                  <a:gd name="T15" fmla="*/ 403 h 434"/>
                  <a:gd name="T16" fmla="*/ 337 w 367"/>
                  <a:gd name="T17" fmla="*/ 434 h 434"/>
                  <a:gd name="T18" fmla="*/ 31 w 367"/>
                  <a:gd name="T19" fmla="*/ 28 h 434"/>
                  <a:gd name="T20" fmla="*/ 28 w 367"/>
                  <a:gd name="T21" fmla="*/ 31 h 434"/>
                  <a:gd name="T22" fmla="*/ 28 w 367"/>
                  <a:gd name="T23" fmla="*/ 403 h 434"/>
                  <a:gd name="T24" fmla="*/ 31 w 367"/>
                  <a:gd name="T25" fmla="*/ 406 h 434"/>
                  <a:gd name="T26" fmla="*/ 337 w 367"/>
                  <a:gd name="T27" fmla="*/ 406 h 434"/>
                  <a:gd name="T28" fmla="*/ 339 w 367"/>
                  <a:gd name="T29" fmla="*/ 403 h 434"/>
                  <a:gd name="T30" fmla="*/ 339 w 367"/>
                  <a:gd name="T31" fmla="*/ 31 h 434"/>
                  <a:gd name="T32" fmla="*/ 337 w 367"/>
                  <a:gd name="T33" fmla="*/ 28 h 434"/>
                  <a:gd name="T34" fmla="*/ 31 w 367"/>
                  <a:gd name="T35" fmla="*/ 2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7" h="434">
                    <a:moveTo>
                      <a:pt x="337" y="434"/>
                    </a:moveTo>
                    <a:cubicBezTo>
                      <a:pt x="31" y="434"/>
                      <a:pt x="31" y="434"/>
                      <a:pt x="31" y="434"/>
                    </a:cubicBezTo>
                    <a:cubicBezTo>
                      <a:pt x="14" y="434"/>
                      <a:pt x="0" y="420"/>
                      <a:pt x="0" y="40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54" y="0"/>
                      <a:pt x="367" y="14"/>
                      <a:pt x="367" y="31"/>
                    </a:cubicBezTo>
                    <a:cubicBezTo>
                      <a:pt x="367" y="403"/>
                      <a:pt x="367" y="403"/>
                      <a:pt x="367" y="403"/>
                    </a:cubicBezTo>
                    <a:cubicBezTo>
                      <a:pt x="367" y="420"/>
                      <a:pt x="354" y="434"/>
                      <a:pt x="337" y="434"/>
                    </a:cubicBezTo>
                    <a:close/>
                    <a:moveTo>
                      <a:pt x="31" y="28"/>
                    </a:moveTo>
                    <a:cubicBezTo>
                      <a:pt x="30" y="28"/>
                      <a:pt x="28" y="30"/>
                      <a:pt x="28" y="31"/>
                    </a:cubicBezTo>
                    <a:cubicBezTo>
                      <a:pt x="28" y="403"/>
                      <a:pt x="28" y="403"/>
                      <a:pt x="28" y="403"/>
                    </a:cubicBezTo>
                    <a:cubicBezTo>
                      <a:pt x="28" y="405"/>
                      <a:pt x="30" y="406"/>
                      <a:pt x="31" y="406"/>
                    </a:cubicBezTo>
                    <a:cubicBezTo>
                      <a:pt x="337" y="406"/>
                      <a:pt x="337" y="406"/>
                      <a:pt x="337" y="406"/>
                    </a:cubicBezTo>
                    <a:cubicBezTo>
                      <a:pt x="338" y="406"/>
                      <a:pt x="339" y="405"/>
                      <a:pt x="339" y="403"/>
                    </a:cubicBezTo>
                    <a:cubicBezTo>
                      <a:pt x="339" y="31"/>
                      <a:pt x="339" y="31"/>
                      <a:pt x="339" y="31"/>
                    </a:cubicBezTo>
                    <a:cubicBezTo>
                      <a:pt x="339" y="30"/>
                      <a:pt x="338" y="28"/>
                      <a:pt x="337" y="28"/>
                    </a:cubicBezTo>
                    <a:lnTo>
                      <a:pt x="3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7" name="Freeform 17">
                <a:extLst>
                  <a:ext uri="{FF2B5EF4-FFF2-40B4-BE49-F238E27FC236}">
                    <a16:creationId xmlns:a16="http://schemas.microsoft.com/office/drawing/2014/main" id="{88E3B212-57C9-46EA-B969-07ED1531C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958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8" name="Freeform 18">
                <a:extLst>
                  <a:ext uri="{FF2B5EF4-FFF2-40B4-BE49-F238E27FC236}">
                    <a16:creationId xmlns:a16="http://schemas.microsoft.com/office/drawing/2014/main" id="{0AFF36A2-1A7C-473B-8030-33824BC18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658" y="-619125"/>
                <a:ext cx="14288" cy="60325"/>
              </a:xfrm>
              <a:custGeom>
                <a:avLst/>
                <a:gdLst>
                  <a:gd name="T0" fmla="*/ 9 w 17"/>
                  <a:gd name="T1" fmla="*/ 66 h 66"/>
                  <a:gd name="T2" fmla="*/ 0 w 17"/>
                  <a:gd name="T3" fmla="*/ 57 h 66"/>
                  <a:gd name="T4" fmla="*/ 0 w 17"/>
                  <a:gd name="T5" fmla="*/ 9 h 66"/>
                  <a:gd name="T6" fmla="*/ 9 w 17"/>
                  <a:gd name="T7" fmla="*/ 0 h 66"/>
                  <a:gd name="T8" fmla="*/ 17 w 17"/>
                  <a:gd name="T9" fmla="*/ 9 h 66"/>
                  <a:gd name="T10" fmla="*/ 17 w 17"/>
                  <a:gd name="T11" fmla="*/ 57 h 66"/>
                  <a:gd name="T12" fmla="*/ 9 w 17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6">
                    <a:moveTo>
                      <a:pt x="9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62"/>
                      <a:pt x="13" y="66"/>
                      <a:pt x="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9" name="Freeform 19">
                <a:extLst>
                  <a:ext uri="{FF2B5EF4-FFF2-40B4-BE49-F238E27FC236}">
                    <a16:creationId xmlns:a16="http://schemas.microsoft.com/office/drawing/2014/main" id="{E3559D96-255D-4369-B0AB-8EB3C663B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96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0" name="Freeform 20">
                <a:extLst>
                  <a:ext uri="{FF2B5EF4-FFF2-40B4-BE49-F238E27FC236}">
                    <a16:creationId xmlns:a16="http://schemas.microsoft.com/office/drawing/2014/main" id="{EA361A40-3961-4026-8F81-3E8F06D43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4096" y="-619125"/>
                <a:ext cx="15875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3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2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1" name="Freeform 21">
                <a:extLst>
                  <a:ext uri="{FF2B5EF4-FFF2-40B4-BE49-F238E27FC236}">
                    <a16:creationId xmlns:a16="http://schemas.microsoft.com/office/drawing/2014/main" id="{729AC192-89EB-4483-91E1-4FE2A78DF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421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1 w 43"/>
                  <a:gd name="T3" fmla="*/ 43 h 43"/>
                  <a:gd name="T4" fmla="*/ 21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1 w 43"/>
                  <a:gd name="T11" fmla="*/ 0 h 43"/>
                  <a:gd name="T12" fmla="*/ 21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3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9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3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2" name="Freeform 22">
                <a:extLst>
                  <a:ext uri="{FF2B5EF4-FFF2-40B4-BE49-F238E27FC236}">
                    <a16:creationId xmlns:a16="http://schemas.microsoft.com/office/drawing/2014/main" id="{512D9C7B-2726-4445-94D5-7FF8F3E16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121" y="-619125"/>
                <a:ext cx="14288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3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3" name="Freeform 23">
                <a:extLst>
                  <a:ext uri="{FF2B5EF4-FFF2-40B4-BE49-F238E27FC236}">
                    <a16:creationId xmlns:a16="http://schemas.microsoft.com/office/drawing/2014/main" id="{E690E8F7-E4BF-49C4-B83A-1EED5749C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008" y="-330200"/>
                <a:ext cx="146050" cy="0"/>
              </a:xfrm>
              <a:custGeom>
                <a:avLst/>
                <a:gdLst>
                  <a:gd name="T0" fmla="*/ 0 w 92"/>
                  <a:gd name="T1" fmla="*/ 92 w 92"/>
                  <a:gd name="T2" fmla="*/ 0 w 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2">
                    <a:moveTo>
                      <a:pt x="0" y="0"/>
                    </a:moveTo>
                    <a:lnTo>
                      <a:pt x="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4" name="Line 24">
                <a:extLst>
                  <a:ext uri="{FF2B5EF4-FFF2-40B4-BE49-F238E27FC236}">
                    <a16:creationId xmlns:a16="http://schemas.microsoft.com/office/drawing/2014/main" id="{1ACFE220-BCA7-4FAA-888D-32C2A9EA5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008" y="-330200"/>
                <a:ext cx="14605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5" name="Freeform 25">
                <a:extLst>
                  <a:ext uri="{FF2B5EF4-FFF2-40B4-BE49-F238E27FC236}">
                    <a16:creationId xmlns:a16="http://schemas.microsoft.com/office/drawing/2014/main" id="{CCE7D4CB-6931-477D-82D5-1CFC78F86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896" y="-341312"/>
                <a:ext cx="168275" cy="22225"/>
              </a:xfrm>
              <a:custGeom>
                <a:avLst/>
                <a:gdLst>
                  <a:gd name="T0" fmla="*/ 170 w 182"/>
                  <a:gd name="T1" fmla="*/ 24 h 24"/>
                  <a:gd name="T2" fmla="*/ 12 w 182"/>
                  <a:gd name="T3" fmla="*/ 24 h 24"/>
                  <a:gd name="T4" fmla="*/ 0 w 182"/>
                  <a:gd name="T5" fmla="*/ 12 h 24"/>
                  <a:gd name="T6" fmla="*/ 12 w 182"/>
                  <a:gd name="T7" fmla="*/ 0 h 24"/>
                  <a:gd name="T8" fmla="*/ 170 w 182"/>
                  <a:gd name="T9" fmla="*/ 0 h 24"/>
                  <a:gd name="T10" fmla="*/ 182 w 182"/>
                  <a:gd name="T11" fmla="*/ 12 h 24"/>
                  <a:gd name="T12" fmla="*/ 170 w 182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4">
                    <a:moveTo>
                      <a:pt x="170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6" y="0"/>
                      <a:pt x="182" y="5"/>
                      <a:pt x="182" y="12"/>
                    </a:cubicBezTo>
                    <a:cubicBezTo>
                      <a:pt x="182" y="19"/>
                      <a:pt x="176" y="24"/>
                      <a:pt x="17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 dirty="0"/>
              </a:p>
            </p:txBody>
          </p:sp>
          <p:sp>
            <p:nvSpPr>
              <p:cNvPr id="146" name="Freeform 26">
                <a:extLst>
                  <a:ext uri="{FF2B5EF4-FFF2-40B4-BE49-F238E27FC236}">
                    <a16:creationId xmlns:a16="http://schemas.microsoft.com/office/drawing/2014/main" id="{999AEA40-FDBC-45BD-8263-E3365243B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883" y="-484187"/>
                <a:ext cx="130175" cy="112713"/>
              </a:xfrm>
              <a:custGeom>
                <a:avLst/>
                <a:gdLst>
                  <a:gd name="T0" fmla="*/ 57 w 142"/>
                  <a:gd name="T1" fmla="*/ 121 h 121"/>
                  <a:gd name="T2" fmla="*/ 57 w 142"/>
                  <a:gd name="T3" fmla="*/ 121 h 121"/>
                  <a:gd name="T4" fmla="*/ 46 w 142"/>
                  <a:gd name="T5" fmla="*/ 115 h 121"/>
                  <a:gd name="T6" fmla="*/ 5 w 142"/>
                  <a:gd name="T7" fmla="*/ 60 h 121"/>
                  <a:gd name="T8" fmla="*/ 8 w 142"/>
                  <a:gd name="T9" fmla="*/ 40 h 121"/>
                  <a:gd name="T10" fmla="*/ 27 w 142"/>
                  <a:gd name="T11" fmla="*/ 43 h 121"/>
                  <a:gd name="T12" fmla="*/ 57 w 142"/>
                  <a:gd name="T13" fmla="*/ 84 h 121"/>
                  <a:gd name="T14" fmla="*/ 115 w 142"/>
                  <a:gd name="T15" fmla="*/ 8 h 121"/>
                  <a:gd name="T16" fmla="*/ 135 w 142"/>
                  <a:gd name="T17" fmla="*/ 5 h 121"/>
                  <a:gd name="T18" fmla="*/ 138 w 142"/>
                  <a:gd name="T19" fmla="*/ 25 h 121"/>
                  <a:gd name="T20" fmla="*/ 68 w 142"/>
                  <a:gd name="T21" fmla="*/ 116 h 121"/>
                  <a:gd name="T22" fmla="*/ 57 w 142"/>
                  <a:gd name="T2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21">
                    <a:moveTo>
                      <a:pt x="57" y="121"/>
                    </a:moveTo>
                    <a:cubicBezTo>
                      <a:pt x="57" y="121"/>
                      <a:pt x="57" y="121"/>
                      <a:pt x="57" y="121"/>
                    </a:cubicBezTo>
                    <a:cubicBezTo>
                      <a:pt x="53" y="121"/>
                      <a:pt x="48" y="119"/>
                      <a:pt x="46" y="115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53"/>
                      <a:pt x="1" y="45"/>
                      <a:pt x="8" y="40"/>
                    </a:cubicBezTo>
                    <a:cubicBezTo>
                      <a:pt x="14" y="35"/>
                      <a:pt x="23" y="37"/>
                      <a:pt x="27" y="43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20" y="1"/>
                      <a:pt x="129" y="0"/>
                      <a:pt x="135" y="5"/>
                    </a:cubicBezTo>
                    <a:cubicBezTo>
                      <a:pt x="141" y="10"/>
                      <a:pt x="142" y="18"/>
                      <a:pt x="138" y="25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6" y="119"/>
                      <a:pt x="61" y="121"/>
                      <a:pt x="57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sp>
        <p:nvSpPr>
          <p:cNvPr id="174" name="부제목 2">
            <a:extLst>
              <a:ext uri="{FF2B5EF4-FFF2-40B4-BE49-F238E27FC236}">
                <a16:creationId xmlns:a16="http://schemas.microsoft.com/office/drawing/2014/main" id="{67FC83B4-48E6-4A46-B51A-1B9907481CF6}"/>
              </a:ext>
            </a:extLst>
          </p:cNvPr>
          <p:cNvSpPr txBox="1">
            <a:spLocks/>
          </p:cNvSpPr>
          <p:nvPr/>
        </p:nvSpPr>
        <p:spPr>
          <a:xfrm>
            <a:off x="5401141" y="3351867"/>
            <a:ext cx="2685631" cy="364163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200" b="1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02 &amp; 03</a:t>
            </a:r>
          </a:p>
        </p:txBody>
      </p:sp>
      <p:sp>
        <p:nvSpPr>
          <p:cNvPr id="175" name="부제목 2">
            <a:extLst>
              <a:ext uri="{FF2B5EF4-FFF2-40B4-BE49-F238E27FC236}">
                <a16:creationId xmlns:a16="http://schemas.microsoft.com/office/drawing/2014/main" id="{971718AC-A21B-4602-87A5-92BCE8DABFA0}"/>
              </a:ext>
            </a:extLst>
          </p:cNvPr>
          <p:cNvSpPr txBox="1">
            <a:spLocks/>
          </p:cNvSpPr>
          <p:nvPr/>
        </p:nvSpPr>
        <p:spPr>
          <a:xfrm>
            <a:off x="5765747" y="3808050"/>
            <a:ext cx="1986186" cy="726096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요구사항</a:t>
            </a:r>
            <a:endParaRPr lang="en-US" altLang="ko-KR" sz="1800" spc="-122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 algn="ctr">
              <a:buNone/>
            </a:pPr>
            <a:r>
              <a:rPr lang="en-US" altLang="ko-KR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기능적  </a:t>
            </a:r>
            <a:r>
              <a:rPr lang="en-US" altLang="ko-KR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비기능적 </a:t>
            </a:r>
            <a:r>
              <a:rPr lang="en-US" altLang="ko-KR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38908F1-CE9D-4783-8B4A-456686AC9626}"/>
              </a:ext>
            </a:extLst>
          </p:cNvPr>
          <p:cNvSpPr/>
          <p:nvPr/>
        </p:nvSpPr>
        <p:spPr>
          <a:xfrm>
            <a:off x="6869491" y="2204956"/>
            <a:ext cx="753577" cy="75357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7642DB3-90D0-40A4-A0FA-F065048AB704}"/>
              </a:ext>
            </a:extLst>
          </p:cNvPr>
          <p:cNvGrpSpPr/>
          <p:nvPr/>
        </p:nvGrpSpPr>
        <p:grpSpPr>
          <a:xfrm>
            <a:off x="7082031" y="2437855"/>
            <a:ext cx="320123" cy="322845"/>
            <a:chOff x="5162550" y="2484438"/>
            <a:chExt cx="1866900" cy="1882775"/>
          </a:xfrm>
          <a:solidFill>
            <a:srgbClr val="1A3E3A"/>
          </a:solidFill>
        </p:grpSpPr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EDAF46F2-E137-49E6-9461-45B3A70955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62550" y="2484438"/>
              <a:ext cx="1866900" cy="1882775"/>
            </a:xfrm>
            <a:custGeom>
              <a:avLst/>
              <a:gdLst>
                <a:gd name="T0" fmla="*/ 216 w 495"/>
                <a:gd name="T1" fmla="*/ 495 h 495"/>
                <a:gd name="T2" fmla="*/ 195 w 495"/>
                <a:gd name="T3" fmla="*/ 438 h 495"/>
                <a:gd name="T4" fmla="*/ 116 w 495"/>
                <a:gd name="T5" fmla="*/ 446 h 495"/>
                <a:gd name="T6" fmla="*/ 50 w 495"/>
                <a:gd name="T7" fmla="*/ 400 h 495"/>
                <a:gd name="T8" fmla="*/ 75 w 495"/>
                <a:gd name="T9" fmla="*/ 345 h 495"/>
                <a:gd name="T10" fmla="*/ 14 w 495"/>
                <a:gd name="T11" fmla="*/ 294 h 495"/>
                <a:gd name="T12" fmla="*/ 0 w 495"/>
                <a:gd name="T13" fmla="*/ 216 h 495"/>
                <a:gd name="T14" fmla="*/ 56 w 495"/>
                <a:gd name="T15" fmla="*/ 194 h 495"/>
                <a:gd name="T16" fmla="*/ 49 w 495"/>
                <a:gd name="T17" fmla="*/ 116 h 495"/>
                <a:gd name="T18" fmla="*/ 95 w 495"/>
                <a:gd name="T19" fmla="*/ 50 h 495"/>
                <a:gd name="T20" fmla="*/ 150 w 495"/>
                <a:gd name="T21" fmla="*/ 75 h 495"/>
                <a:gd name="T22" fmla="*/ 200 w 495"/>
                <a:gd name="T23" fmla="*/ 14 h 495"/>
                <a:gd name="T24" fmla="*/ 279 w 495"/>
                <a:gd name="T25" fmla="*/ 0 h 495"/>
                <a:gd name="T26" fmla="*/ 300 w 495"/>
                <a:gd name="T27" fmla="*/ 56 h 495"/>
                <a:gd name="T28" fmla="*/ 379 w 495"/>
                <a:gd name="T29" fmla="*/ 49 h 495"/>
                <a:gd name="T30" fmla="*/ 444 w 495"/>
                <a:gd name="T31" fmla="*/ 95 h 495"/>
                <a:gd name="T32" fmla="*/ 420 w 495"/>
                <a:gd name="T33" fmla="*/ 150 h 495"/>
                <a:gd name="T34" fmla="*/ 481 w 495"/>
                <a:gd name="T35" fmla="*/ 200 h 495"/>
                <a:gd name="T36" fmla="*/ 495 w 495"/>
                <a:gd name="T37" fmla="*/ 279 h 495"/>
                <a:gd name="T38" fmla="*/ 438 w 495"/>
                <a:gd name="T39" fmla="*/ 300 h 495"/>
                <a:gd name="T40" fmla="*/ 446 w 495"/>
                <a:gd name="T41" fmla="*/ 379 h 495"/>
                <a:gd name="T42" fmla="*/ 400 w 495"/>
                <a:gd name="T43" fmla="*/ 444 h 495"/>
                <a:gd name="T44" fmla="*/ 345 w 495"/>
                <a:gd name="T45" fmla="*/ 420 h 495"/>
                <a:gd name="T46" fmla="*/ 295 w 495"/>
                <a:gd name="T47" fmla="*/ 481 h 495"/>
                <a:gd name="T48" fmla="*/ 230 w 495"/>
                <a:gd name="T49" fmla="*/ 463 h 495"/>
                <a:gd name="T50" fmla="*/ 270 w 495"/>
                <a:gd name="T51" fmla="*/ 423 h 495"/>
                <a:gd name="T52" fmla="*/ 337 w 495"/>
                <a:gd name="T53" fmla="*/ 387 h 495"/>
                <a:gd name="T54" fmla="*/ 387 w 495"/>
                <a:gd name="T55" fmla="*/ 412 h 495"/>
                <a:gd name="T56" fmla="*/ 388 w 495"/>
                <a:gd name="T57" fmla="*/ 356 h 495"/>
                <a:gd name="T58" fmla="*/ 410 w 495"/>
                <a:gd name="T59" fmla="*/ 282 h 495"/>
                <a:gd name="T60" fmla="*/ 463 w 495"/>
                <a:gd name="T61" fmla="*/ 265 h 495"/>
                <a:gd name="T62" fmla="*/ 423 w 495"/>
                <a:gd name="T63" fmla="*/ 225 h 495"/>
                <a:gd name="T64" fmla="*/ 387 w 495"/>
                <a:gd name="T65" fmla="*/ 157 h 495"/>
                <a:gd name="T66" fmla="*/ 412 w 495"/>
                <a:gd name="T67" fmla="*/ 107 h 495"/>
                <a:gd name="T68" fmla="*/ 356 w 495"/>
                <a:gd name="T69" fmla="*/ 107 h 495"/>
                <a:gd name="T70" fmla="*/ 283 w 495"/>
                <a:gd name="T71" fmla="*/ 85 h 495"/>
                <a:gd name="T72" fmla="*/ 265 w 495"/>
                <a:gd name="T73" fmla="*/ 32 h 495"/>
                <a:gd name="T74" fmla="*/ 225 w 495"/>
                <a:gd name="T75" fmla="*/ 71 h 495"/>
                <a:gd name="T76" fmla="*/ 157 w 495"/>
                <a:gd name="T77" fmla="*/ 108 h 495"/>
                <a:gd name="T78" fmla="*/ 107 w 495"/>
                <a:gd name="T79" fmla="*/ 83 h 495"/>
                <a:gd name="T80" fmla="*/ 107 w 495"/>
                <a:gd name="T81" fmla="*/ 139 h 495"/>
                <a:gd name="T82" fmla="*/ 85 w 495"/>
                <a:gd name="T83" fmla="*/ 212 h 495"/>
                <a:gd name="T84" fmla="*/ 32 w 495"/>
                <a:gd name="T85" fmla="*/ 230 h 495"/>
                <a:gd name="T86" fmla="*/ 71 w 495"/>
                <a:gd name="T87" fmla="*/ 270 h 495"/>
                <a:gd name="T88" fmla="*/ 108 w 495"/>
                <a:gd name="T89" fmla="*/ 337 h 495"/>
                <a:gd name="T90" fmla="*/ 83 w 495"/>
                <a:gd name="T91" fmla="*/ 387 h 495"/>
                <a:gd name="T92" fmla="*/ 139 w 495"/>
                <a:gd name="T93" fmla="*/ 388 h 495"/>
                <a:gd name="T94" fmla="*/ 212 w 495"/>
                <a:gd name="T95" fmla="*/ 410 h 495"/>
                <a:gd name="T96" fmla="*/ 230 w 495"/>
                <a:gd name="T97" fmla="*/ 463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5" h="495">
                  <a:moveTo>
                    <a:pt x="279" y="495"/>
                  </a:moveTo>
                  <a:cubicBezTo>
                    <a:pt x="216" y="495"/>
                    <a:pt x="216" y="495"/>
                    <a:pt x="216" y="495"/>
                  </a:cubicBezTo>
                  <a:cubicBezTo>
                    <a:pt x="208" y="495"/>
                    <a:pt x="201" y="489"/>
                    <a:pt x="200" y="481"/>
                  </a:cubicBezTo>
                  <a:cubicBezTo>
                    <a:pt x="195" y="438"/>
                    <a:pt x="195" y="438"/>
                    <a:pt x="195" y="438"/>
                  </a:cubicBezTo>
                  <a:cubicBezTo>
                    <a:pt x="179" y="434"/>
                    <a:pt x="164" y="428"/>
                    <a:pt x="150" y="420"/>
                  </a:cubicBezTo>
                  <a:cubicBezTo>
                    <a:pt x="116" y="446"/>
                    <a:pt x="116" y="446"/>
                    <a:pt x="116" y="446"/>
                  </a:cubicBezTo>
                  <a:cubicBezTo>
                    <a:pt x="109" y="451"/>
                    <a:pt x="100" y="450"/>
                    <a:pt x="95" y="444"/>
                  </a:cubicBezTo>
                  <a:cubicBezTo>
                    <a:pt x="50" y="400"/>
                    <a:pt x="50" y="400"/>
                    <a:pt x="50" y="400"/>
                  </a:cubicBezTo>
                  <a:cubicBezTo>
                    <a:pt x="45" y="394"/>
                    <a:pt x="44" y="385"/>
                    <a:pt x="49" y="379"/>
                  </a:cubicBezTo>
                  <a:cubicBezTo>
                    <a:pt x="75" y="345"/>
                    <a:pt x="75" y="345"/>
                    <a:pt x="75" y="345"/>
                  </a:cubicBezTo>
                  <a:cubicBezTo>
                    <a:pt x="67" y="331"/>
                    <a:pt x="61" y="316"/>
                    <a:pt x="56" y="300"/>
                  </a:cubicBezTo>
                  <a:cubicBezTo>
                    <a:pt x="14" y="294"/>
                    <a:pt x="14" y="294"/>
                    <a:pt x="14" y="294"/>
                  </a:cubicBezTo>
                  <a:cubicBezTo>
                    <a:pt x="6" y="293"/>
                    <a:pt x="0" y="287"/>
                    <a:pt x="0" y="279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08"/>
                    <a:pt x="6" y="201"/>
                    <a:pt x="14" y="200"/>
                  </a:cubicBezTo>
                  <a:cubicBezTo>
                    <a:pt x="56" y="194"/>
                    <a:pt x="56" y="194"/>
                    <a:pt x="56" y="194"/>
                  </a:cubicBezTo>
                  <a:cubicBezTo>
                    <a:pt x="61" y="179"/>
                    <a:pt x="67" y="164"/>
                    <a:pt x="75" y="150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44" y="109"/>
                    <a:pt x="45" y="100"/>
                    <a:pt x="50" y="95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100" y="45"/>
                    <a:pt x="109" y="44"/>
                    <a:pt x="116" y="49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64" y="67"/>
                    <a:pt x="179" y="61"/>
                    <a:pt x="194" y="56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201" y="6"/>
                    <a:pt x="208" y="0"/>
                    <a:pt x="216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87" y="0"/>
                    <a:pt x="294" y="6"/>
                    <a:pt x="295" y="14"/>
                  </a:cubicBezTo>
                  <a:cubicBezTo>
                    <a:pt x="300" y="56"/>
                    <a:pt x="300" y="56"/>
                    <a:pt x="300" y="56"/>
                  </a:cubicBezTo>
                  <a:cubicBezTo>
                    <a:pt x="316" y="61"/>
                    <a:pt x="331" y="67"/>
                    <a:pt x="345" y="75"/>
                  </a:cubicBezTo>
                  <a:cubicBezTo>
                    <a:pt x="379" y="49"/>
                    <a:pt x="379" y="49"/>
                    <a:pt x="379" y="49"/>
                  </a:cubicBezTo>
                  <a:cubicBezTo>
                    <a:pt x="385" y="44"/>
                    <a:pt x="394" y="45"/>
                    <a:pt x="400" y="50"/>
                  </a:cubicBezTo>
                  <a:cubicBezTo>
                    <a:pt x="444" y="95"/>
                    <a:pt x="444" y="95"/>
                    <a:pt x="444" y="95"/>
                  </a:cubicBezTo>
                  <a:cubicBezTo>
                    <a:pt x="450" y="100"/>
                    <a:pt x="451" y="109"/>
                    <a:pt x="446" y="116"/>
                  </a:cubicBezTo>
                  <a:cubicBezTo>
                    <a:pt x="420" y="150"/>
                    <a:pt x="420" y="150"/>
                    <a:pt x="420" y="150"/>
                  </a:cubicBezTo>
                  <a:cubicBezTo>
                    <a:pt x="428" y="164"/>
                    <a:pt x="434" y="179"/>
                    <a:pt x="438" y="194"/>
                  </a:cubicBezTo>
                  <a:cubicBezTo>
                    <a:pt x="481" y="200"/>
                    <a:pt x="481" y="200"/>
                    <a:pt x="481" y="200"/>
                  </a:cubicBezTo>
                  <a:cubicBezTo>
                    <a:pt x="489" y="201"/>
                    <a:pt x="495" y="208"/>
                    <a:pt x="495" y="216"/>
                  </a:cubicBezTo>
                  <a:cubicBezTo>
                    <a:pt x="495" y="279"/>
                    <a:pt x="495" y="279"/>
                    <a:pt x="495" y="279"/>
                  </a:cubicBezTo>
                  <a:cubicBezTo>
                    <a:pt x="495" y="287"/>
                    <a:pt x="489" y="293"/>
                    <a:pt x="481" y="294"/>
                  </a:cubicBezTo>
                  <a:cubicBezTo>
                    <a:pt x="438" y="300"/>
                    <a:pt x="438" y="300"/>
                    <a:pt x="438" y="300"/>
                  </a:cubicBezTo>
                  <a:cubicBezTo>
                    <a:pt x="434" y="316"/>
                    <a:pt x="428" y="331"/>
                    <a:pt x="420" y="345"/>
                  </a:cubicBezTo>
                  <a:cubicBezTo>
                    <a:pt x="446" y="379"/>
                    <a:pt x="446" y="379"/>
                    <a:pt x="446" y="379"/>
                  </a:cubicBezTo>
                  <a:cubicBezTo>
                    <a:pt x="451" y="385"/>
                    <a:pt x="450" y="394"/>
                    <a:pt x="444" y="400"/>
                  </a:cubicBezTo>
                  <a:cubicBezTo>
                    <a:pt x="400" y="444"/>
                    <a:pt x="400" y="444"/>
                    <a:pt x="400" y="444"/>
                  </a:cubicBezTo>
                  <a:cubicBezTo>
                    <a:pt x="394" y="450"/>
                    <a:pt x="385" y="451"/>
                    <a:pt x="379" y="446"/>
                  </a:cubicBezTo>
                  <a:cubicBezTo>
                    <a:pt x="345" y="420"/>
                    <a:pt x="345" y="420"/>
                    <a:pt x="345" y="420"/>
                  </a:cubicBezTo>
                  <a:cubicBezTo>
                    <a:pt x="331" y="428"/>
                    <a:pt x="316" y="434"/>
                    <a:pt x="300" y="438"/>
                  </a:cubicBezTo>
                  <a:cubicBezTo>
                    <a:pt x="295" y="481"/>
                    <a:pt x="295" y="481"/>
                    <a:pt x="295" y="481"/>
                  </a:cubicBezTo>
                  <a:cubicBezTo>
                    <a:pt x="294" y="489"/>
                    <a:pt x="287" y="495"/>
                    <a:pt x="279" y="495"/>
                  </a:cubicBezTo>
                  <a:close/>
                  <a:moveTo>
                    <a:pt x="230" y="463"/>
                  </a:moveTo>
                  <a:cubicBezTo>
                    <a:pt x="265" y="463"/>
                    <a:pt x="265" y="463"/>
                    <a:pt x="265" y="463"/>
                  </a:cubicBezTo>
                  <a:cubicBezTo>
                    <a:pt x="270" y="423"/>
                    <a:pt x="270" y="423"/>
                    <a:pt x="270" y="423"/>
                  </a:cubicBezTo>
                  <a:cubicBezTo>
                    <a:pt x="271" y="417"/>
                    <a:pt x="276" y="411"/>
                    <a:pt x="283" y="410"/>
                  </a:cubicBezTo>
                  <a:cubicBezTo>
                    <a:pt x="302" y="406"/>
                    <a:pt x="321" y="398"/>
                    <a:pt x="337" y="387"/>
                  </a:cubicBezTo>
                  <a:cubicBezTo>
                    <a:pt x="343" y="383"/>
                    <a:pt x="350" y="384"/>
                    <a:pt x="356" y="388"/>
                  </a:cubicBezTo>
                  <a:cubicBezTo>
                    <a:pt x="387" y="412"/>
                    <a:pt x="387" y="412"/>
                    <a:pt x="387" y="412"/>
                  </a:cubicBezTo>
                  <a:cubicBezTo>
                    <a:pt x="412" y="387"/>
                    <a:pt x="412" y="387"/>
                    <a:pt x="412" y="387"/>
                  </a:cubicBezTo>
                  <a:cubicBezTo>
                    <a:pt x="388" y="356"/>
                    <a:pt x="388" y="356"/>
                    <a:pt x="388" y="356"/>
                  </a:cubicBezTo>
                  <a:cubicBezTo>
                    <a:pt x="384" y="350"/>
                    <a:pt x="383" y="343"/>
                    <a:pt x="387" y="337"/>
                  </a:cubicBezTo>
                  <a:cubicBezTo>
                    <a:pt x="398" y="320"/>
                    <a:pt x="406" y="302"/>
                    <a:pt x="410" y="282"/>
                  </a:cubicBezTo>
                  <a:cubicBezTo>
                    <a:pt x="411" y="276"/>
                    <a:pt x="417" y="271"/>
                    <a:pt x="423" y="270"/>
                  </a:cubicBezTo>
                  <a:cubicBezTo>
                    <a:pt x="463" y="265"/>
                    <a:pt x="463" y="265"/>
                    <a:pt x="463" y="265"/>
                  </a:cubicBezTo>
                  <a:cubicBezTo>
                    <a:pt x="463" y="230"/>
                    <a:pt x="463" y="230"/>
                    <a:pt x="463" y="230"/>
                  </a:cubicBezTo>
                  <a:cubicBezTo>
                    <a:pt x="423" y="225"/>
                    <a:pt x="423" y="225"/>
                    <a:pt x="423" y="225"/>
                  </a:cubicBezTo>
                  <a:cubicBezTo>
                    <a:pt x="417" y="224"/>
                    <a:pt x="411" y="219"/>
                    <a:pt x="410" y="212"/>
                  </a:cubicBezTo>
                  <a:cubicBezTo>
                    <a:pt x="406" y="193"/>
                    <a:pt x="398" y="174"/>
                    <a:pt x="387" y="157"/>
                  </a:cubicBezTo>
                  <a:cubicBezTo>
                    <a:pt x="383" y="152"/>
                    <a:pt x="384" y="144"/>
                    <a:pt x="388" y="139"/>
                  </a:cubicBezTo>
                  <a:cubicBezTo>
                    <a:pt x="412" y="107"/>
                    <a:pt x="412" y="107"/>
                    <a:pt x="412" y="107"/>
                  </a:cubicBezTo>
                  <a:cubicBezTo>
                    <a:pt x="387" y="83"/>
                    <a:pt x="387" y="83"/>
                    <a:pt x="387" y="83"/>
                  </a:cubicBezTo>
                  <a:cubicBezTo>
                    <a:pt x="356" y="107"/>
                    <a:pt x="356" y="107"/>
                    <a:pt x="356" y="107"/>
                  </a:cubicBezTo>
                  <a:cubicBezTo>
                    <a:pt x="350" y="111"/>
                    <a:pt x="343" y="111"/>
                    <a:pt x="337" y="108"/>
                  </a:cubicBezTo>
                  <a:cubicBezTo>
                    <a:pt x="321" y="97"/>
                    <a:pt x="302" y="89"/>
                    <a:pt x="283" y="85"/>
                  </a:cubicBezTo>
                  <a:cubicBezTo>
                    <a:pt x="276" y="83"/>
                    <a:pt x="271" y="78"/>
                    <a:pt x="270" y="71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30" y="32"/>
                    <a:pt x="230" y="32"/>
                    <a:pt x="230" y="32"/>
                  </a:cubicBezTo>
                  <a:cubicBezTo>
                    <a:pt x="225" y="71"/>
                    <a:pt x="225" y="71"/>
                    <a:pt x="225" y="71"/>
                  </a:cubicBezTo>
                  <a:cubicBezTo>
                    <a:pt x="224" y="78"/>
                    <a:pt x="219" y="83"/>
                    <a:pt x="212" y="85"/>
                  </a:cubicBezTo>
                  <a:cubicBezTo>
                    <a:pt x="193" y="89"/>
                    <a:pt x="174" y="97"/>
                    <a:pt x="157" y="108"/>
                  </a:cubicBezTo>
                  <a:cubicBezTo>
                    <a:pt x="152" y="111"/>
                    <a:pt x="144" y="111"/>
                    <a:pt x="139" y="107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107" y="139"/>
                    <a:pt x="107" y="139"/>
                    <a:pt x="107" y="139"/>
                  </a:cubicBezTo>
                  <a:cubicBezTo>
                    <a:pt x="111" y="144"/>
                    <a:pt x="111" y="152"/>
                    <a:pt x="108" y="157"/>
                  </a:cubicBezTo>
                  <a:cubicBezTo>
                    <a:pt x="97" y="174"/>
                    <a:pt x="89" y="193"/>
                    <a:pt x="85" y="212"/>
                  </a:cubicBezTo>
                  <a:cubicBezTo>
                    <a:pt x="83" y="219"/>
                    <a:pt x="78" y="224"/>
                    <a:pt x="71" y="225"/>
                  </a:cubicBezTo>
                  <a:cubicBezTo>
                    <a:pt x="32" y="230"/>
                    <a:pt x="32" y="230"/>
                    <a:pt x="32" y="230"/>
                  </a:cubicBezTo>
                  <a:cubicBezTo>
                    <a:pt x="32" y="265"/>
                    <a:pt x="32" y="265"/>
                    <a:pt x="32" y="265"/>
                  </a:cubicBezTo>
                  <a:cubicBezTo>
                    <a:pt x="71" y="270"/>
                    <a:pt x="71" y="270"/>
                    <a:pt x="71" y="270"/>
                  </a:cubicBezTo>
                  <a:cubicBezTo>
                    <a:pt x="78" y="271"/>
                    <a:pt x="83" y="276"/>
                    <a:pt x="85" y="282"/>
                  </a:cubicBezTo>
                  <a:cubicBezTo>
                    <a:pt x="89" y="302"/>
                    <a:pt x="97" y="320"/>
                    <a:pt x="108" y="337"/>
                  </a:cubicBezTo>
                  <a:cubicBezTo>
                    <a:pt x="111" y="343"/>
                    <a:pt x="111" y="350"/>
                    <a:pt x="107" y="356"/>
                  </a:cubicBezTo>
                  <a:cubicBezTo>
                    <a:pt x="83" y="387"/>
                    <a:pt x="83" y="387"/>
                    <a:pt x="83" y="387"/>
                  </a:cubicBezTo>
                  <a:cubicBezTo>
                    <a:pt x="107" y="412"/>
                    <a:pt x="107" y="412"/>
                    <a:pt x="107" y="412"/>
                  </a:cubicBezTo>
                  <a:cubicBezTo>
                    <a:pt x="139" y="388"/>
                    <a:pt x="139" y="388"/>
                    <a:pt x="139" y="388"/>
                  </a:cubicBezTo>
                  <a:cubicBezTo>
                    <a:pt x="144" y="384"/>
                    <a:pt x="152" y="383"/>
                    <a:pt x="157" y="387"/>
                  </a:cubicBezTo>
                  <a:cubicBezTo>
                    <a:pt x="174" y="398"/>
                    <a:pt x="193" y="406"/>
                    <a:pt x="212" y="410"/>
                  </a:cubicBezTo>
                  <a:cubicBezTo>
                    <a:pt x="219" y="411"/>
                    <a:pt x="224" y="417"/>
                    <a:pt x="225" y="423"/>
                  </a:cubicBezTo>
                  <a:lnTo>
                    <a:pt x="23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8463D163-D286-453C-95B6-07D6A751EB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6100" y="2951163"/>
              <a:ext cx="939800" cy="947738"/>
            </a:xfrm>
            <a:custGeom>
              <a:avLst/>
              <a:gdLst>
                <a:gd name="T0" fmla="*/ 124 w 249"/>
                <a:gd name="T1" fmla="*/ 249 h 249"/>
                <a:gd name="T2" fmla="*/ 0 w 249"/>
                <a:gd name="T3" fmla="*/ 124 h 249"/>
                <a:gd name="T4" fmla="*/ 124 w 249"/>
                <a:gd name="T5" fmla="*/ 0 h 249"/>
                <a:gd name="T6" fmla="*/ 249 w 249"/>
                <a:gd name="T7" fmla="*/ 124 h 249"/>
                <a:gd name="T8" fmla="*/ 124 w 249"/>
                <a:gd name="T9" fmla="*/ 249 h 249"/>
                <a:gd name="T10" fmla="*/ 124 w 249"/>
                <a:gd name="T11" fmla="*/ 32 h 249"/>
                <a:gd name="T12" fmla="*/ 32 w 249"/>
                <a:gd name="T13" fmla="*/ 124 h 249"/>
                <a:gd name="T14" fmla="*/ 124 w 249"/>
                <a:gd name="T15" fmla="*/ 217 h 249"/>
                <a:gd name="T16" fmla="*/ 217 w 249"/>
                <a:gd name="T17" fmla="*/ 124 h 249"/>
                <a:gd name="T18" fmla="*/ 124 w 249"/>
                <a:gd name="T19" fmla="*/ 3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9">
                  <a:moveTo>
                    <a:pt x="124" y="249"/>
                  </a:moveTo>
                  <a:cubicBezTo>
                    <a:pt x="56" y="249"/>
                    <a:pt x="0" y="193"/>
                    <a:pt x="0" y="124"/>
                  </a:cubicBezTo>
                  <a:cubicBezTo>
                    <a:pt x="0" y="56"/>
                    <a:pt x="56" y="0"/>
                    <a:pt x="124" y="0"/>
                  </a:cubicBezTo>
                  <a:cubicBezTo>
                    <a:pt x="193" y="0"/>
                    <a:pt x="249" y="56"/>
                    <a:pt x="249" y="124"/>
                  </a:cubicBezTo>
                  <a:cubicBezTo>
                    <a:pt x="249" y="193"/>
                    <a:pt x="193" y="249"/>
                    <a:pt x="124" y="249"/>
                  </a:cubicBezTo>
                  <a:close/>
                  <a:moveTo>
                    <a:pt x="124" y="32"/>
                  </a:moveTo>
                  <a:cubicBezTo>
                    <a:pt x="73" y="32"/>
                    <a:pt x="32" y="73"/>
                    <a:pt x="32" y="124"/>
                  </a:cubicBezTo>
                  <a:cubicBezTo>
                    <a:pt x="32" y="175"/>
                    <a:pt x="73" y="217"/>
                    <a:pt x="124" y="217"/>
                  </a:cubicBezTo>
                  <a:cubicBezTo>
                    <a:pt x="175" y="217"/>
                    <a:pt x="217" y="175"/>
                    <a:pt x="217" y="124"/>
                  </a:cubicBezTo>
                  <a:cubicBezTo>
                    <a:pt x="217" y="73"/>
                    <a:pt x="175" y="32"/>
                    <a:pt x="124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8508878-66BB-43A6-9E71-3E1D90D6591D}"/>
              </a:ext>
            </a:extLst>
          </p:cNvPr>
          <p:cNvGrpSpPr/>
          <p:nvPr/>
        </p:nvGrpSpPr>
        <p:grpSpPr>
          <a:xfrm>
            <a:off x="6062286" y="2416087"/>
            <a:ext cx="265702" cy="340275"/>
            <a:chOff x="5330825" y="2451100"/>
            <a:chExt cx="1527175" cy="1955801"/>
          </a:xfrm>
          <a:solidFill>
            <a:srgbClr val="1A3E3A"/>
          </a:solidFill>
        </p:grpSpPr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63012064-0340-40D0-ABD5-63DD461FD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8188" y="4110038"/>
              <a:ext cx="547688" cy="296863"/>
            </a:xfrm>
            <a:custGeom>
              <a:avLst/>
              <a:gdLst>
                <a:gd name="T0" fmla="*/ 73 w 145"/>
                <a:gd name="T1" fmla="*/ 78 h 78"/>
                <a:gd name="T2" fmla="*/ 1 w 145"/>
                <a:gd name="T3" fmla="*/ 17 h 78"/>
                <a:gd name="T4" fmla="*/ 13 w 145"/>
                <a:gd name="T5" fmla="*/ 1 h 78"/>
                <a:gd name="T6" fmla="*/ 29 w 145"/>
                <a:gd name="T7" fmla="*/ 12 h 78"/>
                <a:gd name="T8" fmla="*/ 73 w 145"/>
                <a:gd name="T9" fmla="*/ 50 h 78"/>
                <a:gd name="T10" fmla="*/ 116 w 145"/>
                <a:gd name="T11" fmla="*/ 12 h 78"/>
                <a:gd name="T12" fmla="*/ 132 w 145"/>
                <a:gd name="T13" fmla="*/ 1 h 78"/>
                <a:gd name="T14" fmla="*/ 144 w 145"/>
                <a:gd name="T15" fmla="*/ 17 h 78"/>
                <a:gd name="T16" fmla="*/ 73 w 145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78">
                  <a:moveTo>
                    <a:pt x="73" y="78"/>
                  </a:moveTo>
                  <a:cubicBezTo>
                    <a:pt x="36" y="78"/>
                    <a:pt x="8" y="54"/>
                    <a:pt x="1" y="17"/>
                  </a:cubicBezTo>
                  <a:cubicBezTo>
                    <a:pt x="0" y="9"/>
                    <a:pt x="5" y="2"/>
                    <a:pt x="13" y="1"/>
                  </a:cubicBezTo>
                  <a:cubicBezTo>
                    <a:pt x="21" y="0"/>
                    <a:pt x="28" y="5"/>
                    <a:pt x="29" y="12"/>
                  </a:cubicBezTo>
                  <a:cubicBezTo>
                    <a:pt x="33" y="35"/>
                    <a:pt x="50" y="50"/>
                    <a:pt x="73" y="50"/>
                  </a:cubicBezTo>
                  <a:cubicBezTo>
                    <a:pt x="95" y="50"/>
                    <a:pt x="112" y="35"/>
                    <a:pt x="116" y="12"/>
                  </a:cubicBezTo>
                  <a:cubicBezTo>
                    <a:pt x="118" y="5"/>
                    <a:pt x="125" y="0"/>
                    <a:pt x="132" y="1"/>
                  </a:cubicBezTo>
                  <a:cubicBezTo>
                    <a:pt x="140" y="2"/>
                    <a:pt x="145" y="9"/>
                    <a:pt x="144" y="17"/>
                  </a:cubicBezTo>
                  <a:cubicBezTo>
                    <a:pt x="138" y="54"/>
                    <a:pt x="109" y="78"/>
                    <a:pt x="73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714CA295-C5F9-4A66-B01F-98678EA3C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825" y="2451100"/>
              <a:ext cx="1527175" cy="1446213"/>
            </a:xfrm>
            <a:custGeom>
              <a:avLst/>
              <a:gdLst>
                <a:gd name="T0" fmla="*/ 109 w 404"/>
                <a:gd name="T1" fmla="*/ 378 h 380"/>
                <a:gd name="T2" fmla="*/ 103 w 404"/>
                <a:gd name="T3" fmla="*/ 376 h 380"/>
                <a:gd name="T4" fmla="*/ 0 w 404"/>
                <a:gd name="T5" fmla="*/ 201 h 380"/>
                <a:gd name="T6" fmla="*/ 202 w 404"/>
                <a:gd name="T7" fmla="*/ 0 h 380"/>
                <a:gd name="T8" fmla="*/ 404 w 404"/>
                <a:gd name="T9" fmla="*/ 201 h 380"/>
                <a:gd name="T10" fmla="*/ 301 w 404"/>
                <a:gd name="T11" fmla="*/ 376 h 380"/>
                <a:gd name="T12" fmla="*/ 282 w 404"/>
                <a:gd name="T13" fmla="*/ 371 h 380"/>
                <a:gd name="T14" fmla="*/ 287 w 404"/>
                <a:gd name="T15" fmla="*/ 352 h 380"/>
                <a:gd name="T16" fmla="*/ 376 w 404"/>
                <a:gd name="T17" fmla="*/ 201 h 380"/>
                <a:gd name="T18" fmla="*/ 202 w 404"/>
                <a:gd name="T19" fmla="*/ 28 h 380"/>
                <a:gd name="T20" fmla="*/ 28 w 404"/>
                <a:gd name="T21" fmla="*/ 201 h 380"/>
                <a:gd name="T22" fmla="*/ 116 w 404"/>
                <a:gd name="T23" fmla="*/ 352 h 380"/>
                <a:gd name="T24" fmla="*/ 122 w 404"/>
                <a:gd name="T25" fmla="*/ 371 h 380"/>
                <a:gd name="T26" fmla="*/ 109 w 404"/>
                <a:gd name="T27" fmla="*/ 37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4" h="380">
                  <a:moveTo>
                    <a:pt x="109" y="378"/>
                  </a:moveTo>
                  <a:cubicBezTo>
                    <a:pt x="107" y="378"/>
                    <a:pt x="105" y="378"/>
                    <a:pt x="103" y="376"/>
                  </a:cubicBezTo>
                  <a:cubicBezTo>
                    <a:pt x="39" y="341"/>
                    <a:pt x="0" y="274"/>
                    <a:pt x="0" y="201"/>
                  </a:cubicBezTo>
                  <a:cubicBezTo>
                    <a:pt x="0" y="90"/>
                    <a:pt x="90" y="0"/>
                    <a:pt x="202" y="0"/>
                  </a:cubicBezTo>
                  <a:cubicBezTo>
                    <a:pt x="313" y="0"/>
                    <a:pt x="404" y="90"/>
                    <a:pt x="404" y="201"/>
                  </a:cubicBezTo>
                  <a:cubicBezTo>
                    <a:pt x="404" y="274"/>
                    <a:pt x="364" y="341"/>
                    <a:pt x="301" y="376"/>
                  </a:cubicBezTo>
                  <a:cubicBezTo>
                    <a:pt x="294" y="380"/>
                    <a:pt x="285" y="378"/>
                    <a:pt x="282" y="371"/>
                  </a:cubicBezTo>
                  <a:cubicBezTo>
                    <a:pt x="278" y="364"/>
                    <a:pt x="280" y="356"/>
                    <a:pt x="287" y="352"/>
                  </a:cubicBezTo>
                  <a:cubicBezTo>
                    <a:pt x="342" y="321"/>
                    <a:pt x="376" y="263"/>
                    <a:pt x="376" y="201"/>
                  </a:cubicBezTo>
                  <a:cubicBezTo>
                    <a:pt x="376" y="106"/>
                    <a:pt x="298" y="28"/>
                    <a:pt x="202" y="28"/>
                  </a:cubicBezTo>
                  <a:cubicBezTo>
                    <a:pt x="106" y="28"/>
                    <a:pt x="28" y="106"/>
                    <a:pt x="28" y="201"/>
                  </a:cubicBezTo>
                  <a:cubicBezTo>
                    <a:pt x="28" y="263"/>
                    <a:pt x="62" y="321"/>
                    <a:pt x="116" y="352"/>
                  </a:cubicBezTo>
                  <a:cubicBezTo>
                    <a:pt x="123" y="356"/>
                    <a:pt x="125" y="364"/>
                    <a:pt x="122" y="371"/>
                  </a:cubicBezTo>
                  <a:cubicBezTo>
                    <a:pt x="119" y="376"/>
                    <a:pt x="114" y="378"/>
                    <a:pt x="109" y="3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545169D5-76D5-4D2E-874B-F0C92A27BB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9600" y="3783013"/>
              <a:ext cx="804863" cy="436563"/>
            </a:xfrm>
            <a:custGeom>
              <a:avLst/>
              <a:gdLst>
                <a:gd name="T0" fmla="*/ 172 w 213"/>
                <a:gd name="T1" fmla="*/ 115 h 115"/>
                <a:gd name="T2" fmla="*/ 41 w 213"/>
                <a:gd name="T3" fmla="*/ 115 h 115"/>
                <a:gd name="T4" fmla="*/ 5 w 213"/>
                <a:gd name="T5" fmla="*/ 82 h 115"/>
                <a:gd name="T6" fmla="*/ 1 w 213"/>
                <a:gd name="T7" fmla="*/ 35 h 115"/>
                <a:gd name="T8" fmla="*/ 9 w 213"/>
                <a:gd name="T9" fmla="*/ 11 h 115"/>
                <a:gd name="T10" fmla="*/ 33 w 213"/>
                <a:gd name="T11" fmla="*/ 0 h 115"/>
                <a:gd name="T12" fmla="*/ 180 w 213"/>
                <a:gd name="T13" fmla="*/ 0 h 115"/>
                <a:gd name="T14" fmla="*/ 204 w 213"/>
                <a:gd name="T15" fmla="*/ 11 h 115"/>
                <a:gd name="T16" fmla="*/ 212 w 213"/>
                <a:gd name="T17" fmla="*/ 35 h 115"/>
                <a:gd name="T18" fmla="*/ 208 w 213"/>
                <a:gd name="T19" fmla="*/ 82 h 115"/>
                <a:gd name="T20" fmla="*/ 172 w 213"/>
                <a:gd name="T21" fmla="*/ 115 h 115"/>
                <a:gd name="T22" fmla="*/ 33 w 213"/>
                <a:gd name="T23" fmla="*/ 28 h 115"/>
                <a:gd name="T24" fmla="*/ 30 w 213"/>
                <a:gd name="T25" fmla="*/ 30 h 115"/>
                <a:gd name="T26" fmla="*/ 29 w 213"/>
                <a:gd name="T27" fmla="*/ 33 h 115"/>
                <a:gd name="T28" fmla="*/ 33 w 213"/>
                <a:gd name="T29" fmla="*/ 79 h 115"/>
                <a:gd name="T30" fmla="*/ 41 w 213"/>
                <a:gd name="T31" fmla="*/ 87 h 115"/>
                <a:gd name="T32" fmla="*/ 172 w 213"/>
                <a:gd name="T33" fmla="*/ 87 h 115"/>
                <a:gd name="T34" fmla="*/ 180 w 213"/>
                <a:gd name="T35" fmla="*/ 79 h 115"/>
                <a:gd name="T36" fmla="*/ 184 w 213"/>
                <a:gd name="T37" fmla="*/ 33 h 115"/>
                <a:gd name="T38" fmla="*/ 183 w 213"/>
                <a:gd name="T39" fmla="*/ 30 h 115"/>
                <a:gd name="T40" fmla="*/ 180 w 213"/>
                <a:gd name="T41" fmla="*/ 28 h 115"/>
                <a:gd name="T42" fmla="*/ 33 w 213"/>
                <a:gd name="T43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3" h="115">
                  <a:moveTo>
                    <a:pt x="172" y="115"/>
                  </a:moveTo>
                  <a:cubicBezTo>
                    <a:pt x="41" y="115"/>
                    <a:pt x="41" y="115"/>
                    <a:pt x="41" y="115"/>
                  </a:cubicBezTo>
                  <a:cubicBezTo>
                    <a:pt x="23" y="115"/>
                    <a:pt x="7" y="100"/>
                    <a:pt x="5" y="82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26"/>
                    <a:pt x="3" y="17"/>
                    <a:pt x="9" y="11"/>
                  </a:cubicBezTo>
                  <a:cubicBezTo>
                    <a:pt x="15" y="4"/>
                    <a:pt x="24" y="0"/>
                    <a:pt x="33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9" y="0"/>
                    <a:pt x="198" y="4"/>
                    <a:pt x="204" y="11"/>
                  </a:cubicBezTo>
                  <a:cubicBezTo>
                    <a:pt x="210" y="17"/>
                    <a:pt x="213" y="26"/>
                    <a:pt x="212" y="35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6" y="100"/>
                    <a:pt x="191" y="115"/>
                    <a:pt x="172" y="115"/>
                  </a:cubicBezTo>
                  <a:close/>
                  <a:moveTo>
                    <a:pt x="33" y="28"/>
                  </a:moveTo>
                  <a:cubicBezTo>
                    <a:pt x="31" y="28"/>
                    <a:pt x="30" y="29"/>
                    <a:pt x="30" y="30"/>
                  </a:cubicBezTo>
                  <a:cubicBezTo>
                    <a:pt x="29" y="30"/>
                    <a:pt x="29" y="31"/>
                    <a:pt x="29" y="33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34" y="83"/>
                    <a:pt x="37" y="87"/>
                    <a:pt x="41" y="87"/>
                  </a:cubicBezTo>
                  <a:cubicBezTo>
                    <a:pt x="172" y="87"/>
                    <a:pt x="172" y="87"/>
                    <a:pt x="172" y="87"/>
                  </a:cubicBezTo>
                  <a:cubicBezTo>
                    <a:pt x="176" y="87"/>
                    <a:pt x="180" y="83"/>
                    <a:pt x="180" y="79"/>
                  </a:cubicBezTo>
                  <a:cubicBezTo>
                    <a:pt x="184" y="33"/>
                    <a:pt x="184" y="33"/>
                    <a:pt x="184" y="33"/>
                  </a:cubicBezTo>
                  <a:cubicBezTo>
                    <a:pt x="185" y="31"/>
                    <a:pt x="184" y="30"/>
                    <a:pt x="183" y="30"/>
                  </a:cubicBezTo>
                  <a:cubicBezTo>
                    <a:pt x="183" y="29"/>
                    <a:pt x="182" y="28"/>
                    <a:pt x="180" y="28"/>
                  </a:cubicBezTo>
                  <a:lnTo>
                    <a:pt x="3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94F3FBE8-8299-4B8A-8D50-D2B34D556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650" y="3952875"/>
              <a:ext cx="766763" cy="92075"/>
            </a:xfrm>
            <a:custGeom>
              <a:avLst/>
              <a:gdLst>
                <a:gd name="T0" fmla="*/ 191 w 203"/>
                <a:gd name="T1" fmla="*/ 24 h 24"/>
                <a:gd name="T2" fmla="*/ 12 w 203"/>
                <a:gd name="T3" fmla="*/ 24 h 24"/>
                <a:gd name="T4" fmla="*/ 0 w 203"/>
                <a:gd name="T5" fmla="*/ 12 h 24"/>
                <a:gd name="T6" fmla="*/ 12 w 203"/>
                <a:gd name="T7" fmla="*/ 0 h 24"/>
                <a:gd name="T8" fmla="*/ 191 w 203"/>
                <a:gd name="T9" fmla="*/ 0 h 24"/>
                <a:gd name="T10" fmla="*/ 203 w 203"/>
                <a:gd name="T11" fmla="*/ 12 h 24"/>
                <a:gd name="T12" fmla="*/ 191 w 20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24">
                  <a:moveTo>
                    <a:pt x="191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6" y="24"/>
                    <a:pt x="0" y="19"/>
                    <a:pt x="0" y="12"/>
                  </a:cubicBezTo>
                  <a:cubicBezTo>
                    <a:pt x="0" y="6"/>
                    <a:pt x="6" y="0"/>
                    <a:pt x="12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8" y="0"/>
                    <a:pt x="203" y="6"/>
                    <a:pt x="203" y="12"/>
                  </a:cubicBezTo>
                  <a:cubicBezTo>
                    <a:pt x="203" y="19"/>
                    <a:pt x="198" y="24"/>
                    <a:pt x="19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</p:grpSp>
    </p:spTree>
    <p:extLst>
      <p:ext uri="{BB962C8B-B14F-4D97-AF65-F5344CB8AC3E}">
        <p14:creationId xmlns:p14="http://schemas.microsoft.com/office/powerpoint/2010/main" val="69400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4353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02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기능적 요구사항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32DEE591-BB89-428D-9991-BAE449B15B61}"/>
              </a:ext>
            </a:extLst>
          </p:cNvPr>
          <p:cNvSpPr>
            <a:spLocks noEditPoints="1"/>
          </p:cNvSpPr>
          <p:nvPr/>
        </p:nvSpPr>
        <p:spPr bwMode="auto">
          <a:xfrm>
            <a:off x="10274578" y="697085"/>
            <a:ext cx="237814" cy="29196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BD00F6F2-BB0C-4C03-8FB8-917E4F9A24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74133" y="742793"/>
            <a:ext cx="282047" cy="239244"/>
            <a:chOff x="3669" y="3943"/>
            <a:chExt cx="626" cy="5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F85D2446-71B7-4E48-877B-E6CD994CED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369E556A-8B14-4D13-8428-43C1A365C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3" name="Group 28">
            <a:extLst>
              <a:ext uri="{FF2B5EF4-FFF2-40B4-BE49-F238E27FC236}">
                <a16:creationId xmlns:a16="http://schemas.microsoft.com/office/drawing/2014/main" id="{6FD06105-200A-4C18-B51D-DC6F315ADD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98016" y="767604"/>
            <a:ext cx="243140" cy="212794"/>
            <a:chOff x="496" y="4251"/>
            <a:chExt cx="641" cy="5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F1150B48-1CC2-460F-BA17-04AD90BD8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4343516B-8AC0-4A7C-B7D7-DA20056CC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5ED26CD-A446-48A7-AD93-44CC0C1A220D}"/>
              </a:ext>
            </a:extLst>
          </p:cNvPr>
          <p:cNvGrpSpPr/>
          <p:nvPr/>
        </p:nvGrpSpPr>
        <p:grpSpPr>
          <a:xfrm>
            <a:off x="2129284" y="1774177"/>
            <a:ext cx="2521142" cy="1659124"/>
            <a:chOff x="1271205" y="1664078"/>
            <a:chExt cx="2521142" cy="165912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A67082A-2F84-4385-99A0-3E23C9940C1B}"/>
                </a:ext>
              </a:extLst>
            </p:cNvPr>
            <p:cNvSpPr/>
            <p:nvPr/>
          </p:nvSpPr>
          <p:spPr>
            <a:xfrm>
              <a:off x="1271205" y="2376789"/>
              <a:ext cx="2521142" cy="946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회원가입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사용자의 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 / Password / 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연락처 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 APP / 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관심 분야 등을 등록한다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FD65DB4-98F6-4168-B5A5-8725E0A0D608}"/>
                </a:ext>
              </a:extLst>
            </p:cNvPr>
            <p:cNvSpPr/>
            <p:nvPr/>
          </p:nvSpPr>
          <p:spPr>
            <a:xfrm>
              <a:off x="2172550" y="1664078"/>
              <a:ext cx="645459" cy="64545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D54071C-741E-4833-B5F7-6FE846BC7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860" y="1787999"/>
              <a:ext cx="396798" cy="39679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C5221CE-CCAC-4C67-9013-A220B9F843DF}"/>
              </a:ext>
            </a:extLst>
          </p:cNvPr>
          <p:cNvGrpSpPr/>
          <p:nvPr/>
        </p:nvGrpSpPr>
        <p:grpSpPr>
          <a:xfrm>
            <a:off x="4835429" y="1779319"/>
            <a:ext cx="2521142" cy="1669705"/>
            <a:chOff x="4819948" y="1653497"/>
            <a:chExt cx="2521142" cy="166970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2E1409F-1593-4559-97D1-9BBBC7B2832E}"/>
                </a:ext>
              </a:extLst>
            </p:cNvPr>
            <p:cNvSpPr/>
            <p:nvPr/>
          </p:nvSpPr>
          <p:spPr>
            <a:xfrm>
              <a:off x="4819948" y="2376789"/>
              <a:ext cx="2521142" cy="946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로그인 </a:t>
              </a: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 </a:t>
              </a: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로그아웃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등록한 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ID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로그인 및 로그아웃 실행한다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1AC37B1-9BE6-4D17-9D77-9BEDE74768FF}"/>
                </a:ext>
              </a:extLst>
            </p:cNvPr>
            <p:cNvSpPr/>
            <p:nvPr/>
          </p:nvSpPr>
          <p:spPr>
            <a:xfrm>
              <a:off x="5757790" y="1653497"/>
              <a:ext cx="645459" cy="64545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DFB3071-9A13-419A-8547-453EB8186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0124" y="1754259"/>
              <a:ext cx="443790" cy="443790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E240FC0-A100-458F-8CDA-219C7D07BB06}"/>
              </a:ext>
            </a:extLst>
          </p:cNvPr>
          <p:cNvGrpSpPr/>
          <p:nvPr/>
        </p:nvGrpSpPr>
        <p:grpSpPr>
          <a:xfrm>
            <a:off x="651256" y="4330631"/>
            <a:ext cx="2521142" cy="1669705"/>
            <a:chOff x="8368691" y="1653497"/>
            <a:chExt cx="2521142" cy="166970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F6C5637-0B14-43A7-BD74-8CA623C1044D}"/>
                </a:ext>
              </a:extLst>
            </p:cNvPr>
            <p:cNvSpPr/>
            <p:nvPr/>
          </p:nvSpPr>
          <p:spPr>
            <a:xfrm>
              <a:off x="8368691" y="2376789"/>
              <a:ext cx="2521142" cy="946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 </a:t>
              </a: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검색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분석을 원하는 앱을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검색할 수 있다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5FB1F09-ED2C-4BA1-B3DD-8DD8F96B11F2}"/>
                </a:ext>
              </a:extLst>
            </p:cNvPr>
            <p:cNvSpPr/>
            <p:nvPr/>
          </p:nvSpPr>
          <p:spPr>
            <a:xfrm>
              <a:off x="9306533" y="1653497"/>
              <a:ext cx="645459" cy="64545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259484A-57CF-4F62-88B9-9BCDAF4D6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7194" y="1774774"/>
              <a:ext cx="423247" cy="423247"/>
            </a:xfrm>
            <a:prstGeom prst="rect">
              <a:avLst/>
            </a:prstGeom>
          </p:spPr>
        </p:pic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CC831DE3-C6CD-45C8-9ED2-2EE20A37B68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060" y="1888053"/>
            <a:ext cx="462232" cy="46223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6E31313C-1301-493E-A0D8-D7C54499C8B4}"/>
              </a:ext>
            </a:extLst>
          </p:cNvPr>
          <p:cNvGrpSpPr/>
          <p:nvPr/>
        </p:nvGrpSpPr>
        <p:grpSpPr>
          <a:xfrm>
            <a:off x="7353475" y="1774177"/>
            <a:ext cx="2521142" cy="1659124"/>
            <a:chOff x="1271205" y="1664078"/>
            <a:chExt cx="2521142" cy="165912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33C4CBA-8955-4865-88DF-C26CB48C7F06}"/>
                </a:ext>
              </a:extLst>
            </p:cNvPr>
            <p:cNvSpPr/>
            <p:nvPr/>
          </p:nvSpPr>
          <p:spPr>
            <a:xfrm>
              <a:off x="1271205" y="2376789"/>
              <a:ext cx="2521142" cy="946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 APP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 APP</a:t>
              </a: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으로 설정한 앱을</a:t>
              </a:r>
              <a:endPara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카테고리별로 볼 수 있다</a:t>
              </a:r>
              <a:r>
                <a: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107AA6F-F9E4-46A5-B786-856A27D823FE}"/>
                </a:ext>
              </a:extLst>
            </p:cNvPr>
            <p:cNvSpPr/>
            <p:nvPr/>
          </p:nvSpPr>
          <p:spPr>
            <a:xfrm>
              <a:off x="2172550" y="1664078"/>
              <a:ext cx="645459" cy="645459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A2F0F56-27F1-4111-9934-7F1E72E88B6A}"/>
              </a:ext>
            </a:extLst>
          </p:cNvPr>
          <p:cNvGrpSpPr/>
          <p:nvPr/>
        </p:nvGrpSpPr>
        <p:grpSpPr>
          <a:xfrm>
            <a:off x="3286248" y="4330631"/>
            <a:ext cx="2809752" cy="1669705"/>
            <a:chOff x="4680973" y="4205750"/>
            <a:chExt cx="2809752" cy="166970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4825D1E-A61D-4BE9-B799-66097D8E8029}"/>
                </a:ext>
              </a:extLst>
            </p:cNvPr>
            <p:cNvGrpSpPr/>
            <p:nvPr/>
          </p:nvGrpSpPr>
          <p:grpSpPr>
            <a:xfrm>
              <a:off x="4680973" y="4205750"/>
              <a:ext cx="2809752" cy="1669705"/>
              <a:chOff x="4665492" y="1653497"/>
              <a:chExt cx="2809752" cy="1669705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2B5492FA-C586-4997-900E-CF42403BAF37}"/>
                  </a:ext>
                </a:extLst>
              </p:cNvPr>
              <p:cNvSpPr/>
              <p:nvPr/>
            </p:nvSpPr>
            <p:spPr>
              <a:xfrm>
                <a:off x="4665492" y="2376789"/>
                <a:ext cx="2809752" cy="946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유사 </a:t>
                </a:r>
                <a:r>
                  <a:rPr lang="en-US" altLang="ko-KR" sz="14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APP </a:t>
                </a:r>
                <a:r>
                  <a:rPr lang="ko-KR" altLang="en-US" sz="14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추천</a:t>
                </a:r>
                <a:endPara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MY APP</a:t>
                </a:r>
                <a:r>
                  <a:rPr lang="ko-KR" alt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으로 설정한 앱과 비슷하거나</a:t>
                </a:r>
                <a:endPara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관심 분야로 설정한 분야의 앱을 추천한다</a:t>
                </a:r>
                <a:r>
                  <a:rPr lang="en-US" altLang="ko-KR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577B6DF6-172C-4E2E-91AE-9A6828A88BAB}"/>
                  </a:ext>
                </a:extLst>
              </p:cNvPr>
              <p:cNvSpPr/>
              <p:nvPr/>
            </p:nvSpPr>
            <p:spPr>
              <a:xfrm>
                <a:off x="5757790" y="1653497"/>
                <a:ext cx="645459" cy="6454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6E3559B8-E914-47C0-93C2-DFEC7AD50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0616" y="4277172"/>
              <a:ext cx="499634" cy="499634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21A157BF-0BA1-4E3D-97B5-2C0571C41420}"/>
              </a:ext>
            </a:extLst>
          </p:cNvPr>
          <p:cNvGrpSpPr/>
          <p:nvPr/>
        </p:nvGrpSpPr>
        <p:grpSpPr>
          <a:xfrm>
            <a:off x="9019602" y="4330631"/>
            <a:ext cx="2613598" cy="1669705"/>
            <a:chOff x="8338713" y="4206691"/>
            <a:chExt cx="2613598" cy="1669705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96ED6A3-C746-4E55-B1B7-8F6F0675AAE6}"/>
                </a:ext>
              </a:extLst>
            </p:cNvPr>
            <p:cNvGrpSpPr/>
            <p:nvPr/>
          </p:nvGrpSpPr>
          <p:grpSpPr>
            <a:xfrm>
              <a:off x="8338713" y="4206691"/>
              <a:ext cx="2613598" cy="1669705"/>
              <a:chOff x="8368691" y="1653497"/>
              <a:chExt cx="2613598" cy="1669705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0DE8260-2A83-462A-A341-765C727F8EAB}"/>
                  </a:ext>
                </a:extLst>
              </p:cNvPr>
              <p:cNvSpPr/>
              <p:nvPr/>
            </p:nvSpPr>
            <p:spPr>
              <a:xfrm>
                <a:off x="8368691" y="2376789"/>
                <a:ext cx="2613598" cy="946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항목별 리뷰의 흐름 시각화</a:t>
                </a:r>
                <a:endPara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기간별</a:t>
                </a:r>
                <a:r>
                  <a:rPr lang="en-US" altLang="ko-KR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분야별 등으로 리뷰의 수를</a:t>
                </a:r>
                <a:endPara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카운트하여 그래프</a:t>
                </a:r>
                <a:r>
                  <a:rPr lang="en-US" altLang="ko-KR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차트 등으로 시각화</a:t>
                </a:r>
                <a:endPara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60ED979F-1515-42A0-ADE3-B7F6511DEAEB}"/>
                  </a:ext>
                </a:extLst>
              </p:cNvPr>
              <p:cNvSpPr/>
              <p:nvPr/>
            </p:nvSpPr>
            <p:spPr>
              <a:xfrm>
                <a:off x="9306533" y="1653497"/>
                <a:ext cx="645459" cy="6454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661110D8-134B-4532-A0F8-E708E8CE4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6990" y="4348651"/>
              <a:ext cx="442396" cy="356676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FC0B15B-1D90-4599-82E6-FB79D9B69B02}"/>
              </a:ext>
            </a:extLst>
          </p:cNvPr>
          <p:cNvGrpSpPr/>
          <p:nvPr/>
        </p:nvGrpSpPr>
        <p:grpSpPr>
          <a:xfrm>
            <a:off x="6230152" y="4330631"/>
            <a:ext cx="2521142" cy="1659124"/>
            <a:chOff x="1332145" y="4216331"/>
            <a:chExt cx="2521142" cy="1659124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8E848F2-F41B-454F-B200-258289C111ED}"/>
                </a:ext>
              </a:extLst>
            </p:cNvPr>
            <p:cNvGrpSpPr/>
            <p:nvPr/>
          </p:nvGrpSpPr>
          <p:grpSpPr>
            <a:xfrm>
              <a:off x="1332145" y="4216331"/>
              <a:ext cx="2521142" cy="1659124"/>
              <a:chOff x="1271205" y="1664078"/>
              <a:chExt cx="2521142" cy="1659124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E7CC1DC-9290-415D-8A70-B6625FBC48EF}"/>
                  </a:ext>
                </a:extLst>
              </p:cNvPr>
              <p:cNvSpPr/>
              <p:nvPr/>
            </p:nvSpPr>
            <p:spPr>
              <a:xfrm>
                <a:off x="1271205" y="2376789"/>
                <a:ext cx="2521142" cy="946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리뷰 분류 및 출력</a:t>
                </a:r>
                <a:endPara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해당 앱의 리뷰를 분석하여</a:t>
                </a:r>
                <a:endParaRPr lang="en-US" altLang="ko-KR" sz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카테고리별로 분류하고 출력한다</a:t>
                </a:r>
                <a:r>
                  <a:rPr lang="en-US" altLang="ko-KR" sz="12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.</a:t>
                </a: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48EEBC7E-0788-44F5-B25D-A99858E88E25}"/>
                  </a:ext>
                </a:extLst>
              </p:cNvPr>
              <p:cNvSpPr/>
              <p:nvPr/>
            </p:nvSpPr>
            <p:spPr>
              <a:xfrm>
                <a:off x="2172550" y="1664078"/>
                <a:ext cx="645459" cy="645459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F285832-4A63-4A83-9908-2736F697C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012" y="4341220"/>
              <a:ext cx="422334" cy="422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087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47185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03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비기능적 요구사항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C441CE51-ADF6-43ED-B6BF-0A93A02ED8AA}"/>
              </a:ext>
            </a:extLst>
          </p:cNvPr>
          <p:cNvSpPr>
            <a:spLocks noEditPoints="1"/>
          </p:cNvSpPr>
          <p:nvPr/>
        </p:nvSpPr>
        <p:spPr bwMode="auto">
          <a:xfrm>
            <a:off x="10274578" y="697085"/>
            <a:ext cx="237814" cy="29196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4" name="Group 14">
            <a:extLst>
              <a:ext uri="{FF2B5EF4-FFF2-40B4-BE49-F238E27FC236}">
                <a16:creationId xmlns:a16="http://schemas.microsoft.com/office/drawing/2014/main" id="{9274A17C-A28D-4ABB-84CB-65973EA3A8E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74133" y="742793"/>
            <a:ext cx="282047" cy="239244"/>
            <a:chOff x="3669" y="3943"/>
            <a:chExt cx="626" cy="53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5AB7555-133E-44BE-BDE5-F05215270D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CA0C0BE3-102A-452B-B00F-18FD343FC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7" name="Group 28">
            <a:extLst>
              <a:ext uri="{FF2B5EF4-FFF2-40B4-BE49-F238E27FC236}">
                <a16:creationId xmlns:a16="http://schemas.microsoft.com/office/drawing/2014/main" id="{A79ECC8C-A532-4BBB-88C1-CCFBEC003C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98016" y="767604"/>
            <a:ext cx="243140" cy="212794"/>
            <a:chOff x="496" y="4251"/>
            <a:chExt cx="641" cy="56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E8D61161-CEED-4ED9-9728-8C8D59D7E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00341B02-A232-472E-A3D8-B869C5AA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E37E7F4-B080-4AD1-AFC3-47902172D5F7}"/>
              </a:ext>
            </a:extLst>
          </p:cNvPr>
          <p:cNvSpPr txBox="1"/>
          <p:nvPr/>
        </p:nvSpPr>
        <p:spPr>
          <a:xfrm>
            <a:off x="3553161" y="3224779"/>
            <a:ext cx="319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93FAC0-873B-4BE7-80C7-5A58E3F1B3D6}"/>
              </a:ext>
            </a:extLst>
          </p:cNvPr>
          <p:cNvSpPr txBox="1"/>
          <p:nvPr/>
        </p:nvSpPr>
        <p:spPr>
          <a:xfrm>
            <a:off x="5852792" y="3270945"/>
            <a:ext cx="319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6CE14B-25EF-4A84-A81D-6E81396A9E59}"/>
              </a:ext>
            </a:extLst>
          </p:cNvPr>
          <p:cNvSpPr txBox="1"/>
          <p:nvPr/>
        </p:nvSpPr>
        <p:spPr>
          <a:xfrm>
            <a:off x="8365191" y="3253138"/>
            <a:ext cx="319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B8C1A5-51E5-4915-B2D5-1F7F5F941F70}"/>
              </a:ext>
            </a:extLst>
          </p:cNvPr>
          <p:cNvGrpSpPr/>
          <p:nvPr/>
        </p:nvGrpSpPr>
        <p:grpSpPr>
          <a:xfrm>
            <a:off x="1534858" y="2179779"/>
            <a:ext cx="1961378" cy="3049865"/>
            <a:chOff x="1388878" y="2104064"/>
            <a:chExt cx="1961378" cy="3049865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AACCF9B9-0419-4BEC-B2EF-5073242E0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847" y="2104064"/>
              <a:ext cx="964888" cy="96488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BAF346-EC9A-4B4D-A885-1183E278D431}"/>
                </a:ext>
              </a:extLst>
            </p:cNvPr>
            <p:cNvSpPr txBox="1"/>
            <p:nvPr/>
          </p:nvSpPr>
          <p:spPr>
            <a:xfrm>
              <a:off x="1494081" y="3699685"/>
              <a:ext cx="1632949" cy="1454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여러가지 어플리케이션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스토어가 있지만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 중에서도 </a:t>
              </a:r>
              <a:r>
                <a:rPr lang="en-US" altLang="ko-KR" sz="1200" dirty="0">
                  <a:solidFill>
                    <a:schemeClr val="accent4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Google </a:t>
              </a:r>
              <a:r>
                <a:rPr lang="en-US" altLang="ko-KR" sz="1200" dirty="0" err="1">
                  <a:solidFill>
                    <a:schemeClr val="accent4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Playstore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리뷰만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분석하는데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사용한다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209856D-B948-4714-83E9-059FF17E7DB2}"/>
                </a:ext>
              </a:extLst>
            </p:cNvPr>
            <p:cNvSpPr/>
            <p:nvPr/>
          </p:nvSpPr>
          <p:spPr>
            <a:xfrm>
              <a:off x="1388878" y="3190034"/>
              <a:ext cx="1961378" cy="388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Google </a:t>
              </a:r>
              <a:r>
                <a:rPr lang="en-US" altLang="ko-KR" sz="14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Playstore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FC71A16-D6EC-42FD-8E92-E3CFF8117A19}"/>
              </a:ext>
            </a:extLst>
          </p:cNvPr>
          <p:cNvGrpSpPr/>
          <p:nvPr/>
        </p:nvGrpSpPr>
        <p:grpSpPr>
          <a:xfrm>
            <a:off x="3884164" y="3265749"/>
            <a:ext cx="1961378" cy="1963895"/>
            <a:chOff x="1388878" y="3190034"/>
            <a:chExt cx="1961378" cy="196389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FC9F193-EA4F-4C7A-A59E-BDF6094593CB}"/>
                </a:ext>
              </a:extLst>
            </p:cNvPr>
            <p:cNvSpPr txBox="1"/>
            <p:nvPr/>
          </p:nvSpPr>
          <p:spPr>
            <a:xfrm>
              <a:off x="1438309" y="3699685"/>
              <a:ext cx="1862516" cy="1454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여러가지의 언어로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쓰여진 리뷰가 존재하지만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accent4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한국어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베이스로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쓰여진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리뷰만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분석하는데 사용한다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14E1444-68E2-4467-8A67-8CBAC625EE76}"/>
                </a:ext>
              </a:extLst>
            </p:cNvPr>
            <p:cNvSpPr/>
            <p:nvPr/>
          </p:nvSpPr>
          <p:spPr>
            <a:xfrm>
              <a:off x="1388878" y="3190034"/>
              <a:ext cx="1961378" cy="388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한국어 리뷰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FC96D0A-3966-4A18-88E5-838CB6533EC9}"/>
              </a:ext>
            </a:extLst>
          </p:cNvPr>
          <p:cNvGrpSpPr/>
          <p:nvPr/>
        </p:nvGrpSpPr>
        <p:grpSpPr>
          <a:xfrm>
            <a:off x="6289964" y="3265749"/>
            <a:ext cx="1961378" cy="1686896"/>
            <a:chOff x="1388878" y="3190034"/>
            <a:chExt cx="1961378" cy="168689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8B5E171-DD4B-434F-8836-B1A00D5EB365}"/>
                </a:ext>
              </a:extLst>
            </p:cNvPr>
            <p:cNvSpPr txBox="1"/>
            <p:nvPr/>
          </p:nvSpPr>
          <p:spPr>
            <a:xfrm>
              <a:off x="1501419" y="3699685"/>
              <a:ext cx="1764513" cy="1177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사용자의 정보는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accent4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MySQL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통해 관리하고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리뷰 관련 데이터들은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accent4">
                      <a:lumMod val="7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csv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파일로 관리한다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.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CA94D15-614E-412A-BF38-B0CF148EBFF4}"/>
                </a:ext>
              </a:extLst>
            </p:cNvPr>
            <p:cNvSpPr/>
            <p:nvPr/>
          </p:nvSpPr>
          <p:spPr>
            <a:xfrm>
              <a:off x="1388878" y="3190034"/>
              <a:ext cx="1961378" cy="388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관리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3FA8345-409B-48AE-9D83-7FA5ECAA2B08}"/>
              </a:ext>
            </a:extLst>
          </p:cNvPr>
          <p:cNvGrpSpPr/>
          <p:nvPr/>
        </p:nvGrpSpPr>
        <p:grpSpPr>
          <a:xfrm>
            <a:off x="8695764" y="3265749"/>
            <a:ext cx="1961378" cy="2240894"/>
            <a:chOff x="1388878" y="3190034"/>
            <a:chExt cx="1961378" cy="224089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D885FC8-74C0-4DF2-B778-6CAF486BE59D}"/>
                </a:ext>
              </a:extLst>
            </p:cNvPr>
            <p:cNvSpPr txBox="1"/>
            <p:nvPr/>
          </p:nvSpPr>
          <p:spPr>
            <a:xfrm>
              <a:off x="1388878" y="3699685"/>
              <a:ext cx="1961378" cy="1731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효율적인 인공신경망을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사용하여 리뷰들을 분류해서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앱과 관련 없고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의미 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없는 리뷰들을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필터링 해준다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필터링 결과의 정확도가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높은 값을 유지하도록 한다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F2150AC8-ADE4-459C-BF8F-C4AAD6D229F6}"/>
                </a:ext>
              </a:extLst>
            </p:cNvPr>
            <p:cNvSpPr/>
            <p:nvPr/>
          </p:nvSpPr>
          <p:spPr>
            <a:xfrm>
              <a:off x="1388878" y="3190034"/>
              <a:ext cx="1961378" cy="388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신뢰성</a:t>
              </a:r>
              <a:endPara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88" name="그림 87">
            <a:extLst>
              <a:ext uri="{FF2B5EF4-FFF2-40B4-BE49-F238E27FC236}">
                <a16:creationId xmlns:a16="http://schemas.microsoft.com/office/drawing/2014/main" id="{0BF5231A-7D27-4783-BDC8-2444A0F339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190" y="2066912"/>
            <a:ext cx="1155268" cy="1155268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1212A17C-0ADD-42EB-940F-5DB073E12835}"/>
              </a:ext>
            </a:extLst>
          </p:cNvPr>
          <p:cNvGrpSpPr/>
          <p:nvPr/>
        </p:nvGrpSpPr>
        <p:grpSpPr>
          <a:xfrm>
            <a:off x="6791933" y="1903009"/>
            <a:ext cx="1270914" cy="1312943"/>
            <a:chOff x="6542377" y="1698412"/>
            <a:chExt cx="1270914" cy="1312943"/>
          </a:xfrm>
        </p:grpSpPr>
        <p:pic>
          <p:nvPicPr>
            <p:cNvPr id="90" name="그림 89" descr="음식, 옅은이(가) 표시된 사진&#10;&#10;자동 생성된 설명">
              <a:extLst>
                <a:ext uri="{FF2B5EF4-FFF2-40B4-BE49-F238E27FC236}">
                  <a16:creationId xmlns:a16="http://schemas.microsoft.com/office/drawing/2014/main" id="{52E3585D-FF91-4534-80DF-7E175580E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2377" y="2089004"/>
              <a:ext cx="922351" cy="922351"/>
            </a:xfrm>
            <a:prstGeom prst="rect">
              <a:avLst/>
            </a:prstGeom>
          </p:spPr>
        </p:pic>
        <p:pic>
          <p:nvPicPr>
            <p:cNvPr id="93" name="그림 92" descr="그리기이(가) 표시된 사진&#10;&#10;자동 생성된 설명">
              <a:extLst>
                <a:ext uri="{FF2B5EF4-FFF2-40B4-BE49-F238E27FC236}">
                  <a16:creationId xmlns:a16="http://schemas.microsoft.com/office/drawing/2014/main" id="{8E5E5721-0E12-441F-ADD3-7265B7293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5206" y="1698412"/>
              <a:ext cx="778085" cy="778085"/>
            </a:xfrm>
            <a:prstGeom prst="rect">
              <a:avLst/>
            </a:prstGeom>
          </p:spPr>
        </p:pic>
      </p:grpSp>
      <p:pic>
        <p:nvPicPr>
          <p:cNvPr id="96" name="그림 95">
            <a:extLst>
              <a:ext uri="{FF2B5EF4-FFF2-40B4-BE49-F238E27FC236}">
                <a16:creationId xmlns:a16="http://schemas.microsoft.com/office/drawing/2014/main" id="{06C8D41F-4A58-4492-80A8-5B2D7962F2B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07" y="2115290"/>
            <a:ext cx="1112492" cy="11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9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08D568-C1E2-4470-A793-159039CBAA7B}"/>
              </a:ext>
            </a:extLst>
          </p:cNvPr>
          <p:cNvGrpSpPr/>
          <p:nvPr/>
        </p:nvGrpSpPr>
        <p:grpSpPr>
          <a:xfrm>
            <a:off x="3639468" y="1421871"/>
            <a:ext cx="2346021" cy="4014257"/>
            <a:chOff x="3595925" y="1421871"/>
            <a:chExt cx="2346021" cy="4014257"/>
          </a:xfrm>
        </p:grpSpPr>
        <p:sp>
          <p:nvSpPr>
            <p:cNvPr id="27" name="양쪽 모서리가 둥근 사각형 46">
              <a:extLst>
                <a:ext uri="{FF2B5EF4-FFF2-40B4-BE49-F238E27FC236}">
                  <a16:creationId xmlns:a16="http://schemas.microsoft.com/office/drawing/2014/main" id="{F53FE413-FAD9-486F-B42E-A9933FFFC36A}"/>
                </a:ext>
              </a:extLst>
            </p:cNvPr>
            <p:cNvSpPr/>
            <p:nvPr/>
          </p:nvSpPr>
          <p:spPr>
            <a:xfrm rot="16200000">
              <a:off x="2761807" y="2255989"/>
              <a:ext cx="4014257" cy="2346021"/>
            </a:xfrm>
            <a:prstGeom prst="round2SameRect">
              <a:avLst>
                <a:gd name="adj1" fmla="val 13094"/>
                <a:gd name="adj2" fmla="val 0"/>
              </a:avLst>
            </a:prstGeom>
            <a:solidFill>
              <a:schemeClr val="bg1"/>
            </a:solidFill>
            <a:ln w="28575">
              <a:solidFill>
                <a:srgbClr val="7CCAC1"/>
              </a:solidFill>
            </a:ln>
            <a:effectLst>
              <a:outerShdw blurRad="292100" dist="38100" algn="l" rotWithShape="0">
                <a:srgbClr val="FFCCCC">
                  <a:alpha val="16863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84BEE0F-9927-4D0D-B719-6FFEB65C194C}"/>
                </a:ext>
              </a:extLst>
            </p:cNvPr>
            <p:cNvGrpSpPr/>
            <p:nvPr/>
          </p:nvGrpSpPr>
          <p:grpSpPr>
            <a:xfrm>
              <a:off x="3753848" y="1675163"/>
              <a:ext cx="216000" cy="157689"/>
              <a:chOff x="444218" y="523875"/>
              <a:chExt cx="216000" cy="157689"/>
            </a:xfrm>
          </p:grpSpPr>
          <p:sp>
            <p:nvSpPr>
              <p:cNvPr id="29" name="모서리가 둥근 직사각형 48">
                <a:extLst>
                  <a:ext uri="{FF2B5EF4-FFF2-40B4-BE49-F238E27FC236}">
                    <a16:creationId xmlns:a16="http://schemas.microsoft.com/office/drawing/2014/main" id="{5196BE23-F262-429D-8F3E-0C6FBB7E287F}"/>
                  </a:ext>
                </a:extLst>
              </p:cNvPr>
              <p:cNvSpPr/>
              <p:nvPr/>
            </p:nvSpPr>
            <p:spPr>
              <a:xfrm>
                <a:off x="444218" y="523875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rgbClr val="7CC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0" name="모서리가 둥근 직사각형 49">
                <a:extLst>
                  <a:ext uri="{FF2B5EF4-FFF2-40B4-BE49-F238E27FC236}">
                    <a16:creationId xmlns:a16="http://schemas.microsoft.com/office/drawing/2014/main" id="{2B4C5424-D531-4CEC-8BE8-C385239C1C73}"/>
                  </a:ext>
                </a:extLst>
              </p:cNvPr>
              <p:cNvSpPr/>
              <p:nvPr/>
            </p:nvSpPr>
            <p:spPr>
              <a:xfrm>
                <a:off x="444218" y="593719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rgbClr val="7CC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모서리가 둥근 직사각형 50">
                <a:extLst>
                  <a:ext uri="{FF2B5EF4-FFF2-40B4-BE49-F238E27FC236}">
                    <a16:creationId xmlns:a16="http://schemas.microsoft.com/office/drawing/2014/main" id="{A254C379-0199-420D-A45A-E6824279B7CD}"/>
                  </a:ext>
                </a:extLst>
              </p:cNvPr>
              <p:cNvSpPr/>
              <p:nvPr/>
            </p:nvSpPr>
            <p:spPr>
              <a:xfrm>
                <a:off x="444218" y="663564"/>
                <a:ext cx="216000" cy="1800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 w="28575">
                <a:solidFill>
                  <a:srgbClr val="7CCAC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82AEC1CE-3A0F-494E-9480-DF55148FE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75209"/>
              </p:ext>
            </p:extLst>
          </p:nvPr>
        </p:nvGraphicFramePr>
        <p:xfrm>
          <a:off x="3639467" y="3580191"/>
          <a:ext cx="531847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BB9A95BD-6975-4A8F-A616-5E8099EC6109}"/>
              </a:ext>
            </a:extLst>
          </p:cNvPr>
          <p:cNvGraphicFramePr>
            <a:graphicFrameLocks noGrp="1"/>
          </p:cNvGraphicFramePr>
          <p:nvPr/>
        </p:nvGraphicFramePr>
        <p:xfrm>
          <a:off x="4137167" y="2255842"/>
          <a:ext cx="886889" cy="2563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요구사항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USE</a:t>
                      </a:r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CASE</a:t>
                      </a: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595959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다이어그램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rgbClr val="595959"/>
                        </a:solidFill>
                        <a:latin typeface="Abadi" panose="020B0604020104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모서리가 둥근 직사각형 34">
            <a:extLst>
              <a:ext uri="{FF2B5EF4-FFF2-40B4-BE49-F238E27FC236}">
                <a16:creationId xmlns:a16="http://schemas.microsoft.com/office/drawing/2014/main" id="{F315909B-BCF8-4874-B3F1-29517C1D22ED}"/>
              </a:ext>
            </a:extLst>
          </p:cNvPr>
          <p:cNvSpPr/>
          <p:nvPr/>
        </p:nvSpPr>
        <p:spPr>
          <a:xfrm>
            <a:off x="5017966" y="1421871"/>
            <a:ext cx="3450809" cy="4014257"/>
          </a:xfrm>
          <a:prstGeom prst="roundRect">
            <a:avLst>
              <a:gd name="adj" fmla="val 6664"/>
            </a:avLst>
          </a:prstGeom>
          <a:gradFill>
            <a:gsLst>
              <a:gs pos="0">
                <a:srgbClr val="BBE3DE"/>
              </a:gs>
              <a:gs pos="100000">
                <a:srgbClr val="46ACA1"/>
              </a:gs>
            </a:gsLst>
            <a:lin ang="2700000" scaled="1"/>
          </a:gradFill>
          <a:ln w="28575">
            <a:solidFill>
              <a:srgbClr val="7CCAC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3B1A1AF-3C06-48AA-A9F7-C29E31303D55}"/>
              </a:ext>
            </a:extLst>
          </p:cNvPr>
          <p:cNvSpPr/>
          <p:nvPr/>
        </p:nvSpPr>
        <p:spPr>
          <a:xfrm>
            <a:off x="6372291" y="2210648"/>
            <a:ext cx="753577" cy="75357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1E3F59-E433-439B-B3D5-16D575D06691}"/>
              </a:ext>
            </a:extLst>
          </p:cNvPr>
          <p:cNvGrpSpPr/>
          <p:nvPr/>
        </p:nvGrpSpPr>
        <p:grpSpPr>
          <a:xfrm>
            <a:off x="3739749" y="3658140"/>
            <a:ext cx="352259" cy="352259"/>
            <a:chOff x="3696206" y="3658140"/>
            <a:chExt cx="352259" cy="352259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9800CD7-05BD-4EEF-8F7A-4B1DFEF28E2B}"/>
                </a:ext>
              </a:extLst>
            </p:cNvPr>
            <p:cNvSpPr/>
            <p:nvPr/>
          </p:nvSpPr>
          <p:spPr>
            <a:xfrm>
              <a:off x="3696206" y="3658140"/>
              <a:ext cx="352259" cy="352259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85EE62A-AEF2-4ADC-86FD-D8D47349BEDE}"/>
                </a:ext>
              </a:extLst>
            </p:cNvPr>
            <p:cNvGrpSpPr/>
            <p:nvPr/>
          </p:nvGrpSpPr>
          <p:grpSpPr>
            <a:xfrm>
              <a:off x="3786003" y="3766551"/>
              <a:ext cx="172186" cy="121456"/>
              <a:chOff x="5356225" y="2911475"/>
              <a:chExt cx="1476376" cy="1041401"/>
            </a:xfrm>
            <a:solidFill>
              <a:srgbClr val="1A3E3A"/>
            </a:solidFill>
          </p:grpSpPr>
          <p:sp>
            <p:nvSpPr>
              <p:cNvPr id="86" name="Freeform 5">
                <a:extLst>
                  <a:ext uri="{FF2B5EF4-FFF2-40B4-BE49-F238E27FC236}">
                    <a16:creationId xmlns:a16="http://schemas.microsoft.com/office/drawing/2014/main" id="{4D9CCA47-DF7B-4311-876A-3D86644A23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56225" y="3351213"/>
                <a:ext cx="407988" cy="601663"/>
              </a:xfrm>
              <a:custGeom>
                <a:avLst/>
                <a:gdLst>
                  <a:gd name="T0" fmla="*/ 92 w 108"/>
                  <a:gd name="T1" fmla="*/ 158 h 158"/>
                  <a:gd name="T2" fmla="*/ 16 w 108"/>
                  <a:gd name="T3" fmla="*/ 158 h 158"/>
                  <a:gd name="T4" fmla="*/ 0 w 108"/>
                  <a:gd name="T5" fmla="*/ 142 h 158"/>
                  <a:gd name="T6" fmla="*/ 0 w 108"/>
                  <a:gd name="T7" fmla="*/ 16 h 158"/>
                  <a:gd name="T8" fmla="*/ 16 w 108"/>
                  <a:gd name="T9" fmla="*/ 0 h 158"/>
                  <a:gd name="T10" fmla="*/ 92 w 108"/>
                  <a:gd name="T11" fmla="*/ 0 h 158"/>
                  <a:gd name="T12" fmla="*/ 108 w 108"/>
                  <a:gd name="T13" fmla="*/ 16 h 158"/>
                  <a:gd name="T14" fmla="*/ 108 w 108"/>
                  <a:gd name="T15" fmla="*/ 142 h 158"/>
                  <a:gd name="T16" fmla="*/ 92 w 108"/>
                  <a:gd name="T17" fmla="*/ 158 h 158"/>
                  <a:gd name="T18" fmla="*/ 32 w 108"/>
                  <a:gd name="T19" fmla="*/ 126 h 158"/>
                  <a:gd name="T20" fmla="*/ 76 w 108"/>
                  <a:gd name="T21" fmla="*/ 126 h 158"/>
                  <a:gd name="T22" fmla="*/ 76 w 108"/>
                  <a:gd name="T23" fmla="*/ 32 h 158"/>
                  <a:gd name="T24" fmla="*/ 32 w 108"/>
                  <a:gd name="T25" fmla="*/ 32 h 158"/>
                  <a:gd name="T26" fmla="*/ 32 w 108"/>
                  <a:gd name="T27" fmla="*/ 126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58">
                    <a:moveTo>
                      <a:pt x="92" y="158"/>
                    </a:moveTo>
                    <a:cubicBezTo>
                      <a:pt x="16" y="158"/>
                      <a:pt x="16" y="158"/>
                      <a:pt x="16" y="158"/>
                    </a:cubicBezTo>
                    <a:cubicBezTo>
                      <a:pt x="7" y="158"/>
                      <a:pt x="0" y="151"/>
                      <a:pt x="0" y="142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1" y="0"/>
                      <a:pt x="108" y="7"/>
                      <a:pt x="108" y="16"/>
                    </a:cubicBezTo>
                    <a:cubicBezTo>
                      <a:pt x="108" y="142"/>
                      <a:pt x="108" y="142"/>
                      <a:pt x="108" y="142"/>
                    </a:cubicBezTo>
                    <a:cubicBezTo>
                      <a:pt x="108" y="151"/>
                      <a:pt x="101" y="158"/>
                      <a:pt x="92" y="158"/>
                    </a:cubicBezTo>
                    <a:close/>
                    <a:moveTo>
                      <a:pt x="32" y="126"/>
                    </a:moveTo>
                    <a:cubicBezTo>
                      <a:pt x="76" y="126"/>
                      <a:pt x="76" y="126"/>
                      <a:pt x="76" y="126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1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25B7F89C-83C1-4BA6-A137-B2CEBB0117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8038" y="3136900"/>
                <a:ext cx="407988" cy="815975"/>
              </a:xfrm>
              <a:custGeom>
                <a:avLst/>
                <a:gdLst>
                  <a:gd name="T0" fmla="*/ 92 w 108"/>
                  <a:gd name="T1" fmla="*/ 214 h 214"/>
                  <a:gd name="T2" fmla="*/ 16 w 108"/>
                  <a:gd name="T3" fmla="*/ 214 h 214"/>
                  <a:gd name="T4" fmla="*/ 0 w 108"/>
                  <a:gd name="T5" fmla="*/ 198 h 214"/>
                  <a:gd name="T6" fmla="*/ 0 w 108"/>
                  <a:gd name="T7" fmla="*/ 16 h 214"/>
                  <a:gd name="T8" fmla="*/ 16 w 108"/>
                  <a:gd name="T9" fmla="*/ 0 h 214"/>
                  <a:gd name="T10" fmla="*/ 92 w 108"/>
                  <a:gd name="T11" fmla="*/ 0 h 214"/>
                  <a:gd name="T12" fmla="*/ 108 w 108"/>
                  <a:gd name="T13" fmla="*/ 16 h 214"/>
                  <a:gd name="T14" fmla="*/ 108 w 108"/>
                  <a:gd name="T15" fmla="*/ 198 h 214"/>
                  <a:gd name="T16" fmla="*/ 92 w 108"/>
                  <a:gd name="T17" fmla="*/ 214 h 214"/>
                  <a:gd name="T18" fmla="*/ 32 w 108"/>
                  <a:gd name="T19" fmla="*/ 182 h 214"/>
                  <a:gd name="T20" fmla="*/ 76 w 108"/>
                  <a:gd name="T21" fmla="*/ 182 h 214"/>
                  <a:gd name="T22" fmla="*/ 76 w 108"/>
                  <a:gd name="T23" fmla="*/ 32 h 214"/>
                  <a:gd name="T24" fmla="*/ 32 w 108"/>
                  <a:gd name="T25" fmla="*/ 32 h 214"/>
                  <a:gd name="T26" fmla="*/ 32 w 108"/>
                  <a:gd name="T27" fmla="*/ 182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214">
                    <a:moveTo>
                      <a:pt x="92" y="214"/>
                    </a:moveTo>
                    <a:cubicBezTo>
                      <a:pt x="16" y="214"/>
                      <a:pt x="16" y="214"/>
                      <a:pt x="16" y="214"/>
                    </a:cubicBezTo>
                    <a:cubicBezTo>
                      <a:pt x="7" y="214"/>
                      <a:pt x="0" y="207"/>
                      <a:pt x="0" y="19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1" y="0"/>
                      <a:pt x="108" y="7"/>
                      <a:pt x="108" y="16"/>
                    </a:cubicBezTo>
                    <a:cubicBezTo>
                      <a:pt x="108" y="198"/>
                      <a:pt x="108" y="198"/>
                      <a:pt x="108" y="198"/>
                    </a:cubicBezTo>
                    <a:cubicBezTo>
                      <a:pt x="108" y="207"/>
                      <a:pt x="101" y="214"/>
                      <a:pt x="92" y="214"/>
                    </a:cubicBezTo>
                    <a:close/>
                    <a:moveTo>
                      <a:pt x="32" y="182"/>
                    </a:moveTo>
                    <a:cubicBezTo>
                      <a:pt x="76" y="182"/>
                      <a:pt x="76" y="182"/>
                      <a:pt x="76" y="182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18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428E8A26-6547-423F-ABDD-7A7FF52ACD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4613" y="2911475"/>
                <a:ext cx="407988" cy="1041400"/>
              </a:xfrm>
              <a:custGeom>
                <a:avLst/>
                <a:gdLst>
                  <a:gd name="T0" fmla="*/ 92 w 108"/>
                  <a:gd name="T1" fmla="*/ 273 h 273"/>
                  <a:gd name="T2" fmla="*/ 16 w 108"/>
                  <a:gd name="T3" fmla="*/ 273 h 273"/>
                  <a:gd name="T4" fmla="*/ 0 w 108"/>
                  <a:gd name="T5" fmla="*/ 257 h 273"/>
                  <a:gd name="T6" fmla="*/ 0 w 108"/>
                  <a:gd name="T7" fmla="*/ 16 h 273"/>
                  <a:gd name="T8" fmla="*/ 16 w 108"/>
                  <a:gd name="T9" fmla="*/ 0 h 273"/>
                  <a:gd name="T10" fmla="*/ 92 w 108"/>
                  <a:gd name="T11" fmla="*/ 0 h 273"/>
                  <a:gd name="T12" fmla="*/ 108 w 108"/>
                  <a:gd name="T13" fmla="*/ 16 h 273"/>
                  <a:gd name="T14" fmla="*/ 108 w 108"/>
                  <a:gd name="T15" fmla="*/ 257 h 273"/>
                  <a:gd name="T16" fmla="*/ 92 w 108"/>
                  <a:gd name="T17" fmla="*/ 273 h 273"/>
                  <a:gd name="T18" fmla="*/ 32 w 108"/>
                  <a:gd name="T19" fmla="*/ 241 h 273"/>
                  <a:gd name="T20" fmla="*/ 76 w 108"/>
                  <a:gd name="T21" fmla="*/ 241 h 273"/>
                  <a:gd name="T22" fmla="*/ 76 w 108"/>
                  <a:gd name="T23" fmla="*/ 32 h 273"/>
                  <a:gd name="T24" fmla="*/ 32 w 108"/>
                  <a:gd name="T25" fmla="*/ 32 h 273"/>
                  <a:gd name="T26" fmla="*/ 32 w 108"/>
                  <a:gd name="T27" fmla="*/ 241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273">
                    <a:moveTo>
                      <a:pt x="92" y="273"/>
                    </a:moveTo>
                    <a:cubicBezTo>
                      <a:pt x="16" y="273"/>
                      <a:pt x="16" y="273"/>
                      <a:pt x="16" y="273"/>
                    </a:cubicBezTo>
                    <a:cubicBezTo>
                      <a:pt x="7" y="273"/>
                      <a:pt x="0" y="266"/>
                      <a:pt x="0" y="25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100" y="0"/>
                      <a:pt x="108" y="7"/>
                      <a:pt x="108" y="16"/>
                    </a:cubicBezTo>
                    <a:cubicBezTo>
                      <a:pt x="108" y="257"/>
                      <a:pt x="108" y="257"/>
                      <a:pt x="108" y="257"/>
                    </a:cubicBezTo>
                    <a:cubicBezTo>
                      <a:pt x="108" y="266"/>
                      <a:pt x="100" y="273"/>
                      <a:pt x="92" y="273"/>
                    </a:cubicBezTo>
                    <a:close/>
                    <a:moveTo>
                      <a:pt x="32" y="241"/>
                    </a:moveTo>
                    <a:cubicBezTo>
                      <a:pt x="76" y="241"/>
                      <a:pt x="76" y="241"/>
                      <a:pt x="76" y="241"/>
                    </a:cubicBezTo>
                    <a:cubicBezTo>
                      <a:pt x="76" y="32"/>
                      <a:pt x="76" y="32"/>
                      <a:pt x="76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C60DC3E-BF6C-4EEB-9D0B-1200AB1BE1AF}"/>
              </a:ext>
            </a:extLst>
          </p:cNvPr>
          <p:cNvGrpSpPr/>
          <p:nvPr/>
        </p:nvGrpSpPr>
        <p:grpSpPr>
          <a:xfrm>
            <a:off x="3732252" y="3052998"/>
            <a:ext cx="352258" cy="352258"/>
            <a:chOff x="3688709" y="3052998"/>
            <a:chExt cx="352258" cy="352258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78B216A-51DA-48DE-975D-833C1BF43BE6}"/>
                </a:ext>
              </a:extLst>
            </p:cNvPr>
            <p:cNvSpPr/>
            <p:nvPr/>
          </p:nvSpPr>
          <p:spPr>
            <a:xfrm>
              <a:off x="3688709" y="3052998"/>
              <a:ext cx="352258" cy="352258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C4C00F34-81EF-4719-84E4-431282B85E27}"/>
                </a:ext>
              </a:extLst>
            </p:cNvPr>
            <p:cNvGrpSpPr/>
            <p:nvPr/>
          </p:nvGrpSpPr>
          <p:grpSpPr>
            <a:xfrm>
              <a:off x="3783018" y="3117352"/>
              <a:ext cx="163642" cy="209571"/>
              <a:chOff x="5330825" y="2451100"/>
              <a:chExt cx="1527175" cy="1955801"/>
            </a:xfrm>
            <a:solidFill>
              <a:srgbClr val="1A3E3A"/>
            </a:solidFill>
          </p:grpSpPr>
          <p:sp>
            <p:nvSpPr>
              <p:cNvPr id="117" name="Freeform 24">
                <a:extLst>
                  <a:ext uri="{FF2B5EF4-FFF2-40B4-BE49-F238E27FC236}">
                    <a16:creationId xmlns:a16="http://schemas.microsoft.com/office/drawing/2014/main" id="{757D1A94-DFAA-4514-96FA-541D09B2F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8188" y="4110038"/>
                <a:ext cx="547688" cy="296863"/>
              </a:xfrm>
              <a:custGeom>
                <a:avLst/>
                <a:gdLst>
                  <a:gd name="T0" fmla="*/ 73 w 145"/>
                  <a:gd name="T1" fmla="*/ 78 h 78"/>
                  <a:gd name="T2" fmla="*/ 1 w 145"/>
                  <a:gd name="T3" fmla="*/ 17 h 78"/>
                  <a:gd name="T4" fmla="*/ 13 w 145"/>
                  <a:gd name="T5" fmla="*/ 1 h 78"/>
                  <a:gd name="T6" fmla="*/ 29 w 145"/>
                  <a:gd name="T7" fmla="*/ 12 h 78"/>
                  <a:gd name="T8" fmla="*/ 73 w 145"/>
                  <a:gd name="T9" fmla="*/ 50 h 78"/>
                  <a:gd name="T10" fmla="*/ 116 w 145"/>
                  <a:gd name="T11" fmla="*/ 12 h 78"/>
                  <a:gd name="T12" fmla="*/ 132 w 145"/>
                  <a:gd name="T13" fmla="*/ 1 h 78"/>
                  <a:gd name="T14" fmla="*/ 144 w 145"/>
                  <a:gd name="T15" fmla="*/ 17 h 78"/>
                  <a:gd name="T16" fmla="*/ 73 w 145"/>
                  <a:gd name="T17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5" h="78">
                    <a:moveTo>
                      <a:pt x="73" y="78"/>
                    </a:moveTo>
                    <a:cubicBezTo>
                      <a:pt x="36" y="78"/>
                      <a:pt x="8" y="54"/>
                      <a:pt x="1" y="17"/>
                    </a:cubicBezTo>
                    <a:cubicBezTo>
                      <a:pt x="0" y="9"/>
                      <a:pt x="5" y="2"/>
                      <a:pt x="13" y="1"/>
                    </a:cubicBezTo>
                    <a:cubicBezTo>
                      <a:pt x="21" y="0"/>
                      <a:pt x="28" y="5"/>
                      <a:pt x="29" y="12"/>
                    </a:cubicBezTo>
                    <a:cubicBezTo>
                      <a:pt x="33" y="35"/>
                      <a:pt x="50" y="50"/>
                      <a:pt x="73" y="50"/>
                    </a:cubicBezTo>
                    <a:cubicBezTo>
                      <a:pt x="95" y="50"/>
                      <a:pt x="112" y="35"/>
                      <a:pt x="116" y="12"/>
                    </a:cubicBezTo>
                    <a:cubicBezTo>
                      <a:pt x="118" y="5"/>
                      <a:pt x="125" y="0"/>
                      <a:pt x="132" y="1"/>
                    </a:cubicBezTo>
                    <a:cubicBezTo>
                      <a:pt x="140" y="2"/>
                      <a:pt x="145" y="9"/>
                      <a:pt x="144" y="17"/>
                    </a:cubicBezTo>
                    <a:cubicBezTo>
                      <a:pt x="138" y="54"/>
                      <a:pt x="109" y="78"/>
                      <a:pt x="73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18" name="Freeform 25">
                <a:extLst>
                  <a:ext uri="{FF2B5EF4-FFF2-40B4-BE49-F238E27FC236}">
                    <a16:creationId xmlns:a16="http://schemas.microsoft.com/office/drawing/2014/main" id="{E9749A1F-9E08-4CDC-86E7-BAA7DE475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0825" y="2451100"/>
                <a:ext cx="1527175" cy="1446213"/>
              </a:xfrm>
              <a:custGeom>
                <a:avLst/>
                <a:gdLst>
                  <a:gd name="T0" fmla="*/ 109 w 404"/>
                  <a:gd name="T1" fmla="*/ 378 h 380"/>
                  <a:gd name="T2" fmla="*/ 103 w 404"/>
                  <a:gd name="T3" fmla="*/ 376 h 380"/>
                  <a:gd name="T4" fmla="*/ 0 w 404"/>
                  <a:gd name="T5" fmla="*/ 201 h 380"/>
                  <a:gd name="T6" fmla="*/ 202 w 404"/>
                  <a:gd name="T7" fmla="*/ 0 h 380"/>
                  <a:gd name="T8" fmla="*/ 404 w 404"/>
                  <a:gd name="T9" fmla="*/ 201 h 380"/>
                  <a:gd name="T10" fmla="*/ 301 w 404"/>
                  <a:gd name="T11" fmla="*/ 376 h 380"/>
                  <a:gd name="T12" fmla="*/ 282 w 404"/>
                  <a:gd name="T13" fmla="*/ 371 h 380"/>
                  <a:gd name="T14" fmla="*/ 287 w 404"/>
                  <a:gd name="T15" fmla="*/ 352 h 380"/>
                  <a:gd name="T16" fmla="*/ 376 w 404"/>
                  <a:gd name="T17" fmla="*/ 201 h 380"/>
                  <a:gd name="T18" fmla="*/ 202 w 404"/>
                  <a:gd name="T19" fmla="*/ 28 h 380"/>
                  <a:gd name="T20" fmla="*/ 28 w 404"/>
                  <a:gd name="T21" fmla="*/ 201 h 380"/>
                  <a:gd name="T22" fmla="*/ 116 w 404"/>
                  <a:gd name="T23" fmla="*/ 352 h 380"/>
                  <a:gd name="T24" fmla="*/ 122 w 404"/>
                  <a:gd name="T25" fmla="*/ 371 h 380"/>
                  <a:gd name="T26" fmla="*/ 109 w 404"/>
                  <a:gd name="T27" fmla="*/ 378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4" h="380">
                    <a:moveTo>
                      <a:pt x="109" y="378"/>
                    </a:moveTo>
                    <a:cubicBezTo>
                      <a:pt x="107" y="378"/>
                      <a:pt x="105" y="378"/>
                      <a:pt x="103" y="376"/>
                    </a:cubicBezTo>
                    <a:cubicBezTo>
                      <a:pt x="39" y="341"/>
                      <a:pt x="0" y="274"/>
                      <a:pt x="0" y="201"/>
                    </a:cubicBezTo>
                    <a:cubicBezTo>
                      <a:pt x="0" y="90"/>
                      <a:pt x="90" y="0"/>
                      <a:pt x="202" y="0"/>
                    </a:cubicBezTo>
                    <a:cubicBezTo>
                      <a:pt x="313" y="0"/>
                      <a:pt x="404" y="90"/>
                      <a:pt x="404" y="201"/>
                    </a:cubicBezTo>
                    <a:cubicBezTo>
                      <a:pt x="404" y="274"/>
                      <a:pt x="364" y="341"/>
                      <a:pt x="301" y="376"/>
                    </a:cubicBezTo>
                    <a:cubicBezTo>
                      <a:pt x="294" y="380"/>
                      <a:pt x="285" y="378"/>
                      <a:pt x="282" y="371"/>
                    </a:cubicBezTo>
                    <a:cubicBezTo>
                      <a:pt x="278" y="364"/>
                      <a:pt x="280" y="356"/>
                      <a:pt x="287" y="352"/>
                    </a:cubicBezTo>
                    <a:cubicBezTo>
                      <a:pt x="342" y="321"/>
                      <a:pt x="376" y="263"/>
                      <a:pt x="376" y="201"/>
                    </a:cubicBezTo>
                    <a:cubicBezTo>
                      <a:pt x="376" y="106"/>
                      <a:pt x="298" y="28"/>
                      <a:pt x="202" y="28"/>
                    </a:cubicBezTo>
                    <a:cubicBezTo>
                      <a:pt x="106" y="28"/>
                      <a:pt x="28" y="106"/>
                      <a:pt x="28" y="201"/>
                    </a:cubicBezTo>
                    <a:cubicBezTo>
                      <a:pt x="28" y="263"/>
                      <a:pt x="62" y="321"/>
                      <a:pt x="116" y="352"/>
                    </a:cubicBezTo>
                    <a:cubicBezTo>
                      <a:pt x="123" y="356"/>
                      <a:pt x="125" y="364"/>
                      <a:pt x="122" y="371"/>
                    </a:cubicBezTo>
                    <a:cubicBezTo>
                      <a:pt x="119" y="376"/>
                      <a:pt x="114" y="378"/>
                      <a:pt x="109" y="3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19" name="Freeform 26">
                <a:extLst>
                  <a:ext uri="{FF2B5EF4-FFF2-40B4-BE49-F238E27FC236}">
                    <a16:creationId xmlns:a16="http://schemas.microsoft.com/office/drawing/2014/main" id="{73541521-58E1-4F8E-BFD2-E0E93863C2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89600" y="3783013"/>
                <a:ext cx="804863" cy="436563"/>
              </a:xfrm>
              <a:custGeom>
                <a:avLst/>
                <a:gdLst>
                  <a:gd name="T0" fmla="*/ 172 w 213"/>
                  <a:gd name="T1" fmla="*/ 115 h 115"/>
                  <a:gd name="T2" fmla="*/ 41 w 213"/>
                  <a:gd name="T3" fmla="*/ 115 h 115"/>
                  <a:gd name="T4" fmla="*/ 5 w 213"/>
                  <a:gd name="T5" fmla="*/ 82 h 115"/>
                  <a:gd name="T6" fmla="*/ 1 w 213"/>
                  <a:gd name="T7" fmla="*/ 35 h 115"/>
                  <a:gd name="T8" fmla="*/ 9 w 213"/>
                  <a:gd name="T9" fmla="*/ 11 h 115"/>
                  <a:gd name="T10" fmla="*/ 33 w 213"/>
                  <a:gd name="T11" fmla="*/ 0 h 115"/>
                  <a:gd name="T12" fmla="*/ 180 w 213"/>
                  <a:gd name="T13" fmla="*/ 0 h 115"/>
                  <a:gd name="T14" fmla="*/ 204 w 213"/>
                  <a:gd name="T15" fmla="*/ 11 h 115"/>
                  <a:gd name="T16" fmla="*/ 212 w 213"/>
                  <a:gd name="T17" fmla="*/ 35 h 115"/>
                  <a:gd name="T18" fmla="*/ 208 w 213"/>
                  <a:gd name="T19" fmla="*/ 82 h 115"/>
                  <a:gd name="T20" fmla="*/ 172 w 213"/>
                  <a:gd name="T21" fmla="*/ 115 h 115"/>
                  <a:gd name="T22" fmla="*/ 33 w 213"/>
                  <a:gd name="T23" fmla="*/ 28 h 115"/>
                  <a:gd name="T24" fmla="*/ 30 w 213"/>
                  <a:gd name="T25" fmla="*/ 30 h 115"/>
                  <a:gd name="T26" fmla="*/ 29 w 213"/>
                  <a:gd name="T27" fmla="*/ 33 h 115"/>
                  <a:gd name="T28" fmla="*/ 33 w 213"/>
                  <a:gd name="T29" fmla="*/ 79 h 115"/>
                  <a:gd name="T30" fmla="*/ 41 w 213"/>
                  <a:gd name="T31" fmla="*/ 87 h 115"/>
                  <a:gd name="T32" fmla="*/ 172 w 213"/>
                  <a:gd name="T33" fmla="*/ 87 h 115"/>
                  <a:gd name="T34" fmla="*/ 180 w 213"/>
                  <a:gd name="T35" fmla="*/ 79 h 115"/>
                  <a:gd name="T36" fmla="*/ 184 w 213"/>
                  <a:gd name="T37" fmla="*/ 33 h 115"/>
                  <a:gd name="T38" fmla="*/ 183 w 213"/>
                  <a:gd name="T39" fmla="*/ 30 h 115"/>
                  <a:gd name="T40" fmla="*/ 180 w 213"/>
                  <a:gd name="T41" fmla="*/ 28 h 115"/>
                  <a:gd name="T42" fmla="*/ 33 w 213"/>
                  <a:gd name="T43" fmla="*/ 28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3" h="115">
                    <a:moveTo>
                      <a:pt x="172" y="115"/>
                    </a:moveTo>
                    <a:cubicBezTo>
                      <a:pt x="41" y="115"/>
                      <a:pt x="41" y="115"/>
                      <a:pt x="41" y="115"/>
                    </a:cubicBezTo>
                    <a:cubicBezTo>
                      <a:pt x="23" y="115"/>
                      <a:pt x="7" y="100"/>
                      <a:pt x="5" y="82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26"/>
                      <a:pt x="3" y="17"/>
                      <a:pt x="9" y="11"/>
                    </a:cubicBezTo>
                    <a:cubicBezTo>
                      <a:pt x="15" y="4"/>
                      <a:pt x="24" y="0"/>
                      <a:pt x="33" y="0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189" y="0"/>
                      <a:pt x="198" y="4"/>
                      <a:pt x="204" y="11"/>
                    </a:cubicBezTo>
                    <a:cubicBezTo>
                      <a:pt x="210" y="17"/>
                      <a:pt x="213" y="26"/>
                      <a:pt x="212" y="35"/>
                    </a:cubicBezTo>
                    <a:cubicBezTo>
                      <a:pt x="208" y="82"/>
                      <a:pt x="208" y="82"/>
                      <a:pt x="208" y="82"/>
                    </a:cubicBezTo>
                    <a:cubicBezTo>
                      <a:pt x="206" y="100"/>
                      <a:pt x="191" y="115"/>
                      <a:pt x="172" y="115"/>
                    </a:cubicBezTo>
                    <a:close/>
                    <a:moveTo>
                      <a:pt x="33" y="28"/>
                    </a:moveTo>
                    <a:cubicBezTo>
                      <a:pt x="31" y="28"/>
                      <a:pt x="30" y="29"/>
                      <a:pt x="30" y="30"/>
                    </a:cubicBezTo>
                    <a:cubicBezTo>
                      <a:pt x="29" y="30"/>
                      <a:pt x="29" y="31"/>
                      <a:pt x="29" y="33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4" y="83"/>
                      <a:pt x="37" y="87"/>
                      <a:pt x="41" y="87"/>
                    </a:cubicBezTo>
                    <a:cubicBezTo>
                      <a:pt x="172" y="87"/>
                      <a:pt x="172" y="87"/>
                      <a:pt x="172" y="87"/>
                    </a:cubicBezTo>
                    <a:cubicBezTo>
                      <a:pt x="176" y="87"/>
                      <a:pt x="180" y="83"/>
                      <a:pt x="180" y="79"/>
                    </a:cubicBezTo>
                    <a:cubicBezTo>
                      <a:pt x="184" y="33"/>
                      <a:pt x="184" y="33"/>
                      <a:pt x="184" y="33"/>
                    </a:cubicBezTo>
                    <a:cubicBezTo>
                      <a:pt x="185" y="31"/>
                      <a:pt x="184" y="30"/>
                      <a:pt x="183" y="30"/>
                    </a:cubicBezTo>
                    <a:cubicBezTo>
                      <a:pt x="183" y="29"/>
                      <a:pt x="182" y="28"/>
                      <a:pt x="180" y="28"/>
                    </a:cubicBezTo>
                    <a:lnTo>
                      <a:pt x="3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0" name="Freeform 27">
                <a:extLst>
                  <a:ext uri="{FF2B5EF4-FFF2-40B4-BE49-F238E27FC236}">
                    <a16:creationId xmlns:a16="http://schemas.microsoft.com/office/drawing/2014/main" id="{C48C5B06-1FB5-4AE4-A528-1F336C7766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8650" y="3952875"/>
                <a:ext cx="766763" cy="92075"/>
              </a:xfrm>
              <a:custGeom>
                <a:avLst/>
                <a:gdLst>
                  <a:gd name="T0" fmla="*/ 191 w 203"/>
                  <a:gd name="T1" fmla="*/ 24 h 24"/>
                  <a:gd name="T2" fmla="*/ 12 w 203"/>
                  <a:gd name="T3" fmla="*/ 24 h 24"/>
                  <a:gd name="T4" fmla="*/ 0 w 203"/>
                  <a:gd name="T5" fmla="*/ 12 h 24"/>
                  <a:gd name="T6" fmla="*/ 12 w 203"/>
                  <a:gd name="T7" fmla="*/ 0 h 24"/>
                  <a:gd name="T8" fmla="*/ 191 w 203"/>
                  <a:gd name="T9" fmla="*/ 0 h 24"/>
                  <a:gd name="T10" fmla="*/ 203 w 203"/>
                  <a:gd name="T11" fmla="*/ 12 h 24"/>
                  <a:gd name="T12" fmla="*/ 191 w 203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3" h="24">
                    <a:moveTo>
                      <a:pt x="191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0" y="19"/>
                      <a:pt x="0" y="12"/>
                    </a:cubicBezTo>
                    <a:cubicBezTo>
                      <a:pt x="0" y="6"/>
                      <a:pt x="6" y="0"/>
                      <a:pt x="12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98" y="0"/>
                      <a:pt x="203" y="6"/>
                      <a:pt x="203" y="12"/>
                    </a:cubicBezTo>
                    <a:cubicBezTo>
                      <a:pt x="203" y="19"/>
                      <a:pt x="198" y="24"/>
                      <a:pt x="19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662773-6FA6-469F-B8F1-01FA6E1D3BCF}"/>
              </a:ext>
            </a:extLst>
          </p:cNvPr>
          <p:cNvGrpSpPr/>
          <p:nvPr/>
        </p:nvGrpSpPr>
        <p:grpSpPr>
          <a:xfrm>
            <a:off x="3735381" y="2438822"/>
            <a:ext cx="352258" cy="352258"/>
            <a:chOff x="3691838" y="2438822"/>
            <a:chExt cx="352258" cy="352258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845EAA30-1921-4706-8EDB-71EEF38E8F49}"/>
                </a:ext>
              </a:extLst>
            </p:cNvPr>
            <p:cNvSpPr/>
            <p:nvPr/>
          </p:nvSpPr>
          <p:spPr>
            <a:xfrm>
              <a:off x="3691838" y="2438822"/>
              <a:ext cx="352258" cy="352258"/>
            </a:xfrm>
            <a:prstGeom prst="ellipse">
              <a:avLst/>
            </a:prstGeom>
            <a:solidFill>
              <a:srgbClr val="46ACA1"/>
            </a:solidFill>
            <a:ln w="38100">
              <a:noFill/>
            </a:ln>
            <a:effectLst>
              <a:outerShdw dist="508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5D9E1133-CF6D-44DA-B6C9-C9316FA9F15C}"/>
                </a:ext>
              </a:extLst>
            </p:cNvPr>
            <p:cNvGrpSpPr/>
            <p:nvPr/>
          </p:nvGrpSpPr>
          <p:grpSpPr>
            <a:xfrm>
              <a:off x="3783364" y="2507072"/>
              <a:ext cx="169207" cy="201777"/>
              <a:chOff x="1952171" y="-633412"/>
              <a:chExt cx="338138" cy="403225"/>
            </a:xfrm>
            <a:solidFill>
              <a:srgbClr val="1A3E3A"/>
            </a:solidFill>
          </p:grpSpPr>
          <p:sp>
            <p:nvSpPr>
              <p:cNvPr id="125" name="Freeform 5">
                <a:extLst>
                  <a:ext uri="{FF2B5EF4-FFF2-40B4-BE49-F238E27FC236}">
                    <a16:creationId xmlns:a16="http://schemas.microsoft.com/office/drawing/2014/main" id="{880F1656-6738-4613-BDE7-BE18A9838F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2171" y="-633412"/>
                <a:ext cx="338138" cy="403225"/>
              </a:xfrm>
              <a:custGeom>
                <a:avLst/>
                <a:gdLst>
                  <a:gd name="T0" fmla="*/ 337 w 367"/>
                  <a:gd name="T1" fmla="*/ 434 h 434"/>
                  <a:gd name="T2" fmla="*/ 31 w 367"/>
                  <a:gd name="T3" fmla="*/ 434 h 434"/>
                  <a:gd name="T4" fmla="*/ 0 w 367"/>
                  <a:gd name="T5" fmla="*/ 403 h 434"/>
                  <a:gd name="T6" fmla="*/ 0 w 367"/>
                  <a:gd name="T7" fmla="*/ 31 h 434"/>
                  <a:gd name="T8" fmla="*/ 31 w 367"/>
                  <a:gd name="T9" fmla="*/ 0 h 434"/>
                  <a:gd name="T10" fmla="*/ 337 w 367"/>
                  <a:gd name="T11" fmla="*/ 0 h 434"/>
                  <a:gd name="T12" fmla="*/ 367 w 367"/>
                  <a:gd name="T13" fmla="*/ 31 h 434"/>
                  <a:gd name="T14" fmla="*/ 367 w 367"/>
                  <a:gd name="T15" fmla="*/ 403 h 434"/>
                  <a:gd name="T16" fmla="*/ 337 w 367"/>
                  <a:gd name="T17" fmla="*/ 434 h 434"/>
                  <a:gd name="T18" fmla="*/ 31 w 367"/>
                  <a:gd name="T19" fmla="*/ 28 h 434"/>
                  <a:gd name="T20" fmla="*/ 28 w 367"/>
                  <a:gd name="T21" fmla="*/ 31 h 434"/>
                  <a:gd name="T22" fmla="*/ 28 w 367"/>
                  <a:gd name="T23" fmla="*/ 403 h 434"/>
                  <a:gd name="T24" fmla="*/ 31 w 367"/>
                  <a:gd name="T25" fmla="*/ 406 h 434"/>
                  <a:gd name="T26" fmla="*/ 337 w 367"/>
                  <a:gd name="T27" fmla="*/ 406 h 434"/>
                  <a:gd name="T28" fmla="*/ 339 w 367"/>
                  <a:gd name="T29" fmla="*/ 403 h 434"/>
                  <a:gd name="T30" fmla="*/ 339 w 367"/>
                  <a:gd name="T31" fmla="*/ 31 h 434"/>
                  <a:gd name="T32" fmla="*/ 337 w 367"/>
                  <a:gd name="T33" fmla="*/ 28 h 434"/>
                  <a:gd name="T34" fmla="*/ 31 w 367"/>
                  <a:gd name="T35" fmla="*/ 2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7" h="434">
                    <a:moveTo>
                      <a:pt x="337" y="434"/>
                    </a:moveTo>
                    <a:cubicBezTo>
                      <a:pt x="31" y="434"/>
                      <a:pt x="31" y="434"/>
                      <a:pt x="31" y="434"/>
                    </a:cubicBezTo>
                    <a:cubicBezTo>
                      <a:pt x="14" y="434"/>
                      <a:pt x="0" y="420"/>
                      <a:pt x="0" y="40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54" y="0"/>
                      <a:pt x="367" y="14"/>
                      <a:pt x="367" y="31"/>
                    </a:cubicBezTo>
                    <a:cubicBezTo>
                      <a:pt x="367" y="403"/>
                      <a:pt x="367" y="403"/>
                      <a:pt x="367" y="403"/>
                    </a:cubicBezTo>
                    <a:cubicBezTo>
                      <a:pt x="367" y="420"/>
                      <a:pt x="354" y="434"/>
                      <a:pt x="337" y="434"/>
                    </a:cubicBezTo>
                    <a:close/>
                    <a:moveTo>
                      <a:pt x="31" y="28"/>
                    </a:moveTo>
                    <a:cubicBezTo>
                      <a:pt x="30" y="28"/>
                      <a:pt x="28" y="30"/>
                      <a:pt x="28" y="31"/>
                    </a:cubicBezTo>
                    <a:cubicBezTo>
                      <a:pt x="28" y="403"/>
                      <a:pt x="28" y="403"/>
                      <a:pt x="28" y="403"/>
                    </a:cubicBezTo>
                    <a:cubicBezTo>
                      <a:pt x="28" y="405"/>
                      <a:pt x="30" y="406"/>
                      <a:pt x="31" y="406"/>
                    </a:cubicBezTo>
                    <a:cubicBezTo>
                      <a:pt x="337" y="406"/>
                      <a:pt x="337" y="406"/>
                      <a:pt x="337" y="406"/>
                    </a:cubicBezTo>
                    <a:cubicBezTo>
                      <a:pt x="338" y="406"/>
                      <a:pt x="339" y="405"/>
                      <a:pt x="339" y="403"/>
                    </a:cubicBezTo>
                    <a:cubicBezTo>
                      <a:pt x="339" y="31"/>
                      <a:pt x="339" y="31"/>
                      <a:pt x="339" y="31"/>
                    </a:cubicBezTo>
                    <a:cubicBezTo>
                      <a:pt x="339" y="30"/>
                      <a:pt x="338" y="28"/>
                      <a:pt x="337" y="28"/>
                    </a:cubicBezTo>
                    <a:lnTo>
                      <a:pt x="3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6" name="Freeform 6">
                <a:extLst>
                  <a:ext uri="{FF2B5EF4-FFF2-40B4-BE49-F238E27FC236}">
                    <a16:creationId xmlns:a16="http://schemas.microsoft.com/office/drawing/2014/main" id="{2BB4580F-9472-45F4-91AA-D72477E8D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958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7" name="Freeform 7">
                <a:extLst>
                  <a:ext uri="{FF2B5EF4-FFF2-40B4-BE49-F238E27FC236}">
                    <a16:creationId xmlns:a16="http://schemas.microsoft.com/office/drawing/2014/main" id="{12B96D3C-445D-4E6D-B5A7-34EF69D08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658" y="-619125"/>
                <a:ext cx="14288" cy="60325"/>
              </a:xfrm>
              <a:custGeom>
                <a:avLst/>
                <a:gdLst>
                  <a:gd name="T0" fmla="*/ 9 w 17"/>
                  <a:gd name="T1" fmla="*/ 66 h 66"/>
                  <a:gd name="T2" fmla="*/ 0 w 17"/>
                  <a:gd name="T3" fmla="*/ 57 h 66"/>
                  <a:gd name="T4" fmla="*/ 0 w 17"/>
                  <a:gd name="T5" fmla="*/ 9 h 66"/>
                  <a:gd name="T6" fmla="*/ 9 w 17"/>
                  <a:gd name="T7" fmla="*/ 0 h 66"/>
                  <a:gd name="T8" fmla="*/ 17 w 17"/>
                  <a:gd name="T9" fmla="*/ 9 h 66"/>
                  <a:gd name="T10" fmla="*/ 17 w 17"/>
                  <a:gd name="T11" fmla="*/ 57 h 66"/>
                  <a:gd name="T12" fmla="*/ 9 w 17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6">
                    <a:moveTo>
                      <a:pt x="9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62"/>
                      <a:pt x="13" y="66"/>
                      <a:pt x="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8" name="Freeform 8">
                <a:extLst>
                  <a:ext uri="{FF2B5EF4-FFF2-40B4-BE49-F238E27FC236}">
                    <a16:creationId xmlns:a16="http://schemas.microsoft.com/office/drawing/2014/main" id="{420B7D34-4EB0-4E43-AD74-D87B4A125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96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29" name="Freeform 9">
                <a:extLst>
                  <a:ext uri="{FF2B5EF4-FFF2-40B4-BE49-F238E27FC236}">
                    <a16:creationId xmlns:a16="http://schemas.microsoft.com/office/drawing/2014/main" id="{E1D8BA92-BB58-48C3-ABEA-70EA465D3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4096" y="-619125"/>
                <a:ext cx="15875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3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2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0" name="Freeform 10">
                <a:extLst>
                  <a:ext uri="{FF2B5EF4-FFF2-40B4-BE49-F238E27FC236}">
                    <a16:creationId xmlns:a16="http://schemas.microsoft.com/office/drawing/2014/main" id="{08796420-836F-4BBF-B0CC-CC9DC70EE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421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1 w 43"/>
                  <a:gd name="T3" fmla="*/ 43 h 43"/>
                  <a:gd name="T4" fmla="*/ 21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1 w 43"/>
                  <a:gd name="T11" fmla="*/ 0 h 43"/>
                  <a:gd name="T12" fmla="*/ 21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3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9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3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1" name="Freeform 11">
                <a:extLst>
                  <a:ext uri="{FF2B5EF4-FFF2-40B4-BE49-F238E27FC236}">
                    <a16:creationId xmlns:a16="http://schemas.microsoft.com/office/drawing/2014/main" id="{4C00C034-86AA-49BF-81DC-14DB0C925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121" y="-619125"/>
                <a:ext cx="14288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3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2" name="Freeform 12">
                <a:extLst>
                  <a:ext uri="{FF2B5EF4-FFF2-40B4-BE49-F238E27FC236}">
                    <a16:creationId xmlns:a16="http://schemas.microsoft.com/office/drawing/2014/main" id="{09829DAE-4D08-40D3-986F-F6B86FA69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008" y="-330200"/>
                <a:ext cx="146050" cy="0"/>
              </a:xfrm>
              <a:custGeom>
                <a:avLst/>
                <a:gdLst>
                  <a:gd name="T0" fmla="*/ 0 w 92"/>
                  <a:gd name="T1" fmla="*/ 92 w 92"/>
                  <a:gd name="T2" fmla="*/ 0 w 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2">
                    <a:moveTo>
                      <a:pt x="0" y="0"/>
                    </a:moveTo>
                    <a:lnTo>
                      <a:pt x="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3" name="Line 13">
                <a:extLst>
                  <a:ext uri="{FF2B5EF4-FFF2-40B4-BE49-F238E27FC236}">
                    <a16:creationId xmlns:a16="http://schemas.microsoft.com/office/drawing/2014/main" id="{124D7FED-6EF6-4671-A091-57DAF4F08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008" y="-330200"/>
                <a:ext cx="14605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4" name="Freeform 14">
                <a:extLst>
                  <a:ext uri="{FF2B5EF4-FFF2-40B4-BE49-F238E27FC236}">
                    <a16:creationId xmlns:a16="http://schemas.microsoft.com/office/drawing/2014/main" id="{3456351E-EFEB-450B-A23B-D85CFF8EB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896" y="-341312"/>
                <a:ext cx="168275" cy="22225"/>
              </a:xfrm>
              <a:custGeom>
                <a:avLst/>
                <a:gdLst>
                  <a:gd name="T0" fmla="*/ 170 w 182"/>
                  <a:gd name="T1" fmla="*/ 24 h 24"/>
                  <a:gd name="T2" fmla="*/ 12 w 182"/>
                  <a:gd name="T3" fmla="*/ 24 h 24"/>
                  <a:gd name="T4" fmla="*/ 0 w 182"/>
                  <a:gd name="T5" fmla="*/ 12 h 24"/>
                  <a:gd name="T6" fmla="*/ 12 w 182"/>
                  <a:gd name="T7" fmla="*/ 0 h 24"/>
                  <a:gd name="T8" fmla="*/ 170 w 182"/>
                  <a:gd name="T9" fmla="*/ 0 h 24"/>
                  <a:gd name="T10" fmla="*/ 182 w 182"/>
                  <a:gd name="T11" fmla="*/ 12 h 24"/>
                  <a:gd name="T12" fmla="*/ 170 w 182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4">
                    <a:moveTo>
                      <a:pt x="170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6" y="0"/>
                      <a:pt x="182" y="5"/>
                      <a:pt x="182" y="12"/>
                    </a:cubicBezTo>
                    <a:cubicBezTo>
                      <a:pt x="182" y="19"/>
                      <a:pt x="176" y="24"/>
                      <a:pt x="17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5" name="Freeform 15">
                <a:extLst>
                  <a:ext uri="{FF2B5EF4-FFF2-40B4-BE49-F238E27FC236}">
                    <a16:creationId xmlns:a16="http://schemas.microsoft.com/office/drawing/2014/main" id="{68C86CAE-9D5B-44B7-A29A-3262F7020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883" y="-484187"/>
                <a:ext cx="130175" cy="112713"/>
              </a:xfrm>
              <a:custGeom>
                <a:avLst/>
                <a:gdLst>
                  <a:gd name="T0" fmla="*/ 57 w 142"/>
                  <a:gd name="T1" fmla="*/ 121 h 121"/>
                  <a:gd name="T2" fmla="*/ 57 w 142"/>
                  <a:gd name="T3" fmla="*/ 121 h 121"/>
                  <a:gd name="T4" fmla="*/ 46 w 142"/>
                  <a:gd name="T5" fmla="*/ 115 h 121"/>
                  <a:gd name="T6" fmla="*/ 5 w 142"/>
                  <a:gd name="T7" fmla="*/ 60 h 121"/>
                  <a:gd name="T8" fmla="*/ 8 w 142"/>
                  <a:gd name="T9" fmla="*/ 40 h 121"/>
                  <a:gd name="T10" fmla="*/ 27 w 142"/>
                  <a:gd name="T11" fmla="*/ 43 h 121"/>
                  <a:gd name="T12" fmla="*/ 57 w 142"/>
                  <a:gd name="T13" fmla="*/ 84 h 121"/>
                  <a:gd name="T14" fmla="*/ 115 w 142"/>
                  <a:gd name="T15" fmla="*/ 8 h 121"/>
                  <a:gd name="T16" fmla="*/ 135 w 142"/>
                  <a:gd name="T17" fmla="*/ 5 h 121"/>
                  <a:gd name="T18" fmla="*/ 138 w 142"/>
                  <a:gd name="T19" fmla="*/ 25 h 121"/>
                  <a:gd name="T20" fmla="*/ 68 w 142"/>
                  <a:gd name="T21" fmla="*/ 116 h 121"/>
                  <a:gd name="T22" fmla="*/ 57 w 142"/>
                  <a:gd name="T2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21">
                    <a:moveTo>
                      <a:pt x="57" y="121"/>
                    </a:moveTo>
                    <a:cubicBezTo>
                      <a:pt x="57" y="121"/>
                      <a:pt x="57" y="121"/>
                      <a:pt x="57" y="121"/>
                    </a:cubicBezTo>
                    <a:cubicBezTo>
                      <a:pt x="53" y="121"/>
                      <a:pt x="48" y="119"/>
                      <a:pt x="46" y="115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53"/>
                      <a:pt x="1" y="45"/>
                      <a:pt x="8" y="40"/>
                    </a:cubicBezTo>
                    <a:cubicBezTo>
                      <a:pt x="14" y="35"/>
                      <a:pt x="23" y="37"/>
                      <a:pt x="27" y="43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20" y="1"/>
                      <a:pt x="129" y="0"/>
                      <a:pt x="135" y="5"/>
                    </a:cubicBezTo>
                    <a:cubicBezTo>
                      <a:pt x="141" y="10"/>
                      <a:pt x="142" y="18"/>
                      <a:pt x="138" y="25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6" y="119"/>
                      <a:pt x="61" y="121"/>
                      <a:pt x="57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6" name="Freeform 16">
                <a:extLst>
                  <a:ext uri="{FF2B5EF4-FFF2-40B4-BE49-F238E27FC236}">
                    <a16:creationId xmlns:a16="http://schemas.microsoft.com/office/drawing/2014/main" id="{13DEF078-DC28-4CF1-9A34-BD079E62C2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52171" y="-633412"/>
                <a:ext cx="338138" cy="403225"/>
              </a:xfrm>
              <a:custGeom>
                <a:avLst/>
                <a:gdLst>
                  <a:gd name="T0" fmla="*/ 337 w 367"/>
                  <a:gd name="T1" fmla="*/ 434 h 434"/>
                  <a:gd name="T2" fmla="*/ 31 w 367"/>
                  <a:gd name="T3" fmla="*/ 434 h 434"/>
                  <a:gd name="T4" fmla="*/ 0 w 367"/>
                  <a:gd name="T5" fmla="*/ 403 h 434"/>
                  <a:gd name="T6" fmla="*/ 0 w 367"/>
                  <a:gd name="T7" fmla="*/ 31 h 434"/>
                  <a:gd name="T8" fmla="*/ 31 w 367"/>
                  <a:gd name="T9" fmla="*/ 0 h 434"/>
                  <a:gd name="T10" fmla="*/ 337 w 367"/>
                  <a:gd name="T11" fmla="*/ 0 h 434"/>
                  <a:gd name="T12" fmla="*/ 367 w 367"/>
                  <a:gd name="T13" fmla="*/ 31 h 434"/>
                  <a:gd name="T14" fmla="*/ 367 w 367"/>
                  <a:gd name="T15" fmla="*/ 403 h 434"/>
                  <a:gd name="T16" fmla="*/ 337 w 367"/>
                  <a:gd name="T17" fmla="*/ 434 h 434"/>
                  <a:gd name="T18" fmla="*/ 31 w 367"/>
                  <a:gd name="T19" fmla="*/ 28 h 434"/>
                  <a:gd name="T20" fmla="*/ 28 w 367"/>
                  <a:gd name="T21" fmla="*/ 31 h 434"/>
                  <a:gd name="T22" fmla="*/ 28 w 367"/>
                  <a:gd name="T23" fmla="*/ 403 h 434"/>
                  <a:gd name="T24" fmla="*/ 31 w 367"/>
                  <a:gd name="T25" fmla="*/ 406 h 434"/>
                  <a:gd name="T26" fmla="*/ 337 w 367"/>
                  <a:gd name="T27" fmla="*/ 406 h 434"/>
                  <a:gd name="T28" fmla="*/ 339 w 367"/>
                  <a:gd name="T29" fmla="*/ 403 h 434"/>
                  <a:gd name="T30" fmla="*/ 339 w 367"/>
                  <a:gd name="T31" fmla="*/ 31 h 434"/>
                  <a:gd name="T32" fmla="*/ 337 w 367"/>
                  <a:gd name="T33" fmla="*/ 28 h 434"/>
                  <a:gd name="T34" fmla="*/ 31 w 367"/>
                  <a:gd name="T35" fmla="*/ 28 h 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7" h="434">
                    <a:moveTo>
                      <a:pt x="337" y="434"/>
                    </a:moveTo>
                    <a:cubicBezTo>
                      <a:pt x="31" y="434"/>
                      <a:pt x="31" y="434"/>
                      <a:pt x="31" y="434"/>
                    </a:cubicBezTo>
                    <a:cubicBezTo>
                      <a:pt x="14" y="434"/>
                      <a:pt x="0" y="420"/>
                      <a:pt x="0" y="40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337" y="0"/>
                      <a:pt x="337" y="0"/>
                      <a:pt x="337" y="0"/>
                    </a:cubicBezTo>
                    <a:cubicBezTo>
                      <a:pt x="354" y="0"/>
                      <a:pt x="367" y="14"/>
                      <a:pt x="367" y="31"/>
                    </a:cubicBezTo>
                    <a:cubicBezTo>
                      <a:pt x="367" y="403"/>
                      <a:pt x="367" y="403"/>
                      <a:pt x="367" y="403"/>
                    </a:cubicBezTo>
                    <a:cubicBezTo>
                      <a:pt x="367" y="420"/>
                      <a:pt x="354" y="434"/>
                      <a:pt x="337" y="434"/>
                    </a:cubicBezTo>
                    <a:close/>
                    <a:moveTo>
                      <a:pt x="31" y="28"/>
                    </a:moveTo>
                    <a:cubicBezTo>
                      <a:pt x="30" y="28"/>
                      <a:pt x="28" y="30"/>
                      <a:pt x="28" y="31"/>
                    </a:cubicBezTo>
                    <a:cubicBezTo>
                      <a:pt x="28" y="403"/>
                      <a:pt x="28" y="403"/>
                      <a:pt x="28" y="403"/>
                    </a:cubicBezTo>
                    <a:cubicBezTo>
                      <a:pt x="28" y="405"/>
                      <a:pt x="30" y="406"/>
                      <a:pt x="31" y="406"/>
                    </a:cubicBezTo>
                    <a:cubicBezTo>
                      <a:pt x="337" y="406"/>
                      <a:pt x="337" y="406"/>
                      <a:pt x="337" y="406"/>
                    </a:cubicBezTo>
                    <a:cubicBezTo>
                      <a:pt x="338" y="406"/>
                      <a:pt x="339" y="405"/>
                      <a:pt x="339" y="403"/>
                    </a:cubicBezTo>
                    <a:cubicBezTo>
                      <a:pt x="339" y="31"/>
                      <a:pt x="339" y="31"/>
                      <a:pt x="339" y="31"/>
                    </a:cubicBezTo>
                    <a:cubicBezTo>
                      <a:pt x="339" y="30"/>
                      <a:pt x="338" y="28"/>
                      <a:pt x="337" y="28"/>
                    </a:cubicBezTo>
                    <a:lnTo>
                      <a:pt x="31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7" name="Freeform 17">
                <a:extLst>
                  <a:ext uri="{FF2B5EF4-FFF2-40B4-BE49-F238E27FC236}">
                    <a16:creationId xmlns:a16="http://schemas.microsoft.com/office/drawing/2014/main" id="{88E3B212-57C9-46EA-B969-07ED1531C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958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8" name="Freeform 18">
                <a:extLst>
                  <a:ext uri="{FF2B5EF4-FFF2-40B4-BE49-F238E27FC236}">
                    <a16:creationId xmlns:a16="http://schemas.microsoft.com/office/drawing/2014/main" id="{0AFF36A2-1A7C-473B-8030-33824BC18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2658" y="-619125"/>
                <a:ext cx="14288" cy="60325"/>
              </a:xfrm>
              <a:custGeom>
                <a:avLst/>
                <a:gdLst>
                  <a:gd name="T0" fmla="*/ 9 w 17"/>
                  <a:gd name="T1" fmla="*/ 66 h 66"/>
                  <a:gd name="T2" fmla="*/ 0 w 17"/>
                  <a:gd name="T3" fmla="*/ 57 h 66"/>
                  <a:gd name="T4" fmla="*/ 0 w 17"/>
                  <a:gd name="T5" fmla="*/ 9 h 66"/>
                  <a:gd name="T6" fmla="*/ 9 w 17"/>
                  <a:gd name="T7" fmla="*/ 0 h 66"/>
                  <a:gd name="T8" fmla="*/ 17 w 17"/>
                  <a:gd name="T9" fmla="*/ 9 h 66"/>
                  <a:gd name="T10" fmla="*/ 17 w 17"/>
                  <a:gd name="T11" fmla="*/ 57 h 66"/>
                  <a:gd name="T12" fmla="*/ 9 w 17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66">
                    <a:moveTo>
                      <a:pt x="9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7" y="62"/>
                      <a:pt x="13" y="66"/>
                      <a:pt x="9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39" name="Freeform 19">
                <a:extLst>
                  <a:ext uri="{FF2B5EF4-FFF2-40B4-BE49-F238E27FC236}">
                    <a16:creationId xmlns:a16="http://schemas.microsoft.com/office/drawing/2014/main" id="{E3559D96-255D-4369-B0AB-8EB3C663B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396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2 w 43"/>
                  <a:gd name="T3" fmla="*/ 43 h 43"/>
                  <a:gd name="T4" fmla="*/ 22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2 w 43"/>
                  <a:gd name="T11" fmla="*/ 0 h 43"/>
                  <a:gd name="T12" fmla="*/ 22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4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10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34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0" name="Freeform 20">
                <a:extLst>
                  <a:ext uri="{FF2B5EF4-FFF2-40B4-BE49-F238E27FC236}">
                    <a16:creationId xmlns:a16="http://schemas.microsoft.com/office/drawing/2014/main" id="{EA361A40-3961-4026-8F81-3E8F06D43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4096" y="-619125"/>
                <a:ext cx="15875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3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2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1" name="Freeform 21">
                <a:extLst>
                  <a:ext uri="{FF2B5EF4-FFF2-40B4-BE49-F238E27FC236}">
                    <a16:creationId xmlns:a16="http://schemas.microsoft.com/office/drawing/2014/main" id="{729AC192-89EB-4483-91E1-4FE2A78DF1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421" y="-585787"/>
                <a:ext cx="39688" cy="39688"/>
              </a:xfrm>
              <a:custGeom>
                <a:avLst/>
                <a:gdLst>
                  <a:gd name="T0" fmla="*/ 43 w 43"/>
                  <a:gd name="T1" fmla="*/ 21 h 43"/>
                  <a:gd name="T2" fmla="*/ 21 w 43"/>
                  <a:gd name="T3" fmla="*/ 43 h 43"/>
                  <a:gd name="T4" fmla="*/ 21 w 43"/>
                  <a:gd name="T5" fmla="*/ 43 h 43"/>
                  <a:gd name="T6" fmla="*/ 0 w 43"/>
                  <a:gd name="T7" fmla="*/ 21 h 43"/>
                  <a:gd name="T8" fmla="*/ 0 w 43"/>
                  <a:gd name="T9" fmla="*/ 21 h 43"/>
                  <a:gd name="T10" fmla="*/ 21 w 43"/>
                  <a:gd name="T11" fmla="*/ 0 h 43"/>
                  <a:gd name="T12" fmla="*/ 21 w 43"/>
                  <a:gd name="T13" fmla="*/ 0 h 43"/>
                  <a:gd name="T14" fmla="*/ 43 w 43"/>
                  <a:gd name="T15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3">
                    <a:moveTo>
                      <a:pt x="43" y="21"/>
                    </a:moveTo>
                    <a:cubicBezTo>
                      <a:pt x="43" y="33"/>
                      <a:pt x="33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9" y="43"/>
                      <a:pt x="0" y="33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33" y="0"/>
                      <a:pt x="43" y="10"/>
                      <a:pt x="43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2" name="Freeform 22">
                <a:extLst>
                  <a:ext uri="{FF2B5EF4-FFF2-40B4-BE49-F238E27FC236}">
                    <a16:creationId xmlns:a16="http://schemas.microsoft.com/office/drawing/2014/main" id="{512D9C7B-2726-4445-94D5-7FF8F3E16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7121" y="-619125"/>
                <a:ext cx="14288" cy="60325"/>
              </a:xfrm>
              <a:custGeom>
                <a:avLst/>
                <a:gdLst>
                  <a:gd name="T0" fmla="*/ 8 w 16"/>
                  <a:gd name="T1" fmla="*/ 66 h 66"/>
                  <a:gd name="T2" fmla="*/ 0 w 16"/>
                  <a:gd name="T3" fmla="*/ 57 h 66"/>
                  <a:gd name="T4" fmla="*/ 0 w 16"/>
                  <a:gd name="T5" fmla="*/ 9 h 66"/>
                  <a:gd name="T6" fmla="*/ 8 w 16"/>
                  <a:gd name="T7" fmla="*/ 0 h 66"/>
                  <a:gd name="T8" fmla="*/ 16 w 16"/>
                  <a:gd name="T9" fmla="*/ 9 h 66"/>
                  <a:gd name="T10" fmla="*/ 16 w 16"/>
                  <a:gd name="T11" fmla="*/ 57 h 66"/>
                  <a:gd name="T12" fmla="*/ 8 w 16"/>
                  <a:gd name="T13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66">
                    <a:moveTo>
                      <a:pt x="8" y="66"/>
                    </a:moveTo>
                    <a:cubicBezTo>
                      <a:pt x="4" y="66"/>
                      <a:pt x="0" y="62"/>
                      <a:pt x="0" y="5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6" y="4"/>
                      <a:pt x="16" y="9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62"/>
                      <a:pt x="13" y="66"/>
                      <a:pt x="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3" name="Freeform 23">
                <a:extLst>
                  <a:ext uri="{FF2B5EF4-FFF2-40B4-BE49-F238E27FC236}">
                    <a16:creationId xmlns:a16="http://schemas.microsoft.com/office/drawing/2014/main" id="{E690E8F7-E4BF-49C4-B83A-1EED5749C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9008" y="-330200"/>
                <a:ext cx="146050" cy="0"/>
              </a:xfrm>
              <a:custGeom>
                <a:avLst/>
                <a:gdLst>
                  <a:gd name="T0" fmla="*/ 0 w 92"/>
                  <a:gd name="T1" fmla="*/ 92 w 92"/>
                  <a:gd name="T2" fmla="*/ 0 w 9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2">
                    <a:moveTo>
                      <a:pt x="0" y="0"/>
                    </a:moveTo>
                    <a:lnTo>
                      <a:pt x="9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4" name="Line 24">
                <a:extLst>
                  <a:ext uri="{FF2B5EF4-FFF2-40B4-BE49-F238E27FC236}">
                    <a16:creationId xmlns:a16="http://schemas.microsoft.com/office/drawing/2014/main" id="{1ACFE220-BCA7-4FAA-888D-32C2A9EA5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008" y="-330200"/>
                <a:ext cx="14605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  <p:sp>
            <p:nvSpPr>
              <p:cNvPr id="145" name="Freeform 25">
                <a:extLst>
                  <a:ext uri="{FF2B5EF4-FFF2-40B4-BE49-F238E27FC236}">
                    <a16:creationId xmlns:a16="http://schemas.microsoft.com/office/drawing/2014/main" id="{CCE7D4CB-6931-477D-82D5-1CFC78F86A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7896" y="-341312"/>
                <a:ext cx="168275" cy="22225"/>
              </a:xfrm>
              <a:custGeom>
                <a:avLst/>
                <a:gdLst>
                  <a:gd name="T0" fmla="*/ 170 w 182"/>
                  <a:gd name="T1" fmla="*/ 24 h 24"/>
                  <a:gd name="T2" fmla="*/ 12 w 182"/>
                  <a:gd name="T3" fmla="*/ 24 h 24"/>
                  <a:gd name="T4" fmla="*/ 0 w 182"/>
                  <a:gd name="T5" fmla="*/ 12 h 24"/>
                  <a:gd name="T6" fmla="*/ 12 w 182"/>
                  <a:gd name="T7" fmla="*/ 0 h 24"/>
                  <a:gd name="T8" fmla="*/ 170 w 182"/>
                  <a:gd name="T9" fmla="*/ 0 h 24"/>
                  <a:gd name="T10" fmla="*/ 182 w 182"/>
                  <a:gd name="T11" fmla="*/ 12 h 24"/>
                  <a:gd name="T12" fmla="*/ 170 w 182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2" h="24">
                    <a:moveTo>
                      <a:pt x="170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5" y="24"/>
                      <a:pt x="0" y="19"/>
                      <a:pt x="0" y="12"/>
                    </a:cubicBezTo>
                    <a:cubicBezTo>
                      <a:pt x="0" y="5"/>
                      <a:pt x="5" y="0"/>
                      <a:pt x="12" y="0"/>
                    </a:cubicBezTo>
                    <a:cubicBezTo>
                      <a:pt x="170" y="0"/>
                      <a:pt x="170" y="0"/>
                      <a:pt x="170" y="0"/>
                    </a:cubicBezTo>
                    <a:cubicBezTo>
                      <a:pt x="176" y="0"/>
                      <a:pt x="182" y="5"/>
                      <a:pt x="182" y="12"/>
                    </a:cubicBezTo>
                    <a:cubicBezTo>
                      <a:pt x="182" y="19"/>
                      <a:pt x="176" y="24"/>
                      <a:pt x="170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 dirty="0"/>
              </a:p>
            </p:txBody>
          </p:sp>
          <p:sp>
            <p:nvSpPr>
              <p:cNvPr id="146" name="Freeform 26">
                <a:extLst>
                  <a:ext uri="{FF2B5EF4-FFF2-40B4-BE49-F238E27FC236}">
                    <a16:creationId xmlns:a16="http://schemas.microsoft.com/office/drawing/2014/main" id="{999AEA40-FDBC-45BD-8263-E3365243B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4883" y="-484187"/>
                <a:ext cx="130175" cy="112713"/>
              </a:xfrm>
              <a:custGeom>
                <a:avLst/>
                <a:gdLst>
                  <a:gd name="T0" fmla="*/ 57 w 142"/>
                  <a:gd name="T1" fmla="*/ 121 h 121"/>
                  <a:gd name="T2" fmla="*/ 57 w 142"/>
                  <a:gd name="T3" fmla="*/ 121 h 121"/>
                  <a:gd name="T4" fmla="*/ 46 w 142"/>
                  <a:gd name="T5" fmla="*/ 115 h 121"/>
                  <a:gd name="T6" fmla="*/ 5 w 142"/>
                  <a:gd name="T7" fmla="*/ 60 h 121"/>
                  <a:gd name="T8" fmla="*/ 8 w 142"/>
                  <a:gd name="T9" fmla="*/ 40 h 121"/>
                  <a:gd name="T10" fmla="*/ 27 w 142"/>
                  <a:gd name="T11" fmla="*/ 43 h 121"/>
                  <a:gd name="T12" fmla="*/ 57 w 142"/>
                  <a:gd name="T13" fmla="*/ 84 h 121"/>
                  <a:gd name="T14" fmla="*/ 115 w 142"/>
                  <a:gd name="T15" fmla="*/ 8 h 121"/>
                  <a:gd name="T16" fmla="*/ 135 w 142"/>
                  <a:gd name="T17" fmla="*/ 5 h 121"/>
                  <a:gd name="T18" fmla="*/ 138 w 142"/>
                  <a:gd name="T19" fmla="*/ 25 h 121"/>
                  <a:gd name="T20" fmla="*/ 68 w 142"/>
                  <a:gd name="T21" fmla="*/ 116 h 121"/>
                  <a:gd name="T22" fmla="*/ 57 w 142"/>
                  <a:gd name="T2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2" h="121">
                    <a:moveTo>
                      <a:pt x="57" y="121"/>
                    </a:moveTo>
                    <a:cubicBezTo>
                      <a:pt x="57" y="121"/>
                      <a:pt x="57" y="121"/>
                      <a:pt x="57" y="121"/>
                    </a:cubicBezTo>
                    <a:cubicBezTo>
                      <a:pt x="53" y="121"/>
                      <a:pt x="48" y="119"/>
                      <a:pt x="46" y="115"/>
                    </a:cubicBezTo>
                    <a:cubicBezTo>
                      <a:pt x="5" y="60"/>
                      <a:pt x="5" y="60"/>
                      <a:pt x="5" y="60"/>
                    </a:cubicBezTo>
                    <a:cubicBezTo>
                      <a:pt x="0" y="53"/>
                      <a:pt x="1" y="45"/>
                      <a:pt x="8" y="40"/>
                    </a:cubicBezTo>
                    <a:cubicBezTo>
                      <a:pt x="14" y="35"/>
                      <a:pt x="23" y="37"/>
                      <a:pt x="27" y="43"/>
                    </a:cubicBezTo>
                    <a:cubicBezTo>
                      <a:pt x="57" y="84"/>
                      <a:pt x="57" y="84"/>
                      <a:pt x="57" y="84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20" y="1"/>
                      <a:pt x="129" y="0"/>
                      <a:pt x="135" y="5"/>
                    </a:cubicBezTo>
                    <a:cubicBezTo>
                      <a:pt x="141" y="10"/>
                      <a:pt x="142" y="18"/>
                      <a:pt x="138" y="25"/>
                    </a:cubicBezTo>
                    <a:cubicBezTo>
                      <a:pt x="68" y="116"/>
                      <a:pt x="68" y="116"/>
                      <a:pt x="68" y="116"/>
                    </a:cubicBezTo>
                    <a:cubicBezTo>
                      <a:pt x="66" y="119"/>
                      <a:pt x="61" y="121"/>
                      <a:pt x="57" y="1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463"/>
              </a:p>
            </p:txBody>
          </p:sp>
        </p:grpSp>
      </p:grpSp>
      <p:sp>
        <p:nvSpPr>
          <p:cNvPr id="174" name="부제목 2">
            <a:extLst>
              <a:ext uri="{FF2B5EF4-FFF2-40B4-BE49-F238E27FC236}">
                <a16:creationId xmlns:a16="http://schemas.microsoft.com/office/drawing/2014/main" id="{67FC83B4-48E6-4A46-B51A-1B9907481CF6}"/>
              </a:ext>
            </a:extLst>
          </p:cNvPr>
          <p:cNvSpPr txBox="1">
            <a:spLocks/>
          </p:cNvSpPr>
          <p:nvPr/>
        </p:nvSpPr>
        <p:spPr>
          <a:xfrm>
            <a:off x="5401141" y="3351867"/>
            <a:ext cx="2685631" cy="364163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200" b="1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04</a:t>
            </a:r>
          </a:p>
        </p:txBody>
      </p:sp>
      <p:sp>
        <p:nvSpPr>
          <p:cNvPr id="175" name="부제목 2">
            <a:extLst>
              <a:ext uri="{FF2B5EF4-FFF2-40B4-BE49-F238E27FC236}">
                <a16:creationId xmlns:a16="http://schemas.microsoft.com/office/drawing/2014/main" id="{971718AC-A21B-4602-87A5-92BCE8DABFA0}"/>
              </a:ext>
            </a:extLst>
          </p:cNvPr>
          <p:cNvSpPr txBox="1">
            <a:spLocks/>
          </p:cNvSpPr>
          <p:nvPr/>
        </p:nvSpPr>
        <p:spPr>
          <a:xfrm>
            <a:off x="6192659" y="3808050"/>
            <a:ext cx="1132361" cy="726096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CASE</a:t>
            </a:r>
          </a:p>
          <a:p>
            <a:pPr marL="0" indent="0" algn="ctr">
              <a:buNone/>
            </a:pPr>
            <a:r>
              <a:rPr lang="ko-KR" altLang="en-US" sz="1800" spc="-122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다이어그램</a:t>
            </a:r>
            <a:endParaRPr lang="en-US" altLang="ko-KR" sz="1800" spc="-122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7F7F7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08B037B-E287-4C11-B077-5B0295C99DE0}"/>
              </a:ext>
            </a:extLst>
          </p:cNvPr>
          <p:cNvGrpSpPr/>
          <p:nvPr/>
        </p:nvGrpSpPr>
        <p:grpSpPr>
          <a:xfrm>
            <a:off x="6603583" y="2480283"/>
            <a:ext cx="279574" cy="197204"/>
            <a:chOff x="5356225" y="2911475"/>
            <a:chExt cx="1476376" cy="1041401"/>
          </a:xfrm>
          <a:solidFill>
            <a:srgbClr val="1A3E3A"/>
          </a:solidFill>
        </p:grpSpPr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CD59F6FE-B418-4AC3-852B-DDFE1A3DB6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6225" y="3351213"/>
              <a:ext cx="407988" cy="601663"/>
            </a:xfrm>
            <a:custGeom>
              <a:avLst/>
              <a:gdLst>
                <a:gd name="T0" fmla="*/ 92 w 108"/>
                <a:gd name="T1" fmla="*/ 158 h 158"/>
                <a:gd name="T2" fmla="*/ 16 w 108"/>
                <a:gd name="T3" fmla="*/ 158 h 158"/>
                <a:gd name="T4" fmla="*/ 0 w 108"/>
                <a:gd name="T5" fmla="*/ 142 h 158"/>
                <a:gd name="T6" fmla="*/ 0 w 108"/>
                <a:gd name="T7" fmla="*/ 16 h 158"/>
                <a:gd name="T8" fmla="*/ 16 w 108"/>
                <a:gd name="T9" fmla="*/ 0 h 158"/>
                <a:gd name="T10" fmla="*/ 92 w 108"/>
                <a:gd name="T11" fmla="*/ 0 h 158"/>
                <a:gd name="T12" fmla="*/ 108 w 108"/>
                <a:gd name="T13" fmla="*/ 16 h 158"/>
                <a:gd name="T14" fmla="*/ 108 w 108"/>
                <a:gd name="T15" fmla="*/ 142 h 158"/>
                <a:gd name="T16" fmla="*/ 92 w 108"/>
                <a:gd name="T17" fmla="*/ 158 h 158"/>
                <a:gd name="T18" fmla="*/ 32 w 108"/>
                <a:gd name="T19" fmla="*/ 126 h 158"/>
                <a:gd name="T20" fmla="*/ 76 w 108"/>
                <a:gd name="T21" fmla="*/ 126 h 158"/>
                <a:gd name="T22" fmla="*/ 76 w 108"/>
                <a:gd name="T23" fmla="*/ 32 h 158"/>
                <a:gd name="T24" fmla="*/ 32 w 108"/>
                <a:gd name="T25" fmla="*/ 32 h 158"/>
                <a:gd name="T26" fmla="*/ 32 w 108"/>
                <a:gd name="T27" fmla="*/ 12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58">
                  <a:moveTo>
                    <a:pt x="92" y="158"/>
                  </a:moveTo>
                  <a:cubicBezTo>
                    <a:pt x="16" y="158"/>
                    <a:pt x="16" y="158"/>
                    <a:pt x="16" y="158"/>
                  </a:cubicBezTo>
                  <a:cubicBezTo>
                    <a:pt x="7" y="158"/>
                    <a:pt x="0" y="151"/>
                    <a:pt x="0" y="14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01" y="0"/>
                    <a:pt x="108" y="7"/>
                    <a:pt x="108" y="16"/>
                  </a:cubicBezTo>
                  <a:cubicBezTo>
                    <a:pt x="108" y="142"/>
                    <a:pt x="108" y="142"/>
                    <a:pt x="108" y="142"/>
                  </a:cubicBezTo>
                  <a:cubicBezTo>
                    <a:pt x="108" y="151"/>
                    <a:pt x="101" y="158"/>
                    <a:pt x="92" y="158"/>
                  </a:cubicBezTo>
                  <a:close/>
                  <a:moveTo>
                    <a:pt x="32" y="126"/>
                  </a:moveTo>
                  <a:cubicBezTo>
                    <a:pt x="76" y="126"/>
                    <a:pt x="76" y="126"/>
                    <a:pt x="76" y="126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1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EAB577B5-2DBF-48F9-AC56-9036D4CB9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8038" y="3136900"/>
              <a:ext cx="407988" cy="815975"/>
            </a:xfrm>
            <a:custGeom>
              <a:avLst/>
              <a:gdLst>
                <a:gd name="T0" fmla="*/ 92 w 108"/>
                <a:gd name="T1" fmla="*/ 214 h 214"/>
                <a:gd name="T2" fmla="*/ 16 w 108"/>
                <a:gd name="T3" fmla="*/ 214 h 214"/>
                <a:gd name="T4" fmla="*/ 0 w 108"/>
                <a:gd name="T5" fmla="*/ 198 h 214"/>
                <a:gd name="T6" fmla="*/ 0 w 108"/>
                <a:gd name="T7" fmla="*/ 16 h 214"/>
                <a:gd name="T8" fmla="*/ 16 w 108"/>
                <a:gd name="T9" fmla="*/ 0 h 214"/>
                <a:gd name="T10" fmla="*/ 92 w 108"/>
                <a:gd name="T11" fmla="*/ 0 h 214"/>
                <a:gd name="T12" fmla="*/ 108 w 108"/>
                <a:gd name="T13" fmla="*/ 16 h 214"/>
                <a:gd name="T14" fmla="*/ 108 w 108"/>
                <a:gd name="T15" fmla="*/ 198 h 214"/>
                <a:gd name="T16" fmla="*/ 92 w 108"/>
                <a:gd name="T17" fmla="*/ 214 h 214"/>
                <a:gd name="T18" fmla="*/ 32 w 108"/>
                <a:gd name="T19" fmla="*/ 182 h 214"/>
                <a:gd name="T20" fmla="*/ 76 w 108"/>
                <a:gd name="T21" fmla="*/ 182 h 214"/>
                <a:gd name="T22" fmla="*/ 76 w 108"/>
                <a:gd name="T23" fmla="*/ 32 h 214"/>
                <a:gd name="T24" fmla="*/ 32 w 108"/>
                <a:gd name="T25" fmla="*/ 32 h 214"/>
                <a:gd name="T26" fmla="*/ 32 w 108"/>
                <a:gd name="T27" fmla="*/ 182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214">
                  <a:moveTo>
                    <a:pt x="92" y="214"/>
                  </a:moveTo>
                  <a:cubicBezTo>
                    <a:pt x="16" y="214"/>
                    <a:pt x="16" y="214"/>
                    <a:pt x="16" y="214"/>
                  </a:cubicBezTo>
                  <a:cubicBezTo>
                    <a:pt x="7" y="214"/>
                    <a:pt x="0" y="207"/>
                    <a:pt x="0" y="19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01" y="0"/>
                    <a:pt x="108" y="7"/>
                    <a:pt x="108" y="16"/>
                  </a:cubicBezTo>
                  <a:cubicBezTo>
                    <a:pt x="108" y="198"/>
                    <a:pt x="108" y="198"/>
                    <a:pt x="108" y="198"/>
                  </a:cubicBezTo>
                  <a:cubicBezTo>
                    <a:pt x="108" y="207"/>
                    <a:pt x="101" y="214"/>
                    <a:pt x="92" y="214"/>
                  </a:cubicBezTo>
                  <a:close/>
                  <a:moveTo>
                    <a:pt x="32" y="182"/>
                  </a:moveTo>
                  <a:cubicBezTo>
                    <a:pt x="76" y="182"/>
                    <a:pt x="76" y="182"/>
                    <a:pt x="76" y="182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1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3C5B59E1-FC42-4016-833D-AADBC56B3A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4613" y="2911475"/>
              <a:ext cx="407988" cy="1041400"/>
            </a:xfrm>
            <a:custGeom>
              <a:avLst/>
              <a:gdLst>
                <a:gd name="T0" fmla="*/ 92 w 108"/>
                <a:gd name="T1" fmla="*/ 273 h 273"/>
                <a:gd name="T2" fmla="*/ 16 w 108"/>
                <a:gd name="T3" fmla="*/ 273 h 273"/>
                <a:gd name="T4" fmla="*/ 0 w 108"/>
                <a:gd name="T5" fmla="*/ 257 h 273"/>
                <a:gd name="T6" fmla="*/ 0 w 108"/>
                <a:gd name="T7" fmla="*/ 16 h 273"/>
                <a:gd name="T8" fmla="*/ 16 w 108"/>
                <a:gd name="T9" fmla="*/ 0 h 273"/>
                <a:gd name="T10" fmla="*/ 92 w 108"/>
                <a:gd name="T11" fmla="*/ 0 h 273"/>
                <a:gd name="T12" fmla="*/ 108 w 108"/>
                <a:gd name="T13" fmla="*/ 16 h 273"/>
                <a:gd name="T14" fmla="*/ 108 w 108"/>
                <a:gd name="T15" fmla="*/ 257 h 273"/>
                <a:gd name="T16" fmla="*/ 92 w 108"/>
                <a:gd name="T17" fmla="*/ 273 h 273"/>
                <a:gd name="T18" fmla="*/ 32 w 108"/>
                <a:gd name="T19" fmla="*/ 241 h 273"/>
                <a:gd name="T20" fmla="*/ 76 w 108"/>
                <a:gd name="T21" fmla="*/ 241 h 273"/>
                <a:gd name="T22" fmla="*/ 76 w 108"/>
                <a:gd name="T23" fmla="*/ 32 h 273"/>
                <a:gd name="T24" fmla="*/ 32 w 108"/>
                <a:gd name="T25" fmla="*/ 32 h 273"/>
                <a:gd name="T26" fmla="*/ 32 w 108"/>
                <a:gd name="T27" fmla="*/ 241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273">
                  <a:moveTo>
                    <a:pt x="92" y="273"/>
                  </a:moveTo>
                  <a:cubicBezTo>
                    <a:pt x="16" y="273"/>
                    <a:pt x="16" y="273"/>
                    <a:pt x="16" y="273"/>
                  </a:cubicBezTo>
                  <a:cubicBezTo>
                    <a:pt x="7" y="273"/>
                    <a:pt x="0" y="266"/>
                    <a:pt x="0" y="25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100" y="0"/>
                    <a:pt x="108" y="7"/>
                    <a:pt x="108" y="16"/>
                  </a:cubicBezTo>
                  <a:cubicBezTo>
                    <a:pt x="108" y="257"/>
                    <a:pt x="108" y="257"/>
                    <a:pt x="108" y="257"/>
                  </a:cubicBezTo>
                  <a:cubicBezTo>
                    <a:pt x="108" y="266"/>
                    <a:pt x="100" y="273"/>
                    <a:pt x="92" y="273"/>
                  </a:cubicBezTo>
                  <a:close/>
                  <a:moveTo>
                    <a:pt x="32" y="241"/>
                  </a:moveTo>
                  <a:cubicBezTo>
                    <a:pt x="76" y="241"/>
                    <a:pt x="76" y="241"/>
                    <a:pt x="76" y="241"/>
                  </a:cubicBezTo>
                  <a:cubicBezTo>
                    <a:pt x="76" y="32"/>
                    <a:pt x="76" y="32"/>
                    <a:pt x="76" y="32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2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63"/>
            </a:p>
          </p:txBody>
        </p:sp>
      </p:grpSp>
    </p:spTree>
    <p:extLst>
      <p:ext uri="{BB962C8B-B14F-4D97-AF65-F5344CB8AC3E}">
        <p14:creationId xmlns:p14="http://schemas.microsoft.com/office/powerpoint/2010/main" val="139755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3730" y="241300"/>
            <a:ext cx="11772000" cy="6408000"/>
          </a:xfrm>
          <a:prstGeom prst="roundRect">
            <a:avLst>
              <a:gd name="adj" fmla="val 5051"/>
            </a:avLst>
          </a:prstGeom>
          <a:noFill/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2179" y="481668"/>
            <a:ext cx="6656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rgbClr val="46AC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Part 04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USE CASE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다이어그램 </a:t>
            </a: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전체</a:t>
            </a:r>
            <a:endParaRPr lang="en-US" altLang="ko-KR" sz="3200" dirty="0">
              <a:solidFill>
                <a:prstClr val="black">
                  <a:lumMod val="75000"/>
                  <a:lumOff val="25000"/>
                </a:prst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449B47-8B28-44E1-9D89-698E7ADC0E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3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62" b="95238" l="8462" r="93846">
                        <a14:foregroundMark x1="21689" y1="10535" x2="72308" y2="7937"/>
                        <a14:foregroundMark x1="10000" y1="19048" x2="8462" y2="45503"/>
                        <a14:foregroundMark x1="90000" y1="23280" x2="86923" y2="45503"/>
                        <a14:foregroundMark x1="36923" y1="5291" x2="59231" y2="7937"/>
                        <a14:foregroundMark x1="44615" y1="95767" x2="53846" y2="95767"/>
                        <a14:foregroundMark x1="93846" y1="31217" x2="92308" y2="39153"/>
                        <a14:backgroundMark x1="19231" y1="8995" x2="19231" y2="8995"/>
                        <a14:backgroundMark x1="20000" y1="8995" x2="16923" y2="9524"/>
                      </a14:backgroundRemoval>
                    </a14:imgEffect>
                    <a14:imgEffect>
                      <a14:saturation sat="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97" y="388198"/>
            <a:ext cx="574482" cy="835209"/>
          </a:xfrm>
          <a:prstGeom prst="rect">
            <a:avLst/>
          </a:prstGeom>
          <a:solidFill>
            <a:srgbClr val="FCFBF6"/>
          </a:solidFill>
        </p:spPr>
      </p:pic>
      <p:cxnSp>
        <p:nvCxnSpPr>
          <p:cNvPr id="92" name="직선 연결선 91"/>
          <p:cNvCxnSpPr>
            <a:cxnSpLocks/>
          </p:cNvCxnSpPr>
          <p:nvPr/>
        </p:nvCxnSpPr>
        <p:spPr>
          <a:xfrm>
            <a:off x="923925" y="1109754"/>
            <a:ext cx="10599234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327580" y="349300"/>
            <a:ext cx="11544301" cy="6192000"/>
          </a:xfrm>
          <a:prstGeom prst="roundRect">
            <a:avLst>
              <a:gd name="adj" fmla="val 3862"/>
            </a:avLst>
          </a:prstGeom>
          <a:noFill/>
          <a:ln w="31750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2677A8-A34D-48A7-BCE0-C2EAC34CC481}"/>
              </a:ext>
            </a:extLst>
          </p:cNvPr>
          <p:cNvSpPr/>
          <p:nvPr/>
        </p:nvSpPr>
        <p:spPr>
          <a:xfrm>
            <a:off x="2187948" y="1214956"/>
            <a:ext cx="8856603" cy="5221143"/>
          </a:xfrm>
          <a:prstGeom prst="rect">
            <a:avLst/>
          </a:prstGeom>
          <a:noFill/>
          <a:ln w="28575"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4CD82E4-92B6-486E-B773-3F5E2F2110BD}"/>
              </a:ext>
            </a:extLst>
          </p:cNvPr>
          <p:cNvGrpSpPr/>
          <p:nvPr/>
        </p:nvGrpSpPr>
        <p:grpSpPr>
          <a:xfrm>
            <a:off x="1257458" y="2276911"/>
            <a:ext cx="230412" cy="437260"/>
            <a:chOff x="1325792" y="2666982"/>
            <a:chExt cx="408214" cy="73582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A37EC0F-8C5D-4FF1-8511-816D0E07F64F}"/>
                </a:ext>
              </a:extLst>
            </p:cNvPr>
            <p:cNvSpPr/>
            <p:nvPr/>
          </p:nvSpPr>
          <p:spPr>
            <a:xfrm>
              <a:off x="1431475" y="2666982"/>
              <a:ext cx="196850" cy="184132"/>
            </a:xfrm>
            <a:prstGeom prst="ellipse">
              <a:avLst/>
            </a:prstGeom>
            <a:noFill/>
            <a:ln w="19050"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D926A46-A76A-4EFF-85A7-865E910381D8}"/>
                </a:ext>
              </a:extLst>
            </p:cNvPr>
            <p:cNvCxnSpPr>
              <a:cxnSpLocks/>
            </p:cNvCxnSpPr>
            <p:nvPr/>
          </p:nvCxnSpPr>
          <p:spPr>
            <a:xfrm>
              <a:off x="1325792" y="2930524"/>
              <a:ext cx="408214" cy="0"/>
            </a:xfrm>
            <a:prstGeom prst="line">
              <a:avLst/>
            </a:prstGeom>
            <a:ln w="19050">
              <a:solidFill>
                <a:srgbClr val="46AC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C8A3ED0-6CAD-4733-8980-8605136CC7F4}"/>
                </a:ext>
              </a:extLst>
            </p:cNvPr>
            <p:cNvCxnSpPr>
              <a:cxnSpLocks/>
            </p:cNvCxnSpPr>
            <p:nvPr/>
          </p:nvCxnSpPr>
          <p:spPr>
            <a:xfrm>
              <a:off x="1529899" y="2857500"/>
              <a:ext cx="0" cy="306388"/>
            </a:xfrm>
            <a:prstGeom prst="line">
              <a:avLst/>
            </a:prstGeom>
            <a:ln w="19050">
              <a:solidFill>
                <a:srgbClr val="46AC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A771C7D-E011-4D9C-928D-3D8E418AC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6971" y="3149635"/>
              <a:ext cx="142080" cy="253171"/>
            </a:xfrm>
            <a:prstGeom prst="line">
              <a:avLst/>
            </a:prstGeom>
            <a:ln w="19050">
              <a:solidFill>
                <a:srgbClr val="46AC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FCAB781-E7D0-4DF6-BB74-09F8A730A3DD}"/>
                </a:ext>
              </a:extLst>
            </p:cNvPr>
            <p:cNvCxnSpPr>
              <a:cxnSpLocks/>
            </p:cNvCxnSpPr>
            <p:nvPr/>
          </p:nvCxnSpPr>
          <p:spPr>
            <a:xfrm>
              <a:off x="1529899" y="3155779"/>
              <a:ext cx="128642" cy="247027"/>
            </a:xfrm>
            <a:prstGeom prst="line">
              <a:avLst/>
            </a:prstGeom>
            <a:ln w="19050">
              <a:solidFill>
                <a:srgbClr val="46AC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C1AB26B-1F14-45FF-B659-D195630AE8E5}"/>
              </a:ext>
            </a:extLst>
          </p:cNvPr>
          <p:cNvGrpSpPr/>
          <p:nvPr/>
        </p:nvGrpSpPr>
        <p:grpSpPr>
          <a:xfrm>
            <a:off x="2601264" y="2255620"/>
            <a:ext cx="1252586" cy="508000"/>
            <a:chOff x="3236686" y="2206171"/>
            <a:chExt cx="1638891" cy="6604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BFF1B08-1B52-497B-A4DE-BAD163F19749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2B8D25C-41F5-43A2-AFAF-B45EBB5B73D8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320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메인 페이지</a:t>
              </a:r>
              <a:endPara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88A88D1-4CA1-4018-82C7-E532421B8123}"/>
              </a:ext>
            </a:extLst>
          </p:cNvPr>
          <p:cNvGrpSpPr/>
          <p:nvPr/>
        </p:nvGrpSpPr>
        <p:grpSpPr>
          <a:xfrm>
            <a:off x="4178239" y="1639924"/>
            <a:ext cx="802207" cy="360403"/>
            <a:chOff x="3236686" y="2206171"/>
            <a:chExt cx="1638891" cy="660400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8D7C03-95AC-441F-A976-63BE7C9222E2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125D538-8C67-4211-A654-E72062E58153}"/>
                </a:ext>
              </a:extLst>
            </p:cNvPr>
            <p:cNvSpPr txBox="1"/>
            <p:nvPr/>
          </p:nvSpPr>
          <p:spPr>
            <a:xfrm>
              <a:off x="3311804" y="2313164"/>
              <a:ext cx="1501104" cy="45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검색</a:t>
              </a:r>
              <a:endPara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B9B474B-5D56-473E-AB91-CB550C7131DE}"/>
              </a:ext>
            </a:extLst>
          </p:cNvPr>
          <p:cNvGrpSpPr/>
          <p:nvPr/>
        </p:nvGrpSpPr>
        <p:grpSpPr>
          <a:xfrm>
            <a:off x="6970522" y="3925760"/>
            <a:ext cx="1252586" cy="508000"/>
            <a:chOff x="3236686" y="2206171"/>
            <a:chExt cx="1638891" cy="660400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7CA0D664-E9C9-46B5-A8DB-B4E8216C42BB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9F6CC7E-04D2-4D86-8EC5-00533ABB3176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320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11DB69D-F5E7-49D3-B33E-9F4283640815}"/>
              </a:ext>
            </a:extLst>
          </p:cNvPr>
          <p:cNvGrpSpPr/>
          <p:nvPr/>
        </p:nvGrpSpPr>
        <p:grpSpPr>
          <a:xfrm>
            <a:off x="8315936" y="5568589"/>
            <a:ext cx="1252586" cy="508000"/>
            <a:chOff x="3236686" y="2206171"/>
            <a:chExt cx="1638891" cy="660400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93E6FDB-B73E-4EDF-BF34-12F80E64A43E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709BB8D-A238-4C9B-9DBD-7C1CC79DBA93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320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비밀번호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6BDD92C-12DB-4775-9B05-B343A354442B}"/>
              </a:ext>
            </a:extLst>
          </p:cNvPr>
          <p:cNvGrpSpPr/>
          <p:nvPr/>
        </p:nvGrpSpPr>
        <p:grpSpPr>
          <a:xfrm>
            <a:off x="3621871" y="3822494"/>
            <a:ext cx="1252586" cy="508000"/>
            <a:chOff x="3236686" y="2206171"/>
            <a:chExt cx="1638891" cy="66040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5D7E529-3654-4CA0-94EF-DD0084E369B8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62E8C34-3057-4FBA-A990-7FD564AC7F06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320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로그인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E2BA6A8-1C7B-4A39-805D-7DB311CF2992}"/>
              </a:ext>
            </a:extLst>
          </p:cNvPr>
          <p:cNvGrpSpPr/>
          <p:nvPr/>
        </p:nvGrpSpPr>
        <p:grpSpPr>
          <a:xfrm>
            <a:off x="2419800" y="5559564"/>
            <a:ext cx="1252586" cy="508000"/>
            <a:chOff x="3236686" y="2206171"/>
            <a:chExt cx="1638891" cy="660400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682D3D8A-E964-4423-AB42-321351B2FB78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7C7D5A5-0FC2-4FE4-AD91-B40901A483A5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320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가입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C38E5AE-09E0-4D65-A44F-AE7405EE4173}"/>
              </a:ext>
            </a:extLst>
          </p:cNvPr>
          <p:cNvGrpSpPr/>
          <p:nvPr/>
        </p:nvGrpSpPr>
        <p:grpSpPr>
          <a:xfrm>
            <a:off x="3861378" y="5559564"/>
            <a:ext cx="1252586" cy="508000"/>
            <a:chOff x="3236686" y="2206171"/>
            <a:chExt cx="1638891" cy="660400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0992FE8-429A-4B54-AB67-3D09AF0E6220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D40C4C8-E1CB-495E-92A4-B9F797E0FC8A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320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아이디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A9F852A-50FA-48A8-9111-2A14AD761AFF}"/>
              </a:ext>
            </a:extLst>
          </p:cNvPr>
          <p:cNvGrpSpPr/>
          <p:nvPr/>
        </p:nvGrpSpPr>
        <p:grpSpPr>
          <a:xfrm>
            <a:off x="2421940" y="4617581"/>
            <a:ext cx="1252586" cy="508000"/>
            <a:chOff x="3236686" y="2206171"/>
            <a:chExt cx="1638891" cy="660400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99CFF99-8B90-47AB-8E4B-882A0BA473F0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37AA64C-7308-4C9B-A36E-2093E778FF8E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320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회원가입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634B870-6286-463F-B7B7-9E844A5BAD88}"/>
              </a:ext>
            </a:extLst>
          </p:cNvPr>
          <p:cNvGrpSpPr/>
          <p:nvPr/>
        </p:nvGrpSpPr>
        <p:grpSpPr>
          <a:xfrm>
            <a:off x="6832032" y="5568589"/>
            <a:ext cx="1252586" cy="508000"/>
            <a:chOff x="3236686" y="2206171"/>
            <a:chExt cx="1638891" cy="660400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727D7E74-655E-4D99-B9E8-03493DF818D5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3F8A4A8-F189-4A1F-B64D-F8B07ACF4CF7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320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이메일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EEC7F2D-950D-4CD2-A90C-AF8F8EE4296F}"/>
              </a:ext>
            </a:extLst>
          </p:cNvPr>
          <p:cNvGrpSpPr/>
          <p:nvPr/>
        </p:nvGrpSpPr>
        <p:grpSpPr>
          <a:xfrm>
            <a:off x="5348128" y="5570444"/>
            <a:ext cx="1252586" cy="508000"/>
            <a:chOff x="3236686" y="2206171"/>
            <a:chExt cx="1638891" cy="660400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8E57E25D-EEBD-4C7D-8A68-AA5356032AF7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7E258BC-9C6F-4E45-BAC3-C828FEEBAB84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320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핸드폰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8003213-F73D-432E-AEC3-53795147A10E}"/>
              </a:ext>
            </a:extLst>
          </p:cNvPr>
          <p:cNvGrpSpPr/>
          <p:nvPr/>
        </p:nvGrpSpPr>
        <p:grpSpPr>
          <a:xfrm>
            <a:off x="5417227" y="4247145"/>
            <a:ext cx="1252586" cy="508000"/>
            <a:chOff x="3236686" y="2206171"/>
            <a:chExt cx="1638891" cy="660400"/>
          </a:xfrm>
        </p:grpSpPr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CFC372C-1209-44B2-91EB-E1BF2FFE5B54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2E4C3EF-B6C7-4106-8ECE-9EC63F542B1C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320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로그인 실패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68CADD9-32FC-4957-AE1C-C519D5A36D3F}"/>
              </a:ext>
            </a:extLst>
          </p:cNvPr>
          <p:cNvGrpSpPr/>
          <p:nvPr/>
        </p:nvGrpSpPr>
        <p:grpSpPr>
          <a:xfrm>
            <a:off x="6970522" y="3289144"/>
            <a:ext cx="1252586" cy="508000"/>
            <a:chOff x="3236686" y="2206171"/>
            <a:chExt cx="1638891" cy="660400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D16FEB2E-E645-4615-8BBA-AD22D6B83623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E4899B8-0E2C-4C5A-8198-D219F17704C0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320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추가</a:t>
              </a: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99F020B-34CF-45F2-951D-447D42F94D5E}"/>
              </a:ext>
            </a:extLst>
          </p:cNvPr>
          <p:cNvGrpSpPr/>
          <p:nvPr/>
        </p:nvGrpSpPr>
        <p:grpSpPr>
          <a:xfrm>
            <a:off x="5022200" y="2766997"/>
            <a:ext cx="1252586" cy="508000"/>
            <a:chOff x="3236686" y="2206171"/>
            <a:chExt cx="1638891" cy="660400"/>
          </a:xfrm>
        </p:grpSpPr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F170ECAB-76E9-4650-BAA5-458ED876975D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BF0B1-F66B-4336-880E-6CE189CBAFA8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320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 App</a:t>
              </a:r>
              <a:endPara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87A05CF-672A-4A2D-817A-4176FE348F57}"/>
              </a:ext>
            </a:extLst>
          </p:cNvPr>
          <p:cNvGrpSpPr/>
          <p:nvPr/>
        </p:nvGrpSpPr>
        <p:grpSpPr>
          <a:xfrm>
            <a:off x="5357884" y="1354248"/>
            <a:ext cx="888653" cy="360403"/>
            <a:chOff x="3236686" y="2206171"/>
            <a:chExt cx="1638891" cy="660400"/>
          </a:xfrm>
        </p:grpSpPr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4E818F63-19F6-43C9-B8C0-5FCBD693EBD3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B546C88-6206-4201-9230-EC65830EEF56}"/>
                </a:ext>
              </a:extLst>
            </p:cNvPr>
            <p:cNvSpPr txBox="1"/>
            <p:nvPr/>
          </p:nvSpPr>
          <p:spPr>
            <a:xfrm>
              <a:off x="3313364" y="2317307"/>
              <a:ext cx="1501104" cy="451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직접 검색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8CDBB6C9-1529-4439-AD2F-5FEADE4F44C5}"/>
              </a:ext>
            </a:extLst>
          </p:cNvPr>
          <p:cNvGrpSpPr/>
          <p:nvPr/>
        </p:nvGrpSpPr>
        <p:grpSpPr>
          <a:xfrm>
            <a:off x="5306296" y="1907918"/>
            <a:ext cx="1113554" cy="441765"/>
            <a:chOff x="3236686" y="2206171"/>
            <a:chExt cx="1638891" cy="660400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7B83C0D2-8875-49C7-9FF0-4B21F165423F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95BB5FE-6A33-452B-A368-0BE44BE791C5}"/>
                </a:ext>
              </a:extLst>
            </p:cNvPr>
            <p:cNvSpPr txBox="1"/>
            <p:nvPr/>
          </p:nvSpPr>
          <p:spPr>
            <a:xfrm>
              <a:off x="3344466" y="2338798"/>
              <a:ext cx="1501106" cy="368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My App </a:t>
              </a:r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검색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52D891A-AFF6-41B0-AED5-4C90D9450D92}"/>
              </a:ext>
            </a:extLst>
          </p:cNvPr>
          <p:cNvGrpSpPr/>
          <p:nvPr/>
        </p:nvGrpSpPr>
        <p:grpSpPr>
          <a:xfrm>
            <a:off x="6619802" y="1631390"/>
            <a:ext cx="796307" cy="377469"/>
            <a:chOff x="3236686" y="2206171"/>
            <a:chExt cx="1638891" cy="660400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76D309E5-2D7D-419B-BF53-C7E66548DC31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37EEB07-B5AF-46E0-B0C5-902EB5DE3E3B}"/>
                </a:ext>
              </a:extLst>
            </p:cNvPr>
            <p:cNvSpPr txBox="1"/>
            <p:nvPr/>
          </p:nvSpPr>
          <p:spPr>
            <a:xfrm>
              <a:off x="3325553" y="2300360"/>
              <a:ext cx="1501104" cy="43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 </a:t>
              </a:r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</a:t>
              </a: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2465E56-BFD1-4A39-A37B-98D0A1C2CD8E}"/>
              </a:ext>
            </a:extLst>
          </p:cNvPr>
          <p:cNvGrpSpPr/>
          <p:nvPr/>
        </p:nvGrpSpPr>
        <p:grpSpPr>
          <a:xfrm>
            <a:off x="7908475" y="1343572"/>
            <a:ext cx="1225725" cy="508000"/>
            <a:chOff x="3236686" y="2206170"/>
            <a:chExt cx="1638891" cy="660400"/>
          </a:xfrm>
        </p:grpSpPr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7F98AD94-1982-404F-95FD-8AFBDA894BBC}"/>
                </a:ext>
              </a:extLst>
            </p:cNvPr>
            <p:cNvSpPr/>
            <p:nvPr/>
          </p:nvSpPr>
          <p:spPr>
            <a:xfrm>
              <a:off x="3236686" y="2206170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B45467C-48EE-45D2-86C4-98B63A6D7E66}"/>
                </a:ext>
              </a:extLst>
            </p:cNvPr>
            <p:cNvSpPr txBox="1"/>
            <p:nvPr/>
          </p:nvSpPr>
          <p:spPr>
            <a:xfrm>
              <a:off x="3305579" y="2308959"/>
              <a:ext cx="1501104" cy="520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리뷰 카테고리별 분류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A42232D0-A1FB-49ED-B7FE-5B27D348F4F4}"/>
              </a:ext>
            </a:extLst>
          </p:cNvPr>
          <p:cNvGrpSpPr/>
          <p:nvPr/>
        </p:nvGrpSpPr>
        <p:grpSpPr>
          <a:xfrm>
            <a:off x="7925355" y="1980188"/>
            <a:ext cx="1100233" cy="465521"/>
            <a:chOff x="3236686" y="2206171"/>
            <a:chExt cx="1638891" cy="660400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1193EB8-3A72-4A45-9186-666DD4723672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F877950-F179-4ACE-8A18-8EC37B22ADEB}"/>
                </a:ext>
              </a:extLst>
            </p:cNvPr>
            <p:cNvSpPr txBox="1"/>
            <p:nvPr/>
          </p:nvSpPr>
          <p:spPr>
            <a:xfrm>
              <a:off x="3307863" y="2264557"/>
              <a:ext cx="1501104" cy="567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상위 카테고리 변동 시각화</a:t>
              </a: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EA66ABFC-EE1E-4741-BA32-934C635D2A15}"/>
              </a:ext>
            </a:extLst>
          </p:cNvPr>
          <p:cNvGrpSpPr/>
          <p:nvPr/>
        </p:nvGrpSpPr>
        <p:grpSpPr>
          <a:xfrm>
            <a:off x="9680949" y="1956755"/>
            <a:ext cx="1088209" cy="508000"/>
            <a:chOff x="3236685" y="2206169"/>
            <a:chExt cx="1638891" cy="660399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73919B9-D7BC-4CBF-AF78-21184CADF16F}"/>
                </a:ext>
              </a:extLst>
            </p:cNvPr>
            <p:cNvSpPr/>
            <p:nvPr/>
          </p:nvSpPr>
          <p:spPr>
            <a:xfrm>
              <a:off x="3236685" y="2206169"/>
              <a:ext cx="1638891" cy="660399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1160E55-B09B-4F4C-BA6E-1043A23D4BE5}"/>
                </a:ext>
              </a:extLst>
            </p:cNvPr>
            <p:cNvSpPr txBox="1"/>
            <p:nvPr/>
          </p:nvSpPr>
          <p:spPr>
            <a:xfrm>
              <a:off x="3305577" y="2288911"/>
              <a:ext cx="1501105" cy="520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하위 카테고리 변동 시각화</a:t>
              </a: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6099C6D3-4AA3-42DF-953D-CC4D22A44D2C}"/>
              </a:ext>
            </a:extLst>
          </p:cNvPr>
          <p:cNvGrpSpPr/>
          <p:nvPr/>
        </p:nvGrpSpPr>
        <p:grpSpPr>
          <a:xfrm>
            <a:off x="9887396" y="1338179"/>
            <a:ext cx="983752" cy="508000"/>
            <a:chOff x="3236686" y="2206171"/>
            <a:chExt cx="1638891" cy="660400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8EA0C0CF-CF7D-4957-88DC-BE9EA62DF416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EE8EBDB-25F5-4017-8BDA-3BCD84B93A35}"/>
                </a:ext>
              </a:extLst>
            </p:cNvPr>
            <p:cNvSpPr txBox="1"/>
            <p:nvPr/>
          </p:nvSpPr>
          <p:spPr>
            <a:xfrm>
              <a:off x="3305579" y="2375861"/>
              <a:ext cx="1501104" cy="320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리뷰 출력</a:t>
              </a: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00725F1-4F74-4FBC-8781-0829B3F24E51}"/>
              </a:ext>
            </a:extLst>
          </p:cNvPr>
          <p:cNvGrpSpPr/>
          <p:nvPr/>
        </p:nvGrpSpPr>
        <p:grpSpPr>
          <a:xfrm>
            <a:off x="7925355" y="2567376"/>
            <a:ext cx="1133042" cy="465521"/>
            <a:chOff x="3236686" y="2206171"/>
            <a:chExt cx="1638891" cy="660400"/>
          </a:xfrm>
        </p:grpSpPr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3F0EE1FE-841F-4A12-AA86-B03E28EE53A8}"/>
                </a:ext>
              </a:extLst>
            </p:cNvPr>
            <p:cNvSpPr/>
            <p:nvPr/>
          </p:nvSpPr>
          <p:spPr>
            <a:xfrm>
              <a:off x="3236686" y="2206171"/>
              <a:ext cx="1638891" cy="660400"/>
            </a:xfrm>
            <a:prstGeom prst="ellipse">
              <a:avLst/>
            </a:prstGeom>
            <a:noFill/>
            <a:ln>
              <a:solidFill>
                <a:srgbClr val="46AC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E93138C-BB61-4A5C-AA87-5068964A4F6C}"/>
                </a:ext>
              </a:extLst>
            </p:cNvPr>
            <p:cNvSpPr txBox="1"/>
            <p:nvPr/>
          </p:nvSpPr>
          <p:spPr>
            <a:xfrm>
              <a:off x="3305579" y="2375861"/>
              <a:ext cx="1501103" cy="349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유사 </a:t>
              </a:r>
              <a:r>
                <a:rPr lang="en-US" altLang="ko-KR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 </a:t>
              </a:r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추천</a:t>
              </a:r>
            </a:p>
          </p:txBody>
        </p:sp>
      </p:grp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F2D47466-2110-4E53-AB8B-0E948D436289}"/>
              </a:ext>
            </a:extLst>
          </p:cNvPr>
          <p:cNvCxnSpPr>
            <a:cxnSpLocks/>
          </p:cNvCxnSpPr>
          <p:nvPr/>
        </p:nvCxnSpPr>
        <p:spPr>
          <a:xfrm>
            <a:off x="1614311" y="2516785"/>
            <a:ext cx="934298" cy="0"/>
          </a:xfrm>
          <a:prstGeom prst="line">
            <a:avLst/>
          </a:prstGeom>
          <a:ln w="19050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4F440433-67ED-4171-98FD-2351038F8C91}"/>
              </a:ext>
            </a:extLst>
          </p:cNvPr>
          <p:cNvCxnSpPr>
            <a:cxnSpLocks/>
          </p:cNvCxnSpPr>
          <p:nvPr/>
        </p:nvCxnSpPr>
        <p:spPr>
          <a:xfrm flipV="1">
            <a:off x="3801195" y="1977581"/>
            <a:ext cx="376348" cy="299331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7008A7F-4876-4E52-9112-676C6A1B4954}"/>
              </a:ext>
            </a:extLst>
          </p:cNvPr>
          <p:cNvSpPr txBox="1"/>
          <p:nvPr/>
        </p:nvSpPr>
        <p:spPr>
          <a:xfrm>
            <a:off x="3198836" y="1915979"/>
            <a:ext cx="954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&lt;&lt;include&gt;&gt;</a:t>
            </a:r>
            <a:endParaRPr lang="ko-KR" altLang="en-US" sz="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9" name="이등변 삼각형 138">
            <a:extLst>
              <a:ext uri="{FF2B5EF4-FFF2-40B4-BE49-F238E27FC236}">
                <a16:creationId xmlns:a16="http://schemas.microsoft.com/office/drawing/2014/main" id="{E886F8FB-48F6-491B-AA7B-C59F38300D39}"/>
              </a:ext>
            </a:extLst>
          </p:cNvPr>
          <p:cNvSpPr/>
          <p:nvPr/>
        </p:nvSpPr>
        <p:spPr>
          <a:xfrm rot="16200000">
            <a:off x="5009725" y="1779574"/>
            <a:ext cx="90767" cy="94645"/>
          </a:xfrm>
          <a:prstGeom prst="triangle">
            <a:avLst/>
          </a:prstGeom>
          <a:noFill/>
          <a:ln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482A6081-4042-40D7-B416-2D1055FA52B0}"/>
              </a:ext>
            </a:extLst>
          </p:cNvPr>
          <p:cNvCxnSpPr>
            <a:cxnSpLocks/>
          </p:cNvCxnSpPr>
          <p:nvPr/>
        </p:nvCxnSpPr>
        <p:spPr>
          <a:xfrm>
            <a:off x="5155057" y="1556667"/>
            <a:ext cx="151239" cy="0"/>
          </a:xfrm>
          <a:prstGeom prst="line">
            <a:avLst/>
          </a:prstGeom>
          <a:ln w="19050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05FB2ED0-0544-41FE-B014-48BC90F92FA3}"/>
              </a:ext>
            </a:extLst>
          </p:cNvPr>
          <p:cNvCxnSpPr>
            <a:cxnSpLocks/>
          </p:cNvCxnSpPr>
          <p:nvPr/>
        </p:nvCxnSpPr>
        <p:spPr>
          <a:xfrm>
            <a:off x="5155057" y="2131423"/>
            <a:ext cx="128936" cy="0"/>
          </a:xfrm>
          <a:prstGeom prst="line">
            <a:avLst/>
          </a:prstGeom>
          <a:ln w="19050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54D3B560-0AC5-4384-BA03-0B55710D30A6}"/>
              </a:ext>
            </a:extLst>
          </p:cNvPr>
          <p:cNvCxnSpPr>
            <a:cxnSpLocks/>
          </p:cNvCxnSpPr>
          <p:nvPr/>
        </p:nvCxnSpPr>
        <p:spPr>
          <a:xfrm>
            <a:off x="5165636" y="1548810"/>
            <a:ext cx="131" cy="579890"/>
          </a:xfrm>
          <a:prstGeom prst="line">
            <a:avLst/>
          </a:prstGeom>
          <a:ln w="19050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6B5FF2D9-4200-4A61-A062-91BFFE84929F}"/>
              </a:ext>
            </a:extLst>
          </p:cNvPr>
          <p:cNvCxnSpPr>
            <a:cxnSpLocks/>
          </p:cNvCxnSpPr>
          <p:nvPr/>
        </p:nvCxnSpPr>
        <p:spPr>
          <a:xfrm>
            <a:off x="5102431" y="1826896"/>
            <a:ext cx="63205" cy="0"/>
          </a:xfrm>
          <a:prstGeom prst="line">
            <a:avLst/>
          </a:prstGeom>
          <a:ln w="19050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8305EF50-89B1-49ED-BFBD-7301ECF6B6C8}"/>
              </a:ext>
            </a:extLst>
          </p:cNvPr>
          <p:cNvCxnSpPr>
            <a:cxnSpLocks/>
          </p:cNvCxnSpPr>
          <p:nvPr/>
        </p:nvCxnSpPr>
        <p:spPr>
          <a:xfrm flipH="1" flipV="1">
            <a:off x="6364306" y="1612161"/>
            <a:ext cx="184826" cy="132627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0E212182-3CDD-41CB-BA43-2CF105D90C3B}"/>
              </a:ext>
            </a:extLst>
          </p:cNvPr>
          <p:cNvCxnSpPr>
            <a:cxnSpLocks/>
          </p:cNvCxnSpPr>
          <p:nvPr/>
        </p:nvCxnSpPr>
        <p:spPr>
          <a:xfrm flipH="1">
            <a:off x="6431172" y="1995146"/>
            <a:ext cx="169542" cy="124562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B2120265-6650-48C6-8165-63E5A1B3860A}"/>
              </a:ext>
            </a:extLst>
          </p:cNvPr>
          <p:cNvSpPr txBox="1"/>
          <p:nvPr/>
        </p:nvSpPr>
        <p:spPr>
          <a:xfrm>
            <a:off x="6344699" y="2056357"/>
            <a:ext cx="954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&lt;&lt;extend&gt;&gt;</a:t>
            </a:r>
            <a:endParaRPr lang="ko-KR" altLang="en-US" sz="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546AB47-3711-42FD-A5F6-9E8D7CEEA73B}"/>
              </a:ext>
            </a:extLst>
          </p:cNvPr>
          <p:cNvSpPr txBox="1"/>
          <p:nvPr/>
        </p:nvSpPr>
        <p:spPr>
          <a:xfrm>
            <a:off x="6186433" y="1393312"/>
            <a:ext cx="954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&lt;&lt;extend&gt;&gt;</a:t>
            </a:r>
            <a:endParaRPr lang="ko-KR" altLang="en-US" sz="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4" name="이등변 삼각형 163">
            <a:extLst>
              <a:ext uri="{FF2B5EF4-FFF2-40B4-BE49-F238E27FC236}">
                <a16:creationId xmlns:a16="http://schemas.microsoft.com/office/drawing/2014/main" id="{6F99C33D-9DDC-430B-9662-66256F6D4291}"/>
              </a:ext>
            </a:extLst>
          </p:cNvPr>
          <p:cNvSpPr/>
          <p:nvPr/>
        </p:nvSpPr>
        <p:spPr>
          <a:xfrm rot="16200000">
            <a:off x="7504166" y="1779574"/>
            <a:ext cx="90767" cy="94645"/>
          </a:xfrm>
          <a:prstGeom prst="triangle">
            <a:avLst/>
          </a:prstGeom>
          <a:noFill/>
          <a:ln>
            <a:solidFill>
              <a:srgbClr val="46A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6A93A414-193F-4391-8C4C-1956157D9E2F}"/>
              </a:ext>
            </a:extLst>
          </p:cNvPr>
          <p:cNvCxnSpPr>
            <a:cxnSpLocks/>
          </p:cNvCxnSpPr>
          <p:nvPr/>
        </p:nvCxnSpPr>
        <p:spPr>
          <a:xfrm>
            <a:off x="7649498" y="1556667"/>
            <a:ext cx="151239" cy="0"/>
          </a:xfrm>
          <a:prstGeom prst="line">
            <a:avLst/>
          </a:prstGeom>
          <a:ln w="19050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8F015DEF-32B7-4C45-BCE1-A3EADC1C567D}"/>
              </a:ext>
            </a:extLst>
          </p:cNvPr>
          <p:cNvCxnSpPr>
            <a:cxnSpLocks/>
          </p:cNvCxnSpPr>
          <p:nvPr/>
        </p:nvCxnSpPr>
        <p:spPr>
          <a:xfrm>
            <a:off x="7649498" y="2131423"/>
            <a:ext cx="128936" cy="0"/>
          </a:xfrm>
          <a:prstGeom prst="line">
            <a:avLst/>
          </a:prstGeom>
          <a:ln w="19050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2E2C5D1C-D50E-4D89-9088-04B6E70FEEFD}"/>
              </a:ext>
            </a:extLst>
          </p:cNvPr>
          <p:cNvCxnSpPr>
            <a:cxnSpLocks/>
          </p:cNvCxnSpPr>
          <p:nvPr/>
        </p:nvCxnSpPr>
        <p:spPr>
          <a:xfrm>
            <a:off x="7660077" y="1548810"/>
            <a:ext cx="0" cy="1270428"/>
          </a:xfrm>
          <a:prstGeom prst="line">
            <a:avLst/>
          </a:prstGeom>
          <a:ln w="19050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F93ED2CB-9F82-47F3-8380-EFDD4BB20659}"/>
              </a:ext>
            </a:extLst>
          </p:cNvPr>
          <p:cNvCxnSpPr>
            <a:cxnSpLocks/>
          </p:cNvCxnSpPr>
          <p:nvPr/>
        </p:nvCxnSpPr>
        <p:spPr>
          <a:xfrm>
            <a:off x="7596872" y="1826896"/>
            <a:ext cx="63205" cy="0"/>
          </a:xfrm>
          <a:prstGeom prst="line">
            <a:avLst/>
          </a:prstGeom>
          <a:ln w="19050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18B24CB5-EA20-48B3-800D-6DDC9F68EE93}"/>
              </a:ext>
            </a:extLst>
          </p:cNvPr>
          <p:cNvCxnSpPr>
            <a:cxnSpLocks/>
          </p:cNvCxnSpPr>
          <p:nvPr/>
        </p:nvCxnSpPr>
        <p:spPr>
          <a:xfrm>
            <a:off x="7660077" y="2809551"/>
            <a:ext cx="128936" cy="0"/>
          </a:xfrm>
          <a:prstGeom prst="line">
            <a:avLst/>
          </a:prstGeom>
          <a:ln w="19050">
            <a:solidFill>
              <a:srgbClr val="46AC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0A095D03-397F-4850-B558-A69ED83AEC68}"/>
              </a:ext>
            </a:extLst>
          </p:cNvPr>
          <p:cNvCxnSpPr>
            <a:cxnSpLocks/>
          </p:cNvCxnSpPr>
          <p:nvPr/>
        </p:nvCxnSpPr>
        <p:spPr>
          <a:xfrm flipH="1">
            <a:off x="9241938" y="1635782"/>
            <a:ext cx="487135" cy="4142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0497B023-92AF-45FE-9277-BA331A9E4D61}"/>
              </a:ext>
            </a:extLst>
          </p:cNvPr>
          <p:cNvSpPr txBox="1"/>
          <p:nvPr/>
        </p:nvSpPr>
        <p:spPr>
          <a:xfrm>
            <a:off x="9033432" y="1407521"/>
            <a:ext cx="954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&lt;&lt;extend&gt;&gt;</a:t>
            </a:r>
            <a:endParaRPr lang="ko-KR" altLang="en-US" sz="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30B5D4CB-8E25-476D-B120-93EB3287DD0A}"/>
              </a:ext>
            </a:extLst>
          </p:cNvPr>
          <p:cNvCxnSpPr>
            <a:cxnSpLocks/>
          </p:cNvCxnSpPr>
          <p:nvPr/>
        </p:nvCxnSpPr>
        <p:spPr>
          <a:xfrm flipH="1">
            <a:off x="9071406" y="2249606"/>
            <a:ext cx="487135" cy="4142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D5031F2C-00E5-4681-B386-5FD955B51E26}"/>
              </a:ext>
            </a:extLst>
          </p:cNvPr>
          <p:cNvSpPr txBox="1"/>
          <p:nvPr/>
        </p:nvSpPr>
        <p:spPr>
          <a:xfrm>
            <a:off x="8862900" y="2021345"/>
            <a:ext cx="954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&lt;&lt;extend&gt;&gt;</a:t>
            </a:r>
            <a:endParaRPr lang="ko-KR" altLang="en-US" sz="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8EC20B87-9618-4409-9411-05AAD3F8AE56}"/>
              </a:ext>
            </a:extLst>
          </p:cNvPr>
          <p:cNvCxnSpPr>
            <a:cxnSpLocks/>
          </p:cNvCxnSpPr>
          <p:nvPr/>
        </p:nvCxnSpPr>
        <p:spPr>
          <a:xfrm>
            <a:off x="3944743" y="2701350"/>
            <a:ext cx="929714" cy="230521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CC3B0EF5-A641-4AF6-9F9B-1AD10D82F83F}"/>
              </a:ext>
            </a:extLst>
          </p:cNvPr>
          <p:cNvSpPr txBox="1"/>
          <p:nvPr/>
        </p:nvSpPr>
        <p:spPr>
          <a:xfrm>
            <a:off x="3989361" y="2552837"/>
            <a:ext cx="954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&lt;&lt;include&gt;&gt;</a:t>
            </a:r>
            <a:endParaRPr lang="ko-KR" altLang="en-US" sz="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1DA78423-8C02-46FD-AE09-6FEB3658D44B}"/>
              </a:ext>
            </a:extLst>
          </p:cNvPr>
          <p:cNvCxnSpPr>
            <a:cxnSpLocks/>
          </p:cNvCxnSpPr>
          <p:nvPr/>
        </p:nvCxnSpPr>
        <p:spPr>
          <a:xfrm flipH="1" flipV="1">
            <a:off x="6323042" y="3176899"/>
            <a:ext cx="533631" cy="268401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76B0B404-08A6-42EE-AF98-ECC4ADA89144}"/>
              </a:ext>
            </a:extLst>
          </p:cNvPr>
          <p:cNvCxnSpPr>
            <a:cxnSpLocks/>
          </p:cNvCxnSpPr>
          <p:nvPr/>
        </p:nvCxnSpPr>
        <p:spPr>
          <a:xfrm flipH="1" flipV="1">
            <a:off x="6170501" y="3348793"/>
            <a:ext cx="686172" cy="767821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5857423D-1C7F-4CB1-8907-2ED89AD3ABD9}"/>
              </a:ext>
            </a:extLst>
          </p:cNvPr>
          <p:cNvSpPr txBox="1"/>
          <p:nvPr/>
        </p:nvSpPr>
        <p:spPr>
          <a:xfrm>
            <a:off x="6318401" y="3108922"/>
            <a:ext cx="954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&lt;&lt;extend&gt;&gt;</a:t>
            </a:r>
            <a:endParaRPr lang="ko-KR" altLang="en-US" sz="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FBCD424-904D-46C0-9E94-5BEB55AC6F51}"/>
              </a:ext>
            </a:extLst>
          </p:cNvPr>
          <p:cNvSpPr txBox="1"/>
          <p:nvPr/>
        </p:nvSpPr>
        <p:spPr>
          <a:xfrm>
            <a:off x="5797419" y="3717805"/>
            <a:ext cx="954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&lt;&lt;extend&gt;&gt;</a:t>
            </a:r>
            <a:endParaRPr lang="ko-KR" altLang="en-US" sz="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07968F10-D316-4411-AC8D-67237CD639D3}"/>
              </a:ext>
            </a:extLst>
          </p:cNvPr>
          <p:cNvCxnSpPr>
            <a:cxnSpLocks/>
          </p:cNvCxnSpPr>
          <p:nvPr/>
        </p:nvCxnSpPr>
        <p:spPr>
          <a:xfrm>
            <a:off x="3596014" y="2849800"/>
            <a:ext cx="449760" cy="827205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DC5FD41D-F4B5-47E8-8D83-A66EC247BABC}"/>
              </a:ext>
            </a:extLst>
          </p:cNvPr>
          <p:cNvCxnSpPr>
            <a:cxnSpLocks/>
          </p:cNvCxnSpPr>
          <p:nvPr/>
        </p:nvCxnSpPr>
        <p:spPr>
          <a:xfrm>
            <a:off x="3133020" y="2849800"/>
            <a:ext cx="0" cy="1619209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BA965499-4B64-45B1-BF65-0169FEABBCF4}"/>
              </a:ext>
            </a:extLst>
          </p:cNvPr>
          <p:cNvSpPr txBox="1"/>
          <p:nvPr/>
        </p:nvSpPr>
        <p:spPr>
          <a:xfrm>
            <a:off x="3682256" y="3181422"/>
            <a:ext cx="954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&lt;&lt;include&gt;&gt;</a:t>
            </a:r>
            <a:endParaRPr lang="ko-KR" altLang="en-US" sz="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A496E1F-4189-44B2-85FB-919E6F136F30}"/>
              </a:ext>
            </a:extLst>
          </p:cNvPr>
          <p:cNvSpPr txBox="1"/>
          <p:nvPr/>
        </p:nvSpPr>
        <p:spPr>
          <a:xfrm>
            <a:off x="2354462" y="3596474"/>
            <a:ext cx="954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&lt;&lt;include&gt;&gt;</a:t>
            </a:r>
            <a:endParaRPr lang="ko-KR" altLang="en-US" sz="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141637F9-CD81-48D2-A627-B153A6AEBFDE}"/>
              </a:ext>
            </a:extLst>
          </p:cNvPr>
          <p:cNvCxnSpPr>
            <a:cxnSpLocks/>
          </p:cNvCxnSpPr>
          <p:nvPr/>
        </p:nvCxnSpPr>
        <p:spPr>
          <a:xfrm flipH="1" flipV="1">
            <a:off x="4896779" y="4215097"/>
            <a:ext cx="451350" cy="218664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91219CFF-820E-4854-A789-C38444AF002A}"/>
              </a:ext>
            </a:extLst>
          </p:cNvPr>
          <p:cNvSpPr txBox="1"/>
          <p:nvPr/>
        </p:nvSpPr>
        <p:spPr>
          <a:xfrm>
            <a:off x="4858572" y="4109054"/>
            <a:ext cx="954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&lt;&lt;extend&gt;&gt;</a:t>
            </a:r>
            <a:endParaRPr lang="ko-KR" altLang="en-US" sz="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1B41BAC9-D80F-4B37-A4E1-3C9AEA7B9572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3044621" y="5212894"/>
            <a:ext cx="1472" cy="346670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885D3D6E-946E-4C2C-8548-FF7CEDD283D9}"/>
              </a:ext>
            </a:extLst>
          </p:cNvPr>
          <p:cNvCxnSpPr>
            <a:cxnSpLocks/>
          </p:cNvCxnSpPr>
          <p:nvPr/>
        </p:nvCxnSpPr>
        <p:spPr>
          <a:xfrm>
            <a:off x="3344434" y="5188058"/>
            <a:ext cx="600309" cy="366845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74D89743-AED8-479A-B544-A3157198209B}"/>
              </a:ext>
            </a:extLst>
          </p:cNvPr>
          <p:cNvCxnSpPr>
            <a:cxnSpLocks/>
          </p:cNvCxnSpPr>
          <p:nvPr/>
        </p:nvCxnSpPr>
        <p:spPr>
          <a:xfrm>
            <a:off x="3698090" y="5089926"/>
            <a:ext cx="1771791" cy="492169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EED3CB86-C882-499D-A5DF-3325DC5DA739}"/>
              </a:ext>
            </a:extLst>
          </p:cNvPr>
          <p:cNvCxnSpPr>
            <a:cxnSpLocks/>
          </p:cNvCxnSpPr>
          <p:nvPr/>
        </p:nvCxnSpPr>
        <p:spPr>
          <a:xfrm>
            <a:off x="3811940" y="4979357"/>
            <a:ext cx="3158582" cy="579490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075F6EAB-AACF-4505-9CE3-F256CF4269D2}"/>
              </a:ext>
            </a:extLst>
          </p:cNvPr>
          <p:cNvCxnSpPr>
            <a:cxnSpLocks/>
          </p:cNvCxnSpPr>
          <p:nvPr/>
        </p:nvCxnSpPr>
        <p:spPr>
          <a:xfrm>
            <a:off x="3809800" y="4796254"/>
            <a:ext cx="4558790" cy="770246"/>
          </a:xfrm>
          <a:prstGeom prst="straightConnector1">
            <a:avLst/>
          </a:prstGeom>
          <a:ln w="19050">
            <a:solidFill>
              <a:srgbClr val="46ACA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31DC2E9E-B409-487E-B155-76204E23D3DE}"/>
              </a:ext>
            </a:extLst>
          </p:cNvPr>
          <p:cNvSpPr txBox="1"/>
          <p:nvPr/>
        </p:nvSpPr>
        <p:spPr>
          <a:xfrm>
            <a:off x="2209066" y="5234068"/>
            <a:ext cx="954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&lt;&lt;include&gt;&gt;</a:t>
            </a:r>
            <a:endParaRPr lang="ko-KR" altLang="en-US" sz="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D9275FDA-A9D1-4E3D-9D11-2F77074DBB80}"/>
              </a:ext>
            </a:extLst>
          </p:cNvPr>
          <p:cNvSpPr txBox="1"/>
          <p:nvPr/>
        </p:nvSpPr>
        <p:spPr>
          <a:xfrm>
            <a:off x="2975675" y="5339818"/>
            <a:ext cx="8368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&lt;&lt;include&gt;&gt;</a:t>
            </a:r>
            <a:endParaRPr lang="ko-KR" altLang="en-US" sz="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04944E8-9BC3-4498-BBC8-A42D9FBED17D}"/>
              </a:ext>
            </a:extLst>
          </p:cNvPr>
          <p:cNvSpPr txBox="1"/>
          <p:nvPr/>
        </p:nvSpPr>
        <p:spPr>
          <a:xfrm>
            <a:off x="3788620" y="5291177"/>
            <a:ext cx="954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&lt;&lt;include&gt;&gt;</a:t>
            </a:r>
            <a:endParaRPr lang="ko-KR" altLang="en-US" sz="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2201DE1-B85B-4936-A5E7-ECFE9898BB68}"/>
              </a:ext>
            </a:extLst>
          </p:cNvPr>
          <p:cNvSpPr txBox="1"/>
          <p:nvPr/>
        </p:nvSpPr>
        <p:spPr>
          <a:xfrm>
            <a:off x="4922094" y="5284203"/>
            <a:ext cx="954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&lt;&lt;include&gt;&gt;</a:t>
            </a:r>
            <a:endParaRPr lang="ko-KR" altLang="en-US" sz="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4B56F0-9669-430F-B4FE-4A48FFDC72CA}"/>
              </a:ext>
            </a:extLst>
          </p:cNvPr>
          <p:cNvSpPr txBox="1"/>
          <p:nvPr/>
        </p:nvSpPr>
        <p:spPr>
          <a:xfrm>
            <a:off x="6043518" y="5030215"/>
            <a:ext cx="9547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&lt;&lt;include&gt;&gt;</a:t>
            </a:r>
            <a:endParaRPr lang="ko-KR" altLang="en-US" sz="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46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474</Words>
  <Application>Microsoft Office PowerPoint</Application>
  <PresentationFormat>와이드스크린</PresentationFormat>
  <Paragraphs>177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나눔바른고딕</vt:lpstr>
      <vt:lpstr>맑은 고딕</vt:lpstr>
      <vt:lpstr>Abadi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현욱 신</cp:lastModifiedBy>
  <cp:revision>40</cp:revision>
  <dcterms:created xsi:type="dcterms:W3CDTF">2020-01-17T04:26:26Z</dcterms:created>
  <dcterms:modified xsi:type="dcterms:W3CDTF">2020-04-16T09:07:08Z</dcterms:modified>
</cp:coreProperties>
</file>