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12B813-993A-446E-A642-EA4B0CBF28FC}" v="130" dt="2021-01-01T07:54:24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UK" userId="5f3a18e50d612801" providerId="LiveId" clId="{CB12B813-993A-446E-A642-EA4B0CBF28FC}"/>
    <pc:docChg chg="undo custSel addSld delSld modSld">
      <pc:chgData name="JAEUK" userId="5f3a18e50d612801" providerId="LiveId" clId="{CB12B813-993A-446E-A642-EA4B0CBF28FC}" dt="2021-01-01T07:54:24.786" v="1383"/>
      <pc:docMkLst>
        <pc:docMk/>
      </pc:docMkLst>
      <pc:sldChg chg="addSp delSp modSp mod">
        <pc:chgData name="JAEUK" userId="5f3a18e50d612801" providerId="LiveId" clId="{CB12B813-993A-446E-A642-EA4B0CBF28FC}" dt="2021-01-01T07:48:25.555" v="1266" actId="1038"/>
        <pc:sldMkLst>
          <pc:docMk/>
          <pc:sldMk cId="4267611332" sldId="256"/>
        </pc:sldMkLst>
        <pc:spChg chg="add mod">
          <ac:chgData name="JAEUK" userId="5f3a18e50d612801" providerId="LiveId" clId="{CB12B813-993A-446E-A642-EA4B0CBF28FC}" dt="2021-01-01T06:56:44.437" v="79" actId="1076"/>
          <ac:spMkLst>
            <pc:docMk/>
            <pc:sldMk cId="4267611332" sldId="256"/>
            <ac:spMk id="2" creationId="{82001981-730C-4694-A5EA-CF8CC37C95D3}"/>
          </ac:spMkLst>
        </pc:spChg>
        <pc:spChg chg="add del mod">
          <ac:chgData name="JAEUK" userId="5f3a18e50d612801" providerId="LiveId" clId="{CB12B813-993A-446E-A642-EA4B0CBF28FC}" dt="2021-01-01T06:56:23.878" v="48"/>
          <ac:spMkLst>
            <pc:docMk/>
            <pc:sldMk cId="4267611332" sldId="256"/>
            <ac:spMk id="3" creationId="{B7E8A508-E4A5-46B8-9E4E-2E50092C7668}"/>
          </ac:spMkLst>
        </pc:spChg>
        <pc:spChg chg="mod">
          <ac:chgData name="JAEUK" userId="5f3a18e50d612801" providerId="LiveId" clId="{CB12B813-993A-446E-A642-EA4B0CBF28FC}" dt="2021-01-01T07:48:25.555" v="1266" actId="1038"/>
          <ac:spMkLst>
            <pc:docMk/>
            <pc:sldMk cId="4267611332" sldId="256"/>
            <ac:spMk id="4" creationId="{E14E3816-43A6-46B0-857D-4FE368DD9018}"/>
          </ac:spMkLst>
        </pc:spChg>
        <pc:spChg chg="mod">
          <ac:chgData name="JAEUK" userId="5f3a18e50d612801" providerId="LiveId" clId="{CB12B813-993A-446E-A642-EA4B0CBF28FC}" dt="2021-01-01T07:15:56.255" v="527" actId="1035"/>
          <ac:spMkLst>
            <pc:docMk/>
            <pc:sldMk cId="4267611332" sldId="256"/>
            <ac:spMk id="5" creationId="{3F3674FB-597B-46B3-AB1C-ED092485E11F}"/>
          </ac:spMkLst>
        </pc:spChg>
        <pc:spChg chg="add mod">
          <ac:chgData name="JAEUK" userId="5f3a18e50d612801" providerId="LiveId" clId="{CB12B813-993A-446E-A642-EA4B0CBF28FC}" dt="2021-01-01T06:56:49.161" v="86" actId="1036"/>
          <ac:spMkLst>
            <pc:docMk/>
            <pc:sldMk cId="4267611332" sldId="256"/>
            <ac:spMk id="6" creationId="{0B80C410-CB8E-4C79-8EA4-364F562AE2C2}"/>
          </ac:spMkLst>
        </pc:spChg>
        <pc:spChg chg="mod">
          <ac:chgData name="JAEUK" userId="5f3a18e50d612801" providerId="LiveId" clId="{CB12B813-993A-446E-A642-EA4B0CBF28FC}" dt="2021-01-01T07:02:37.075" v="240" actId="1076"/>
          <ac:spMkLst>
            <pc:docMk/>
            <pc:sldMk cId="4267611332" sldId="256"/>
            <ac:spMk id="7" creationId="{C585B19E-B4CD-451A-9198-5880F6C2F7BC}"/>
          </ac:spMkLst>
        </pc:spChg>
        <pc:spChg chg="add del mod">
          <ac:chgData name="JAEUK" userId="5f3a18e50d612801" providerId="LiveId" clId="{CB12B813-993A-446E-A642-EA4B0CBF28FC}" dt="2021-01-01T06:57:40.165" v="106" actId="478"/>
          <ac:spMkLst>
            <pc:docMk/>
            <pc:sldMk cId="4267611332" sldId="256"/>
            <ac:spMk id="17" creationId="{9555D766-53AB-4E28-8C19-27706B7C2287}"/>
          </ac:spMkLst>
        </pc:spChg>
        <pc:spChg chg="add mod">
          <ac:chgData name="JAEUK" userId="5f3a18e50d612801" providerId="LiveId" clId="{CB12B813-993A-446E-A642-EA4B0CBF28FC}" dt="2021-01-01T07:29:20.416" v="923" actId="20577"/>
          <ac:spMkLst>
            <pc:docMk/>
            <pc:sldMk cId="4267611332" sldId="256"/>
            <ac:spMk id="18" creationId="{27FA9FF6-4C6A-4160-AD6B-C145A2C2F9C5}"/>
          </ac:spMkLst>
        </pc:spChg>
        <pc:spChg chg="add mod">
          <ac:chgData name="JAEUK" userId="5f3a18e50d612801" providerId="LiveId" clId="{CB12B813-993A-446E-A642-EA4B0CBF28FC}" dt="2021-01-01T07:29:30.399" v="947" actId="20577"/>
          <ac:spMkLst>
            <pc:docMk/>
            <pc:sldMk cId="4267611332" sldId="256"/>
            <ac:spMk id="19" creationId="{661F69CD-44F7-41CB-9A9B-AC7E410B7DF0}"/>
          </ac:spMkLst>
        </pc:spChg>
        <pc:spChg chg="add mod">
          <ac:chgData name="JAEUK" userId="5f3a18e50d612801" providerId="LiveId" clId="{CB12B813-993A-446E-A642-EA4B0CBF28FC}" dt="2021-01-01T07:29:34.822" v="972" actId="20577"/>
          <ac:spMkLst>
            <pc:docMk/>
            <pc:sldMk cId="4267611332" sldId="256"/>
            <ac:spMk id="20" creationId="{1687AE43-837A-4FDA-9FCD-0652F8F55129}"/>
          </ac:spMkLst>
        </pc:spChg>
        <pc:spChg chg="add mod">
          <ac:chgData name="JAEUK" userId="5f3a18e50d612801" providerId="LiveId" clId="{CB12B813-993A-446E-A642-EA4B0CBF28FC}" dt="2021-01-01T06:58:35.717" v="140" actId="1036"/>
          <ac:spMkLst>
            <pc:docMk/>
            <pc:sldMk cId="4267611332" sldId="256"/>
            <ac:spMk id="21" creationId="{EBDD6E39-4D7E-4E61-9C81-1B4062EF587A}"/>
          </ac:spMkLst>
        </pc:spChg>
        <pc:spChg chg="add mod">
          <ac:chgData name="JAEUK" userId="5f3a18e50d612801" providerId="LiveId" clId="{CB12B813-993A-446E-A642-EA4B0CBF28FC}" dt="2021-01-01T06:59:43.493" v="157" actId="13822"/>
          <ac:spMkLst>
            <pc:docMk/>
            <pc:sldMk cId="4267611332" sldId="256"/>
            <ac:spMk id="22" creationId="{85A6B7ED-3B75-4964-863B-F317E1070A50}"/>
          </ac:spMkLst>
        </pc:spChg>
        <pc:spChg chg="add mod">
          <ac:chgData name="JAEUK" userId="5f3a18e50d612801" providerId="LiveId" clId="{CB12B813-993A-446E-A642-EA4B0CBF28FC}" dt="2021-01-01T06:59:45.341" v="158" actId="13822"/>
          <ac:spMkLst>
            <pc:docMk/>
            <pc:sldMk cId="4267611332" sldId="256"/>
            <ac:spMk id="23" creationId="{E84491CF-649F-4D39-8133-51DDF8B13E3F}"/>
          </ac:spMkLst>
        </pc:spChg>
        <pc:spChg chg="add del mod">
          <ac:chgData name="JAEUK" userId="5f3a18e50d612801" providerId="LiveId" clId="{CB12B813-993A-446E-A642-EA4B0CBF28FC}" dt="2021-01-01T07:36:50.573" v="1126" actId="478"/>
          <ac:spMkLst>
            <pc:docMk/>
            <pc:sldMk cId="4267611332" sldId="256"/>
            <ac:spMk id="24" creationId="{309C5CAB-E038-42D3-B58D-52F881222037}"/>
          </ac:spMkLst>
        </pc:spChg>
        <pc:spChg chg="add del mod">
          <ac:chgData name="JAEUK" userId="5f3a18e50d612801" providerId="LiveId" clId="{CB12B813-993A-446E-A642-EA4B0CBF28FC}" dt="2021-01-01T07:36:49.110" v="1125" actId="478"/>
          <ac:spMkLst>
            <pc:docMk/>
            <pc:sldMk cId="4267611332" sldId="256"/>
            <ac:spMk id="25" creationId="{DD2334C5-43E0-4E4A-9FBE-B2FF6532CAC6}"/>
          </ac:spMkLst>
        </pc:spChg>
        <pc:spChg chg="add mod">
          <ac:chgData name="JAEUK" userId="5f3a18e50d612801" providerId="LiveId" clId="{CB12B813-993A-446E-A642-EA4B0CBF28FC}" dt="2021-01-01T07:39:36.091" v="1132" actId="13822"/>
          <ac:spMkLst>
            <pc:docMk/>
            <pc:sldMk cId="4267611332" sldId="256"/>
            <ac:spMk id="26" creationId="{8C8585B5-456F-4607-8AF4-389A74882680}"/>
          </ac:spMkLst>
        </pc:spChg>
        <pc:spChg chg="add mod">
          <ac:chgData name="JAEUK" userId="5f3a18e50d612801" providerId="LiveId" clId="{CB12B813-993A-446E-A642-EA4B0CBF28FC}" dt="2021-01-01T07:40:36.365" v="1175" actId="404"/>
          <ac:spMkLst>
            <pc:docMk/>
            <pc:sldMk cId="4267611332" sldId="256"/>
            <ac:spMk id="27" creationId="{76A7F1E1-A486-44D2-947B-D52FFF6F3F81}"/>
          </ac:spMkLst>
        </pc:spChg>
        <pc:spChg chg="add mod">
          <ac:chgData name="JAEUK" userId="5f3a18e50d612801" providerId="LiveId" clId="{CB12B813-993A-446E-A642-EA4B0CBF28FC}" dt="2021-01-01T07:40:36.365" v="1175" actId="404"/>
          <ac:spMkLst>
            <pc:docMk/>
            <pc:sldMk cId="4267611332" sldId="256"/>
            <ac:spMk id="28" creationId="{24590BD1-1705-4F90-9021-8D198FD4D4C5}"/>
          </ac:spMkLst>
        </pc:spChg>
        <pc:spChg chg="add mod">
          <ac:chgData name="JAEUK" userId="5f3a18e50d612801" providerId="LiveId" clId="{CB12B813-993A-446E-A642-EA4B0CBF28FC}" dt="2021-01-01T07:40:36.365" v="1175" actId="404"/>
          <ac:spMkLst>
            <pc:docMk/>
            <pc:sldMk cId="4267611332" sldId="256"/>
            <ac:spMk id="29" creationId="{092D5521-3C55-4D80-924C-A3E08237A140}"/>
          </ac:spMkLst>
        </pc:spChg>
        <pc:spChg chg="add mod">
          <ac:chgData name="JAEUK" userId="5f3a18e50d612801" providerId="LiveId" clId="{CB12B813-993A-446E-A642-EA4B0CBF28FC}" dt="2021-01-01T07:42:42.011" v="1197"/>
          <ac:spMkLst>
            <pc:docMk/>
            <pc:sldMk cId="4267611332" sldId="256"/>
            <ac:spMk id="30" creationId="{8986D51F-43C3-43E8-B36B-00424E2AF28A}"/>
          </ac:spMkLst>
        </pc:spChg>
        <pc:spChg chg="add mod">
          <ac:chgData name="JAEUK" userId="5f3a18e50d612801" providerId="LiveId" clId="{CB12B813-993A-446E-A642-EA4B0CBF28FC}" dt="2021-01-01T07:46:13.059" v="1216" actId="1076"/>
          <ac:spMkLst>
            <pc:docMk/>
            <pc:sldMk cId="4267611332" sldId="256"/>
            <ac:spMk id="31" creationId="{27775AF9-4BBA-4A34-9DF7-94DC8C4E9FB8}"/>
          </ac:spMkLst>
        </pc:spChg>
        <pc:spChg chg="add mod">
          <ac:chgData name="JAEUK" userId="5f3a18e50d612801" providerId="LiveId" clId="{CB12B813-993A-446E-A642-EA4B0CBF28FC}" dt="2021-01-01T07:46:29.251" v="1219" actId="1076"/>
          <ac:spMkLst>
            <pc:docMk/>
            <pc:sldMk cId="4267611332" sldId="256"/>
            <ac:spMk id="32" creationId="{45AB0154-62B9-4932-90D9-80261DEF1FAF}"/>
          </ac:spMkLst>
        </pc:spChg>
        <pc:cxnChg chg="mod">
          <ac:chgData name="JAEUK" userId="5f3a18e50d612801" providerId="LiveId" clId="{CB12B813-993A-446E-A642-EA4B0CBF28FC}" dt="2021-01-01T06:55:53.844" v="30" actId="1076"/>
          <ac:cxnSpMkLst>
            <pc:docMk/>
            <pc:sldMk cId="4267611332" sldId="256"/>
            <ac:cxnSpMk id="9" creationId="{F5A5D9FA-24A3-48DD-9962-463E7F7A681B}"/>
          </ac:cxnSpMkLst>
        </pc:cxnChg>
        <pc:cxnChg chg="add del">
          <ac:chgData name="JAEUK" userId="5f3a18e50d612801" providerId="LiveId" clId="{CB12B813-993A-446E-A642-EA4B0CBF28FC}" dt="2021-01-01T06:56:23.877" v="46" actId="478"/>
          <ac:cxnSpMkLst>
            <pc:docMk/>
            <pc:sldMk cId="4267611332" sldId="256"/>
            <ac:cxnSpMk id="10" creationId="{AB93E044-1682-4D51-84B8-7C8EEACB9242}"/>
          </ac:cxnSpMkLst>
        </pc:cxnChg>
        <pc:cxnChg chg="mod">
          <ac:chgData name="JAEUK" userId="5f3a18e50d612801" providerId="LiveId" clId="{CB12B813-993A-446E-A642-EA4B0CBF28FC}" dt="2021-01-01T06:56:37.961" v="78" actId="1035"/>
          <ac:cxnSpMkLst>
            <pc:docMk/>
            <pc:sldMk cId="4267611332" sldId="256"/>
            <ac:cxnSpMk id="11" creationId="{ED54D4C2-EBF6-4A54-B293-775DA8117E97}"/>
          </ac:cxnSpMkLst>
        </pc:cxnChg>
        <pc:cxnChg chg="add mod">
          <ac:chgData name="JAEUK" userId="5f3a18e50d612801" providerId="LiveId" clId="{CB12B813-993A-446E-A642-EA4B0CBF28FC}" dt="2021-01-01T06:57:05.876" v="97" actId="1035"/>
          <ac:cxnSpMkLst>
            <pc:docMk/>
            <pc:sldMk cId="4267611332" sldId="256"/>
            <ac:cxnSpMk id="13" creationId="{91D8F68A-22B1-4ECF-ACFA-CB46C645E0A1}"/>
          </ac:cxnSpMkLst>
        </pc:cxnChg>
        <pc:cxnChg chg="add mod">
          <ac:chgData name="JAEUK" userId="5f3a18e50d612801" providerId="LiveId" clId="{CB12B813-993A-446E-A642-EA4B0CBF28FC}" dt="2021-01-01T06:57:10.835" v="99" actId="1076"/>
          <ac:cxnSpMkLst>
            <pc:docMk/>
            <pc:sldMk cId="4267611332" sldId="256"/>
            <ac:cxnSpMk id="14" creationId="{621E8BFE-D7AB-42CF-AC6F-BFB33B4D79B6}"/>
          </ac:cxnSpMkLst>
        </pc:cxnChg>
        <pc:cxnChg chg="add mod">
          <ac:chgData name="JAEUK" userId="5f3a18e50d612801" providerId="LiveId" clId="{CB12B813-993A-446E-A642-EA4B0CBF28FC}" dt="2021-01-01T06:57:13.956" v="101" actId="1076"/>
          <ac:cxnSpMkLst>
            <pc:docMk/>
            <pc:sldMk cId="4267611332" sldId="256"/>
            <ac:cxnSpMk id="15" creationId="{BC41E938-3BAF-41E3-B7C1-57CCFB2000B2}"/>
          </ac:cxnSpMkLst>
        </pc:cxnChg>
        <pc:cxnChg chg="add mod">
          <ac:chgData name="JAEUK" userId="5f3a18e50d612801" providerId="LiveId" clId="{CB12B813-993A-446E-A642-EA4B0CBF28FC}" dt="2021-01-01T06:57:19.349" v="104" actId="1076"/>
          <ac:cxnSpMkLst>
            <pc:docMk/>
            <pc:sldMk cId="4267611332" sldId="256"/>
            <ac:cxnSpMk id="16" creationId="{64AF7D16-B33B-4395-AD2F-5D858331A7F2}"/>
          </ac:cxnSpMkLst>
        </pc:cxnChg>
      </pc:sldChg>
      <pc:sldChg chg="addSp delSp modSp new mod">
        <pc:chgData name="JAEUK" userId="5f3a18e50d612801" providerId="LiveId" clId="{CB12B813-993A-446E-A642-EA4B0CBF28FC}" dt="2021-01-01T07:48:05.597" v="1265" actId="14100"/>
        <pc:sldMkLst>
          <pc:docMk/>
          <pc:sldMk cId="1789719981" sldId="257"/>
        </pc:sldMkLst>
        <pc:spChg chg="del">
          <ac:chgData name="JAEUK" userId="5f3a18e50d612801" providerId="LiveId" clId="{CB12B813-993A-446E-A642-EA4B0CBF28FC}" dt="2021-01-01T07:01:51.510" v="200" actId="478"/>
          <ac:spMkLst>
            <pc:docMk/>
            <pc:sldMk cId="1789719981" sldId="257"/>
            <ac:spMk id="2" creationId="{88271613-FCA7-4A6F-8562-228531B2C0A8}"/>
          </ac:spMkLst>
        </pc:spChg>
        <pc:spChg chg="del">
          <ac:chgData name="JAEUK" userId="5f3a18e50d612801" providerId="LiveId" clId="{CB12B813-993A-446E-A642-EA4B0CBF28FC}" dt="2021-01-01T07:01:53.520" v="201" actId="478"/>
          <ac:spMkLst>
            <pc:docMk/>
            <pc:sldMk cId="1789719981" sldId="257"/>
            <ac:spMk id="3" creationId="{4DF735DB-6F9E-4801-B26B-1D844E9A6B42}"/>
          </ac:spMkLst>
        </pc:spChg>
        <pc:spChg chg="add mod">
          <ac:chgData name="JAEUK" userId="5f3a18e50d612801" providerId="LiveId" clId="{CB12B813-993A-446E-A642-EA4B0CBF28FC}" dt="2021-01-01T07:16:44.691" v="543" actId="1036"/>
          <ac:spMkLst>
            <pc:docMk/>
            <pc:sldMk cId="1789719981" sldId="257"/>
            <ac:spMk id="4" creationId="{41D0526C-C1F5-4F3F-941C-444C5EDA0ECB}"/>
          </ac:spMkLst>
        </pc:spChg>
        <pc:spChg chg="add mod">
          <ac:chgData name="JAEUK" userId="5f3a18e50d612801" providerId="LiveId" clId="{CB12B813-993A-446E-A642-EA4B0CBF28FC}" dt="2021-01-01T07:16:03.669" v="537" actId="1035"/>
          <ac:spMkLst>
            <pc:docMk/>
            <pc:sldMk cId="1789719981" sldId="257"/>
            <ac:spMk id="5" creationId="{8AED6F77-F936-43D4-8F29-DB4E6CEC15AF}"/>
          </ac:spMkLst>
        </pc:spChg>
        <pc:spChg chg="add del mod">
          <ac:chgData name="JAEUK" userId="5f3a18e50d612801" providerId="LiveId" clId="{CB12B813-993A-446E-A642-EA4B0CBF28FC}" dt="2021-01-01T07:36:58.250" v="1128" actId="478"/>
          <ac:spMkLst>
            <pc:docMk/>
            <pc:sldMk cId="1789719981" sldId="257"/>
            <ac:spMk id="6" creationId="{6D904F26-5285-448F-BDB0-8BD30FB51D40}"/>
          </ac:spMkLst>
        </pc:spChg>
        <pc:spChg chg="add del mod">
          <ac:chgData name="JAEUK" userId="5f3a18e50d612801" providerId="LiveId" clId="{CB12B813-993A-446E-A642-EA4B0CBF28FC}" dt="2021-01-01T07:36:55.758" v="1127" actId="478"/>
          <ac:spMkLst>
            <pc:docMk/>
            <pc:sldMk cId="1789719981" sldId="257"/>
            <ac:spMk id="7" creationId="{A7F94264-DF6B-4CD4-B62E-8F4FEFAEBFBE}"/>
          </ac:spMkLst>
        </pc:spChg>
        <pc:spChg chg="add mod">
          <ac:chgData name="JAEUK" userId="5f3a18e50d612801" providerId="LiveId" clId="{CB12B813-993A-446E-A642-EA4B0CBF28FC}" dt="2021-01-01T07:14:03.810" v="468" actId="1076"/>
          <ac:spMkLst>
            <pc:docMk/>
            <pc:sldMk cId="1789719981" sldId="257"/>
            <ac:spMk id="8" creationId="{471E3DA3-CEB2-4816-A7E2-61012020B8E4}"/>
          </ac:spMkLst>
        </pc:spChg>
        <pc:spChg chg="add mod">
          <ac:chgData name="JAEUK" userId="5f3a18e50d612801" providerId="LiveId" clId="{CB12B813-993A-446E-A642-EA4B0CBF28FC}" dt="2021-01-01T07:07:50.948" v="369" actId="1036"/>
          <ac:spMkLst>
            <pc:docMk/>
            <pc:sldMk cId="1789719981" sldId="257"/>
            <ac:spMk id="18" creationId="{DFA4C77E-9E05-4694-87A5-7EEA2D9938E6}"/>
          </ac:spMkLst>
        </pc:spChg>
        <pc:spChg chg="add mod">
          <ac:chgData name="JAEUK" userId="5f3a18e50d612801" providerId="LiveId" clId="{CB12B813-993A-446E-A642-EA4B0CBF28FC}" dt="2021-01-01T07:08:17.333" v="379"/>
          <ac:spMkLst>
            <pc:docMk/>
            <pc:sldMk cId="1789719981" sldId="257"/>
            <ac:spMk id="19" creationId="{E25D97E8-DF3A-4895-8C53-4131BD7940BA}"/>
          </ac:spMkLst>
        </pc:spChg>
        <pc:spChg chg="add mod">
          <ac:chgData name="JAEUK" userId="5f3a18e50d612801" providerId="LiveId" clId="{CB12B813-993A-446E-A642-EA4B0CBF28FC}" dt="2021-01-01T07:14:24.913" v="500" actId="1038"/>
          <ac:spMkLst>
            <pc:docMk/>
            <pc:sldMk cId="1789719981" sldId="257"/>
            <ac:spMk id="20" creationId="{EA6D38E5-2F26-4998-91E1-E61EBE984BAA}"/>
          </ac:spMkLst>
        </pc:spChg>
        <pc:spChg chg="add mod">
          <ac:chgData name="JAEUK" userId="5f3a18e50d612801" providerId="LiveId" clId="{CB12B813-993A-446E-A642-EA4B0CBF28FC}" dt="2021-01-01T07:08:22.530" v="387"/>
          <ac:spMkLst>
            <pc:docMk/>
            <pc:sldMk cId="1789719981" sldId="257"/>
            <ac:spMk id="21" creationId="{B318410C-EB04-43E4-9809-8F74F6C39E4A}"/>
          </ac:spMkLst>
        </pc:spChg>
        <pc:spChg chg="add mod">
          <ac:chgData name="JAEUK" userId="5f3a18e50d612801" providerId="LiveId" clId="{CB12B813-993A-446E-A642-EA4B0CBF28FC}" dt="2021-01-01T07:08:25.008" v="394"/>
          <ac:spMkLst>
            <pc:docMk/>
            <pc:sldMk cId="1789719981" sldId="257"/>
            <ac:spMk id="22" creationId="{09037F69-3FC4-46BB-9EDB-EBFE19B99FDE}"/>
          </ac:spMkLst>
        </pc:spChg>
        <pc:spChg chg="add mod">
          <ac:chgData name="JAEUK" userId="5f3a18e50d612801" providerId="LiveId" clId="{CB12B813-993A-446E-A642-EA4B0CBF28FC}" dt="2021-01-01T07:08:30.715" v="399"/>
          <ac:spMkLst>
            <pc:docMk/>
            <pc:sldMk cId="1789719981" sldId="257"/>
            <ac:spMk id="23" creationId="{ED5D3426-2D7F-4A6B-889A-4E59612EAD74}"/>
          </ac:spMkLst>
        </pc:spChg>
        <pc:spChg chg="add mod">
          <ac:chgData name="JAEUK" userId="5f3a18e50d612801" providerId="LiveId" clId="{CB12B813-993A-446E-A642-EA4B0CBF28FC}" dt="2021-01-01T07:08:32.899" v="404"/>
          <ac:spMkLst>
            <pc:docMk/>
            <pc:sldMk cId="1789719981" sldId="257"/>
            <ac:spMk id="24" creationId="{D12EE08C-9856-4986-BFBB-4653BA0070AF}"/>
          </ac:spMkLst>
        </pc:spChg>
        <pc:spChg chg="add mod">
          <ac:chgData name="JAEUK" userId="5f3a18e50d612801" providerId="LiveId" clId="{CB12B813-993A-446E-A642-EA4B0CBF28FC}" dt="2021-01-01T07:33:38.347" v="1050" actId="1036"/>
          <ac:spMkLst>
            <pc:docMk/>
            <pc:sldMk cId="1789719981" sldId="257"/>
            <ac:spMk id="25" creationId="{803EDBDB-592A-44D1-B95B-68885C6D5CDE}"/>
          </ac:spMkLst>
        </pc:spChg>
        <pc:spChg chg="add mod">
          <ac:chgData name="JAEUK" userId="5f3a18e50d612801" providerId="LiveId" clId="{CB12B813-993A-446E-A642-EA4B0CBF28FC}" dt="2021-01-01T07:33:38.347" v="1050" actId="1036"/>
          <ac:spMkLst>
            <pc:docMk/>
            <pc:sldMk cId="1789719981" sldId="257"/>
            <ac:spMk id="26" creationId="{5AB2808E-1F77-452A-B4A3-EE5AEABA92DA}"/>
          </ac:spMkLst>
        </pc:spChg>
        <pc:spChg chg="add mod">
          <ac:chgData name="JAEUK" userId="5f3a18e50d612801" providerId="LiveId" clId="{CB12B813-993A-446E-A642-EA4B0CBF28FC}" dt="2021-01-01T07:33:38.347" v="1050" actId="1036"/>
          <ac:spMkLst>
            <pc:docMk/>
            <pc:sldMk cId="1789719981" sldId="257"/>
            <ac:spMk id="27" creationId="{51993712-4AFE-4E25-AA93-8EECE2A37CB6}"/>
          </ac:spMkLst>
        </pc:spChg>
        <pc:spChg chg="add mod">
          <ac:chgData name="JAEUK" userId="5f3a18e50d612801" providerId="LiveId" clId="{CB12B813-993A-446E-A642-EA4B0CBF28FC}" dt="2021-01-01T07:33:38.347" v="1050" actId="1036"/>
          <ac:spMkLst>
            <pc:docMk/>
            <pc:sldMk cId="1789719981" sldId="257"/>
            <ac:spMk id="28" creationId="{4680BCFF-2A13-4847-A2E3-1FA06814F858}"/>
          </ac:spMkLst>
        </pc:spChg>
        <pc:spChg chg="add mod">
          <ac:chgData name="JAEUK" userId="5f3a18e50d612801" providerId="LiveId" clId="{CB12B813-993A-446E-A642-EA4B0CBF28FC}" dt="2021-01-01T07:33:38.347" v="1050" actId="1036"/>
          <ac:spMkLst>
            <pc:docMk/>
            <pc:sldMk cId="1789719981" sldId="257"/>
            <ac:spMk id="29" creationId="{DB5A7830-B6D3-40A7-824A-1224B3574387}"/>
          </ac:spMkLst>
        </pc:spChg>
        <pc:spChg chg="add mod">
          <ac:chgData name="JAEUK" userId="5f3a18e50d612801" providerId="LiveId" clId="{CB12B813-993A-446E-A642-EA4B0CBF28FC}" dt="2021-01-01T07:33:38.347" v="1050" actId="1036"/>
          <ac:spMkLst>
            <pc:docMk/>
            <pc:sldMk cId="1789719981" sldId="257"/>
            <ac:spMk id="30" creationId="{4A9F2421-10B1-4413-9B85-ECD19906CEAB}"/>
          </ac:spMkLst>
        </pc:spChg>
        <pc:spChg chg="add mod">
          <ac:chgData name="JAEUK" userId="5f3a18e50d612801" providerId="LiveId" clId="{CB12B813-993A-446E-A642-EA4B0CBF28FC}" dt="2021-01-01T07:33:56.686" v="1056" actId="1038"/>
          <ac:spMkLst>
            <pc:docMk/>
            <pc:sldMk cId="1789719981" sldId="257"/>
            <ac:spMk id="31" creationId="{3630F877-9CF3-44D2-909F-8D033109D4E9}"/>
          </ac:spMkLst>
        </pc:spChg>
        <pc:spChg chg="add mod">
          <ac:chgData name="JAEUK" userId="5f3a18e50d612801" providerId="LiveId" clId="{CB12B813-993A-446E-A642-EA4B0CBF28FC}" dt="2021-01-01T07:33:56.686" v="1056" actId="1038"/>
          <ac:spMkLst>
            <pc:docMk/>
            <pc:sldMk cId="1789719981" sldId="257"/>
            <ac:spMk id="32" creationId="{B0EB6A2D-7509-4938-A2B1-9BF278826A70}"/>
          </ac:spMkLst>
        </pc:spChg>
        <pc:spChg chg="add mod">
          <ac:chgData name="JAEUK" userId="5f3a18e50d612801" providerId="LiveId" clId="{CB12B813-993A-446E-A642-EA4B0CBF28FC}" dt="2021-01-01T07:33:56.686" v="1056" actId="1038"/>
          <ac:spMkLst>
            <pc:docMk/>
            <pc:sldMk cId="1789719981" sldId="257"/>
            <ac:spMk id="33" creationId="{89B70D25-0EDE-4C0F-AA7C-E03D2A8A6C85}"/>
          </ac:spMkLst>
        </pc:spChg>
        <pc:spChg chg="add mod">
          <ac:chgData name="JAEUK" userId="5f3a18e50d612801" providerId="LiveId" clId="{CB12B813-993A-446E-A642-EA4B0CBF28FC}" dt="2021-01-01T07:15:30.583" v="516" actId="207"/>
          <ac:spMkLst>
            <pc:docMk/>
            <pc:sldMk cId="1789719981" sldId="257"/>
            <ac:spMk id="34" creationId="{F58ABC6C-22CC-4FAC-B3AD-C445FF77CA18}"/>
          </ac:spMkLst>
        </pc:spChg>
        <pc:spChg chg="add mod">
          <ac:chgData name="JAEUK" userId="5f3a18e50d612801" providerId="LiveId" clId="{CB12B813-993A-446E-A642-EA4B0CBF28FC}" dt="2021-01-01T07:14:52.964" v="509" actId="1076"/>
          <ac:spMkLst>
            <pc:docMk/>
            <pc:sldMk cId="1789719981" sldId="257"/>
            <ac:spMk id="35" creationId="{B811394F-B471-46B2-AE9D-C73B8D1B0B3C}"/>
          </ac:spMkLst>
        </pc:spChg>
        <pc:spChg chg="add mod">
          <ac:chgData name="JAEUK" userId="5f3a18e50d612801" providerId="LiveId" clId="{CB12B813-993A-446E-A642-EA4B0CBF28FC}" dt="2021-01-01T07:15:27.833" v="515" actId="207"/>
          <ac:spMkLst>
            <pc:docMk/>
            <pc:sldMk cId="1789719981" sldId="257"/>
            <ac:spMk id="36" creationId="{883EFE7E-8211-4C7E-9FB4-F48548702533}"/>
          </ac:spMkLst>
        </pc:spChg>
        <pc:spChg chg="add mod">
          <ac:chgData name="JAEUK" userId="5f3a18e50d612801" providerId="LiveId" clId="{CB12B813-993A-446E-A642-EA4B0CBF28FC}" dt="2021-01-01T07:15:41.763" v="517" actId="207"/>
          <ac:spMkLst>
            <pc:docMk/>
            <pc:sldMk cId="1789719981" sldId="257"/>
            <ac:spMk id="37" creationId="{34810E2B-54FD-4AA4-A6AC-FB114E8BC632}"/>
          </ac:spMkLst>
        </pc:spChg>
        <pc:spChg chg="add mod">
          <ac:chgData name="JAEUK" userId="5f3a18e50d612801" providerId="LiveId" clId="{CB12B813-993A-446E-A642-EA4B0CBF28FC}" dt="2021-01-01T07:15:41.763" v="517" actId="207"/>
          <ac:spMkLst>
            <pc:docMk/>
            <pc:sldMk cId="1789719981" sldId="257"/>
            <ac:spMk id="38" creationId="{A655C60D-067D-466C-8E8F-6581BB5CF761}"/>
          </ac:spMkLst>
        </pc:spChg>
        <pc:spChg chg="add mod">
          <ac:chgData name="JAEUK" userId="5f3a18e50d612801" providerId="LiveId" clId="{CB12B813-993A-446E-A642-EA4B0CBF28FC}" dt="2021-01-01T07:15:41.763" v="517" actId="207"/>
          <ac:spMkLst>
            <pc:docMk/>
            <pc:sldMk cId="1789719981" sldId="257"/>
            <ac:spMk id="39" creationId="{2D972CC8-8E13-4374-A249-C0F0F2855848}"/>
          </ac:spMkLst>
        </pc:spChg>
        <pc:spChg chg="add mod">
          <ac:chgData name="JAEUK" userId="5f3a18e50d612801" providerId="LiveId" clId="{CB12B813-993A-446E-A642-EA4B0CBF28FC}" dt="2021-01-01T07:15:41.763" v="517" actId="207"/>
          <ac:spMkLst>
            <pc:docMk/>
            <pc:sldMk cId="1789719981" sldId="257"/>
            <ac:spMk id="40" creationId="{6835FBE5-6101-4857-8FB5-3300E30D053C}"/>
          </ac:spMkLst>
        </pc:spChg>
        <pc:spChg chg="add mod">
          <ac:chgData name="JAEUK" userId="5f3a18e50d612801" providerId="LiveId" clId="{CB12B813-993A-446E-A642-EA4B0CBF28FC}" dt="2021-01-01T07:15:41.763" v="517" actId="207"/>
          <ac:spMkLst>
            <pc:docMk/>
            <pc:sldMk cId="1789719981" sldId="257"/>
            <ac:spMk id="41" creationId="{CAA9B575-86CB-40E8-B210-BAFEB57A309A}"/>
          </ac:spMkLst>
        </pc:spChg>
        <pc:spChg chg="add mod">
          <ac:chgData name="JAEUK" userId="5f3a18e50d612801" providerId="LiveId" clId="{CB12B813-993A-446E-A642-EA4B0CBF28FC}" dt="2021-01-01T07:15:41.763" v="517" actId="207"/>
          <ac:spMkLst>
            <pc:docMk/>
            <pc:sldMk cId="1789719981" sldId="257"/>
            <ac:spMk id="42" creationId="{B130C57E-B6E4-4C66-A455-4F842ED7EB86}"/>
          </ac:spMkLst>
        </pc:spChg>
        <pc:spChg chg="add mod">
          <ac:chgData name="JAEUK" userId="5f3a18e50d612801" providerId="LiveId" clId="{CB12B813-993A-446E-A642-EA4B0CBF28FC}" dt="2021-01-01T07:15:41.763" v="517" actId="207"/>
          <ac:spMkLst>
            <pc:docMk/>
            <pc:sldMk cId="1789719981" sldId="257"/>
            <ac:spMk id="43" creationId="{FEEF1D98-6E78-4E64-8492-F16861C79A48}"/>
          </ac:spMkLst>
        </pc:spChg>
        <pc:spChg chg="add mod">
          <ac:chgData name="JAEUK" userId="5f3a18e50d612801" providerId="LiveId" clId="{CB12B813-993A-446E-A642-EA4B0CBF28FC}" dt="2021-01-01T07:15:41.763" v="517" actId="207"/>
          <ac:spMkLst>
            <pc:docMk/>
            <pc:sldMk cId="1789719981" sldId="257"/>
            <ac:spMk id="44" creationId="{6F20CE4D-B9C6-4656-845D-4C50CB28E70B}"/>
          </ac:spMkLst>
        </pc:spChg>
        <pc:spChg chg="add mod">
          <ac:chgData name="JAEUK" userId="5f3a18e50d612801" providerId="LiveId" clId="{CB12B813-993A-446E-A642-EA4B0CBF28FC}" dt="2021-01-01T07:15:41.763" v="517" actId="207"/>
          <ac:spMkLst>
            <pc:docMk/>
            <pc:sldMk cId="1789719981" sldId="257"/>
            <ac:spMk id="45" creationId="{2AD0D858-E8F6-4380-AD1A-25544E2A7160}"/>
          </ac:spMkLst>
        </pc:spChg>
        <pc:spChg chg="add mod">
          <ac:chgData name="JAEUK" userId="5f3a18e50d612801" providerId="LiveId" clId="{CB12B813-993A-446E-A642-EA4B0CBF28FC}" dt="2021-01-01T07:43:08.887" v="1198"/>
          <ac:spMkLst>
            <pc:docMk/>
            <pc:sldMk cId="1789719981" sldId="257"/>
            <ac:spMk id="46" creationId="{D5B30644-812A-4D58-B89F-30F2D3B9C480}"/>
          </ac:spMkLst>
        </pc:spChg>
        <pc:spChg chg="add mod">
          <ac:chgData name="JAEUK" userId="5f3a18e50d612801" providerId="LiveId" clId="{CB12B813-993A-446E-A642-EA4B0CBF28FC}" dt="2021-01-01T07:43:08.887" v="1198"/>
          <ac:spMkLst>
            <pc:docMk/>
            <pc:sldMk cId="1789719981" sldId="257"/>
            <ac:spMk id="47" creationId="{1B59189B-1BBF-4C4D-B5A9-9A2EC25AE0DA}"/>
          </ac:spMkLst>
        </pc:spChg>
        <pc:spChg chg="add mod">
          <ac:chgData name="JAEUK" userId="5f3a18e50d612801" providerId="LiveId" clId="{CB12B813-993A-446E-A642-EA4B0CBF28FC}" dt="2021-01-01T07:43:08.887" v="1198"/>
          <ac:spMkLst>
            <pc:docMk/>
            <pc:sldMk cId="1789719981" sldId="257"/>
            <ac:spMk id="48" creationId="{1C07DED2-218A-4042-A4A4-F3F8F5ED9D7E}"/>
          </ac:spMkLst>
        </pc:spChg>
        <pc:spChg chg="add mod">
          <ac:chgData name="JAEUK" userId="5f3a18e50d612801" providerId="LiveId" clId="{CB12B813-993A-446E-A642-EA4B0CBF28FC}" dt="2021-01-01T07:43:08.887" v="1198"/>
          <ac:spMkLst>
            <pc:docMk/>
            <pc:sldMk cId="1789719981" sldId="257"/>
            <ac:spMk id="49" creationId="{7703C25C-8F41-4A6D-B0B5-5280062E785A}"/>
          </ac:spMkLst>
        </pc:spChg>
        <pc:spChg chg="add mod">
          <ac:chgData name="JAEUK" userId="5f3a18e50d612801" providerId="LiveId" clId="{CB12B813-993A-446E-A642-EA4B0CBF28FC}" dt="2021-01-01T07:43:08.887" v="1198"/>
          <ac:spMkLst>
            <pc:docMk/>
            <pc:sldMk cId="1789719981" sldId="257"/>
            <ac:spMk id="50" creationId="{C6EF5DC8-37F9-48C6-900B-98E9FA272AFC}"/>
          </ac:spMkLst>
        </pc:spChg>
        <pc:spChg chg="add mod">
          <ac:chgData name="JAEUK" userId="5f3a18e50d612801" providerId="LiveId" clId="{CB12B813-993A-446E-A642-EA4B0CBF28FC}" dt="2021-01-01T07:46:38.978" v="1223"/>
          <ac:spMkLst>
            <pc:docMk/>
            <pc:sldMk cId="1789719981" sldId="257"/>
            <ac:spMk id="51" creationId="{E1FB30BE-C364-4147-AB46-82DEC86B2AB7}"/>
          </ac:spMkLst>
        </pc:spChg>
        <pc:spChg chg="add mod">
          <ac:chgData name="JAEUK" userId="5f3a18e50d612801" providerId="LiveId" clId="{CB12B813-993A-446E-A642-EA4B0CBF28FC}" dt="2021-01-01T07:46:38.978" v="1223"/>
          <ac:spMkLst>
            <pc:docMk/>
            <pc:sldMk cId="1789719981" sldId="257"/>
            <ac:spMk id="52" creationId="{38C66B2C-F9F0-4790-B823-959A50D12D30}"/>
          </ac:spMkLst>
        </pc:spChg>
        <pc:cxnChg chg="add mod">
          <ac:chgData name="JAEUK" userId="5f3a18e50d612801" providerId="LiveId" clId="{CB12B813-993A-446E-A642-EA4B0CBF28FC}" dt="2021-01-01T07:48:05.597" v="1265" actId="14100"/>
          <ac:cxnSpMkLst>
            <pc:docMk/>
            <pc:sldMk cId="1789719981" sldId="257"/>
            <ac:cxnSpMk id="10" creationId="{5DF21509-E86B-47E0-BA09-6572A9844088}"/>
          </ac:cxnSpMkLst>
        </pc:cxnChg>
        <pc:cxnChg chg="add mod">
          <ac:chgData name="JAEUK" userId="5f3a18e50d612801" providerId="LiveId" clId="{CB12B813-993A-446E-A642-EA4B0CBF28FC}" dt="2021-01-01T07:48:02.058" v="1264" actId="14100"/>
          <ac:cxnSpMkLst>
            <pc:docMk/>
            <pc:sldMk cId="1789719981" sldId="257"/>
            <ac:cxnSpMk id="11" creationId="{DBF62202-42C5-4AC2-AF30-BC53045AFED9}"/>
          </ac:cxnSpMkLst>
        </pc:cxnChg>
        <pc:cxnChg chg="add mod">
          <ac:chgData name="JAEUK" userId="5f3a18e50d612801" providerId="LiveId" clId="{CB12B813-993A-446E-A642-EA4B0CBF28FC}" dt="2021-01-01T07:47:57.483" v="1263" actId="14100"/>
          <ac:cxnSpMkLst>
            <pc:docMk/>
            <pc:sldMk cId="1789719981" sldId="257"/>
            <ac:cxnSpMk id="12" creationId="{B09FD9EA-7F26-469C-8561-E186A68B58DE}"/>
          </ac:cxnSpMkLst>
        </pc:cxnChg>
        <pc:cxnChg chg="add mod">
          <ac:chgData name="JAEUK" userId="5f3a18e50d612801" providerId="LiveId" clId="{CB12B813-993A-446E-A642-EA4B0CBF28FC}" dt="2021-01-01T07:47:54.673" v="1262" actId="14100"/>
          <ac:cxnSpMkLst>
            <pc:docMk/>
            <pc:sldMk cId="1789719981" sldId="257"/>
            <ac:cxnSpMk id="13" creationId="{5B120398-086D-428C-8A74-2010D1859C68}"/>
          </ac:cxnSpMkLst>
        </pc:cxnChg>
        <pc:cxnChg chg="add mod">
          <ac:chgData name="JAEUK" userId="5f3a18e50d612801" providerId="LiveId" clId="{CB12B813-993A-446E-A642-EA4B0CBF28FC}" dt="2021-01-01T07:47:51.733" v="1261" actId="14100"/>
          <ac:cxnSpMkLst>
            <pc:docMk/>
            <pc:sldMk cId="1789719981" sldId="257"/>
            <ac:cxnSpMk id="14" creationId="{91BB1EBD-F7EE-4176-9789-0B511F6277C3}"/>
          </ac:cxnSpMkLst>
        </pc:cxnChg>
        <pc:cxnChg chg="add mod">
          <ac:chgData name="JAEUK" userId="5f3a18e50d612801" providerId="LiveId" clId="{CB12B813-993A-446E-A642-EA4B0CBF28FC}" dt="2021-01-01T07:47:46.856" v="1260" actId="14100"/>
          <ac:cxnSpMkLst>
            <pc:docMk/>
            <pc:sldMk cId="1789719981" sldId="257"/>
            <ac:cxnSpMk id="15" creationId="{ED02E690-55C0-4F3B-8B34-D614D995D778}"/>
          </ac:cxnSpMkLst>
        </pc:cxnChg>
        <pc:cxnChg chg="add mod">
          <ac:chgData name="JAEUK" userId="5f3a18e50d612801" providerId="LiveId" clId="{CB12B813-993A-446E-A642-EA4B0CBF28FC}" dt="2021-01-01T07:47:33.235" v="1259" actId="14100"/>
          <ac:cxnSpMkLst>
            <pc:docMk/>
            <pc:sldMk cId="1789719981" sldId="257"/>
            <ac:cxnSpMk id="17" creationId="{A3BAB52B-6208-422A-B31E-B5BAE341E084}"/>
          </ac:cxnSpMkLst>
        </pc:cxnChg>
      </pc:sldChg>
      <pc:sldChg chg="addSp delSp modSp add mod">
        <pc:chgData name="JAEUK" userId="5f3a18e50d612801" providerId="LiveId" clId="{CB12B813-993A-446E-A642-EA4B0CBF28FC}" dt="2021-01-01T07:53:38.121" v="1342"/>
        <pc:sldMkLst>
          <pc:docMk/>
          <pc:sldMk cId="2889332299" sldId="258"/>
        </pc:sldMkLst>
        <pc:spChg chg="add mod">
          <ac:chgData name="JAEUK" userId="5f3a18e50d612801" providerId="LiveId" clId="{CB12B813-993A-446E-A642-EA4B0CBF28FC}" dt="2021-01-01T07:30:43.021" v="1035" actId="1076"/>
          <ac:spMkLst>
            <pc:docMk/>
            <pc:sldMk cId="2889332299" sldId="258"/>
            <ac:spMk id="2" creationId="{32906F1E-1F66-4939-938C-8B300E131CD8}"/>
          </ac:spMkLst>
        </pc:spChg>
        <pc:spChg chg="add del mod">
          <ac:chgData name="JAEUK" userId="5f3a18e50d612801" providerId="LiveId" clId="{CB12B813-993A-446E-A642-EA4B0CBF28FC}" dt="2021-01-01T07:46:34" v="1221" actId="478"/>
          <ac:spMkLst>
            <pc:docMk/>
            <pc:sldMk cId="2889332299" sldId="258"/>
            <ac:spMk id="3" creationId="{83A77D34-184D-410E-9557-39CDEF3BAA80}"/>
          </ac:spMkLst>
        </pc:spChg>
        <pc:spChg chg="add mod">
          <ac:chgData name="JAEUK" userId="5f3a18e50d612801" providerId="LiveId" clId="{CB12B813-993A-446E-A642-EA4B0CBF28FC}" dt="2021-01-01T07:44:04.966" v="1200" actId="14100"/>
          <ac:spMkLst>
            <pc:docMk/>
            <pc:sldMk cId="2889332299" sldId="258"/>
            <ac:spMk id="4" creationId="{9B8CB556-B4FE-45B4-9441-5F91A356EE52}"/>
          </ac:spMkLst>
        </pc:spChg>
        <pc:spChg chg="add del mod">
          <ac:chgData name="JAEUK" userId="5f3a18e50d612801" providerId="LiveId" clId="{CB12B813-993A-446E-A642-EA4B0CBF28FC}" dt="2021-01-01T07:23:42.298" v="652" actId="14100"/>
          <ac:spMkLst>
            <pc:docMk/>
            <pc:sldMk cId="2889332299" sldId="258"/>
            <ac:spMk id="5" creationId="{68E6534E-71ED-485D-A5A7-B470258F6498}"/>
          </ac:spMkLst>
        </pc:spChg>
        <pc:spChg chg="add mod ord">
          <ac:chgData name="JAEUK" userId="5f3a18e50d612801" providerId="LiveId" clId="{CB12B813-993A-446E-A642-EA4B0CBF28FC}" dt="2021-01-01T07:23:42.298" v="652" actId="14100"/>
          <ac:spMkLst>
            <pc:docMk/>
            <pc:sldMk cId="2889332299" sldId="258"/>
            <ac:spMk id="6" creationId="{145E318E-C74D-4437-89B5-7C0314A2D406}"/>
          </ac:spMkLst>
        </pc:spChg>
        <pc:spChg chg="add del">
          <ac:chgData name="JAEUK" userId="5f3a18e50d612801" providerId="LiveId" clId="{CB12B813-993A-446E-A642-EA4B0CBF28FC}" dt="2021-01-01T07:20:02.653" v="569" actId="478"/>
          <ac:spMkLst>
            <pc:docMk/>
            <pc:sldMk cId="2889332299" sldId="258"/>
            <ac:spMk id="13" creationId="{6D5003AD-BEE0-4529-BED3-5BD7680499B8}"/>
          </ac:spMkLst>
        </pc:spChg>
        <pc:spChg chg="add mod">
          <ac:chgData name="JAEUK" userId="5f3a18e50d612801" providerId="LiveId" clId="{CB12B813-993A-446E-A642-EA4B0CBF28FC}" dt="2021-01-01T07:23:42.298" v="652" actId="14100"/>
          <ac:spMkLst>
            <pc:docMk/>
            <pc:sldMk cId="2889332299" sldId="258"/>
            <ac:spMk id="14" creationId="{53BB43D7-A8BF-47DC-904D-1E1AA0F6FD61}"/>
          </ac:spMkLst>
        </pc:spChg>
        <pc:spChg chg="add mod">
          <ac:chgData name="JAEUK" userId="5f3a18e50d612801" providerId="LiveId" clId="{CB12B813-993A-446E-A642-EA4B0CBF28FC}" dt="2021-01-01T07:23:42.298" v="652" actId="14100"/>
          <ac:spMkLst>
            <pc:docMk/>
            <pc:sldMk cId="2889332299" sldId="258"/>
            <ac:spMk id="15" creationId="{C217FC54-9C98-4903-BC98-395E243A1163}"/>
          </ac:spMkLst>
        </pc:spChg>
        <pc:spChg chg="add mod">
          <ac:chgData name="JAEUK" userId="5f3a18e50d612801" providerId="LiveId" clId="{CB12B813-993A-446E-A642-EA4B0CBF28FC}" dt="2021-01-01T07:23:42.298" v="652" actId="14100"/>
          <ac:spMkLst>
            <pc:docMk/>
            <pc:sldMk cId="2889332299" sldId="258"/>
            <ac:spMk id="16" creationId="{DCE78E26-A24B-4CF8-804C-8E1D02D9C5A9}"/>
          </ac:spMkLst>
        </pc:spChg>
        <pc:spChg chg="add mod">
          <ac:chgData name="JAEUK" userId="5f3a18e50d612801" providerId="LiveId" clId="{CB12B813-993A-446E-A642-EA4B0CBF28FC}" dt="2021-01-01T07:22:31.144" v="627"/>
          <ac:spMkLst>
            <pc:docMk/>
            <pc:sldMk cId="2889332299" sldId="258"/>
            <ac:spMk id="17" creationId="{712FBDAF-79DC-4FD4-8629-3E0682CC7FBD}"/>
          </ac:spMkLst>
        </pc:spChg>
        <pc:spChg chg="add mod">
          <ac:chgData name="JAEUK" userId="5f3a18e50d612801" providerId="LiveId" clId="{CB12B813-993A-446E-A642-EA4B0CBF28FC}" dt="2021-01-01T07:28:00.719" v="882" actId="1036"/>
          <ac:spMkLst>
            <pc:docMk/>
            <pc:sldMk cId="2889332299" sldId="258"/>
            <ac:spMk id="26" creationId="{44E47D62-60AC-48AB-98A3-7CE42F74A7BD}"/>
          </ac:spMkLst>
        </pc:spChg>
        <pc:spChg chg="add mod">
          <ac:chgData name="JAEUK" userId="5f3a18e50d612801" providerId="LiveId" clId="{CB12B813-993A-446E-A642-EA4B0CBF28FC}" dt="2021-01-01T07:28:00.719" v="882" actId="1036"/>
          <ac:spMkLst>
            <pc:docMk/>
            <pc:sldMk cId="2889332299" sldId="258"/>
            <ac:spMk id="27" creationId="{42EA042C-9338-474E-AC36-9578A8415C8B}"/>
          </ac:spMkLst>
        </pc:spChg>
        <pc:spChg chg="add mod">
          <ac:chgData name="JAEUK" userId="5f3a18e50d612801" providerId="LiveId" clId="{CB12B813-993A-446E-A642-EA4B0CBF28FC}" dt="2021-01-01T07:28:00.719" v="882" actId="1036"/>
          <ac:spMkLst>
            <pc:docMk/>
            <pc:sldMk cId="2889332299" sldId="258"/>
            <ac:spMk id="28" creationId="{76A38E3D-AE72-4D0D-899C-96EF8D2B5CBE}"/>
          </ac:spMkLst>
        </pc:spChg>
        <pc:spChg chg="add del mod">
          <ac:chgData name="JAEUK" userId="5f3a18e50d612801" providerId="LiveId" clId="{CB12B813-993A-446E-A642-EA4B0CBF28FC}" dt="2021-01-01T07:26:18.996" v="711"/>
          <ac:spMkLst>
            <pc:docMk/>
            <pc:sldMk cId="2889332299" sldId="258"/>
            <ac:spMk id="29" creationId="{0C1AC0C0-9870-461C-A81C-73F0F2EE8147}"/>
          </ac:spMkLst>
        </pc:spChg>
        <pc:spChg chg="add del mod">
          <ac:chgData name="JAEUK" userId="5f3a18e50d612801" providerId="LiveId" clId="{CB12B813-993A-446E-A642-EA4B0CBF28FC}" dt="2021-01-01T07:27:10.274" v="745" actId="478"/>
          <ac:spMkLst>
            <pc:docMk/>
            <pc:sldMk cId="2889332299" sldId="258"/>
            <ac:spMk id="30" creationId="{7F9CCB68-ADA3-4CFF-B020-3FCEF2E1A899}"/>
          </ac:spMkLst>
        </pc:spChg>
        <pc:spChg chg="add mod">
          <ac:chgData name="JAEUK" userId="5f3a18e50d612801" providerId="LiveId" clId="{CB12B813-993A-446E-A642-EA4B0CBF28FC}" dt="2021-01-01T07:53:38.121" v="1342"/>
          <ac:spMkLst>
            <pc:docMk/>
            <pc:sldMk cId="2889332299" sldId="258"/>
            <ac:spMk id="34" creationId="{25FFA24D-1045-4D03-A26D-D692BDF9097D}"/>
          </ac:spMkLst>
        </pc:spChg>
        <pc:spChg chg="add mod">
          <ac:chgData name="JAEUK" userId="5f3a18e50d612801" providerId="LiveId" clId="{CB12B813-993A-446E-A642-EA4B0CBF28FC}" dt="2021-01-01T07:30:07.969" v="999" actId="1038"/>
          <ac:spMkLst>
            <pc:docMk/>
            <pc:sldMk cId="2889332299" sldId="258"/>
            <ac:spMk id="35" creationId="{3CDC1012-D86B-4A1E-B837-F6464086EBEE}"/>
          </ac:spMkLst>
        </pc:spChg>
        <pc:spChg chg="add mod">
          <ac:chgData name="JAEUK" userId="5f3a18e50d612801" providerId="LiveId" clId="{CB12B813-993A-446E-A642-EA4B0CBF28FC}" dt="2021-01-01T07:30:20.923" v="1013" actId="20577"/>
          <ac:spMkLst>
            <pc:docMk/>
            <pc:sldMk cId="2889332299" sldId="258"/>
            <ac:spMk id="36" creationId="{DAC9C7A7-5F8F-4643-926F-D815D688E782}"/>
          </ac:spMkLst>
        </pc:spChg>
        <pc:spChg chg="add mod">
          <ac:chgData name="JAEUK" userId="5f3a18e50d612801" providerId="LiveId" clId="{CB12B813-993A-446E-A642-EA4B0CBF28FC}" dt="2021-01-01T07:30:39.267" v="1028"/>
          <ac:spMkLst>
            <pc:docMk/>
            <pc:sldMk cId="2889332299" sldId="258"/>
            <ac:spMk id="37" creationId="{AAB3F341-6998-4C0B-8FC9-84B4196FE4CC}"/>
          </ac:spMkLst>
        </pc:spChg>
        <pc:spChg chg="add mod">
          <ac:chgData name="JAEUK" userId="5f3a18e50d612801" providerId="LiveId" clId="{CB12B813-993A-446E-A642-EA4B0CBF28FC}" dt="2021-01-01T07:30:42.917" v="1034"/>
          <ac:spMkLst>
            <pc:docMk/>
            <pc:sldMk cId="2889332299" sldId="258"/>
            <ac:spMk id="38" creationId="{53874419-EADD-4A21-8E19-0583A360D890}"/>
          </ac:spMkLst>
        </pc:spChg>
        <pc:spChg chg="add del mod">
          <ac:chgData name="JAEUK" userId="5f3a18e50d612801" providerId="LiveId" clId="{CB12B813-993A-446E-A642-EA4B0CBF28FC}" dt="2021-01-01T07:46:34.534" v="1222" actId="478"/>
          <ac:spMkLst>
            <pc:docMk/>
            <pc:sldMk cId="2889332299" sldId="258"/>
            <ac:spMk id="39" creationId="{337841AA-CD89-4F4E-89A2-DC3529F169E6}"/>
          </ac:spMkLst>
        </pc:spChg>
        <pc:spChg chg="add del">
          <ac:chgData name="JAEUK" userId="5f3a18e50d612801" providerId="LiveId" clId="{CB12B813-993A-446E-A642-EA4B0CBF28FC}" dt="2021-01-01T07:32:53.877" v="1038" actId="478"/>
          <ac:spMkLst>
            <pc:docMk/>
            <pc:sldMk cId="2889332299" sldId="258"/>
            <ac:spMk id="40" creationId="{C66B3800-4F80-4E69-8EE5-0330960CBE1F}"/>
          </ac:spMkLst>
        </pc:spChg>
        <pc:spChg chg="add del mod">
          <ac:chgData name="JAEUK" userId="5f3a18e50d612801" providerId="LiveId" clId="{CB12B813-993A-446E-A642-EA4B0CBF28FC}" dt="2021-01-01T07:46:33.507" v="1220" actId="478"/>
          <ac:spMkLst>
            <pc:docMk/>
            <pc:sldMk cId="2889332299" sldId="258"/>
            <ac:spMk id="41" creationId="{325DA6BB-8BEB-4D64-B737-1DC88F7D7610}"/>
          </ac:spMkLst>
        </pc:spChg>
        <pc:spChg chg="add del mod">
          <ac:chgData name="JAEUK" userId="5f3a18e50d612801" providerId="LiveId" clId="{CB12B813-993A-446E-A642-EA4B0CBF28FC}" dt="2021-01-01T07:37:01.206" v="1129" actId="478"/>
          <ac:spMkLst>
            <pc:docMk/>
            <pc:sldMk cId="2889332299" sldId="258"/>
            <ac:spMk id="42" creationId="{8C455C58-3113-4970-A4C9-1A7B5E18E4B1}"/>
          </ac:spMkLst>
        </pc:spChg>
        <pc:spChg chg="add del mod">
          <ac:chgData name="JAEUK" userId="5f3a18e50d612801" providerId="LiveId" clId="{CB12B813-993A-446E-A642-EA4B0CBF28FC}" dt="2021-01-01T07:37:02.841" v="1130" actId="478"/>
          <ac:spMkLst>
            <pc:docMk/>
            <pc:sldMk cId="2889332299" sldId="258"/>
            <ac:spMk id="43" creationId="{22E2F608-7EC4-4A0F-B518-9FE9F06ADC77}"/>
          </ac:spMkLst>
        </pc:spChg>
        <pc:spChg chg="add mod">
          <ac:chgData name="JAEUK" userId="5f3a18e50d612801" providerId="LiveId" clId="{CB12B813-993A-446E-A642-EA4B0CBF28FC}" dt="2021-01-01T07:43:21.162" v="1199"/>
          <ac:spMkLst>
            <pc:docMk/>
            <pc:sldMk cId="2889332299" sldId="258"/>
            <ac:spMk id="44" creationId="{71620DE2-BD90-4817-981D-C85EA8557A8B}"/>
          </ac:spMkLst>
        </pc:spChg>
        <pc:spChg chg="add mod">
          <ac:chgData name="JAEUK" userId="5f3a18e50d612801" providerId="LiveId" clId="{CB12B813-993A-446E-A642-EA4B0CBF28FC}" dt="2021-01-01T07:43:21.162" v="1199"/>
          <ac:spMkLst>
            <pc:docMk/>
            <pc:sldMk cId="2889332299" sldId="258"/>
            <ac:spMk id="45" creationId="{F8EB8A30-F97B-4F91-855F-C58283317500}"/>
          </ac:spMkLst>
        </pc:spChg>
        <pc:spChg chg="add mod">
          <ac:chgData name="JAEUK" userId="5f3a18e50d612801" providerId="LiveId" clId="{CB12B813-993A-446E-A642-EA4B0CBF28FC}" dt="2021-01-01T07:43:21.162" v="1199"/>
          <ac:spMkLst>
            <pc:docMk/>
            <pc:sldMk cId="2889332299" sldId="258"/>
            <ac:spMk id="46" creationId="{33468260-59B0-4B8F-86E7-438BC91FC87D}"/>
          </ac:spMkLst>
        </pc:spChg>
        <pc:spChg chg="add mod">
          <ac:chgData name="JAEUK" userId="5f3a18e50d612801" providerId="LiveId" clId="{CB12B813-993A-446E-A642-EA4B0CBF28FC}" dt="2021-01-01T07:43:21.162" v="1199"/>
          <ac:spMkLst>
            <pc:docMk/>
            <pc:sldMk cId="2889332299" sldId="258"/>
            <ac:spMk id="47" creationId="{FD25F55D-55B2-4513-AF2A-6C6BC04049A5}"/>
          </ac:spMkLst>
        </pc:spChg>
        <pc:spChg chg="add mod">
          <ac:chgData name="JAEUK" userId="5f3a18e50d612801" providerId="LiveId" clId="{CB12B813-993A-446E-A642-EA4B0CBF28FC}" dt="2021-01-01T07:43:21.162" v="1199"/>
          <ac:spMkLst>
            <pc:docMk/>
            <pc:sldMk cId="2889332299" sldId="258"/>
            <ac:spMk id="48" creationId="{9BDAF391-C6E1-4D0A-B44D-66302306E88B}"/>
          </ac:spMkLst>
        </pc:spChg>
        <pc:spChg chg="add mod">
          <ac:chgData name="JAEUK" userId="5f3a18e50d612801" providerId="LiveId" clId="{CB12B813-993A-446E-A642-EA4B0CBF28FC}" dt="2021-01-01T07:44:25.174" v="1212"/>
          <ac:spMkLst>
            <pc:docMk/>
            <pc:sldMk cId="2889332299" sldId="258"/>
            <ac:spMk id="50" creationId="{060084DA-1764-4CE1-83AC-ECC419803A28}"/>
          </ac:spMkLst>
        </pc:spChg>
        <pc:spChg chg="add mod">
          <ac:chgData name="JAEUK" userId="5f3a18e50d612801" providerId="LiveId" clId="{CB12B813-993A-446E-A642-EA4B0CBF28FC}" dt="2021-01-01T07:46:54.961" v="1256" actId="20577"/>
          <ac:spMkLst>
            <pc:docMk/>
            <pc:sldMk cId="2889332299" sldId="258"/>
            <ac:spMk id="51" creationId="{C0CE345C-7B5E-4731-9D48-81A8741A59AF}"/>
          </ac:spMkLst>
        </pc:spChg>
        <pc:spChg chg="add mod">
          <ac:chgData name="JAEUK" userId="5f3a18e50d612801" providerId="LiveId" clId="{CB12B813-993A-446E-A642-EA4B0CBF28FC}" dt="2021-01-01T07:46:44.900" v="1224"/>
          <ac:spMkLst>
            <pc:docMk/>
            <pc:sldMk cId="2889332299" sldId="258"/>
            <ac:spMk id="52" creationId="{E305F27E-2DD1-47D7-BFDE-BD7F61FF6FA0}"/>
          </ac:spMkLst>
        </pc:spChg>
        <pc:spChg chg="add mod">
          <ac:chgData name="JAEUK" userId="5f3a18e50d612801" providerId="LiveId" clId="{CB12B813-993A-446E-A642-EA4B0CBF28FC}" dt="2021-01-01T07:46:44.900" v="1224"/>
          <ac:spMkLst>
            <pc:docMk/>
            <pc:sldMk cId="2889332299" sldId="258"/>
            <ac:spMk id="53" creationId="{95F03585-D079-49E3-B572-5AF14EE1133C}"/>
          </ac:spMkLst>
        </pc:spChg>
        <pc:cxnChg chg="add del mod">
          <ac:chgData name="JAEUK" userId="5f3a18e50d612801" providerId="LiveId" clId="{CB12B813-993A-446E-A642-EA4B0CBF28FC}" dt="2021-01-01T07:21:11.395" v="584" actId="478"/>
          <ac:cxnSpMkLst>
            <pc:docMk/>
            <pc:sldMk cId="2889332299" sldId="258"/>
            <ac:cxnSpMk id="8" creationId="{7914855B-E6D0-414F-9674-9B520DA97903}"/>
          </ac:cxnSpMkLst>
        </pc:cxnChg>
        <pc:cxnChg chg="add del mod">
          <ac:chgData name="JAEUK" userId="5f3a18e50d612801" providerId="LiveId" clId="{CB12B813-993A-446E-A642-EA4B0CBF28FC}" dt="2021-01-01T07:20:59.244" v="580" actId="478"/>
          <ac:cxnSpMkLst>
            <pc:docMk/>
            <pc:sldMk cId="2889332299" sldId="258"/>
            <ac:cxnSpMk id="12" creationId="{BEE7C9CF-2CBC-4FC4-B908-C9C4BD059A95}"/>
          </ac:cxnSpMkLst>
        </pc:cxnChg>
        <pc:cxnChg chg="add mod">
          <ac:chgData name="JAEUK" userId="5f3a18e50d612801" providerId="LiveId" clId="{CB12B813-993A-446E-A642-EA4B0CBF28FC}" dt="2021-01-01T07:28:13.112" v="884" actId="14100"/>
          <ac:cxnSpMkLst>
            <pc:docMk/>
            <pc:sldMk cId="2889332299" sldId="258"/>
            <ac:cxnSpMk id="19" creationId="{AFCD9FA5-4954-4254-BDF9-AFC6513C9606}"/>
          </ac:cxnSpMkLst>
        </pc:cxnChg>
        <pc:cxnChg chg="add mod">
          <ac:chgData name="JAEUK" userId="5f3a18e50d612801" providerId="LiveId" clId="{CB12B813-993A-446E-A642-EA4B0CBF28FC}" dt="2021-01-01T07:28:00.719" v="882" actId="1036"/>
          <ac:cxnSpMkLst>
            <pc:docMk/>
            <pc:sldMk cId="2889332299" sldId="258"/>
            <ac:cxnSpMk id="21" creationId="{4B02B243-6D6E-499F-BCEA-9204D5C3C680}"/>
          </ac:cxnSpMkLst>
        </pc:cxnChg>
        <pc:cxnChg chg="add del mod">
          <ac:chgData name="JAEUK" userId="5f3a18e50d612801" providerId="LiveId" clId="{CB12B813-993A-446E-A642-EA4B0CBF28FC}" dt="2021-01-01T07:27:08.928" v="744" actId="478"/>
          <ac:cxnSpMkLst>
            <pc:docMk/>
            <pc:sldMk cId="2889332299" sldId="258"/>
            <ac:cxnSpMk id="23" creationId="{FE37BE60-3961-48AD-819B-EBEFBDFB1A4C}"/>
          </ac:cxnSpMkLst>
        </pc:cxnChg>
        <pc:cxnChg chg="add mod">
          <ac:chgData name="JAEUK" userId="5f3a18e50d612801" providerId="LiveId" clId="{CB12B813-993A-446E-A642-EA4B0CBF28FC}" dt="2021-01-01T07:28:00.719" v="882" actId="1036"/>
          <ac:cxnSpMkLst>
            <pc:docMk/>
            <pc:sldMk cId="2889332299" sldId="258"/>
            <ac:cxnSpMk id="24" creationId="{05C84796-178F-489A-818C-42B7807622AD}"/>
          </ac:cxnSpMkLst>
        </pc:cxnChg>
        <pc:cxnChg chg="add del mod">
          <ac:chgData name="JAEUK" userId="5f3a18e50d612801" providerId="LiveId" clId="{CB12B813-993A-446E-A642-EA4B0CBF28FC}" dt="2021-01-01T07:27:08.303" v="743" actId="478"/>
          <ac:cxnSpMkLst>
            <pc:docMk/>
            <pc:sldMk cId="2889332299" sldId="258"/>
            <ac:cxnSpMk id="25" creationId="{97F24F3C-3B8C-4B3C-8A37-815D1110B119}"/>
          </ac:cxnSpMkLst>
        </pc:cxnChg>
        <pc:cxnChg chg="add mod">
          <ac:chgData name="JAEUK" userId="5f3a18e50d612801" providerId="LiveId" clId="{CB12B813-993A-446E-A642-EA4B0CBF28FC}" dt="2021-01-01T07:28:20.965" v="885" actId="571"/>
          <ac:cxnSpMkLst>
            <pc:docMk/>
            <pc:sldMk cId="2889332299" sldId="258"/>
            <ac:cxnSpMk id="33" creationId="{9BFD99CA-F17B-4095-8D2C-8BF11B555DF6}"/>
          </ac:cxnSpMkLst>
        </pc:cxnChg>
        <pc:cxnChg chg="add mod">
          <ac:chgData name="JAEUK" userId="5f3a18e50d612801" providerId="LiveId" clId="{CB12B813-993A-446E-A642-EA4B0CBF28FC}" dt="2021-01-01T07:44:10.581" v="1202" actId="1076"/>
          <ac:cxnSpMkLst>
            <pc:docMk/>
            <pc:sldMk cId="2889332299" sldId="258"/>
            <ac:cxnSpMk id="49" creationId="{F7493026-733B-49B4-817B-6ECC77F6A274}"/>
          </ac:cxnSpMkLst>
        </pc:cxnChg>
      </pc:sldChg>
      <pc:sldChg chg="addSp delSp modSp new mod">
        <pc:chgData name="JAEUK" userId="5f3a18e50d612801" providerId="LiveId" clId="{CB12B813-993A-446E-A642-EA4B0CBF28FC}" dt="2021-01-01T07:54:24.786" v="1383"/>
        <pc:sldMkLst>
          <pc:docMk/>
          <pc:sldMk cId="1410389392" sldId="259"/>
        </pc:sldMkLst>
        <pc:spChg chg="del">
          <ac:chgData name="JAEUK" userId="5f3a18e50d612801" providerId="LiveId" clId="{CB12B813-993A-446E-A642-EA4B0CBF28FC}" dt="2021-01-01T07:50:59.703" v="1268" actId="478"/>
          <ac:spMkLst>
            <pc:docMk/>
            <pc:sldMk cId="1410389392" sldId="259"/>
            <ac:spMk id="2" creationId="{9CB47334-F106-48D1-812A-463E85BBCB95}"/>
          </ac:spMkLst>
        </pc:spChg>
        <pc:spChg chg="del">
          <ac:chgData name="JAEUK" userId="5f3a18e50d612801" providerId="LiveId" clId="{CB12B813-993A-446E-A642-EA4B0CBF28FC}" dt="2021-01-01T07:51:02.087" v="1269" actId="478"/>
          <ac:spMkLst>
            <pc:docMk/>
            <pc:sldMk cId="1410389392" sldId="259"/>
            <ac:spMk id="3" creationId="{87892346-2C00-464C-B1A6-73E81C2DC472}"/>
          </ac:spMkLst>
        </pc:spChg>
        <pc:spChg chg="add mod">
          <ac:chgData name="JAEUK" userId="5f3a18e50d612801" providerId="LiveId" clId="{CB12B813-993A-446E-A642-EA4B0CBF28FC}" dt="2021-01-01T07:51:09.731" v="1270"/>
          <ac:spMkLst>
            <pc:docMk/>
            <pc:sldMk cId="1410389392" sldId="259"/>
            <ac:spMk id="4" creationId="{FCF46738-5BE7-4E9F-889E-45D1661070DD}"/>
          </ac:spMkLst>
        </pc:spChg>
        <pc:spChg chg="add mod">
          <ac:chgData name="JAEUK" userId="5f3a18e50d612801" providerId="LiveId" clId="{CB12B813-993A-446E-A642-EA4B0CBF28FC}" dt="2021-01-01T07:51:09.731" v="1270"/>
          <ac:spMkLst>
            <pc:docMk/>
            <pc:sldMk cId="1410389392" sldId="259"/>
            <ac:spMk id="5" creationId="{E9B21620-CA4D-4B5B-8CD6-9DBAD04479FA}"/>
          </ac:spMkLst>
        </pc:spChg>
        <pc:spChg chg="add mod">
          <ac:chgData name="JAEUK" userId="5f3a18e50d612801" providerId="LiveId" clId="{CB12B813-993A-446E-A642-EA4B0CBF28FC}" dt="2021-01-01T07:51:57.935" v="1273" actId="207"/>
          <ac:spMkLst>
            <pc:docMk/>
            <pc:sldMk cId="1410389392" sldId="259"/>
            <ac:spMk id="6" creationId="{F8181EDE-35F1-4770-9A14-D41475DE0513}"/>
          </ac:spMkLst>
        </pc:spChg>
        <pc:spChg chg="add mod">
          <ac:chgData name="JAEUK" userId="5f3a18e50d612801" providerId="LiveId" clId="{CB12B813-993A-446E-A642-EA4B0CBF28FC}" dt="2021-01-01T07:52:14.810" v="1288" actId="13822"/>
          <ac:spMkLst>
            <pc:docMk/>
            <pc:sldMk cId="1410389392" sldId="259"/>
            <ac:spMk id="7" creationId="{1A39F362-1E25-4C0E-BA52-65D5EF5786C4}"/>
          </ac:spMkLst>
        </pc:spChg>
        <pc:spChg chg="add mod">
          <ac:chgData name="JAEUK" userId="5f3a18e50d612801" providerId="LiveId" clId="{CB12B813-993A-446E-A642-EA4B0CBF28FC}" dt="2021-01-01T07:54:06.713" v="1366" actId="1036"/>
          <ac:spMkLst>
            <pc:docMk/>
            <pc:sldMk cId="1410389392" sldId="259"/>
            <ac:spMk id="8" creationId="{CB4163CF-6213-4879-9AED-9CBA8D4E5BBB}"/>
          </ac:spMkLst>
        </pc:spChg>
        <pc:spChg chg="add mod">
          <ac:chgData name="JAEUK" userId="5f3a18e50d612801" providerId="LiveId" clId="{CB12B813-993A-446E-A642-EA4B0CBF28FC}" dt="2021-01-01T07:54:11.106" v="1367" actId="14100"/>
          <ac:spMkLst>
            <pc:docMk/>
            <pc:sldMk cId="1410389392" sldId="259"/>
            <ac:spMk id="9" creationId="{479CEAF3-5C7F-4FD1-800C-B2CA2B477EA9}"/>
          </ac:spMkLst>
        </pc:spChg>
        <pc:spChg chg="add mod">
          <ac:chgData name="JAEUK" userId="5f3a18e50d612801" providerId="LiveId" clId="{CB12B813-993A-446E-A642-EA4B0CBF28FC}" dt="2021-01-01T07:54:24.786" v="1383"/>
          <ac:spMkLst>
            <pc:docMk/>
            <pc:sldMk cId="1410389392" sldId="259"/>
            <ac:spMk id="10" creationId="{2868EBD3-4A08-4410-970C-76CB4BA4E69D}"/>
          </ac:spMkLst>
        </pc:spChg>
      </pc:sldChg>
      <pc:sldChg chg="add del">
        <pc:chgData name="JAEUK" userId="5f3a18e50d612801" providerId="LiveId" clId="{CB12B813-993A-446E-A642-EA4B0CBF28FC}" dt="2021-01-01T07:45:44.236" v="1213" actId="47"/>
        <pc:sldMkLst>
          <pc:docMk/>
          <pc:sldMk cId="2354627509" sldId="259"/>
        </pc:sldMkLst>
      </pc:sldChg>
      <pc:sldChg chg="add del">
        <pc:chgData name="JAEUK" userId="5f3a18e50d612801" providerId="LiveId" clId="{CB12B813-993A-446E-A642-EA4B0CBF28FC}" dt="2021-01-01T07:45:45.450" v="1214" actId="47"/>
        <pc:sldMkLst>
          <pc:docMk/>
          <pc:sldMk cId="2714777001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FFE97-3493-4946-83DA-6A8706D59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A7F5D-071E-442B-A034-DBC4DDDD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6BEC3-40C3-4723-ACE8-913FD67C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2CE4-91A7-43A8-BAFE-35763A683E90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9BF71-3F14-47ED-AE20-8064FE48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D4FB9-007E-49AF-A21B-6372C03A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0DA-AB26-4CB7-95BA-906C06FF4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76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673BE-B6AD-4772-B182-7BB10E78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A4029C-DC89-49A8-B74B-951B8ECD3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19794-5BAB-4220-9451-32152239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2CE4-91A7-43A8-BAFE-35763A683E90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FB0E4-A886-46F7-8A6B-1AE6EE72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6791E-EEAD-4827-B10D-20D4A351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0DA-AB26-4CB7-95BA-906C06FF4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3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02F662-72C4-45D7-9F99-821EC22C7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0FA299-06F8-4901-AB3F-5ECE963BA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B2129-F1E5-4951-9D72-2B448BF1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2CE4-91A7-43A8-BAFE-35763A683E90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DCB86-E0C2-44F8-ACA6-9E83CCEB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03493-983C-4CDA-A732-7CAD482B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0DA-AB26-4CB7-95BA-906C06FF4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1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2B6F3-0459-4A16-9000-B5577198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28FD7-B9E2-4B50-8373-914F11AEA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7A3A8-3BF7-4707-ABC8-F2F2716A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2CE4-91A7-43A8-BAFE-35763A683E90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D6E2B-BEE1-4DEB-9917-7E840FFA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D5D70-98D1-443D-8E23-F6565A7A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0DA-AB26-4CB7-95BA-906C06FF4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2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22735-6935-4EA4-AEA0-3320F20F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B967EC-52C5-40A4-AE12-3A9B8A99E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3932C-F575-4FC9-9C67-7CDB440D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2CE4-91A7-43A8-BAFE-35763A683E90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6A5DE-6D17-49E3-8FCD-6A35573C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137DB-BF3F-4177-B875-733DD2BB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0DA-AB26-4CB7-95BA-906C06FF4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6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7A7DF-EFBE-4113-AF64-B6329A6C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D3199-373F-4A9B-BAF9-A1A4D1F78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6E28B5-F90D-475B-AA92-5F1998AB9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46D382-FBDC-4C68-B72D-A8C915D7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2CE4-91A7-43A8-BAFE-35763A683E90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B590CB-4609-4E90-B9C0-4B6AF354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EC926-E206-44B9-8519-975C14C9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0DA-AB26-4CB7-95BA-906C06FF4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05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FA8CB-7A76-4C85-9C42-AD8FF2AD1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0DAD23-6B56-40F0-8101-9A029729C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7AEEA4-8179-4FEF-BBAC-FF0CAEB73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BC21E5-5905-4ABD-8C5D-BA5729CB0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03871F-1B20-41C6-8EC6-F63FC1D52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6B36D3-984E-451B-BCCE-C8DC592D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2CE4-91A7-43A8-BAFE-35763A683E90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A6821-EE59-4606-906F-E2604B20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B8A581-2880-4602-A04D-78E922E7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0DA-AB26-4CB7-95BA-906C06FF4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51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9E63E-FEEF-4ABA-BBAA-14B6B09B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4D8AC1-4A40-4040-900A-B68D4BC0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2CE4-91A7-43A8-BAFE-35763A683E90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74C572-9B5C-461C-8162-483E1A38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8BB5C7-3637-4A8A-A96B-573CD26F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0DA-AB26-4CB7-95BA-906C06FF4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4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970096-BF57-4C70-87FF-71C30402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2CE4-91A7-43A8-BAFE-35763A683E90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22906D-8E28-4B27-871F-F9394746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6B5664-4722-4A27-9DAC-9A6BE0BC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0DA-AB26-4CB7-95BA-906C06FF4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1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2BCDF-D291-43AB-9E93-8B2B2DEA6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B17BA-A7C9-4801-9C2F-F02DA1A10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CC3B03-C97B-4D4F-A653-1E51F6224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1A509-720C-4A29-9485-D6678ABE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2CE4-91A7-43A8-BAFE-35763A683E90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D6A15-E6E4-47BE-8534-657DE6D6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11E76-7A16-4682-BFDF-A1029D01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0DA-AB26-4CB7-95BA-906C06FF4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9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92F79-FD09-4433-9696-4734EF675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A4628B-E19B-47B4-8502-89DCE8E47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EB437-53D8-44E7-B1F3-8D57C0B63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1D182-1E8D-48D8-8EC9-2DCF287E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2CE4-91A7-43A8-BAFE-35763A683E90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8924BC-67CB-4F19-8222-7550308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AB48D3-16CD-4322-8512-4323CADA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0DA-AB26-4CB7-95BA-906C06FF4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7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151E94-E38C-4077-A98E-5571E949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6E7D7E-B5F7-4A79-9B31-D9B171FA4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A2150-7F2C-4516-A100-1528B6067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2CE4-91A7-43A8-BAFE-35763A683E90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EE367-9635-492C-AE8D-CC9F5B43D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78DD8-BBBE-4168-B5EC-92978D565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230DA-AB26-4CB7-95BA-906C06FF4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4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4E3816-43A6-46B0-857D-4FE368DD9018}"/>
              </a:ext>
            </a:extLst>
          </p:cNvPr>
          <p:cNvSpPr/>
          <p:nvPr/>
        </p:nvSpPr>
        <p:spPr>
          <a:xfrm>
            <a:off x="2041863" y="665826"/>
            <a:ext cx="8602463" cy="53487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3674FB-597B-46B3-AB1C-ED092485E11F}"/>
              </a:ext>
            </a:extLst>
          </p:cNvPr>
          <p:cNvSpPr/>
          <p:nvPr/>
        </p:nvSpPr>
        <p:spPr>
          <a:xfrm>
            <a:off x="4305669" y="1020926"/>
            <a:ext cx="4074851" cy="692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2021 - 01 - 06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85B19E-B4CD-451A-9198-5880F6C2F7BC}"/>
              </a:ext>
            </a:extLst>
          </p:cNvPr>
          <p:cNvSpPr/>
          <p:nvPr/>
        </p:nvSpPr>
        <p:spPr>
          <a:xfrm>
            <a:off x="2735801" y="2263806"/>
            <a:ext cx="7288567" cy="3338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A5D9FA-24A3-48DD-9962-463E7F7A681B}"/>
              </a:ext>
            </a:extLst>
          </p:cNvPr>
          <p:cNvCxnSpPr/>
          <p:nvPr/>
        </p:nvCxnSpPr>
        <p:spPr>
          <a:xfrm>
            <a:off x="8877669" y="2263806"/>
            <a:ext cx="0" cy="3338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D54D4C2-EBF6-4A54-B293-775DA8117E97}"/>
              </a:ext>
            </a:extLst>
          </p:cNvPr>
          <p:cNvCxnSpPr/>
          <p:nvPr/>
        </p:nvCxnSpPr>
        <p:spPr>
          <a:xfrm>
            <a:off x="2725445" y="2778710"/>
            <a:ext cx="7288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001981-730C-4694-A5EA-CF8CC37C95D3}"/>
              </a:ext>
            </a:extLst>
          </p:cNvPr>
          <p:cNvSpPr txBox="1"/>
          <p:nvPr/>
        </p:nvSpPr>
        <p:spPr>
          <a:xfrm>
            <a:off x="2725445" y="2329476"/>
            <a:ext cx="66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0C410-CB8E-4C79-8EA4-364F562AE2C2}"/>
              </a:ext>
            </a:extLst>
          </p:cNvPr>
          <p:cNvSpPr txBox="1"/>
          <p:nvPr/>
        </p:nvSpPr>
        <p:spPr>
          <a:xfrm>
            <a:off x="8877669" y="2352583"/>
            <a:ext cx="113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완료여부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1D8F68A-22B1-4ECF-ACFA-CB46C645E0A1}"/>
              </a:ext>
            </a:extLst>
          </p:cNvPr>
          <p:cNvCxnSpPr/>
          <p:nvPr/>
        </p:nvCxnSpPr>
        <p:spPr>
          <a:xfrm>
            <a:off x="2725445" y="3329128"/>
            <a:ext cx="7288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21E8BFE-D7AB-42CF-AC6F-BFB33B4D79B6}"/>
              </a:ext>
            </a:extLst>
          </p:cNvPr>
          <p:cNvCxnSpPr/>
          <p:nvPr/>
        </p:nvCxnSpPr>
        <p:spPr>
          <a:xfrm>
            <a:off x="2735801" y="3907656"/>
            <a:ext cx="7288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C41E938-3BAF-41E3-B7C1-57CCFB2000B2}"/>
              </a:ext>
            </a:extLst>
          </p:cNvPr>
          <p:cNvCxnSpPr/>
          <p:nvPr/>
        </p:nvCxnSpPr>
        <p:spPr>
          <a:xfrm>
            <a:off x="2725445" y="4449194"/>
            <a:ext cx="7288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4AF7D16-B33B-4395-AD2F-5D858331A7F2}"/>
              </a:ext>
            </a:extLst>
          </p:cNvPr>
          <p:cNvCxnSpPr/>
          <p:nvPr/>
        </p:nvCxnSpPr>
        <p:spPr>
          <a:xfrm>
            <a:off x="2735801" y="5008487"/>
            <a:ext cx="7288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7FA9FF6-4C6A-4160-AD6B-C145A2C2F9C5}"/>
              </a:ext>
            </a:extLst>
          </p:cNvPr>
          <p:cNvSpPr txBox="1"/>
          <p:nvPr/>
        </p:nvSpPr>
        <p:spPr>
          <a:xfrm>
            <a:off x="2735810" y="2869087"/>
            <a:ext cx="61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이것을 하는 것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1F69CD-44F7-41CB-9A9B-AC7E410B7DF0}"/>
              </a:ext>
            </a:extLst>
          </p:cNvPr>
          <p:cNvSpPr txBox="1"/>
          <p:nvPr/>
        </p:nvSpPr>
        <p:spPr>
          <a:xfrm>
            <a:off x="2715104" y="3452222"/>
            <a:ext cx="61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저것을 하는 것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87AE43-837A-4FDA-9FCD-0652F8F55129}"/>
              </a:ext>
            </a:extLst>
          </p:cNvPr>
          <p:cNvSpPr txBox="1"/>
          <p:nvPr/>
        </p:nvSpPr>
        <p:spPr>
          <a:xfrm>
            <a:off x="2735810" y="4037865"/>
            <a:ext cx="61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그것을 하는 것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DD6E39-4D7E-4E61-9C81-1B4062EF587A}"/>
              </a:ext>
            </a:extLst>
          </p:cNvPr>
          <p:cNvSpPr txBox="1"/>
          <p:nvPr/>
        </p:nvSpPr>
        <p:spPr>
          <a:xfrm>
            <a:off x="8877669" y="2885242"/>
            <a:ext cx="114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완료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5A6B7ED-3B75-4964-863B-F317E1070A50}"/>
              </a:ext>
            </a:extLst>
          </p:cNvPr>
          <p:cNvSpPr/>
          <p:nvPr/>
        </p:nvSpPr>
        <p:spPr>
          <a:xfrm>
            <a:off x="8984202" y="3429000"/>
            <a:ext cx="932133" cy="38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미완료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84491CF-649F-4D39-8133-51DDF8B13E3F}"/>
              </a:ext>
            </a:extLst>
          </p:cNvPr>
          <p:cNvSpPr/>
          <p:nvPr/>
        </p:nvSpPr>
        <p:spPr>
          <a:xfrm>
            <a:off x="8979766" y="4008262"/>
            <a:ext cx="932133" cy="38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미완료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8585B5-456F-4607-8AF4-389A74882680}"/>
              </a:ext>
            </a:extLst>
          </p:cNvPr>
          <p:cNvSpPr/>
          <p:nvPr/>
        </p:nvSpPr>
        <p:spPr>
          <a:xfrm>
            <a:off x="772357" y="665826"/>
            <a:ext cx="1260628" cy="5348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6A7F1E1-A486-44D2-947B-D52FFF6F3F81}"/>
              </a:ext>
            </a:extLst>
          </p:cNvPr>
          <p:cNvSpPr/>
          <p:nvPr/>
        </p:nvSpPr>
        <p:spPr>
          <a:xfrm>
            <a:off x="887767" y="843414"/>
            <a:ext cx="1038687" cy="47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일간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4590BD1-1705-4F90-9021-8D198FD4D4C5}"/>
              </a:ext>
            </a:extLst>
          </p:cNvPr>
          <p:cNvSpPr/>
          <p:nvPr/>
        </p:nvSpPr>
        <p:spPr>
          <a:xfrm>
            <a:off x="883327" y="1473704"/>
            <a:ext cx="1038687" cy="47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주간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92D5521-3C55-4D80-924C-A3E08237A140}"/>
              </a:ext>
            </a:extLst>
          </p:cNvPr>
          <p:cNvSpPr/>
          <p:nvPr/>
        </p:nvSpPr>
        <p:spPr>
          <a:xfrm>
            <a:off x="883326" y="2089796"/>
            <a:ext cx="1038687" cy="47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목표관리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986D51F-43C3-43E8-B36B-00424E2AF28A}"/>
              </a:ext>
            </a:extLst>
          </p:cNvPr>
          <p:cNvSpPr/>
          <p:nvPr/>
        </p:nvSpPr>
        <p:spPr>
          <a:xfrm>
            <a:off x="883325" y="2705888"/>
            <a:ext cx="1038687" cy="47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목표추가</a:t>
            </a:r>
          </a:p>
        </p:txBody>
      </p:sp>
      <p:sp>
        <p:nvSpPr>
          <p:cNvPr id="31" name="화살표: 왼쪽 30">
            <a:extLst>
              <a:ext uri="{FF2B5EF4-FFF2-40B4-BE49-F238E27FC236}">
                <a16:creationId xmlns:a16="http://schemas.microsoft.com/office/drawing/2014/main" id="{27775AF9-4BBA-4A34-9DF7-94DC8C4E9FB8}"/>
              </a:ext>
            </a:extLst>
          </p:cNvPr>
          <p:cNvSpPr/>
          <p:nvPr/>
        </p:nvSpPr>
        <p:spPr>
          <a:xfrm>
            <a:off x="3653160" y="1111191"/>
            <a:ext cx="541538" cy="4380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45AB0154-62B9-4932-90D9-80261DEF1FAF}"/>
              </a:ext>
            </a:extLst>
          </p:cNvPr>
          <p:cNvSpPr/>
          <p:nvPr/>
        </p:nvSpPr>
        <p:spPr>
          <a:xfrm>
            <a:off x="8487051" y="1136259"/>
            <a:ext cx="550416" cy="387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1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D0526C-C1F5-4F3F-941C-444C5EDA0ECB}"/>
              </a:ext>
            </a:extLst>
          </p:cNvPr>
          <p:cNvSpPr/>
          <p:nvPr/>
        </p:nvSpPr>
        <p:spPr>
          <a:xfrm>
            <a:off x="2044825" y="662694"/>
            <a:ext cx="8602463" cy="53487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ED6F77-F936-43D4-8F29-DB4E6CEC15AF}"/>
              </a:ext>
            </a:extLst>
          </p:cNvPr>
          <p:cNvSpPr/>
          <p:nvPr/>
        </p:nvSpPr>
        <p:spPr>
          <a:xfrm>
            <a:off x="4305669" y="1020926"/>
            <a:ext cx="4074851" cy="692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2021 – 01 – 04 ~ 2021 – 01 – 10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1E3DA3-CEB2-4816-A7E2-61012020B8E4}"/>
              </a:ext>
            </a:extLst>
          </p:cNvPr>
          <p:cNvSpPr/>
          <p:nvPr/>
        </p:nvSpPr>
        <p:spPr>
          <a:xfrm>
            <a:off x="2774289" y="2263806"/>
            <a:ext cx="7288567" cy="3400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DF21509-E86B-47E0-BA09-6572A9844088}"/>
              </a:ext>
            </a:extLst>
          </p:cNvPr>
          <p:cNvCxnSpPr>
            <a:cxnSpLocks/>
          </p:cNvCxnSpPr>
          <p:nvPr/>
        </p:nvCxnSpPr>
        <p:spPr>
          <a:xfrm>
            <a:off x="3728623" y="2263806"/>
            <a:ext cx="0" cy="3400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BF62202-42C5-4AC2-AF30-BC53045AFED9}"/>
              </a:ext>
            </a:extLst>
          </p:cNvPr>
          <p:cNvCxnSpPr>
            <a:cxnSpLocks/>
          </p:cNvCxnSpPr>
          <p:nvPr/>
        </p:nvCxnSpPr>
        <p:spPr>
          <a:xfrm>
            <a:off x="4751035" y="2263806"/>
            <a:ext cx="26623" cy="3400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09FD9EA-7F26-469C-8561-E186A68B58DE}"/>
              </a:ext>
            </a:extLst>
          </p:cNvPr>
          <p:cNvCxnSpPr>
            <a:cxnSpLocks/>
          </p:cNvCxnSpPr>
          <p:nvPr/>
        </p:nvCxnSpPr>
        <p:spPr>
          <a:xfrm>
            <a:off x="5826710" y="2263806"/>
            <a:ext cx="0" cy="3400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B120398-086D-428C-8A74-2010D1859C68}"/>
              </a:ext>
            </a:extLst>
          </p:cNvPr>
          <p:cNvCxnSpPr>
            <a:cxnSpLocks/>
          </p:cNvCxnSpPr>
          <p:nvPr/>
        </p:nvCxnSpPr>
        <p:spPr>
          <a:xfrm>
            <a:off x="6902388" y="2263806"/>
            <a:ext cx="0" cy="3400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1BB1EBD-F7EE-4176-9789-0B511F6277C3}"/>
              </a:ext>
            </a:extLst>
          </p:cNvPr>
          <p:cNvCxnSpPr>
            <a:cxnSpLocks/>
          </p:cNvCxnSpPr>
          <p:nvPr/>
        </p:nvCxnSpPr>
        <p:spPr>
          <a:xfrm>
            <a:off x="7995821" y="2263806"/>
            <a:ext cx="0" cy="3400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D02E690-55C0-4F3B-8B34-D614D995D778}"/>
              </a:ext>
            </a:extLst>
          </p:cNvPr>
          <p:cNvCxnSpPr>
            <a:cxnSpLocks/>
          </p:cNvCxnSpPr>
          <p:nvPr/>
        </p:nvCxnSpPr>
        <p:spPr>
          <a:xfrm>
            <a:off x="9062621" y="2263806"/>
            <a:ext cx="0" cy="3400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3BAB52B-6208-422A-B31E-B5BAE341E084}"/>
              </a:ext>
            </a:extLst>
          </p:cNvPr>
          <p:cNvCxnSpPr>
            <a:cxnSpLocks/>
          </p:cNvCxnSpPr>
          <p:nvPr/>
        </p:nvCxnSpPr>
        <p:spPr>
          <a:xfrm>
            <a:off x="2774289" y="2760955"/>
            <a:ext cx="7288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FA4C77E-9E05-4694-87A5-7EEA2D9938E6}"/>
              </a:ext>
            </a:extLst>
          </p:cNvPr>
          <p:cNvSpPr txBox="1"/>
          <p:nvPr/>
        </p:nvSpPr>
        <p:spPr>
          <a:xfrm>
            <a:off x="2735800" y="2325952"/>
            <a:ext cx="93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5D97E8-DF3A-4895-8C53-4131BD7940BA}"/>
              </a:ext>
            </a:extLst>
          </p:cNvPr>
          <p:cNvSpPr txBox="1"/>
          <p:nvPr/>
        </p:nvSpPr>
        <p:spPr>
          <a:xfrm>
            <a:off x="3693105" y="2325952"/>
            <a:ext cx="93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6D38E5-2F26-4998-91E1-E61EBE984BAA}"/>
              </a:ext>
            </a:extLst>
          </p:cNvPr>
          <p:cNvSpPr txBox="1"/>
          <p:nvPr/>
        </p:nvSpPr>
        <p:spPr>
          <a:xfrm>
            <a:off x="4777658" y="2329475"/>
            <a:ext cx="93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18410C-EB04-43E4-9809-8F74F6C39E4A}"/>
              </a:ext>
            </a:extLst>
          </p:cNvPr>
          <p:cNvSpPr txBox="1"/>
          <p:nvPr/>
        </p:nvSpPr>
        <p:spPr>
          <a:xfrm>
            <a:off x="5862211" y="2325952"/>
            <a:ext cx="93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037F69-3FC4-46BB-9EDB-EBFE19B99FDE}"/>
              </a:ext>
            </a:extLst>
          </p:cNvPr>
          <p:cNvSpPr txBox="1"/>
          <p:nvPr/>
        </p:nvSpPr>
        <p:spPr>
          <a:xfrm>
            <a:off x="6983770" y="2333914"/>
            <a:ext cx="93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5D3426-2D7F-4A6B-889A-4E59612EAD74}"/>
              </a:ext>
            </a:extLst>
          </p:cNvPr>
          <p:cNvSpPr txBox="1"/>
          <p:nvPr/>
        </p:nvSpPr>
        <p:spPr>
          <a:xfrm>
            <a:off x="8035771" y="2333914"/>
            <a:ext cx="93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2EE08C-9856-4986-BFBB-4653BA0070AF}"/>
              </a:ext>
            </a:extLst>
          </p:cNvPr>
          <p:cNvSpPr txBox="1"/>
          <p:nvPr/>
        </p:nvSpPr>
        <p:spPr>
          <a:xfrm>
            <a:off x="9062620" y="2333914"/>
            <a:ext cx="93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3EDBDB-592A-44D1-B95B-68885C6D5CDE}"/>
              </a:ext>
            </a:extLst>
          </p:cNvPr>
          <p:cNvSpPr txBox="1"/>
          <p:nvPr/>
        </p:nvSpPr>
        <p:spPr>
          <a:xfrm>
            <a:off x="2861581" y="2845302"/>
            <a:ext cx="93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B2808E-1F77-452A-B4A3-EE5AEABA92DA}"/>
              </a:ext>
            </a:extLst>
          </p:cNvPr>
          <p:cNvSpPr txBox="1"/>
          <p:nvPr/>
        </p:nvSpPr>
        <p:spPr>
          <a:xfrm>
            <a:off x="2860108" y="3275865"/>
            <a:ext cx="93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993712-4AFE-4E25-AA93-8EECE2A37CB6}"/>
              </a:ext>
            </a:extLst>
          </p:cNvPr>
          <p:cNvSpPr txBox="1"/>
          <p:nvPr/>
        </p:nvSpPr>
        <p:spPr>
          <a:xfrm>
            <a:off x="2861582" y="3728630"/>
            <a:ext cx="93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80BCFF-2A13-4847-A2E3-1FA06814F858}"/>
              </a:ext>
            </a:extLst>
          </p:cNvPr>
          <p:cNvSpPr txBox="1"/>
          <p:nvPr/>
        </p:nvSpPr>
        <p:spPr>
          <a:xfrm>
            <a:off x="3811477" y="2847060"/>
            <a:ext cx="93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5A7830-B6D3-40A7-824A-1224B3574387}"/>
              </a:ext>
            </a:extLst>
          </p:cNvPr>
          <p:cNvSpPr txBox="1"/>
          <p:nvPr/>
        </p:nvSpPr>
        <p:spPr>
          <a:xfrm>
            <a:off x="3810004" y="3277623"/>
            <a:ext cx="93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목표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9F2421-10B1-4413-9B85-ECD19906CEAB}"/>
              </a:ext>
            </a:extLst>
          </p:cNvPr>
          <p:cNvSpPr txBox="1"/>
          <p:nvPr/>
        </p:nvSpPr>
        <p:spPr>
          <a:xfrm>
            <a:off x="3814446" y="3710874"/>
            <a:ext cx="93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30F877-9CF3-44D2-909F-8D033109D4E9}"/>
              </a:ext>
            </a:extLst>
          </p:cNvPr>
          <p:cNvSpPr txBox="1"/>
          <p:nvPr/>
        </p:nvSpPr>
        <p:spPr>
          <a:xfrm>
            <a:off x="4845735" y="2851497"/>
            <a:ext cx="93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EB6A2D-7509-4938-A2B1-9BF278826A70}"/>
              </a:ext>
            </a:extLst>
          </p:cNvPr>
          <p:cNvSpPr txBox="1"/>
          <p:nvPr/>
        </p:nvSpPr>
        <p:spPr>
          <a:xfrm>
            <a:off x="4826506" y="3282060"/>
            <a:ext cx="93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목표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B70D25-0EDE-4C0F-AA7C-E03D2A8A6C85}"/>
              </a:ext>
            </a:extLst>
          </p:cNvPr>
          <p:cNvSpPr txBox="1"/>
          <p:nvPr/>
        </p:nvSpPr>
        <p:spPr>
          <a:xfrm>
            <a:off x="4830948" y="3715311"/>
            <a:ext cx="93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8ABC6C-22CC-4FAC-B3AD-C445FF77CA18}"/>
              </a:ext>
            </a:extLst>
          </p:cNvPr>
          <p:cNvSpPr txBox="1"/>
          <p:nvPr/>
        </p:nvSpPr>
        <p:spPr>
          <a:xfrm>
            <a:off x="5944341" y="2851497"/>
            <a:ext cx="93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목표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11394F-B471-46B2-AE9D-C73B8D1B0B3C}"/>
              </a:ext>
            </a:extLst>
          </p:cNvPr>
          <p:cNvSpPr txBox="1"/>
          <p:nvPr/>
        </p:nvSpPr>
        <p:spPr>
          <a:xfrm>
            <a:off x="5925112" y="3282060"/>
            <a:ext cx="93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목표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EFE7E-8211-4C7E-9FB4-F48548702533}"/>
              </a:ext>
            </a:extLst>
          </p:cNvPr>
          <p:cNvSpPr txBox="1"/>
          <p:nvPr/>
        </p:nvSpPr>
        <p:spPr>
          <a:xfrm>
            <a:off x="5929554" y="3715311"/>
            <a:ext cx="93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목표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810E2B-54FD-4AA4-A6AC-FB114E8BC632}"/>
              </a:ext>
            </a:extLst>
          </p:cNvPr>
          <p:cNvSpPr txBox="1"/>
          <p:nvPr/>
        </p:nvSpPr>
        <p:spPr>
          <a:xfrm>
            <a:off x="6991911" y="2869249"/>
            <a:ext cx="93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목표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55C60D-067D-466C-8E8F-6581BB5CF761}"/>
              </a:ext>
            </a:extLst>
          </p:cNvPr>
          <p:cNvSpPr txBox="1"/>
          <p:nvPr/>
        </p:nvSpPr>
        <p:spPr>
          <a:xfrm>
            <a:off x="6972682" y="3299812"/>
            <a:ext cx="93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목표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972CC8-8E13-4374-A249-C0F0F2855848}"/>
              </a:ext>
            </a:extLst>
          </p:cNvPr>
          <p:cNvSpPr txBox="1"/>
          <p:nvPr/>
        </p:nvSpPr>
        <p:spPr>
          <a:xfrm>
            <a:off x="6977124" y="3733063"/>
            <a:ext cx="93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목표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35FBE5-6101-4857-8FB5-3300E30D053C}"/>
              </a:ext>
            </a:extLst>
          </p:cNvPr>
          <p:cNvSpPr txBox="1"/>
          <p:nvPr/>
        </p:nvSpPr>
        <p:spPr>
          <a:xfrm>
            <a:off x="8083851" y="2869249"/>
            <a:ext cx="93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목표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A9B575-86CB-40E8-B210-BAFEB57A309A}"/>
              </a:ext>
            </a:extLst>
          </p:cNvPr>
          <p:cNvSpPr txBox="1"/>
          <p:nvPr/>
        </p:nvSpPr>
        <p:spPr>
          <a:xfrm>
            <a:off x="8064622" y="3299812"/>
            <a:ext cx="93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목표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30C57E-B6E4-4C66-A455-4F842ED7EB86}"/>
              </a:ext>
            </a:extLst>
          </p:cNvPr>
          <p:cNvSpPr txBox="1"/>
          <p:nvPr/>
        </p:nvSpPr>
        <p:spPr>
          <a:xfrm>
            <a:off x="8069064" y="3733063"/>
            <a:ext cx="93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목표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EF1D98-6E78-4E64-8492-F16861C79A48}"/>
              </a:ext>
            </a:extLst>
          </p:cNvPr>
          <p:cNvSpPr txBox="1"/>
          <p:nvPr/>
        </p:nvSpPr>
        <p:spPr>
          <a:xfrm>
            <a:off x="9114398" y="2888773"/>
            <a:ext cx="93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목표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20CE4D-B9C6-4656-845D-4C50CB28E70B}"/>
              </a:ext>
            </a:extLst>
          </p:cNvPr>
          <p:cNvSpPr txBox="1"/>
          <p:nvPr/>
        </p:nvSpPr>
        <p:spPr>
          <a:xfrm>
            <a:off x="9095169" y="3319336"/>
            <a:ext cx="93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목표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D0D858-E8F6-4380-AD1A-25544E2A7160}"/>
              </a:ext>
            </a:extLst>
          </p:cNvPr>
          <p:cNvSpPr txBox="1"/>
          <p:nvPr/>
        </p:nvSpPr>
        <p:spPr>
          <a:xfrm>
            <a:off x="9099611" y="3752587"/>
            <a:ext cx="93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목표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5B30644-812A-4D58-B89F-30F2D3B9C480}"/>
              </a:ext>
            </a:extLst>
          </p:cNvPr>
          <p:cNvSpPr/>
          <p:nvPr/>
        </p:nvSpPr>
        <p:spPr>
          <a:xfrm>
            <a:off x="772357" y="665826"/>
            <a:ext cx="1260628" cy="5348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B59189B-1BBF-4C4D-B5A9-9A2EC25AE0DA}"/>
              </a:ext>
            </a:extLst>
          </p:cNvPr>
          <p:cNvSpPr/>
          <p:nvPr/>
        </p:nvSpPr>
        <p:spPr>
          <a:xfrm>
            <a:off x="887767" y="843414"/>
            <a:ext cx="1038687" cy="47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일간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07DED2-218A-4042-A4A4-F3F8F5ED9D7E}"/>
              </a:ext>
            </a:extLst>
          </p:cNvPr>
          <p:cNvSpPr/>
          <p:nvPr/>
        </p:nvSpPr>
        <p:spPr>
          <a:xfrm>
            <a:off x="883327" y="1473704"/>
            <a:ext cx="1038687" cy="47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주간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703C25C-8F41-4A6D-B0B5-5280062E785A}"/>
              </a:ext>
            </a:extLst>
          </p:cNvPr>
          <p:cNvSpPr/>
          <p:nvPr/>
        </p:nvSpPr>
        <p:spPr>
          <a:xfrm>
            <a:off x="883326" y="2089796"/>
            <a:ext cx="1038687" cy="47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목표관리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EF5DC8-37F9-48C6-900B-98E9FA272AFC}"/>
              </a:ext>
            </a:extLst>
          </p:cNvPr>
          <p:cNvSpPr/>
          <p:nvPr/>
        </p:nvSpPr>
        <p:spPr>
          <a:xfrm>
            <a:off x="883325" y="2705888"/>
            <a:ext cx="1038687" cy="47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목표추가</a:t>
            </a:r>
          </a:p>
        </p:txBody>
      </p:sp>
      <p:sp>
        <p:nvSpPr>
          <p:cNvPr id="51" name="화살표: 왼쪽 50">
            <a:extLst>
              <a:ext uri="{FF2B5EF4-FFF2-40B4-BE49-F238E27FC236}">
                <a16:creationId xmlns:a16="http://schemas.microsoft.com/office/drawing/2014/main" id="{E1FB30BE-C364-4147-AB46-82DEC86B2AB7}"/>
              </a:ext>
            </a:extLst>
          </p:cNvPr>
          <p:cNvSpPr/>
          <p:nvPr/>
        </p:nvSpPr>
        <p:spPr>
          <a:xfrm>
            <a:off x="3653160" y="1111191"/>
            <a:ext cx="541538" cy="4380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38C66B2C-F9F0-4790-B823-959A50D12D30}"/>
              </a:ext>
            </a:extLst>
          </p:cNvPr>
          <p:cNvSpPr/>
          <p:nvPr/>
        </p:nvSpPr>
        <p:spPr>
          <a:xfrm>
            <a:off x="8487051" y="1136259"/>
            <a:ext cx="550416" cy="387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1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906F1E-1F66-4939-938C-8B300E131CD8}"/>
              </a:ext>
            </a:extLst>
          </p:cNvPr>
          <p:cNvSpPr/>
          <p:nvPr/>
        </p:nvSpPr>
        <p:spPr>
          <a:xfrm>
            <a:off x="2041862" y="662694"/>
            <a:ext cx="8602463" cy="53487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8CB556-B4FE-45B4-9441-5F91A356EE52}"/>
              </a:ext>
            </a:extLst>
          </p:cNvPr>
          <p:cNvSpPr/>
          <p:nvPr/>
        </p:nvSpPr>
        <p:spPr>
          <a:xfrm>
            <a:off x="2623363" y="2219417"/>
            <a:ext cx="4824995" cy="3495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8E6534E-71ED-485D-A5A7-B470258F6498}"/>
              </a:ext>
            </a:extLst>
          </p:cNvPr>
          <p:cNvSpPr/>
          <p:nvPr/>
        </p:nvSpPr>
        <p:spPr>
          <a:xfrm>
            <a:off x="7759083" y="2370338"/>
            <a:ext cx="2530136" cy="2317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부분 원형 13">
            <a:extLst>
              <a:ext uri="{FF2B5EF4-FFF2-40B4-BE49-F238E27FC236}">
                <a16:creationId xmlns:a16="http://schemas.microsoft.com/office/drawing/2014/main" id="{53BB43D7-A8BF-47DC-904D-1E1AA0F6FD61}"/>
              </a:ext>
            </a:extLst>
          </p:cNvPr>
          <p:cNvSpPr/>
          <p:nvPr/>
        </p:nvSpPr>
        <p:spPr>
          <a:xfrm flipH="1">
            <a:off x="7759084" y="2388100"/>
            <a:ext cx="2530135" cy="2317072"/>
          </a:xfrm>
          <a:prstGeom prst="pie">
            <a:avLst>
              <a:gd name="adj1" fmla="val 0"/>
              <a:gd name="adj2" fmla="val 161740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E318E-C74D-4437-89B5-7C0314A2D406}"/>
              </a:ext>
            </a:extLst>
          </p:cNvPr>
          <p:cNvSpPr/>
          <p:nvPr/>
        </p:nvSpPr>
        <p:spPr>
          <a:xfrm>
            <a:off x="8562513" y="3040602"/>
            <a:ext cx="914400" cy="8611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7FC54-9C98-4903-BC98-395E243A1163}"/>
              </a:ext>
            </a:extLst>
          </p:cNvPr>
          <p:cNvSpPr txBox="1"/>
          <p:nvPr/>
        </p:nvSpPr>
        <p:spPr>
          <a:xfrm>
            <a:off x="8562513" y="4070412"/>
            <a:ext cx="98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E78E26-A24B-4CF8-804C-8E1D02D9C5A9}"/>
              </a:ext>
            </a:extLst>
          </p:cNvPr>
          <p:cNvSpPr txBox="1"/>
          <p:nvPr/>
        </p:nvSpPr>
        <p:spPr>
          <a:xfrm>
            <a:off x="7943296" y="2766248"/>
            <a:ext cx="98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미완료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2FBDAF-79DC-4FD4-8629-3E0682CC7FBD}"/>
              </a:ext>
            </a:extLst>
          </p:cNvPr>
          <p:cNvSpPr/>
          <p:nvPr/>
        </p:nvSpPr>
        <p:spPr>
          <a:xfrm>
            <a:off x="7759083" y="5024761"/>
            <a:ext cx="2530135" cy="639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달성률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FCD9FA5-4954-4254-BDF9-AFC6513C9606}"/>
              </a:ext>
            </a:extLst>
          </p:cNvPr>
          <p:cNvCxnSpPr>
            <a:cxnSpLocks/>
          </p:cNvCxnSpPr>
          <p:nvPr/>
        </p:nvCxnSpPr>
        <p:spPr>
          <a:xfrm>
            <a:off x="3906171" y="2219417"/>
            <a:ext cx="0" cy="2805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B02B243-6D6E-499F-BCEA-9204D5C3C680}"/>
              </a:ext>
            </a:extLst>
          </p:cNvPr>
          <p:cNvCxnSpPr>
            <a:cxnSpLocks/>
          </p:cNvCxnSpPr>
          <p:nvPr/>
        </p:nvCxnSpPr>
        <p:spPr>
          <a:xfrm>
            <a:off x="2623363" y="3597216"/>
            <a:ext cx="48249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5C84796-178F-489A-818C-42B7807622AD}"/>
              </a:ext>
            </a:extLst>
          </p:cNvPr>
          <p:cNvCxnSpPr>
            <a:cxnSpLocks/>
          </p:cNvCxnSpPr>
          <p:nvPr/>
        </p:nvCxnSpPr>
        <p:spPr>
          <a:xfrm>
            <a:off x="2623363" y="4296791"/>
            <a:ext cx="48249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4E47D62-60AC-48AB-98A3-7CE42F74A7BD}"/>
              </a:ext>
            </a:extLst>
          </p:cNvPr>
          <p:cNvSpPr txBox="1"/>
          <p:nvPr/>
        </p:nvSpPr>
        <p:spPr>
          <a:xfrm>
            <a:off x="2623363" y="3080836"/>
            <a:ext cx="128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등록일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EA042C-9338-474E-AC36-9578A8415C8B}"/>
              </a:ext>
            </a:extLst>
          </p:cNvPr>
          <p:cNvSpPr txBox="1"/>
          <p:nvPr/>
        </p:nvSpPr>
        <p:spPr>
          <a:xfrm>
            <a:off x="2623363" y="3791790"/>
            <a:ext cx="128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A38E3D-AE72-4D0D-899C-96EF8D2B5CBE}"/>
              </a:ext>
            </a:extLst>
          </p:cNvPr>
          <p:cNvSpPr txBox="1"/>
          <p:nvPr/>
        </p:nvSpPr>
        <p:spPr>
          <a:xfrm>
            <a:off x="2623363" y="4476849"/>
            <a:ext cx="128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미완료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BFD99CA-F17B-4095-8D2C-8BF11B555DF6}"/>
              </a:ext>
            </a:extLst>
          </p:cNvPr>
          <p:cNvCxnSpPr>
            <a:cxnSpLocks/>
          </p:cNvCxnSpPr>
          <p:nvPr/>
        </p:nvCxnSpPr>
        <p:spPr>
          <a:xfrm>
            <a:off x="2623363" y="2860369"/>
            <a:ext cx="48249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5FFA24D-1045-4D03-A26D-D692BDF9097D}"/>
              </a:ext>
            </a:extLst>
          </p:cNvPr>
          <p:cNvSpPr txBox="1"/>
          <p:nvPr/>
        </p:nvSpPr>
        <p:spPr>
          <a:xfrm>
            <a:off x="2623363" y="2370338"/>
            <a:ext cx="128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간단명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DC1012-D86B-4A1E-B837-F6464086EBEE}"/>
              </a:ext>
            </a:extLst>
          </p:cNvPr>
          <p:cNvSpPr txBox="1"/>
          <p:nvPr/>
        </p:nvSpPr>
        <p:spPr>
          <a:xfrm>
            <a:off x="3915035" y="2370340"/>
            <a:ext cx="354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C9C7A7-5F8F-4643-926F-D815D688E782}"/>
              </a:ext>
            </a:extLst>
          </p:cNvPr>
          <p:cNvSpPr txBox="1"/>
          <p:nvPr/>
        </p:nvSpPr>
        <p:spPr>
          <a:xfrm>
            <a:off x="3906157" y="3080836"/>
            <a:ext cx="354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2021-01-04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B3F341-6998-4C0B-8FC9-84B4196FE4CC}"/>
              </a:ext>
            </a:extLst>
          </p:cNvPr>
          <p:cNvSpPr txBox="1"/>
          <p:nvPr/>
        </p:nvSpPr>
        <p:spPr>
          <a:xfrm>
            <a:off x="3906157" y="3780695"/>
            <a:ext cx="354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874419-EADD-4A21-8E19-0583A360D890}"/>
              </a:ext>
            </a:extLst>
          </p:cNvPr>
          <p:cNvSpPr txBox="1"/>
          <p:nvPr/>
        </p:nvSpPr>
        <p:spPr>
          <a:xfrm>
            <a:off x="3915035" y="4502744"/>
            <a:ext cx="354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620DE2-BD90-4817-981D-C85EA8557A8B}"/>
              </a:ext>
            </a:extLst>
          </p:cNvPr>
          <p:cNvSpPr/>
          <p:nvPr/>
        </p:nvSpPr>
        <p:spPr>
          <a:xfrm>
            <a:off x="772357" y="665826"/>
            <a:ext cx="1260628" cy="5348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8EB8A30-F97B-4F91-855F-C58283317500}"/>
              </a:ext>
            </a:extLst>
          </p:cNvPr>
          <p:cNvSpPr/>
          <p:nvPr/>
        </p:nvSpPr>
        <p:spPr>
          <a:xfrm>
            <a:off x="887767" y="843414"/>
            <a:ext cx="1038687" cy="47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일간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3468260-59B0-4B8F-86E7-438BC91FC87D}"/>
              </a:ext>
            </a:extLst>
          </p:cNvPr>
          <p:cNvSpPr/>
          <p:nvPr/>
        </p:nvSpPr>
        <p:spPr>
          <a:xfrm>
            <a:off x="883327" y="1473704"/>
            <a:ext cx="1038687" cy="47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주간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D25F55D-55B2-4513-AF2A-6C6BC04049A5}"/>
              </a:ext>
            </a:extLst>
          </p:cNvPr>
          <p:cNvSpPr/>
          <p:nvPr/>
        </p:nvSpPr>
        <p:spPr>
          <a:xfrm>
            <a:off x="883326" y="2089796"/>
            <a:ext cx="1038687" cy="47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목표관리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BDAF391-C6E1-4D0A-B44D-66302306E88B}"/>
              </a:ext>
            </a:extLst>
          </p:cNvPr>
          <p:cNvSpPr/>
          <p:nvPr/>
        </p:nvSpPr>
        <p:spPr>
          <a:xfrm>
            <a:off x="883325" y="2705888"/>
            <a:ext cx="1038687" cy="47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목표추가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7493026-733B-49B4-817B-6ECC77F6A274}"/>
              </a:ext>
            </a:extLst>
          </p:cNvPr>
          <p:cNvCxnSpPr>
            <a:cxnSpLocks/>
          </p:cNvCxnSpPr>
          <p:nvPr/>
        </p:nvCxnSpPr>
        <p:spPr>
          <a:xfrm>
            <a:off x="2632241" y="5024759"/>
            <a:ext cx="48249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60084DA-1764-4CE1-83AC-ECC419803A28}"/>
              </a:ext>
            </a:extLst>
          </p:cNvPr>
          <p:cNvSpPr/>
          <p:nvPr/>
        </p:nvSpPr>
        <p:spPr>
          <a:xfrm>
            <a:off x="4638570" y="5120684"/>
            <a:ext cx="1038687" cy="47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목표삭제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0CE345C-7B5E-4731-9D48-81A8741A59AF}"/>
              </a:ext>
            </a:extLst>
          </p:cNvPr>
          <p:cNvSpPr/>
          <p:nvPr/>
        </p:nvSpPr>
        <p:spPr>
          <a:xfrm>
            <a:off x="4305669" y="1020926"/>
            <a:ext cx="4074851" cy="692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 이것을 하는 것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화살표: 왼쪽 51">
            <a:extLst>
              <a:ext uri="{FF2B5EF4-FFF2-40B4-BE49-F238E27FC236}">
                <a16:creationId xmlns:a16="http://schemas.microsoft.com/office/drawing/2014/main" id="{E305F27E-2DD1-47D7-BFDE-BD7F61FF6FA0}"/>
              </a:ext>
            </a:extLst>
          </p:cNvPr>
          <p:cNvSpPr/>
          <p:nvPr/>
        </p:nvSpPr>
        <p:spPr>
          <a:xfrm>
            <a:off x="3653160" y="1111191"/>
            <a:ext cx="541538" cy="4380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95F03585-D079-49E3-B572-5AF14EE1133C}"/>
              </a:ext>
            </a:extLst>
          </p:cNvPr>
          <p:cNvSpPr/>
          <p:nvPr/>
        </p:nvSpPr>
        <p:spPr>
          <a:xfrm>
            <a:off x="8487051" y="1136259"/>
            <a:ext cx="550416" cy="387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3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F46738-5BE7-4E9F-889E-45D1661070DD}"/>
              </a:ext>
            </a:extLst>
          </p:cNvPr>
          <p:cNvSpPr/>
          <p:nvPr/>
        </p:nvSpPr>
        <p:spPr>
          <a:xfrm>
            <a:off x="2044825" y="662694"/>
            <a:ext cx="8602463" cy="53487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B21620-CA4D-4B5B-8CD6-9DBAD04479FA}"/>
              </a:ext>
            </a:extLst>
          </p:cNvPr>
          <p:cNvSpPr/>
          <p:nvPr/>
        </p:nvSpPr>
        <p:spPr>
          <a:xfrm>
            <a:off x="772357" y="665826"/>
            <a:ext cx="1260628" cy="5348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181EDE-35F1-4770-9A14-D41475DE0513}"/>
              </a:ext>
            </a:extLst>
          </p:cNvPr>
          <p:cNvSpPr/>
          <p:nvPr/>
        </p:nvSpPr>
        <p:spPr>
          <a:xfrm>
            <a:off x="3225557" y="1876715"/>
            <a:ext cx="5743852" cy="29207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39F362-1E25-4C0E-BA52-65D5EF5786C4}"/>
              </a:ext>
            </a:extLst>
          </p:cNvPr>
          <p:cNvSpPr/>
          <p:nvPr/>
        </p:nvSpPr>
        <p:spPr>
          <a:xfrm>
            <a:off x="4971495" y="2130641"/>
            <a:ext cx="2334827" cy="488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4163CF-6213-4879-9AED-9CBA8D4E5BBB}"/>
              </a:ext>
            </a:extLst>
          </p:cNvPr>
          <p:cNvSpPr/>
          <p:nvPr/>
        </p:nvSpPr>
        <p:spPr>
          <a:xfrm>
            <a:off x="3728621" y="2938512"/>
            <a:ext cx="4820575" cy="488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/>
              <a:t>목표 상세 내용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9CEAF3-5C7F-4FD1-800C-B2CA2B477EA9}"/>
              </a:ext>
            </a:extLst>
          </p:cNvPr>
          <p:cNvSpPr/>
          <p:nvPr/>
        </p:nvSpPr>
        <p:spPr>
          <a:xfrm>
            <a:off x="3728621" y="3810000"/>
            <a:ext cx="3577701" cy="488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/>
              <a:t>간단명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868EBD3-4A08-4410-970C-76CB4BA4E69D}"/>
              </a:ext>
            </a:extLst>
          </p:cNvPr>
          <p:cNvSpPr/>
          <p:nvPr/>
        </p:nvSpPr>
        <p:spPr>
          <a:xfrm>
            <a:off x="7625918" y="3810000"/>
            <a:ext cx="923278" cy="48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41038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124</Words>
  <Application>Microsoft Office PowerPoint</Application>
  <PresentationFormat>와이드스크린</PresentationFormat>
  <Paragraphs>67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JAEUK</dc:creator>
  <cp:lastModifiedBy>JAEUK</cp:lastModifiedBy>
  <cp:revision>2</cp:revision>
  <dcterms:created xsi:type="dcterms:W3CDTF">2021-01-01T04:50:40Z</dcterms:created>
  <dcterms:modified xsi:type="dcterms:W3CDTF">2021-01-01T07:54:49Z</dcterms:modified>
</cp:coreProperties>
</file>