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4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0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8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1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5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3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0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5964-09B1-47F2-88D7-27C00B83EB8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DDD7-248B-4947-87CA-8693001B8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93793" y="1441639"/>
            <a:ext cx="8299048" cy="4039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2619" y="4478957"/>
            <a:ext cx="1690666" cy="73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클라이언트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06525" y="2971477"/>
            <a:ext cx="1690666" cy="73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Deepgram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489" y="3049094"/>
            <a:ext cx="1690666" cy="73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서버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2619" y="2131818"/>
            <a:ext cx="1876308" cy="73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9458" y="2131818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오디오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 rot="10800000">
            <a:off x="8065829" y="3285651"/>
            <a:ext cx="2254423" cy="379335"/>
            <a:chOff x="2940424" y="3184136"/>
            <a:chExt cx="2254423" cy="379335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2940424" y="3375210"/>
              <a:ext cx="22366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이등변 삼각형 25"/>
            <p:cNvSpPr/>
            <p:nvPr/>
          </p:nvSpPr>
          <p:spPr>
            <a:xfrm rot="5400000">
              <a:off x="4841673" y="3210298"/>
              <a:ext cx="379335" cy="3270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24300" y="3107509"/>
            <a:ext cx="2254423" cy="379335"/>
            <a:chOff x="2940424" y="3184136"/>
            <a:chExt cx="2254423" cy="37933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940424" y="3375210"/>
              <a:ext cx="22366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/>
            <p:cNvSpPr/>
            <p:nvPr/>
          </p:nvSpPr>
          <p:spPr>
            <a:xfrm rot="5400000">
              <a:off x="4841673" y="3210298"/>
              <a:ext cx="379335" cy="3270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392841" y="2880429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오디오 스트림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32048" y="3704087"/>
            <a:ext cx="12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음성변환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952810" y="3049094"/>
            <a:ext cx="1876308" cy="73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브라우저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2063786" y="3792189"/>
            <a:ext cx="1314978" cy="1161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이등변 삼각형 65"/>
          <p:cNvSpPr/>
          <p:nvPr/>
        </p:nvSpPr>
        <p:spPr>
          <a:xfrm rot="6215888">
            <a:off x="2014577" y="4674491"/>
            <a:ext cx="379335" cy="3270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2087358" y="2377164"/>
            <a:ext cx="1155703" cy="483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/>
          <p:cNvSpPr/>
          <p:nvPr/>
        </p:nvSpPr>
        <p:spPr>
          <a:xfrm rot="6573740">
            <a:off x="2905704" y="2641636"/>
            <a:ext cx="379335" cy="3270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32826" y="3670179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오디오</a:t>
            </a:r>
            <a:endParaRPr lang="ko-KR" altLang="en-US" dirty="0"/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2050078" y="3807014"/>
            <a:ext cx="827718" cy="6050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이등변 삼각형 79"/>
          <p:cNvSpPr/>
          <p:nvPr/>
        </p:nvSpPr>
        <p:spPr>
          <a:xfrm rot="2784417">
            <a:off x="2600185" y="3756784"/>
            <a:ext cx="379335" cy="3270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64" idx="3"/>
            <a:endCxn id="8" idx="1"/>
          </p:cNvCxnSpPr>
          <p:nvPr/>
        </p:nvCxnSpPr>
        <p:spPr>
          <a:xfrm>
            <a:off x="4829118" y="3415399"/>
            <a:ext cx="15193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이등변 삼각형 81"/>
          <p:cNvSpPr/>
          <p:nvPr/>
        </p:nvSpPr>
        <p:spPr>
          <a:xfrm rot="5400000">
            <a:off x="5968641" y="3251893"/>
            <a:ext cx="379335" cy="3270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788080" y="3000045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오디오 스트림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93504" y="1253379"/>
            <a:ext cx="2178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웹소켓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WebRTC</a:t>
            </a:r>
            <a:endParaRPr lang="ko-KR" altLang="en-US" dirty="0"/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4909489" y="3704087"/>
            <a:ext cx="1412326" cy="1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/>
          <p:cNvSpPr/>
          <p:nvPr/>
        </p:nvSpPr>
        <p:spPr>
          <a:xfrm rot="5400000" flipV="1">
            <a:off x="4779496" y="3518423"/>
            <a:ext cx="379335" cy="2653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65110" y="3928178"/>
            <a:ext cx="19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음성 텍스트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2058927" y="2712208"/>
            <a:ext cx="818869" cy="336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이등변 삼각형 94"/>
          <p:cNvSpPr/>
          <p:nvPr/>
        </p:nvSpPr>
        <p:spPr>
          <a:xfrm rot="10800000">
            <a:off x="2052364" y="2655664"/>
            <a:ext cx="379335" cy="3270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051901" y="3073136"/>
            <a:ext cx="19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음성 텍스트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60866" y="4706176"/>
            <a:ext cx="19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음성 텍스트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909489" y="2592694"/>
            <a:ext cx="13153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Recorder.js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23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2023-07-17T13:23:13Z</dcterms:created>
  <dcterms:modified xsi:type="dcterms:W3CDTF">2023-07-17T14:27:25Z</dcterms:modified>
</cp:coreProperties>
</file>