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5" r:id="rId3"/>
  </p:sldMasterIdLst>
  <p:notesMasterIdLst>
    <p:notesMasterId r:id="rId83"/>
  </p:notesMasterIdLst>
  <p:sldIdLst>
    <p:sldId id="384" r:id="rId4"/>
    <p:sldId id="339" r:id="rId5"/>
    <p:sldId id="341" r:id="rId6"/>
    <p:sldId id="385" r:id="rId7"/>
    <p:sldId id="297" r:id="rId8"/>
    <p:sldId id="298" r:id="rId9"/>
    <p:sldId id="345" r:id="rId10"/>
    <p:sldId id="299" r:id="rId11"/>
    <p:sldId id="346" r:id="rId12"/>
    <p:sldId id="301" r:id="rId13"/>
    <p:sldId id="347" r:id="rId14"/>
    <p:sldId id="304" r:id="rId15"/>
    <p:sldId id="300" r:id="rId16"/>
    <p:sldId id="348" r:id="rId17"/>
    <p:sldId id="349" r:id="rId18"/>
    <p:sldId id="350" r:id="rId19"/>
    <p:sldId id="351" r:id="rId20"/>
    <p:sldId id="386" r:id="rId21"/>
    <p:sldId id="379" r:id="rId22"/>
    <p:sldId id="305" r:id="rId23"/>
    <p:sldId id="307" r:id="rId24"/>
    <p:sldId id="352" r:id="rId25"/>
    <p:sldId id="308" r:id="rId26"/>
    <p:sldId id="309" r:id="rId27"/>
    <p:sldId id="376" r:id="rId28"/>
    <p:sldId id="310" r:id="rId29"/>
    <p:sldId id="312" r:id="rId30"/>
    <p:sldId id="354" r:id="rId31"/>
    <p:sldId id="375" r:id="rId32"/>
    <p:sldId id="314" r:id="rId33"/>
    <p:sldId id="355" r:id="rId34"/>
    <p:sldId id="316" r:id="rId35"/>
    <p:sldId id="387" r:id="rId36"/>
    <p:sldId id="388" r:id="rId37"/>
    <p:sldId id="389" r:id="rId38"/>
    <p:sldId id="374" r:id="rId39"/>
    <p:sldId id="318" r:id="rId40"/>
    <p:sldId id="319" r:id="rId41"/>
    <p:sldId id="356" r:id="rId42"/>
    <p:sldId id="390" r:id="rId43"/>
    <p:sldId id="320" r:id="rId44"/>
    <p:sldId id="321" r:id="rId45"/>
    <p:sldId id="391" r:id="rId46"/>
    <p:sldId id="380" r:id="rId47"/>
    <p:sldId id="323" r:id="rId48"/>
    <p:sldId id="392" r:id="rId49"/>
    <p:sldId id="315" r:id="rId50"/>
    <p:sldId id="393" r:id="rId51"/>
    <p:sldId id="357" r:id="rId52"/>
    <p:sldId id="394" r:id="rId53"/>
    <p:sldId id="325" r:id="rId54"/>
    <p:sldId id="373" r:id="rId55"/>
    <p:sldId id="326" r:id="rId56"/>
    <p:sldId id="381" r:id="rId57"/>
    <p:sldId id="359" r:id="rId58"/>
    <p:sldId id="395" r:id="rId59"/>
    <p:sldId id="360" r:id="rId60"/>
    <p:sldId id="327" r:id="rId61"/>
    <p:sldId id="328" r:id="rId62"/>
    <p:sldId id="372" r:id="rId63"/>
    <p:sldId id="330" r:id="rId64"/>
    <p:sldId id="397" r:id="rId65"/>
    <p:sldId id="396" r:id="rId66"/>
    <p:sldId id="398" r:id="rId67"/>
    <p:sldId id="331" r:id="rId68"/>
    <p:sldId id="399" r:id="rId69"/>
    <p:sldId id="335" r:id="rId70"/>
    <p:sldId id="382" r:id="rId71"/>
    <p:sldId id="361" r:id="rId72"/>
    <p:sldId id="362" r:id="rId73"/>
    <p:sldId id="363" r:id="rId74"/>
    <p:sldId id="364" r:id="rId75"/>
    <p:sldId id="370" r:id="rId76"/>
    <p:sldId id="365" r:id="rId77"/>
    <p:sldId id="366" r:id="rId78"/>
    <p:sldId id="367" r:id="rId79"/>
    <p:sldId id="368" r:id="rId80"/>
    <p:sldId id="369" r:id="rId81"/>
    <p:sldId id="340" r:id="rId8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CCFF"/>
    <a:srgbClr val="FF99FF"/>
    <a:srgbClr val="B9EEFF"/>
    <a:srgbClr val="CDF3FF"/>
    <a:srgbClr val="25FBA9"/>
    <a:srgbClr val="12B28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9" autoAdjust="0"/>
    <p:restoredTop sz="94531" autoAdjust="0"/>
  </p:normalViewPr>
  <p:slideViewPr>
    <p:cSldViewPr>
      <p:cViewPr>
        <p:scale>
          <a:sx n="117" d="100"/>
          <a:sy n="117" d="100"/>
        </p:scale>
        <p:origin x="-155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7:13:59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12303 8255,'-20'0,"-19"0,19 0,0 0,-20 0,20 0,1 0,-21 0,0-20,20 20,0 0,1 0,-1 0,0 0,20-20,-20 20,0 0,0-20,1 20,-1 0,0 0,0 0,0-20,0 20,20-19,-20 19,20-20,-19 20,-1-20,0 20,20-20,0 0,0 0,-20 20,20-20,0 1,0-1,0 0,0 0,0 0,0 0,0-19,0 19,0 0,0 0,0 0,20 20,-20-20,20 20,-20-19,0-1,20 0,-20 0,19 20,1-20,0 20,-20-20,20 1,0 19,20-20,-21 20,1 0,0 0,20 0,-20-20,19 20,-19 0,20 0,0 0,-21 0,21 0,-20 0,20 0,-21 0,1 0,0 0,20 0,-20 0,-1 0,41 0,-40 0,0 0,0 0,-1 20,21-20,0 20,-1-1,1-19,-20 20,0-20,0 0,0 20,-1-20,-19 20,0 0,0 0,0-1,0 1,0 0,0 20,0 0,0-21,0 1,0 0,0 0,-19 0,-1 0,0-1,20 1,-20 0,0 20,0-20,20 0,-20-20,20 19,-19-19,19 20,-20-20,20 20,-20-20,20 20,-20-20,0 0,0 20,1 0,-1-20</inkml:trace>
  <inkml:trace contextRef="#ctx0" brushRef="#br0" timeOffset="3367.1711">6945 6072,'40'0,"-20"0,0 0,19 0,-19 0,0 0,0 0,20 0,-21-20,1 20,0 0,0 0,0 0,19 0,-19 0,20 0,-20 0,0-20,0 20,-1 0,1 0,0 0,0 0,0-20,0 20,-1 0,1 0,0 0,-20-19,0-1,0 0,0 0,0 0,0 0,0 0,0 1,0-1,0 0,0 0,20 0,-20 0,0 1,20-1,-20 0,0 0,0 0,0 0,0 1,0-1,0 0,-20 20,0 0,-20 0,21 0,-21 0,20 0,0 0,0 0,1 0,-1 0,-20 0,20 0,0-20,0 20,-19 0,-1 0,0 0,21 0,-1 0,0 0,-20 0,20 0,1 0,-1 0,0 0,20 20,0 0,0 0,0-1,20 1,-20 0,0 0,0 0,0 0,0-1,0 1,0 20,0 0,0-1,0-19,0 20,0 0,20-21,-20 1,0 0,0 0,0 0,0 0,0-1,19-19</inkml:trace>
  <inkml:trace contextRef="#ctx0" brushRef="#br0" timeOffset="4543.0146">8771 5993,'0'19,"0"1,0 0,0 0,0 0,0 0,0 19,0 1,0 0,-20-20,20-1,0 1,0 0</inkml:trace>
  <inkml:trace contextRef="#ctx0" brushRef="#br0" timeOffset="5471.4431">8811 5993,'-20'0,"0"19,20 1,-20-20,20 20,-40-20,21 20,-1 0,0-20,0 0,0 0</inkml:trace>
  <inkml:trace contextRef="#ctx0" brushRef="#br0" timeOffset="6519.3526">8811 6072,'19'20,"-19"0,20-20,-20 19,20 1,-20 0,0 0,20-20,-20 20</inkml:trace>
  <inkml:trace contextRef="#ctx0" brushRef="#br0" timeOffset="8380.2683">17780 5993,'0'19,"20"1,0 0,0 20,19-1,-19 21,0-20,0-1,0 1,-1 0,1-1,40 1,-40-20,-20 20,19-1,1-19,-20 0,0-40,20 20,-20-20</inkml:trace>
  <inkml:trace contextRef="#ctx0" brushRef="#br0" timeOffset="9584.5208">18217 6211,'-20'0,"20"20,0 0,0-1,-20-19,20 20,0 0,0 0,0 0,0 0,20-20,-20 19,0 1,20-20,-1 20,1-20,0 0,0 20,0-20,0 0,-1 0,1 0,-20-20,0 0,0 0,0 1,0-1,0 0,0 0,-20 20,20-20,0 0,-19 20,-1-19,0-1,0 20,20 20,-20-20,20 19,20-19,0 0</inkml:trace>
  <inkml:trace contextRef="#ctx0" brushRef="#br0" timeOffset="10487.9467">18415 6191,'0'20,"0"0,0 0,-20-20,20 19,-20 21,20-20,-20 0,20 0,-19-1,19 1,0 0,0 0,-20 0,0-20,20 20,-20-1,20 1,-20 0</inkml:trace>
  <inkml:trace contextRef="#ctx0" brushRef="#br0" timeOffset="19519.1135">7918 8949,'39'0,"-19"0,0 0,20 0,19 0,-19 0,19 0,1 0,-20 0,-20 0,19 0,-19 0,0 0,0 0,19 0,-19 0,0 0,0 0,20 0,-21 0,1 0,0 0,0 0,0 0,0 0,0 0,-1 0,1 0,0 0,0 0,0 0</inkml:trace>
  <inkml:trace contextRef="#ctx0" brushRef="#br0" timeOffset="22495.5648">8910 5913,'-20'0,"0"0,0 0,0 0,1-20,-21 20,20-20,0 20,-19-39,19 39,0 0,0-20,0 0,0 0,0 20,20-20,-19 1,19-1,0 0,0 0,0 0,0 0,19 20,1-19,0-1,-20 0,20 20,0-20,0 0,0 0,-1 0,1 20,0-19,0 19,0 0,0 0,-1 0,1 0,0 0,0 0,-20 19,0 1,20-20,-20 20,20-20,-20 20,0 0,0 0,0 19,0-19,0 20,0-20,0 0,0-1,0 1,-20 0,0-20,0 0,0 20</inkml:trace>
  <inkml:trace contextRef="#ctx0" brushRef="#br0" timeOffset="32655.4541">9227 6508</inkml:trace>
  <inkml:trace contextRef="#ctx0" brushRef="#br0" timeOffset="33670.6913">8870 5913,'0'20,"0"0,0 0,0 0,0-1,0 1,0 20,0-20,0 0,0-1,0 1,0 0,0 0,0 0,0 0,0 0,0-1,0 1,0 0,0 0,0 0,0 0,0-1,0 1</inkml:trace>
  <inkml:trace contextRef="#ctx0" brushRef="#br0" timeOffset="34663.0761">8830 6310,'0'20,"0"0,20-20,0 20,0-1,0 1,20 0,-1 0,-19-20,0 0,0 0,-20-20,0 0,20 0,-20 1,0-1,0 0,0 0,0 0,0 0</inkml:trace>
  <inkml:trace contextRef="#ctx0" brushRef="#br0" timeOffset="38422.7961">9148 5893,'0'20,"0"0,0 0,0 0,-20-20,20 20,0-1,0 1,0 0,0 0,0 0,0 0,0-1,0 1,0 0,0 0,0 0,0 0,0 0,0-1,0 1,0 0</inkml:trace>
  <inkml:trace contextRef="#ctx0" brushRef="#br0" timeOffset="39905.4108">9009 6231,'20'20,"-20"-1,20-19,-20 20,0 0,20-20,-1 0,1 0,-20 20,20-20,0 0,-20-20,0 0,20 20,-20-20,20 20,-20-19,19-21,-19 20,0 0</inkml:trace>
  <inkml:trace contextRef="#ctx0" brushRef="#br0" timeOffset="40629.0897">9426 5953,'0'20,"0"0,0-1,0 1,0 20,0-20,0 19,0-19,0 20,0-20,0 0,0 0,0-1,0 21,0-20,0 0,0 0,0-1,0 1,0-40,0 1</inkml:trace>
  <inkml:trace contextRef="#ctx0" brushRef="#br0" timeOffset="41279.6862">9426 6310,'0'20,"0"0,0 0,0-1,20 1,-1 0,-19 0,0 0,20-20,0 0,-20-20,20 0,0 20,-20-20,0 0,20 20,-20-19,0-1,0 0,0 0,0 0,0 0,20 1</inkml:trace>
  <inkml:trace contextRef="#ctx0" brushRef="#br0" timeOffset="42000.2391">9763 6052,'0'20,"0"0,0 19,0-19,0 20,0-20,20 0,-20 19,0 21,0-20,0-21,0 1,-20-40</inkml:trace>
  <inkml:trace contextRef="#ctx0" brushRef="#br0" timeOffset="42695.3925">9684 6389,'0'20,"0"0,0 0,0 0,20 0,-1-20,1 0,0 0,0 0,0 0,-20-20,0 0,0 0,0 0,0 0,0 1,20-1,-1 20,-19-20</inkml:trace>
  <inkml:trace contextRef="#ctx0" brushRef="#br0" timeOffset="46239.4563">17562 6092,'0'20,"0"-1,0 1,0 0,0 0,0 0,0 0,0 0,0-1,0 1,0 0,0 0,0 0,0 0,0-1,0 1,0 0,0 0,0 0,0 0,0-1,0 21,0-20,0 0,0 0,0 0</inkml:trace>
  <inkml:trace contextRef="#ctx0" brushRef="#br0" timeOffset="47591.1467">17482 6628,'0'19,"0"1,20 20,0-40,-20 20,0 0,20-20,0 0,0 0,-1 0,-19-20,20 20,0-20,-20 0,0 0,0 0,0 1,0-1,20 20,-20-20,0 0,0 0</inkml:trace>
  <inkml:trace contextRef="#ctx0" brushRef="#br0" timeOffset="49511.601">18296 6548,'-20'0,"0"0,-19-20,-1 0,-20-19,21 19,-1 0,0 0,1 0,19 20,20-39,0 19,0 0,0 0,0-19,0 19,0 0,0-20,0 20,0 0,0 1,0-1,0 0,0 0,0-20,0 21,0-1,0 0,0 0,0 0,0 0,0 0,20 1,-1 19,1 0,0 0,0 0,0 0,0 0,-1 0,1 0,20 0,-20 0,0 0,0 19,-1-19,1 0,0 20,0 0,0 0,-20 0,20-20,-20 20,39 0,-39-1,20 1,-20 0,20-20,-20 20,0 0,0 19,0-19,0 20,0-20,0 0,0 0,20-20,-20 19,0 1,-20 0,20 0,-20-20,20 20,-20 0,0-1,1 1,-1 0,0 0,20 0,-20-20,0 0,20 20,0-1,-20-19,20 20,-19 0,-1-20,20 20,-20-20</inkml:trace>
  <inkml:trace contextRef="#ctx0" brushRef="#br0" timeOffset="58831.95">5794 10537,'20'0,"20"0,19 0,1 0,-1 0,41 0,39 0,-40 0,60 0,-1 0,1 0,0 0,0 0,-1 0,1 0,-40 0,-20 0,-19 0,-1 0,0 0,1 0,-21 0,1 0,-1 0,-19 0,0 0,0 0,-21 0,21 0,-20 0,0 0,0 0,-1 0,1 0,0 0,40 0,-21 0,1 0,0 0,-20 0,19 0,-19 0,0-20,-20 0,20 0,0 0,-20 1,39-41,-39 40,0-39,20 19,0-39,-20-40,0 19,20 41,-20-21,0 21,0-21,0 41,0-21,0 21,0 19,0 0,-20 20,0 0,0 0,0 0,1 0,-21 0,20 0,-20 0,1 0,-1 0,-20 0,1 0,-20 0,-40 0,-40 0,0 0,0 0,1 0,-1 0,0 0,0 0,1 0,-1 0,20 0,59 0,-19 0,-20 0,60 0,-21 0,21 0,-1 0,40 0,-19 0,19 0,0 0,0 0,-20 0,21 0,-21 0,20 0,0 0,-19 20,-1-20,0 20,20-20,-19 0,39 19,0 1,0 0,0 20,0-1,0 1,0 20,0-1,0 1,0-21,0 21,0-20,0-20,0-1,0 1,0 0,20 0,-20 0,0 0,0-1,0 21,19-40,-19 20</inkml:trace>
  <inkml:trace contextRef="#ctx0" brushRef="#br0" timeOffset="62360.1962">5596 10001,'-20'0,"0"0,0 40,1 19,-41 1,20 39,1-59,19-1,-40 1,60-20,-39 39,19-59,20 20,0-40,0 1</inkml:trace>
  <inkml:trace contextRef="#ctx0" brushRef="#br0" timeOffset="62798.5464">5199 10120,'0'20,"0"0,40 39,-1 1,21-1,-1 21,21-21,-21 1,21-1,-41-39,1 0,0-20</inkml:trace>
  <inkml:trace contextRef="#ctx0" brushRef="#br0" timeOffset="66502.596">17661 15319,'20'0,"0"0,19-20,1 20,0 0,19 0,1 0,-1 0,1 0,-21 0,1 0,-20 0,-20 20,0 0,20-20,0 0,0 0,-1 0,21 0,0 0,-20 0,19 0,1 0,20 0,-41 0,1 0,0 0,0 0,20 0,-21 0,21 20,0-20,-1 0,41 0,39 0,-60 0,41 0,-41 0,1 0,-40 0,-1 0,1 0,0 0,0 0,20 0,-21 0,1 0,0 0,0 0,0 0,0 0,0 0,-1 0,1 0,0 0,-20-20,0 0,-20 20</inkml:trace>
  <inkml:trace contextRef="#ctx0" brushRef="#br0" timeOffset="71287.0231">5655 9902,'-19'0,"-1"20,0-1,-20 1,-19 20,19 20,-39-21,19 41,-19-1,39-39,0-1,1-19,39 0,-20 0</inkml:trace>
  <inkml:trace contextRef="#ctx0" brushRef="#br0" timeOffset="72111.4287">5120 10061,'20'0,"19"19,-19-19,0 40,0 0,19-1,1-39,0 60,-1-40,-19 0,0-1,40 21,-40-20,-1 0,1-20,-20 20,20-20</inkml:trace>
  <inkml:trace contextRef="#ctx0" brushRef="#br0" timeOffset="413434.0449">5596 9465,'0'40,"0"19,0 1,0-1,0 1,0 0,0 19,0-20,0 1,0 0,0-1,0-19,0-20,0-1,0 1,0 0,0 0,0 0,0 0,0-1,0 21,0 0,0-20,20-20,19 0,21 0,0 20,19-1,0-19,1 20,19 0,-20 20,40-40,20 20,-40-20,40 0,-39 0,19 0,-20 0,-20 0,-19 0,-1 0,21 0,-41 0,41 0,-21 0,1 0,-1 0,-19 0,20 0,-1 0,40 0,-39 0,-1 0,1 0,-1 0,1 0,19 0,-19 0,-1 0,-39 0,40 0,-40 0,-1 0,1 0,0 0,0 0,0 0,0 0,19 0,1 0,0 0,-20 0,19 0,1 0,-20 0,0 0,-1 0,1 0,-20-20,0 0,20 20,-20-20,20 0,-20-19,0 19,0-20,0 20,20-39,-20 39,20 0,-20-20,0 1,0-1,0 20,20 0,-20 0,0 1,0-21,0 20,0-20,-20 20,20 1,0-1,-20 20,20-20,-20 20,0-20,0 20,20-20,-20 0,1 1,-1-1,20 0,-40 0,40 0,-40 0,21 0,19 1,-20-1,0 20,0-20,20 0,0 0,-40 20,20 0,-19 0,19 0,-20 0,1 0,-21 0,1 0,-1 0,-19 0,-1 0,-19 0,-20 0,0 0,-40 0,0 0,-19 0,19 0,-39 0,39 0,0 0,0 0,1 0,39 0,-1 0,21 0,20 0,19 0,1 0,-1 0,21 0,-1 0,20 0,0 0,0 0,-19 0,19 0,0 0,0 0,20 20</inkml:trace>
  <inkml:trace contextRef="#ctx0" brushRef="#br0" timeOffset="417851.0139">5338 9009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8:23:32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5695 9505,'20'0,"0"0,20 0,-21 0,1 0,0 0,0 0,20 0,19 0,-19 0,-1 0,21 0,0 0,-21 0,21 0,-21 0,1 0,0 0,0 0,-21 0,1 0,0 0,20 0,-20 0,-1 0,1 0,20 0,0 0,-1 0,-19 0,0 0,0 0,0 0,19 0,-19 0,20 0,19 0,-19 0,20 0,-1 0,1 0,-21 0,21 0,-1 0,-39 0,20 0,0 0,-20 0,-1 0,1 0,0 0,0 0,0 0,0 0,19 0,-19 0,0 0,0 20,-20-40,0 0,0 0,0 0,0 1,0-1,0 0,0 0,0 0,0 0,0 0,0 1,0-1,0 0,0 0,0 0,0 0,0 1,0-1,0 0,0 0,0 0,0 0,0 0,0 1,0-1,0 0,0 0,-20 20,0 0,0 0,0-20,1 20,-1 0,0 0,0 0,-20 0,21 0,-1 0,0 0,-40 0,21 0,-1 0,0 0,-19 0,39 0,-20 0,20 0,-19 0,-1 0,20 0,0 0,0 0,1 0,-1 0,0 0,0 0,-20 0,21 0,-21 0,20 0,-20 0,20 0,1 0,-21 0,20 0,0 0,0 0,-39 0,39 0,-20 0,21 0,-21 0,20 0,-20-20,1 20,19 0,0 0,0 0,0 0,-19 0,19 0,0 0,0 0,0 0,20 20,-20-20,0 0,1 0,19 20,-20-20,0 0,-20 0,20 0,1 0,-1 0,0 0,20 20,-20-20,0 0,0 20,1-20,-1 0,0 0,0 0,20 20,-20-20,0 19,20 1,0 0,0 0,0 0,0 0,0 19,0-19,0 0,0 0,0 0,0 0,0-1,0 1,0 0,0 0,0 0,0 0,0 0,0-1,0-38</inkml:trace>
  <inkml:trace contextRef="#ctx0" brushRef="#br0" timeOffset="1367.2913">5775 9088,'0'-20,"0"0,0 1,0-1,0 0,-20-20,20 20,-40 1,40-1,-20 20,0-20,0 0,1 20,-21 0,40-20,-20 20,20-20,-20 20,0 0,1 0,-1 0,0 0,0 0,0 0,0 0,0 0,1 0,-1 0,0 0,0 0,0 0,0 0,1 0,-1 0,0 0,20 20,-20-20,0 0,20 20,-20-20,20 20,0 0,-19-20,19 20,0-1,0 1,0 0,0 0,-20-20,20 20,0 0,0-1,0 1</inkml:trace>
  <inkml:trace contextRef="#ctx0" brushRef="#br0" timeOffset="2992.3749">5020 8850,'0'20,"0"0,0 0,0 19,0-19,0 0,0 20,0-21,0 1,20 0,0-20,0 0,0 0,0 0,0 0,-20-20,19 20,-19-20,20 20,-20-19,20 19,0 0,0 0</inkml:trace>
  <inkml:trace contextRef="#ctx0" brushRef="#br0" timeOffset="4457.0076">8731 9445,'20'0,"0"0,0 0,0 0,-1 0,21 0,-20 0,0 0,0 0,19 0,-19 0,0 0,20 0,-20 0,19 0,-19 0,0 0,20 0,-21 0,1 0,20 0,-20 0,0 0,-40 0,-20 0,20 0</inkml:trace>
  <inkml:trace contextRef="#ctx0" brushRef="#br0" timeOffset="5946.1803">3870 10021,'0'20,"0"0,0-1,-20 21,0 20,-20-1,20 1,20-21,-59 61,19-21,20 20,20-39,-39-1,39 1,0-21,0 1,0 0,0-1,0 1,0-20,0 0,0 0,0 0,0-1,19 1,1 20,0-20,-20 0,0-1,0 21,20-20,-20 0,0 0,20 0,-20-1,20 21,-1 0,1-20,0 19,20 1,-20-20,0 19,-1-19,21 20,-20-20,0 20,0-40,19 39,-19-19,0-20,0 40,0-20,19 19,21 1,-40 0,19-1,-19-39,0 0,0-19</inkml:trace>
  <inkml:trace contextRef="#ctx0" brushRef="#br0" timeOffset="18776.0246">2679 16073,'-20'0,"0"0,0 0,1 0,-21 0,20 0,0 0,-20 0,21 0,-1 0,0 0,0 0,0-20,-19 20,19-20,0 20,0-19,0 19,0 0,0 0,1-20,19 0,-20 20,20-20,-20 20,20-20,0 0,-20 1,20-21,-20 20,20 0,0 0,0 1,0-1,0 0,0 0,0 0,0 0,0 0,0 1,0-1,20 20,0 0,-20-20,20 20,-20-40,39 20,-19 20,0-19,0-1,0 20,0 0,19-20,-19 20,0 0,0-20,0 20,0 0,-1 0,1 0,20 0,-20 0,0 0,0 0,-1 0,21 0,-20 0,0 0,19 0,1 0,-20 0,0 0,19 20,-19-20,0 0,-20 20,20-20,-20 39,20-39,-20 20,20 0,0 0,-1-20,-19 20,40 0,-40-1,20 1,0 0,-20 20,20-40,-20 20,0 19,0-19,0 0,0 0,0 0,0 0,0-1,0 1,0 0,0 0,-20 0,0-20,20 20,-20-1,0-19,20 20,-20-20,1 0,-1 0,0 0,0 0,0 0</inkml:trace>
  <inkml:trace contextRef="#ctx0" brushRef="#br0" timeOffset="21583.0177">2302 14942,'40'0,"-1"0,1 0,19 0,1 0,0 0,-1 0,1 0,-1 0,1 0,-1 0,-19 0,19 0,-19 0,0 0,-1 0,1 0,0 0,-20 0,0 0,19 0,21 0,-21 0,-19 0,20 0,-20 0,39 0,-39 0,0 0,0-20,0 20,19 0,-19 0,0 0,0 0,0 0,0 0,19 0,1 0,0 0,-20 0</inkml:trace>
  <inkml:trace contextRef="#ctx0" brushRef="#br0" timeOffset="35479.9066">2560 14803,'-20'-20,"20"0,-20 20,0 0,20-19,-20 19,20-20,-19 0,-1 20,20-20,-20 20,20-20,-20 20,0 0,20-20,-20 20,20-19,-19-1,19 0,0 0,-20 20,20-20,0 0,0 1,0-1,0 0,0 0,0 0,0 0,0 0,20 20,-1 0,1 0,0-19,0 19,0 0,0 0,-20 19,19-19,-19 20,0 0,20-20,0 0,-20 20,0 0,20-20,-20 20,20-20,-20 20,0-1,20-19,-20 20,0 0,0 0,0 0,0 0,0-1,0 1,0 0,0 0</inkml:trace>
  <inkml:trace contextRef="#ctx0" brushRef="#br0" timeOffset="40934.8267">8950 10696,'0'-20,"-40"20,40-20,-20 0,0 20,0-20,-19 20,-1 0,20-40,0 40,-39-19,39 19,-20 0,20 0,0 0,-19 0,19 0,-20 0,20 19,1-19,-1 40,-20-40,20 0,0 20,1 0,-1 0,0-20,0 39,0-39,-20 20,21 20,-21-20,20 0,0-1,-39 1,39 0,-20 0,0 0,21 0,-1-1,0-19,20 20</inkml:trace>
  <inkml:trace contextRef="#ctx0" brushRef="#br0" timeOffset="41646.9222">7937 10795,'0'20,"0"-1,0 1,0 20,0 0,0-1,0-19,0 0,0 0,0 0,20-20,0 0,20 0,-20 0,0 0,-1 0,1 0,0 0,0 0,20 0</inkml:trace>
  <inkml:trace contextRef="#ctx0" brushRef="#br0" timeOffset="45952.2691">2659 15458,'0'20,"-20"-20,0 0,1 0,-1 0,-20 0,20 0,0 0,0 0,1 0,-21 0,20 0,0 0,20-20,-20 20,1 0,19-20,-20 0,20 0,-20 1,20-1,-20 20,20-20,0 0,0 0,0 0,0 1,0-1,0 0,0 0,0 0,0 0,0 1,20-1,0 0,19 0,-19 0,0 0,0 20,-20-20,20 20,0 0,-20-19,19 19,1 0,0 0,0 0,0 0,0-20,0 20,-1 20,-19-1,20-19,-20 20,20-20,-20 20,0 0,0 0,0 0,20 0,-20-1,0 1,0 0,0 0,0 0,0 0,0-1,0 1,0 0,0 0,-20-20,0 0,20 20</inkml:trace>
  <inkml:trace contextRef="#ctx0" brushRef="#br0" timeOffset="49183.5058">2917 14724,'0'20,"0"-1,-20-19,0 0,0 0,1 0,-1 0,0 0,0 0,-20 0,21 0,-1 0,20-19,0-1,-20 0,0 20,20-20,-20 0,20 0,0 1,0-1,-20 0,20 0,0 0,0 0,0 1,0-1,0 0,0 0,0 0,0 0,0 0,20 20,-20-19,20 19,0 0,-20-20,0 0,20 20,-20-20,20 20,-20-20,19 20,1 0,0 0,0 0,0 0,0 20,-20 0,19-20,-19 20,20-20,-20 20,20-1,-20 1,0 0,0 0,0 0,0 0,0 0,0-1,0 1,0 0,0 0</inkml:trace>
  <inkml:trace contextRef="#ctx0" brushRef="#br0" timeOffset="59463.503">2778 15418,'20'0,"20"-20,-21 20,41 0,0 0,-1 0,-19 0,-1 0,-19 0,40 0,-1 0,1 0,39 0,20 0,0 0,-39 0,19 0,-40 0,1 0,-20 0,-1 0,-19 0,0 0,0 0,0 0,-1 0</inkml:trace>
  <inkml:trace contextRef="#ctx0" brushRef="#br0" timeOffset="62567.1926">3870 14803,'-20'0,"0"-20,0 20,0-20,20 1,-20 19,0-20,1 20,19-20,0 0,0 0,0 0,0 1,0-1,0 0,0 0,0 0,0 0,0 1,0-1,0 0,0 0,19 20,-19-20,20 0,0 20,0 0,0 0,0 0,0 0,-1 0,1 0,0 0,0 0,0 0,0 0,-20 20,19-20,-19 20,20-20,-20 20,20 0,0-20,-20 20,20-20,-20 19,0 1,0 0,0 0,0 0,0 0,0-1,0 1,0 0,-20 0,0-20,0 20,0 0,-19-20,19 0,0 0,0 0</inkml:trace>
  <inkml:trace contextRef="#ctx0" brushRef="#br0" timeOffset="74127.3128">2282 15438,'40'0,"-20"0,-1 0,41 0,-1 0,1 0,0 0,-1 0,1 0,-1 0,1 0,-21 0,1 0,-20 0,0 0,0 0,-1 0,1 0,0 0,20 0,-1 0,1 0,20 0,-1 0,1 0,-21 0,1 0,0 0,-1 0,-19 0,0 0,0 0,20 0,-20 0,-1 0,21 0,-20 0,20 0,-1 0,1 0,0 0,19 0,-19 0,-20 0,0 0,-1 0,1 0,0 0,0 0,0 0,39 0,-19 0,-20 0,20 0,-21 0,41 0,-40 0,0 0,19 0,-19 0,20 0,0 0,-21 0,1 0,0 0,0 0,0-20,-20 0,0 1,20 19,-20-20,0-20,19 40,-19-20,0-19,0 19,0 0,0 0,0-20,0 21,0-1,0 0,0 0,0 0,0 0,0 0,0 1,0-21,0 20,0 0,0 0,-19 1,-1 19,20-20,-20 20,0 0,0 0,0 0,-19 0,19 0,0 0,-20 0,1 0,-21 0,40 0,-19 0,-1 0,0 0,0 0,1 0,-1 0,0 0,1 0,-1 0,0 0,1 0,-1 0,0 0,20 0,-19 0,-21 0,40 0,-19 0,-1 0,0 0,1 0,-1 0,-20 0,41 0,-21 0,0 0,-19 0,39 0,-40 0,40 0,-19 0,19 0,-20-20,1 20,-1-20,20 20,-20 0,-19 0,19 0,20 0,-19 0,19 0,-40 0,40 0,1 0,-1 0,0 0,0 0,0 0,0 0,0 0,-19 0,19 0,0 0,-20 0,1 0,19 0,-20 0,20 0,20 20,0 0,0 0,0-1,0 1,0 20,0-20,0 19,0-19,0 0,0 0,0 0,0 0,0 0,0-1,0 1,0 0,0 0,0 0,0 0,0-1</inkml:trace>
  <inkml:trace contextRef="#ctx0" brushRef="#br0" timeOffset="75735.4023">2401 15756,'0'-20,"20"0,-20 0,20-20,0 21,-1-21,1 20,0 0,0 0,-20 1,20 19,0 0,-20-20,20 20,-20-20,19 20,1 0,0 0,0-20,-20 0,20 20,-20 20,0 0,0 20,20-21,-1 21,1 0,-20-1,20 1,0-20,-20 20,0-20,20-20,-20-20</inkml:trace>
  <inkml:trace contextRef="#ctx0" brushRef="#br0" timeOffset="78398.3926">3453 16291,'-20'0,"0"0,0 20,0-20,-19 0,-1 20,0-20,21 0,-21 0,-20 0,1 0,-1 0,1 0,19 0,-20 0,21 0,-1-20,0 0,1 20,-21 0,40-19,1-1,-21 20,20-40,0 40,0-20,0-19,-19 19,19 0,0 0,0 0,0 0,1 0,19 1,-20-21,0 20,20-20,0 1,0 19,0 0,0-20,0 21,0-1,0-20,0 0,0 20,0 1,0-1,40 0,-40 0,39-20,-19 21,20 19,-20 0,-1-20,-19 0,40 20,-40-20,20 20,0 0,20-20,-21 0,1 20,0 0,20 0,-20 0,-1 0,1 0,0 0,-20 20,40-20,-20 40,19-20,-19 0,0-1,40 21,-60 0,19-20,1-1,-20 1,0 0,20 0,0 0,-20 0,0 19,0-19,0 0,0 0,0 0,0 0</inkml:trace>
  <inkml:trace contextRef="#ctx0" brushRef="#br0" timeOffset="79094.9882">3830 16113,'20'0,"19"0,1 0,0 0,-1 0,21 0,-40 0,0 0,-1 0</inkml:trace>
  <inkml:trace contextRef="#ctx0" brushRef="#br0" timeOffset="79423.7845">4326 15974,'0'-20</inkml:trace>
  <inkml:trace contextRef="#ctx0" brushRef="#br0" timeOffset="80000.0226">4286 15934,'0'20,"0"0,0 0,0 0,0-1,0 21,0 20,0-21,0 21,0-1,-20 1,20 0,0-21,0 1,0-20,-19-20,19-20,0 0</inkml:trace>
  <inkml:trace contextRef="#ctx0" brushRef="#br0" timeOffset="81039.9263">4465 16430,'0'20,"0"0,0 0,-40-20,20 0,0 0,-39 0,19 0,-19 0,-1 0,1 0,-1 0,20 0,-19 0,39-20,0 0,0 20,20-20,-19 20,-1-19,20-21,-20 20,0-20,20-19,0 19,0 20,0 0,0-19,0-1,0 20,0 0,0 0,0-19,20 19,0 20,0-20,-1 20,21-20,-20 20,20 0,19 0,1 0,-21 0,21 20,-1 0,1-20,-1 0,-19 0,0 0,-40 20,0 0,0-1,0 21,0-20,0 0,0 0,0 0,0-40</inkml:trace>
  <inkml:trace contextRef="#ctx0" brushRef="#br0" timeOffset="83438.5713">4346 15994,'20'0,"19"0,-19-20,20 20,0-20,-1 0,21 0,-21 1,1-1,20-20,-1 40,-19-59,0 19,19-20,-19 1,-1 19,41-19,-21-1,1-19,-1 19,-19-19,20 19,-1-19,-19-1,-20 41,19-41,-19 41,0-21,0 20,-20 21,20-61,19 21,-19 19,0-19,20-21,-40 40,20-19,0-20,-1 39,1-20,0 21,-20-21,0 1,20-21,0 1,-20-1,20-19,-20 40,19-21,-19 41,0-41,0 21,0-1,0 1,20-21,-20 21,0-21,0 1,0 19,0 1,0-1,0 1,0-1,0 1,0 19,0-19,0 19,0 0,0 20,0-19,0-1,0-20,0 21,0-21,0 1,0-1,0 1,0-1,0 1,40-21,-40 21,20-1,-20 1,20-41,-20 41,19-1,1 1,20-40,-20 39,0-19,19-21,-19 41,0-1,20-19,-40 39,39 1,-19-1,0 20,-20 0,0 0,0 1,20-21,0 20,-20-20,0 21,0-1,0 0,0 0,0 0,0 0,0 0,0 1,0-21,0 20,0 0,0-19,0 19,0 0,0 0,0 0,0 0,0 1,0-1,0 0,-20-20,20 20,0-19,0 19,-20 20,20-20,0 0,-40 20,40-40,-39 21,-1-1,0-20,1 40,-1-20,20 0,-20 20,40-20,-19 20,-1 0,0-19,0 19,-39 0,39 0,-40 0,1 0,19 0,0 0,-19-20,39 0,-20 20,20 0,20-20,-19 20,19-20,-20 20,0 0,0 0,0-20,-20 1,21 19,19-20,-20 0,0 20,20-20,-20 20,0 0,0-20,1 0,-21 1,40-1,-20 20,0-20,0 20,20-20</inkml:trace>
  <inkml:trace contextRef="#ctx0" brushRef="#br0" timeOffset="84566.4422">5259 9326,'-20'0,"-20"0,20 0,0 0,1 0,-1 20,0 0,0 0,20 0,0 0,20-20,-20 19,40 1,-21 20,1-40,0 20</inkml:trace>
  <inkml:trace contextRef="#ctx0" brushRef="#br0" timeOffset="86286.5304">8811 9505,'39'20,"-19"-20,20 0,39 20,1-20,-1 0,0 0,-19 0,-1 0,-19 0,0 19,-1 1</inkml:trace>
  <inkml:trace contextRef="#ctx0" brushRef="#br0" timeOffset="89791.0172">9069 8453,'39'0,"-19"0,0 0,0 0,0 0,-1 0,1 0,0 0,0 0,-20-20</inkml:trace>
  <inkml:trace contextRef="#ctx0" brushRef="#br0" timeOffset="90559.0744">9446 8195,'0'20,"0"20,0-20,0-1,0 21,0 0,0-1,0-19,0 0,0 0,-20 0,20 0,0 0,0 19,0-19,0 20,0-20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8:26:21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7203 6211,'20'0,"0"0,0 0,0 0,-1 0,1 0,0 0</inkml:trace>
  <inkml:trace contextRef="#ctx0" brushRef="#br0" timeOffset="16656.1179">7342 6270,'-20'0,"0"0,1 0,-21 0,20 0,0-19,0-1,1 20,-1 0,0 0,0 0,20-20,-20 20,20-20,-20 20,20-20,-19 20,-1 0,20-20,-20 0,20 1,-20 19,20-20,-20 0,20 0,0 0,0 0,0 1,0-1,0 0,0-20,0 20,0 0,0 1,0-1,0 0,0 0,0 0,0 0,20 20,-20-19,20 19,-20-20,0 0,20 20,-20-20,20 20,-20-20,19 20,1 0,0-20,0 20,-20-19,20 19,0 0,-1 0,1 0,0 0,0 0,0 0,0 0,-20 19,19-19,1 0,0 20,-20 0,0 0,20-20,-20 20,0 0,0-1,0 1,0 0,20-20,-20 20,0 0,0 0,20-1,-20 1,0 0,0 0,0 0,0 0,0 0,0-1,0 1,0 0,0 0,0 0,0 0,0-1,0 1,0 0,-20-20,20 40,0-20,-20-20</inkml:trace>
  <inkml:trace contextRef="#ctx0" brushRef="#br0" timeOffset="22127.639">7660 6211,'-20'0,"20"-20,-20 20,0 0,0-20,0 20,20-20,-19 20,-1-20,0 20,20-19,-20-1,0 20,0-20,20 0,0 0,-19 0,19 1,-20 19,20-20,0 0,-20 0,20 0,0 0,0 0,0 1,0-1,0 0,0 0,0 0,0 0,0 1,20-1,0 20,-20-20,19 20,1 0,0 0,0 0,-20-20,20 20,0 0,-1 0,21 0,-20 0,-20 20,0 0,0 0,0-1,20-19,-20 40,20-20,-20 0,0 0,0-1,0 1,20-20,-20 20,0 0,0 0,0 0,0 0,0-1,0 1,0 0,0 0,0 0,0 0,0-1,0 1,0 0,0 0,0 0</inkml:trace>
  <inkml:trace contextRef="#ctx0" brushRef="#br0" timeOffset="23871.6582">8037 6211,'-20'0,"0"0,0 0,0 0,0 0,1-20,-1 0,0 20,20-20,-20 20,0-20,20 1,-20 19,20-20,-19 0,19 0,-20 20,0-20,20 0,0 1,0-21,0 20,0 0,0 0,0 0,0 1,0-21,0 20,0 0,0 0,0 1,0-1,0 0,20 20,0 0,-20-20,19 20,21 20,-40 0,20-20,0 20,0-1,-20 21,19-40,1 40,0-1,-20-19,0 0,20-20,-20 20,0 0,0 0,0 0,0-1,0 1,0 0,0 0,0 0,0 0</inkml:trace>
  <inkml:trace contextRef="#ctx0" brushRef="#br0" timeOffset="26048.067">8394 6231,'-20'0,"0"0,0 0,1 0,-1 0,0 0,0 0,0-20,20 0,-20 20,20-20,-20 20,20-20,-19 20,19-20,0 1,-20-1,20 0,0 0,0 0,0 0,0 1,-20-1,20 0,0 0,-20 0,20 0,0 0,0 1,0-1,0-20,0 20,20 0,0 20,0 0,-1 0,1 0,0 0,-20 20,20-20,-20 20,20-20,0 0,-20 20,20-20,-20 20,19-20,-19 20,20-1,-20 1,0 0,0 0,0 0,0 0,0 0,0-1,0 1,0 0,0 0,0 0,-20 0,20-1,0 1,0 0,0 0</inkml:trace>
  <inkml:trace contextRef="#ctx0" brushRef="#br0" timeOffset="30536.0441">8652 6270,'-20'0,"-20"0,40-19,-20 19,1 0,-1-20,0 0,20 0,-20 20,20-20,-20 20,20-20,-20 20,1-20,19 1,-20 19,20-20,0 0,0 0,-20 0,20 0,0 1,0-1,-20 20,20-20,0 0,0 0,0 0,0 0,0 1,0-1,0 0,0 0,20 0,0-19,0 39,-20-20,19 20,1 0,20 0,-20 0,-20 20,39-1,-39 1,20-20,-20 20,20-20,-20 20,20 0,0 0,0-1,0-19,-20 20,0 0,19-20,-19 20,0 0,0 0,0 0,0-1,0 1,0 0,0 0,0 0,0 0,0-1,-19-19,-1 20,0 0,0 0,20 0</inkml:trace>
  <inkml:trace contextRef="#ctx0" brushRef="#br0" timeOffset="32655.379">8930 6171,'-20'0,"0"0,0 0,0 0,0 0,1-20,19 0,-40 1,40-1,-20 0,0 0,20 0,-20 20,20-20,0 1,-19 19,19-20,0 0,-20 20,20-20,0 0,0 0,0 0,0 1,0-1,0 0,0 0,0 0,0 0,0 1,0-1,0 0,0 0,20 20,-20-20,19 20,1 0,0 0,0 20,0-20,0 20,-20 0,0 0,19-20,-19 19,0 1,0 0,20-20,0 20,-20 0,0 0,0-1,20 1,-20 0,0 0,0 0</inkml:trace>
  <inkml:trace contextRef="#ctx0" brushRef="#br0" timeOffset="36943.9642">9049 6211,'20'0,"-1"0,1 0,0 0,0 0,0 0,0 0,-1 0,1 0,0 0,0 0,0 0,0 0,0 0,19 0,-19 0,20 0,-1 0,-19 0,0 0,0 0,0 0,0 0,19 0,-19 0,0 0,20 0,-20 0,-1 0,1 0,0 0,0 0,0 0,0 0,-1 0,1 0,0 0,0 0,0 0,0 0,0 0,-1 0,1 0,0 0,0 0,0 0,0 0,19 0,-19 20,0-20,0 0,0 0,0 0,19 0,-19 0,20 0,-20 0,-1 0,1 0,0 0,0 0,0 0,0 0,-1 0,1 0,0 0,0 0,0 0,0 0,0 0,-1 0,1 0,20 0,-20 0,0 0,19 0,1 0,-20 0,0 0,0 0,19 0,-19 0,0 0,0 0,0 0</inkml:trace>
  <inkml:trace contextRef="#ctx0" brushRef="#br0" timeOffset="38448.5764">11450 6231,'-20'0,"0"-20,0 0,-19-20,19 20,0-19,0 19,-20 0,21-20,-1 21,0-21,0 40,20-20,0 0,0 0,-20 20,20-20,0 1,0-21,0 0,20 40,0 0,0 0,19 0,1 0,20 0,-1 0,1 0,19 0,-39 0,-40 20,20-20,-20 20,0 0,0 0,0 19,0-19,0 20,0-20,0 0,0-1,0 1,0 0,0 20,-20-40,20 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8:27:36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9882 5119,'0'20,"0"0,0 0,-20 0,20 0,0-1,-20 1</inkml:trace>
  <inkml:trace contextRef="#ctx0" brushRef="#br0" timeOffset="527.585">10061 5119,'0'20,"-20"20,20-20,0 19,0-19,0 20,0-20</inkml:trace>
  <inkml:trace contextRef="#ctx0" brushRef="#br0" timeOffset="1495.985">10339 5179,'19'0,"21"0,-20 0,39 0,1 0,19 0,21 0,-41 0,1 0,-1 0</inkml:trace>
  <inkml:trace contextRef="#ctx0" brushRef="#br0" timeOffset="2019.3945">10676 5219,'0'19,"-20"21,20-20,0 0,0 0,0 19,0-19,0 20,0-20,0 0,0 19,-20 1,20-20,0 0,0 0,0-1,0 1,0 0,0-40,0 0</inkml:trace>
  <inkml:trace contextRef="#ctx0" brushRef="#br0" timeOffset="4543.978">10993 5100,'0'19,"0"21,0-20,0 39,0 1,0 0,0-1,20-19,-20-1,0-19,0 20,0-20,0 20,0-1,0 1,0-20,0 0,0-40,0-20,0 20,20 0,-20 1,0-1,0 0,0 0,20 0,-20-20,20 21,-20-1,20 20,-20-20,19 20,1-20,0 20,0 0,20 20,-40 20,0-21,20 1,-1 20,1 0,-20-20,0-1,0 21,20-20,-20-40,20 20,0 0,0 0,-1 0,21 0,-20 0,20 0,-40-20,20 20,-20-20,0 1,0-1,0 0,0 0,0 0,0 0,-20 20,0 0,0 0,20 20,0 0,-20-20,20 20,0 0,0 0,0-1,0 1,0 0,0 20,0-20,20-20,0 0,-20 19,20 1,0 0,19-20,-19 20,0 0,0-20,19 0,-19 0,0 20,0-20,0 0,-20-20,-20 20,0-20</inkml:trace>
  <inkml:trace contextRef="#ctx0" brushRef="#br0" timeOffset="7055.2276">12998 5397,'0'-20,"-20"1,0-1,0 0,-20 0,21 0,-1 0,-20 0,0 20,21 0,-1 0,-20 0,0 0,20 0,1 0,-21 40,0 0,40-20,-39 0,39 19,-20-19,20 0,-20 0,20 19,0-19,0 20,0-20,0 0,20 0,0-1,-1 1,21 0,-20 0,20 0,-21 0,1-20,-20 19,20-19,0 0,0 0,0 0,19 0,1-19,20-1,-21 20,1 0,0 0,-21 0</inkml:trace>
  <inkml:trace contextRef="#ctx0" brushRef="#br0" timeOffset="8203.0597">14228 5119,'0'20,"-20"-20,20 40,0 0,-40 19,40 40,0 1,0 19,-19 0,19 0,0-60,0 21,0-21,-20-19,20-20,0 0,0-40,0 0,0 0,0-20,0 21,0-1,20-20,-20 20,19 0,1 0,-20 1,0-1,20 20,0-40,0 20,0 20,-20 20,19 0,1 0,-20 19,20-19,-20 0,0 20,0-20,0 0,0-1,0 1,-20-20,0 0,1 0,-1 0,0 0,20-20,20 20,0-39,-1 39,-19-20</inkml:trace>
  <inkml:trace contextRef="#ctx0" brushRef="#br0" timeOffset="8839.6637">14526 5873,'-20'0,"0"20,20 0,0 0,0 0,-20 0,20 19,-20-19,20 0,0 0,0 0,0 0,20-20,0 0,20 0,19 0,-39-20,20 0,-1 0,-39 0,0 0,0 1,0-1,0 0,0 0,-19 20,19-20,-40 20,0-20,20 20,0 0</inkml:trace>
  <inkml:trace contextRef="#ctx0" brushRef="#br0" timeOffset="9527.7908">14843 5893,'-20'0,"0"0,20 40,-19-20,-1 0,20 19,0-19,0 0,0 0,0 0,20 0,19-20,-19 0,0 0,0 0,39 0,-19 0,-20 0,20-20,-21 20,-19-20,0 0,0 0,0 0,0-19,-19 39,-1-40,0 20,20 0,-20 20,0-20,0 20,0 0,1 0,-1 0,0 0</inkml:trace>
  <inkml:trace contextRef="#ctx0" brushRef="#br0" timeOffset="10268.9743">15319 5655,'0'60,"20"-21,-20 21,0-1,0 1,0 0,0-21,0 1,0-20,0 19,0-19,0 0,0-40,0 0</inkml:trace>
  <inkml:trace contextRef="#ctx0" brushRef="#br0" timeOffset="11218.3426">15597 5893,'-20'0,"0"20,1-20,-1 40,0-20,0-20,20 20,0-1,0 1,20 0,0 0,19 0,-39 19,20-39,0 20,0-20,20 20,19 0,1 20,-21-40,1 0,-20 0,0 0,-40 0,0 0</inkml:trace>
  <inkml:trace contextRef="#ctx0" brushRef="#br0" timeOffset="11684.0594">15974 6171,'20'0,"-20"20,20-20</inkml:trace>
  <inkml:trace contextRef="#ctx0" brushRef="#br0" timeOffset="12119.7837">16490 6171</inkml:trace>
  <inkml:trace contextRef="#ctx0" brushRef="#br0" timeOffset="12615.4784">16986 6171</inkml:trace>
  <inkml:trace contextRef="#ctx0" brushRef="#br0" timeOffset="14732.967">17462 5258,'0'20,"-19"-20,19 20,-20-20</inkml:trace>
  <inkml:trace contextRef="#ctx0" brushRef="#br0" timeOffset="15560.0216">17641 5199,'0'20,"0"-1,0 1,-20-20,20 20,0 0,-20 20,20-20,0-1</inkml:trace>
  <inkml:trace contextRef="#ctx0" brushRef="#br0" timeOffset="19960.1051">5854 7382</inkml:trace>
  <inkml:trace contextRef="#ctx0" brushRef="#br0" timeOffset="21198.9809">6429 7382,'20'0,"40"0,-40 0,39 0,1 0,19 0,40 19,-20-19,-39 0,39 0,-39 0,19 0,-20 0,-19 0,0 0,0 0,-1 0,-19 0,0 0,0 0,0 0,-1 0,1 0,0 0,0 0,0 0,-20 20,20-20,0 0,-1 20,1-20,0 0,0 0,20 0,-21 0</inkml:trace>
  <inkml:trace contextRef="#ctx0" brushRef="#br0" timeOffset="26374.7309">8533 7481,'20'0,"19"0,1 0,20 0,-1 0,1 0,-1 0,1 0,-1 0,1 0,-1 20,1-20,-21 0,21 0,-40 0,39 0,-39 0,20 0,0 0,-21 0,41 0,-20 0,19 0,1 20,-21-20,1 0,0 0,-1 0,1 0,-20 0,0 0,0 0,19 0,-19 0,0 0,0 0,39 0,-19 0,0 0,19 0,-39 0,20 0,0 0,19 0,-19 0,-20 0,19 0,-19 0,40 0,-40 0,19 0,-19 0,0 0,20 0,-21 0,1 0,0 0,0 0,0 0,20 0,-21 0,21 0,-20 0,0 0,0 0,-1 0,1 0,0-20,0 20,0 0,0-20,-1 20,1 0,-20-20,20 20,-20-20,20 20,-20-20,0 0,20 20,-20-19,0-1,20 20,-20-20,0 0,20 20,-20-20,0 0,0 1,0-1,19 20,-19-20,0 0,0 0,0 0,0 0,0 1,0-1,0 0,0 0,0 0,0 0,0 1,0-1,0 0,0 0,0 0,0 0,0 1,0-1,0 0,0-20,0 20,0 0,0 1,0-1,0 0,0 0,0 0,0 0,0 1,0-1,0 0,-19 20,-1 0,-20 0,-20 0,21 0,-21-20,1 20,-40 0,-1 0,41-20,-60 20,59 0,-19 0,19 0,1 0,-1 0,1 0,19 0,-20 0,21 0,-1 0,-19 0,-1 0,20 0,-19 0,19 0,-19 0,39 0,-20 0,0 0,-19 0,19 0,-19 0,-1 0,1 0,19 0,0 0,0 0,21 0,-1 0,-40 0,40 0,1 0,-1 0,0 0,0 0,0 0,0 0,1 0,-41 0,40 0,0 0,0 0,1 0,-41 0,20 0,21 0,-1 20,0-20,20 20,-20-20,20 20,-20-20,0 20,0-20,20 19,-19 1,-1 0,0-20,0 20,20 0,-20 0,20-1,0 21,0-20,0 0,0 0,0 0,0-1,0 21,0-20,0 20,0-21,0 1,0 20,0-20,0 19,0-19,0 20,0-20,0 0,0 0,0-1,0 1,0 0,0 0,0 0</inkml:trace>
  <inkml:trace contextRef="#ctx0" brushRef="#br0" timeOffset="29807.1703">4961 8275,'-20'0,"0"19,20 1,-20-20,1 20,-1-20,20 20,0 0,0 0,0-1,-20-19,20 20,0 0,0 0,-20 20,20-20,-20-20,20 39,-20-19,20 0,0 0,-20 19,20-19,0 20,0-20,0 0,-19 0,19-1,-20 1,20 0,0 0,0 0,0 0,0-1,0 1,0 0,0 0,0 0,0 0,-20 19,20 21,-20-40,20 0,0 39,0-19,0-1,0 1,0 20,0-40,0 19,0 1,-20 19,20-19,0 0,0-1,0 21,0-20,0 19,0-19,0 19,0 1,0 0,0-1,0 1,0-21,0 21,0-21,0 41,0-21,0-19,0 20,0-21,20-19,0 20,-20 19,20-39,-20 20,20 0,-1-21,-19 21,40 0,-40-1,20 1,-20-20,0 20,20-1,0-19,0 0,-1 40,1-41,0 1,0 20,0 20,0-41,-1 21,1 0,0-1,0 1,20 0,-20-1,19 1,-19-20,20 20,-40-20,39-1,1 1,-40 20,20-20,0 0,0-1,-20 1,19-20,1 20,0 40,0-21,0-19,-20 0,20 0,-20 0,20-20,-1 39,-19-19,20 0,0 20,0-20,-20-1,20-19,0 20,-20 0,19-20,-19 20,0 0,20-20</inkml:trace>
  <inkml:trace contextRef="#ctx0" brushRef="#br0" timeOffset="31327.6762">8771 5933</inkml:trace>
  <inkml:trace contextRef="#ctx0" brushRef="#br0" timeOffset="34934.9315">7521 8453,'20'0,"-1"0,1 0,0 0,0 0,0 0,0 0,19 0,-19 0,20 0,-20 0,19 0,-19 0,0 0,0 0,0 0,19 0,-19 0,20 0,-20 20,0-20,0 0,-1 0,1 0,20 0,-20 20,0-20,-1 0,1 0,0 0,0 0,0 0,0 0,0 0,-1 0,1 0,-20-20,0 0,20 0,0 20,-20-20,20 20,-20-19,0-1,0 0,0 0,0-20,0 21,0-1,0 0,20 0,-20 0,0 0,0 1,0-21,0 20,0-20,0 20,0 1,0-1,0 0,0 0,0 0,0 0,0 1,0-1,0 0,-20 20,20-20,-20 20,0 0,0-20,0 20,1 0,-1 0,0 0,0-20,0 20,0-20,0 20,1 0,-1 0,0 0,0 0,0 0,-19 0,19 0,0 0,0 0,0 0,-20 0,21 0,-1 0,-20 0,20 0,0 0,1 0,-1 0,0 0,0 0,0 0,0 0,1 0,-1 0,20 20,0 0,0 0,0 0,0 0,0 0,0-1,0 1,0 0,0 20,0-20,0 19,0 1,0 0,0-20,0-1,0 21,0-20,0 0,0 0,0-1,0 1,0 0,0 0,0 0,0 0,0-1,0 1,0 0</inkml:trace>
  <inkml:trace contextRef="#ctx0" brushRef="#br0" timeOffset="37198.6357">9227 8334,'20'0,"0"0,0 0,0 0,0 0,-1 0,1 0,20 0,-20 0,0 0,19 0,1 0,-20 0,0 0,0 0,-1 0,1 0,0 0,0 0,0 0,0 0,-1 0,1 0,0 0,0 0,0 20,19-20,-19 0,20 0,-20 0,0 0,0 0,-1 0,1 0,0 0,0 0,20 0,-21 0,1 0,0 0,0 0,0 0,0 0,19 20,-19-20,0 0,0 0,0 0,0 0,-1 0,1 0,0 0,0 0</inkml:trace>
  <inkml:trace contextRef="#ctx0" brushRef="#br0" timeOffset="41223.4529">10140 5814,'20'0,"0"0,0 0,19 0,1 0,-20 0,20 0,-1 0,1 0,0 0,-1 0,1 0,0 0,-20 0,-1 0,21 0,-20 0,0 0,0 0,-1 0</inkml:trace>
  <inkml:trace contextRef="#ctx0" brushRef="#br0" timeOffset="46311.9177">10438 8969,'20'0,"-1"0,1 0,0 0,0 0,20 0,-20 0,-1 0,1 0,0 0,20 0,-20 0,19 0,-19 0,0 0,0 0,0 0,0 0</inkml:trace>
  <inkml:trace contextRef="#ctx0" brushRef="#br0" timeOffset="55214.3466">7680 9346,'-20'0,"-20"0,20 0,0 0,0 0,-39 0,-1 0,1 0,-1 0,1 0,-1 0,1 0,39 0,0 0,0 0,20 20,0 0,0 20,-20-40,20 39,-19-39,19 20,-20-20,20 40,0-20,0-1,0 41,0-1,0 21,0 19,0 0,0 40,0 20,-20-20,20 0,0-40,-20 40,20-60,-20 40,20-39,0-21,0 21,0-41,0 21,0-1,0 1,20-20,-20 19,20 1,-20-21,0-19,0 0,20 40,0-41,-20 21,19 0,-19-20,0 39,0-39,0 20,20-20,-20 19,20-19,-20 0,0 20,0-1,20-39,-20 20,0 0,0 0,0 0,0-1,0 1,0 0,0 0,0 0,0 0,20 0,0-1,-20 1,19-20,1 0,0 0,0 0,0 0,0 0,-1 0,21 0,-20 0,20 0,-20 0,-1 0,1 20,0-20,0 0,0 0</inkml:trace>
  <inkml:trace contextRef="#ctx0" brushRef="#br0" timeOffset="56374.753">10239 9941,'20'0,"0"0,0 20,20-20,-1 0,-19 0,0 0,0 0,0 0</inkml:trace>
  <inkml:trace contextRef="#ctx0" brushRef="#br0" timeOffset="58774.6783">11053 10041,'20'0,"19"0,21 0,19 0,21 0,39 0,19 0,1 0,-20 0,-20 0,-20 0,-19 0,-41 0,-19 0,0 0,0 0,0 0,-1 0,21 0,0 0,0 0,-1 0,1 0,0 0,-21 0,21 0,0 0,0 0,-1 0,21 0,-21 20,1-20,0 0,-20 0,-20-20,0 0,-20 20,20-20,0 0,-20 0,20 0,0 1,-20 19,20-20,0 0,0 0,0 0,-20 20,20-20,0 1,0-1,0 0,0 0,0 0,0 0,0 0,0 1,-20 19,20-20,-19 20,19-20,-20 20,20-20,-20 20,0-20,0 20,0 0,-19-20,-21 1,20 19,-39 0,20 0,-1 0,-19 0,19 0,-19-20,19 20,1 0,-21 0,21 0,-1-20,21 20,-1 0,0 0,0 0,21 0,-21 0,0 0,20 0,-19 0,-1 0,20 0,0 0,-19 0,19 0,0 0,0 0,0 0,0 0,1 0,-21 0,0 0,20 0,-39 0,19 0,-19 0,19 0,0 0,20 0,1 0,-1 0,20 20,-20 0,20-1,0 1,0 20,0-20,0 19,0 21,0 0,0-1,0 1,0-1,0-39,0 20,0-20</inkml:trace>
  <inkml:trace contextRef="#ctx0" brushRef="#br0" timeOffset="62702.3917">11569 9227,'0'20,"0"0,0 19,0-19,0 20,0-20,0 20,0-21</inkml:trace>
  <inkml:trace contextRef="#ctx0" brushRef="#br0" timeOffset="64806.4605">12660 11073,'20'0,"40"0,19 0,40 19,40-19,0 0,-20 0,-20 0,-40 0,20 0,-39 0,-40 0</inkml:trace>
  <inkml:trace contextRef="#ctx0" brushRef="#br0" timeOffset="66974.539">6787 4068,'0'39,"0"21,0-20,0 19,-20-19,20-20,0 19,0 1,0 0,0-20,0-1,0 1,0 20,0-20,0 0,0-1</inkml:trace>
  <inkml:trace contextRef="#ctx0" brushRef="#br0" timeOffset="71174.2672">12760 11608,'19'0,"1"0,0 0,0 0,20 0,-21 0,21 0,20 0,-1 0,1 0,19 0,20 0,20 0,-19 0,19 0,-40 0,20 0,-39 0,-1 0,1 0,-1 0,-19 0,0 0,-1 0,1 0,-20 0,0 0,39 0,-39 0,0 0,0 0,39 0,-39 0,0 0,0 0,20 0,-21 0,1 0,20 0,20 0,-41 0,21 0,-20 0,0 0,0 0,-1 0,1 0,20-20,-20 20,19 0,-19 0,20 0,20 0,-41 0,1 0,0 0,0 0,0 0</inkml:trace>
  <inkml:trace contextRef="#ctx0" brushRef="#br0" timeOffset="76094.5797">11093 6131,'0'-19,"0"-1,-20 0,0 20,0-20,0 0,0 0,20 1,-19 19,-1-20,0 0,20 0,-20 20,20-20,-20 0,20 0,0 1,0-1,-20 20,20-40,0 20,0 0,0 1,0-1,0 0,0 0,0 0,0-19,0 19,0 0,0 0,0 0,0 0,0 0,0 1,0-1,20 20,-20-20,0 0,20 20,20-20,-1 0,-19 20,0-19,0 19,0 0,0 0,-1 0,21 0,-20 0,40 0,-21 0,21-20,-40 20,19 0,-19 0,-20 20,0-1,0 1,0 0,-20 0,20 0,-20-20,1 20,-1-1,0 1,0 0,0 0,0 20,1-40,-1 20,20-1,-20-19,0 40,20-20,-20-20,20 20,0 0</inkml:trace>
  <inkml:trace contextRef="#ctx0" brushRef="#br0" timeOffset="85502.3302">10954 9981,'59'0,"-39"0,0 0,20 0,19 0,1 0,-21 0,21 0,-20 0,-1 0,1 0,0 0,-20 0,19 0,21 0,-40 0,-1 0,21 0,20 0,-21 0,-19 0,20 0,-20 0,0 0,-1 0,1 0,0 0,20 0,-20 0,19 0,-19 0,20 0,-20 0,19 0,-19 0,0 0,20 20,-1-20,1 0,-20 0,20 0,-21 0,1 0,0 0,0 0,0 0,0 0,0 0,-1 0,1 20,0-20,20 20,19-20,-19 0,-20 0,0 0,19 0</inkml:trace>
  <inkml:trace contextRef="#ctx0" brushRef="#br0" timeOffset="93927.2946">10557 5834,'0'-20,"-20"20,0 0,0-20,0 20,-19-40,19 21,0 19,20-40,-20 40,0-20,1 0,19 0,-20 1,0 19,20-20,0 0,-20 0,0 20,20-20,0 0,-20 20,20-20,0-19,0 19,0 0,0 0,0 0,0 1,0-1,0 0,0 0,0 0,0 0,20 0,-20 1,0-1,0 0,20 20,-20-20,0 0,20 0,-20 1,20 19,0 0,-20-20,19 0,1 20,0 0,0 0,-20-20,20 20,19 0,-19 0,0 0,0 0,0 0,20 0,-21 0,1 0,20 20,-20-20,0 0,-20 20,19-20,-19 20,0-1,0 1,0 0,0 0,0 0,0 19,0-19,20 0,-20 0,0 0,0 0,0 0,0 19,0-19,0 20,0-1,0-19,0 0,0 20,0-20,0 0,0-1,0 1,0 20,0-20,0 19,0-19,-20 0,20 0</inkml:trace>
  <inkml:trace contextRef="#ctx0" brushRef="#br0" timeOffset="96006.6057">12740 11708,'20'0,"-1"0,21 0,0 19,-1-19,1 0,20 0,-1 0,21 0,-21 0,40 0,-19 0,-1 0,20 20,-39-20,-1 0,1 0,-1 0,1 20,-20-20,-21 0,21 0,0 0,0 0,-1 0,-19 0,0 0,39 0,1 0,-1 0,1 0,0 0,-21 0,21 0,-40 0,-1 0,21 0,0 0,0 0,-1 0,-19 0,20 0,-20 0,-1 0,1-20,0 20,0 0,20 0,-1-20,-19 20,0 0,0-19,0 19,0 0,-1-20,1 20,0-20,20 20,-20-20,-1 20,21-20,0 20,-20 0,0 0,-1 0,-19-20,20 20,-20-20,-20 1</inkml:trace>
  <inkml:trace contextRef="#ctx0" brushRef="#br0" timeOffset="97670.507">10993 6747,'0'19,"0"1,0 20,0 0,0-1,-19 1,19 0,0-1,0 1,0 0,-20-20,20-1,-20-19,20 20,0 0,-20 0,20 20,-20-20,20-1</inkml:trace>
  <inkml:trace contextRef="#ctx0" brushRef="#br0" timeOffset="98286.8913">10874 6965,'20'0,"0"0,20 0,-40 20,20-20,-1 0,1 20,20-1,-20 1,-20 0,0 0,0 0,39 0,-19-1,-20 1,40 0,-20 0,-20 0,20-20</inkml:trace>
  <inkml:trace contextRef="#ctx0" brushRef="#br0" timeOffset="99685.8486">11648 7183,'-20'0,"1"0,19 20,-20 0,20 0,-20 0,20-1,0 21,0-20,0 0,0 0,0-1,0 1,0 0,0 0,0 0,0 0,0 0,0-1,20 1,0-20,-20 20,19 0,-19 0,20-20,0 0,0 0,0 0,0 0,-1 0,1-20,0 0,-20 0,20 0,0 1,-20-1,0 0,20 0,-20 0,0 0,0 0,0 1,0-1,0 0,-20 20,0-20,0 20,20-20,-20 0,20 1,-20 19,1-20,-1 20,0 0,0 0,0 0</inkml:trace>
  <inkml:trace contextRef="#ctx0" brushRef="#br0" timeOffset="105213.8989">10220 9862,'-40'0,"0"0,20 0,-39 0,19 0,20 0,0 0,1 0,-1 20,0-20,0 0,-20 40,1-21,19 21,-20-20,20 0,-19 39,19-39,-20 20,40 0,-59 19,19 40,20-19,20-1,-20 60,20-60,0 40,0-19,0 39,-20-1,20-38,0 19,0-60,0 1,0-1,0 1,0-20,0-21,0 1,0 0,20-20,-20 20</inkml:trace>
  <inkml:trace contextRef="#ctx0" brushRef="#br0" timeOffset="107478.4867">11767 5913,'-20'0,"20"20,-19 0,-1-20,0 0,0 0,0 0,0 0,1 0,-1 0,0 0,0 0,0 0,0 0,1 0,-1 0,0 0,0 0,0 0,20-20,-20 20,0-20,1 0,19 0,0 1,-20-1,20 0,0 0,-20 0,20 0,0 1,0-1,0 0,0-20,0 20,0 1,0-1,0 0,0 0,0 0,0 0,0 0,0 1,20 19,0 0,-1 0,1 0,-20-20,20 20,0 0,0 0,0 0,0 0,-1 0,1 0,-20 20,0-1,20-19,-20 20,20-20,-20 20,0 0,0 20,20-40,-20 20,0 19,0-19,0 0,0 0</inkml:trace>
  <inkml:trace contextRef="#ctx0" brushRef="#br0" timeOffset="114566.4811">10557 10061,'-20'0,"0"0,0 0,0 0,1 19,-21 1,0-20,20 40,1-20,-41-20,20 39,21-39,-21 20,40 20,-20-40,20 20,-20-20,20 20,-20-20,20 19,0 1,-20 20,20-20,-19 0,19 19,-20-39,20 20,0 20,0-20,0 0,0-1,0 1,0 0,0 20,0-20,0 0,0 19,0-19,0 0,0 0,0 19,0-19,0 0,0 0,0 20,0-1,0 1,0-20,0 0,20 19,-20 21,39-40,-19 0,-20 19,0-19,20 0,0 40,0-21,19 1,-19-20,0 0,0-1,0 21,19-20,1 20,-20-40,0 19,-20 1,39-20,-39 20,20-20</inkml:trace>
  <inkml:trace contextRef="#ctx0" brushRef="#br0" timeOffset="118989.9509">11966 5338,'-20'0,"20"20,0-1,-20-19,20 20,-20-20,20 20,0 0,-20-20,20 20,0 0,-19-1,19 1,0 0,0 0,0 0,0 0,0 0,0-1,0 1,0 0,0 0,-20 0,20 0,0-1,0 1,0 0,20-20,-1 20,1-20,0 0,0 0,0 0,0 20,-1-20,-19 20,20-20,0 0,0 0,20 0,-20 0,-1 0,-19-20,20 20,0 0,-20-20,0 0,20 20,-20-40,20 40,-20-19,20 19,-1-20,-19 0,20 0,0 0,0 0,-20 1,0-1,0 0,20 0,-20 0,0 0,0 0,0 1,0-1,0 0,0 0,-20 20,0-20,0 20,20-20,-20 20,1 0,-1 0,0 0,0 0,0 0,0 0</inkml:trace>
  <inkml:trace contextRef="#ctx0" brushRef="#br0" timeOffset="123503.3003">7739 8791,'0'19,"-20"1,0 0,-19 0,-21 20,20-40,-19 39,19-19,1 59,19-19,-60-20,60 19,-19-19,19 19,-20 1,1 0,39-41,-20 21,0 20,20-21,0 21,-40-21,20 1,20 0,0 0,0-1,-19 1,-1 0,0 19,20 1,0-1,0 1,0 39,0 40,0-60,0 1,0 78,0 1,0 0,0 0,0-1,0 1,0-40,0-20,0-39,0-1,0 1,20-20,-20 19,0-19,0 0,20-1,-20 1,0-20,0 19,19-39,1 20,-20 20,0-20,0 0,0 0,20-20</inkml:trace>
  <inkml:trace contextRef="#ctx0" brushRef="#br0" timeOffset="124399.8768">7501 12958,'0'20,"0"39,0 1,0-1,0 40,0 20,0-39,0 19,0-39,0-1,0 1,0-21,0-59,0-19,0-21,0 1,0-1,0-39</inkml:trace>
  <inkml:trace contextRef="#ctx0" brushRef="#br0" timeOffset="126334.4462">7640 12601,'20'0,"0"0,19 19,21 21,59-20,20 0,19 0,1-20,0 19,20-19,19 20,-19-20,-1 0,1 0,-1 0,-19 0,20 20,39-20,0 20,-19-20,-1 0,-39 0,0 20,-1-20,-19 0,-39 0,38 0,-38 0,19 0,-40 0,0 0,-19 0,0 0,-21 0,1 0,0 0,-1 0,-19 0,20 0,-20 0,39 0,1 0,-21 0,1 0,20 0,-1 0,1 0,-1 0,1 0,-1 0,21 0,-21 0,-19 0,0 0,-21 0,1 20,0-20,0 39,0-39,-20 20,0 0,20 0,-20 0,0 0,19 19,-19 21,0-1,20 1,-20-1,0 1,0-1,0 1,0-20,0-1,0 1,0-20,-59-20,-1 20,-59-20,-20 0,40 0,-60 0,-19 0,19 0,0 0,0 0,1 0,-1 0,0 0,0 0,1 0,-1 0,0 0,0 0,1 0,-1 0,0 0,20 0,40 0,-40 0,60 0,-60 0,60 0,19 0,-39 0,39 0,1 0,-1 0,1 0,-1 0,20 0,-19 0,19 0,-19 0,-1 0,20 0,1 0,-21 0,1 0,19 0,-20 0,21 0,-1 0,0 0,-19 0,19 0,1 0,-1 0,0 0,0 0,21 0,-1 0,0 0,0 0,0 0,0 0</inkml:trace>
  <inkml:trace contextRef="#ctx0" brushRef="#br0" timeOffset="128199.493">11112 13672,'-39'0,"-21"0,1 0,-21 0,-19 0,0 0,20 0,-21 0,41-20,-1 0,21 20,19-19,20-1,-20 20,20-20,0 0,-20 0,20 0,0 0,0 1,0-1,0 0,0 0,0-20,0 21,20-21,0 0,0 20,19-19,-19 39,20-40,-20 40,59-40,0 1,1 39,19-20,40 20,-40 0,0-20,-19 20,39 0,-40 0,1 0,-21 0,1 0,-1 0,20 40,1-21,-21 1,1 20,-20-20,19 0,-19 0,0-1,-1 1,21 20,-1-20,1 0,-40-1,19-19,-19 20,0 0,0-20,-20 20,0 20,20-40,-20 19,20 1,-1-20,-19 20,0 0,0 0,0 0,0 0,-19-1,-1 21,-20-20,0 20,-19-21,-21 1,1 20,0 0,39-40,0 0,1 0,19 0,-20 0,20 0,0 0,1 0,-1 0,0 0,0 0</inkml:trace>
  <inkml:trace contextRef="#ctx0" brushRef="#br0" timeOffset="129262.9315">11966 7282,'-20'0,"0"20,20 0,-20-20,0 40,-39-1,39-19,-20 40,-19-20,39-21,-20 41,1-60,39 20,0-40,0 0</inkml:trace>
  <inkml:trace contextRef="#ctx0" brushRef="#br0" timeOffset="129894.073">11688 7183,'20'0,"-20"40,20 0,-1-1,1 21,0-21,-20 21,40-20,-40-1,20 21,0-40,-20 0,0-1,0 1,0 0,19-20</inkml:trace>
  <inkml:trace contextRef="#ctx0" brushRef="#br0" timeOffset="130639.1829">12521 7044,'0'20,"0"0,0 20,0-1,0 21,0-1,0 1,0-1,0 1,0 0,0-21,0 1,0-20,0 0,20-20</inkml:trace>
  <inkml:trace contextRef="#ctx0" brushRef="#br0" timeOffset="135909.577">12819 5873,'-20'0,"0"0,1 0,-21 0,20 0,0 0,0 0,-19 0,19-39,0 39,0-20,-20 0,21 0,-1-19,0 39,0-40,0 40,20-20,-20 20,0-40,20 21,0-1,0 0,0 0,0 0,0 0,0 0,0-19,0 19,0 0,0-20,0 21,0-1,0 0,0 0,0 0,0 0,20 0,0 20,0 0,20 0,-20-19,19-1,-19 20,40 0,-41-20,1 20,20 0,-20 0,0 0,0 0,-1 0,1 0,0 0,0 0,0 0,-20 20,20 0,-1-20,-19 19,0 1,20 0,0 0,-20 0,0 0,0 0,0-1,0 1,0 0,0 0,0 0,0 0,0-1,0 1,0 0,0 0,0 0,-20-20,0 0,20 20</inkml:trace>
  <inkml:trace contextRef="#ctx0" brushRef="#br0" timeOffset="137990.4045">8811 9029,'19'0,"21"0,40 0,39 0,39 0,1 0,40 0,-1 0,40 0,-39 0,-41 0,1 0,-40 0,-40 0,-39 0</inkml:trace>
  <inkml:trace contextRef="#ctx0" brushRef="#br0" timeOffset="139525.6155">10517 10021</inkml:trace>
  <inkml:trace contextRef="#ctx0" brushRef="#br0" timeOffset="139959.3471">11172 10021</inkml:trace>
  <inkml:trace contextRef="#ctx0" brushRef="#br0" timeOffset="142109.6339">12839 7600,'-20'0,"0"0,0 0,1 0,-1 0,0 0,0 0,-20-20,-39-39,19 39,-19 0,0-20,19 0,-39 1,59-1,-19 0,-1 40,40-19,0-1,20 0,0 0,0 0,0 0,0 0,0-19,0-1,0-19,0 39,0 0,20-20,0 1,20 39,0-20,-21 20,21 0,0 0,-1 0,1 0,-20 0,39 20,-39-1,0 1,20 0,-20 20,19-1,-19 1,20-20,-40 20,20-21,0 21,-20-20,0 40,0-21,0 1,0-20,0 19,0 1,-20-40,20 20,-20 0,0-20</inkml:trace>
  <inkml:trace contextRef="#ctx0" brushRef="#br0" timeOffset="145909.9481">6568 4306,'0'-20,"0"0,0 0,0 0,20 20,-20-19,20-1,-20 0,20 20,0-20,-1 20,-19-20,20 20,0 0,0 0,0 0,0 0,0 0,-1 0,1 0,0 0,0 0,-20 20,0 0,0 0,0 0,0-1,0 21,0-20,0 0,0 0,0 0,0-1,0 1,0 0,0 0,0 20,0-21,0 1,0 0,0 0,-20-20,0 20,20 0,0-1,-20-19,20 20,-19-20,-1 20,0-20,20 20,-20-20,20-20,0 0,40 20,-20-20,19 20,1 0,19 0,1 0,0 0,-21 0,21 0,-40 0,-1 0,1 0,0 0,0 0,0 0,39 0,-39 0,20 0,-20 0,19 0</inkml:trace>
  <inkml:trace contextRef="#ctx0" brushRef="#br0" timeOffset="147334.1638">12660 6866,'-20'0</inkml:trace>
  <inkml:trace contextRef="#ctx0" brushRef="#br0" timeOffset="147854.3945">12720 6846,'-20'20,"0"19,-20 21,21-20,-41 39,1 0,-21-19,21 19,-1 20,-19-39,39 19,-19-39,59-20,-20-20,20-40,0 20,0 1,0-21</inkml:trace>
  <inkml:trace contextRef="#ctx0" brushRef="#br0" timeOffset="148254.1483">12224 7084,'20'0,"-1"40,41 19,-1 1,41-1,19 60,-20-79,-20 39,1 1,-21-60,1 39,-60-39,20-20,-20-20</inkml:trace>
  <inkml:trace contextRef="#ctx0" brushRef="#br0" timeOffset="149758.1063">13355 7282,'0'20,"0"0,0 0,0 20,0-21,0 21,0-20,0 20,0-20,20 19,0-19,19 20,-19-20,0-20,0 0,0 0,-1 0,1 0,0 0,0 0,0 0,19-20,1 0,-20 0,0 20,-20-40,20 40,-20-19,0-1,0 0,0 0,0 0,0 0,0 0,0 1,-20-1,20 0,-20 0,0 20,0 0,-19 0,-1 0,20 0,0 0,0 0,1 0,-1 20,20 0,-20-20</inkml:trace>
  <inkml:trace contextRef="#ctx0" brushRef="#br0" timeOffset="156621.4283">13434 5437,'-20'0,"1"0,19 20,-20-20,20 20,0-1,-20 1,20 0,-20-20,20 20,0 0,0 0,0 0,0-1,-20-19,20 20,0 0,0 0,0 0,0 0,0-1,0 1,20 0,0 0,0-20,-20 20,20 0,-1-1,1-19,-20 20,20-20,-20 20,20-20,0 0,0 0,-1 0,-19-20,20 20,0-20,20-19,-40 19,20 20,-20-40,19 20,1-19,-20 19,0-20,0 20,0 1,0-1,0 0,0 0,0 0,0-20,0 1,-20 19,1 0,19 0,0 0,-20 20,-20 0,20 0,-19 0,19 0,0 0,0 0,0 0,0 0,1 0</inkml:trace>
  <inkml:trace contextRef="#ctx0" brushRef="#br0" timeOffset="159381.5483">8195 8890,'60'20,"39"-20,20 0,40 0,0 0,19 0,1 0,39 0,-39 0,-20 19,-1-19,-19 0,-20 0,-59 0,-40 0,0 0,-1 0,1 0,0 0,0 0,0 0,-20 20,20-20,39 20,-39-20,20 0,-21 0,21 0</inkml:trace>
  <inkml:trace contextRef="#ctx0" brushRef="#br0" timeOffset="160461.8733">7402 13374,'59'0,"1"0,-1-19,1 19,39 0,-20-20,-19 20,-20 0,-1 0,21 0,-20 0,-21 0</inkml:trace>
  <inkml:trace contextRef="#ctx0" brushRef="#br0" timeOffset="162166.1173">9287 13851,'59'0,"1"20,39-20,-19 0,19 0,20 0,0 0,20 0,0 0,19 0,-19 0,-20 0,40 0,-20 0,0 0,0 0,-40 0,-20 0,41 0,-41 0,20 0,-39 0,-1 0,21 0,-21 0,1 19,-1-19,1 0,-1 0,1 0,-21 0,21 0,-1 0,-19 0,20 0,-21-19,1 19,0 0,-20 0,-20-20,19 20,-19-20,20 0,0 0,20-20,-20 21,59 19,-39-20,-20 20,19-20,1 0,-20 0,0 0,19 1,1-1,-40 0,20 20,-20-20,0 0,0 0,0 0,0-19,0 19,0-20,0 20,0 1,0-1,0 0,0 0,0-20,0 1,0-1,-20-20,-20 21,20-21,-19 21,19 19,-20-20,1 0,19 20,-20 1,0-21,-59 20,59 0,-59 0,0 20,-20 0,-20-19,20 19,-20 0,20 0,20 0,0 0,-1 0,21 0,19 39,-39-19,60 0,-41 20,21-21,-21 41,1-20,-20-1,39-39,1 40,-1 0,20-1,21-19,-21 0,40 0,-20 0,0-20,20 40,-20-21,20 21,0-20,-20 20,20-1,0-19,0 20,0 19,0-39,0 20,0 0,0-1,20 1,0-20,0 19,20 21,-1-60,1 20,0 0,-1-20,1 0,0 0,-20 0,0 0,-1 20,-19-40</inkml:trace>
  <inkml:trace contextRef="#ctx0" brushRef="#br0" timeOffset="163517.4488">13811 7163,'0'20,"0"0,-20 20,1-20,19-1,-20 21,0 20,0-21,0 1,-20 0,40-20,-19-1,-1 1,20 0,-20 0,20 0,-20-20,0 20,0-1,20 1,-19-20</inkml:trace>
  <inkml:trace contextRef="#ctx0" brushRef="#br0" timeOffset="164109.7136">13454 7302,'20'40,"0"-40,0 40,59-21,-20 61,-19-40,20 19,-1-19,1-1,-40-19,-1 0,-19 0,0 0</inkml:trace>
  <inkml:trace contextRef="#ctx0" brushRef="#br0" timeOffset="164837.2656">14446 7104,'0'20,"0"19,20-19,-20 20,0 19,0 1,0 39,0 0,0 1,0-61,0 1,0 0</inkml:trace>
  <inkml:trace contextRef="#ctx0" brushRef="#br0" timeOffset="166998.5673">14466 6112,'-20'0,"0"0,1 0,-1 0,0 0,-20 0,20 0,0 0,1 0,-21 0,20-20,0 20,-19 0,19 0,0 0,20-20,-20 20,20-20,-20 20,20-20,-20 20,1-20,19 1,-20 19,0-20,0 0,20 0,0 0,-20 20,20-20,-20 0,0-19,20-1,0 20,0 0,0-19,0 19,0 0,0 0,0-19,0 19,0 0,0 0,20 0,-20 0,20 20,0-39,0 39,-20-20,20 0,0 20,-1-20,1 0,0 0,0 20,0-19,0 19,-1 0,1 0,0 19,20 1,-1 0,-19-20,20 40,-20-20,0-1,-20 1,0 0,0 0,0 0,0 0,0 19,0-19,0 0,0 20,-20-1,20 1,0 0,0-1,0 1,-20-20,20 0,-20-20</inkml:trace>
  <inkml:trace contextRef="#ctx0" brushRef="#br0" timeOffset="169245.2783">8533 8830,'39'0,"61"0,58 0,1 0,59 20,1-20,19 0,20 0,-20 0,0 0,-79 20,0-20,-60 0,-40 20,-19-20</inkml:trace>
  <inkml:trace contextRef="#ctx0" brushRef="#br0" timeOffset="172702.4345">12819 11053,'40'0,"-1"0,21 0,39 0,80 0,-20 0,-1 0,1 0,0 0,0 0,-80 0,-39 0,-21 0,1 0,-20-20,0 0</inkml:trace>
  <inkml:trace contextRef="#ctx0" brushRef="#br0" timeOffset="175253.5959">6509 4286,'20'0,"-20"-20,0 0,19 20,-19-20,20 20,-20-19,20-1,0 20,0-20,0 20,-1 0,1 0,0 0,0 0,0 20,0 0,-20-1,20 1,-20 0,19 20,1-40,-20 20,0 0,0-1,0 1,0 0,-20-20,20 20,-19-20,-1 20,20 0,-20-20,0 19,20 1,-20-20,20 20,0 0,0 0,0-40,20 20,0 0,0-20,0 20,-1 0,41 0,-20 0,19 0,-19 0,19 20,1 0,-1-20,1 20,-1-1,21 21,-40-40,-1 20,1 0,0 0,-21-20,-19 20,0-1,0 1,0 0,0 20,0-20,-19-1,19 21,-40-20,20 0,0 0,-19 0,19-1,-20 1,0 0,1 0,-1-20,0 20,1-20,-1 0,20 0,0 0,-19 0,19 0,0 0,-20 0,20 0,0 0,1 20,-1-20,0 0,0 0</inkml:trace>
  <inkml:trace contextRef="#ctx0" brushRef="#br0" timeOffset="177102.9109">14903 7203,'0'-20,"-20"20,0 20,-20 0,1 0,-21 19,-19 21,19-1,-19-19,-40 20,39-21,-19 1,20-20,-20 20,59-21,0 1,20-20,0 0,20-20,0 1,0-21,0 20</inkml:trace>
  <inkml:trace contextRef="#ctx0" brushRef="#br0" timeOffset="177565.2166">13990 7223,'20'0,"0"0,-1 20,41 39,-20 1,39 19,-20-39,21 19,-21 1,21-20,-21-1,-19-19,0 0,-20 0,-1-20</inkml:trace>
  <inkml:trace contextRef="#ctx0" brushRef="#br0" timeOffset="179213.2866">15200 7322,'-20'20,"1"-20,19 40,-20-21,0-19,0 40,20 0,-20-20,20 0,0 19,0-19,-20 0,1 39,19-19,0-20,0 20,0-21,0 21,0-20,19-20,1 0,20-20,-20 20,0-40,39 21,-59-1,20 20,-20-20,20 20,-20-20,0 0,20 0,-20 1,0-21,0 20,0 0,0 0,0 1,0-1,0 0,0 0,-20 20,0-20,0 20,20-20</inkml:trace>
  <inkml:trace contextRef="#ctx0" brushRef="#br0" timeOffset="184278.4847">7481 15577,'-20'-20,"-19"0,-21 1,-39-21,0-20,-20 1,39 39,-39-40,0 1,59 19,-59 1,60-1,-20 20,39-20,20 1,20 19,-20-40,20 21,0 19,0-40,0 20,40-19,0-1,-1 1,-19 19,40 1,-21 19,21 0,-1 0,60 20,-59 0,39 0,0 0,40 0,-20 20,-19 20,-1 19,-79-39,-1 20,1-21,-20 21,0 20,0-1,-20 40,-19-39,-21-20,1 19,-21-19,21 0,19-1,0-19,21-20,-1 0,20-20,0-39,0-1,0-19</inkml:trace>
  <inkml:trace contextRef="#ctx0" brushRef="#br0" timeOffset="185685.3777">7799 5655,'-20'0,"0"0,0 0,0 0,-19-20,-21 20,0 0,21 0,-21-19,1-1,-1 20,-79-60,80 20,-40 1,19-21,-19 21,39-21,-19 40,39-39,1 19,-1 20,0-20,20 1,-39-1,39 0,0 21,0-41,1 0,-1 21,20-21,0 40,0-39,0 19,0 0,0 1,20 19,-1 0,1-20,0 1,20 19,19-40,-19 41,0-21,19 0,1-19,19 39,0-20,-19 20,-20 0,19 1,1 19,-1 0,-39 0,0 0,0 0,19 0,-19 0,20 19,-20-19,0 40,19-20,-19 39,0-19,0 0,0 0,0-1,-1 21,-19-1,0 1,20-1,-20 1,0-1,0 21,0-21,0 1,0-20,0-21,0 1,0 20,0-20,-20 0,1-1,-1 1,20 0,-20-20</inkml:trace>
  <inkml:trace contextRef="#ctx0" brushRef="#br0" timeOffset="214324.886">16351 4703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8:31:28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2957 5338,'20'0,"-1"0,1 0,0 0,0 0,0 0,19 0,1 0,-20 0,0 0,20 0,-1 0,-19 0,20 0,-20 0,39 0,-39 0,20 0,-1 0,-19 0,40 0,-40 0,-1 0,1 0,0 0,0 20,20-20,-21 0,21 0,-20 0,0 0,20 0,-1 0,-19 0,20 0,-1 0,-19 0,40 19,-21-19,1 0,0 0,0 0,19 0,-19 0,-1 0,-19 0,20 0,0 0,-1 0,1 0,0 0,-1 0,1 0,0 0,-20 0,39 0,-19 0,-20 0,0 0,19 0,1 0,-20 0,0 0,-1 0,21 0,-20 0,0 0,0 0,19 0,-19 0,0 0,40 0,-41 0,1 0,0 0,40 0,-41 0,1 0,0 0,20 0,-20 0,0 0,-1 0,21 0,0 0,-20 0,-1 0,21 0,0 0,0 0,-1 0,1 0,0 0,19 0,1 0,-1 0,1 0,19 0,-19 0,-1 0,1 0,-1 0,1 0,-1 0,1 0,-1 0,-19 0,20 0,19 0,-20 0,21 0,-21 0,21 0,-1 0,-19 0,19 0,-19 0,-1 0,1 0,-1 0,1 0,-21 0,21 0,-1 0,1 0,-1 0,-19 0,20 0,19 0,-19 0,-1 0,1 0,-1 0,1 0,-1 0,-19 0,0 0,-1 0,21 0,-20 0,-21 0,21 0,0 0,19 0,-19 0,0 0,19 0,-39 0,0 0,0 0,19 0,1 0,-20 0,0 0,19 0,1 0,-20 0,0 0,20 0,-21 0,1 0,0 0,20 0,-1 0,-19 0,20 0,0 0,19 0,1 0,-1 0,1 0,-1 0,1 0,-1 0,21 20,-21-20,1 0,-1 0,41 0,-41 0,1 0,-1 0,1 0,-1 0,1 0,-1 0,1 0,-1 0,1 0,-20 0,19 0,1 0,-1 0,1 20,-1-20,21 0,-21 20,1-20,-1 0,1 0,-1 0,1 0,-21 0,1 0,0 0,19 0,-39 0,40 0,-40 0,-1 0,21 0,-20 0,20 0,-20 0,19 0,-19 0,0 0,0 0,0 0,-1 0,21 0,0 20,-1-20,1 0,0 0,-20 0,39 0,-19 0,19 0,-19 20,-20-20,20 0,-1 0,1 0,0 0,-1 0,1 0,0 0,-20 0,19 0,1 0,0 0,-1 0,-19 0,0 0,40 0,-21 0,1 0,0 0,-1 19,1-19,-20 0,20 0,-1 0,1 0,19 0,-19 0,-20 20,40-20,-1 0,-19 0,19 0,-19 0,0 0,-1 0,1 0,-20 0,20 0,19 0,-39 0,20 0,-1 0,21 0,-40 0,39 20,1-20,-1 0,1 0,-1 0,1 0,-20 0,-1 0,21 0,-21 0,21 0,-20 0,-20 0,39 0,-39 0,20 0,19 0,1 0,-21 0,21 0,-1 0,1 0,-1 0,1 0,0 0,-1 0,20 0,1 0,-1 0,40 0,-39 0,19 0,-20 0,40 0,-39 0,-21 0,40 0,-39 0,19 0,-19 0,39 0,-20 0,-19 0,19 0,40 0,-39 0,-21 0,1 0,19 0,-19 0,19-20,-39 20,19 0,1 0,19 0,-19 0,-1 0,1 0,-1 0,-19 0,20 0,-1 0,-19 0,0-20,19 20,-39 0,0 0,0 0,-1 0,1 0,40 0,-1 0,-19 0,39 0,21 0,-21 0,20-19,-19 19,39 0,20 0,-40 0,0 0,40 0,-60 0,1 0,39 0,20 0,-20 0,20 0,-40 0,0 0,-20 0,1 0,-1 0,1 0,-41 0,21 0,-1 0,1 0,19 0,1 0,-21 0,1 0,-1 0,1-40,-40 40,-1-20,21 20,-20 0,0 0,0 0,-1 0,1 0,0 0,0 0,0 0,0 0,19 0,1 0,20 0,-41 0,21 0,0 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7:21:05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 2897,'20'0,"40"20,19 19,40-19,0-20,40 20,19-20,60 0,60 20,20-20,59 0,59 0,40 0,21 0,58 40,41-40,-1 0,0 0,-99 20,-59-20,-20 0,19 0,-39 0,-20 0,-139 0,-39 0,-41 0,1 0,-80 0,-19 0,-20 0</inkml:trace>
  <inkml:trace contextRef="#ctx0" brushRef="#br0" timeOffset="2232.0561">3532 7778,'-20'0,"0"20,1 0,-1-20,0 0,0 0,0 0,0 20,-19 0,19-20,0 0,0 0,0 40,1-40,-1 19,0-19,0 20,0 0,20 0,-20-20,20 20,0 19,-59 21,39 0,0-21,-39 41,-1 19,20 0,-39 20,0 0,-60 20,99-79,-20 39,1 20,19-60,1 41,19-61,-20 41,40-21,0 21,0-1,0 0,0 40,0-19,0 19,0-40,0 20,0-39,0 39,0 20,0-59,0 19,20 0,-20 21,20 19,0-40,-20 40,19-20,-19 1,20-41,0 20,0 21,0-41,0 21,-20-1,19-20,1 41,0-41,0 1,-20-1,20 1,-20-21,40 1,-40 20,0 19,19-59,-19 0,20 39,0-19,-20 20,20-21,0 1,-20-20,20 59,19-39,-19 19,-20-39,0 0,40 20,-40-20,0-1,39-19,-39 20,20 0,-20 0</inkml:trace>
  <inkml:trace contextRef="#ctx0" brushRef="#br0" timeOffset="5776.1235">6628 8294,'20'0,"19"0,1 0,20 0,-1 0,20 0,41 0,-21 0,0 0,0 0,20 0,-20 0,21 0,-41 0,20-19,0 19,-19 0,-1 0,-19 0,-1 0,1 0,19 0,-19 0,-1 0,1 0,39 0,-40 0,1 0,-20-20,-1 20,1 0,0 0,-20 0,-1 0,21 0,0 0,-1 0,1 0,0 0,-1 0,1 0,0 0,0 0,-1 0,-19 0,0 0,39 0,-19 0,20 0,-1 20,1-20,-21 0,21 0,-20 0,19 0,-19 0,0 0,19 0,-19 0,19 0,-59 19,40-19,-20 0,20 0,-21 0,21 0,-20 0,0 0,0 0,-1 0,21 0,-20 0,20 0,-21 0,1 0,0 0,0 0,20 0,-1 0</inkml:trace>
  <inkml:trace contextRef="#ctx0" brushRef="#br0" timeOffset="14040.9419">3294 7977,'-20'0,"0"0,1 20,-1-20,20 20,-20-20,20 19,-20-19,0 0,20 20,-20-20,20 20,0 0,-20-20,20 20,-19-20,19 40,-20-40,20 19,-20-19,20 20,-20 0,20 0,0 0,-20-20,20 20,-20-20,20 19,0 1,0 0,0 0,0 0,0 0,0-1,0 1,0 0,0 0,0 0,0 20,0-21,0 21,0-20,0 20,0-21,0 21,0-20,0 0,0 0,20 19,-20-19,0 0,0 20,40-40,-40 39,0-19,20 20,-20-20,20-20,-20 20,0 19,39 1,-39-20,0 0,20 0,-20-1,20 1,-20 0,0 0,20-20,-20 20,0 0,0-1,20-19,-20 20,20-20,-20-20,0 1</inkml:trace>
  <inkml:trace contextRef="#ctx0" brushRef="#br0" timeOffset="17478.9815">6747 8394</inkml:trace>
  <inkml:trace contextRef="#ctx0" brushRef="#br0" timeOffset="20846.9824">10676 8354,'0'-20,"0"0,0 0,0 1,0-1,0 0,0 0,20 20,-20-20,0 0,0 1,0-1,0 0,0 0,0 0,0 0,0 0,0 1,0-1,0 0,0 0,0 0</inkml:trace>
  <inkml:trace contextRef="#ctx0" brushRef="#br0" timeOffset="24382.9442">6568 8036,'0'20,"0"20,0-20,0 0,0 0,0-1,0 1,0 0,0 0,0 0,0 0,0 19,0-19,0 0,-20-20,20 20,20-20,0 0,0 0,0 0,19 0,21 0,0 0,-1 0,1 0,-1 0,-19 0,19 0,-19 0,-20 0,0 0,0 0,-1 0,1 0,0 0,40 0,-21 20,1-1,20-19,-1 0,1 0,-1 0,1 0,-1 0,-19 0,0 0,-21 0,41 20,-20-20,-21 0,21 0,0 0,0 0,-1 0,1 0,19 0,1 0,0 0,-1 0,1 0,-1 0,1 0,-1 0,21 0,-21 0,1 0,-1 0,1 0,-1 0,-19 0,19 0,1 0,-1 0,1 0,0 0,-1 0,1 0,-1 0,1 0,-1 0,-19 0,0 0,-1 0,1 0,0 0,-1 0,1 0,-20 0,0 0,19 0,-19 0,0 0,0 0,0 0,0 0,-1 0,1 0,20 0,-20 0,20 0,-21 0,1 0,20 0,-20 0,0 0,-1 0,1 0,0 0,20 0,39 0,-19 0,-1 0,-19 0,19 0,-39 0</inkml:trace>
  <inkml:trace contextRef="#ctx0" brushRef="#br0" timeOffset="26478.9894">3473 8910,'19'0,"21"0,0 0,0 0,19 0,1 0,19 0,0 0,21 0,19-20,-20 20,20 0,-40 0,1 0,-1 0,0 0,-19 0,-1 0,1-20,0 20,-21 0,21 0,-21 0,1 0,0 0,-20 0,0 0</inkml:trace>
  <inkml:trace contextRef="#ctx0" brushRef="#br0" timeOffset="27702.7912">4703 10061,'20'0,"0"0,19 0,21 0,-1 0,1 0,-1 0,1 0,-20 0,19 0,-39 0,20 0,-20 0,-1 0,1 0,0 0,0 0,0 0,0 0,-20-20,19 20,1 0</inkml:trace>
  <inkml:trace contextRef="#ctx0" brushRef="#br0" timeOffset="28918.8967">5616 10021,'-20'0,"0"0,0 0,0 0,1 0,-1 0,0 0,0 0,20-20,-20 20,20-20,-20 20,20-20,0 0,0 1,0-1,0 0,0 0,0 0,0 0,0 1,20 19,-20-20,0 0,20 0,0 20,0 0,0 0</inkml:trace>
  <inkml:trace contextRef="#ctx0" brushRef="#br0" timeOffset="30776.4843">6846 8255,'-20'0,"20"-20,-20 20,1 0,19-20,-20 20,0-20,0 0,20 1,-20-1,0 20,20-20,0 0,-20 20,20-20,-19 20,19-20,-20 0,0 1,20-1,0 0,0 0,0 0,0 0,0 1,0-1,-20 20,20-40,0 20,0 0,0 0,0 1,20 19,0 0,0 0,-1 0,1 0,0 0,20 19,-40 1,20-20,-20 20,0 0,0 0,0 0,0 0,0 19,0-19,0 0,0 0,0 0,0-1,0 1,20-20,-20 20,0 0,0 20</inkml:trace>
  <inkml:trace contextRef="#ctx0" brushRef="#br0" timeOffset="33007.8043">6667 10041,'0'20,"-19"-20,-1 0,0 19,0-19,20-19,-20 19,0 0,1 0,19-20,-20 20,20-20,-20 0,20 0,0 0,0 0,-20 20,20-19,0-1,-20 0,20 0,0 0,0 0,0 1,0-1,0 0,0 0,0 0,0 0,0 0,0 1,20-1,0 20,-20-20,20 20,-20-20,20 20,-1 0,-19-20,20 20,-20-20,20 20,-20-19,20 19,0 0,0 0,-1 0,21 0,-20 0,0 0,0 0,0 0,-20 19,0 1,19-20,-19 20,20-20,-20 20,20-20,-20 20,0 0,0-1,0 1,0 0,0 0,0 0,0 0,0 0,0-1,0 1,0 20,-20 0,20-21,0 1,0 0,0 0</inkml:trace>
  <inkml:trace contextRef="#ctx0" brushRef="#br0" timeOffset="39231.1032">4643 10735,'40'0,"20"0,39 0,0 0,40 0,-20-20,0 20,-20 0,-19 0,-41 0,-19 0</inkml:trace>
  <inkml:trace contextRef="#ctx0" brushRef="#br0" timeOffset="42375.2929">6945 7838,'-20'0,"1"0,-1 0,0 0,0 0,0 0,0 0,1 0,19 20,0 0,0 0,0-1,0 1,0 0,0 0,-20 0,20 0,0-1,0 1,0 0,0 0,0 0,0 0,0 0,0-1,0 1,0 0,20-20,-1 0,-19 20,20-20,20 20,-20-20,0 0,-20 20,19-20,1 0,0 0,0 0,-20-20,0 0,0 0,0 0,0 0,0 1,0-1,0 0,0 0,0 0,0 0,0 0,0 1,0-1,0 0,0 0</inkml:trace>
  <inkml:trace contextRef="#ctx0" brushRef="#br0" timeOffset="50686.6081">7084 8156,'20'0,"0"0,20 0,-21 0,21 0,0 0,19 0,1 0,-1 0,1 0,-20 0,-1 0,1 0,20 0,-21 0,1 0,-20 0,19 0,-19 0,20 0,-20 0,19 0,-19 0,20 0,0 0,-20 0,-1 0,1 0,0 0,20 0,-20 0,-1 0,21 0,-20 0,0 0,20 0,-1 0,1 0,0 0,-21 0,1 0,20 0,0 0,-1 0,-19 0,0 0,0 0,20 0,-1 0,-19 0,20 0,-1 0,1 0,-20 0,20 0,-1 0,1 0,0 0,-1 0,1 0,0 0,-1 0,-19 0,0 0,20 0,-20 0,19 0,-19 0,20 0,-20 0,0 0,-1 0,21 0,-20 0,0 0,0 0,0 0,-1 19,1-19,0 0,0 0,0 0,19 0,-19 0,0 0,0 0,0 0,0 20,-1-20,21 0,-20 0,0 0,0 0,0 0,-1 0,1 0</inkml:trace>
  <inkml:trace contextRef="#ctx0" brushRef="#br0" timeOffset="61286.5272">10656 7917,'0'20,"0"0,0 0,0 20,0-21,0 21,0-20,0 0,0 20,0-21,0 1,0 0,0 20,0-20,0-1,0 1,0 0,0 0,0 0,0 0,0-1,20-19,-20 20,-20-20,0 0,-39 0,19 0,-20 0,1 0,-1 0,1 0,-60 0,20 0,19 0,-19 0,-20 0,40 0,-21 0,41 0,-1 0,1 0,-1 0,1 0,-1 0,20 0,1 0,19 0,0 20,-20-20,21 0,-1 0,-20 0,20 0,-19 0,19 0,-20 0,0 0,20 0,1 0,-21 0,20 0,0 0,-19 0,-1 0,-20 0,40 0,1 0,-21 0,0 0,1 0,-1 0,0 0,1 0,-1 0,0 0,0 0,21 0,-1 0,0 0,0 0,0 0,0 0,1 0,-1 0,-20 0,20 0,-39 0,39 0,-20-20,0 20,1 0,-1 0,-19-20,19 20,0 0,0 0,21 0,-41 0,40 0,-19 0,19 0,0 0,-20 0,20 0,0 0,-19 0,19 0,0 0,-20 0,1 0,19 0,0-19,-20 19,21 0,-1 0,-20 0,20 0,-20 0,21 0,-21-20,20 20,-20 0,21 0,-1 0,0 0,0 0,0 0,0 0,0 0,1 0,19 20,-20-20,0 0,0 0,0 0,20-20,0 0,0 0,0-20,0 21,0-1,0 0,0 0,0 0,0 0,0 1,20 19,-20-20,20 0,-20 0,0 0,20 0,-20-19,20 19,-20 0,19 20,1 0,-20-20,0 0,20 20,-20-20,20 20,-20-19,20 19,0 0,-20-20,0 0,20 20,-1 0,21 0,0 0,39 0,1 0,-1 0,80 0,-80 0,40 0,-20 0,-59 0,20 0,-41 0,1 0,0 0,0 0,39 20,41-20,-21 0,80 0,0 0,-1 0,-19 0,-40 0,-19 0,39 0,-60 0,-19 0,0 0,-20 0,19-20,-19 20,0 0,0 0,19 0,1 0,40 0,-21 0,20 0,-19 0,0 0,-21 0,-19 0,0 0,0 0,0 0,-1 0,21 0,20 0,-1 0,-19 0,-20 0,0 0,-1 0,1 0,0 0,0 0,20 0,-21 0,1 0,0 0,0 0,0 0,0 0,0 0,19 0,-19 20,0-20,20 0,-21 20,1-20,0 0,0 19,0-19,0 0,-1 0,21 0,20 0,-21 0,21 0,-20 0,-21 0,1 0</inkml:trace>
  <inkml:trace contextRef="#ctx0" brushRef="#br0" timeOffset="64974.9566">13950 11807,'0'-20,"-20"-20,0 40,1 0,-1 0,20-20,-20 20,20-19,0-1,0 0,-20 20,20-20,0 0,0 0,-20 0,20 1,0-1,0 0,0 0,0 0,-20 0,20 1,0-1,0 0,0 0,20 0,-20 0,20 1,0 19,-20-20,20 20,0 0,-1 0,21 0,-20 0,20 0,-20 0,-20 20,0-1,0 1,0 0,0 0,0 0,0 0,0-1,-20 21,0-20,20 20,-20-1,20-19,-40 20,40-20,0 0,0-1,0 1,-20 0</inkml:trace>
  <inkml:trace contextRef="#ctx0" brushRef="#br0" timeOffset="82342.6641">10597 10557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7:22:49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3552 6647,'20'0,"0"0,19 0,1 0,0 0,19 0,1 0,-1 0,1 0,-1 0,-19 0,0 0,-1 0,1 0,-20 0,20 0,-20 0,19 0,1 0,19 0,-39 0,0 0,20 0,0 0,-1 0,1 0,-20 0,19 0,1 0,0 0,-20 0,19 0,1 0,0 0,-1 0,-19 0,20 0,0 0,-1 0,1 0,0 0,-20 0,19 0,1 0,0 0,-1 0,-19 0,20 0,-20 0,19 0,-19 0,20 0,-20 0,19 0,21 0,-40 0,19 0,-19 0,20 0,0 0,-1 0,1 0,-20 0,0 0,39 0,-19 0,-20 0,0 0,-1 0,1 0,0 0,0 0,0 0,20 0,-21 0,1 0,20 0,19 0,1 0,-20 0,-1 0,-19 0,0 0,20 0,-20 0</inkml:trace>
  <inkml:trace contextRef="#ctx0" brushRef="#br0" timeOffset="1623.4133">3850 12025,'20'0,"-1"0,21 0,0 0,19 0,1 0,19 0,1 0,39 20,20-20,-60 0,40 0,0 20,-59-20,19 0,-20 0,21 0,-1 0,1 0,-1 0,20 0,-39 0,-1 0,40 0,-19 0,-1 0,-19 0,-21 0,1 0,20 0,-21 0,21 0,-1 0,1 0,-1 0,21 0,-21 0,1 0,-1 0,-19 0,20 0,-1 0,-19 0,0 0,-1 0,-19 0,0 0,20 0,-21 0,1 0</inkml:trace>
  <inkml:trace contextRef="#ctx0" brushRef="#br0" timeOffset="3036.2656">6568 11767,'-20'0,"-19"0,-1 0,0 0,-19 0,39 0,-40 0,1 0,39 0,-20-20,1 20,-21 0,40 0,-19-20,19 1,0 19,20-20,-20 20,20-20,-20 20,20-20,0 0,0 0,0-19,-20 39,20-40,0 20,0-20,0 1,0 19,-19-20,19 20,0-19,0 19,0 0,19-20,1 20,0 1,0-1,0 0,0 0,-1 0,1 0,0 20,0-19,0 19,20 0,19 0,1 0,-1 0,21 0,-1 0,0 19,-19-19,-1 0,1 0,-20 20,-1 0,1 0,0-20,-1 59,-19-59,0 40,0-20,-20 0,20 20,-20-21,0 1,0 0,0 40,0-41,0 1,0 0,0 20,0-20,0-1,0 1,-20-20,0 0,0-20,-20 1</inkml:trace>
  <inkml:trace contextRef="#ctx0" brushRef="#br0" timeOffset="4088.3009">6727 10834,'-20'0,"0"0,0-19,-19 19,-21-20,21 0,-1 20,20 0,-39 0,39-20,0 20,-20-20,20 20,0-20,20 1,-19 19,-1-20,20 0,-20 0,20 0,0-20,0 21,0-1,0 0,0-20,0 20,0 1,0-21,0 0,0 20,0-39,0-1,0 21,40-21,-21 1,-19 19,40 0,-40 20,40 0,-40 1,20 19,0 0,-1 0,21 0,20 0,-21 19,-19 1,40 0,-1 20,1-20,-21 0,-19-1,0 1,0 0,-20 0,0 0,0 0,0-1,0 1,0 20,0 0,0-21,-20 1,20 0,-40 20,21-40</inkml:trace>
  <inkml:trace contextRef="#ctx0" brushRef="#br0" timeOffset="5088.2159">6588 9445,'-20'0,"0"0,-19 0,-21 0,1 0,-21 0,21-19,-1-1,1 20,19-40,0 20,1 20,39-20,-40 20,40-20,-20 1,20-1,-20-20,20 0,0 21,0-1,0-20,0 0,0 20,0 1,0-1,20 20,0-20,0 20,0 0,-1 0,1 0,20 0,0 0,39 0,-19 40,59 19,-40-19,0-20,-39 39,20-39,-41 20,1-40,-20 20,0-1,0 1,0 0,-20-20,1 0,19-20</inkml:trace>
  <inkml:trace contextRef="#ctx0" brushRef="#br0" timeOffset="6048.1474">6628 8493,'-20'0,"0"0,-20 0,1-20,-1 0,0 0,1-19,-1 39,0-20,20-20,-19 40,39-40,-20 40,0-19,20-1,0 0,0 0,-20 0,20 0,0 1,0-21,0 20,0 0,0-20,0 21,20-1,0 20,0-20,0 0,-1 20,21-20,-20 20,0 0,0 0,39 0,-39 0,20 0,-20 0,19 20,-19 20,0-20,0-1,-20 1,0 0,0 20,0-20,0 39,0-39,-20-20,20 20,-40 0,40 0,-20-20,1 19,-1-19</inkml:trace>
  <inkml:trace contextRef="#ctx0" brushRef="#br0" timeOffset="7007.5828">6548 7441,'-39'0,"19"0,0 0,0 0,-39 0,19 0,0 0,1-20,19 0,0 1,20-1,0 0,0 0,0 0,0 0,0-19,0 19,0 0,20-20,0 1,-1-1,21 40,-40-20,60 0,-21-19,21 19,-1 20,-19 0,0 0,-1 0,-19 0,0 0,0 0,0 20,-20-1,0 21,40-20,-40 0,19 19,-19-19,20 20,0-40,-20 20,0 0,0 0,20-20,-20 19,0 1,-20-20,0 0,0 0</inkml:trace>
  <inkml:trace contextRef="#ctx0" brushRef="#br0" timeOffset="14615.5472">2857 13990,'20'0,"0"0,20 0,0 0,-1 0,21 0,-1 0,1 0,-1 0,1 0,-1 0,-19 0,20 0,-21 0,21 0,-1 0,-19 0,20 0,-21 0,1 0,0 0,-1 0,1 0,0 0,-1 0,-19 0,20 0,0 0,-21 0,1 0,0 0,20 0,-20 0,0 0,19 0,1 0,-20 0,0 0,-1 0,1 0,0 0,0 0,20 0,-20 0,-1 0,1 0,0 0,20 0,-20 0,-1 0,21 0,-20 0,0 0,0 0,-1 0,1 0,20 0,-20 0,0 0,0 0,-1 0,1 0,0 0,0 0,0 0,19 0,-39 19,20-19,0 0,0 0,20 0,-20 0,-1 0,1 0,0 0,0 0,0 0,0 0,19 0,-19 0,20 0,-1 0,-19 0,20 0,-20 0,0 0,0 0,-1 0,1 0,0 0,0 0,20 0,-21 0,21 0,-20 0,20 0,-1 0,-19 0,0 0,20 0,-20 0,-1 0,21 0,-20 0,0 0,19 0,-19 20,20-20,0 20,-1-20,-19 0,40 0,-21 0,1 0,0 0,0 0,-21 0,41 0,-20 0,-21 0,41 0,-1 20,1-20,0 0,-1 0,20 20,-19 0,59-20,-40 0,-19 0,-1 0,1 0,0 0,19 0,-20 0,-19 0,0 0,0 0,-1 0,-19 0,20 0,-1 0,-19 0,40 0,-21 0,1 0,-20 0,20 0,19 0,1 0,-1 0,-19 0,0 0,-1 0,1 0,20 0,-21 0,1 0,0 0,-1 0,21 0,-1 0,1 0,-40 0,39 0,-19 0,0 0,19 0,-39 0,20 0,19 0,-19 0,0 0,19 0,-19 0,0 0,-21 0,41 0,-1 0,-19 0,0 0,0 0,-21 0,21 0,20 0,-1 0,-39 0,20 19,19-19,1 0,-1 0,1 0,-21 0,21 0,0 0,-1 0,1 0,-1 0,1 0,-1 0,1 0,-21 0,21 0,-1 0,-19 0,0 0,19 0,-19 0,0 0,-1 0,1 0,-20 0,39 0,-19 0,-20 0,20 0,-20 0,19 0,-19 0,20 0,-20 0,-1 0,1 0,20 0,-20 0,20 0,-21 0,41 0,-20 0,19 0,1 0,-1 0,1 0,19 0,20 0,-19 0,-60 0,-1 0,1 0,-20 20,20-20,0 0,-20 20,20-20,19 0,-39 20,20-20,0 0,0 0,-20 40,20-40,0 0,-1 0,1 0,0 0,0 0,0 0,0 0,0 0,-1 0,1 0,0 0,0 0,-20 20,40-20,-21 0,21 0,-20 0,20 0,-1 0,21 0,-20 0,-1 0,21 0,-1 0,-19 0,20 0,-21 0,21 0,-1 0,-39 0,40 0,-1 0,-19 0,0 0,-1 0,-19 0,0 0,39 0,-39 0,0 0,0 0,20 0,-40 19,20-19,-1 0,1 0,0 0,0 0,39 0,-39 0,20 0,-20 0,20 0,19 0,1 0,-1 0,1 0,-1 0,1 0,-1 0,1 0,19 0,20 0,-19 0,19 0,-20 0,40 0,-59 0,-1 0,1 0,-40 0,0 0,19 0,-19 0,0 0,0 0,0 0,0 0,-1 0,-19-19,20 19,0 0,-20-20,20 20,0 0,0 0,-1 0,1 0,0 0,20 0,-20 0,0 0,19 0,-19 0,40 0,-21 0,1 0,0 0,19-20,-19 20,19 0,1 0,-1 0,1 0,0 0,-1 0,1 0,-21 0,1 0,-20-20,0 20,19 0,-19 0,0 0,0-20,0 20,0 0,-1 0,-19-20,20 20</inkml:trace>
  <inkml:trace contextRef="#ctx0" brushRef="#br0" timeOffset="167101.2558">9168 11787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7:31:36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2461 5278,'19'0,"1"0,0 0,0 0,40 0,-1 0,1 0,-1 0,20 0,1 0,39 0,-40 0,1 0,-1 0,-19 0,-1 0,-19 0,19 0,-39 0,0 0,0 0,20 0,-21 0,1 0,0 0,20 0,-20 0,19 0,1 20,-20-20,39 0,-39 0,20 0,-20 0,0 0,-1 0,1 0,0 0,-20-20,20 20,0 0,0 0,19 0,-19 0,20 0,-20 0,0 0,-1 0,1-20,0 20,0 0,-20-20,20 20,-20-19,20 19,-1-20,-19-20,20 20,-20 0,0 1,0-1,0 0,0 0,0 0,0-19,0 19,0 0,0 0,0 0,0 0,0 0,0 1,0-1,0 0,0-20,0 20,0 1,0-21,-20 40,20-20,0 0,-19 0,19 0,0 1,0-1,-20 20,20-20,0 0,-20 0,20 0,-20 20,0 0,0 0,-19 0,-1 0,20-19,-39 19,-1 0,1 0,-21 0,1 0,-20-20,19 0,-19 20,-20 0,40 0,19 0,-19 0,39 0,-39 0,19 20,1-20,-1 0,0 0,1 0,19 0,1 0,-1 0,0 0,20 0,1 0,-1 0,0 0,0 0,0 0,0 0,0 0,1 0,-1 0,20 20,0-1,0 1,0 0,0 0,-20 20,20-21,0 1,0 0,0 20,-20-20,20 0,0-1,0 1,0 20,0 0,20-40,-20 19,0 21,0 0,0-20,0 0,0-1,0 1,0 0,0 0</inkml:trace>
  <inkml:trace contextRef="#ctx0" brushRef="#br0" timeOffset="3520.9479">5001 5159,'19'0,"1"0,0 0,0 0,20 0,-1 0,1 0,20 0,-1 0,20 0,-19 0,19 0,1 0,-21 0,1 0,-1 0,21 0,-21 0,1 0,19 0,-19 0,-1 0,1 0,-1 0,1 0,-1 0,1 0,-20 0,-1 0,1 0,-20 0,0 0,-1 0,1 0,0 0,0 0,20 0,-1 0,21 0,-1 0,1 0,0 0,-1 0,1 0,19 0,-20 0,1 0,-20 0,-1 0,-19 0,40 0,-40 0,-1 0,1 0,0 0,0 0,0 0,0 0,0 0,-1 0,21 0,-20 0,0 0,0 0,-1 0,1 0,0 0,0 0,0 0,0 0,-1 0,21-20,-20 20,0 0,-20-20,0 1,0-1,0 0,0 0,0 0,20 0,-20 1,20-1,-20-20,0 20,0 0,19 0,-19-19,0 19,0-20,0 20,0 1,0-1,0 0,0 0,0 0,0 0,0 0,0 1,0-1,0 0,0 0,0 0,-39 20,-1-20,0 20,1-19,-61-1,21 20,-60-20,80 0,-41 0,1 20,20 0,19 0,1 0,-1 0,1 0,19 0,0 0,-19 0,19 0,-19 0,-1 0,0 0,1 0,-1 0,-19 0,-20 0,0 0,-1 0,41-20,-80 20,40 0,19 0,1 0,19 0,-19 0,20 0,19 0,0 0,20 0,0 0,1 0,-21 0,20 0,0 0,0 0,1 0,-1 20,0-20,0 20,0-20,0 20,1-20,-1 20,0-20,20 20,0-1,0 1,0 0,0 20,0-20,0 19,0-19,0 0,0 0,0 0,0 0,0 19,20-19,-20 0,0 20,0-21,0 1,0 20,0 0,0-20,0-1,0 1,0 0,20-20</inkml:trace>
  <inkml:trace contextRef="#ctx0" brushRef="#br0" timeOffset="5568.6778">5040 4524,'0'-20,"0"0,0 1,-20-1,1-20,-1 20,20 0,-20 20,20-19,-20-1,0 0,20-20,-39 40,39-20,-20 0,20 1,-20 19,0-20,20 0,-20 20,20-20,-20 20,20-20,-20 20,1 0,19-20,-20 20,20-19,-20 19,0-20,0 20,20-20,-20 20,1 0,-1 0,0 0,-20-20,20 20,1 0,-1 0,0 0,0 0,0 0,0 0,0 20,1-20,19 20,-20-20,20 20,-20-1,0-19,20 20,-20 0,0 0,20 0,-19 0,-1-1,20 1,-20-20,20 20,-20-20,0 40,20-20,0 0,-20-20,20 19,0 1,0 0</inkml:trace>
  <inkml:trace contextRef="#ctx0" brushRef="#br0" timeOffset="6855.9268">4068 4246,'0'20,"0"0,0 0,0 0,0 19,0-19,0 0,0 0,0 0,20-20,0 0,-1 0,1 0,0 0,0-20,0 0,0 20,0 0,-1 0,-19-20,20 20</inkml:trace>
  <inkml:trace contextRef="#ctx0" brushRef="#br0" timeOffset="16256.2985">5020 6012,'20'0,"0"0,20 0,0 0,19 0,20 0,1 0,-1 0,-19 0,-1 0,1 0,-1 0,1 0,-1 0,-39 0,0 0,0 0,0 0,19 0,-19 0,0 0,20 0,-1 0,21 0,0 0,-1 0,1 0,-1 0,1 0,-21 0,1 0,-20 0,0 0,19 0,-19 0,0 0,20 0,-20 0,-1 0,1 0,0 0,0 0,0 0,20 0,-1 0,1 0,-20 0,19 0,21 0,-40 0,0 0,0 0,39-19,-19 19,-1 0,1 0,0 0,19 0,1 0,-20 0,-1 0,1 0,0 0,-21 0,1 0,20 0,0 0,-20 0,-1 0,1 0,0 0,0 0,-20-20,20 20,-20-20,0 0,0 0,0 0,0 0,0 1,0-1,0 0,0 0,0 0,0 0,0 1,0-1,0 0,0 0,0 0,0 0,0 1,0-1,0 0,0-20,0 20,0 0,0 1,0-1,0 0,0 0,0 0,-20 20,20-20,-20 20,20-19,-20 19,-19-20,19 0,-20 20,-20 0,41 0,-1 0,-20-20,0 20,1 0,-1 0,0 0,-19 0,-1 0,-19 0,0-20,-41 20,41 0,20 0,-41 0,61 0,-21 0,20 0,1 0,-1 0,-19 0,39 0,-20 0,20 0,-20 0,21 0,-21 0,0 0,20 0,-39 0,19 0,0 0,1 0,-21 0,21 0,-21 0,20 0,-19 0,-1 0,1 0,19 0,-19 0,39 0,0 0,0 0,20 20,-20-20,0 0,0 0,1 0,-1 0,0 0,0 0,-20 0,21 0,-21 20,20-20,0 0,0 0,1 0,-1 20,20 0,0-1,0 21,0-20,0 0,0 0,0 19,0-19,0 20,0-20,0 19,0 1,0 0,0-20,0 19,0 1,0-20,0 0,0 19,20-19,-20 0,19 0,-19 20,0-21,0-38,0-1</inkml:trace>
  <inkml:trace contextRef="#ctx0" brushRef="#br0" timeOffset="18520.4526">5100 5397,'-20'0,"20"-20,0-19,-20 19,0 0,-19 20,39-20,-20 20,0 0,0-20,0 20,-19 0,19 0,0 0,0 0,0 0,0 0,0 0,1 0,-1 0,0 0,0 0,20 20,-20-20,20 20,-20-20,1 0,19 20,-20-20,0 0,20 20,-20-20,0 0,20 20,-20-20,20 19,0 1,-19-20,19 20,0 0,0 0,-20-20,20 20,-20-20,20 19,0 1,0 0,-20-20,20 20,0 0</inkml:trace>
  <inkml:trace contextRef="#ctx0" brushRef="#br0" timeOffset="19928.1266">4445 5397,'0'20,"0"0,0 0,0 0,0-1,0 1,0 0,0 20,0-20,20 0,0-20,0 0,-1 0,1 0,0 0,0 0,-20-20,20 20,0 0,-1 0</inkml:trace>
  <inkml:trace contextRef="#ctx0" brushRef="#br0" timeOffset="24528.0374">9088 5675,'20'0,"0"0,40 0,-1 0,40 0,1 0,-1 0,-20 0,40 0,-79 0,19 0,-19 0</inkml:trace>
  <inkml:trace contextRef="#ctx0" brushRef="#br0" timeOffset="25224.1641">9426 5854,'20'0,"-1"0,41 0,19 0,40 0,-59 0,59 0,-79 0,-20 0,-1 0</inkml:trace>
  <inkml:trace contextRef="#ctx0" brushRef="#br0" timeOffset="26367.8302">9783 5556,'40'20,"-1"0,1 39,20-39,-21 20,-19-20,20-1,-40 21,20-40,-20 20,-20-20,0 20,0-20,0 20,20-1,-20-19,1 0,-1 20,-20 0,40 0,-20-20,0 20,0 0,1-20,19 20,-20-1,0 1,0-20,20 20,-20-20,20 20,0 0,-20-20,20 20</inkml:trace>
  <inkml:trace contextRef="#ctx0" brushRef="#br0" timeOffset="27415.7726">11688 5873,'0'20,"0"0,0 0,0 40,0-1,0 1,0-21,0 1,0 0,0-20,0 19,20-39</inkml:trace>
  <inkml:trace contextRef="#ctx0" brushRef="#br0" timeOffset="28721.505">11708 5695,'20'0,"-1"0,1 0,0 0,-20 20,20-20,-20 20,0-1,20-19,-20 20,0 0,0 0,-20-20,20 20,0 0,-20-20,20 19,-20-19,20 20,0 0,-39-20,39 20,-20-20,20 20,0-40</inkml:trace>
  <inkml:trace contextRef="#ctx0" brushRef="#br0" timeOffset="29463.1097">11688 5735,'0'19,"0"1,0 20,0-20,0 19,0-19,0 0,0 0</inkml:trace>
  <inkml:trace contextRef="#ctx0" brushRef="#br0" timeOffset="30200.2124">12184 5873,'20'0,"0"0,0 0,-1 0,1 0,20 0,-20 0,0 0,-1 0</inkml:trace>
  <inkml:trace contextRef="#ctx0" brushRef="#br0" timeOffset="31064.2465">12005 6151,'0'-20,"20"20,0 0,0 0,0 0,0 0,19 0,-19 0,20 0,-20 0</inkml:trace>
  <inkml:trace contextRef="#ctx0" brushRef="#br0" timeOffset="31766.3489">12740 5774,'0'40,"-20"-40,20 20,0 0,0-1,-20-19,20 20,0-40</inkml:trace>
  <inkml:trace contextRef="#ctx0" brushRef="#br0" timeOffset="32415.4955">12859 5715,'0'20,"0"-1,0 1,0 0,0 0,0 0,0 0,-20-1,20 1,0 0,0 0,0 0,0 0</inkml:trace>
  <inkml:trace contextRef="#ctx0" brushRef="#br0" timeOffset="33903.6293">12918 6211,'20'0,"40"0,-1 0,21 0,58 0,-38 0,58 0,1 0,0 0,0 0,-1 0,1 0,0 0,-40 0,-20 0,-19 0,-21 0,20 0,1 0,-21 0,-19 0,0 0,-20 0,19 0,-19-20,0 20,0 0,0 0,0 0,19 0,21 0,-21 0,21 0,-1 0,1 0,-20 0,-1 0,-19 0</inkml:trace>
  <inkml:trace contextRef="#ctx0" brushRef="#br0" timeOffset="34463.8126">15815 5695,'0'20,"0"0,0-1,-19-19,19 20,0 0,-20-20</inkml:trace>
  <inkml:trace contextRef="#ctx0" brushRef="#br0" timeOffset="34880.0934">15954 5635,'0'20,"0"0,0 0,-19-20,19 20,0 0,-20-1,20 1</inkml:trace>
  <inkml:trace contextRef="#ctx0" brushRef="#br0" timeOffset="35381.3548">16391 5735,'-20'0,"20"19,0 1,0-40</inkml:trace>
  <inkml:trace contextRef="#ctx0" brushRef="#br0" timeOffset="35744.1297">16351 6052,'0'20,"0"0,0 0,0-1,0 1,0 0,-20 0,-19 0,-41-20,-39 0,-79 0,39 0,0 20,1-20,58 20</inkml:trace>
  <inkml:trace contextRef="#ctx0" brushRef="#br0" timeOffset="38352.1985">6846 6012,'0'20,"0"0,40 20,-1-1,1 21,20 0,-1-21,21 41,19-21,20 20,0 1,20-21,20 1,-1-20,21-1,0-19,39 0,0-20,-19 20,39-20,-20 20,-39-20,39 20,-59-1,-1-19,-19 0,0 0,-40 0,40 0,20 0,-60 0,20 0,0 0,0 0,-19 0,-1 0,0 0,-20 0,40-19,-39-21,39 20,-40 0,21 0,-41 20,1 0,19-20,-20 20,1 0,39-19,-19-1,19 20,-20 0,-19-20,19 0,-19 20,-21-20,1 0,0 1,-20-1,39-20,-39 40,0-20,0 20,-1-20,1 0,0 1,0-1,-20 0,20 20,-20-20,20 0,-20 0,20 1,-1-1,-19 0,0 0,0 0,20 0,-20 1,20-1,0 0,-20 0,0 0,0 40,0 0,-40 0,40 0,-20-1,1 1,-1-20,-20 20,0 0,40 0,-39 0,19-20,0 19,0 1,40-40,0 20,0 0,-20-19,39-1,-39 0,20 20,-20-20,20 20,-20-20,40 0,-1 1,-19 19,20 0,-20-20,0 20,-20 20,0-1,19 1,1 20,0 0,20-1,-40-19,20 40,-1-21,1-19,-20 20,0-20,20-20,-20-20,-20 20</inkml:trace>
  <inkml:trace contextRef="#ctx0" brushRef="#br0" timeOffset="39015.787">12462 6211</inkml:trace>
  <inkml:trace contextRef="#ctx0" brushRef="#br0" timeOffset="40128.1655">12085 5933,'20'0,"-20"-20,20 20,-1 0,1 0,0 0,0 0,0 0,0 0,-1 0,1 0,0 0,0 0,0 0,0 0</inkml:trace>
  <inkml:trace contextRef="#ctx0" brushRef="#br0" timeOffset="40896.2502">11966 6211,'20'0,"-1"0,1 0,0 0,20 0,-20 0,0 0,-1 0,1 0,0 0,0 0,20 0,-1 0,1 0,-20 0,19 0,-19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7:32:44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2500 5358,'20'0,"0"0,20 0,19 0,1 0,-21 0,21 0,19 0,1 0,-1 0,0 0,-19 0,0 0,-1 0,1 0,-41 0,21 0,0 0,-20 0,-1 0,21 0,-20 0,20 0,-20 0,19 0,1 0,0 0,-21 0,1 0,0 0,0 0,0 0,0 0,19 0,-19 0,0 0,20 0,-1 0,-19 0,0 0,0 0,20 0,-21 0,1 0,0 0,-20-20,0 0,0 0,0 0,0 0,0 0,0 1,0-1,0 0,0 0,20 0,-20 0,0 1,0-1,0-20,0 20,0 0,0 1,0-1,0 0,0 0,0 0,0 0,0 0,0 1,0-1,0 0,0 0,0 0,0-19,0 19,0 0,0 0,0 0,-20 20,0 0,0 0,1 0,-1 0,-20 0,0 0,21 0,-21 0,0 0,1 0,-1 0,0 0,20 0,-19 0,-21 0,1 0,19 0,-20 0,1 0,19 0,-19 0,-1 0,1 0,-1 0,20 0,-19 0,-1-20,21 20,19 0,-20 0,0 0,1 0,-1 0,20 0,0 0,0 0,1 0,-1 0,-20 0,20 0,0 0,-19 0,19 0,0 0,0 0,-20 0,21 0,-1 0,0 0,20 20,0 0,-20-20,20 40,0-20,-20-1,20 21,0 0,0-1,0 1,0-20,0 20,0-1,0 1,0 0,0-20,0-1,0 1,0 0,0 0,0 0,-20 0,20-1,0 1</inkml:trace>
  <inkml:trace contextRef="#ctx0" brushRef="#br0" timeOffset="4846.5014">4961 5139,'20'0,"0"0,19 0,21 20,-1-20,41 0,-1 20,-20-20,40 0,-20 0,-19 0,-1 0,40 0,-20 0,-19 0,39 0,-20 0,-19 0,-1 0,40 0,-20 0,20 0,0 0,0 0,40 0,-60 0,40 0,-20 0,-39 0,-1 0,-19 0,-1 0,-19 0,-1 0,-19 0,20 0,-20 0,20 0,-21 0,1 0,20 0,-20 0,0 0,39 0,-19 0,0 0,-21 0,21 0,-20 0,0 0</inkml:trace>
  <inkml:trace contextRef="#ctx0" brushRef="#br0" timeOffset="7815.9177">10577 11469,'20'0,"-1"0,21 0,20 0,19 0,0 0,1 0,39 0,40 0,-21 0,21 0,-40 0,20 0,0-19,20 19,-60 0,60 0,-20 0,19 0,1 0,0 0,0 0,-1 0,1 0,20 0,-1 0,-19 0,20 0,-21 0,41 0,-20 0,-1 0,-19 0,0 0,-1 0,1 0,0 0,-20 0,0 0,19 0,1 0,0 0,-20 0,20 0,-1 0,1 0,0 0,-40 0,40 0,-1 0,1 0,-20 0,20 0,0 0,-40 19,20-19,-40 0,0 0,0 0,-19 0,-1 0,0 0,21 0,-1 20,-40-20,21 0,-1 0,-19 0,-1 0,40 0,-39 0,-1 0,41 0,-41 0,-19 0,19 0,-19 0,20 0,-1 0,20 0,-39 0,20 0,-21 0,1 0,-20 0,-40 0,-39 0,-80 0</inkml:trace>
  <inkml:trace contextRef="#ctx0" brushRef="#br0" timeOffset="10415.0769">5655 10894,'0'-20,"0"0,0 0,0 1,0-1,0 0,0 0,0 0,0 0,0 1,20-1,-20 0,20 0,0-20,0 40,0-39,-20-1,59 0,-39 20,20-19,-20-1,-1 0,21 20,-20 1,39-21,-39 20,0-20,0 21,0-1,20 0,-21-20,21 40,-40-20,40 1,-20-1,-1 20,1-40,0 40,0 0,0-20,20 0,-1 20,-19 0,20 0,-1 0,1 0,0-20,-1 20,1 0,0 0,0 0,-1 0,21 0,-21 0,41 0,-40 0,39 0,-20 0,1 0,39 0,0 20,-39-20,-1 0,21 0,-21 0,1 40,-20-40,19 20,1 0,39-20,-59 0,-1 20,1-20,19 19,-19 1,0-20,19 40,-19-20,0-20,-1 0,1 39,20-19,-41-20,21 20,0 0,19-20,-39 0,0 40,20-21,-20-19,-1 20,21 0,-20 20,20-40,-20 20,-1 0,1-20,0 19,0 1,-20 20,40-20,-1 0,1 19,0-19,-21 20,21-20,-20 0,0-1,20-19,-40 20,39 0,-39 0,20 0,0 0,0 19,0-19,19 20,1-20,-40-1,20 1,0 0,0-20,-20 40,19 0,1-21,20 1,-20 0,0-20,-1 20,1-20,0 20,0 0,0-20,0 19,-1-19</inkml:trace>
  <inkml:trace contextRef="#ctx0" brushRef="#br0" timeOffset="11414.0611">9842 11033,'0'20,"0"0,0-1,20 1,0 0,-20 0,0 0,20-20,-20 20,0-1,0 1,0 0,-20-20,0 0,0 0,1 0,-1 0,0 0,-20 0,20 0,-19 0,19 0</inkml:trace>
  <inkml:trace contextRef="#ctx0" brushRef="#br0" timeOffset="16054.4173">4981 4623,'0'40,"0"-20,0 20,0-1,0 1,0 0,20-1,-20 1,0 0,0-20,0 19,0-19,0 0,0 0,19-20,1 0,0 0,40 0,-21 0,21 0,-1 0,21 20,-1-20,20 19,-39 1,19 0,-19-20,-1 20,1-20,-1 0,1 0,19 0,-19 0,-1 0,1 0,-20 20,19-20,1 0,-21 0,41 0,-60 0,19 0,1 0,-20 0,19 0,1 0,-20 0,20 0,-20 0,19 0,1 0,0 0,-1 0,-19 0,20 0,0 0,-1 0,21 0,-40 0,19 0,1 0,-20 0,39 0,-39 0,0 0,0 0,20 0,-21 0,21 20,-20-20,39 0,-39 0,0 0,0 0,0 0,0 0,0 0,-1 0,1 0,0 0,0 0,20 0,-21 0,1 0,0 0,0 0,-20-20,-20 0,20 0,-20 20,0 0,20-20,0 0,0 1,0-1,0 0,0 0,0 0,0 0,0 1,0-1,0 0,0 0,0 0,0 0,0 0,0 1,0-1,0 0,0 0,0 0,0 0,0 1,-19-1,-1 20,20-20,-20 0,0 20,20-20,-20 0,0 20,20-20,-19 20,19-19,-20 19,20-20,-20 20,0 0,0 0,0 0,0 0,1 0,-21 0,20 0,-20-20,1 20,-21 0,1 0,-1 0,1 0,-1 0,1 0,-1 0,20 0,-19 0,19 0,-19 0,19 0,0 0,0 0,1 0,-21 0,21 0,-21 0,1 0,-1 0,0 0,1 0,-20 0,39 0,-20 0,21 0,-21 0,40 0,0 0,-19 0,-1 0,0 0,21 0,-1 0,-20 0,20 0,-20 0,21 0,-1 0,-20 0,20 0,0 0,1 0,-21 0,20 0,0 0,0 0,0 0,1 20,-1-20,0 0,-20 20,20-1,-19-19,39 20,-20-20,0 0,20 20,-20-20,0 0,1 0,19 20,-20-20,-20 20,20 0,0-20,0 0,1 20</inkml:trace>
  <inkml:trace contextRef="#ctx0" brushRef="#br0" timeOffset="19437.2547">10120 10676,'0'-20,"0"-20,0 20,-20 0,20 1,-19-41,19 40,0 0,-20-19,0 19,0-20,20 0,-40 1,21-21,-41 21,0-1,-19-39,20 19,-41-19,-19 19,-39-19,-1-1,60 21,-60-1,20 21,20-21,-20 20,0 1,40 19,-20-20,39 40,-59 0,60 0,-20 0,-40 0,20 0,40 0,-21 0,-39 0,40 0,-20 0,20 0,-40 0,40 0,-20 0,20 0,-21 0,41 0,0 20,-1 20,1-1,39-19,-39 20,59-20,-39 19,19-19,-20 0,21 0,19 0,-20 0,20 19,-19-19,39 0,-40 20,0-20,20 19,-19 1,39 0,-40-21,40 21,0 20,-20-40,0 19,20 1,0 0,0-21,-20 21,20-20,0 20,0 19,0-19,0-20,0 0,0 19,0-19,0 0,0 0,0 0,0-40,0 0</inkml:trace>
  <inkml:trace contextRef="#ctx0" brushRef="#br0" timeOffset="20166.8121">5100 10279,'0'20,"20"-1,0 21,-1 0,21-20,-40 19,40-19,-20 20,19-20,-39 0,20-1,-20 1,20-20,0 0,-20-20,20 20,-1 0,1 0,20-19,0-1,-1 20,1 0,20 0,-1 0,1 0,-21 0,1 0,0 0</inkml:trace>
  <inkml:trace contextRef="#ctx0" brushRef="#br0" timeOffset="24566.5836">3453 6032,'20'0,"-1"0,1 0,40 20,39 0,-20-20,41 0,38 0,1 0,0 0,19 0,-59 0,20 0,-39 0,-41 0,1 0,-1 0,-19 0,19 20,-19-20,20 0,-41 0,21 0,0 0,-1 0,1 0,-20 0</inkml:trace>
  <inkml:trace contextRef="#ctx0" brushRef="#br0" timeOffset="26241.1706">10418 12779,'0'20,"20"-20,-20 20,20 0,-20 19,19-39,-19 60,20-20,0-1,0 21,-20-1,20 21,0-21,0 1,-20-1,19 1,-19-1,0 1,0-1,0-19,0-20,0 0,0 0,0-1,20-19,-20 20,0 20,0-20,0 0,0 0,0-1,0-58,0 19,0-40,0 21</inkml:trace>
  <inkml:trace contextRef="#ctx0" brushRef="#br0" timeOffset="29285.4286">10656 12858,'20'0,"20"0,19 0,21-19,39-1,-40 20,0 0,80-20,-40 0,40 20,-20-40,0 40,-40 0,20 0,-20 0,0 0,20 0,-19 0,19 0,0 0,0 0,-20 0,-20 0,60 0,-20 0,-39 0,19 0,-20 0,40 0,-39 0,-1 0,20 0,-19 0,19 0,-20 0,21-19,-21 19,20 0,-19-20,-1 20,-19 0,19 0,0 0,-19 0,-1 0,1 0,-1 0,1 0,-20 0,19 0,-39 0,40 0,-21 0,1-20,-20 20,19 0,1-20,-20 20,20 0,-1 0,1 0,20 0,19 0,-39 0,-1-20,21 20,-1 0,1 0,-20 0,19-20,-19 20,-1 0,1 0,20 0,-1 0,1 0,-1-19,-19-21,0 40,19 0,-19-20,19 20,-19 0,20 0,-21 0,1 0,-40-20,40 20,-20 0,-1 0,1 0,20 0,-20 0,0 0,19 0,1 0,-20 0,20 0,-21 0,21 0,20 0,-41 0,1 0,-20-20,20 20,0 0,0 0,0 0,-1 0,1 0,0 0,0 0,0 0,0 0,-20 20,20-20,-20 20,19-20,-19 20,20-20,0 40,0-40,-20 19,20-19,-20 20,20-20,-20 20,0 0,19-20,-19 20,0 19,0 1,20-20,-20 0,0 0,0 19,0-19,0 20,0-20,0 19,0 1,0-20,0 0,-20 0,1-1,19 1,0 0,0 0,-20-20,20 20,-20-20,20 20,-20-20,0 39,0 1,1-40,-1 20,0 0,0 0,-20-20,20 39,1-39,-41 20,40 20,-19-40,-1 20,-39 19,19 1,-39 20,39-21,-39 1,0 0,39-21,-39 21,40-20,19-20,-20 40,1-40,19 0,-19 20,-21-1,1 1,-60-20,0 0,-20 40,20-40,0 0,40 20,40-20,-21 0,-19 0,20 20,19-20,-19 0,-20 0,19 0,-19 0,39 0,-19 0,0 0,19 0,-19 0,-1 0,1 0,0 0,-21 0,-19 0,20 0,-60 0,-39 0,79 0,-20 0,20 0,0 0,0 0,59 0,-39 0,40 0,-41 0,21 0,-20 0,19 0,-39 0,40 0,19 0,41 0,-21 0,-20 0,21 19,19-19,-20 0,20 0,-39 0,-1 0,1 0,-1-19,-19 19,19 0,1 0,-21 0,41 0,-21 0,40 0,-19 0,19 0,0 0,-20 0,20 0,20-20,-19 20</inkml:trace>
  <inkml:trace contextRef="#ctx0" brushRef="#br0" timeOffset="34310.5868">5497 10854,'20'0,"-1"0,1 0,0 0,0 0,0 0,0 0,-1 0,1 0,0 0,0 0,0 0,20 0,-21 0,21 0,-20 0,20 0,-21 0,1 0,20 0,-20 0,0 0,-1 0,21 0,-20 0,0 0,20 0,-1 0,-19 0,0 0,0 0,19 0,-19 0,0 0,20 0,-20 0,19 0,1 0,20 0,-41 0,41 0,-20 0,19 0,-19 0,19 0,1 0,-20 0,-1 0,21 20,-40-20,19 0,-19 0,20 0,-20 0,19 0,-19 0,40 0,-1 0,1 0,-1 0,1 0,-1 0,1 0,0 0,-1 0,-19 0,-1 0,-19 0,0 0,0 0,0 0,19 0,-19 0,0 0,20 0,19 0,1 0,-1 0,1 0,0 0,-1 0,1 0,-1 0,1 0,-1 0,1 0,-1 0,1 0,-21 0,21 0,0 0,-21 0,-19 0,20 0,-20 20,19-20,1 0,0 0,-1 0,1 0,0 0,19 0,-19 0,-20 0,19 0,-19 0,0 0,0 0,0 0,0 0,0 0,-1 0,41 0,-20 0,-1 0,21 0,-1 0,-39 0,0 0</inkml:trace>
  <inkml:trace contextRef="#ctx0" brushRef="#br0" timeOffset="35573.9584">9803 10735,'20'0,"-20"20,19-20,-19 20,20-20,0 20,0 0,-20-1,20-19,-20 20,20 0,0-20,-20 20,19 0,1 0,-20-1,0 1,40 0,-20 0,0 0,-40-20,0 20,0-20,0 0,0 20,1-20,-1 0,0 0</inkml:trace>
  <inkml:trace contextRef="#ctx0" brushRef="#br0" timeOffset="37605.2938">7779 10318,'0'20,"0"0,-20 40,-20-1,20 1,1 59,-41 0,0 0,1 0,39-40,-20-19,40-1,0-19,-19-20,19 0,0-40,0 0,0 0</inkml:trace>
  <inkml:trace contextRef="#ctx0" brushRef="#br0" timeOffset="38142.5851">7322 10636,'20'20,"-20"0,0 19,40 1,-40 0,40 39,-1-39,41-1,-41 1,21 0,19 0,-19-1,-21-39,1 20,-20 0,0-20,-20 20,20-20</inkml:trace>
  <inkml:trace contextRef="#ctx0" brushRef="#br0" timeOffset="39750.6">5953 10934,'20'19,"0"1,19 0,21 20,0-20,-1 19,40 1,20 20,-59-41,59 41,-60 0,41-41,-61 1,21 0,-1 0,-19 0,0 0,-20-1,39 1,1 20,-21-40,1 40,20-21,-21 1,21 20,19 0,-19-1,19 21,1-1,19-39,0 40,-20-1,21 1,-1 19,-40-59,41 40,-41-21,-19-19,-1 20,21-40,-20 20,-21 19,21-39,0 20,-20 0,19 20,1-20,20 19,-21-19,41 20,-41-20,21 19,39 1,-59-20,-1 20,1-21,0 21,-20-40,19 0,-19 40,0-20,20-20,-20 19,19 1,1-20,0 40,-20-40,19 20,-19-20,0 20,0 0,0-20,-1 19,41 1,-40-20,19 20,1 0,-20-20,0 0,0 20,19 0,-19-20</inkml:trace>
  <inkml:trace contextRef="#ctx0" brushRef="#br0" timeOffset="40710.1284">9962 12918,'19'20,"1"0,0 0,20 19,-20 1,-1-20,1 0,0-1,0 1,0 0,0-20,-20 20,0 0,0 0,-20-20,0 20,-20-1,1 1,19-20,-40 0,21 0,19 20,0-20,0 0,0 0</inkml:trace>
  <inkml:trace contextRef="#ctx0" brushRef="#br0" timeOffset="50390.5305">2540 6211,'-20'0,"0"0,0 0,1 0,-1 0,0 0,0 0,0 0,0 0,1 0,-1 0,0 0,0 0,0 0,20-20,-20 20,20-20,-20 20,1 0,-1 0,0 0,20-20,0 0,-20 20,0-19,0 19,20-20,-19 0,19 0,0 0,0 0,-20 20,20-19,0-1,0 0,0 0,0 0,0 0,0 0,0 1,0-1,0 0,0 0,0 0,0 0,0 1,0-1,0 0,0 0,0 0,0 0,0 1,39-21,-39 20,0 0,20 0,-20 0,20 20,-20-19,20-1,0 0,0 0,-1 0,1 20,0 0,0-20,0 20,0-19,0 19,19 0,-19 0,0 0,0 0,0 0,-1 0,1 19,0-19,0 0,0 20,-20 0,20-20,-20 20,20-20,-1 0,1 0,-20 20,20-20,-20 20,0-1,0 1,20-20,-20 20,20 0,0-20,-20 20,19 0,-19 0,20-1,-20 1,20 0,-20 0,20 0,-20 0,0-1,0 1,0 0,0 0,0 0,0 0,0-1,0 1,0 0,0 0,0 0,0 0,0 0,0-1,0 1,-20-20,20 40,-20-40,20 20,-20 0,20-1,-19 1,-1 0,0-20,20 20,-20-20,0 20,0 0,1-20,-1 0</inkml:trace>
  <inkml:trace contextRef="#ctx0" brushRef="#br0" timeOffset="54222.0556">3671 6052,'20'0,"0"0,19 0,1 0,20 0,19 0,40 0,-40 0,21 0,19 0,-60 0,21-20,-21 20,1 0,-21 0,1 0,0 0,-1 0,1 0,0 0,0 0,-21 0,21 0,0 0,-20 0,-1 0,1 0,0 0,20 0,-20 0,19 0,-19 0,40 0,-1 0,1 0,-21 0,1 0,-20 0,0 0,0 0,19 0,1 0,0 0,-20 0,-1 0,-19-20,0 1,0-1,0 0,0 0,0 0,0 0,0 0,0 1,0-1,0 0,20 0,-20 0,0-19,0 19,0 0,0 0,0 0,0 0,0 1,0-1,0 0,0 0,0 0,0 0,0 0,0 1,0-1,0 0,-20 0,1 20,-1 0,0 0,-20 0,1 0,-1 0,0 0,-19 0,-1 0,1 0,-1 0,1 0,-1 0,0 0,1 0,19 0,-19-20,-1 20,20 0,40-20,-39 20,19 0,-20 0,1 0,-1 0,20 0,-20 0,21 0,-1 0,0 0,-20 0,20 0,0 0,1 0,-21 0,20 0,-20 0,21 0,-1 0,-40 0,20 0,1 0,19 0,0 0,-39 0,19 0,20 0,0 0,0 0,1 0,-1 0,0 0,0 0,0 0,0 0,0 0,-19 0,-1 0,20 0,0 0,1 0,-1 0,0 0,0 0,0 0,0 0,0 0,1 0,-21 0,0 0,1 0,19 0,0 0,0 0,0 0,0 0,20 20,0 0,0 0,0 20,0-21,0 1,0 0,0 0,0 0,0 20,0-1,0-19,0 0,0 0,0 19,0-19,0 0,0 0,0 0,0 0,0-1,0 1,0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7:34:10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2996 8334,'20'0,"0"0,0 0,0-20,0 20,19 0,-19 0,0 0,20 0,-1 0,-19 0,20 0,0 0,-1 0,-19 0,20 0,-1 0,1 0,0 0,-20 0,0 0,19 0,21 0,-40 0,-1 0,21 0,0 0,-20 0,19 0,-19 0,20 0,0 0,-21 0,1 0,20 0,19 0,-39 0,0 0,0 0,20 0,-1 0,-19 0,20 0,0 0,-1 0,1 0,-20 0,0 0,19 0,1 0,0 0,-20 0,19 0,1 0,19 0,-19 0,20 0,-1 0,1 0,-1 0,1 0,-1 0,-19 0,20 0,-1 0,-19 0,19 0,-39 0,20 0,0 0,-1 0,1 0,-20 0,19 0,21 0,0 0,-1 0,-19 0,19 0,1 0,-21 0,21 0,0 0,-1 0,1 0,-1 0,1 0,-1 0,1 0,-1 0,1 0,-1 0,1 0,-1 0,1 0,-1 0,1 0,0 0,-21 0,21 0,-1 0,-19 0,0 0,-1 0,-19 0,20 0,0 0,-1 0,-19 0,20 0,-1 0,-19 0,20 0,0 0,-20 0,-1 0,1 0,20 0,-20 0,19 0,-19 0,20 0,-20 0,0 0,-1 0,21 0,-20 0,0 0,0 20,0-20,-1 0,1 0,0 0,0 0,0 0,0 0,39 0,-39 0,20 0,-1 0,-19 0,40 0</inkml:trace>
  <inkml:trace contextRef="#ctx0" brushRef="#br0" timeOffset="1495.1794">5417 7778,'0'20,"0"0,0 0,0 0,0 0,0 0,0 19,0-19,0 0,0 20,0-21,0 1,0 0,0 20,0-20,0 0,0-1,0 1,0 0,0 0,0 0,0 0</inkml:trace>
  <inkml:trace contextRef="#ctx0" brushRef="#br0" timeOffset="3080.3182">4624 7937,'0'-20,"0"1,19-1,1 0,0 20,-20-20,0 0,40 0,-20 20,-20-20,19 20,1 0,0-19,20 19,-20 0,0 0,19 0,1 0,0 0,-21 0,21 0,0 0,-20 0,0 0,-1 0,-19 19,20-19,0 20,-20 0,20 0,0 0,-20 0,20-20,-20 20,19-1,-19 1,20-20,0 20,-20 0</inkml:trace>
  <inkml:trace contextRef="#ctx0" brushRef="#br0" timeOffset="4232.5904">5318 7818,'0'20,"0"0,0 0,0 0,20-20,-20 19,0 1,0 0,0 0,20-20,-20 20,0 0,20-20,-40 0,0 0,-20 0,20 0,1 0,-1 0,0 0</inkml:trace>
  <inkml:trace contextRef="#ctx0" brushRef="#br0" timeOffset="5639.8163">4584 8949,'40'0,"-1"0,21 0,-1 0,1 0,-1 0,-19 0,20 0,-41 0</inkml:trace>
  <inkml:trace contextRef="#ctx0" brushRef="#br0" timeOffset="7496.8249">6648 9088,'-20'0,"0"0,-20 0,20 0,1 0,-21 0,20 0,0-20,0 20,1 0,-1 0,0 0,20-20,-20 20,20-19,-20 19,20-20,0 0,-20 0,20 0,0 0,0 1,0-21,0 20,0 0,0-19,0 19,0 0,0 0,0 0,0 0,20 20,-20-20,0 1,20 19,0 0,0 0,-20-20,20 20,-1 0,1 0,0 0,0 0,0 0,19 0,-19 0,20 0,-20 0,0 0,-1 0,21 0,-20 0,0 0,0 0,0 0,-1 0,1 0,0 0,0 0,-20 20,0-1,0 1,20-20,-20 20,0 0,0 0,0 0,0 0,0-1,0 1,0 0,0 0,0 0,0 0,-20-1,0 1,20 0,-20-20,20 20,0 0,-20-20,1-20,-1 20,-40-20</inkml:trace>
  <inkml:trace contextRef="#ctx0" brushRef="#br0" timeOffset="9894.0322">6608 9068,'0'20,"-20"0,0 0,0 0,1 0,-21-20,0 39,-19-19,-1 20,1-1,-1-39,1 20,-1 0,0 0,41-20,-41 0,40 0,-19 0,19 0,-20 0,20 0,0 0,1 0,-1 0,0 0,-20 0,20 0,-19 0,19 0,-20 0,-19 0,19 0,0 0,0 0,21 0,19-20,0 0,-20 20,0 0,0-20,0 20,20-39,-20 39,1 0,-1 0,0 0,20-20,-20 20,0-20,20 0,-20 20,1-39,-1 39,20-20,-20 0,20 0,-20 20,20-20,-20 20,20-20,0 0,0 1,0-1,20 20,-20-20,0 0</inkml:trace>
  <inkml:trace contextRef="#ctx0" brushRef="#br0" timeOffset="10927.4925">5159 8949,'-19'0,"-1"0,0 0,-20 0,20 0,0 0,1 0,-1 0,0 0,0 0,20 20,0 0,0 0,0 19,-20 1,20-20,0 0,0 0,0 0,0-1</inkml:trace>
  <inkml:trace contextRef="#ctx0" brushRef="#br0" timeOffset="12439.5539">5536 8255,'20'0,"20"0,-20 0,0 0,39 0,1 0,-1 0,1 0,-1 0,1 0,-1 0,1 0,-1 0,1 0,-1 0,1 0,0 0,-1 0,-19 0,-1 0,1 0,-20 0,20 0,-21 0,21 0,20 0,-40 0,19 0,1 0,-20 0,39 0,-19 0,-20 0,20 0,-21 0,21 0,-20 0,20 0,-21 0,41 0,-40 0,19 0,-19 0,20 0,0 0,-1 0,-19 0,20 0,0 0,-21 0,21 0,-20 0,20 0,-20 0,-1 0,1 0,20 0,-20 0,19 0,1 0,-20 0,0 20,0-20,-1 0,1 0</inkml:trace>
  <inkml:trace contextRef="#ctx0" brushRef="#br0" timeOffset="14790.6854">7084 9009,'20'0,"0"0,0 0,0 0,-1 0,21 0,0 0,-20 0,-1 0,41 0,-40 0,0 0,0 0,-1 0,1 0,0 0,0 0,39 0,1 0,0 0,-1 0,20 0,-19-20,-1 20,1 0,19 0,-19 0,19 0,1 0,-1 0,0 0,-19 0,-1 0,1 0,0 0,-41 0,1 0,20 0,-20 0,0 0</inkml:trace>
  <inkml:trace contextRef="#ctx0" brushRef="#br0" timeOffset="17111.0539">2957 10338</inkml:trace>
  <inkml:trace contextRef="#ctx0" brushRef="#br0" timeOffset="20447.6658">4147 10338,'40'0,"0"0,-1 0,21 0,-1 0,1 0,0 0,-1 0,1 0,-1 0,1 0,-21 0,1 0,0 0,19 0,-19 0,19 0,-19 0,0 0,0 0,-1 0,-19 0,40 0,-21 0,1 0,19 0,1 0,0 0,-21 0,21 0,-21 0,21 0,-20 0,-1 0,1 0,-20 0,20 0,-1 0,-19 0,20 0,-1 0,-19 0,0 0,0 0,0 0,0 0,19 0,-19 0,0 0,20 0,-20 0,-1 0,21 0,-20 0,20 0,-1 0,1 0,-20 0,20 0,-1 0,1 0,-20 0,19 0,1 0,0 0,-20 0,19 0,1 0,-20 0,20 0,-21 0,21 0,-20 0,20 0,-20 0,-1 0,21 0,-20 0,20 0,-21 0,1 0,0 0,20 0,-20 0,-1 0,1 0,0 0,0 0,20 0,-20 0,-1 0,1 0,20 0,-20 0,0 0,-1 0,1 0,0 0,20 0,-20 0,0 0,-1 0,21 0,0 0,-20 0,-1 0,1 0,20 0,-20 0,0 0,39 0,-19 0,0 0,-1 0,1 0,-20 0,0 0,-1 0,21 0,-20 0,20 0,-20 0,19 0,-19 0,0 0,0 0,19 0,-19 0,0 0,20 0,-20 0,-1 0,1 0,0 0,0 0,0 0,0 0,19 0,-19 0,20 0,-20-20,0 20,-1 0,1 0,0 0,20 0,-20 0,19 0,-19 0,0 0,0 0,0 0,0 0,-1 0,1 0,0 0,0 0,0 0,0 0,-1 0,1 0,0 0,0 0,0 0,0-19,0 19,-1 0</inkml:trace>
  <inkml:trace contextRef="#ctx0" brushRef="#br0" timeOffset="22878.9714">4366 8294,'19'0,"1"0,0 0,20 0,0 0,19 0,20-19,-19 19,-1 0,1 0,-20 0,19 0,1 0,-21 0,21 0,-20 0,-20 0,-1 0,21 0,0 0,-20 0,-1 0,1 0,20 0,-20 0,19 0,1 0,-20 0</inkml:trace>
  <inkml:trace contextRef="#ctx0" brushRef="#br0" timeOffset="24878.8822">4663 8572,'20'-20,"0"20,0-19,19-1,-19 20,60-40,-21 20,1 0,-21-19,41-1,-40 20,-1-20,-19 21,0-1,0 20,-20-20,20 20,-1 0,1-20,0 20,0-20,-20 0</inkml:trace>
  <inkml:trace contextRef="#ctx0" brushRef="#br0" timeOffset="25607.4311">5179 8175,'20'0,"0"0,0 0,0 0,-20 20,19-20,21 20,-20 0,20-20,-40 20,19 0,1-1,0 1,0-20,-20 40,20-40,-20 20</inkml:trace>
  <inkml:trace contextRef="#ctx0" brushRef="#br0" timeOffset="26263.5852">5080 8116,'0'20,"0"0,20 19,-20-19,0 40,0-21,20 21,0-21,-1 1,1 0,0-20,0 19,-20-19,20 0,-20-40,0 0,0 1</inkml:trace>
  <inkml:trace contextRef="#ctx0" brushRef="#br0" timeOffset="26958.751">5298 8235,'0'20,"-20"0,1-20,-1 19,-20-19,20 40,-19-20,-1-20,0 20,0 0,1-1,19 1,0-20</inkml:trace>
  <inkml:trace contextRef="#ctx0" brushRef="#br0" timeOffset="30031.4522">4108 9723,'0'40,"0"-20,0 39,0-19,0 19,0 1,0 0,0-1,0 1,0-1,0 1,0-41,0 1,0 20,-20-40,40 0,-1 0,21 0,20-20,19 20,40 0,60 0,-1 0,1 0,-20 0,39 0,-39 0,0 0,-1 0,1 0,-60 0,1 0,19 0,-40 0,20 0,20 0,-39 0,-1 0,0 0,40 0,-19 0,-41 0,21 0,19 0,-40 0,41 0,-41 0,-19 0,-1 0,1 0,0 0,19 0,-19 0,20 0,-21 0,21 0,-21 0,21 0,-20 0,19 0,1 0,-1 0,1 0,-1 0,-19 0,0 0,19 0,-19 0,0 0,-1 0,21 0,-20 0,19 0,-19 0,-1 0,1 0,0 0,0 0,19 0,1 0,-21 0,21-20,-21 20,-19 0,20-20,-20 20,0 0,0 0,-1-19,1 19,-20-20,20 20,0 0,20-20,-1 0,-19 20,0 0,0 0,0 0,0 0,-1 0,41 0,-20 0,-1 0,21 0,-1 0,-39 0,40 0,-60-20,-20 20,20-20,0 1,-20 19,20-20,-40 0,40 0,-20 20,20-20,-19-19,-1 39,20-20,0 0,-20 20,0-20,20-20,0 20,-20 1,20-1,0 0,0 0,-20-20,1 21,19-1,0 0,0 0,0 0,0 0,0 0,-20 20,20-19,-20 19,0 0,-20 0,1-20,-1 20,-20 0,-19 39,20-39,-41 40,21-40,-60 40,20-40,-40 0,0 0,-19 40,-1-40,-39 0,79 0,-20 0,1 0,-1 0,0 0,0 0,60 0,-20 0,20 0,-40 0,40 0,-20 0,19 0,-19 0,40 0,-60 0,40 0,20 0,-1 0,-39 0,40 0,-21 0,21 0,20 0,-1 0,-19 0,19 0,1 0,19 0,0 0,20 0,-19 0,19 0,-20 0,0 0,1 0,19 0,-20 0,-19 0,19 0,20-20,0 20,-19 0,-1 0,20 0,0 0,-19 0,19 0,0 0,0 0,0 0,0 0,1 0</inkml:trace>
  <inkml:trace contextRef="#ctx0" brushRef="#br0" timeOffset="31639.8324">3235 10061,'0'-20,"0"0,0 0,0 0,0 0,19 0,1 1,0-1,0 0,0 0,0 20,19-20,-19 0,0 1,0-1,0 20,-1-20,1 0,0 20,20 0,-40-20,40 20,-21-20,21 20,-20 0,0 0,0 0,-1 0,1 0,0 0,0 0,0 0,20 0,-21 20,1-20,0 20,0 0,-20 0,40-20,-21 20,1-1,0-19,-20 20,20-20,-20 20</inkml:trace>
  <inkml:trace contextRef="#ctx0" brushRef="#br0" timeOffset="32983.1367">4028 9664,'0'19,"20"21,-20-20,0 0,0 20,20-21,-20 1,0 0,-20-20,0 20,0 0,1-20,-21 0,0 0,20 0,1 0,-1 0,0 20</inkml:trace>
  <inkml:trace contextRef="#ctx0" brushRef="#br0" timeOffset="34783.0962">6667 11053</inkml:trace>
  <inkml:trace contextRef="#ctx0" brushRef="#br0" timeOffset="36007.3635">4425 10418,'40'0,"19"0,41 0,58 0,21 0,59 0,20 0,40 20,-40-20,0 0,-20 0,-20 0,-39 0,-40 0,-60 0,-20 0,-39 0,20 0,-20 0,0 0,-1 0,21 0,0 0,0 0,-1 0,1 0,19 0,-19 0,0 0,-20 0,19 0,-19 0,0 0,0 0,20 0</inkml:trace>
  <inkml:trace contextRef="#ctx0" brushRef="#br0" timeOffset="40094.8148">4564 11311,'20'0,"0"0,39 0,1 0,19 0,40 0,40 0,0 0,-1 0,1 0,0 0,0 0,-1 0,-19 0,20 0,-40 0,0 0,-20 0,-19 0,19 0,-20 0,-19 0,-20 0,-1 0,21 0,-20 0,-1 0,21 0,-40 0,39 0,-19 0,0 0,-1 0,21 0,-21 0,1 0,0 0,19 0,1 0,-1 0,-19 0,0 0,-1 0,-19 0,0 0,20 0,0 0,-21 0,1 0,20 0,-20 0,19 0,-19 0,0 0,0 0,0 0,0 0,19 0,-19 0,0 0,0 0,0 0,0 0</inkml:trace>
  <inkml:trace contextRef="#ctx0" brushRef="#br0" timeOffset="41311.0655">6846 10616,'0'20,"0"20,0-1,0 21,0-1,0-19,0 0,0-20,0 19,0-19,0 0,0 0,0 0,0 0</inkml:trace>
  <inkml:trace contextRef="#ctx0" brushRef="#br0" timeOffset="42294.5439">6846 11053,'20'20,"-20"-1,20 1,0-20,19 20,-19 0,0-20,0 0,-20-20,20 0,0 20,-20-20,19 1,1 19,-20-20,20 20</inkml:trace>
  <inkml:trace contextRef="#ctx0" brushRef="#br0" timeOffset="47831.0414">3036 12362,'40'0,"19"0,1 0,19 0,1 0,39 0,-40 0,20 0,-19 0,39 0,-20 0,-20 0,40 0,-39 0,19 0,-20 0,40 0,-59 0,19 0,1 0,-21 0,21-19,-41 19,21 0,-1 0,1 0,-1 0,1 0,-20 0,-1 0,21 0,-40 0,-1 0,21 0,-20 0,0 0,0 0,19 0,-19 0,0 0,0 0,0 0,0 0,19 0,-19 0,0 0,0 0,20 0,-21 0,-19-20,20 20</inkml:trace>
  <inkml:trace contextRef="#ctx0" brushRef="#br0" timeOffset="53476.9328">4167 9644,'-20'0,"0"0,-19 39,19-19,-40 40,1 19,-1-19,1-1,-21 1,61-40,-21 0,40-1,-20 1,20-40,0 1,0-1,0 0</inkml:trace>
  <inkml:trace contextRef="#ctx0" brushRef="#br0" timeOffset="53927.1851">3731 9604,'0'0,"0"20,19 0,1 39,20 1,-20 19,39-19,-39-1,0-19,20 20,-20-41,-20 1,0 0</inkml:trace>
  <inkml:trace contextRef="#ctx0" brushRef="#br0" timeOffset="55503.3372">3235 10199,'0'20,"0"0,0 20,0-1,0-19,0 40,0-20,0 19,0-19,19 19,1 21,0-21,-20 1,20-21,0 21,-20-1,20 1,-1-20,-19 19,20-19,0 19,0 1,-20-20,0 19,0-19,20 0,-20-1,20 21,-20-21,19-19,-19 0,0 0,20 0,0 0,-20 0,0-1,0 1,20-20,-20 20,20 0,-20 0,20 0,-20 19,20-19,-1 0,-19 0,20 0,-20 0,20-20,-20 19,40-19,-40 20,20-20,-1 0,21 0,-20 0,-20-20</inkml:trace>
  <inkml:trace contextRef="#ctx0" brushRef="#br0" timeOffset="56879.0078">3731 11827,'0'19,"0"1,0 0,0 0,19 0,1-20,-20 20,20 0,-20-1,0 1,20 0,0 0,-20 0,-20 0,20-1,-20-19,0 0,0 0,20 20,-19-20,-1 0,0 0,0 0,20 20,-20-20</inkml:trace>
  <inkml:trace contextRef="#ctx0" brushRef="#br0" timeOffset="59302.2977">2857 13077,'20'0,"0"0,20 0,19 0,1 0,19 0,1 0,-21 0,21 0,-1 0,40 0,-40 0,1 0,-1 0,-19 0,-1 0,1 0,-1 0,1 0,19 0,-19 0,19 0,0 0,1 0,-21 0,1 0,19 0,1 0,-21 0,21 0,-21 0,-19 0,-1 0,21 0,-20 0,-20 0,19 0,21 0,-21 0,-19 0,20 0,0 0,-1 0,1 0,20 0,-21 0,21 0,-21 0,21 0,-20 0,19 0,-19 0,0 0,-1 0,1 0,0 0,-1 0,-19-20,20 20,19 0,-39 0,20 0,0 0,-1 0,1 0,20 0,-21 0,1 0,0 0,-21 0,1 0,0 0,0 0</inkml:trace>
  <inkml:trace contextRef="#ctx0" brushRef="#br0" timeOffset="67750.3226">3413 13831,'20'0,"0"0,0 0,-1 0,1 0,0 0,0 0,40 0,-21 0,1 0,0 0,19 0,1 0,-21 0,1 0,0 0,-1 0,-19 0,20 0,0 0,-1 0,1 0,0 0,19 0,1 0,-1 0,1 0,-1 0,1 0,-1 0,1 0,-1 0,1 0,0 0,-1 0,1 0,-21 0,21 0,-20 0,-1 0,21 0,-1 0,1 0,-21 0,21 0,-20 0,-20 0,19 0,1 0,-20-20,0 20,-1 0,1 0,0 0,0 0,20-20,-1 20,1-20,-20 20,20 0,-1 0,-19 0,0 0,0 0,0 0,-1 0,1 0,0 0,0 0,0-20,0 20,0 0</inkml:trace>
  <inkml:trace contextRef="#ctx0" brushRef="#br0" timeOffset="87822.4286">3671 13771,'20'0,"0"0,0 0,19 0,1 0,0 0,19 0,1 0,-1 0,1 0,-1 0,21 0,-21 0,1 0,-1 0,1 0,-1 0,-19 0,0 0,-20 0,19 0,1 0,-20 0,19 0,1 0,0 0,19 0,1 0,-1 0,1 0,0 0,-21 0,1 0,-20 0,19 0,1 0,0 0,-20 0,19 0,1 0,0 0,-1 0,1 0,-20 0,0 0,19 0,-19 0,0 0,0 0,0 0,0 0,0 0,-1 0,1 0,0 0,0 0,0 0,0 0,-1 0,1 0,0 0,0 0,0 0,0 0,-20-20,19 1,-19-1,20 0,0 0,-20 0,20 20,-20-20,0 1,0-21,0 20,0 0,0 0,0 0,0 1,0-1,0 0,0 0,0 0,0 0,0 1,0-1,0-20,0 20,0 0,0 1,0-1,0 0,0 0,0 0,0 0,-40 20,20 0,-39 0,-1 0,1 0,-1 0,1 0,-1 0,1 0,-1 0,1 0,-1 0,1 0,19 0,-20 0,1 0,19 0,-19 0,19 0,20 0,-20 0,1 0,-21 0,21 0,-21 0,20 0,-19 0,19 0,0 0,1 0,-1 0,-19 0,39 0,-20 0,0 0,20 0,-39 0,19-20,1 20,-1 0,0 0,0 0,1 0,-21 0,21-19,-1 19,20 0,-20 0,1-20,-1 20,20 0,0 0,-19 0,19 0,0 0,-20 0,20 0,1 0,-1 0,0 0,0 0,0 0,0 0,0 0,1 0,-1 0,20 20,0-1,0 1,0 0,0 20,0-20,0 19,0-19,0 20,0-20,0 19,0-19,0 0,0 0,0 0,0 0,0-1,0 1,0 0,0 0,0 20,0-20,0-1,0 1,0 0,0 0,0-40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8:09:25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 7322,'40'20,"20"0,59-20,0 20,-20-1,20-19,60 0,-21 0,1 0,0 0,0 0,-1 0,-19 0,-20 0,-19 0,-1 0,-60 0,21 0,-20 0,-1 0,21 0,-20 0,-1 0,1 0,0 0,-1 0,1 0,20 0,-1 0,1 0,-1 0,1 0,-1 0,-19 0,19 0,1 0,-1 0,1 0,0 0,-1 0,1 0,39 0,-20-19,20 19,1 0,-41 0,40 0,-19 0,19 0,-20 0,-19 0,-1 0,1 0,-1 0,-19 0,0 0,19 0,-39 0,0 0,0 0,0 0,19 0,-19 0,20 0,19 0,-19 0,20 0,-1 0,21 0,-21 0,40 0,20 0,-39 0,59 0,-40 0,20-20,-20 20,0 0,1 0,19 0,0-20,-20 20,20 0,-40 0,1 0,-1 0,40 0,-39 0,-21 0,1 0,-1 0,21 0,-21 0,20 0,1 0,-21 0,21 0,-1 0,1 0,-1 0,20 0,-39 0,19 0,20 0,-19 0,-21 0,-19 0,0 0,19 0,1 0,-1 0,-19 0,19 0,21 0,-21 0,21 0,-1 0,-19 0,-41 0,1 0,0 0,20 0,-1 0,21 0,19 0,-39 0,39 0,21 0,39 0,19 0,1 0,-20 0,20 0,-1 0,1 0,0 0,0-20,-1 20,1 0,0 0,0 0,-1 0,-19 0,-39 0,-41 0,1 0,-21 0,-19 0,0 0,0 0,-20-20</inkml:trace>
  <inkml:trace contextRef="#ctx0" brushRef="#br0" timeOffset="4983.5448">9366 5873,'-20'0,"1"0,-21 0,20 0,-40 0,21 0,-21 0,1 0,-1 0,21 0,19-19,-20-1,0 20,20 0,20-20,-39 20,39-20,-40 0,20 20,0 0,1-20,-1 20,0-19,0-1,20 0,-20 20,0 0,20-40,0 20,-20 20,1 0,19-19,0-1,-20 20,20-20,0 0,0 0,0 0,0 0,0 1,0-1,0 0,0-20,0 20,0 1,0-1,0 0,0-20,20 20,-1 0,-19-19,40 39,-40-20,20 0,0 0,0 0,0 1,-1-1,-19 0,20 20,0-20,0 0,39 0,-39-19,20 39,0-20,-20-20,-1 20,1 0,0 20,0-19,20-1,-21 0,1 20,0 0,0 0,20 0,-21-20,41 20,-20 0,-1 0,21 0,-20 0,-1 0,-19 0,0 0,40 20,-41 0,1-20,20 20,-20-20,0 19,19-19,-19 20,20-20,-1 40,-19-40,20 40,0-20,-1 19,-19-19,20 0,-20 0,0 0,19 19,-19-19,20 0,-20 20,0-21,-1 21,1-20,0 0,0 20,0-1,-20-19,39 0,-39 0,20 39,20-19,-40-20,20 0,0 19,-1-19,-19 0,0 20,0-20,20-1,-20 1,0 0,0 0,0 20,0-21,0 1,0 0,0 0,0 0,0 20,0-21,0 1,0 0,-20 20,20-1,-19-39,19 20,0 0,-20-20,0 20,20 0,-20 0,0 0,20-1,-39 1,-1 20,40-20,-20 0,0 19,0 1,1-40,-1 20,0 0,20-1,-20-19,0 20,0-20,20 20,-39 0,39 0,-20-20,0 0,0 40,0-40,0 0,1 19,-1-19,0 0,0 0,0 0,0 0,0 20,1-20,-1 20,0-20,0 0,0 0,0 0,1 0,-21 0,20 0,0 0,0 0,-39 0,39 0,0 0,0 0,-19 0,-1 0,20 0,0-20,-19 20,19-20,-20 20,0-19,1-1,19 0,-20 0,0 0,21 0,-1 20,0-20,20 1,-20 19,0-20,-19 0,39 0,-20 20,0-20,0 0,20 1,-20-1,20 0,-20 0,0 0,20 0,-19 20,-1-59,0 39,20 0,-20-39,0 39,0 0,20-20,0 1,-19 19,19 0,-20-40,20 21,0 19,0-20,0 20,0-19,0 19,0-40,0 40,0-19,0-1,0 0,0 1,0-1,0 20,0 0,0 0,0 1,0-1,0 0</inkml:trace>
  <inkml:trace contextRef="#ctx0" brushRef="#br0" timeOffset="8295.2545">13315 7084,'0'20,"20"-20,0 0,20 0,-1 0,21 0,-1 0,1 0,-1 0,1 0,-1 0,1 0,-20 0,-21 0,1 0,0 0,0 0,0 0,0 0,19 0,-19 0,0 0,20 0,-20 0,-1 0,1 0,0 0,0 0,0 0,0 0,-1 0,1 0,0 0,0 0,0 0,0 0,0 0,-1 0,1 0,0 0,0 0,-20-20,0-20,20 20,-20 1,0-1,20 0,-20 0,19 0,-19 0,0-19,0 19,0 0,0 0,0 0,0-19,20 19,-20 0,0 0,0 0,0 0,-20 1,1-1,-1 20,0 0,0 0,-20-20,21 20,-21-20,20 20,-40 0,41 0,-41-20,20 0,-19 0,-1 20,1 0,-1 0,1 0,-1 0,1 0,-1-19,1 19,19 0,-20 0,41 0,-21 0,20 0,0 0,0 0,20 19,0 1,0 20,0 0,0-1,0 1,0-20,0 20,0-1,0-19,0 0,0 20,0-20,0-1,0 1,0 0,0 0,0 0,0 0,0-1</inkml:trace>
  <inkml:trace contextRef="#ctx0" brushRef="#br0" timeOffset="13272.3387">17383 7203,'20'0,"20"-20,-21 20,21 0,20-20,-1 20,1 0,-1 0,1 0,39-20,-20 20,-19-19,39 19,-39 0,-1 0,-19 0,0 0,19-20,-19 20,-20 0,19-20,-19 20,20 0,-20 0,0 0</inkml:trace>
  <inkml:trace contextRef="#ctx0" brushRef="#br0" timeOffset="23655.0144">16966 7143,'20'0,"20"0,0 0,-1 0,21 0,39 0,-39 0,19 0,0 0,-19 0,-1 0,1 0,-1 0,1 0,-20 0,-20 0,-1 0,21 0,-20 0,0 0,0 0,19 0,-19 0,0 0,0 0,0 0,-1 0,21 0,-20 0,0 0,20 0,-21 0,41 0,-20 0,19 0,-39 0,20 0,-20 0</inkml:trace>
  <inkml:trace contextRef="#ctx0" brushRef="#br0" timeOffset="25727.2534">20935 7104,'20'0,"0"0,39 0,41 0,-1 20,79-1,-19-19,0 20,0-20,-1 0,-19 0,-59 0,-21 0,-19 0,-20 0,0 0,-1 0,1 0</inkml:trace>
  <inkml:trace contextRef="#ctx0" brushRef="#br0" timeOffset="37727.9692">1369 8513,'20'0,"0"0,0 0,0 0,39 0,-19-20,19 20,1 0,-1 0,1 0,-1 0,1 0,0 0,-1 0,1 0,-1 0,1 0,-21 0,21 0,-20 0,-1 0,1 0,0 0,-1 0,21 0,-1 0,1 0,-1 0,1 0,-1 0,1 0,0 0,-1 0,1 0,-1 0,1 0,-1 0,21 0,-1 0,40 0,-20 0,-19 0,39 0,-40 0,20 0,-19 0,39 0,-40 0,20 0,20 0,-19 0,-21 0,20 0,0 0,-19 0,-21 0,1 0,-1 0,-19 0,0 0,-1 0,1 0,-20 0,0 0,0 0,-1 0,21 0,0 0,-20 0,39 0,-19 0,19 0,-19 0,0 0,-20 0,19 0,1 0,0 0,-1 0,1 0,0 0,-20 0,39 0,-19 0,0 0,19 0,-19 0,19 0,1 0,-1 0,1 0,-20 0,-1 0,-19 0,20 0,-20 0,-1 0,1 0,0 0,0 0,20 0,-1 0,-19 0,40 0,-21 0,1 0,0 0,19 0,-19 0,0 0,19 0,1 0,-21 0,21 0,0 0,-1 0,1 0,-1 0,-19 0,39 20,-39-20,0 0,19 0,-19 0,19 0,1 0,-1 0,-19 0,20 0,-21 0,1 0,0 0,-1 0,-19 0,0 0,20 0,-20 0,19 0,-19 0,20 0,-1 0,1 0,0 0,19 0,1 0,-20 0,-21 0,1 0,-20-20</inkml:trace>
  <inkml:trace contextRef="#ctx0" brushRef="#br0" timeOffset="39727.836">1369 8096,'-20'0,"1"0,-1 0,0 0,0 0,20 40,-40-40,40 39,-39-19,39 0,-20 40,20-21,-20 21,0 19,20-19,0-1,0-19,0 0,0 19,0-19,0-20,0 19,0 1,0 0,0-1,0-19,20 20,-20 0,20-21,0 1,-20 20,19 0,1-40,-20 39,20 1,0-40,0 20,0 0,0 0,-1-20,-19 19,20-19,0 20,40 0,-1 0,-39 0,0 0,0-20</inkml:trace>
  <inkml:trace contextRef="#ctx0" brushRef="#br0" timeOffset="42775.602">8334 8136,'0'20,"0"-1,0 21,0 0,0 19,0-39,0 40,0-21,0 21,0-1,0-19,0 0,0 19,0 1,0-20,0-1,0 1,20 0,-20-1,0 1,0-20,0 0,20-1,-20 1,0 0,0 0,20 20,-20-20,0-1</inkml:trace>
  <inkml:trace contextRef="#ctx0" brushRef="#br0" timeOffset="44951.8243">1905 8413,'20'0,"20"0,-1 0,1 0,39 0,1 0,39-19,-20 19,60 0,-20 0,-1 0,-38 0,-21 0,-19 0,-1 0,-39 0,0 0,0 19</inkml:trace>
  <inkml:trace contextRef="#ctx0" brushRef="#br0" timeOffset="46967.4038">12760 8413,'19'0,"61"0,39 0,40 0,19 0,-19-19,0 19,-1 0,1 0,0 0,-60-20,-39 20,-21 0,-19 0,0 0,0 0,0 0,0 0,-1 0,1 0,0 0,20 0,-1-20,1 20,-20 0,20 0,-20 0,39 0,-39 0,0-20,0 20,-1 0,1 0,0 0,20 0,-20 0,-1 0</inkml:trace>
  <inkml:trace contextRef="#ctx0" brushRef="#br0" timeOffset="54094.8295">14585 9465,'-20'0,"0"0,1 0,-21 0,20 0,-20 0,1 0,-1 0,-20 0,1 0,-1 0,-19 0,-20 0,39 0,1 0,-1 0,40 0,-19-20,19 20,-20 0,20 0,0 0,-19-19,39-1,-20 20,0-20,-20 20,21-20,19 0,-20 20,-20-20,20 0,0 1,-19 19,19 0,20-20,-20 0,0 0,0 0,20 0,0 1,-20-1,20 0,0 0,0 0,0 0,0 0,0 1,20-21,0 20,-20 0,20 0,0 1,0 19,19 0,-19-20,0 0,40 0,-1 20,1 0,19-40,-39 40,-1-19,1-1,0 20,-20-20,-1 20,1 0,20 20,0-20,-1 39,1-19,20 0,-21 0,1 0,-20-20,0 0,-20 20,19 19,1-39,-20 20,20-20,-20 40,0-20,20-20,-20 19,0 1,0 0,20 0,-20 0,0 0,0 0,0-1,0 1,0 0,-20-20,20 20,-20-20</inkml:trace>
  <inkml:trace contextRef="#ctx0" brushRef="#br0" timeOffset="59070.6002">17224 8235,'-19'0,"-1"0,0 20,20 0,-40-20,40 39,-40-39,40 20,-19 0,-1 0,0 19,0 1,0 0,-19 0,19-1,0 1,20 19,-20-19,20 0,-20 0,20-21,0 21,0 0,0-1,0-19,0 0,0 20,0-1,0-19,0 0,0 0,0 20,0-20,0-1,0 1,0 0,0 0,0 20,0-21,0 1,0 0,0 0,20-20,-20 20,0 0,20-20,0 20,0-20,-1 0,-19 19,20-19,0 0,-20 20,20-20,-20 20,20-20,-20 20,39-20,-19 0,-20 20,40-20,-20 0,0 0,0 0,-1 20,1-20,0 19,0-19,0 0,0 0,-1 0</inkml:trace>
  <inkml:trace contextRef="#ctx0" brushRef="#br0" timeOffset="68247.2871">21431 8195,'-20'20,"20"0,0 0,0 0,0 19,0 1,0 19,0 1,0 0,0-1,0 1,0-1,0 21,0-21,0 1,0-1,0 1,0-21,0 1,0 0,0-1,0-19,0 20,0-20,0 0,0-1,20-19,-20 20,0 0,0 0,20-20</inkml:trace>
  <inkml:trace contextRef="#ctx0" brushRef="#br0" timeOffset="77167.1751">25380 11588</inkml:trace>
  <inkml:trace contextRef="#ctx0" brushRef="#br0" timeOffset="81823.9136">16808 5893,'1349'0,"40"0,-99 0,-139-139,-238-79,-258-20,-298 40,-199 39,-98 0,-60 20,-79 40</inkml:trace>
  <inkml:trace contextRef="#ctx0" brushRef="#br0" timeOffset="87262.3315">2024 3155,'20'0,"0"0,39 0,21 0,39 0,20 0,99 0,59 0,21 0,59 0,59 0,1 0,-60 0,60 0,-1 0,1 0,-60 0,0 0,0 0,-139 0,60 0,-40 0,0 0,-20 0,-20 20,20-20,-39 0,39 0,-60 0,41 0,-41 0,40 0,1 0,-41 0,1 0,19 0,-39 0,40 0,19 0,-59-20,39 20,-39 0,-1 0,-38 0,78 0,-39 0,39 0,20 0,-39 0,-20 0,0 0,39 0,-39 0,-1 0,1 0,0 0,-20 0,20 0,-1 20,-39-20,60 20,0-1,-21-19,-19 20,0-20,-20 0,0 0,-39 0,-1 0,-19 0,19 0,-19 20,-1-20,1 0,-1 0,1 0,39 0,-40 0,21 0,59 0,-60 0,20 0,20 0,-19 0,38 0,-38 0,39 0,-20 0,0 0,20 0,-20 0,-20 0,40 0,-40 0,20 0,-40 0,1 0,-40 0,-1 0,1 0,0-20,-1 20,-19-20,0 20,0-19,19 19,-19 0,0 0,-20-20,20 20,20 0,-20 0,19-20,-19 20,0 0,0 0,0 0,-20-20,19 20,-19-20,40 0,-40 1,40 19,-40-40,20 40,-20-40,20 40,-1-20,-19 0,0 1,0-21,0 20,0 0,0 0,0-39,0 39,0-20,20-39,-20 39,20-19,-20 19,0-19,20 19,-20-20,0 21,0-21,20 1,-20 19,0-20,0 1,0-1,0 1,0-1,0 21,0-1,0-20,0 21,0-1,0 0,0 1,0-1,0 0,0 0,0 21,0-1,0-20,-20 20,20 0,-20 20,20-39,-20 39,0 0,1 0,-1 0,-20 0,-20 0,-19 0,0 0,-21 0,-19 0,20 0,-99 0,39 0,0 0,1 0,-1 0,-20 0,1 0,-21 0,21 0,-1 0,0-20,1 20,19 0,0 0,1 0,19 0,20 0,-20 0,59 0,1 0,-20 0,19 0,1 0,0 0,-1 0,-39 0,40 0,-1 0,1 0,0 0,-1 0,1 0,-1 0,21 0,-40 0,-20 0,-20 0,-20 0,0 0,1 0,-1 0,-20 0,-19 0,-1-20,-39 20,-20 0,40 0,-80 0,80 0,20 0,-80 0,-20 0,-19 0,-21 0,21 0,-60 0,-60 0,60 0,-20 20,20-20,-59 0,138 20,-39 19,79-39,0 0,-20 0,60 0,-21 0,21 0,-20 0,40 0,-1 0,1 0,19 0,40 0,20 0,20 0,20 0,19 0,-19 0,39 0,-20 0,41 0,-1 0,0 0,0 0,0 0,0 0,1 0,-21 0,-20-19,1 19,-21 0,21 0,-40 0,19 0,1 0,-40 0,40 0,-1 0,1 0,-1 0,-19 0,59 0,-19 0,19 0,1 0,-1 0,20 0,-20 0,1 0,-21 0,20 0,-19 0,-1 0,21 0,-41 19,21 1,-1-20,1 20,-1-20,21 0,-1 0,20 0,0 0,20 20,0 0,0 0,-20-1,20 21,0-20,0 20,0 19,0 1,0-1,0 1,0-20,0-1,0 1,0 19,0 1,0-1,0 1,0-20,0 19,0 1,0-40,0 19,0 21,0-1,0-39,0 20,0-20,0 19,0-19,0 20,0-20,0 0,0-1,0 1,0 20,0-20,0 0,0 0,0 19,0-19,0 0,0 20,0-1,0 1,0 0,0-20,0-1,0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8:20:24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2639 7481,'-20'0,"20"20,-19-20,19 20,0-1,0 1,-20 0,20 20,-20-20,0 19,0 1,0-20,0 19,20 1,-19 0,-1-20,20 19,0-19,0 0,-20 20,0-1,0-19,20 0,0 40,-20-40,1 19,19-19,0 20,0-1,-40 1,20 0,20-1,0 21,-20-40,0 20,0-1,20 21,0-40,-19-1,-1 21,20 20,0-40,-20 19,0 1,0 19,20-39,-20 20,1 0,19 19,-20-19,0 19,0-19,20 20,-20-21,20 1,-39 20,39-1,0 20,0-19,-20-1,20 21,-20-1,20 1,-20-21,0 21,0 19,20-40,0 40,0 1,-20-21,20 0,0-19,0 19,0 21,-19-1,19-20,0 1,0-1,0 0,0 40,0-19,0-21,0 40,0-40,0 21,0 19,0-40,0 0,0 21,0-41,0 21,0-21,0 1,0 19,0 0,0 1,0-21,0 21,0 19,0-20,0-19,0-1,0 1,0 19,0 1,0-21,0 1,0-1,0 1,0-21,19 21,-19-1,0-19,20 20,-20-1,0 1,0-1,0-19,0 19,20 21,-20-21,0 21,0-1,0 1,0-1,0 0,20 20,-20-19,0 19,20-39,-20 59,20-40,-20-19,20-1,-20 1,19-21,-19 21,20-1,0-19,0 20,-20-41,0 21,0-20,0 0,20 20,-20-1,20-19,-20 0,19-20,-19 20,0-60,0 20</inkml:trace>
  <inkml:trace contextRef="#ctx0" brushRef="#br0" timeOffset="3326.7658">2996 8096,'0'-20,"-19"20,19-20,-20 20,0-20,20 1,-20 19,0 0,20-20,-20 20,0-20,-19 20,19-20,0 0,0 20,20-20,-20 20,20-39,-19 39,19-20,-20-20,20 20,0 0,0 1,0-1,0 0,0 0,0 0,0 0,0 1,0-1,0 0,20 20,-1-20,1 0,-20 0,20 20,0 0,-20-19,20 19,0-40,-1 40,1-20,0 20,0 0,0 0,0 0,0 0,-1 0,-19 20,20-20,-20 20,0 0,20-20,-20 19,0 1,20-20,-20 20,0 0,0 0,0 0,0-1,0 1,0 0,0 0,20-20,-20 20,0 0,0-1,0 1,0 0,0 0,0 0</inkml:trace>
  <inkml:trace contextRef="#ctx0" brushRef="#br0" timeOffset="7406.4493">3135 8473,'0'40,"0"-20,0-1,0 1,0 0,0 0,0 0,0 0,0 19,0-19,0 0,0 0,0 20,0-21,0 1,0 0,0 0,0 0,0 0,0-1,0 1,0 0,0 0,0 0,0 0,0-1,0 1,0 20,0-20,0 0,0 0,0-1,0 1,0 0,0 0,0 20,0-21,0 1,0 0,0 0,0 0,0 20,0-1,0-19,0 0,0 0,0 0,0-1,0 1,0 0,0 0,0 20,0-21,0 1,0 0,0 0,0 0,0 0,0 0,0-1,0 1,0 0,0 0,-20 0,20 0,0 19,0-19,0 20,0 0,0-1,0 21,0-1,0 1,0-1,0 1,0-1,0 1,0-1,0 1,0 0,0-1,0 1,0-1,0-19,0-1,0 1,0 0,0 0,0-1,0 1,0 0,0 19,0-19,0 19,0 1,0-1,0-19,0 20,0-21,0 21,0-40,0 19,0-19,0 20,0 0,0-21,0 21,0 0,0-20,0 39,0-39,0 20,0-1,0 1,0 0,0-1,0 1,0 0,0-20,0 19,0 1,0 0,0-1,0-19,0 0,0 0,0 0,0 0,0 0,0-1,0 1,0 0,0 20,0-20,0-1,0 1,0 0,0 20,0-20,0 19,0-19,0 0,0 20,0-20,0 19,0-19,0 20,0-20,0-1,0 1,0 20,0-20,0 0,0 0,0-1,-19 1,19 0,0 0,0 0,0 0,0-1,0 1,0 0,0 0,0 0,0 0,0-1,0 1,0 0,0 0,0 20,0-1,0 1,0-20,0 20,0-1,0-19,0 0,0 20,0 19,0-19,0 19,0 1,-20-20,20-1,0 1,0 0,0 19,0-19,0 19,-20 1,20-20,0-1,0 1,-20 0,20-1,0 21,0-20,0 19,0-19,-20 0,20-21,0 21,0 0,0-1,0-19,0 20,0-20,0 0,0 19,-20 1,20-20,0 0,0 19,0-19,0 20,0-20,0 19,0-19,0 0,0 20,0 0,0-21,-19 1,-1 20,20 0,0-21,0 21,0-20,0 0,-20 0,20 19,-20-19,20 0,0 0,0 0,0 0,0-1</inkml:trace>
  <inkml:trace contextRef="#ctx0" brushRef="#br0" timeOffset="33125.8998">3155 11251,'40'0,"-20"0,0 0,-1 0,1 0,0 0,0 0,0 0,0 0,-1 0</inkml:trace>
  <inkml:trace contextRef="#ctx0" brushRef="#br0" timeOffset="34950.3336">3592 11331,'20'0,"-1"0,21 0,0 0,-1 0,21 0,0 0,-1 0,1 0,-1 0,1 0,-1 0,-39 0,0 0,0 0,0 0,-1 0,1 0,20 0,-20 0,19 0,-19 0,0 0</inkml:trace>
  <inkml:trace contextRef="#ctx0" brushRef="#br0" timeOffset="44422.0002">3254 12204,'20'0,"0"0,20 0,19 0,21 0,-1 19,20-19,0 20,21-20,-41 0,-20 0,1 0,-40 0,0 0,-1 0,1 0,0 0,0 0,0 0,20 0,-1 0,21 0,-1 0,-19 0,20 0,-41 0,21 0,-20 0,20 0,-21 0,1 0,0 0,40 0,-41 0,1 0</inkml:trace>
  <inkml:trace contextRef="#ctx0" brushRef="#br0" timeOffset="46678.2112">4782 12184,'-20'0,"1"0,-1 0,0 0,20-20,-20 0,20 0,-20 20,0-20,1 20,19-19,0-1,-20 20,20-20,-20 20,20-20,-20 0,0 0,20 1,-20 19,20-20,0 0,0 0,0 0,0 0,0-19,0 19,20 20,0-20,0 20,0-20,19 20,-19-20,0 20,0 0,0 0,-20 20,0 0,0 0,0 0,0-1,0 1,0 20,20-20,-20 0,0 0,0-1,0 1,0 0,0 0</inkml:trace>
  <inkml:trace contextRef="#ctx0" brushRef="#br0" timeOffset="53367.2823">3334 12978,'20'0,"19"0,21 0,-1 0,1 0,-1 0,1 0,-20 0,19 0,-19 0,0 0,-21 0,21 0,-20 0,0 0,0 0,19 0,-19 19,20-19,19 0,-19 20,0-20,19 0,-39 0,0 0,0 0,19 0,-19 0,20 0,-20 0</inkml:trace>
  <inkml:trace contextRef="#ctx0" brushRef="#br0" timeOffset="55790.0582">4643 12958,'-19'0,"-1"0,0 0,20-20,-20 0,20 0,-20 20,20-20,0 0,-20 20,20-19,0-1,0 0,0 0,0 0,0 0,0 1,0-1,0 0,0 0,0 0,0 0,0 1,20 19,0 0,0 0,0 0,0 0,-1 19,1-19,0 0,0 0,-20 20,0 0,20-20,-20 20,0 0,0 0,0-1,20-19,-20 20,0 0,19-20,-19 20,0 0,0 0,0-1,-19-19,-1 20,0-20</inkml:trace>
  <inkml:trace contextRef="#ctx0" brushRef="#br0" timeOffset="70117.4461">3254 13970,'20'0,"20"0,0 0,19 0,1 0,19 0,40 0,-40 0,41 0,-61 0,1 0,-21 0,-19 0,20 0,-20 0,-1 0,1 0,0 0,0 0,0 0,0 0</inkml:trace>
  <inkml:trace contextRef="#ctx0" brushRef="#br0" timeOffset="86645.3855">3195 14724,'20'0,"19"-20,1 20,20 0,-1 0,1 0,19 0,20 0,-19 0,-1 0,-19 0,-21 0</inkml:trace>
  <inkml:trace contextRef="#ctx0" brushRef="#br0" timeOffset="93109.7619">3175 15577,'20'0,"0"0,0 0,-1 0,21 0,-20 0,20 0,-1 0,21 0,-1 0,1 0,-1 0,1 0,-1 0,-19 0,-20 0,20 0,-20 0,19 0,-19 0,0 0,0 0,0 0,-1 0,1 0,0 0,0 0,0 0,19 0</inkml:trace>
  <inkml:trace contextRef="#ctx0" brushRef="#br0" timeOffset="105110.5015">3254 16430,'40'0,"0"0,-1 0,21 0,-20 0,19 0,-39 0,0-19,0 19,0 0,-1 0,-19-20,20 20,0 0,0 0,0 0,0 0,19 0,-19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8" units="cm"/>
        </inkml:traceFormat>
        <inkml:channelProperties>
          <inkml:channelProperty channel="X" name="resolution" value="67.08595" units="1/cm"/>
          <inkml:channelProperty channel="Y" name="resolution" value="40.59702" units="1/cm"/>
        </inkml:channelProperties>
      </inkml:inkSource>
      <inkml:timestamp xml:id="ts0" timeString="2021-02-24T08:22:35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2957 5457,'20'0,"-1"0,21 0,20 0,-1 0,21 0,-1 0,0 0,20 0,1 0,-21 0,0 0,1 0,-21 0,1 0,-1 0,1 0,-1 0,1 20,19-20,-19 0,-1 0,1 0,0 0,-1 0,1 0,19 0,-20 0,1 0,-20 0,19 0,1 0,-1 0,1 0,-1 0,1 0,-20 0,-1 0,1 0,19 0,1 0,0 0,-1 0,20 0,1 0,-21 0,21 0,19 19,-20 1,1 0,-21 0,1-20,-1 0,21 20,-21-20,1 0,-1 0,1 0,19 0,1 0,-1 0,-20 0,1 0,0 20,-21-20,21 20,-1-20,-19 0,19 19,1-19,0 0,-21 0,1 0,0 0,-1 0,21 0,-1 0,-19 20,-20-20,0 0,0 0,19 0,-19 0,0 0,0 0,19 0,1 0,0 0,19 20,-19-20,0 0,-1 0,1 0,20 0,-1 0,1 0,-1 0,-19 0,0 0,-1 0,-19 0,40 0,-40 0,-1 0,1 0,20 0,0 0,-21 0,1 0,20 0,-20 0,20 0,-21 0,21 0,0 0,-1 0,1 0,0-20,19 20,1 0,-1 0,1-20,-1 20,21 0,39-19,-20 19,-59-20,-1 20,1-20,20 20,-21 0,1 0,20 0,-41 0,21 0,0 0,0 0,-1 0,21 0,-21 0,1 0,0 0,19 0,-19 0,0-20,-1 20,-19 0,0 0,0 0,0 0,19 0,-19 0,0 0,0 0,0 0,0 0,19 0,-19 0,20 0,19 0,80 20,20 20,0-40,0 0,-1 0,1 0,0 0,0 0,19 0,-19 0,0 0,-1 0,-58 0,-21 0,0 0,1 0,-21 0,-19 0,-20 0,0 0,0 0,-1 0,21 0,0-20,-20 20,19 0,-19 0,0 0,20-20,-21 20,1-20,0 20,0-20,20 20,-40-20,20 20,-1 0,1 0,0 0,0 0,0 0,0 0,-1 0,21 0,-20 0,0-20,0 20,19-19,-19 19,0 0,0 0,0 0,-20-20,20 0,-1 20,-19-20,20 20,-20-20,0 0,20 20,-20-19,0-1,20 0,-20-20,20 40,0-20,-20-19,0 19,0 0,39-20,-39 20,0 1,20-41,-20 40,0 0,0 1,0-1,0 0,0 0,0 0,-20 20,20-20,0 0,-20 1,1-1,-21 0,40 0,0 0,-20 20,0-20,0 1,1 19,-21-20,-20 20,1-40,19 20,-39 0,39 0,20 1,-19-1,-1 20,0 0,0-20,21 20,-21-20,-20 20,1 0,-1-20,-19 20,19 0,-59 0,-20 0,-19-20,-1 1,0 19,-19 0,-1-20,20 20,1-20,-1 0,0 0,0 20,20 0,-19 0,19 0,-20 0,40 0,-20-20,20 20,20 0,-20 0,39 0,-19 0,0 0,0 0,-1 0,41 0,-40 0,39 0,1 0,-21 0,21 0,-1 0,1 0,-1 0,1 0,-1 0,1 0,-21 0,21 0,-21-19,1 19,-40 0,39 0,21 0,-40 0,39 0,-39 0,20 0,-21 0,1-20,0 20,20 0,-41 0,61 0,19 0,-39 0,19 0,1 0,19 0,0 0,-19 0,-1 0,1 0,-1 0,21 0,-1 0,-20 0,1 0,-1 0,21 0,-1 0,0 0,1 0,-1 0,0 0,1 0,-21 0,40 0,-20 0,1 0,-1 0,0 0,1 0,-1 20,0-20,1 0,-1 0,-20 0,1 0,39 0,-39 0,-1 0,40 0,-39 0,19 0,-20 0,21 0,-1 0,-20 0,1 0,19 0,1 0,-21 0,20 19,1-19,-1 0,-20 0,21 0,-21 0,21 0,-1 0,-20 0,21 0,-1 0,0 0,1 0,-21 20,1-20,-1 0,20 0,-19 0,19 0,-19 0,-1 0,0 0,21 0,-1 20,-39-20,39 0,-39 0,39 0,-20 0,1 0,-1 0,1 0,-1 0,1 0,-1 0,1 0,19 0,0 0,1 0,-21 0,1 0,19 0,0 0,1 0,-1 0,-20 0,40 0,1 0,-1 0,-20 20,40 0,-20 0,20-1,0 21,0 0,0-1,0 1,-20 0,1 0,-1 19,0 1,0-21,20 1,0 0,0-1,0-19,0 0,0 0,20 0,0 0,0-1,-1 1,1 0,0-20,0 20,0-20,39 0,41 20,-41 0,20-1,-19-19,39 20,40-20,0 20,0-20,-20 20,0-20,-40 0,1 0,-41 0,-19 0,20 0,-20 0,0 0,0 0,19 0,-19 0,0 0,20 20,19-20,-39 0,20 0,-20 0,19 0,-19 0,0 0,0 0,0 0,-1 0</inkml:trace>
  <inkml:trace contextRef="#ctx0" brushRef="#br0" timeOffset="2566.5541">3195 7798,'-20'0,"20"20,-40-20,20 0,-19 0,19 0,0 0,0 0,0 0,1 0,-1 0,0 0,0 0,-20 0,20 0,1 0,-21 0,20 0,20-20,-40 20,40-20,-19 20,19-19,0-1,0 0,-20 20,20-20,0 0,0 0,0 1,0-1,0 0,0 0,0 0,0 0,20 1,-20-1,19 0,1 20,-20-20,20 20,0 0,0 0,0-20,-1 20,1 0,0-20,0 20,0 0,0 0,0 0,-1 0,1 0,0 20,0-20,-20 20,20-20,0 20,-1 0,1 0,-20-1,0 1,20 0,-20 0,0 0,0 19,0-19,0 0,0 0</inkml:trace>
  <inkml:trace contextRef="#ctx0" brushRef="#br0" timeOffset="4063.9474">3215 8791,'-20'19,"0"-19,0 0,0 0,0 0,1 0,-21 0,20 0,-39 0,39 0,-20 0,20-19,0 19,20-20,-20 20,20-20,0 0,-19 20,19-20,-20 20,0-40,0 21,0 19,20-20,0 0,0 0,0 0,0-19,0 19,0 0,0 0,0 0,0 0,0 0,0 1,0-1,20-20,0 40,0-20,0 0,-20 1,39 19,-19-20,20 0,-20 20,0 0,-1 0,1 0,0 0,0 0,-20 20,20 0,19 19,-19-39,0 40,-20-20,20 0,0 39,-20-39,20-20,0 40,-20-20,0-1,0 1,-20 0,0 0,0 0,-20 0,40-1,-20 1,20 0,-19-20</inkml:trace>
  <inkml:trace contextRef="#ctx0" brushRef="#br0" timeOffset="5512.1376">3195 9703,'-20'20,"0"-20,0 0,0 0,-19 0,-1 0,0 0,1 0,-21 0,20 0,1 0,-1 0,20 0,-39-20,39 20,20-20,-20 20,20-19,-20 19,20-20,0 0,0-20,0 20,-20 1,20-1,0 0,0 0,20-20,-20 21,20-21,0 0,0 40,19-59,-19 39,20 0,-20-20,0 20,19 20,-19-19,0-1,0 20,20 0,-1 0,1 0,19 0,1 0,-20 20,-1-1,1-19,-20 0,0 20,-20 0,0 0,0 0,0 19,0-19,0 0,-20 20,0-20,0 19,0-19,1 20,-1-40,0 20,20 0,-20-20,0 19,20-58,0 19</inkml:trace>
  <inkml:trace contextRef="#ctx0" brushRef="#br0" timeOffset="7278.8664">3195 7501,'0'-20,"0"0,0 0,20 0,-20 0,20 1,-1-1,1 0,0 0,0 0,0 0,0 1,-1-1,1 0,0 0,0 0,0 20,0 0,-1 0,21 20,-40 0,20 0,0 0,0-1,0 1,-1 20,1-20,0 0,0-20,-20 19,0 1,20-20,-20 20,20 0</inkml:trace>
  <inkml:trace contextRef="#ctx0" brushRef="#br0" timeOffset="8752.0268">3810 7302,'0'20,"0"0,0 20,0-21,0 1,0 0,0 0,0 0,0 0,0 0,0-1,-20-19,0 0,0 0,1 0,-1 0,0 0,20-19,-40 19,20 0,1 0,-1 0,-20 0,20 0,-20 39,1-39,-41 40,21 0,19-40,1 0</inkml:trace>
  <inkml:trace contextRef="#ctx0" brushRef="#br0" timeOffset="28319.6686">3254 9763,'20'0,"20"-20,0 20,39 0,20-20,40 20,-20 0,-20-20,20 20,-19 0,-21-20,-19 20,-41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39F161-28D0-44CA-853C-5E20D2382D25}" type="datetimeFigureOut">
              <a:rPr lang="ko-KR" altLang="en-US"/>
              <a:pPr>
                <a:defRPr/>
              </a:pPr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E84815-1A23-4C29-9063-D09ACAA26C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6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9059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13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55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33534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827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471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16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044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409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85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35116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71940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21955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4852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10895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39452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3649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69708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66661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33020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51225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5106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0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1555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12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문자와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문자열 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7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설명선 1(강조선) 180"/>
          <p:cNvSpPr/>
          <p:nvPr/>
        </p:nvSpPr>
        <p:spPr>
          <a:xfrm>
            <a:off x="6804025" y="5818188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str3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설명선 1(강조선) 3"/>
          <p:cNvSpPr/>
          <p:nvPr/>
        </p:nvSpPr>
        <p:spPr>
          <a:xfrm>
            <a:off x="4803775" y="4060825"/>
            <a:ext cx="812800" cy="398463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str1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설명선 1(강조선) 179"/>
          <p:cNvSpPr/>
          <p:nvPr/>
        </p:nvSpPr>
        <p:spPr>
          <a:xfrm>
            <a:off x="4803775" y="4926013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210512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str2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522161" y="1135797"/>
            <a:ext cx="7777162" cy="25923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stdio.h</a:t>
            </a:r>
            <a:r>
              <a:rPr lang="en-US" altLang="ko-KR" sz="1400" dirty="0" smtClean="0">
                <a:latin typeface="Trebuchet MS" pitchFamily="34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str1[6] = "Seoul";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str2[3] = { ‘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’, ‘s’ , ‘\0’};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str3[] = "the capital city of Korea.";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err="1" smtClean="0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("%s %s %s\n", str1, str2, str3);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return </a:t>
            </a:r>
            <a:r>
              <a:rPr lang="en-US" altLang="ko-KR" sz="14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5845175" y="1416050"/>
            <a:ext cx="3208338" cy="3209925"/>
            <a:chOff x="6171627" y="3913391"/>
            <a:chExt cx="2681399" cy="2681399"/>
          </a:xfrm>
        </p:grpSpPr>
        <p:pic>
          <p:nvPicPr>
            <p:cNvPr id="11368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627" y="3913391"/>
              <a:ext cx="2681399" cy="268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" name="직사각형 32"/>
            <p:cNvSpPr>
              <a:spLocks noChangeArrowheads="1"/>
            </p:cNvSpPr>
            <p:nvPr/>
          </p:nvSpPr>
          <p:spPr bwMode="auto">
            <a:xfrm>
              <a:off x="6382770" y="4132610"/>
              <a:ext cx="2259111" cy="145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latinLnBrk="0" hangingPunct="0"/>
              <a:endParaRPr kumimoji="0" lang="ko-KR" altLang="en-US">
                <a:latin typeface="Arial" pitchFamily="34" charset="0"/>
              </a:endParaRPr>
            </a:p>
          </p:txBody>
        </p:sp>
        <p:sp>
          <p:nvSpPr>
            <p:cNvPr id="11370" name="TextBox 33"/>
            <p:cNvSpPr txBox="1">
              <a:spLocks noChangeArrowheads="1"/>
            </p:cNvSpPr>
            <p:nvPr/>
          </p:nvSpPr>
          <p:spPr bwMode="auto">
            <a:xfrm>
              <a:off x="6348544" y="4087485"/>
              <a:ext cx="2327564" cy="25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Seoul is the capital city of Korea.</a:t>
              </a:r>
            </a:p>
          </p:txBody>
        </p:sp>
      </p:grpSp>
      <p:grpSp>
        <p:nvGrpSpPr>
          <p:cNvPr id="38" name="그룹 37"/>
          <p:cNvGrpSpPr>
            <a:grpSpLocks/>
          </p:cNvGrpSpPr>
          <p:nvPr/>
        </p:nvGrpSpPr>
        <p:grpSpPr bwMode="auto">
          <a:xfrm>
            <a:off x="1463675" y="4833938"/>
            <a:ext cx="1538288" cy="582612"/>
            <a:chOff x="3682222" y="1812468"/>
            <a:chExt cx="1538419" cy="583601"/>
          </a:xfrm>
        </p:grpSpPr>
        <p:grpSp>
          <p:nvGrpSpPr>
            <p:cNvPr id="11363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1511697" cy="583601"/>
              <a:chOff x="4486986" y="5359999"/>
              <a:chExt cx="1511697" cy="583601"/>
            </a:xfrm>
          </p:grpSpPr>
          <p:pic>
            <p:nvPicPr>
              <p:cNvPr id="1136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3917192" y="2103473"/>
              <a:ext cx="1303449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str2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1643923" y="4654220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044464" y="4654220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grpSp>
        <p:nvGrpSpPr>
          <p:cNvPr id="104" name="그룹 103"/>
          <p:cNvGrpSpPr>
            <a:grpSpLocks/>
          </p:cNvGrpSpPr>
          <p:nvPr/>
        </p:nvGrpSpPr>
        <p:grpSpPr bwMode="auto">
          <a:xfrm>
            <a:off x="1463675" y="3937000"/>
            <a:ext cx="2722563" cy="582613"/>
            <a:chOff x="3682222" y="1812468"/>
            <a:chExt cx="2722178" cy="583601"/>
          </a:xfrm>
        </p:grpSpPr>
        <p:grpSp>
          <p:nvGrpSpPr>
            <p:cNvPr id="1135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11357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8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9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0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1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2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6" name="TextBox 105"/>
            <p:cNvSpPr txBox="1"/>
            <p:nvPr/>
          </p:nvSpPr>
          <p:spPr>
            <a:xfrm>
              <a:off x="3923488" y="2103474"/>
              <a:ext cx="2480912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str1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1643923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2044464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2436296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2830696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121" name="그룹 120"/>
          <p:cNvGrpSpPr>
            <a:grpSpLocks/>
          </p:cNvGrpSpPr>
          <p:nvPr/>
        </p:nvGrpSpPr>
        <p:grpSpPr bwMode="auto">
          <a:xfrm>
            <a:off x="3562350" y="3752850"/>
            <a:ext cx="463550" cy="368300"/>
            <a:chOff x="5666988" y="5111091"/>
            <a:chExt cx="463726" cy="369332"/>
          </a:xfrm>
        </p:grpSpPr>
        <p:sp>
          <p:nvSpPr>
            <p:cNvPr id="122" name="타원 1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54" name="TextBox 14"/>
            <p:cNvSpPr txBox="1">
              <a:spLocks noChangeArrowheads="1"/>
            </p:cNvSpPr>
            <p:nvPr/>
          </p:nvSpPr>
          <p:spPr bwMode="auto">
            <a:xfrm>
              <a:off x="5666988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3222528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463675" y="5726113"/>
            <a:ext cx="4764088" cy="582612"/>
            <a:chOff x="3682222" y="1812468"/>
            <a:chExt cx="4764396" cy="583601"/>
          </a:xfrm>
        </p:grpSpPr>
        <p:grpSp>
          <p:nvGrpSpPr>
            <p:cNvPr id="1133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702234" cy="583601"/>
              <a:chOff x="4486986" y="5359999"/>
              <a:chExt cx="4702234" cy="583601"/>
            </a:xfrm>
          </p:grpSpPr>
          <p:pic>
            <p:nvPicPr>
              <p:cNvPr id="11341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9994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2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94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3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81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4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24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36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547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7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8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9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0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3939414" y="2103473"/>
              <a:ext cx="450720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str3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. . . .  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 </a:t>
              </a:r>
              <a:r>
                <a:rPr lang="en-US" altLang="ko-KR" sz="800" dirty="0">
                  <a:latin typeface="Lucida Calligraphy" pitchFamily="66" charset="0"/>
                </a:rPr>
                <a:t>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</a:rPr>
                <a:t>[ ]   </a:t>
              </a:r>
              <a:r>
                <a:rPr lang="en-US" altLang="ko-KR" sz="900" dirty="0">
                  <a:latin typeface="Lucida Calligraphy" pitchFamily="66" charset="0"/>
                </a:rPr>
                <a:t>str3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</a:rPr>
                <a:t>[ 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643923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04446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436296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619481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402601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442583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482457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22590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59113" y="5445125"/>
            <a:ext cx="48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....</a:t>
            </a:r>
            <a:endParaRPr lang="ko-KR" altLang="en-US"/>
          </a:p>
        </p:txBody>
      </p:sp>
      <p:sp>
        <p:nvSpPr>
          <p:cNvPr id="6" name="설명선 3(강조선) 5"/>
          <p:cNvSpPr/>
          <p:nvPr/>
        </p:nvSpPr>
        <p:spPr>
          <a:xfrm rot="10800000">
            <a:off x="4803775" y="1879600"/>
            <a:ext cx="1533525" cy="2579688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642" h="2578594" stroke="0" extrusionOk="0">
                <a:moveTo>
                  <a:pt x="720709" y="0"/>
                </a:moveTo>
                <a:lnTo>
                  <a:pt x="1533642" y="0"/>
                </a:lnTo>
                <a:lnTo>
                  <a:pt x="1533642" y="398246"/>
                </a:lnTo>
                <a:lnTo>
                  <a:pt x="720709" y="398246"/>
                </a:lnTo>
                <a:lnTo>
                  <a:pt x="720709" y="0"/>
                </a:lnTo>
                <a:close/>
              </a:path>
              <a:path w="1533642" h="2578594" fill="none" extrusionOk="0">
                <a:moveTo>
                  <a:pt x="652967" y="0"/>
                </a:moveTo>
                <a:close/>
                <a:cubicBezTo>
                  <a:pt x="652967" y="132749"/>
                  <a:pt x="652967" y="265497"/>
                  <a:pt x="652967" y="398246"/>
                </a:cubicBezTo>
              </a:path>
              <a:path w="1533642" h="2578594" fill="none" extrusionOk="0">
                <a:moveTo>
                  <a:pt x="652967" y="199031"/>
                </a:moveTo>
                <a:lnTo>
                  <a:pt x="0" y="200736"/>
                </a:lnTo>
                <a:cubicBezTo>
                  <a:pt x="3076" y="988478"/>
                  <a:pt x="-1164" y="1790852"/>
                  <a:pt x="1912" y="257859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7" name="설명선 3(강조선) 5"/>
          <p:cNvSpPr/>
          <p:nvPr/>
        </p:nvSpPr>
        <p:spPr>
          <a:xfrm rot="10800000">
            <a:off x="4799013" y="1846263"/>
            <a:ext cx="1862137" cy="3478212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826" h="3478363" stroke="0" extrusionOk="0">
                <a:moveTo>
                  <a:pt x="1049893" y="0"/>
                </a:moveTo>
                <a:lnTo>
                  <a:pt x="1862826" y="0"/>
                </a:lnTo>
                <a:lnTo>
                  <a:pt x="1862826" y="398246"/>
                </a:lnTo>
                <a:lnTo>
                  <a:pt x="1049893" y="398246"/>
                </a:lnTo>
                <a:lnTo>
                  <a:pt x="1049893" y="0"/>
                </a:lnTo>
                <a:close/>
              </a:path>
              <a:path w="1862826" h="3478363" fill="none" extrusionOk="0">
                <a:moveTo>
                  <a:pt x="982151" y="0"/>
                </a:moveTo>
                <a:close/>
                <a:cubicBezTo>
                  <a:pt x="982151" y="132749"/>
                  <a:pt x="982151" y="265497"/>
                  <a:pt x="982151" y="398246"/>
                </a:cubicBezTo>
              </a:path>
              <a:path w="1862826" h="3478363" fill="none" extrusionOk="0">
                <a:moveTo>
                  <a:pt x="982151" y="199031"/>
                </a:moveTo>
                <a:lnTo>
                  <a:pt x="0" y="200736"/>
                </a:lnTo>
                <a:cubicBezTo>
                  <a:pt x="3076" y="988478"/>
                  <a:pt x="-1164" y="2690621"/>
                  <a:pt x="1912" y="347836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8" name="설명선 3(강조선) 5"/>
          <p:cNvSpPr/>
          <p:nvPr/>
        </p:nvSpPr>
        <p:spPr>
          <a:xfrm rot="10800000">
            <a:off x="6804025" y="1897063"/>
            <a:ext cx="1182688" cy="4319587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  <a:gd name="connsiteX0" fmla="*/ 1047991 w 1860924"/>
              <a:gd name="connsiteY0" fmla="*/ 0 h 3478363"/>
              <a:gd name="connsiteX1" fmla="*/ 1860924 w 1860924"/>
              <a:gd name="connsiteY1" fmla="*/ 0 h 3478363"/>
              <a:gd name="connsiteX2" fmla="*/ 1860924 w 1860924"/>
              <a:gd name="connsiteY2" fmla="*/ 398246 h 3478363"/>
              <a:gd name="connsiteX3" fmla="*/ 1047991 w 1860924"/>
              <a:gd name="connsiteY3" fmla="*/ 398246 h 3478363"/>
              <a:gd name="connsiteX4" fmla="*/ 1047991 w 1860924"/>
              <a:gd name="connsiteY4" fmla="*/ 0 h 3478363"/>
              <a:gd name="connsiteX0" fmla="*/ 980249 w 1860924"/>
              <a:gd name="connsiteY0" fmla="*/ 0 h 3478363"/>
              <a:gd name="connsiteX1" fmla="*/ 980249 w 1860924"/>
              <a:gd name="connsiteY1" fmla="*/ 398246 h 3478363"/>
              <a:gd name="connsiteX0" fmla="*/ 980249 w 1860924"/>
              <a:gd name="connsiteY0" fmla="*/ 199031 h 3478363"/>
              <a:gd name="connsiteX1" fmla="*/ 707673 w 1860924"/>
              <a:gd name="connsiteY1" fmla="*/ 208052 h 3478363"/>
              <a:gd name="connsiteX2" fmla="*/ 10 w 1860924"/>
              <a:gd name="connsiteY2" fmla="*/ 3478363 h 3478363"/>
              <a:gd name="connsiteX0" fmla="*/ 340318 w 1153251"/>
              <a:gd name="connsiteY0" fmla="*/ 0 h 4304980"/>
              <a:gd name="connsiteX1" fmla="*/ 1153251 w 1153251"/>
              <a:gd name="connsiteY1" fmla="*/ 0 h 4304980"/>
              <a:gd name="connsiteX2" fmla="*/ 1153251 w 1153251"/>
              <a:gd name="connsiteY2" fmla="*/ 398246 h 4304980"/>
              <a:gd name="connsiteX3" fmla="*/ 340318 w 1153251"/>
              <a:gd name="connsiteY3" fmla="*/ 398246 h 4304980"/>
              <a:gd name="connsiteX4" fmla="*/ 340318 w 1153251"/>
              <a:gd name="connsiteY4" fmla="*/ 0 h 4304980"/>
              <a:gd name="connsiteX0" fmla="*/ 272576 w 1153251"/>
              <a:gd name="connsiteY0" fmla="*/ 0 h 4304980"/>
              <a:gd name="connsiteX1" fmla="*/ 272576 w 1153251"/>
              <a:gd name="connsiteY1" fmla="*/ 398246 h 4304980"/>
              <a:gd name="connsiteX0" fmla="*/ 272576 w 1153251"/>
              <a:gd name="connsiteY0" fmla="*/ 199031 h 4304980"/>
              <a:gd name="connsiteX1" fmla="*/ 0 w 1153251"/>
              <a:gd name="connsiteY1" fmla="*/ 208052 h 4304980"/>
              <a:gd name="connsiteX2" fmla="*/ 23857 w 1153251"/>
              <a:gd name="connsiteY2" fmla="*/ 4304980 h 430498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31172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86107 h 4319610"/>
              <a:gd name="connsiteX2" fmla="*/ 16543 w 1160567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97327 h 4319610"/>
              <a:gd name="connsiteX2" fmla="*/ 16543 w 116056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208547 h 4319610"/>
              <a:gd name="connsiteX2" fmla="*/ 22153 w 116617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191718 h 4319610"/>
              <a:gd name="connsiteX2" fmla="*/ 22153 w 1166177"/>
              <a:gd name="connsiteY2" fmla="*/ 4319610 h 4319610"/>
              <a:gd name="connsiteX0" fmla="*/ 358854 w 1171787"/>
              <a:gd name="connsiteY0" fmla="*/ 0 h 4319610"/>
              <a:gd name="connsiteX1" fmla="*/ 1171787 w 1171787"/>
              <a:gd name="connsiteY1" fmla="*/ 0 h 4319610"/>
              <a:gd name="connsiteX2" fmla="*/ 1171787 w 1171787"/>
              <a:gd name="connsiteY2" fmla="*/ 398246 h 4319610"/>
              <a:gd name="connsiteX3" fmla="*/ 358854 w 1171787"/>
              <a:gd name="connsiteY3" fmla="*/ 398246 h 4319610"/>
              <a:gd name="connsiteX4" fmla="*/ 358854 w 1171787"/>
              <a:gd name="connsiteY4" fmla="*/ 0 h 4319610"/>
              <a:gd name="connsiteX0" fmla="*/ 291112 w 1171787"/>
              <a:gd name="connsiteY0" fmla="*/ 0 h 4319610"/>
              <a:gd name="connsiteX1" fmla="*/ 291112 w 1171787"/>
              <a:gd name="connsiteY1" fmla="*/ 398246 h 4319610"/>
              <a:gd name="connsiteX0" fmla="*/ 291112 w 1171787"/>
              <a:gd name="connsiteY0" fmla="*/ 199031 h 4319610"/>
              <a:gd name="connsiteX1" fmla="*/ 0 w 1171787"/>
              <a:gd name="connsiteY1" fmla="*/ 202937 h 4319610"/>
              <a:gd name="connsiteX2" fmla="*/ 27763 w 117178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10934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202938 h 4319610"/>
              <a:gd name="connsiteX2" fmla="*/ 10934 w 117739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7659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342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7098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8220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13552 w 1183007"/>
              <a:gd name="connsiteY0" fmla="*/ 18781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007" h="4319610" stroke="0" extrusionOk="0">
                <a:moveTo>
                  <a:pt x="370074" y="0"/>
                </a:moveTo>
                <a:lnTo>
                  <a:pt x="1183007" y="0"/>
                </a:lnTo>
                <a:lnTo>
                  <a:pt x="1183007" y="398246"/>
                </a:lnTo>
                <a:lnTo>
                  <a:pt x="370074" y="398246"/>
                </a:lnTo>
                <a:lnTo>
                  <a:pt x="370074" y="0"/>
                </a:lnTo>
                <a:close/>
              </a:path>
              <a:path w="1183007" h="4319610" fill="none" extrusionOk="0">
                <a:moveTo>
                  <a:pt x="302332" y="0"/>
                </a:moveTo>
                <a:close/>
                <a:cubicBezTo>
                  <a:pt x="302332" y="132749"/>
                  <a:pt x="302332" y="265497"/>
                  <a:pt x="302332" y="398246"/>
                </a:cubicBezTo>
              </a:path>
              <a:path w="1183007" h="4319610" fill="none" extrusionOk="0">
                <a:moveTo>
                  <a:pt x="313552" y="187812"/>
                </a:moveTo>
                <a:lnTo>
                  <a:pt x="0" y="191718"/>
                </a:lnTo>
                <a:cubicBezTo>
                  <a:pt x="8686" y="1136535"/>
                  <a:pt x="13468" y="3531868"/>
                  <a:pt x="16544" y="431961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5" name="그룹 54"/>
          <p:cNvGrpSpPr>
            <a:grpSpLocks/>
          </p:cNvGrpSpPr>
          <p:nvPr/>
        </p:nvGrpSpPr>
        <p:grpSpPr bwMode="auto">
          <a:xfrm>
            <a:off x="2405063" y="4651375"/>
            <a:ext cx="463550" cy="368300"/>
            <a:chOff x="5664867" y="5111091"/>
            <a:chExt cx="463726" cy="369332"/>
          </a:xfrm>
        </p:grpSpPr>
        <p:sp>
          <p:nvSpPr>
            <p:cNvPr id="56" name="타원 5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8" name="TextBox 14"/>
            <p:cNvSpPr txBox="1">
              <a:spLocks noChangeArrowheads="1"/>
            </p:cNvSpPr>
            <p:nvPr/>
          </p:nvSpPr>
          <p:spPr bwMode="auto">
            <a:xfrm>
              <a:off x="5664867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1" name="그룹 100"/>
          <p:cNvGrpSpPr>
            <a:grpSpLocks/>
          </p:cNvGrpSpPr>
          <p:nvPr/>
        </p:nvGrpSpPr>
        <p:grpSpPr bwMode="auto">
          <a:xfrm>
            <a:off x="5580063" y="5546725"/>
            <a:ext cx="463550" cy="368300"/>
            <a:chOff x="5669703" y="5111091"/>
            <a:chExt cx="463726" cy="369332"/>
          </a:xfrm>
        </p:grpSpPr>
        <p:sp>
          <p:nvSpPr>
            <p:cNvPr id="102" name="타원 10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4" name="TextBox 14"/>
            <p:cNvSpPr txBox="1">
              <a:spLocks noChangeArrowheads="1"/>
            </p:cNvSpPr>
            <p:nvPr/>
          </p:nvSpPr>
          <p:spPr bwMode="auto">
            <a:xfrm>
              <a:off x="5669703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283008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‘ ’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111092" y="4797152"/>
            <a:ext cx="7493355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#3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3835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"The worst things to eat before you sleep";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dst</a:t>
            </a:r>
            <a:r>
              <a:rPr lang="en-US" altLang="ko-KR" sz="1400" dirty="0">
                <a:latin typeface="Trebuchet MS" pitchFamily="34" charset="0"/>
              </a:rPr>
              <a:t>[100];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원본 문자열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=%s\n"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 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!=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‘\0’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dst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= </a:t>
            </a:r>
            <a:r>
              <a:rPr lang="en-US" altLang="ko-KR" sz="1400" dirty="0" err="1">
                <a:latin typeface="Trebuchet MS" pitchFamily="34" charset="0"/>
              </a:rPr>
              <a:t>src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dst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[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‘\0’;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복사된 문자열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=%s\n"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65382" y="5134789"/>
            <a:ext cx="584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원본 문자열</a:t>
            </a:r>
            <a:r>
              <a:rPr lang="en-US" altLang="ko-KR" sz="1400" b="1" dirty="0">
                <a:solidFill>
                  <a:schemeClr val="bg1"/>
                </a:solidFill>
              </a:rPr>
              <a:t>=The worst things to eat before you sleep</a:t>
            </a:r>
          </a:p>
          <a:p>
            <a:r>
              <a:rPr lang="ko-KR" altLang="en-US" sz="1400" b="1" dirty="0">
                <a:solidFill>
                  <a:schemeClr val="bg1"/>
                </a:solidFill>
              </a:rPr>
              <a:t>복사된 문자열</a:t>
            </a:r>
            <a:r>
              <a:rPr lang="en-US" altLang="ko-KR" sz="1400" b="1" dirty="0">
                <a:solidFill>
                  <a:schemeClr val="bg1"/>
                </a:solidFill>
              </a:rPr>
              <a:t>=The worst things to eat before you sleep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254592568"/>
          <p:cNvSpPr>
            <a:spLocks noChangeArrowheads="1"/>
          </p:cNvSpPr>
          <p:nvPr/>
        </p:nvSpPr>
        <p:spPr bwMode="auto">
          <a:xfrm>
            <a:off x="5643562" y="2864002"/>
            <a:ext cx="2816870" cy="564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NULL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과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‘\0’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은 같다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.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404360" y="2948940"/>
            <a:ext cx="1257300" cy="312616"/>
          </a:xfrm>
          <a:custGeom>
            <a:avLst/>
            <a:gdLst>
              <a:gd name="connsiteX0" fmla="*/ 1257300 w 1257300"/>
              <a:gd name="connsiteY0" fmla="*/ 137160 h 312616"/>
              <a:gd name="connsiteX1" fmla="*/ 1203960 w 1257300"/>
              <a:gd name="connsiteY1" fmla="*/ 129540 h 312616"/>
              <a:gd name="connsiteX2" fmla="*/ 1127760 w 1257300"/>
              <a:gd name="connsiteY2" fmla="*/ 106680 h 312616"/>
              <a:gd name="connsiteX3" fmla="*/ 1074420 w 1257300"/>
              <a:gd name="connsiteY3" fmla="*/ 99060 h 312616"/>
              <a:gd name="connsiteX4" fmla="*/ 1028700 w 1257300"/>
              <a:gd name="connsiteY4" fmla="*/ 83820 h 312616"/>
              <a:gd name="connsiteX5" fmla="*/ 967740 w 1257300"/>
              <a:gd name="connsiteY5" fmla="*/ 76200 h 312616"/>
              <a:gd name="connsiteX6" fmla="*/ 899160 w 1257300"/>
              <a:gd name="connsiteY6" fmla="*/ 60960 h 312616"/>
              <a:gd name="connsiteX7" fmla="*/ 845820 w 1257300"/>
              <a:gd name="connsiteY7" fmla="*/ 53340 h 312616"/>
              <a:gd name="connsiteX8" fmla="*/ 792480 w 1257300"/>
              <a:gd name="connsiteY8" fmla="*/ 38100 h 312616"/>
              <a:gd name="connsiteX9" fmla="*/ 647700 w 1257300"/>
              <a:gd name="connsiteY9" fmla="*/ 15240 h 312616"/>
              <a:gd name="connsiteX10" fmla="*/ 586740 w 1257300"/>
              <a:gd name="connsiteY10" fmla="*/ 0 h 312616"/>
              <a:gd name="connsiteX11" fmla="*/ 556260 w 1257300"/>
              <a:gd name="connsiteY11" fmla="*/ 30480 h 312616"/>
              <a:gd name="connsiteX12" fmla="*/ 571500 w 1257300"/>
              <a:gd name="connsiteY12" fmla="*/ 228600 h 312616"/>
              <a:gd name="connsiteX13" fmla="*/ 579120 w 1257300"/>
              <a:gd name="connsiteY13" fmla="*/ 251460 h 312616"/>
              <a:gd name="connsiteX14" fmla="*/ 563880 w 1257300"/>
              <a:gd name="connsiteY14" fmla="*/ 304800 h 312616"/>
              <a:gd name="connsiteX15" fmla="*/ 525780 w 1257300"/>
              <a:gd name="connsiteY15" fmla="*/ 312420 h 312616"/>
              <a:gd name="connsiteX16" fmla="*/ 381000 w 1257300"/>
              <a:gd name="connsiteY16" fmla="*/ 304800 h 312616"/>
              <a:gd name="connsiteX17" fmla="*/ 342900 w 1257300"/>
              <a:gd name="connsiteY17" fmla="*/ 297180 h 312616"/>
              <a:gd name="connsiteX18" fmla="*/ 297180 w 1257300"/>
              <a:gd name="connsiteY18" fmla="*/ 289560 h 312616"/>
              <a:gd name="connsiteX19" fmla="*/ 243840 w 1257300"/>
              <a:gd name="connsiteY19" fmla="*/ 266700 h 312616"/>
              <a:gd name="connsiteX20" fmla="*/ 220980 w 1257300"/>
              <a:gd name="connsiteY20" fmla="*/ 251460 h 312616"/>
              <a:gd name="connsiteX21" fmla="*/ 175260 w 1257300"/>
              <a:gd name="connsiteY21" fmla="*/ 205740 h 312616"/>
              <a:gd name="connsiteX22" fmla="*/ 152400 w 1257300"/>
              <a:gd name="connsiteY22" fmla="*/ 198120 h 312616"/>
              <a:gd name="connsiteX23" fmla="*/ 121920 w 1257300"/>
              <a:gd name="connsiteY23" fmla="*/ 182880 h 312616"/>
              <a:gd name="connsiteX24" fmla="*/ 0 w 1257300"/>
              <a:gd name="connsiteY24" fmla="*/ 175260 h 31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7300" h="312616">
                <a:moveTo>
                  <a:pt x="1257300" y="137160"/>
                </a:moveTo>
                <a:cubicBezTo>
                  <a:pt x="1239520" y="134620"/>
                  <a:pt x="1221631" y="132753"/>
                  <a:pt x="1203960" y="129540"/>
                </a:cubicBezTo>
                <a:cubicBezTo>
                  <a:pt x="1146036" y="119008"/>
                  <a:pt x="1201607" y="123722"/>
                  <a:pt x="1127760" y="106680"/>
                </a:cubicBezTo>
                <a:cubicBezTo>
                  <a:pt x="1110259" y="102641"/>
                  <a:pt x="1092200" y="101600"/>
                  <a:pt x="1074420" y="99060"/>
                </a:cubicBezTo>
                <a:cubicBezTo>
                  <a:pt x="1059180" y="93980"/>
                  <a:pt x="1044408" y="87186"/>
                  <a:pt x="1028700" y="83820"/>
                </a:cubicBezTo>
                <a:cubicBezTo>
                  <a:pt x="1008676" y="79529"/>
                  <a:pt x="987907" y="79759"/>
                  <a:pt x="967740" y="76200"/>
                </a:cubicBezTo>
                <a:cubicBezTo>
                  <a:pt x="944679" y="72130"/>
                  <a:pt x="922177" y="65276"/>
                  <a:pt x="899160" y="60960"/>
                </a:cubicBezTo>
                <a:cubicBezTo>
                  <a:pt x="881507" y="57650"/>
                  <a:pt x="863382" y="57103"/>
                  <a:pt x="845820" y="53340"/>
                </a:cubicBezTo>
                <a:cubicBezTo>
                  <a:pt x="827739" y="49465"/>
                  <a:pt x="810561" y="41975"/>
                  <a:pt x="792480" y="38100"/>
                </a:cubicBezTo>
                <a:cubicBezTo>
                  <a:pt x="747016" y="28358"/>
                  <a:pt x="690677" y="29566"/>
                  <a:pt x="647700" y="15240"/>
                </a:cubicBezTo>
                <a:cubicBezTo>
                  <a:pt x="612553" y="3524"/>
                  <a:pt x="632716" y="9195"/>
                  <a:pt x="586740" y="0"/>
                </a:cubicBezTo>
                <a:cubicBezTo>
                  <a:pt x="566420" y="6773"/>
                  <a:pt x="556260" y="3387"/>
                  <a:pt x="556260" y="30480"/>
                </a:cubicBezTo>
                <a:cubicBezTo>
                  <a:pt x="556260" y="123665"/>
                  <a:pt x="551829" y="159751"/>
                  <a:pt x="571500" y="228600"/>
                </a:cubicBezTo>
                <a:cubicBezTo>
                  <a:pt x="573707" y="236323"/>
                  <a:pt x="576580" y="243840"/>
                  <a:pt x="579120" y="251460"/>
                </a:cubicBezTo>
                <a:cubicBezTo>
                  <a:pt x="574040" y="269240"/>
                  <a:pt x="576057" y="290884"/>
                  <a:pt x="563880" y="304800"/>
                </a:cubicBezTo>
                <a:cubicBezTo>
                  <a:pt x="555351" y="314547"/>
                  <a:pt x="538732" y="312420"/>
                  <a:pt x="525780" y="312420"/>
                </a:cubicBezTo>
                <a:cubicBezTo>
                  <a:pt x="477453" y="312420"/>
                  <a:pt x="429260" y="307340"/>
                  <a:pt x="381000" y="304800"/>
                </a:cubicBezTo>
                <a:lnTo>
                  <a:pt x="342900" y="297180"/>
                </a:lnTo>
                <a:cubicBezTo>
                  <a:pt x="327699" y="294416"/>
                  <a:pt x="312262" y="292912"/>
                  <a:pt x="297180" y="289560"/>
                </a:cubicBezTo>
                <a:cubicBezTo>
                  <a:pt x="279694" y="285674"/>
                  <a:pt x="258665" y="275171"/>
                  <a:pt x="243840" y="266700"/>
                </a:cubicBezTo>
                <a:cubicBezTo>
                  <a:pt x="235889" y="262156"/>
                  <a:pt x="227825" y="257544"/>
                  <a:pt x="220980" y="251460"/>
                </a:cubicBezTo>
                <a:cubicBezTo>
                  <a:pt x="204871" y="237141"/>
                  <a:pt x="195707" y="212556"/>
                  <a:pt x="175260" y="205740"/>
                </a:cubicBezTo>
                <a:cubicBezTo>
                  <a:pt x="167640" y="203200"/>
                  <a:pt x="159783" y="201284"/>
                  <a:pt x="152400" y="198120"/>
                </a:cubicBezTo>
                <a:cubicBezTo>
                  <a:pt x="141959" y="193645"/>
                  <a:pt x="132556" y="186868"/>
                  <a:pt x="121920" y="182880"/>
                </a:cubicBezTo>
                <a:cubicBezTo>
                  <a:pt x="81887" y="167868"/>
                  <a:pt x="43656" y="175260"/>
                  <a:pt x="0" y="17526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836000" y="1971720"/>
              <a:ext cx="5200920" cy="35578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6640" y="1962360"/>
                <a:ext cx="5219640" cy="35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8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길이 계산 예제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55576" y="1700808"/>
            <a:ext cx="7777162" cy="32808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문자열의 길이를 구하는 프로그램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[30] =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"C language is easy";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!= 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\"%s\"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의 길이는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</p:txBody>
      </p:sp>
      <p:sp>
        <p:nvSpPr>
          <p:cNvPr id="61" name="_x76150872"/>
          <p:cNvSpPr>
            <a:spLocks noChangeArrowheads="1"/>
          </p:cNvSpPr>
          <p:nvPr/>
        </p:nvSpPr>
        <p:spPr bwMode="auto">
          <a:xfrm>
            <a:off x="755576" y="5451361"/>
            <a:ext cx="7777162" cy="3603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latin typeface="Trebuchet MS" panose="020B0603020202020204" pitchFamily="34" charset="0"/>
              </a:rPr>
              <a:t>문자열 "C language is easy"의 길이는 18입니다.</a:t>
            </a:r>
            <a:endParaRPr lang="en-US" altLang="ko-KR" sz="140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78600" y="1042920"/>
              <a:ext cx="4372560" cy="3657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1033560"/>
                <a:ext cx="4391280" cy="367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 배열을 실행 시간에 변경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AutoNum type="arabicPeriod"/>
            </a:pPr>
            <a:r>
              <a:rPr lang="ko-KR" altLang="en-US" dirty="0" smtClean="0"/>
              <a:t>문자 배열의 각각의 원소를 개별적으로 변경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[0] = 'W';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[1] = 'o';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[2] = 'r';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[3] = 'l';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[4] = 'd';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[5] = '\0';</a:t>
            </a:r>
          </a:p>
          <a:p>
            <a:pPr lvl="1" eaLnBrk="1" hangingPunct="1"/>
            <a:endParaRPr lang="en-US" altLang="ko-KR" dirty="0" smtClean="0"/>
          </a:p>
          <a:p>
            <a:pPr eaLnBrk="1" hangingPunct="1">
              <a:buFont typeface="Webdings" pitchFamily="18" charset="2"/>
              <a:buAutoNum type="arabicPeriod"/>
            </a:pPr>
            <a:r>
              <a:rPr lang="en-US" altLang="ko-KR" dirty="0" err="1" smtClean="0"/>
              <a:t>strcpy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사용하여 문자열을 문자 배열에 복사</a:t>
            </a:r>
          </a:p>
          <a:p>
            <a:pPr lvl="1" eaLnBrk="1" hangingPunct="1"/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"World"); </a:t>
            </a:r>
            <a:endParaRPr lang="en-US" altLang="ko-KR" dirty="0" smtClean="0">
              <a:solidFill>
                <a:schemeClr val="tx2"/>
              </a:solidFill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6660232" y="2060848"/>
            <a:ext cx="2267744" cy="1656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도중에 문자열을 변경하는 방법이죠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1" name="Picture 3" descr="C:\Users\sec\AppData\Local\Microsoft\Windows\Temporary Internet Files\Content.IE5\K016T50D\MC9002954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15" y="3933056"/>
            <a:ext cx="2364463" cy="155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1028520" y="2392920"/>
              <a:ext cx="4993920" cy="2743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160" y="2383560"/>
                <a:ext cx="5012640" cy="276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r>
              <a:rPr lang="en-US" altLang="ko-KR" dirty="0" smtClean="0"/>
              <a:t>: “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ko-KR" altLang="en-US" dirty="0"/>
              <a:t>프로그램 소스 안에 포함된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상수는 </a:t>
            </a:r>
            <a:r>
              <a:rPr lang="ko-KR" altLang="en-US" dirty="0"/>
              <a:t>메모리 영역 중에서 </a:t>
            </a:r>
            <a:r>
              <a:rPr lang="ko-KR" altLang="en-US" b="1" dirty="0"/>
              <a:t>텍스트 세그먼트</a:t>
            </a:r>
            <a:r>
              <a:rPr lang="en-US" altLang="ko-KR" b="1" dirty="0"/>
              <a:t>(text segment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에 저장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996952"/>
            <a:ext cx="6192688" cy="424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타원형 설명선 4"/>
          <p:cNvSpPr/>
          <p:nvPr/>
        </p:nvSpPr>
        <p:spPr>
          <a:xfrm>
            <a:off x="7308304" y="2564904"/>
            <a:ext cx="1683036" cy="1512168"/>
          </a:xfrm>
          <a:prstGeom prst="wedgeEllipseCallout">
            <a:avLst>
              <a:gd name="adj1" fmla="val -47998"/>
              <a:gd name="adj2" fmla="val 4435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 문장의 정확한 의미는 무엇일까요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1" name="Picture 3" descr="C:\Users\chun\AppData\Local\Microsoft\Windows\Temporary Internet Files\Content.IE5\RFXRE2L0\MC9002407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8384"/>
            <a:ext cx="1709014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78517"/>
            <a:ext cx="7560840" cy="4247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562566"/>
            <a:ext cx="8064896" cy="322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4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544133"/>
            <a:ext cx="7938464" cy="6832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"HelloWorld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";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A31515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(p, “Goodbye”);</a:t>
            </a:r>
            <a:endParaRPr lang="en-US" altLang="ko-KR" sz="1600" kern="0" dirty="0">
              <a:solidFill>
                <a:srgbClr val="A31515"/>
              </a:solidFill>
              <a:latin typeface="Trebuchet MS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1830144" descr="EMB000014ec3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402403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>
          <a:xfrm>
            <a:off x="1687674" y="2227397"/>
            <a:ext cx="224790" cy="1530856"/>
          </a:xfrm>
          <a:custGeom>
            <a:avLst/>
            <a:gdLst>
              <a:gd name="connsiteX0" fmla="*/ 449580 w 449580"/>
              <a:gd name="connsiteY0" fmla="*/ 0 h 1005840"/>
              <a:gd name="connsiteX1" fmla="*/ 411480 w 449580"/>
              <a:gd name="connsiteY1" fmla="*/ 30480 h 1005840"/>
              <a:gd name="connsiteX2" fmla="*/ 373380 w 449580"/>
              <a:gd name="connsiteY2" fmla="*/ 60960 h 1005840"/>
              <a:gd name="connsiteX3" fmla="*/ 342900 w 449580"/>
              <a:gd name="connsiteY3" fmla="*/ 91440 h 1005840"/>
              <a:gd name="connsiteX4" fmla="*/ 320040 w 449580"/>
              <a:gd name="connsiteY4" fmla="*/ 106680 h 1005840"/>
              <a:gd name="connsiteX5" fmla="*/ 289560 w 449580"/>
              <a:gd name="connsiteY5" fmla="*/ 137160 h 1005840"/>
              <a:gd name="connsiteX6" fmla="*/ 251460 w 449580"/>
              <a:gd name="connsiteY6" fmla="*/ 152400 h 1005840"/>
              <a:gd name="connsiteX7" fmla="*/ 228600 w 449580"/>
              <a:gd name="connsiteY7" fmla="*/ 175260 h 1005840"/>
              <a:gd name="connsiteX8" fmla="*/ 160020 w 449580"/>
              <a:gd name="connsiteY8" fmla="*/ 213360 h 1005840"/>
              <a:gd name="connsiteX9" fmla="*/ 137160 w 449580"/>
              <a:gd name="connsiteY9" fmla="*/ 236220 h 1005840"/>
              <a:gd name="connsiteX10" fmla="*/ 91440 w 449580"/>
              <a:gd name="connsiteY10" fmla="*/ 274320 h 1005840"/>
              <a:gd name="connsiteX11" fmla="*/ 60960 w 449580"/>
              <a:gd name="connsiteY11" fmla="*/ 320040 h 1005840"/>
              <a:gd name="connsiteX12" fmla="*/ 45720 w 449580"/>
              <a:gd name="connsiteY12" fmla="*/ 342900 h 1005840"/>
              <a:gd name="connsiteX13" fmla="*/ 30480 w 449580"/>
              <a:gd name="connsiteY13" fmla="*/ 365760 h 1005840"/>
              <a:gd name="connsiteX14" fmla="*/ 15240 w 449580"/>
              <a:gd name="connsiteY14" fmla="*/ 426720 h 1005840"/>
              <a:gd name="connsiteX15" fmla="*/ 0 w 449580"/>
              <a:gd name="connsiteY15" fmla="*/ 487680 h 1005840"/>
              <a:gd name="connsiteX16" fmla="*/ 22860 w 449580"/>
              <a:gd name="connsiteY16" fmla="*/ 624840 h 1005840"/>
              <a:gd name="connsiteX17" fmla="*/ 30480 w 449580"/>
              <a:gd name="connsiteY17" fmla="*/ 655320 h 1005840"/>
              <a:gd name="connsiteX18" fmla="*/ 53340 w 449580"/>
              <a:gd name="connsiteY18" fmla="*/ 685800 h 1005840"/>
              <a:gd name="connsiteX19" fmla="*/ 91440 w 449580"/>
              <a:gd name="connsiteY19" fmla="*/ 754380 h 1005840"/>
              <a:gd name="connsiteX20" fmla="*/ 114300 w 449580"/>
              <a:gd name="connsiteY20" fmla="*/ 784860 h 1005840"/>
              <a:gd name="connsiteX21" fmla="*/ 137160 w 449580"/>
              <a:gd name="connsiteY21" fmla="*/ 800100 h 1005840"/>
              <a:gd name="connsiteX22" fmla="*/ 213360 w 449580"/>
              <a:gd name="connsiteY22" fmla="*/ 868680 h 1005840"/>
              <a:gd name="connsiteX23" fmla="*/ 259080 w 449580"/>
              <a:gd name="connsiteY23" fmla="*/ 899160 h 1005840"/>
              <a:gd name="connsiteX24" fmla="*/ 335280 w 449580"/>
              <a:gd name="connsiteY24" fmla="*/ 937260 h 1005840"/>
              <a:gd name="connsiteX25" fmla="*/ 396240 w 449580"/>
              <a:gd name="connsiteY25" fmla="*/ 967740 h 1005840"/>
              <a:gd name="connsiteX26" fmla="*/ 419100 w 449580"/>
              <a:gd name="connsiteY26" fmla="*/ 990600 h 1005840"/>
              <a:gd name="connsiteX27" fmla="*/ 441960 w 449580"/>
              <a:gd name="connsiteY27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9580" h="1005840">
                <a:moveTo>
                  <a:pt x="449580" y="0"/>
                </a:moveTo>
                <a:cubicBezTo>
                  <a:pt x="436880" y="10160"/>
                  <a:pt x="422980" y="18980"/>
                  <a:pt x="411480" y="30480"/>
                </a:cubicBezTo>
                <a:cubicBezTo>
                  <a:pt x="377013" y="64947"/>
                  <a:pt x="417884" y="46125"/>
                  <a:pt x="373380" y="60960"/>
                </a:cubicBezTo>
                <a:cubicBezTo>
                  <a:pt x="363220" y="71120"/>
                  <a:pt x="353809" y="82089"/>
                  <a:pt x="342900" y="91440"/>
                </a:cubicBezTo>
                <a:cubicBezTo>
                  <a:pt x="335947" y="97400"/>
                  <a:pt x="326993" y="100720"/>
                  <a:pt x="320040" y="106680"/>
                </a:cubicBezTo>
                <a:cubicBezTo>
                  <a:pt x="309131" y="116031"/>
                  <a:pt x="301515" y="129190"/>
                  <a:pt x="289560" y="137160"/>
                </a:cubicBezTo>
                <a:cubicBezTo>
                  <a:pt x="278179" y="144747"/>
                  <a:pt x="264160" y="147320"/>
                  <a:pt x="251460" y="152400"/>
                </a:cubicBezTo>
                <a:cubicBezTo>
                  <a:pt x="243840" y="160020"/>
                  <a:pt x="237738" y="169549"/>
                  <a:pt x="228600" y="175260"/>
                </a:cubicBezTo>
                <a:cubicBezTo>
                  <a:pt x="150943" y="223796"/>
                  <a:pt x="227222" y="155758"/>
                  <a:pt x="160020" y="213360"/>
                </a:cubicBezTo>
                <a:cubicBezTo>
                  <a:pt x="151838" y="220373"/>
                  <a:pt x="145439" y="229321"/>
                  <a:pt x="137160" y="236220"/>
                </a:cubicBezTo>
                <a:cubicBezTo>
                  <a:pt x="109354" y="259392"/>
                  <a:pt x="116045" y="242685"/>
                  <a:pt x="91440" y="274320"/>
                </a:cubicBezTo>
                <a:cubicBezTo>
                  <a:pt x="80195" y="288778"/>
                  <a:pt x="71120" y="304800"/>
                  <a:pt x="60960" y="320040"/>
                </a:cubicBezTo>
                <a:lnTo>
                  <a:pt x="45720" y="342900"/>
                </a:lnTo>
                <a:cubicBezTo>
                  <a:pt x="40640" y="350520"/>
                  <a:pt x="33376" y="357072"/>
                  <a:pt x="30480" y="365760"/>
                </a:cubicBezTo>
                <a:cubicBezTo>
                  <a:pt x="15913" y="409461"/>
                  <a:pt x="29033" y="366951"/>
                  <a:pt x="15240" y="426720"/>
                </a:cubicBezTo>
                <a:cubicBezTo>
                  <a:pt x="10530" y="447129"/>
                  <a:pt x="0" y="487680"/>
                  <a:pt x="0" y="487680"/>
                </a:cubicBezTo>
                <a:cubicBezTo>
                  <a:pt x="10778" y="617020"/>
                  <a:pt x="-3010" y="538606"/>
                  <a:pt x="22860" y="624840"/>
                </a:cubicBezTo>
                <a:cubicBezTo>
                  <a:pt x="25869" y="634871"/>
                  <a:pt x="25796" y="645953"/>
                  <a:pt x="30480" y="655320"/>
                </a:cubicBezTo>
                <a:cubicBezTo>
                  <a:pt x="36160" y="666679"/>
                  <a:pt x="45720" y="675640"/>
                  <a:pt x="53340" y="685800"/>
                </a:cubicBezTo>
                <a:cubicBezTo>
                  <a:pt x="65220" y="721440"/>
                  <a:pt x="59998" y="712457"/>
                  <a:pt x="91440" y="754380"/>
                </a:cubicBezTo>
                <a:cubicBezTo>
                  <a:pt x="99060" y="764540"/>
                  <a:pt x="105320" y="775880"/>
                  <a:pt x="114300" y="784860"/>
                </a:cubicBezTo>
                <a:cubicBezTo>
                  <a:pt x="120776" y="791336"/>
                  <a:pt x="129540" y="795020"/>
                  <a:pt x="137160" y="800100"/>
                </a:cubicBezTo>
                <a:cubicBezTo>
                  <a:pt x="164027" y="840401"/>
                  <a:pt x="151902" y="827708"/>
                  <a:pt x="213360" y="868680"/>
                </a:cubicBezTo>
                <a:cubicBezTo>
                  <a:pt x="228600" y="878840"/>
                  <a:pt x="242697" y="890969"/>
                  <a:pt x="259080" y="899160"/>
                </a:cubicBezTo>
                <a:cubicBezTo>
                  <a:pt x="284480" y="911860"/>
                  <a:pt x="312562" y="920221"/>
                  <a:pt x="335280" y="937260"/>
                </a:cubicBezTo>
                <a:cubicBezTo>
                  <a:pt x="374138" y="966404"/>
                  <a:pt x="353439" y="957040"/>
                  <a:pt x="396240" y="967740"/>
                </a:cubicBezTo>
                <a:cubicBezTo>
                  <a:pt x="403860" y="975360"/>
                  <a:pt x="410821" y="983701"/>
                  <a:pt x="419100" y="990600"/>
                </a:cubicBezTo>
                <a:cubicBezTo>
                  <a:pt x="426135" y="996463"/>
                  <a:pt x="441960" y="1005840"/>
                  <a:pt x="441960" y="10058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2464" y="2577030"/>
            <a:ext cx="323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를 통하여 텍스트 세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그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먼트에 문자를 저장하려면 오류가 발생한다</a:t>
            </a:r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864360" y="1450080"/>
              <a:ext cx="5036760" cy="10360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000" y="1440720"/>
                <a:ext cx="5055480" cy="10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7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555972"/>
            <a:ext cx="8010472" cy="6832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"Goodbye";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50" y="2503924"/>
            <a:ext cx="643305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6000" y="26578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OK!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645920" y="2232660"/>
            <a:ext cx="289560" cy="1196340"/>
          </a:xfrm>
          <a:custGeom>
            <a:avLst/>
            <a:gdLst>
              <a:gd name="connsiteX0" fmla="*/ 251460 w 289560"/>
              <a:gd name="connsiteY0" fmla="*/ 0 h 1196340"/>
              <a:gd name="connsiteX1" fmla="*/ 190500 w 289560"/>
              <a:gd name="connsiteY1" fmla="*/ 60960 h 1196340"/>
              <a:gd name="connsiteX2" fmla="*/ 137160 w 289560"/>
              <a:gd name="connsiteY2" fmla="*/ 106680 h 1196340"/>
              <a:gd name="connsiteX3" fmla="*/ 114300 w 289560"/>
              <a:gd name="connsiteY3" fmla="*/ 137160 h 1196340"/>
              <a:gd name="connsiteX4" fmla="*/ 99060 w 289560"/>
              <a:gd name="connsiteY4" fmla="*/ 160020 h 1196340"/>
              <a:gd name="connsiteX5" fmla="*/ 76200 w 289560"/>
              <a:gd name="connsiteY5" fmla="*/ 182880 h 1196340"/>
              <a:gd name="connsiteX6" fmla="*/ 45720 w 289560"/>
              <a:gd name="connsiteY6" fmla="*/ 266700 h 1196340"/>
              <a:gd name="connsiteX7" fmla="*/ 30480 w 289560"/>
              <a:gd name="connsiteY7" fmla="*/ 289560 h 1196340"/>
              <a:gd name="connsiteX8" fmla="*/ 22860 w 289560"/>
              <a:gd name="connsiteY8" fmla="*/ 320040 h 1196340"/>
              <a:gd name="connsiteX9" fmla="*/ 0 w 289560"/>
              <a:gd name="connsiteY9" fmla="*/ 381000 h 1196340"/>
              <a:gd name="connsiteX10" fmla="*/ 7620 w 289560"/>
              <a:gd name="connsiteY10" fmla="*/ 800100 h 1196340"/>
              <a:gd name="connsiteX11" fmla="*/ 22860 w 289560"/>
              <a:gd name="connsiteY11" fmla="*/ 861060 h 1196340"/>
              <a:gd name="connsiteX12" fmla="*/ 83820 w 289560"/>
              <a:gd name="connsiteY12" fmla="*/ 967740 h 1196340"/>
              <a:gd name="connsiteX13" fmla="*/ 99060 w 289560"/>
              <a:gd name="connsiteY13" fmla="*/ 990600 h 1196340"/>
              <a:gd name="connsiteX14" fmla="*/ 106680 w 289560"/>
              <a:gd name="connsiteY14" fmla="*/ 1013460 h 1196340"/>
              <a:gd name="connsiteX15" fmla="*/ 129540 w 289560"/>
              <a:gd name="connsiteY15" fmla="*/ 1036320 h 1196340"/>
              <a:gd name="connsiteX16" fmla="*/ 152400 w 289560"/>
              <a:gd name="connsiteY16" fmla="*/ 1082040 h 1196340"/>
              <a:gd name="connsiteX17" fmla="*/ 182880 w 289560"/>
              <a:gd name="connsiteY17" fmla="*/ 1104900 h 1196340"/>
              <a:gd name="connsiteX18" fmla="*/ 220980 w 289560"/>
              <a:gd name="connsiteY18" fmla="*/ 1150620 h 1196340"/>
              <a:gd name="connsiteX19" fmla="*/ 266700 w 289560"/>
              <a:gd name="connsiteY19" fmla="*/ 1181100 h 1196340"/>
              <a:gd name="connsiteX20" fmla="*/ 289560 w 289560"/>
              <a:gd name="connsiteY20" fmla="*/ 119634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560" h="1196340">
                <a:moveTo>
                  <a:pt x="251460" y="0"/>
                </a:moveTo>
                <a:cubicBezTo>
                  <a:pt x="231140" y="20320"/>
                  <a:pt x="213489" y="43718"/>
                  <a:pt x="190500" y="60960"/>
                </a:cubicBezTo>
                <a:cubicBezTo>
                  <a:pt x="166409" y="79029"/>
                  <a:pt x="156264" y="84392"/>
                  <a:pt x="137160" y="106680"/>
                </a:cubicBezTo>
                <a:cubicBezTo>
                  <a:pt x="128895" y="116323"/>
                  <a:pt x="121682" y="126826"/>
                  <a:pt x="114300" y="137160"/>
                </a:cubicBezTo>
                <a:cubicBezTo>
                  <a:pt x="108977" y="144612"/>
                  <a:pt x="104923" y="152985"/>
                  <a:pt x="99060" y="160020"/>
                </a:cubicBezTo>
                <a:cubicBezTo>
                  <a:pt x="92161" y="168299"/>
                  <a:pt x="83820" y="175260"/>
                  <a:pt x="76200" y="182880"/>
                </a:cubicBezTo>
                <a:cubicBezTo>
                  <a:pt x="69087" y="204218"/>
                  <a:pt x="56323" y="245494"/>
                  <a:pt x="45720" y="266700"/>
                </a:cubicBezTo>
                <a:cubicBezTo>
                  <a:pt x="41624" y="274891"/>
                  <a:pt x="35560" y="281940"/>
                  <a:pt x="30480" y="289560"/>
                </a:cubicBezTo>
                <a:cubicBezTo>
                  <a:pt x="27940" y="299720"/>
                  <a:pt x="25737" y="309970"/>
                  <a:pt x="22860" y="320040"/>
                </a:cubicBezTo>
                <a:cubicBezTo>
                  <a:pt x="16887" y="340945"/>
                  <a:pt x="8052" y="360870"/>
                  <a:pt x="0" y="381000"/>
                </a:cubicBezTo>
                <a:cubicBezTo>
                  <a:pt x="2540" y="520700"/>
                  <a:pt x="974" y="660535"/>
                  <a:pt x="7620" y="800100"/>
                </a:cubicBezTo>
                <a:cubicBezTo>
                  <a:pt x="8616" y="821022"/>
                  <a:pt x="13493" y="842326"/>
                  <a:pt x="22860" y="861060"/>
                </a:cubicBezTo>
                <a:cubicBezTo>
                  <a:pt x="61531" y="938403"/>
                  <a:pt x="40738" y="903117"/>
                  <a:pt x="83820" y="967740"/>
                </a:cubicBezTo>
                <a:cubicBezTo>
                  <a:pt x="88900" y="975360"/>
                  <a:pt x="96164" y="981912"/>
                  <a:pt x="99060" y="990600"/>
                </a:cubicBezTo>
                <a:cubicBezTo>
                  <a:pt x="101600" y="998220"/>
                  <a:pt x="102225" y="1006777"/>
                  <a:pt x="106680" y="1013460"/>
                </a:cubicBezTo>
                <a:cubicBezTo>
                  <a:pt x="112658" y="1022426"/>
                  <a:pt x="121920" y="1028700"/>
                  <a:pt x="129540" y="1036320"/>
                </a:cubicBezTo>
                <a:cubicBezTo>
                  <a:pt x="135738" y="1054913"/>
                  <a:pt x="137628" y="1067268"/>
                  <a:pt x="152400" y="1082040"/>
                </a:cubicBezTo>
                <a:cubicBezTo>
                  <a:pt x="161380" y="1091020"/>
                  <a:pt x="173237" y="1096635"/>
                  <a:pt x="182880" y="1104900"/>
                </a:cubicBezTo>
                <a:cubicBezTo>
                  <a:pt x="221838" y="1138293"/>
                  <a:pt x="191585" y="1115346"/>
                  <a:pt x="220980" y="1150620"/>
                </a:cubicBezTo>
                <a:cubicBezTo>
                  <a:pt x="251934" y="1187764"/>
                  <a:pt x="231817" y="1163659"/>
                  <a:pt x="266700" y="1181100"/>
                </a:cubicBezTo>
                <a:cubicBezTo>
                  <a:pt x="274891" y="1185196"/>
                  <a:pt x="289560" y="1196340"/>
                  <a:pt x="289560" y="1196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743040" y="1635840"/>
              <a:ext cx="6622560" cy="34077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80" y="1626480"/>
                <a:ext cx="6641280" cy="34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6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9788" y="216622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95508" y="1772816"/>
            <a:ext cx="8187680" cy="39826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 smtClean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char </a:t>
            </a:r>
            <a:r>
              <a:rPr lang="en-US" altLang="ko-KR" sz="1600" dirty="0">
                <a:latin typeface="Trebuchet MS" pitchFamily="34" charset="0"/>
              </a:rPr>
              <a:t>*p = "HelloWorld";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p </a:t>
            </a:r>
            <a:r>
              <a:rPr lang="en-US" altLang="ko-KR" sz="1600" dirty="0">
                <a:latin typeface="Trebuchet MS" pitchFamily="34" charset="0"/>
              </a:rPr>
              <a:t>= "Welcome to C World!"; // </a:t>
            </a:r>
            <a:r>
              <a:rPr lang="ko-KR" altLang="en-US" sz="1600" dirty="0">
                <a:latin typeface="Trebuchet MS" pitchFamily="34" charset="0"/>
              </a:rPr>
              <a:t>가능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p </a:t>
            </a:r>
            <a:r>
              <a:rPr lang="en-US" altLang="ko-KR" sz="1600" dirty="0">
                <a:latin typeface="Trebuchet MS" pitchFamily="34" charset="0"/>
              </a:rPr>
              <a:t>= "Goodbye"; // </a:t>
            </a:r>
            <a:r>
              <a:rPr lang="ko-KR" altLang="en-US" sz="1600" dirty="0">
                <a:latin typeface="Trebuchet MS" pitchFamily="34" charset="0"/>
              </a:rPr>
              <a:t>가능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// </a:t>
            </a:r>
            <a:r>
              <a:rPr lang="en-US" altLang="ko-KR" sz="1600" dirty="0">
                <a:latin typeface="Trebuchet MS" pitchFamily="34" charset="0"/>
              </a:rPr>
              <a:t>p[0] = ‘a’; // </a:t>
            </a:r>
            <a:r>
              <a:rPr lang="ko-KR" altLang="en-US" sz="1600" dirty="0">
                <a:latin typeface="Trebuchet MS" pitchFamily="34" charset="0"/>
              </a:rPr>
              <a:t>오류가 발생한다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</p:txBody>
      </p:sp>
      <p:sp>
        <p:nvSpPr>
          <p:cNvPr id="61" name="_x76150872"/>
          <p:cNvSpPr>
            <a:spLocks noChangeArrowheads="1"/>
          </p:cNvSpPr>
          <p:nvPr/>
        </p:nvSpPr>
        <p:spPr bwMode="auto">
          <a:xfrm>
            <a:off x="629788" y="5928063"/>
            <a:ext cx="8153400" cy="785951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HelloWorld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Welcome to C World!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Goodbye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28520" y="2793240"/>
              <a:ext cx="2550960" cy="2186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2783880"/>
                <a:ext cx="2569680" cy="22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C</a:t>
            </a:r>
            <a:r>
              <a:rPr lang="ko-KR" altLang="en-US" sz="1800" dirty="0"/>
              <a:t>에서 문자열은 어떻게 정의되는가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문자열에서 </a:t>
            </a:r>
            <a:r>
              <a:rPr lang="en-US" altLang="ko-KR" sz="1800" dirty="0"/>
              <a:t>NULL </a:t>
            </a:r>
            <a:r>
              <a:rPr lang="ko-KR" altLang="en-US" sz="1800" dirty="0"/>
              <a:t>문자의 역할은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NULL </a:t>
            </a:r>
            <a:r>
              <a:rPr lang="ko-KR" altLang="en-US" sz="1800" dirty="0"/>
              <a:t>문자의 아스키 코드 값은 얼마인가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NULL </a:t>
            </a:r>
            <a:r>
              <a:rPr lang="ko-KR" altLang="en-US" sz="1800" dirty="0"/>
              <a:t>문자로 끝나지 않는 문자열을 출력하면 어떻게 되는가</a:t>
            </a:r>
            <a:r>
              <a:rPr lang="en-US" altLang="ko-KR" sz="1800" dirty="0" smtClean="0"/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B, 'B', "B"</a:t>
            </a:r>
            <a:r>
              <a:rPr lang="ko-KR" altLang="en-US" sz="1800" dirty="0"/>
              <a:t>의 차이점을 설명하라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변경 가능한 문자열은 어디에 저장되는가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문자열의 크기보다 문자 배열의 크기를 하나 더 크게 하는 이유는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문자 배열을 문자열로 초기화하는 방법을 아는 대로 설명하라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465313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2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3098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endParaRPr kumimoji="0" lang="en-US" altLang="ko-KR" sz="1600" dirty="0"/>
          </a:p>
          <a:p>
            <a:pPr latinLnBrk="0">
              <a:buFontTx/>
              <a:buChar char="•"/>
            </a:pPr>
            <a:r>
              <a:rPr kumimoji="0" lang="en-US" altLang="ko-KR" sz="1600" dirty="0">
                <a:solidFill>
                  <a:schemeClr val="tx2"/>
                </a:solidFill>
              </a:rPr>
              <a:t> </a:t>
            </a:r>
            <a:r>
              <a:rPr kumimoji="0" lang="ko-KR" altLang="en-US" sz="1600" dirty="0">
                <a:solidFill>
                  <a:schemeClr val="tx2"/>
                </a:solidFill>
              </a:rPr>
              <a:t>문자 표현 방법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/>
              <a:t> 문자열 표현 방법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/>
              <a:t> 문자열이란 무엇인가</a:t>
            </a:r>
            <a:r>
              <a:rPr kumimoji="0" lang="en-US" altLang="ko-KR" sz="1600" dirty="0"/>
              <a:t>?</a:t>
            </a:r>
          </a:p>
          <a:p>
            <a:pPr eaLnBrk="1" hangingPunct="1">
              <a:buFontTx/>
              <a:buChar char="•"/>
            </a:pPr>
            <a:r>
              <a:rPr kumimoji="0" lang="en-US" altLang="ko-KR" sz="1600" dirty="0"/>
              <a:t> </a:t>
            </a:r>
            <a:r>
              <a:rPr kumimoji="0" lang="ko-KR" altLang="en-US" sz="1600" dirty="0"/>
              <a:t>문자열의 입출력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/>
              <a:t> 문자처리 라이브러리 함수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/>
              <a:t> 표준입출력 라이브러리 함수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45" name="AutoShape 49"/>
          <p:cNvSpPr>
            <a:spLocks noChangeArrowheads="1"/>
          </p:cNvSpPr>
          <p:nvPr/>
        </p:nvSpPr>
        <p:spPr bwMode="auto">
          <a:xfrm>
            <a:off x="6311900" y="1036638"/>
            <a:ext cx="2781300" cy="3098800"/>
          </a:xfrm>
          <a:prstGeom prst="wedgeEllipseCallout">
            <a:avLst>
              <a:gd name="adj1" fmla="val -20468"/>
              <a:gd name="adj2" fmla="val 56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latinLnBrk="0" hangingPunct="0"/>
            <a:r>
              <a:rPr kumimoji="0" lang="ko-KR" altLang="en-US" sz="1400"/>
              <a:t>인간은 문자를 사용하여 정보를 표현하므로 문자열은 프로그램에서 중요한 위치를 차지하고 있다</a:t>
            </a:r>
            <a:r>
              <a:rPr kumimoji="0" lang="en-US" altLang="ko-KR" sz="1400"/>
              <a:t>. </a:t>
            </a:r>
            <a:r>
              <a:rPr kumimoji="0" lang="ko-KR" altLang="en-US" sz="1400"/>
              <a:t>이번 장에서는 </a:t>
            </a:r>
            <a:r>
              <a:rPr kumimoji="0" lang="en-US" altLang="ko-KR" sz="1400"/>
              <a:t>C</a:t>
            </a:r>
            <a:r>
              <a:rPr kumimoji="0" lang="ko-KR" altLang="en-US" sz="1400"/>
              <a:t>에서의 문자열 처리 방법에 대하여 자세히 살펴볼 것이다</a:t>
            </a:r>
            <a:r>
              <a:rPr kumimoji="0" lang="en-US" altLang="ko-KR" sz="1400"/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3419872" y="2492896"/>
            <a:ext cx="2380029" cy="18441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입출력 라이브러리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360437" y="30626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4534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39180"/>
              </p:ext>
            </p:extLst>
          </p:nvPr>
        </p:nvGraphicFramePr>
        <p:xfrm>
          <a:off x="755576" y="1608495"/>
          <a:ext cx="7777162" cy="21336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73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입출력 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getchar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(void)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반환한다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void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putchar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c)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_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getch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(void)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반환한다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버퍼를 사용하지 않음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void _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putch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c)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버퍼를 사용하지 않음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scanf("%c", &amp;c)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printf("%c", c);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9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77" y="4653161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8"/>
          <p:cNvSpPr>
            <a:spLocks noChangeArrowheads="1"/>
          </p:cNvSpPr>
          <p:nvPr/>
        </p:nvSpPr>
        <p:spPr bwMode="auto">
          <a:xfrm>
            <a:off x="5940152" y="4437261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1" name="Line 99"/>
          <p:cNvSpPr>
            <a:spLocks noChangeShapeType="1"/>
          </p:cNvSpPr>
          <p:nvPr/>
        </p:nvSpPr>
        <p:spPr bwMode="auto">
          <a:xfrm>
            <a:off x="3563665" y="5589786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3708127" y="5084961"/>
            <a:ext cx="1423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chemeClr val="tx2"/>
                </a:solidFill>
                <a:latin typeface="Comic Sans MS" pitchFamily="66" charset="0"/>
              </a:rPr>
              <a:t>…’A’ ‘B’ ‘C’ ...</a:t>
            </a:r>
            <a:endParaRPr lang="en-US" altLang="ko-KR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</a:rPr>
              <a:t>getchar(), putchar()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59475" y="1628800"/>
            <a:ext cx="7777162" cy="2751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()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의 사용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정수형에 주의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()) != 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EOF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putchar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156538" y="37163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_x76150872"/>
          <p:cNvSpPr>
            <a:spLocks noChangeArrowheads="1"/>
          </p:cNvSpPr>
          <p:nvPr/>
        </p:nvSpPr>
        <p:spPr bwMode="auto">
          <a:xfrm>
            <a:off x="968189" y="5046507"/>
            <a:ext cx="7777162" cy="132343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smtClean="0">
                <a:latin typeface="Comic Sans MS" pitchFamily="66" charset="0"/>
              </a:rPr>
              <a:t>a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a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b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b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^Z</a:t>
            </a:r>
            <a:endParaRPr lang="en-US" altLang="ko-KR" sz="16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820" y="489059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getchar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() 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출력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 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189183" y="5075262"/>
            <a:ext cx="1725283" cy="129403"/>
          </a:xfrm>
          <a:custGeom>
            <a:avLst/>
            <a:gdLst>
              <a:gd name="connsiteX0" fmla="*/ 1725283 w 1725283"/>
              <a:gd name="connsiteY0" fmla="*/ 17253 h 129403"/>
              <a:gd name="connsiteX1" fmla="*/ 1466490 w 1725283"/>
              <a:gd name="connsiteY1" fmla="*/ 8626 h 129403"/>
              <a:gd name="connsiteX2" fmla="*/ 1354347 w 1725283"/>
              <a:gd name="connsiteY2" fmla="*/ 0 h 129403"/>
              <a:gd name="connsiteX3" fmla="*/ 948905 w 1725283"/>
              <a:gd name="connsiteY3" fmla="*/ 8626 h 129403"/>
              <a:gd name="connsiteX4" fmla="*/ 923026 w 1725283"/>
              <a:gd name="connsiteY4" fmla="*/ 17253 h 129403"/>
              <a:gd name="connsiteX5" fmla="*/ 854015 w 1725283"/>
              <a:gd name="connsiteY5" fmla="*/ 25879 h 129403"/>
              <a:gd name="connsiteX6" fmla="*/ 629728 w 1725283"/>
              <a:gd name="connsiteY6" fmla="*/ 51758 h 129403"/>
              <a:gd name="connsiteX7" fmla="*/ 577970 w 1725283"/>
              <a:gd name="connsiteY7" fmla="*/ 60385 h 129403"/>
              <a:gd name="connsiteX8" fmla="*/ 448573 w 1725283"/>
              <a:gd name="connsiteY8" fmla="*/ 69011 h 129403"/>
              <a:gd name="connsiteX9" fmla="*/ 379562 w 1725283"/>
              <a:gd name="connsiteY9" fmla="*/ 77638 h 129403"/>
              <a:gd name="connsiteX10" fmla="*/ 293298 w 1725283"/>
              <a:gd name="connsiteY10" fmla="*/ 94891 h 129403"/>
              <a:gd name="connsiteX11" fmla="*/ 60385 w 1725283"/>
              <a:gd name="connsiteY11" fmla="*/ 112143 h 129403"/>
              <a:gd name="connsiteX12" fmla="*/ 0 w 1725283"/>
              <a:gd name="connsiteY12" fmla="*/ 129396 h 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5283" h="129403">
                <a:moveTo>
                  <a:pt x="1725283" y="17253"/>
                </a:moveTo>
                <a:cubicBezTo>
                  <a:pt x="1611258" y="40057"/>
                  <a:pt x="1697636" y="26874"/>
                  <a:pt x="1466490" y="8626"/>
                </a:cubicBezTo>
                <a:lnTo>
                  <a:pt x="1354347" y="0"/>
                </a:lnTo>
                <a:lnTo>
                  <a:pt x="948905" y="8626"/>
                </a:lnTo>
                <a:cubicBezTo>
                  <a:pt x="939819" y="8989"/>
                  <a:pt x="931972" y="15626"/>
                  <a:pt x="923026" y="17253"/>
                </a:cubicBezTo>
                <a:cubicBezTo>
                  <a:pt x="900217" y="21400"/>
                  <a:pt x="877019" y="23004"/>
                  <a:pt x="854015" y="25879"/>
                </a:cubicBezTo>
                <a:cubicBezTo>
                  <a:pt x="731617" y="60850"/>
                  <a:pt x="839125" y="35006"/>
                  <a:pt x="629728" y="51758"/>
                </a:cubicBezTo>
                <a:cubicBezTo>
                  <a:pt x="612293" y="53153"/>
                  <a:pt x="595382" y="58727"/>
                  <a:pt x="577970" y="60385"/>
                </a:cubicBezTo>
                <a:cubicBezTo>
                  <a:pt x="534937" y="64483"/>
                  <a:pt x="491639" y="65266"/>
                  <a:pt x="448573" y="69011"/>
                </a:cubicBezTo>
                <a:cubicBezTo>
                  <a:pt x="425477" y="71019"/>
                  <a:pt x="402429" y="73827"/>
                  <a:pt x="379562" y="77638"/>
                </a:cubicBezTo>
                <a:cubicBezTo>
                  <a:pt x="283619" y="93629"/>
                  <a:pt x="422353" y="79708"/>
                  <a:pt x="293298" y="94891"/>
                </a:cubicBezTo>
                <a:cubicBezTo>
                  <a:pt x="220776" y="103423"/>
                  <a:pt x="131010" y="107729"/>
                  <a:pt x="60385" y="112143"/>
                </a:cubicBezTo>
                <a:cubicBezTo>
                  <a:pt x="5898" y="130305"/>
                  <a:pt x="26812" y="129396"/>
                  <a:pt x="0" y="1293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194537" y="5327254"/>
            <a:ext cx="1725283" cy="129403"/>
          </a:xfrm>
          <a:custGeom>
            <a:avLst/>
            <a:gdLst>
              <a:gd name="connsiteX0" fmla="*/ 1725283 w 1725283"/>
              <a:gd name="connsiteY0" fmla="*/ 17253 h 129403"/>
              <a:gd name="connsiteX1" fmla="*/ 1466490 w 1725283"/>
              <a:gd name="connsiteY1" fmla="*/ 8626 h 129403"/>
              <a:gd name="connsiteX2" fmla="*/ 1354347 w 1725283"/>
              <a:gd name="connsiteY2" fmla="*/ 0 h 129403"/>
              <a:gd name="connsiteX3" fmla="*/ 948905 w 1725283"/>
              <a:gd name="connsiteY3" fmla="*/ 8626 h 129403"/>
              <a:gd name="connsiteX4" fmla="*/ 923026 w 1725283"/>
              <a:gd name="connsiteY4" fmla="*/ 17253 h 129403"/>
              <a:gd name="connsiteX5" fmla="*/ 854015 w 1725283"/>
              <a:gd name="connsiteY5" fmla="*/ 25879 h 129403"/>
              <a:gd name="connsiteX6" fmla="*/ 629728 w 1725283"/>
              <a:gd name="connsiteY6" fmla="*/ 51758 h 129403"/>
              <a:gd name="connsiteX7" fmla="*/ 577970 w 1725283"/>
              <a:gd name="connsiteY7" fmla="*/ 60385 h 129403"/>
              <a:gd name="connsiteX8" fmla="*/ 448573 w 1725283"/>
              <a:gd name="connsiteY8" fmla="*/ 69011 h 129403"/>
              <a:gd name="connsiteX9" fmla="*/ 379562 w 1725283"/>
              <a:gd name="connsiteY9" fmla="*/ 77638 h 129403"/>
              <a:gd name="connsiteX10" fmla="*/ 293298 w 1725283"/>
              <a:gd name="connsiteY10" fmla="*/ 94891 h 129403"/>
              <a:gd name="connsiteX11" fmla="*/ 60385 w 1725283"/>
              <a:gd name="connsiteY11" fmla="*/ 112143 h 129403"/>
              <a:gd name="connsiteX12" fmla="*/ 0 w 1725283"/>
              <a:gd name="connsiteY12" fmla="*/ 129396 h 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5283" h="129403">
                <a:moveTo>
                  <a:pt x="1725283" y="17253"/>
                </a:moveTo>
                <a:cubicBezTo>
                  <a:pt x="1611258" y="40057"/>
                  <a:pt x="1697636" y="26874"/>
                  <a:pt x="1466490" y="8626"/>
                </a:cubicBezTo>
                <a:lnTo>
                  <a:pt x="1354347" y="0"/>
                </a:lnTo>
                <a:lnTo>
                  <a:pt x="948905" y="8626"/>
                </a:lnTo>
                <a:cubicBezTo>
                  <a:pt x="939819" y="8989"/>
                  <a:pt x="931972" y="15626"/>
                  <a:pt x="923026" y="17253"/>
                </a:cubicBezTo>
                <a:cubicBezTo>
                  <a:pt x="900217" y="21400"/>
                  <a:pt x="877019" y="23004"/>
                  <a:pt x="854015" y="25879"/>
                </a:cubicBezTo>
                <a:cubicBezTo>
                  <a:pt x="731617" y="60850"/>
                  <a:pt x="839125" y="35006"/>
                  <a:pt x="629728" y="51758"/>
                </a:cubicBezTo>
                <a:cubicBezTo>
                  <a:pt x="612293" y="53153"/>
                  <a:pt x="595382" y="58727"/>
                  <a:pt x="577970" y="60385"/>
                </a:cubicBezTo>
                <a:cubicBezTo>
                  <a:pt x="534937" y="64483"/>
                  <a:pt x="491639" y="65266"/>
                  <a:pt x="448573" y="69011"/>
                </a:cubicBezTo>
                <a:cubicBezTo>
                  <a:pt x="425477" y="71019"/>
                  <a:pt x="402429" y="73827"/>
                  <a:pt x="379562" y="77638"/>
                </a:cubicBezTo>
                <a:cubicBezTo>
                  <a:pt x="283619" y="93629"/>
                  <a:pt x="422353" y="79708"/>
                  <a:pt x="293298" y="94891"/>
                </a:cubicBezTo>
                <a:cubicBezTo>
                  <a:pt x="220776" y="103423"/>
                  <a:pt x="131010" y="107729"/>
                  <a:pt x="60385" y="112143"/>
                </a:cubicBezTo>
                <a:cubicBezTo>
                  <a:pt x="5898" y="130305"/>
                  <a:pt x="26812" y="129396"/>
                  <a:pt x="0" y="1293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14466" y="518779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putchar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() 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출력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 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3695" y="262186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End Of File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을 나타내는 문자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EOF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는 정수형이다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.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722215" y="2764811"/>
            <a:ext cx="1793322" cy="452761"/>
          </a:xfrm>
          <a:custGeom>
            <a:avLst/>
            <a:gdLst>
              <a:gd name="connsiteX0" fmla="*/ 1793322 w 1793322"/>
              <a:gd name="connsiteY0" fmla="*/ 0 h 452761"/>
              <a:gd name="connsiteX1" fmla="*/ 1775567 w 1793322"/>
              <a:gd name="connsiteY1" fmla="*/ 44388 h 452761"/>
              <a:gd name="connsiteX2" fmla="*/ 1766689 w 1793322"/>
              <a:gd name="connsiteY2" fmla="*/ 71021 h 452761"/>
              <a:gd name="connsiteX3" fmla="*/ 1740056 w 1793322"/>
              <a:gd name="connsiteY3" fmla="*/ 97654 h 452761"/>
              <a:gd name="connsiteX4" fmla="*/ 1722301 w 1793322"/>
              <a:gd name="connsiteY4" fmla="*/ 133165 h 452761"/>
              <a:gd name="connsiteX5" fmla="*/ 1651280 w 1793322"/>
              <a:gd name="connsiteY5" fmla="*/ 230819 h 452761"/>
              <a:gd name="connsiteX6" fmla="*/ 1606891 w 1793322"/>
              <a:gd name="connsiteY6" fmla="*/ 275207 h 452761"/>
              <a:gd name="connsiteX7" fmla="*/ 1580258 w 1793322"/>
              <a:gd name="connsiteY7" fmla="*/ 301840 h 452761"/>
              <a:gd name="connsiteX8" fmla="*/ 1535870 w 1793322"/>
              <a:gd name="connsiteY8" fmla="*/ 337351 h 452761"/>
              <a:gd name="connsiteX9" fmla="*/ 1509237 w 1793322"/>
              <a:gd name="connsiteY9" fmla="*/ 363984 h 452761"/>
              <a:gd name="connsiteX10" fmla="*/ 1473726 w 1793322"/>
              <a:gd name="connsiteY10" fmla="*/ 381739 h 452761"/>
              <a:gd name="connsiteX11" fmla="*/ 1447093 w 1793322"/>
              <a:gd name="connsiteY11" fmla="*/ 399495 h 452761"/>
              <a:gd name="connsiteX12" fmla="*/ 1393827 w 1793322"/>
              <a:gd name="connsiteY12" fmla="*/ 417250 h 452761"/>
              <a:gd name="connsiteX13" fmla="*/ 1367194 w 1793322"/>
              <a:gd name="connsiteY13" fmla="*/ 435005 h 452761"/>
              <a:gd name="connsiteX14" fmla="*/ 1313928 w 1793322"/>
              <a:gd name="connsiteY14" fmla="*/ 443883 h 452761"/>
              <a:gd name="connsiteX15" fmla="*/ 1269540 w 1793322"/>
              <a:gd name="connsiteY15" fmla="*/ 452761 h 452761"/>
              <a:gd name="connsiteX16" fmla="*/ 1038720 w 1793322"/>
              <a:gd name="connsiteY16" fmla="*/ 443883 h 452761"/>
              <a:gd name="connsiteX17" fmla="*/ 923311 w 1793322"/>
              <a:gd name="connsiteY17" fmla="*/ 417250 h 452761"/>
              <a:gd name="connsiteX18" fmla="*/ 896678 w 1793322"/>
              <a:gd name="connsiteY18" fmla="*/ 408372 h 452761"/>
              <a:gd name="connsiteX19" fmla="*/ 781268 w 1793322"/>
              <a:gd name="connsiteY19" fmla="*/ 399495 h 452761"/>
              <a:gd name="connsiteX20" fmla="*/ 745757 w 1793322"/>
              <a:gd name="connsiteY20" fmla="*/ 390617 h 452761"/>
              <a:gd name="connsiteX21" fmla="*/ 692491 w 1793322"/>
              <a:gd name="connsiteY21" fmla="*/ 381739 h 452761"/>
              <a:gd name="connsiteX22" fmla="*/ 665858 w 1793322"/>
              <a:gd name="connsiteY22" fmla="*/ 372862 h 452761"/>
              <a:gd name="connsiteX23" fmla="*/ 630348 w 1793322"/>
              <a:gd name="connsiteY23" fmla="*/ 363984 h 452761"/>
              <a:gd name="connsiteX24" fmla="*/ 550449 w 1793322"/>
              <a:gd name="connsiteY24" fmla="*/ 346229 h 452761"/>
              <a:gd name="connsiteX25" fmla="*/ 514938 w 1793322"/>
              <a:gd name="connsiteY25" fmla="*/ 328473 h 452761"/>
              <a:gd name="connsiteX26" fmla="*/ 470550 w 1793322"/>
              <a:gd name="connsiteY26" fmla="*/ 319596 h 452761"/>
              <a:gd name="connsiteX27" fmla="*/ 443917 w 1793322"/>
              <a:gd name="connsiteY27" fmla="*/ 310718 h 452761"/>
              <a:gd name="connsiteX28" fmla="*/ 399528 w 1793322"/>
              <a:gd name="connsiteY28" fmla="*/ 301840 h 452761"/>
              <a:gd name="connsiteX29" fmla="*/ 337385 w 1793322"/>
              <a:gd name="connsiteY29" fmla="*/ 275207 h 452761"/>
              <a:gd name="connsiteX30" fmla="*/ 115443 w 1793322"/>
              <a:gd name="connsiteY30" fmla="*/ 284085 h 452761"/>
              <a:gd name="connsiteX31" fmla="*/ 79932 w 1793322"/>
              <a:gd name="connsiteY31" fmla="*/ 319596 h 452761"/>
              <a:gd name="connsiteX32" fmla="*/ 53299 w 1793322"/>
              <a:gd name="connsiteY32" fmla="*/ 328473 h 452761"/>
              <a:gd name="connsiteX33" fmla="*/ 26666 w 1793322"/>
              <a:gd name="connsiteY33" fmla="*/ 372862 h 452761"/>
              <a:gd name="connsiteX34" fmla="*/ 33 w 1793322"/>
              <a:gd name="connsiteY34" fmla="*/ 408372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3322" h="452761">
                <a:moveTo>
                  <a:pt x="1793322" y="0"/>
                </a:moveTo>
                <a:cubicBezTo>
                  <a:pt x="1787404" y="14796"/>
                  <a:pt x="1781162" y="29467"/>
                  <a:pt x="1775567" y="44388"/>
                </a:cubicBezTo>
                <a:cubicBezTo>
                  <a:pt x="1772281" y="53150"/>
                  <a:pt x="1771880" y="63235"/>
                  <a:pt x="1766689" y="71021"/>
                </a:cubicBezTo>
                <a:cubicBezTo>
                  <a:pt x="1759725" y="81467"/>
                  <a:pt x="1748934" y="88776"/>
                  <a:pt x="1740056" y="97654"/>
                </a:cubicBezTo>
                <a:cubicBezTo>
                  <a:pt x="1734138" y="109491"/>
                  <a:pt x="1729110" y="121817"/>
                  <a:pt x="1722301" y="133165"/>
                </a:cubicBezTo>
                <a:cubicBezTo>
                  <a:pt x="1703840" y="163933"/>
                  <a:pt x="1675648" y="203743"/>
                  <a:pt x="1651280" y="230819"/>
                </a:cubicBezTo>
                <a:cubicBezTo>
                  <a:pt x="1637282" y="246372"/>
                  <a:pt x="1621687" y="260411"/>
                  <a:pt x="1606891" y="275207"/>
                </a:cubicBezTo>
                <a:cubicBezTo>
                  <a:pt x="1598013" y="284085"/>
                  <a:pt x="1590062" y="293997"/>
                  <a:pt x="1580258" y="301840"/>
                </a:cubicBezTo>
                <a:cubicBezTo>
                  <a:pt x="1565462" y="313677"/>
                  <a:pt x="1550130" y="324873"/>
                  <a:pt x="1535870" y="337351"/>
                </a:cubicBezTo>
                <a:cubicBezTo>
                  <a:pt x="1526422" y="345619"/>
                  <a:pt x="1519453" y="356687"/>
                  <a:pt x="1509237" y="363984"/>
                </a:cubicBezTo>
                <a:cubicBezTo>
                  <a:pt x="1498468" y="371676"/>
                  <a:pt x="1485216" y="375173"/>
                  <a:pt x="1473726" y="381739"/>
                </a:cubicBezTo>
                <a:cubicBezTo>
                  <a:pt x="1464462" y="387033"/>
                  <a:pt x="1456843" y="395162"/>
                  <a:pt x="1447093" y="399495"/>
                </a:cubicBezTo>
                <a:cubicBezTo>
                  <a:pt x="1429990" y="407096"/>
                  <a:pt x="1409400" y="406869"/>
                  <a:pt x="1393827" y="417250"/>
                </a:cubicBezTo>
                <a:cubicBezTo>
                  <a:pt x="1384949" y="423168"/>
                  <a:pt x="1377316" y="431631"/>
                  <a:pt x="1367194" y="435005"/>
                </a:cubicBezTo>
                <a:cubicBezTo>
                  <a:pt x="1350117" y="440697"/>
                  <a:pt x="1331638" y="440663"/>
                  <a:pt x="1313928" y="443883"/>
                </a:cubicBezTo>
                <a:cubicBezTo>
                  <a:pt x="1299082" y="446582"/>
                  <a:pt x="1284336" y="449802"/>
                  <a:pt x="1269540" y="452761"/>
                </a:cubicBezTo>
                <a:cubicBezTo>
                  <a:pt x="1192600" y="449802"/>
                  <a:pt x="1115567" y="448686"/>
                  <a:pt x="1038720" y="443883"/>
                </a:cubicBezTo>
                <a:cubicBezTo>
                  <a:pt x="1000882" y="441518"/>
                  <a:pt x="958864" y="427916"/>
                  <a:pt x="923311" y="417250"/>
                </a:cubicBezTo>
                <a:cubicBezTo>
                  <a:pt x="914348" y="414561"/>
                  <a:pt x="905964" y="409533"/>
                  <a:pt x="896678" y="408372"/>
                </a:cubicBezTo>
                <a:cubicBezTo>
                  <a:pt x="858392" y="403586"/>
                  <a:pt x="819738" y="402454"/>
                  <a:pt x="781268" y="399495"/>
                </a:cubicBezTo>
                <a:cubicBezTo>
                  <a:pt x="769431" y="396536"/>
                  <a:pt x="757721" y="393010"/>
                  <a:pt x="745757" y="390617"/>
                </a:cubicBezTo>
                <a:cubicBezTo>
                  <a:pt x="728106" y="387087"/>
                  <a:pt x="710063" y="385644"/>
                  <a:pt x="692491" y="381739"/>
                </a:cubicBezTo>
                <a:cubicBezTo>
                  <a:pt x="683356" y="379709"/>
                  <a:pt x="674856" y="375433"/>
                  <a:pt x="665858" y="372862"/>
                </a:cubicBezTo>
                <a:cubicBezTo>
                  <a:pt x="654126" y="369510"/>
                  <a:pt x="642258" y="366631"/>
                  <a:pt x="630348" y="363984"/>
                </a:cubicBezTo>
                <a:cubicBezTo>
                  <a:pt x="528868" y="341432"/>
                  <a:pt x="637086" y="367887"/>
                  <a:pt x="550449" y="346229"/>
                </a:cubicBezTo>
                <a:cubicBezTo>
                  <a:pt x="538612" y="340310"/>
                  <a:pt x="527493" y="332658"/>
                  <a:pt x="514938" y="328473"/>
                </a:cubicBezTo>
                <a:cubicBezTo>
                  <a:pt x="500623" y="323701"/>
                  <a:pt x="485188" y="323256"/>
                  <a:pt x="470550" y="319596"/>
                </a:cubicBezTo>
                <a:cubicBezTo>
                  <a:pt x="461471" y="317326"/>
                  <a:pt x="452995" y="312988"/>
                  <a:pt x="443917" y="310718"/>
                </a:cubicBezTo>
                <a:cubicBezTo>
                  <a:pt x="429278" y="307058"/>
                  <a:pt x="414167" y="305500"/>
                  <a:pt x="399528" y="301840"/>
                </a:cubicBezTo>
                <a:cubicBezTo>
                  <a:pt x="373398" y="295308"/>
                  <a:pt x="362798" y="287914"/>
                  <a:pt x="337385" y="275207"/>
                </a:cubicBezTo>
                <a:cubicBezTo>
                  <a:pt x="263404" y="278166"/>
                  <a:pt x="188406" y="271505"/>
                  <a:pt x="115443" y="284085"/>
                </a:cubicBezTo>
                <a:cubicBezTo>
                  <a:pt x="98946" y="286929"/>
                  <a:pt x="95813" y="314303"/>
                  <a:pt x="79932" y="319596"/>
                </a:cubicBezTo>
                <a:lnTo>
                  <a:pt x="53299" y="328473"/>
                </a:lnTo>
                <a:cubicBezTo>
                  <a:pt x="-2000" y="383775"/>
                  <a:pt x="72768" y="303709"/>
                  <a:pt x="26666" y="372862"/>
                </a:cubicBezTo>
                <a:cubicBezTo>
                  <a:pt x="-2059" y="415950"/>
                  <a:pt x="33" y="383555"/>
                  <a:pt x="33" y="4083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버퍼링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엔터키를</a:t>
            </a:r>
            <a:r>
              <a:rPr lang="ko-KR" altLang="en-US" dirty="0" smtClean="0"/>
              <a:t> 쳐야만 입력을 받는 이유</a:t>
            </a:r>
            <a:endParaRPr lang="ko-KR" altLang="en-US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5591324" cy="29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_</a:t>
            </a:r>
            <a:r>
              <a:rPr lang="en-US" altLang="ko-KR" dirty="0" err="1" smtClean="0"/>
              <a:t>putch</a:t>
            </a:r>
            <a:r>
              <a:rPr lang="en-US" altLang="ko-KR" dirty="0" smtClean="0"/>
              <a:t>()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88886" y="1700808"/>
            <a:ext cx="7777162" cy="30202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conio.h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_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()) !=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'q'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_</a:t>
            </a:r>
            <a:r>
              <a:rPr lang="en-US" altLang="ko-KR" sz="1600" dirty="0" err="1">
                <a:latin typeface="Trebuchet MS" pitchFamily="34" charset="0"/>
              </a:rPr>
              <a:t>putch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-127127" y="37883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6245073" y="2204070"/>
            <a:ext cx="1531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tx2"/>
                </a:solidFill>
              </a:rPr>
              <a:t>버퍼를 사용하지 </a:t>
            </a:r>
            <a:r>
              <a:rPr lang="ko-KR" altLang="en-US" sz="1400" dirty="0" smtClean="0">
                <a:solidFill>
                  <a:schemeClr val="tx2"/>
                </a:solidFill>
              </a:rPr>
              <a:t>않는다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,</a:t>
            </a:r>
          </a:p>
          <a:p>
            <a:pPr eaLnBrk="1" hangingPunct="1"/>
            <a:r>
              <a:rPr lang="ko-KR" altLang="en-US" sz="1400" dirty="0" smtClean="0">
                <a:solidFill>
                  <a:schemeClr val="tx2"/>
                </a:solidFill>
              </a:rPr>
              <a:t>에코도 없음</a:t>
            </a:r>
            <a:r>
              <a:rPr lang="en-US" altLang="ko-KR" sz="1400" dirty="0" smtClean="0">
                <a:solidFill>
                  <a:schemeClr val="tx2"/>
                </a:solidFill>
              </a:rPr>
              <a:t>!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2" name="_x76150872"/>
          <p:cNvSpPr>
            <a:spLocks noChangeArrowheads="1"/>
          </p:cNvSpPr>
          <p:nvPr/>
        </p:nvSpPr>
        <p:spPr bwMode="auto">
          <a:xfrm>
            <a:off x="988886" y="5299670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 smtClean="0">
                <a:latin typeface="Comic Sans MS" pitchFamily="66" charset="0"/>
              </a:rPr>
              <a:t>abc</a:t>
            </a:r>
            <a:endParaRPr lang="en-US" altLang="ko-KR" sz="1600" dirty="0">
              <a:latin typeface="Comic Sans MS" pitchFamily="66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608111" y="2421323"/>
            <a:ext cx="2674188" cy="1078302"/>
          </a:xfrm>
          <a:custGeom>
            <a:avLst/>
            <a:gdLst>
              <a:gd name="connsiteX0" fmla="*/ 2674188 w 2674188"/>
              <a:gd name="connsiteY0" fmla="*/ 0 h 1078302"/>
              <a:gd name="connsiteX1" fmla="*/ 2320505 w 2674188"/>
              <a:gd name="connsiteY1" fmla="*/ 17253 h 1078302"/>
              <a:gd name="connsiteX2" fmla="*/ 1768415 w 2674188"/>
              <a:gd name="connsiteY2" fmla="*/ 25879 h 1078302"/>
              <a:gd name="connsiteX3" fmla="*/ 1742536 w 2674188"/>
              <a:gd name="connsiteY3" fmla="*/ 60385 h 1078302"/>
              <a:gd name="connsiteX4" fmla="*/ 1733909 w 2674188"/>
              <a:gd name="connsiteY4" fmla="*/ 86264 h 1078302"/>
              <a:gd name="connsiteX5" fmla="*/ 1716656 w 2674188"/>
              <a:gd name="connsiteY5" fmla="*/ 112143 h 1078302"/>
              <a:gd name="connsiteX6" fmla="*/ 1733909 w 2674188"/>
              <a:gd name="connsiteY6" fmla="*/ 258792 h 1078302"/>
              <a:gd name="connsiteX7" fmla="*/ 1742536 w 2674188"/>
              <a:gd name="connsiteY7" fmla="*/ 301924 h 1078302"/>
              <a:gd name="connsiteX8" fmla="*/ 1759788 w 2674188"/>
              <a:gd name="connsiteY8" fmla="*/ 327804 h 1078302"/>
              <a:gd name="connsiteX9" fmla="*/ 1794294 w 2674188"/>
              <a:gd name="connsiteY9" fmla="*/ 405441 h 1078302"/>
              <a:gd name="connsiteX10" fmla="*/ 1785668 w 2674188"/>
              <a:gd name="connsiteY10" fmla="*/ 457200 h 1078302"/>
              <a:gd name="connsiteX11" fmla="*/ 1751162 w 2674188"/>
              <a:gd name="connsiteY11" fmla="*/ 474453 h 1078302"/>
              <a:gd name="connsiteX12" fmla="*/ 1690777 w 2674188"/>
              <a:gd name="connsiteY12" fmla="*/ 500332 h 1078302"/>
              <a:gd name="connsiteX13" fmla="*/ 1647645 w 2674188"/>
              <a:gd name="connsiteY13" fmla="*/ 517585 h 1078302"/>
              <a:gd name="connsiteX14" fmla="*/ 1587260 w 2674188"/>
              <a:gd name="connsiteY14" fmla="*/ 534838 h 1078302"/>
              <a:gd name="connsiteX15" fmla="*/ 1561381 w 2674188"/>
              <a:gd name="connsiteY15" fmla="*/ 543464 h 1078302"/>
              <a:gd name="connsiteX16" fmla="*/ 1431985 w 2674188"/>
              <a:gd name="connsiteY16" fmla="*/ 552090 h 1078302"/>
              <a:gd name="connsiteX17" fmla="*/ 1207698 w 2674188"/>
              <a:gd name="connsiteY17" fmla="*/ 577970 h 1078302"/>
              <a:gd name="connsiteX18" fmla="*/ 1147313 w 2674188"/>
              <a:gd name="connsiteY18" fmla="*/ 586596 h 1078302"/>
              <a:gd name="connsiteX19" fmla="*/ 948905 w 2674188"/>
              <a:gd name="connsiteY19" fmla="*/ 603849 h 1078302"/>
              <a:gd name="connsiteX20" fmla="*/ 793630 w 2674188"/>
              <a:gd name="connsiteY20" fmla="*/ 629728 h 1078302"/>
              <a:gd name="connsiteX21" fmla="*/ 733245 w 2674188"/>
              <a:gd name="connsiteY21" fmla="*/ 655607 h 1078302"/>
              <a:gd name="connsiteX22" fmla="*/ 690113 w 2674188"/>
              <a:gd name="connsiteY22" fmla="*/ 672860 h 1078302"/>
              <a:gd name="connsiteX23" fmla="*/ 664234 w 2674188"/>
              <a:gd name="connsiteY23" fmla="*/ 681487 h 1078302"/>
              <a:gd name="connsiteX24" fmla="*/ 586596 w 2674188"/>
              <a:gd name="connsiteY24" fmla="*/ 733245 h 1078302"/>
              <a:gd name="connsiteX25" fmla="*/ 560717 w 2674188"/>
              <a:gd name="connsiteY25" fmla="*/ 750498 h 1078302"/>
              <a:gd name="connsiteX26" fmla="*/ 491705 w 2674188"/>
              <a:gd name="connsiteY26" fmla="*/ 785004 h 1078302"/>
              <a:gd name="connsiteX27" fmla="*/ 457200 w 2674188"/>
              <a:gd name="connsiteY27" fmla="*/ 810883 h 1078302"/>
              <a:gd name="connsiteX28" fmla="*/ 431320 w 2674188"/>
              <a:gd name="connsiteY28" fmla="*/ 819509 h 1078302"/>
              <a:gd name="connsiteX29" fmla="*/ 388188 w 2674188"/>
              <a:gd name="connsiteY29" fmla="*/ 845389 h 1078302"/>
              <a:gd name="connsiteX30" fmla="*/ 336430 w 2674188"/>
              <a:gd name="connsiteY30" fmla="*/ 879894 h 1078302"/>
              <a:gd name="connsiteX31" fmla="*/ 310551 w 2674188"/>
              <a:gd name="connsiteY31" fmla="*/ 888521 h 1078302"/>
              <a:gd name="connsiteX32" fmla="*/ 284671 w 2674188"/>
              <a:gd name="connsiteY32" fmla="*/ 905773 h 1078302"/>
              <a:gd name="connsiteX33" fmla="*/ 250166 w 2674188"/>
              <a:gd name="connsiteY33" fmla="*/ 931653 h 1078302"/>
              <a:gd name="connsiteX34" fmla="*/ 215660 w 2674188"/>
              <a:gd name="connsiteY34" fmla="*/ 940279 h 1078302"/>
              <a:gd name="connsiteX35" fmla="*/ 155275 w 2674188"/>
              <a:gd name="connsiteY35" fmla="*/ 974785 h 1078302"/>
              <a:gd name="connsiteX36" fmla="*/ 129396 w 2674188"/>
              <a:gd name="connsiteY36" fmla="*/ 983411 h 1078302"/>
              <a:gd name="connsiteX37" fmla="*/ 103517 w 2674188"/>
              <a:gd name="connsiteY37" fmla="*/ 1000664 h 1078302"/>
              <a:gd name="connsiteX38" fmla="*/ 69011 w 2674188"/>
              <a:gd name="connsiteY38" fmla="*/ 1009290 h 1078302"/>
              <a:gd name="connsiteX39" fmla="*/ 43132 w 2674188"/>
              <a:gd name="connsiteY39" fmla="*/ 1035170 h 1078302"/>
              <a:gd name="connsiteX40" fmla="*/ 25879 w 2674188"/>
              <a:gd name="connsiteY40" fmla="*/ 1061049 h 1078302"/>
              <a:gd name="connsiteX41" fmla="*/ 0 w 2674188"/>
              <a:gd name="connsiteY41" fmla="*/ 1078302 h 10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74188" h="1078302">
                <a:moveTo>
                  <a:pt x="2674188" y="0"/>
                </a:moveTo>
                <a:cubicBezTo>
                  <a:pt x="2556294" y="5751"/>
                  <a:pt x="2438491" y="13882"/>
                  <a:pt x="2320505" y="17253"/>
                </a:cubicBezTo>
                <a:cubicBezTo>
                  <a:pt x="2136528" y="22509"/>
                  <a:pt x="1951957" y="12182"/>
                  <a:pt x="1768415" y="25879"/>
                </a:cubicBezTo>
                <a:cubicBezTo>
                  <a:pt x="1754077" y="26949"/>
                  <a:pt x="1751162" y="48883"/>
                  <a:pt x="1742536" y="60385"/>
                </a:cubicBezTo>
                <a:cubicBezTo>
                  <a:pt x="1739660" y="69011"/>
                  <a:pt x="1737976" y="78131"/>
                  <a:pt x="1733909" y="86264"/>
                </a:cubicBezTo>
                <a:cubicBezTo>
                  <a:pt x="1729272" y="95537"/>
                  <a:pt x="1716656" y="101775"/>
                  <a:pt x="1716656" y="112143"/>
                </a:cubicBezTo>
                <a:cubicBezTo>
                  <a:pt x="1716656" y="161363"/>
                  <a:pt x="1727259" y="210023"/>
                  <a:pt x="1733909" y="258792"/>
                </a:cubicBezTo>
                <a:cubicBezTo>
                  <a:pt x="1735890" y="273320"/>
                  <a:pt x="1737388" y="288195"/>
                  <a:pt x="1742536" y="301924"/>
                </a:cubicBezTo>
                <a:cubicBezTo>
                  <a:pt x="1746176" y="311632"/>
                  <a:pt x="1755577" y="318330"/>
                  <a:pt x="1759788" y="327804"/>
                </a:cubicBezTo>
                <a:cubicBezTo>
                  <a:pt x="1800846" y="420187"/>
                  <a:pt x="1755251" y="346878"/>
                  <a:pt x="1794294" y="405441"/>
                </a:cubicBezTo>
                <a:cubicBezTo>
                  <a:pt x="1791419" y="422694"/>
                  <a:pt x="1794938" y="442368"/>
                  <a:pt x="1785668" y="457200"/>
                </a:cubicBezTo>
                <a:cubicBezTo>
                  <a:pt x="1778852" y="468105"/>
                  <a:pt x="1762327" y="468073"/>
                  <a:pt x="1751162" y="474453"/>
                </a:cubicBezTo>
                <a:cubicBezTo>
                  <a:pt x="1687482" y="510841"/>
                  <a:pt x="1767288" y="474828"/>
                  <a:pt x="1690777" y="500332"/>
                </a:cubicBezTo>
                <a:cubicBezTo>
                  <a:pt x="1676087" y="505229"/>
                  <a:pt x="1662335" y="512688"/>
                  <a:pt x="1647645" y="517585"/>
                </a:cubicBezTo>
                <a:cubicBezTo>
                  <a:pt x="1627785" y="524205"/>
                  <a:pt x="1607311" y="528823"/>
                  <a:pt x="1587260" y="534838"/>
                </a:cubicBezTo>
                <a:cubicBezTo>
                  <a:pt x="1578551" y="537451"/>
                  <a:pt x="1570418" y="542460"/>
                  <a:pt x="1561381" y="543464"/>
                </a:cubicBezTo>
                <a:cubicBezTo>
                  <a:pt x="1518418" y="548237"/>
                  <a:pt x="1475117" y="549215"/>
                  <a:pt x="1431985" y="552090"/>
                </a:cubicBezTo>
                <a:cubicBezTo>
                  <a:pt x="1243692" y="583472"/>
                  <a:pt x="1415239" y="558204"/>
                  <a:pt x="1207698" y="577970"/>
                </a:cubicBezTo>
                <a:cubicBezTo>
                  <a:pt x="1187457" y="579898"/>
                  <a:pt x="1167545" y="584573"/>
                  <a:pt x="1147313" y="586596"/>
                </a:cubicBezTo>
                <a:cubicBezTo>
                  <a:pt x="1081257" y="593202"/>
                  <a:pt x="948905" y="603849"/>
                  <a:pt x="948905" y="603849"/>
                </a:cubicBezTo>
                <a:cubicBezTo>
                  <a:pt x="851859" y="628111"/>
                  <a:pt x="903488" y="618743"/>
                  <a:pt x="793630" y="629728"/>
                </a:cubicBezTo>
                <a:cubicBezTo>
                  <a:pt x="721816" y="647683"/>
                  <a:pt x="792818" y="625821"/>
                  <a:pt x="733245" y="655607"/>
                </a:cubicBezTo>
                <a:cubicBezTo>
                  <a:pt x="719395" y="662532"/>
                  <a:pt x="704612" y="667423"/>
                  <a:pt x="690113" y="672860"/>
                </a:cubicBezTo>
                <a:cubicBezTo>
                  <a:pt x="681599" y="676053"/>
                  <a:pt x="672183" y="677071"/>
                  <a:pt x="664234" y="681487"/>
                </a:cubicBezTo>
                <a:cubicBezTo>
                  <a:pt x="664217" y="681497"/>
                  <a:pt x="599544" y="724613"/>
                  <a:pt x="586596" y="733245"/>
                </a:cubicBezTo>
                <a:cubicBezTo>
                  <a:pt x="577970" y="738996"/>
                  <a:pt x="569990" y="745861"/>
                  <a:pt x="560717" y="750498"/>
                </a:cubicBezTo>
                <a:cubicBezTo>
                  <a:pt x="537713" y="762000"/>
                  <a:pt x="512280" y="769572"/>
                  <a:pt x="491705" y="785004"/>
                </a:cubicBezTo>
                <a:cubicBezTo>
                  <a:pt x="480203" y="793630"/>
                  <a:pt x="469683" y="803750"/>
                  <a:pt x="457200" y="810883"/>
                </a:cubicBezTo>
                <a:cubicBezTo>
                  <a:pt x="449305" y="815394"/>
                  <a:pt x="439453" y="815442"/>
                  <a:pt x="431320" y="819509"/>
                </a:cubicBezTo>
                <a:cubicBezTo>
                  <a:pt x="416323" y="827007"/>
                  <a:pt x="402334" y="836387"/>
                  <a:pt x="388188" y="845389"/>
                </a:cubicBezTo>
                <a:cubicBezTo>
                  <a:pt x="370695" y="856521"/>
                  <a:pt x="356101" y="873337"/>
                  <a:pt x="336430" y="879894"/>
                </a:cubicBezTo>
                <a:cubicBezTo>
                  <a:pt x="327804" y="882770"/>
                  <a:pt x="318684" y="884455"/>
                  <a:pt x="310551" y="888521"/>
                </a:cubicBezTo>
                <a:cubicBezTo>
                  <a:pt x="301278" y="893158"/>
                  <a:pt x="293108" y="899747"/>
                  <a:pt x="284671" y="905773"/>
                </a:cubicBezTo>
                <a:cubicBezTo>
                  <a:pt x="272972" y="914130"/>
                  <a:pt x="263025" y="925223"/>
                  <a:pt x="250166" y="931653"/>
                </a:cubicBezTo>
                <a:cubicBezTo>
                  <a:pt x="239562" y="936955"/>
                  <a:pt x="227162" y="937404"/>
                  <a:pt x="215660" y="940279"/>
                </a:cubicBezTo>
                <a:cubicBezTo>
                  <a:pt x="189670" y="957606"/>
                  <a:pt x="185920" y="961651"/>
                  <a:pt x="155275" y="974785"/>
                </a:cubicBezTo>
                <a:cubicBezTo>
                  <a:pt x="146917" y="978367"/>
                  <a:pt x="138022" y="980536"/>
                  <a:pt x="129396" y="983411"/>
                </a:cubicBezTo>
                <a:cubicBezTo>
                  <a:pt x="120770" y="989162"/>
                  <a:pt x="113046" y="996580"/>
                  <a:pt x="103517" y="1000664"/>
                </a:cubicBezTo>
                <a:cubicBezTo>
                  <a:pt x="92620" y="1005334"/>
                  <a:pt x="79305" y="1003408"/>
                  <a:pt x="69011" y="1009290"/>
                </a:cubicBezTo>
                <a:cubicBezTo>
                  <a:pt x="58419" y="1015343"/>
                  <a:pt x="50942" y="1025798"/>
                  <a:pt x="43132" y="1035170"/>
                </a:cubicBezTo>
                <a:cubicBezTo>
                  <a:pt x="36495" y="1043135"/>
                  <a:pt x="33210" y="1053718"/>
                  <a:pt x="25879" y="1061049"/>
                </a:cubicBezTo>
                <a:cubicBezTo>
                  <a:pt x="18548" y="1068380"/>
                  <a:pt x="0" y="1078302"/>
                  <a:pt x="0" y="107830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5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_</a:t>
            </a:r>
            <a:r>
              <a:rPr lang="en-US" altLang="ko-KR" dirty="0" err="1" smtClean="0"/>
              <a:t>getche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()</a:t>
            </a:r>
          </a:p>
        </p:txBody>
      </p:sp>
      <p:grpSp>
        <p:nvGrpSpPr>
          <p:cNvPr id="18475" name="Group 229"/>
          <p:cNvGrpSpPr>
            <a:grpSpLocks/>
          </p:cNvGrpSpPr>
          <p:nvPr/>
        </p:nvGrpSpPr>
        <p:grpSpPr bwMode="auto">
          <a:xfrm>
            <a:off x="4499520" y="4929311"/>
            <a:ext cx="1589088" cy="1616075"/>
            <a:chOff x="3208" y="1586"/>
            <a:chExt cx="1395" cy="1617"/>
          </a:xfrm>
        </p:grpSpPr>
        <p:sp>
          <p:nvSpPr>
            <p:cNvPr id="18480" name="Freeform 230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1" name="Freeform 231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Freeform 23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3" name="Freeform 233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23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5" name="Freeform 235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6" name="Freeform 236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7" name="Freeform 237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8" name="Freeform 238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9" name="Freeform 239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0" name="Freeform 240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1" name="Freeform 241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2" name="Freeform 242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3" name="Freeform 243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4" name="Freeform 244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5" name="Freeform 245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6" name="Freeform 246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7" name="Freeform 247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8" name="Freeform 248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9" name="Freeform 249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0" name="Freeform 250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1" name="Freeform 251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2" name="Freeform 252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3" name="Freeform 253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4" name="Freeform 254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5" name="Freeform 255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6" name="Freeform 256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7" name="Freeform 257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8" name="Freeform 258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9" name="Freeform 259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0" name="Freeform 260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1" name="Freeform 261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2" name="Freeform 262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76" name="AutoShape 263"/>
          <p:cNvSpPr>
            <a:spLocks noChangeArrowheads="1"/>
          </p:cNvSpPr>
          <p:nvPr/>
        </p:nvSpPr>
        <p:spPr bwMode="auto">
          <a:xfrm>
            <a:off x="6444208" y="3645024"/>
            <a:ext cx="2089150" cy="2481262"/>
          </a:xfrm>
          <a:prstGeom prst="wedgeEllipseCallout">
            <a:avLst>
              <a:gd name="adj1" fmla="val -78801"/>
              <a:gd name="adj2" fmla="val 1106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0" latinLnBrk="0" hangingPunct="0"/>
            <a:r>
              <a:rPr kumimoji="0" lang="ko-KR" altLang="en-US" sz="1200" dirty="0">
                <a:latin typeface="Trebuchet MS" panose="020B0603020202020204" pitchFamily="34" charset="0"/>
              </a:rPr>
              <a:t>용도에 맞는 것을 골라 사용하세요</a:t>
            </a:r>
            <a:r>
              <a:rPr kumimoji="0" lang="en-US" altLang="ko-KR" sz="1200" dirty="0">
                <a:latin typeface="Trebuchet MS" panose="020B0603020202020204" pitchFamily="34" charset="0"/>
              </a:rPr>
              <a:t>!</a:t>
            </a:r>
          </a:p>
          <a:p>
            <a:pPr algn="ctr" eaLnBrk="0" latinLnBrk="0" hangingPunct="0"/>
            <a:endParaRPr kumimoji="0" lang="en-US" altLang="ko-KR" sz="1200" dirty="0">
              <a:latin typeface="Trebuchet MS" panose="020B0603020202020204" pitchFamily="34" charset="0"/>
            </a:endParaRPr>
          </a:p>
          <a:p>
            <a:pPr algn="ctr" eaLnBrk="0" latinLnBrk="0" hangingPunct="0"/>
            <a:r>
              <a:rPr kumimoji="0" lang="ko-KR" altLang="en-US" sz="1200" dirty="0">
                <a:latin typeface="Trebuchet MS" panose="020B0603020202020204" pitchFamily="34" charset="0"/>
              </a:rPr>
              <a:t>버퍼가 없이 </a:t>
            </a:r>
            <a:r>
              <a:rPr kumimoji="0" lang="ko-KR" altLang="en-US" sz="1200" b="1" dirty="0">
                <a:latin typeface="Trebuchet MS" panose="020B0603020202020204" pitchFamily="34" charset="0"/>
              </a:rPr>
              <a:t>바로 받으려면 </a:t>
            </a:r>
            <a:r>
              <a:rPr kumimoji="0" lang="en-US" altLang="ko-KR" sz="1200" b="1" dirty="0" smtClean="0">
                <a:latin typeface="Trebuchet MS" panose="020B0603020202020204" pitchFamily="34" charset="0"/>
              </a:rPr>
              <a:t>_</a:t>
            </a:r>
            <a:r>
              <a:rPr kumimoji="0" lang="en-US" altLang="ko-KR" sz="1200" b="1" dirty="0" err="1" smtClean="0">
                <a:latin typeface="Trebuchet MS" panose="020B0603020202020204" pitchFamily="34" charset="0"/>
              </a:rPr>
              <a:t>getch</a:t>
            </a:r>
            <a:r>
              <a:rPr kumimoji="0" lang="en-US" altLang="ko-KR" sz="1200" b="1" dirty="0">
                <a:latin typeface="Trebuchet MS" panose="020B0603020202020204" pitchFamily="34" charset="0"/>
              </a:rPr>
              <a:t>()</a:t>
            </a:r>
            <a:r>
              <a:rPr kumimoji="0" lang="ko-KR" altLang="en-US" sz="1200" dirty="0">
                <a:latin typeface="Trebuchet MS" panose="020B0603020202020204" pitchFamily="34" charset="0"/>
              </a:rPr>
              <a:t>를 사용합니다</a:t>
            </a:r>
            <a:r>
              <a:rPr kumimoji="0" lang="en-US" altLang="ko-KR" sz="1200" dirty="0">
                <a:latin typeface="Trebuchet MS" panose="020B0603020202020204" pitchFamily="34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2" y="1558184"/>
            <a:ext cx="8448675" cy="2038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07160" y="442800"/>
              <a:ext cx="8730000" cy="37292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800" y="433440"/>
                <a:ext cx="8748720" cy="374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getchar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/>
              <a:t>()</a:t>
            </a:r>
            <a:r>
              <a:rPr lang="ko-KR" altLang="en-US" dirty="0"/>
              <a:t>가 다른 점은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하나의 </a:t>
            </a:r>
            <a:r>
              <a:rPr lang="ko-KR" altLang="en-US" dirty="0"/>
              <a:t>문자를 </a:t>
            </a:r>
            <a:r>
              <a:rPr lang="ko-KR" altLang="en-US" dirty="0" err="1"/>
              <a:t>입력받는</a:t>
            </a:r>
            <a:r>
              <a:rPr lang="ko-KR" altLang="en-US" dirty="0"/>
              <a:t> 방법에는 몇 가지나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입출력 라이브러리 함수</a:t>
            </a:r>
          </a:p>
        </p:txBody>
      </p:sp>
      <p:graphicFrame>
        <p:nvGraphicFramePr>
          <p:cNvPr id="15061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53507"/>
              </p:ext>
            </p:extLst>
          </p:nvPr>
        </p:nvGraphicFramePr>
        <p:xfrm>
          <a:off x="899592" y="1711326"/>
          <a:ext cx="7704137" cy="1524000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입출력 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문자열을 읽어서 문자배열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저장되어 있는 문자열을 출력한다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gets_s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(char *s,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size)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한 줄의 문자열을 읽어서 문자 배열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puts(const char *s)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저장되어 있는 한 줄의 문자열을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9480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85" y="4292972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1" name="AutoShape 98"/>
          <p:cNvSpPr>
            <a:spLocks noChangeArrowheads="1"/>
          </p:cNvSpPr>
          <p:nvPr/>
        </p:nvSpPr>
        <p:spPr bwMode="auto">
          <a:xfrm>
            <a:off x="6012160" y="4077072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9482" name="Line 99"/>
          <p:cNvSpPr>
            <a:spLocks noChangeShapeType="1"/>
          </p:cNvSpPr>
          <p:nvPr/>
        </p:nvSpPr>
        <p:spPr bwMode="auto">
          <a:xfrm>
            <a:off x="3635673" y="5229597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3" name="Freeform 108"/>
          <p:cNvSpPr>
            <a:spLocks/>
          </p:cNvSpPr>
          <p:nvPr/>
        </p:nvSpPr>
        <p:spPr bwMode="auto">
          <a:xfrm>
            <a:off x="4405610" y="6185272"/>
            <a:ext cx="100013" cy="277813"/>
          </a:xfrm>
          <a:custGeom>
            <a:avLst/>
            <a:gdLst>
              <a:gd name="T0" fmla="*/ 2147483647 w 949"/>
              <a:gd name="T1" fmla="*/ 2147483647 h 2625"/>
              <a:gd name="T2" fmla="*/ 2147483647 w 949"/>
              <a:gd name="T3" fmla="*/ 2147483647 h 2625"/>
              <a:gd name="T4" fmla="*/ 2147483647 w 949"/>
              <a:gd name="T5" fmla="*/ 2147483647 h 2625"/>
              <a:gd name="T6" fmla="*/ 2147483647 w 949"/>
              <a:gd name="T7" fmla="*/ 2147483647 h 2625"/>
              <a:gd name="T8" fmla="*/ 2147483647 w 949"/>
              <a:gd name="T9" fmla="*/ 2147483647 h 2625"/>
              <a:gd name="T10" fmla="*/ 2147483647 w 949"/>
              <a:gd name="T11" fmla="*/ 2147483647 h 2625"/>
              <a:gd name="T12" fmla="*/ 2147483647 w 949"/>
              <a:gd name="T13" fmla="*/ 2147483647 h 2625"/>
              <a:gd name="T14" fmla="*/ 2147483647 w 949"/>
              <a:gd name="T15" fmla="*/ 2147483647 h 2625"/>
              <a:gd name="T16" fmla="*/ 2147483647 w 949"/>
              <a:gd name="T17" fmla="*/ 2147483647 h 2625"/>
              <a:gd name="T18" fmla="*/ 2147483647 w 949"/>
              <a:gd name="T19" fmla="*/ 2147483647 h 2625"/>
              <a:gd name="T20" fmla="*/ 2147483647 w 949"/>
              <a:gd name="T21" fmla="*/ 2147483647 h 2625"/>
              <a:gd name="T22" fmla="*/ 2147483647 w 949"/>
              <a:gd name="T23" fmla="*/ 2147483647 h 2625"/>
              <a:gd name="T24" fmla="*/ 2147483647 w 949"/>
              <a:gd name="T25" fmla="*/ 2147483647 h 2625"/>
              <a:gd name="T26" fmla="*/ 2147483647 w 949"/>
              <a:gd name="T27" fmla="*/ 2147483647 h 2625"/>
              <a:gd name="T28" fmla="*/ 2147483647 w 949"/>
              <a:gd name="T29" fmla="*/ 2147483647 h 2625"/>
              <a:gd name="T30" fmla="*/ 2147483647 w 949"/>
              <a:gd name="T31" fmla="*/ 2147483647 h 2625"/>
              <a:gd name="T32" fmla="*/ 2147483647 w 949"/>
              <a:gd name="T33" fmla="*/ 2147483647 h 2625"/>
              <a:gd name="T34" fmla="*/ 2147483647 w 949"/>
              <a:gd name="T35" fmla="*/ 2147483647 h 2625"/>
              <a:gd name="T36" fmla="*/ 2147483647 w 949"/>
              <a:gd name="T37" fmla="*/ 2147483647 h 2625"/>
              <a:gd name="T38" fmla="*/ 2147483647 w 949"/>
              <a:gd name="T39" fmla="*/ 2147483647 h 2625"/>
              <a:gd name="T40" fmla="*/ 2147483647 w 949"/>
              <a:gd name="T41" fmla="*/ 2147483647 h 2625"/>
              <a:gd name="T42" fmla="*/ 2147483647 w 949"/>
              <a:gd name="T43" fmla="*/ 2147483647 h 2625"/>
              <a:gd name="T44" fmla="*/ 2147483647 w 949"/>
              <a:gd name="T45" fmla="*/ 2147483647 h 2625"/>
              <a:gd name="T46" fmla="*/ 2147483647 w 949"/>
              <a:gd name="T47" fmla="*/ 2147483647 h 2625"/>
              <a:gd name="T48" fmla="*/ 2147483647 w 949"/>
              <a:gd name="T49" fmla="*/ 2147483647 h 2625"/>
              <a:gd name="T50" fmla="*/ 2147483647 w 949"/>
              <a:gd name="T51" fmla="*/ 2147483647 h 2625"/>
              <a:gd name="T52" fmla="*/ 2147483647 w 949"/>
              <a:gd name="T53" fmla="*/ 2147483647 h 2625"/>
              <a:gd name="T54" fmla="*/ 2147483647 w 949"/>
              <a:gd name="T55" fmla="*/ 2147483647 h 2625"/>
              <a:gd name="T56" fmla="*/ 2147483647 w 949"/>
              <a:gd name="T57" fmla="*/ 2147483647 h 2625"/>
              <a:gd name="T58" fmla="*/ 2147483647 w 949"/>
              <a:gd name="T59" fmla="*/ 2147483647 h 2625"/>
              <a:gd name="T60" fmla="*/ 2147483647 w 949"/>
              <a:gd name="T61" fmla="*/ 2147483647 h 2625"/>
              <a:gd name="T62" fmla="*/ 2147483647 w 949"/>
              <a:gd name="T63" fmla="*/ 2147483647 h 2625"/>
              <a:gd name="T64" fmla="*/ 2147483647 w 949"/>
              <a:gd name="T65" fmla="*/ 2147483647 h 2625"/>
              <a:gd name="T66" fmla="*/ 2147483647 w 949"/>
              <a:gd name="T67" fmla="*/ 2147483647 h 2625"/>
              <a:gd name="T68" fmla="*/ 2147483647 w 949"/>
              <a:gd name="T69" fmla="*/ 2147483647 h 2625"/>
              <a:gd name="T70" fmla="*/ 2147483647 w 949"/>
              <a:gd name="T71" fmla="*/ 2147483647 h 2625"/>
              <a:gd name="T72" fmla="*/ 2147483647 w 949"/>
              <a:gd name="T73" fmla="*/ 2147483647 h 2625"/>
              <a:gd name="T74" fmla="*/ 2147483647 w 949"/>
              <a:gd name="T75" fmla="*/ 2147483647 h 2625"/>
              <a:gd name="T76" fmla="*/ 2147483647 w 949"/>
              <a:gd name="T77" fmla="*/ 2147483647 h 2625"/>
              <a:gd name="T78" fmla="*/ 2147483647 w 949"/>
              <a:gd name="T79" fmla="*/ 2147483647 h 2625"/>
              <a:gd name="T80" fmla="*/ 2147483647 w 949"/>
              <a:gd name="T81" fmla="*/ 2147483647 h 2625"/>
              <a:gd name="T82" fmla="*/ 2147483647 w 949"/>
              <a:gd name="T83" fmla="*/ 2147483647 h 2625"/>
              <a:gd name="T84" fmla="*/ 2147483647 w 949"/>
              <a:gd name="T85" fmla="*/ 2147483647 h 2625"/>
              <a:gd name="T86" fmla="*/ 2147483647 w 949"/>
              <a:gd name="T87" fmla="*/ 2147483647 h 2625"/>
              <a:gd name="T88" fmla="*/ 2147483647 w 949"/>
              <a:gd name="T89" fmla="*/ 2147483647 h 2625"/>
              <a:gd name="T90" fmla="*/ 2147483647 w 949"/>
              <a:gd name="T91" fmla="*/ 2147483647 h 2625"/>
              <a:gd name="T92" fmla="*/ 2147483647 w 949"/>
              <a:gd name="T93" fmla="*/ 2147483647 h 2625"/>
              <a:gd name="T94" fmla="*/ 2147483647 w 949"/>
              <a:gd name="T95" fmla="*/ 2147483647 h 2625"/>
              <a:gd name="T96" fmla="*/ 2147483647 w 949"/>
              <a:gd name="T97" fmla="*/ 2147483647 h 2625"/>
              <a:gd name="T98" fmla="*/ 2147483647 w 949"/>
              <a:gd name="T99" fmla="*/ 2147483647 h 2625"/>
              <a:gd name="T100" fmla="*/ 2147483647 w 949"/>
              <a:gd name="T101" fmla="*/ 2147483647 h 2625"/>
              <a:gd name="T102" fmla="*/ 2147483647 w 949"/>
              <a:gd name="T103" fmla="*/ 2147483647 h 2625"/>
              <a:gd name="T104" fmla="*/ 2147483647 w 949"/>
              <a:gd name="T105" fmla="*/ 2147483647 h 2625"/>
              <a:gd name="T106" fmla="*/ 2147483647 w 949"/>
              <a:gd name="T107" fmla="*/ 2147483647 h 2625"/>
              <a:gd name="T108" fmla="*/ 2147483647 w 949"/>
              <a:gd name="T109" fmla="*/ 2147483647 h 2625"/>
              <a:gd name="T110" fmla="*/ 2147483647 w 949"/>
              <a:gd name="T111" fmla="*/ 2147483647 h 2625"/>
              <a:gd name="T112" fmla="*/ 2147483647 w 949"/>
              <a:gd name="T113" fmla="*/ 2147483647 h 2625"/>
              <a:gd name="T114" fmla="*/ 2147483647 w 949"/>
              <a:gd name="T115" fmla="*/ 2147483647 h 2625"/>
              <a:gd name="T116" fmla="*/ 2147483647 w 949"/>
              <a:gd name="T117" fmla="*/ 0 h 2625"/>
              <a:gd name="T118" fmla="*/ 2147483647 w 949"/>
              <a:gd name="T119" fmla="*/ 2147483647 h 2625"/>
              <a:gd name="T120" fmla="*/ 2147483647 w 949"/>
              <a:gd name="T121" fmla="*/ 2147483647 h 26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49" h="2625">
                <a:moveTo>
                  <a:pt x="728" y="283"/>
                </a:moveTo>
                <a:lnTo>
                  <a:pt x="734" y="296"/>
                </a:lnTo>
                <a:lnTo>
                  <a:pt x="738" y="307"/>
                </a:lnTo>
                <a:lnTo>
                  <a:pt x="740" y="319"/>
                </a:lnTo>
                <a:lnTo>
                  <a:pt x="740" y="330"/>
                </a:lnTo>
                <a:lnTo>
                  <a:pt x="740" y="342"/>
                </a:lnTo>
                <a:lnTo>
                  <a:pt x="737" y="353"/>
                </a:lnTo>
                <a:lnTo>
                  <a:pt x="734" y="365"/>
                </a:lnTo>
                <a:lnTo>
                  <a:pt x="728" y="377"/>
                </a:lnTo>
                <a:lnTo>
                  <a:pt x="722" y="389"/>
                </a:lnTo>
                <a:lnTo>
                  <a:pt x="714" y="403"/>
                </a:lnTo>
                <a:lnTo>
                  <a:pt x="705" y="416"/>
                </a:lnTo>
                <a:lnTo>
                  <a:pt x="695" y="430"/>
                </a:lnTo>
                <a:lnTo>
                  <a:pt x="670" y="461"/>
                </a:lnTo>
                <a:lnTo>
                  <a:pt x="640" y="497"/>
                </a:lnTo>
                <a:lnTo>
                  <a:pt x="520" y="656"/>
                </a:lnTo>
                <a:lnTo>
                  <a:pt x="495" y="698"/>
                </a:lnTo>
                <a:lnTo>
                  <a:pt x="466" y="746"/>
                </a:lnTo>
                <a:lnTo>
                  <a:pt x="436" y="797"/>
                </a:lnTo>
                <a:lnTo>
                  <a:pt x="403" y="854"/>
                </a:lnTo>
                <a:lnTo>
                  <a:pt x="369" y="913"/>
                </a:lnTo>
                <a:lnTo>
                  <a:pt x="334" y="975"/>
                </a:lnTo>
                <a:lnTo>
                  <a:pt x="299" y="1039"/>
                </a:lnTo>
                <a:lnTo>
                  <a:pt x="265" y="1103"/>
                </a:lnTo>
                <a:lnTo>
                  <a:pt x="230" y="1166"/>
                </a:lnTo>
                <a:lnTo>
                  <a:pt x="197" y="1229"/>
                </a:lnTo>
                <a:lnTo>
                  <a:pt x="165" y="1289"/>
                </a:lnTo>
                <a:lnTo>
                  <a:pt x="135" y="1345"/>
                </a:lnTo>
                <a:lnTo>
                  <a:pt x="107" y="1398"/>
                </a:lnTo>
                <a:lnTo>
                  <a:pt x="82" y="1445"/>
                </a:lnTo>
                <a:lnTo>
                  <a:pt x="61" y="1487"/>
                </a:lnTo>
                <a:lnTo>
                  <a:pt x="43" y="1521"/>
                </a:lnTo>
                <a:lnTo>
                  <a:pt x="35" y="1539"/>
                </a:lnTo>
                <a:lnTo>
                  <a:pt x="28" y="1556"/>
                </a:lnTo>
                <a:lnTo>
                  <a:pt x="21" y="1573"/>
                </a:lnTo>
                <a:lnTo>
                  <a:pt x="15" y="1589"/>
                </a:lnTo>
                <a:lnTo>
                  <a:pt x="11" y="1605"/>
                </a:lnTo>
                <a:lnTo>
                  <a:pt x="7" y="1622"/>
                </a:lnTo>
                <a:lnTo>
                  <a:pt x="4" y="1638"/>
                </a:lnTo>
                <a:lnTo>
                  <a:pt x="1" y="1652"/>
                </a:lnTo>
                <a:lnTo>
                  <a:pt x="0" y="1668"/>
                </a:lnTo>
                <a:lnTo>
                  <a:pt x="0" y="1683"/>
                </a:lnTo>
                <a:lnTo>
                  <a:pt x="0" y="1697"/>
                </a:lnTo>
                <a:lnTo>
                  <a:pt x="1" y="1712"/>
                </a:lnTo>
                <a:lnTo>
                  <a:pt x="5" y="1726"/>
                </a:lnTo>
                <a:lnTo>
                  <a:pt x="8" y="1739"/>
                </a:lnTo>
                <a:lnTo>
                  <a:pt x="11" y="1753"/>
                </a:lnTo>
                <a:lnTo>
                  <a:pt x="16" y="1766"/>
                </a:lnTo>
                <a:lnTo>
                  <a:pt x="22" y="1779"/>
                </a:lnTo>
                <a:lnTo>
                  <a:pt x="29" y="1792"/>
                </a:lnTo>
                <a:lnTo>
                  <a:pt x="36" y="1803"/>
                </a:lnTo>
                <a:lnTo>
                  <a:pt x="44" y="1815"/>
                </a:lnTo>
                <a:lnTo>
                  <a:pt x="54" y="1826"/>
                </a:lnTo>
                <a:lnTo>
                  <a:pt x="64" y="1838"/>
                </a:lnTo>
                <a:lnTo>
                  <a:pt x="75" y="1848"/>
                </a:lnTo>
                <a:lnTo>
                  <a:pt x="87" y="1858"/>
                </a:lnTo>
                <a:lnTo>
                  <a:pt x="100" y="1867"/>
                </a:lnTo>
                <a:lnTo>
                  <a:pt x="114" y="1877"/>
                </a:lnTo>
                <a:lnTo>
                  <a:pt x="127" y="1885"/>
                </a:lnTo>
                <a:lnTo>
                  <a:pt x="143" y="1894"/>
                </a:lnTo>
                <a:lnTo>
                  <a:pt x="159" y="1902"/>
                </a:lnTo>
                <a:lnTo>
                  <a:pt x="176" y="1909"/>
                </a:lnTo>
                <a:lnTo>
                  <a:pt x="193" y="1916"/>
                </a:lnTo>
                <a:lnTo>
                  <a:pt x="212" y="1922"/>
                </a:lnTo>
                <a:lnTo>
                  <a:pt x="236" y="1929"/>
                </a:lnTo>
                <a:lnTo>
                  <a:pt x="262" y="1934"/>
                </a:lnTo>
                <a:lnTo>
                  <a:pt x="287" y="1939"/>
                </a:lnTo>
                <a:lnTo>
                  <a:pt x="313" y="1942"/>
                </a:lnTo>
                <a:lnTo>
                  <a:pt x="339" y="1944"/>
                </a:lnTo>
                <a:lnTo>
                  <a:pt x="367" y="1945"/>
                </a:lnTo>
                <a:lnTo>
                  <a:pt x="393" y="1945"/>
                </a:lnTo>
                <a:lnTo>
                  <a:pt x="419" y="1945"/>
                </a:lnTo>
                <a:lnTo>
                  <a:pt x="464" y="1946"/>
                </a:lnTo>
                <a:lnTo>
                  <a:pt x="503" y="1948"/>
                </a:lnTo>
                <a:lnTo>
                  <a:pt x="520" y="1949"/>
                </a:lnTo>
                <a:lnTo>
                  <a:pt x="535" y="1951"/>
                </a:lnTo>
                <a:lnTo>
                  <a:pt x="550" y="1953"/>
                </a:lnTo>
                <a:lnTo>
                  <a:pt x="563" y="1956"/>
                </a:lnTo>
                <a:lnTo>
                  <a:pt x="574" y="1961"/>
                </a:lnTo>
                <a:lnTo>
                  <a:pt x="584" y="1965"/>
                </a:lnTo>
                <a:lnTo>
                  <a:pt x="593" y="1970"/>
                </a:lnTo>
                <a:lnTo>
                  <a:pt x="600" y="1975"/>
                </a:lnTo>
                <a:lnTo>
                  <a:pt x="607" y="1983"/>
                </a:lnTo>
                <a:lnTo>
                  <a:pt x="612" y="1991"/>
                </a:lnTo>
                <a:lnTo>
                  <a:pt x="616" y="1999"/>
                </a:lnTo>
                <a:lnTo>
                  <a:pt x="619" y="2010"/>
                </a:lnTo>
                <a:lnTo>
                  <a:pt x="621" y="2022"/>
                </a:lnTo>
                <a:lnTo>
                  <a:pt x="623" y="2035"/>
                </a:lnTo>
                <a:lnTo>
                  <a:pt x="624" y="2048"/>
                </a:lnTo>
                <a:lnTo>
                  <a:pt x="624" y="2059"/>
                </a:lnTo>
                <a:lnTo>
                  <a:pt x="623" y="2072"/>
                </a:lnTo>
                <a:lnTo>
                  <a:pt x="621" y="2083"/>
                </a:lnTo>
                <a:lnTo>
                  <a:pt x="619" y="2096"/>
                </a:lnTo>
                <a:lnTo>
                  <a:pt x="616" y="2107"/>
                </a:lnTo>
                <a:lnTo>
                  <a:pt x="610" y="2132"/>
                </a:lnTo>
                <a:lnTo>
                  <a:pt x="602" y="2156"/>
                </a:lnTo>
                <a:lnTo>
                  <a:pt x="593" y="2180"/>
                </a:lnTo>
                <a:lnTo>
                  <a:pt x="583" y="2204"/>
                </a:lnTo>
                <a:lnTo>
                  <a:pt x="573" y="2229"/>
                </a:lnTo>
                <a:lnTo>
                  <a:pt x="564" y="2255"/>
                </a:lnTo>
                <a:lnTo>
                  <a:pt x="554" y="2281"/>
                </a:lnTo>
                <a:lnTo>
                  <a:pt x="548" y="2308"/>
                </a:lnTo>
                <a:lnTo>
                  <a:pt x="545" y="2320"/>
                </a:lnTo>
                <a:lnTo>
                  <a:pt x="544" y="2334"/>
                </a:lnTo>
                <a:lnTo>
                  <a:pt x="542" y="2347"/>
                </a:lnTo>
                <a:lnTo>
                  <a:pt x="542" y="2361"/>
                </a:lnTo>
                <a:lnTo>
                  <a:pt x="542" y="2375"/>
                </a:lnTo>
                <a:lnTo>
                  <a:pt x="544" y="2388"/>
                </a:lnTo>
                <a:lnTo>
                  <a:pt x="546" y="2402"/>
                </a:lnTo>
                <a:lnTo>
                  <a:pt x="549" y="2417"/>
                </a:lnTo>
                <a:lnTo>
                  <a:pt x="553" y="2429"/>
                </a:lnTo>
                <a:lnTo>
                  <a:pt x="559" y="2443"/>
                </a:lnTo>
                <a:lnTo>
                  <a:pt x="565" y="2455"/>
                </a:lnTo>
                <a:lnTo>
                  <a:pt x="572" y="2469"/>
                </a:lnTo>
                <a:lnTo>
                  <a:pt x="580" y="2482"/>
                </a:lnTo>
                <a:lnTo>
                  <a:pt x="588" y="2493"/>
                </a:lnTo>
                <a:lnTo>
                  <a:pt x="597" y="2506"/>
                </a:lnTo>
                <a:lnTo>
                  <a:pt x="608" y="2517"/>
                </a:lnTo>
                <a:lnTo>
                  <a:pt x="618" y="2528"/>
                </a:lnTo>
                <a:lnTo>
                  <a:pt x="630" y="2538"/>
                </a:lnTo>
                <a:lnTo>
                  <a:pt x="641" y="2549"/>
                </a:lnTo>
                <a:lnTo>
                  <a:pt x="654" y="2559"/>
                </a:lnTo>
                <a:lnTo>
                  <a:pt x="668" y="2568"/>
                </a:lnTo>
                <a:lnTo>
                  <a:pt x="681" y="2577"/>
                </a:lnTo>
                <a:lnTo>
                  <a:pt x="696" y="2584"/>
                </a:lnTo>
                <a:lnTo>
                  <a:pt x="711" y="2593"/>
                </a:lnTo>
                <a:lnTo>
                  <a:pt x="725" y="2599"/>
                </a:lnTo>
                <a:lnTo>
                  <a:pt x="741" y="2605"/>
                </a:lnTo>
                <a:lnTo>
                  <a:pt x="757" y="2611"/>
                </a:lnTo>
                <a:lnTo>
                  <a:pt x="773" y="2615"/>
                </a:lnTo>
                <a:lnTo>
                  <a:pt x="787" y="2619"/>
                </a:lnTo>
                <a:lnTo>
                  <a:pt x="803" y="2621"/>
                </a:lnTo>
                <a:lnTo>
                  <a:pt x="819" y="2623"/>
                </a:lnTo>
                <a:lnTo>
                  <a:pt x="833" y="2624"/>
                </a:lnTo>
                <a:lnTo>
                  <a:pt x="849" y="2625"/>
                </a:lnTo>
                <a:lnTo>
                  <a:pt x="864" y="2624"/>
                </a:lnTo>
                <a:lnTo>
                  <a:pt x="878" y="2623"/>
                </a:lnTo>
                <a:lnTo>
                  <a:pt x="893" y="2621"/>
                </a:lnTo>
                <a:lnTo>
                  <a:pt x="908" y="2619"/>
                </a:lnTo>
                <a:lnTo>
                  <a:pt x="921" y="2615"/>
                </a:lnTo>
                <a:lnTo>
                  <a:pt x="935" y="2611"/>
                </a:lnTo>
                <a:lnTo>
                  <a:pt x="949" y="2605"/>
                </a:lnTo>
                <a:lnTo>
                  <a:pt x="911" y="2516"/>
                </a:lnTo>
                <a:lnTo>
                  <a:pt x="902" y="2520"/>
                </a:lnTo>
                <a:lnTo>
                  <a:pt x="893" y="2523"/>
                </a:lnTo>
                <a:lnTo>
                  <a:pt x="884" y="2525"/>
                </a:lnTo>
                <a:lnTo>
                  <a:pt x="875" y="2527"/>
                </a:lnTo>
                <a:lnTo>
                  <a:pt x="865" y="2528"/>
                </a:lnTo>
                <a:lnTo>
                  <a:pt x="855" y="2528"/>
                </a:lnTo>
                <a:lnTo>
                  <a:pt x="846" y="2528"/>
                </a:lnTo>
                <a:lnTo>
                  <a:pt x="835" y="2528"/>
                </a:lnTo>
                <a:lnTo>
                  <a:pt x="814" y="2525"/>
                </a:lnTo>
                <a:lnTo>
                  <a:pt x="795" y="2520"/>
                </a:lnTo>
                <a:lnTo>
                  <a:pt x="773" y="2514"/>
                </a:lnTo>
                <a:lnTo>
                  <a:pt x="753" y="2505"/>
                </a:lnTo>
                <a:lnTo>
                  <a:pt x="732" y="2494"/>
                </a:lnTo>
                <a:lnTo>
                  <a:pt x="714" y="2482"/>
                </a:lnTo>
                <a:lnTo>
                  <a:pt x="696" y="2469"/>
                </a:lnTo>
                <a:lnTo>
                  <a:pt x="681" y="2454"/>
                </a:lnTo>
                <a:lnTo>
                  <a:pt x="674" y="2447"/>
                </a:lnTo>
                <a:lnTo>
                  <a:pt x="669" y="2439"/>
                </a:lnTo>
                <a:lnTo>
                  <a:pt x="662" y="2431"/>
                </a:lnTo>
                <a:lnTo>
                  <a:pt x="657" y="2423"/>
                </a:lnTo>
                <a:lnTo>
                  <a:pt x="653" y="2415"/>
                </a:lnTo>
                <a:lnTo>
                  <a:pt x="649" y="2406"/>
                </a:lnTo>
                <a:lnTo>
                  <a:pt x="646" y="2398"/>
                </a:lnTo>
                <a:lnTo>
                  <a:pt x="642" y="2389"/>
                </a:lnTo>
                <a:lnTo>
                  <a:pt x="640" y="2381"/>
                </a:lnTo>
                <a:lnTo>
                  <a:pt x="639" y="2373"/>
                </a:lnTo>
                <a:lnTo>
                  <a:pt x="638" y="2364"/>
                </a:lnTo>
                <a:lnTo>
                  <a:pt x="638" y="2356"/>
                </a:lnTo>
                <a:lnTo>
                  <a:pt x="640" y="2338"/>
                </a:lnTo>
                <a:lnTo>
                  <a:pt x="645" y="2320"/>
                </a:lnTo>
                <a:lnTo>
                  <a:pt x="650" y="2301"/>
                </a:lnTo>
                <a:lnTo>
                  <a:pt x="657" y="2281"/>
                </a:lnTo>
                <a:lnTo>
                  <a:pt x="664" y="2262"/>
                </a:lnTo>
                <a:lnTo>
                  <a:pt x="673" y="2239"/>
                </a:lnTo>
                <a:lnTo>
                  <a:pt x="684" y="2212"/>
                </a:lnTo>
                <a:lnTo>
                  <a:pt x="695" y="2184"/>
                </a:lnTo>
                <a:lnTo>
                  <a:pt x="704" y="2155"/>
                </a:lnTo>
                <a:lnTo>
                  <a:pt x="713" y="2123"/>
                </a:lnTo>
                <a:lnTo>
                  <a:pt x="716" y="2107"/>
                </a:lnTo>
                <a:lnTo>
                  <a:pt x="718" y="2092"/>
                </a:lnTo>
                <a:lnTo>
                  <a:pt x="719" y="2075"/>
                </a:lnTo>
                <a:lnTo>
                  <a:pt x="720" y="2059"/>
                </a:lnTo>
                <a:lnTo>
                  <a:pt x="720" y="2041"/>
                </a:lnTo>
                <a:lnTo>
                  <a:pt x="719" y="2025"/>
                </a:lnTo>
                <a:lnTo>
                  <a:pt x="717" y="2007"/>
                </a:lnTo>
                <a:lnTo>
                  <a:pt x="714" y="1989"/>
                </a:lnTo>
                <a:lnTo>
                  <a:pt x="711" y="1976"/>
                </a:lnTo>
                <a:lnTo>
                  <a:pt x="706" y="1965"/>
                </a:lnTo>
                <a:lnTo>
                  <a:pt x="702" y="1953"/>
                </a:lnTo>
                <a:lnTo>
                  <a:pt x="697" y="1943"/>
                </a:lnTo>
                <a:lnTo>
                  <a:pt x="692" y="1933"/>
                </a:lnTo>
                <a:lnTo>
                  <a:pt x="685" y="1925"/>
                </a:lnTo>
                <a:lnTo>
                  <a:pt x="679" y="1917"/>
                </a:lnTo>
                <a:lnTo>
                  <a:pt x="672" y="1909"/>
                </a:lnTo>
                <a:lnTo>
                  <a:pt x="664" y="1902"/>
                </a:lnTo>
                <a:lnTo>
                  <a:pt x="656" y="1896"/>
                </a:lnTo>
                <a:lnTo>
                  <a:pt x="649" y="1889"/>
                </a:lnTo>
                <a:lnTo>
                  <a:pt x="639" y="1884"/>
                </a:lnTo>
                <a:lnTo>
                  <a:pt x="631" y="1879"/>
                </a:lnTo>
                <a:lnTo>
                  <a:pt x="621" y="1875"/>
                </a:lnTo>
                <a:lnTo>
                  <a:pt x="611" y="1870"/>
                </a:lnTo>
                <a:lnTo>
                  <a:pt x="602" y="1867"/>
                </a:lnTo>
                <a:lnTo>
                  <a:pt x="581" y="1861"/>
                </a:lnTo>
                <a:lnTo>
                  <a:pt x="559" y="1857"/>
                </a:lnTo>
                <a:lnTo>
                  <a:pt x="536" y="1854"/>
                </a:lnTo>
                <a:lnTo>
                  <a:pt x="513" y="1852"/>
                </a:lnTo>
                <a:lnTo>
                  <a:pt x="467" y="1849"/>
                </a:lnTo>
                <a:lnTo>
                  <a:pt x="420" y="1848"/>
                </a:lnTo>
                <a:lnTo>
                  <a:pt x="397" y="1848"/>
                </a:lnTo>
                <a:lnTo>
                  <a:pt x="373" y="1847"/>
                </a:lnTo>
                <a:lnTo>
                  <a:pt x="350" y="1847"/>
                </a:lnTo>
                <a:lnTo>
                  <a:pt x="327" y="1845"/>
                </a:lnTo>
                <a:lnTo>
                  <a:pt x="305" y="1843"/>
                </a:lnTo>
                <a:lnTo>
                  <a:pt x="283" y="1840"/>
                </a:lnTo>
                <a:lnTo>
                  <a:pt x="262" y="1836"/>
                </a:lnTo>
                <a:lnTo>
                  <a:pt x="243" y="1831"/>
                </a:lnTo>
                <a:lnTo>
                  <a:pt x="217" y="1821"/>
                </a:lnTo>
                <a:lnTo>
                  <a:pt x="192" y="1811"/>
                </a:lnTo>
                <a:lnTo>
                  <a:pt x="182" y="1805"/>
                </a:lnTo>
                <a:lnTo>
                  <a:pt x="171" y="1799"/>
                </a:lnTo>
                <a:lnTo>
                  <a:pt x="162" y="1793"/>
                </a:lnTo>
                <a:lnTo>
                  <a:pt x="154" y="1787"/>
                </a:lnTo>
                <a:lnTo>
                  <a:pt x="145" y="1780"/>
                </a:lnTo>
                <a:lnTo>
                  <a:pt x="138" y="1774"/>
                </a:lnTo>
                <a:lnTo>
                  <a:pt x="131" y="1767"/>
                </a:lnTo>
                <a:lnTo>
                  <a:pt x="124" y="1759"/>
                </a:lnTo>
                <a:lnTo>
                  <a:pt x="119" y="1752"/>
                </a:lnTo>
                <a:lnTo>
                  <a:pt x="114" y="1745"/>
                </a:lnTo>
                <a:lnTo>
                  <a:pt x="110" y="1737"/>
                </a:lnTo>
                <a:lnTo>
                  <a:pt x="106" y="1729"/>
                </a:lnTo>
                <a:lnTo>
                  <a:pt x="103" y="1722"/>
                </a:lnTo>
                <a:lnTo>
                  <a:pt x="100" y="1713"/>
                </a:lnTo>
                <a:lnTo>
                  <a:pt x="99" y="1704"/>
                </a:lnTo>
                <a:lnTo>
                  <a:pt x="98" y="1695"/>
                </a:lnTo>
                <a:lnTo>
                  <a:pt x="97" y="1686"/>
                </a:lnTo>
                <a:lnTo>
                  <a:pt x="97" y="1677"/>
                </a:lnTo>
                <a:lnTo>
                  <a:pt x="98" y="1666"/>
                </a:lnTo>
                <a:lnTo>
                  <a:pt x="99" y="1657"/>
                </a:lnTo>
                <a:lnTo>
                  <a:pt x="103" y="1635"/>
                </a:lnTo>
                <a:lnTo>
                  <a:pt x="110" y="1613"/>
                </a:lnTo>
                <a:lnTo>
                  <a:pt x="119" y="1589"/>
                </a:lnTo>
                <a:lnTo>
                  <a:pt x="129" y="1564"/>
                </a:lnTo>
                <a:lnTo>
                  <a:pt x="149" y="1527"/>
                </a:lnTo>
                <a:lnTo>
                  <a:pt x="171" y="1483"/>
                </a:lnTo>
                <a:lnTo>
                  <a:pt x="198" y="1433"/>
                </a:lnTo>
                <a:lnTo>
                  <a:pt x="226" y="1380"/>
                </a:lnTo>
                <a:lnTo>
                  <a:pt x="256" y="1322"/>
                </a:lnTo>
                <a:lnTo>
                  <a:pt x="289" y="1261"/>
                </a:lnTo>
                <a:lnTo>
                  <a:pt x="321" y="1199"/>
                </a:lnTo>
                <a:lnTo>
                  <a:pt x="356" y="1138"/>
                </a:lnTo>
                <a:lnTo>
                  <a:pt x="391" y="1075"/>
                </a:lnTo>
                <a:lnTo>
                  <a:pt x="425" y="1013"/>
                </a:lnTo>
                <a:lnTo>
                  <a:pt x="459" y="952"/>
                </a:lnTo>
                <a:lnTo>
                  <a:pt x="491" y="894"/>
                </a:lnTo>
                <a:lnTo>
                  <a:pt x="522" y="841"/>
                </a:lnTo>
                <a:lnTo>
                  <a:pt x="551" y="792"/>
                </a:lnTo>
                <a:lnTo>
                  <a:pt x="578" y="747"/>
                </a:lnTo>
                <a:lnTo>
                  <a:pt x="602" y="709"/>
                </a:lnTo>
                <a:lnTo>
                  <a:pt x="715" y="559"/>
                </a:lnTo>
                <a:lnTo>
                  <a:pt x="746" y="522"/>
                </a:lnTo>
                <a:lnTo>
                  <a:pt x="775" y="484"/>
                </a:lnTo>
                <a:lnTo>
                  <a:pt x="788" y="467"/>
                </a:lnTo>
                <a:lnTo>
                  <a:pt x="800" y="448"/>
                </a:lnTo>
                <a:lnTo>
                  <a:pt x="810" y="428"/>
                </a:lnTo>
                <a:lnTo>
                  <a:pt x="820" y="409"/>
                </a:lnTo>
                <a:lnTo>
                  <a:pt x="827" y="389"/>
                </a:lnTo>
                <a:lnTo>
                  <a:pt x="832" y="369"/>
                </a:lnTo>
                <a:lnTo>
                  <a:pt x="834" y="360"/>
                </a:lnTo>
                <a:lnTo>
                  <a:pt x="837" y="349"/>
                </a:lnTo>
                <a:lnTo>
                  <a:pt x="838" y="339"/>
                </a:lnTo>
                <a:lnTo>
                  <a:pt x="838" y="328"/>
                </a:lnTo>
                <a:lnTo>
                  <a:pt x="837" y="318"/>
                </a:lnTo>
                <a:lnTo>
                  <a:pt x="837" y="307"/>
                </a:lnTo>
                <a:lnTo>
                  <a:pt x="834" y="297"/>
                </a:lnTo>
                <a:lnTo>
                  <a:pt x="832" y="285"/>
                </a:lnTo>
                <a:lnTo>
                  <a:pt x="829" y="275"/>
                </a:lnTo>
                <a:lnTo>
                  <a:pt x="825" y="263"/>
                </a:lnTo>
                <a:lnTo>
                  <a:pt x="821" y="252"/>
                </a:lnTo>
                <a:lnTo>
                  <a:pt x="814" y="240"/>
                </a:lnTo>
                <a:lnTo>
                  <a:pt x="805" y="218"/>
                </a:lnTo>
                <a:lnTo>
                  <a:pt x="797" y="197"/>
                </a:lnTo>
                <a:lnTo>
                  <a:pt x="789" y="177"/>
                </a:lnTo>
                <a:lnTo>
                  <a:pt x="784" y="157"/>
                </a:lnTo>
                <a:lnTo>
                  <a:pt x="781" y="140"/>
                </a:lnTo>
                <a:lnTo>
                  <a:pt x="778" y="123"/>
                </a:lnTo>
                <a:lnTo>
                  <a:pt x="777" y="107"/>
                </a:lnTo>
                <a:lnTo>
                  <a:pt x="776" y="92"/>
                </a:lnTo>
                <a:lnTo>
                  <a:pt x="777" y="67"/>
                </a:lnTo>
                <a:lnTo>
                  <a:pt x="779" y="48"/>
                </a:lnTo>
                <a:lnTo>
                  <a:pt x="781" y="36"/>
                </a:lnTo>
                <a:lnTo>
                  <a:pt x="782" y="31"/>
                </a:lnTo>
                <a:lnTo>
                  <a:pt x="691" y="0"/>
                </a:lnTo>
                <a:lnTo>
                  <a:pt x="689" y="7"/>
                </a:lnTo>
                <a:lnTo>
                  <a:pt x="684" y="25"/>
                </a:lnTo>
                <a:lnTo>
                  <a:pt x="682" y="37"/>
                </a:lnTo>
                <a:lnTo>
                  <a:pt x="681" y="50"/>
                </a:lnTo>
                <a:lnTo>
                  <a:pt x="680" y="67"/>
                </a:lnTo>
                <a:lnTo>
                  <a:pt x="679" y="85"/>
                </a:lnTo>
                <a:lnTo>
                  <a:pt x="680" y="105"/>
                </a:lnTo>
                <a:lnTo>
                  <a:pt x="681" y="126"/>
                </a:lnTo>
                <a:lnTo>
                  <a:pt x="684" y="149"/>
                </a:lnTo>
                <a:lnTo>
                  <a:pt x="690" y="174"/>
                </a:lnTo>
                <a:lnTo>
                  <a:pt x="696" y="199"/>
                </a:lnTo>
                <a:lnTo>
                  <a:pt x="704" y="227"/>
                </a:lnTo>
                <a:lnTo>
                  <a:pt x="715" y="254"/>
                </a:lnTo>
                <a:lnTo>
                  <a:pt x="728" y="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4" name="Freeform 111"/>
          <p:cNvSpPr>
            <a:spLocks/>
          </p:cNvSpPr>
          <p:nvPr/>
        </p:nvSpPr>
        <p:spPr bwMode="auto">
          <a:xfrm>
            <a:off x="4424660" y="6201147"/>
            <a:ext cx="414338" cy="479425"/>
          </a:xfrm>
          <a:custGeom>
            <a:avLst/>
            <a:gdLst>
              <a:gd name="T0" fmla="*/ 2147483647 w 3923"/>
              <a:gd name="T1" fmla="*/ 2147483647 h 4521"/>
              <a:gd name="T2" fmla="*/ 2147483647 w 3923"/>
              <a:gd name="T3" fmla="*/ 2147483647 h 4521"/>
              <a:gd name="T4" fmla="*/ 2147483647 w 3923"/>
              <a:gd name="T5" fmla="*/ 2147483647 h 4521"/>
              <a:gd name="T6" fmla="*/ 2147483647 w 3923"/>
              <a:gd name="T7" fmla="*/ 2147483647 h 4521"/>
              <a:gd name="T8" fmla="*/ 2147483647 w 3923"/>
              <a:gd name="T9" fmla="*/ 2147483647 h 4521"/>
              <a:gd name="T10" fmla="*/ 2147483647 w 3923"/>
              <a:gd name="T11" fmla="*/ 2147483647 h 4521"/>
              <a:gd name="T12" fmla="*/ 2147483647 w 3923"/>
              <a:gd name="T13" fmla="*/ 2147483647 h 4521"/>
              <a:gd name="T14" fmla="*/ 2147483647 w 3923"/>
              <a:gd name="T15" fmla="*/ 2147483647 h 4521"/>
              <a:gd name="T16" fmla="*/ 2147483647 w 3923"/>
              <a:gd name="T17" fmla="*/ 2147483647 h 4521"/>
              <a:gd name="T18" fmla="*/ 2147483647 w 3923"/>
              <a:gd name="T19" fmla="*/ 2147483647 h 4521"/>
              <a:gd name="T20" fmla="*/ 2147483647 w 3923"/>
              <a:gd name="T21" fmla="*/ 2147483647 h 4521"/>
              <a:gd name="T22" fmla="*/ 2147483647 w 3923"/>
              <a:gd name="T23" fmla="*/ 2147483647 h 4521"/>
              <a:gd name="T24" fmla="*/ 2147483647 w 3923"/>
              <a:gd name="T25" fmla="*/ 2147483647 h 4521"/>
              <a:gd name="T26" fmla="*/ 2147483647 w 3923"/>
              <a:gd name="T27" fmla="*/ 2147483647 h 4521"/>
              <a:gd name="T28" fmla="*/ 2147483647 w 3923"/>
              <a:gd name="T29" fmla="*/ 2147483647 h 4521"/>
              <a:gd name="T30" fmla="*/ 2147483647 w 3923"/>
              <a:gd name="T31" fmla="*/ 2147483647 h 4521"/>
              <a:gd name="T32" fmla="*/ 2147483647 w 3923"/>
              <a:gd name="T33" fmla="*/ 2147483647 h 4521"/>
              <a:gd name="T34" fmla="*/ 2147483647 w 3923"/>
              <a:gd name="T35" fmla="*/ 2147483647 h 4521"/>
              <a:gd name="T36" fmla="*/ 2147483647 w 3923"/>
              <a:gd name="T37" fmla="*/ 2147483647 h 4521"/>
              <a:gd name="T38" fmla="*/ 2147483647 w 3923"/>
              <a:gd name="T39" fmla="*/ 2147483647 h 4521"/>
              <a:gd name="T40" fmla="*/ 2147483647 w 3923"/>
              <a:gd name="T41" fmla="*/ 2147483647 h 4521"/>
              <a:gd name="T42" fmla="*/ 2147483647 w 3923"/>
              <a:gd name="T43" fmla="*/ 2147483647 h 4521"/>
              <a:gd name="T44" fmla="*/ 2147483647 w 3923"/>
              <a:gd name="T45" fmla="*/ 2147483647 h 4521"/>
              <a:gd name="T46" fmla="*/ 2147483647 w 3923"/>
              <a:gd name="T47" fmla="*/ 2147483647 h 4521"/>
              <a:gd name="T48" fmla="*/ 2147483647 w 3923"/>
              <a:gd name="T49" fmla="*/ 2147483647 h 4521"/>
              <a:gd name="T50" fmla="*/ 2147483647 w 3923"/>
              <a:gd name="T51" fmla="*/ 2147483647 h 4521"/>
              <a:gd name="T52" fmla="*/ 2147483647 w 3923"/>
              <a:gd name="T53" fmla="*/ 2147483647 h 4521"/>
              <a:gd name="T54" fmla="*/ 2147483647 w 3923"/>
              <a:gd name="T55" fmla="*/ 2147483647 h 4521"/>
              <a:gd name="T56" fmla="*/ 2147483647 w 3923"/>
              <a:gd name="T57" fmla="*/ 2147483647 h 4521"/>
              <a:gd name="T58" fmla="*/ 2147483647 w 3923"/>
              <a:gd name="T59" fmla="*/ 2147483647 h 4521"/>
              <a:gd name="T60" fmla="*/ 2147483647 w 3923"/>
              <a:gd name="T61" fmla="*/ 2147483647 h 4521"/>
              <a:gd name="T62" fmla="*/ 2147483647 w 3923"/>
              <a:gd name="T63" fmla="*/ 2147483647 h 4521"/>
              <a:gd name="T64" fmla="*/ 2147483647 w 3923"/>
              <a:gd name="T65" fmla="*/ 2147483647 h 4521"/>
              <a:gd name="T66" fmla="*/ 2147483647 w 3923"/>
              <a:gd name="T67" fmla="*/ 2147483647 h 4521"/>
              <a:gd name="T68" fmla="*/ 2147483647 w 3923"/>
              <a:gd name="T69" fmla="*/ 2147483647 h 4521"/>
              <a:gd name="T70" fmla="*/ 2147483647 w 3923"/>
              <a:gd name="T71" fmla="*/ 2147483647 h 4521"/>
              <a:gd name="T72" fmla="*/ 2147483647 w 3923"/>
              <a:gd name="T73" fmla="*/ 2147483647 h 4521"/>
              <a:gd name="T74" fmla="*/ 2147483647 w 3923"/>
              <a:gd name="T75" fmla="*/ 2147483647 h 4521"/>
              <a:gd name="T76" fmla="*/ 2147483647 w 3923"/>
              <a:gd name="T77" fmla="*/ 2147483647 h 4521"/>
              <a:gd name="T78" fmla="*/ 2147483647 w 3923"/>
              <a:gd name="T79" fmla="*/ 2147483647 h 4521"/>
              <a:gd name="T80" fmla="*/ 2147483647 w 3923"/>
              <a:gd name="T81" fmla="*/ 2147483647 h 4521"/>
              <a:gd name="T82" fmla="*/ 2147483647 w 3923"/>
              <a:gd name="T83" fmla="*/ 2147483647 h 4521"/>
              <a:gd name="T84" fmla="*/ 2147483647 w 3923"/>
              <a:gd name="T85" fmla="*/ 2147483647 h 4521"/>
              <a:gd name="T86" fmla="*/ 2147483647 w 3923"/>
              <a:gd name="T87" fmla="*/ 2147483647 h 4521"/>
              <a:gd name="T88" fmla="*/ 2147483647 w 3923"/>
              <a:gd name="T89" fmla="*/ 2147483647 h 4521"/>
              <a:gd name="T90" fmla="*/ 2147483647 w 3923"/>
              <a:gd name="T91" fmla="*/ 2147483647 h 4521"/>
              <a:gd name="T92" fmla="*/ 2147483647 w 3923"/>
              <a:gd name="T93" fmla="*/ 2147483647 h 4521"/>
              <a:gd name="T94" fmla="*/ 2147483647 w 3923"/>
              <a:gd name="T95" fmla="*/ 2147483647 h 4521"/>
              <a:gd name="T96" fmla="*/ 2147483647 w 3923"/>
              <a:gd name="T97" fmla="*/ 2147483647 h 4521"/>
              <a:gd name="T98" fmla="*/ 2147483647 w 3923"/>
              <a:gd name="T99" fmla="*/ 2147483647 h 4521"/>
              <a:gd name="T100" fmla="*/ 2147483647 w 3923"/>
              <a:gd name="T101" fmla="*/ 2147483647 h 4521"/>
              <a:gd name="T102" fmla="*/ 2147483647 w 3923"/>
              <a:gd name="T103" fmla="*/ 2147483647 h 4521"/>
              <a:gd name="T104" fmla="*/ 2147483647 w 3923"/>
              <a:gd name="T105" fmla="*/ 2147483647 h 4521"/>
              <a:gd name="T106" fmla="*/ 2147483647 w 3923"/>
              <a:gd name="T107" fmla="*/ 2147483647 h 452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23" h="4521">
                <a:moveTo>
                  <a:pt x="1516" y="39"/>
                </a:moveTo>
                <a:lnTo>
                  <a:pt x="1370" y="58"/>
                </a:lnTo>
                <a:lnTo>
                  <a:pt x="1277" y="70"/>
                </a:lnTo>
                <a:lnTo>
                  <a:pt x="1197" y="82"/>
                </a:lnTo>
                <a:lnTo>
                  <a:pt x="1161" y="88"/>
                </a:lnTo>
                <a:lnTo>
                  <a:pt x="1128" y="97"/>
                </a:lnTo>
                <a:lnTo>
                  <a:pt x="1096" y="105"/>
                </a:lnTo>
                <a:lnTo>
                  <a:pt x="1066" y="116"/>
                </a:lnTo>
                <a:lnTo>
                  <a:pt x="1052" y="122"/>
                </a:lnTo>
                <a:lnTo>
                  <a:pt x="1037" y="128"/>
                </a:lnTo>
                <a:lnTo>
                  <a:pt x="1024" y="135"/>
                </a:lnTo>
                <a:lnTo>
                  <a:pt x="1010" y="142"/>
                </a:lnTo>
                <a:lnTo>
                  <a:pt x="997" y="150"/>
                </a:lnTo>
                <a:lnTo>
                  <a:pt x="984" y="159"/>
                </a:lnTo>
                <a:lnTo>
                  <a:pt x="971" y="168"/>
                </a:lnTo>
                <a:lnTo>
                  <a:pt x="959" y="178"/>
                </a:lnTo>
                <a:lnTo>
                  <a:pt x="945" y="188"/>
                </a:lnTo>
                <a:lnTo>
                  <a:pt x="932" y="200"/>
                </a:lnTo>
                <a:lnTo>
                  <a:pt x="920" y="211"/>
                </a:lnTo>
                <a:lnTo>
                  <a:pt x="906" y="225"/>
                </a:lnTo>
                <a:lnTo>
                  <a:pt x="880" y="253"/>
                </a:lnTo>
                <a:lnTo>
                  <a:pt x="853" y="285"/>
                </a:lnTo>
                <a:lnTo>
                  <a:pt x="828" y="316"/>
                </a:lnTo>
                <a:lnTo>
                  <a:pt x="800" y="353"/>
                </a:lnTo>
                <a:lnTo>
                  <a:pt x="771" y="396"/>
                </a:lnTo>
                <a:lnTo>
                  <a:pt x="739" y="442"/>
                </a:lnTo>
                <a:lnTo>
                  <a:pt x="706" y="493"/>
                </a:lnTo>
                <a:lnTo>
                  <a:pt x="670" y="548"/>
                </a:lnTo>
                <a:lnTo>
                  <a:pt x="633" y="604"/>
                </a:lnTo>
                <a:lnTo>
                  <a:pt x="597" y="664"/>
                </a:lnTo>
                <a:lnTo>
                  <a:pt x="558" y="726"/>
                </a:lnTo>
                <a:lnTo>
                  <a:pt x="519" y="789"/>
                </a:lnTo>
                <a:lnTo>
                  <a:pt x="481" y="852"/>
                </a:lnTo>
                <a:lnTo>
                  <a:pt x="443" y="916"/>
                </a:lnTo>
                <a:lnTo>
                  <a:pt x="405" y="979"/>
                </a:lnTo>
                <a:lnTo>
                  <a:pt x="367" y="1040"/>
                </a:lnTo>
                <a:lnTo>
                  <a:pt x="330" y="1101"/>
                </a:lnTo>
                <a:lnTo>
                  <a:pt x="296" y="1160"/>
                </a:lnTo>
                <a:lnTo>
                  <a:pt x="165" y="1378"/>
                </a:lnTo>
                <a:lnTo>
                  <a:pt x="139" y="1420"/>
                </a:lnTo>
                <a:lnTo>
                  <a:pt x="116" y="1458"/>
                </a:lnTo>
                <a:lnTo>
                  <a:pt x="96" y="1493"/>
                </a:lnTo>
                <a:lnTo>
                  <a:pt x="78" y="1525"/>
                </a:lnTo>
                <a:lnTo>
                  <a:pt x="64" y="1555"/>
                </a:lnTo>
                <a:lnTo>
                  <a:pt x="50" y="1581"/>
                </a:lnTo>
                <a:lnTo>
                  <a:pt x="39" y="1605"/>
                </a:lnTo>
                <a:lnTo>
                  <a:pt x="29" y="1626"/>
                </a:lnTo>
                <a:lnTo>
                  <a:pt x="16" y="1661"/>
                </a:lnTo>
                <a:lnTo>
                  <a:pt x="6" y="1686"/>
                </a:lnTo>
                <a:lnTo>
                  <a:pt x="1" y="1702"/>
                </a:lnTo>
                <a:lnTo>
                  <a:pt x="0" y="1710"/>
                </a:lnTo>
                <a:lnTo>
                  <a:pt x="94" y="1729"/>
                </a:lnTo>
                <a:lnTo>
                  <a:pt x="95" y="1725"/>
                </a:lnTo>
                <a:lnTo>
                  <a:pt x="99" y="1712"/>
                </a:lnTo>
                <a:lnTo>
                  <a:pt x="108" y="1690"/>
                </a:lnTo>
                <a:lnTo>
                  <a:pt x="122" y="1659"/>
                </a:lnTo>
                <a:lnTo>
                  <a:pt x="140" y="1617"/>
                </a:lnTo>
                <a:lnTo>
                  <a:pt x="168" y="1566"/>
                </a:lnTo>
                <a:lnTo>
                  <a:pt x="183" y="1536"/>
                </a:lnTo>
                <a:lnTo>
                  <a:pt x="202" y="1503"/>
                </a:lnTo>
                <a:lnTo>
                  <a:pt x="223" y="1467"/>
                </a:lnTo>
                <a:lnTo>
                  <a:pt x="246" y="1429"/>
                </a:lnTo>
                <a:lnTo>
                  <a:pt x="379" y="1209"/>
                </a:lnTo>
                <a:lnTo>
                  <a:pt x="412" y="1155"/>
                </a:lnTo>
                <a:lnTo>
                  <a:pt x="447" y="1096"/>
                </a:lnTo>
                <a:lnTo>
                  <a:pt x="482" y="1036"/>
                </a:lnTo>
                <a:lnTo>
                  <a:pt x="520" y="974"/>
                </a:lnTo>
                <a:lnTo>
                  <a:pt x="558" y="911"/>
                </a:lnTo>
                <a:lnTo>
                  <a:pt x="596" y="849"/>
                </a:lnTo>
                <a:lnTo>
                  <a:pt x="634" y="787"/>
                </a:lnTo>
                <a:lnTo>
                  <a:pt x="672" y="725"/>
                </a:lnTo>
                <a:lnTo>
                  <a:pt x="710" y="665"/>
                </a:lnTo>
                <a:lnTo>
                  <a:pt x="747" y="607"/>
                </a:lnTo>
                <a:lnTo>
                  <a:pt x="782" y="553"/>
                </a:lnTo>
                <a:lnTo>
                  <a:pt x="816" y="502"/>
                </a:lnTo>
                <a:lnTo>
                  <a:pt x="847" y="455"/>
                </a:lnTo>
                <a:lnTo>
                  <a:pt x="877" y="413"/>
                </a:lnTo>
                <a:lnTo>
                  <a:pt x="904" y="377"/>
                </a:lnTo>
                <a:lnTo>
                  <a:pt x="927" y="346"/>
                </a:lnTo>
                <a:lnTo>
                  <a:pt x="950" y="319"/>
                </a:lnTo>
                <a:lnTo>
                  <a:pt x="972" y="296"/>
                </a:lnTo>
                <a:lnTo>
                  <a:pt x="993" y="275"/>
                </a:lnTo>
                <a:lnTo>
                  <a:pt x="1014" y="257"/>
                </a:lnTo>
                <a:lnTo>
                  <a:pt x="1035" y="242"/>
                </a:lnTo>
                <a:lnTo>
                  <a:pt x="1057" y="228"/>
                </a:lnTo>
                <a:lnTo>
                  <a:pt x="1079" y="215"/>
                </a:lnTo>
                <a:lnTo>
                  <a:pt x="1103" y="206"/>
                </a:lnTo>
                <a:lnTo>
                  <a:pt x="1129" y="196"/>
                </a:lnTo>
                <a:lnTo>
                  <a:pt x="1156" y="189"/>
                </a:lnTo>
                <a:lnTo>
                  <a:pt x="1186" y="183"/>
                </a:lnTo>
                <a:lnTo>
                  <a:pt x="1218" y="177"/>
                </a:lnTo>
                <a:lnTo>
                  <a:pt x="1292" y="165"/>
                </a:lnTo>
                <a:lnTo>
                  <a:pt x="1381" y="153"/>
                </a:lnTo>
                <a:lnTo>
                  <a:pt x="1529" y="135"/>
                </a:lnTo>
                <a:lnTo>
                  <a:pt x="1628" y="123"/>
                </a:lnTo>
                <a:lnTo>
                  <a:pt x="1720" y="113"/>
                </a:lnTo>
                <a:lnTo>
                  <a:pt x="1806" y="105"/>
                </a:lnTo>
                <a:lnTo>
                  <a:pt x="1887" y="101"/>
                </a:lnTo>
                <a:lnTo>
                  <a:pt x="1961" y="99"/>
                </a:lnTo>
                <a:lnTo>
                  <a:pt x="2028" y="99"/>
                </a:lnTo>
                <a:lnTo>
                  <a:pt x="2059" y="99"/>
                </a:lnTo>
                <a:lnTo>
                  <a:pt x="2090" y="100"/>
                </a:lnTo>
                <a:lnTo>
                  <a:pt x="2118" y="102"/>
                </a:lnTo>
                <a:lnTo>
                  <a:pt x="2145" y="104"/>
                </a:lnTo>
                <a:lnTo>
                  <a:pt x="2170" y="107"/>
                </a:lnTo>
                <a:lnTo>
                  <a:pt x="2194" y="110"/>
                </a:lnTo>
                <a:lnTo>
                  <a:pt x="2216" y="114"/>
                </a:lnTo>
                <a:lnTo>
                  <a:pt x="2237" y="118"/>
                </a:lnTo>
                <a:lnTo>
                  <a:pt x="2256" y="122"/>
                </a:lnTo>
                <a:lnTo>
                  <a:pt x="2274" y="126"/>
                </a:lnTo>
                <a:lnTo>
                  <a:pt x="2291" y="131"/>
                </a:lnTo>
                <a:lnTo>
                  <a:pt x="2306" y="137"/>
                </a:lnTo>
                <a:lnTo>
                  <a:pt x="2319" y="143"/>
                </a:lnTo>
                <a:lnTo>
                  <a:pt x="2331" y="148"/>
                </a:lnTo>
                <a:lnTo>
                  <a:pt x="2341" y="155"/>
                </a:lnTo>
                <a:lnTo>
                  <a:pt x="2351" y="162"/>
                </a:lnTo>
                <a:lnTo>
                  <a:pt x="2358" y="168"/>
                </a:lnTo>
                <a:lnTo>
                  <a:pt x="2364" y="175"/>
                </a:lnTo>
                <a:lnTo>
                  <a:pt x="2369" y="183"/>
                </a:lnTo>
                <a:lnTo>
                  <a:pt x="2373" y="190"/>
                </a:lnTo>
                <a:lnTo>
                  <a:pt x="2378" y="212"/>
                </a:lnTo>
                <a:lnTo>
                  <a:pt x="2383" y="235"/>
                </a:lnTo>
                <a:lnTo>
                  <a:pt x="2385" y="259"/>
                </a:lnTo>
                <a:lnTo>
                  <a:pt x="2387" y="285"/>
                </a:lnTo>
                <a:lnTo>
                  <a:pt x="2389" y="311"/>
                </a:lnTo>
                <a:lnTo>
                  <a:pt x="2389" y="337"/>
                </a:lnTo>
                <a:lnTo>
                  <a:pt x="2389" y="364"/>
                </a:lnTo>
                <a:lnTo>
                  <a:pt x="2389" y="391"/>
                </a:lnTo>
                <a:lnTo>
                  <a:pt x="2387" y="438"/>
                </a:lnTo>
                <a:lnTo>
                  <a:pt x="2387" y="484"/>
                </a:lnTo>
                <a:lnTo>
                  <a:pt x="2389" y="507"/>
                </a:lnTo>
                <a:lnTo>
                  <a:pt x="2391" y="529"/>
                </a:lnTo>
                <a:lnTo>
                  <a:pt x="2393" y="552"/>
                </a:lnTo>
                <a:lnTo>
                  <a:pt x="2396" y="573"/>
                </a:lnTo>
                <a:lnTo>
                  <a:pt x="2401" y="594"/>
                </a:lnTo>
                <a:lnTo>
                  <a:pt x="2406" y="615"/>
                </a:lnTo>
                <a:lnTo>
                  <a:pt x="2414" y="635"/>
                </a:lnTo>
                <a:lnTo>
                  <a:pt x="2422" y="654"/>
                </a:lnTo>
                <a:lnTo>
                  <a:pt x="2433" y="671"/>
                </a:lnTo>
                <a:lnTo>
                  <a:pt x="2444" y="689"/>
                </a:lnTo>
                <a:lnTo>
                  <a:pt x="2451" y="698"/>
                </a:lnTo>
                <a:lnTo>
                  <a:pt x="2458" y="705"/>
                </a:lnTo>
                <a:lnTo>
                  <a:pt x="2466" y="713"/>
                </a:lnTo>
                <a:lnTo>
                  <a:pt x="2475" y="721"/>
                </a:lnTo>
                <a:lnTo>
                  <a:pt x="2661" y="841"/>
                </a:lnTo>
                <a:lnTo>
                  <a:pt x="2726" y="880"/>
                </a:lnTo>
                <a:lnTo>
                  <a:pt x="2795" y="922"/>
                </a:lnTo>
                <a:lnTo>
                  <a:pt x="2829" y="944"/>
                </a:lnTo>
                <a:lnTo>
                  <a:pt x="2863" y="966"/>
                </a:lnTo>
                <a:lnTo>
                  <a:pt x="2895" y="989"/>
                </a:lnTo>
                <a:lnTo>
                  <a:pt x="2928" y="1012"/>
                </a:lnTo>
                <a:lnTo>
                  <a:pt x="2957" y="1036"/>
                </a:lnTo>
                <a:lnTo>
                  <a:pt x="2985" y="1059"/>
                </a:lnTo>
                <a:lnTo>
                  <a:pt x="3011" y="1083"/>
                </a:lnTo>
                <a:lnTo>
                  <a:pt x="3034" y="1107"/>
                </a:lnTo>
                <a:lnTo>
                  <a:pt x="3044" y="1120"/>
                </a:lnTo>
                <a:lnTo>
                  <a:pt x="3054" y="1133"/>
                </a:lnTo>
                <a:lnTo>
                  <a:pt x="3063" y="1144"/>
                </a:lnTo>
                <a:lnTo>
                  <a:pt x="3070" y="1157"/>
                </a:lnTo>
                <a:lnTo>
                  <a:pt x="3078" y="1168"/>
                </a:lnTo>
                <a:lnTo>
                  <a:pt x="3083" y="1181"/>
                </a:lnTo>
                <a:lnTo>
                  <a:pt x="3088" y="1192"/>
                </a:lnTo>
                <a:lnTo>
                  <a:pt x="3091" y="1205"/>
                </a:lnTo>
                <a:lnTo>
                  <a:pt x="3108" y="1275"/>
                </a:lnTo>
                <a:lnTo>
                  <a:pt x="3138" y="1405"/>
                </a:lnTo>
                <a:lnTo>
                  <a:pt x="3178" y="1586"/>
                </a:lnTo>
                <a:lnTo>
                  <a:pt x="3228" y="1806"/>
                </a:lnTo>
                <a:lnTo>
                  <a:pt x="3283" y="2059"/>
                </a:lnTo>
                <a:lnTo>
                  <a:pt x="3345" y="2337"/>
                </a:lnTo>
                <a:lnTo>
                  <a:pt x="3410" y="2630"/>
                </a:lnTo>
                <a:lnTo>
                  <a:pt x="3476" y="2929"/>
                </a:lnTo>
                <a:lnTo>
                  <a:pt x="3542" y="3226"/>
                </a:lnTo>
                <a:lnTo>
                  <a:pt x="3606" y="3512"/>
                </a:lnTo>
                <a:lnTo>
                  <a:pt x="3665" y="3780"/>
                </a:lnTo>
                <a:lnTo>
                  <a:pt x="3718" y="4019"/>
                </a:lnTo>
                <a:lnTo>
                  <a:pt x="3763" y="4221"/>
                </a:lnTo>
                <a:lnTo>
                  <a:pt x="3797" y="4377"/>
                </a:lnTo>
                <a:lnTo>
                  <a:pt x="3819" y="4480"/>
                </a:lnTo>
                <a:lnTo>
                  <a:pt x="3829" y="4521"/>
                </a:lnTo>
                <a:lnTo>
                  <a:pt x="3923" y="4500"/>
                </a:lnTo>
                <a:lnTo>
                  <a:pt x="3911" y="4445"/>
                </a:lnTo>
                <a:lnTo>
                  <a:pt x="3886" y="4329"/>
                </a:lnTo>
                <a:lnTo>
                  <a:pt x="3849" y="4165"/>
                </a:lnTo>
                <a:lnTo>
                  <a:pt x="3804" y="3957"/>
                </a:lnTo>
                <a:lnTo>
                  <a:pt x="3750" y="3716"/>
                </a:lnTo>
                <a:lnTo>
                  <a:pt x="3691" y="3450"/>
                </a:lnTo>
                <a:lnTo>
                  <a:pt x="3629" y="3165"/>
                </a:lnTo>
                <a:lnTo>
                  <a:pt x="3563" y="2871"/>
                </a:lnTo>
                <a:lnTo>
                  <a:pt x="3498" y="2577"/>
                </a:lnTo>
                <a:lnTo>
                  <a:pt x="3434" y="2290"/>
                </a:lnTo>
                <a:lnTo>
                  <a:pt x="3374" y="2017"/>
                </a:lnTo>
                <a:lnTo>
                  <a:pt x="3319" y="1770"/>
                </a:lnTo>
                <a:lnTo>
                  <a:pt x="3270" y="1554"/>
                </a:lnTo>
                <a:lnTo>
                  <a:pt x="3231" y="1379"/>
                </a:lnTo>
                <a:lnTo>
                  <a:pt x="3202" y="1251"/>
                </a:lnTo>
                <a:lnTo>
                  <a:pt x="3185" y="1181"/>
                </a:lnTo>
                <a:lnTo>
                  <a:pt x="3181" y="1165"/>
                </a:lnTo>
                <a:lnTo>
                  <a:pt x="3175" y="1150"/>
                </a:lnTo>
                <a:lnTo>
                  <a:pt x="3168" y="1135"/>
                </a:lnTo>
                <a:lnTo>
                  <a:pt x="3161" y="1120"/>
                </a:lnTo>
                <a:lnTo>
                  <a:pt x="3152" y="1104"/>
                </a:lnTo>
                <a:lnTo>
                  <a:pt x="3143" y="1090"/>
                </a:lnTo>
                <a:lnTo>
                  <a:pt x="3132" y="1075"/>
                </a:lnTo>
                <a:lnTo>
                  <a:pt x="3121" y="1060"/>
                </a:lnTo>
                <a:lnTo>
                  <a:pt x="3108" y="1047"/>
                </a:lnTo>
                <a:lnTo>
                  <a:pt x="3096" y="1032"/>
                </a:lnTo>
                <a:lnTo>
                  <a:pt x="3082" y="1018"/>
                </a:lnTo>
                <a:lnTo>
                  <a:pt x="3067" y="1004"/>
                </a:lnTo>
                <a:lnTo>
                  <a:pt x="3037" y="976"/>
                </a:lnTo>
                <a:lnTo>
                  <a:pt x="3004" y="950"/>
                </a:lnTo>
                <a:lnTo>
                  <a:pt x="2970" y="924"/>
                </a:lnTo>
                <a:lnTo>
                  <a:pt x="2934" y="898"/>
                </a:lnTo>
                <a:lnTo>
                  <a:pt x="2897" y="874"/>
                </a:lnTo>
                <a:lnTo>
                  <a:pt x="2861" y="849"/>
                </a:lnTo>
                <a:lnTo>
                  <a:pt x="2785" y="802"/>
                </a:lnTo>
                <a:lnTo>
                  <a:pt x="2711" y="758"/>
                </a:lnTo>
                <a:lnTo>
                  <a:pt x="2537" y="647"/>
                </a:lnTo>
                <a:lnTo>
                  <a:pt x="2527" y="638"/>
                </a:lnTo>
                <a:lnTo>
                  <a:pt x="2519" y="626"/>
                </a:lnTo>
                <a:lnTo>
                  <a:pt x="2511" y="615"/>
                </a:lnTo>
                <a:lnTo>
                  <a:pt x="2505" y="602"/>
                </a:lnTo>
                <a:lnTo>
                  <a:pt x="2500" y="589"/>
                </a:lnTo>
                <a:lnTo>
                  <a:pt x="2496" y="574"/>
                </a:lnTo>
                <a:lnTo>
                  <a:pt x="2492" y="558"/>
                </a:lnTo>
                <a:lnTo>
                  <a:pt x="2489" y="541"/>
                </a:lnTo>
                <a:lnTo>
                  <a:pt x="2487" y="525"/>
                </a:lnTo>
                <a:lnTo>
                  <a:pt x="2486" y="507"/>
                </a:lnTo>
                <a:lnTo>
                  <a:pt x="2485" y="489"/>
                </a:lnTo>
                <a:lnTo>
                  <a:pt x="2484" y="470"/>
                </a:lnTo>
                <a:lnTo>
                  <a:pt x="2484" y="432"/>
                </a:lnTo>
                <a:lnTo>
                  <a:pt x="2485" y="392"/>
                </a:lnTo>
                <a:lnTo>
                  <a:pt x="2485" y="363"/>
                </a:lnTo>
                <a:lnTo>
                  <a:pt x="2485" y="333"/>
                </a:lnTo>
                <a:lnTo>
                  <a:pt x="2485" y="302"/>
                </a:lnTo>
                <a:lnTo>
                  <a:pt x="2484" y="273"/>
                </a:lnTo>
                <a:lnTo>
                  <a:pt x="2481" y="244"/>
                </a:lnTo>
                <a:lnTo>
                  <a:pt x="2478" y="215"/>
                </a:lnTo>
                <a:lnTo>
                  <a:pt x="2475" y="201"/>
                </a:lnTo>
                <a:lnTo>
                  <a:pt x="2471" y="187"/>
                </a:lnTo>
                <a:lnTo>
                  <a:pt x="2468" y="173"/>
                </a:lnTo>
                <a:lnTo>
                  <a:pt x="2464" y="160"/>
                </a:lnTo>
                <a:lnTo>
                  <a:pt x="2458" y="145"/>
                </a:lnTo>
                <a:lnTo>
                  <a:pt x="2450" y="131"/>
                </a:lnTo>
                <a:lnTo>
                  <a:pt x="2442" y="118"/>
                </a:lnTo>
                <a:lnTo>
                  <a:pt x="2432" y="105"/>
                </a:lnTo>
                <a:lnTo>
                  <a:pt x="2420" y="94"/>
                </a:lnTo>
                <a:lnTo>
                  <a:pt x="2406" y="83"/>
                </a:lnTo>
                <a:lnTo>
                  <a:pt x="2392" y="73"/>
                </a:lnTo>
                <a:lnTo>
                  <a:pt x="2375" y="63"/>
                </a:lnTo>
                <a:lnTo>
                  <a:pt x="2356" y="54"/>
                </a:lnTo>
                <a:lnTo>
                  <a:pt x="2337" y="45"/>
                </a:lnTo>
                <a:lnTo>
                  <a:pt x="2315" y="38"/>
                </a:lnTo>
                <a:lnTo>
                  <a:pt x="2293" y="31"/>
                </a:lnTo>
                <a:lnTo>
                  <a:pt x="2269" y="25"/>
                </a:lnTo>
                <a:lnTo>
                  <a:pt x="2243" y="19"/>
                </a:lnTo>
                <a:lnTo>
                  <a:pt x="2215" y="14"/>
                </a:lnTo>
                <a:lnTo>
                  <a:pt x="2186" y="11"/>
                </a:lnTo>
                <a:lnTo>
                  <a:pt x="2156" y="7"/>
                </a:lnTo>
                <a:lnTo>
                  <a:pt x="2124" y="5"/>
                </a:lnTo>
                <a:lnTo>
                  <a:pt x="2091" y="2"/>
                </a:lnTo>
                <a:lnTo>
                  <a:pt x="2055" y="0"/>
                </a:lnTo>
                <a:lnTo>
                  <a:pt x="2018" y="0"/>
                </a:lnTo>
                <a:lnTo>
                  <a:pt x="1980" y="0"/>
                </a:lnTo>
                <a:lnTo>
                  <a:pt x="1941" y="1"/>
                </a:lnTo>
                <a:lnTo>
                  <a:pt x="1900" y="2"/>
                </a:lnTo>
                <a:lnTo>
                  <a:pt x="1857" y="5"/>
                </a:lnTo>
                <a:lnTo>
                  <a:pt x="1813" y="8"/>
                </a:lnTo>
                <a:lnTo>
                  <a:pt x="1767" y="11"/>
                </a:lnTo>
                <a:lnTo>
                  <a:pt x="1720" y="15"/>
                </a:lnTo>
                <a:lnTo>
                  <a:pt x="1621" y="26"/>
                </a:lnTo>
                <a:lnTo>
                  <a:pt x="1516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5" name="Text Box 136"/>
          <p:cNvSpPr txBox="1">
            <a:spLocks noChangeArrowheads="1"/>
          </p:cNvSpPr>
          <p:nvPr/>
        </p:nvSpPr>
        <p:spPr bwMode="auto">
          <a:xfrm>
            <a:off x="3780135" y="4724772"/>
            <a:ext cx="184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  <a:latin typeface="Comic Sans MS" pitchFamily="66" charset="0"/>
              </a:rPr>
              <a:t>…Hello World!...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err="1" smtClean="0"/>
              <a:t>gets_s</a:t>
            </a:r>
            <a:r>
              <a:rPr lang="en-US" altLang="ko-KR" sz="3600" dirty="0" smtClean="0"/>
              <a:t>()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puts() </a:t>
            </a:r>
            <a:r>
              <a:rPr lang="ko-KR" altLang="en-US" sz="3600" dirty="0" smtClean="0"/>
              <a:t>문자열 입출력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3973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9257" y="1844824"/>
            <a:ext cx="8153400" cy="21519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442074"/>
            <a:ext cx="8391525" cy="113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83568" y="4819738"/>
            <a:ext cx="7493355" cy="1560512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6957" y="1150337"/>
            <a:ext cx="7777162" cy="34532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name[100];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address[100];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이름을 입력하시오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 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gets_s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 smtClean="0">
                <a:latin typeface="Trebuchet MS" pitchFamily="34" charset="0"/>
              </a:rPr>
              <a:t>name, 100);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현재 거주하는 주소를 입력하시오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 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gets_s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(address, 100);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puts(name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puts(address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79654" y="4963931"/>
            <a:ext cx="58326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이름을 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 </a:t>
            </a:r>
            <a:r>
              <a:rPr lang="ko-KR" altLang="en-US" sz="1400" b="1" dirty="0">
                <a:solidFill>
                  <a:srgbClr val="FFFF00"/>
                </a:solidFill>
              </a:rPr>
              <a:t>홍길동</a:t>
            </a:r>
          </a:p>
          <a:p>
            <a:r>
              <a:rPr lang="ko-KR" altLang="en-US" sz="1400" b="1" dirty="0">
                <a:solidFill>
                  <a:srgbClr val="FFFF00"/>
                </a:solidFill>
              </a:rPr>
              <a:t>현재 거주하는 주소를 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 </a:t>
            </a:r>
            <a:r>
              <a:rPr lang="ko-KR" altLang="en-US" sz="1400" b="1" dirty="0">
                <a:solidFill>
                  <a:srgbClr val="FFFF00"/>
                </a:solidFill>
              </a:rPr>
              <a:t>서울시 종로구 </a:t>
            </a:r>
            <a:r>
              <a:rPr lang="en-US" altLang="ko-KR" sz="1400" b="1" dirty="0">
                <a:solidFill>
                  <a:srgbClr val="FFFF00"/>
                </a:solidFill>
              </a:rPr>
              <a:t>100</a:t>
            </a:r>
            <a:r>
              <a:rPr lang="ko-KR" altLang="en-US" sz="1400" b="1" dirty="0">
                <a:solidFill>
                  <a:srgbClr val="FFFF00"/>
                </a:solidFill>
              </a:rPr>
              <a:t>번지</a:t>
            </a:r>
          </a:p>
          <a:p>
            <a:endParaRPr lang="en-US" altLang="ko-KR" sz="1400" b="1" dirty="0" smtClean="0">
              <a:solidFill>
                <a:srgbClr val="FFFF00"/>
              </a:solidFill>
            </a:endParaRPr>
          </a:p>
          <a:p>
            <a:r>
              <a:rPr lang="ko-KR" altLang="en-US" sz="1400" b="1" dirty="0" smtClean="0">
                <a:solidFill>
                  <a:srgbClr val="FFFF00"/>
                </a:solidFill>
              </a:rPr>
              <a:t>홍길동</a:t>
            </a:r>
            <a:endParaRPr lang="ko-KR" altLang="en-US" sz="1400" b="1" dirty="0">
              <a:solidFill>
                <a:srgbClr val="FFFF00"/>
              </a:solidFill>
            </a:endParaRPr>
          </a:p>
          <a:p>
            <a:r>
              <a:rPr lang="ko-KR" altLang="en-US" sz="1400" b="1" dirty="0">
                <a:solidFill>
                  <a:srgbClr val="FFFF00"/>
                </a:solidFill>
              </a:rPr>
              <a:t>서울시 종로구 </a:t>
            </a:r>
            <a:r>
              <a:rPr lang="en-US" altLang="ko-KR" sz="1400" b="1" dirty="0">
                <a:solidFill>
                  <a:srgbClr val="FFFF00"/>
                </a:solidFill>
              </a:rPr>
              <a:t>100</a:t>
            </a:r>
            <a:r>
              <a:rPr lang="ko-KR" altLang="en-US" sz="1400" b="1" dirty="0">
                <a:solidFill>
                  <a:srgbClr val="FFFF00"/>
                </a:solidFill>
              </a:rPr>
              <a:t>번지</a:t>
            </a:r>
          </a:p>
        </p:txBody>
      </p:sp>
      <p:sp>
        <p:nvSpPr>
          <p:cNvPr id="3" name="설명선 1 2"/>
          <p:cNvSpPr/>
          <p:nvPr/>
        </p:nvSpPr>
        <p:spPr>
          <a:xfrm>
            <a:off x="1750229" y="2724548"/>
            <a:ext cx="1606065" cy="288032"/>
          </a:xfrm>
          <a:prstGeom prst="borderCallout1">
            <a:avLst>
              <a:gd name="adj1" fmla="val 52735"/>
              <a:gd name="adj2" fmla="val 118181"/>
              <a:gd name="adj3" fmla="val -25068"/>
              <a:gd name="adj4" fmla="val 38495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27172" y="2060848"/>
            <a:ext cx="194421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한 단어 이상을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입력받을</a:t>
            </a:r>
            <a:r>
              <a:rPr lang="ko-KR" altLang="en-US" sz="1400" dirty="0" smtClean="0">
                <a:solidFill>
                  <a:srgbClr val="FF0000"/>
                </a:solidFill>
              </a:rPr>
              <a:t> 때에 사용한다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800" dirty="0" smtClean="0"/>
              <a:t>한 줄의 </a:t>
            </a:r>
            <a:r>
              <a:rPr lang="ko-KR" altLang="en-US" sz="1800" dirty="0"/>
              <a:t>텍스트를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문장을 작성하라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 smtClean="0"/>
              <a:t>사용자로부터 </a:t>
            </a:r>
            <a:r>
              <a:rPr lang="ko-KR" altLang="en-US" sz="1800" dirty="0"/>
              <a:t>하나의 단어를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문장을 작성하라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인간에게 텍스트는 대단히 중요하다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52687"/>
            <a:ext cx="61245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문자를 검사하거나 문자를 변환한다</a:t>
            </a:r>
            <a:r>
              <a:rPr lang="en-US" altLang="ko-KR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02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36227"/>
              </p:ext>
            </p:extLst>
          </p:nvPr>
        </p:nvGraphicFramePr>
        <p:xfrm>
          <a:off x="899592" y="2275361"/>
          <a:ext cx="7057528" cy="3677764"/>
        </p:xfrm>
        <a:graphic>
          <a:graphicData uri="http://schemas.openxmlformats.org/drawingml/2006/table">
            <a:tbl>
              <a:tblPr/>
              <a:tblGrid>
                <a:gridCol w="161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9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isalpha(c)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영문자인가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?(a-z, 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isupper(c)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대문자인가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islower(c)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소문자인가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isdigit(c)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?(0-9)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isalnum(c)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영문자이나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?(a-z, A-Z, 0-9)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isxdigit(c)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진수의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?(0-9, A-F, a-f)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isspace(c)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공백문자인가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?(‘ ’, ‘\n', '\t', '\v', '\r')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ispunct(c)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구두점 문자인가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isprint(c)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출력가능한 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iscntrl(c)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제어 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isascii(c)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아스키 코드인가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57360" y="2685960"/>
              <a:ext cx="1064520" cy="3229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00" y="2676600"/>
                <a:ext cx="1083240" cy="324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문자를 검사하거나 문자를 변환한다</a:t>
            </a:r>
            <a:r>
              <a:rPr lang="en-US" altLang="ko-KR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3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71658"/>
              </p:ext>
            </p:extLst>
          </p:nvPr>
        </p:nvGraphicFramePr>
        <p:xfrm>
          <a:off x="899592" y="2250009"/>
          <a:ext cx="7344816" cy="1296144"/>
        </p:xfrm>
        <a:graphic>
          <a:graphicData uri="http://schemas.openxmlformats.org/drawingml/2006/table">
            <a:tbl>
              <a:tblPr/>
              <a:tblGrid>
                <a:gridCol w="1680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4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toupper(c)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대문자로 바꾼다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tolower(c)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소문자로 바꾼다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toascii(c)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아스키 코드로 바꾼다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3616" name="Picture 289" descr="MCj041641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49080"/>
            <a:ext cx="18065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942840" y="1557360"/>
              <a:ext cx="4215240" cy="1957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480" y="1548000"/>
                <a:ext cx="4233960" cy="19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7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55576" y="1700808"/>
            <a:ext cx="7777162" cy="32808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ctype.h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((c = </a:t>
            </a:r>
            <a:r>
              <a:rPr lang="en-US" altLang="en-US" sz="1400" dirty="0" err="1">
                <a:latin typeface="Trebuchet MS" pitchFamily="34" charset="0"/>
              </a:rPr>
              <a:t>getchar</a:t>
            </a:r>
            <a:r>
              <a:rPr lang="en-US" altLang="en-US" sz="1400" dirty="0">
                <a:latin typeface="Trebuchet MS" pitchFamily="34" charset="0"/>
              </a:rPr>
              <a:t>()) != EOF)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islower</a:t>
            </a:r>
            <a:r>
              <a:rPr lang="en-US" altLang="en-US" sz="1400" dirty="0">
                <a:latin typeface="Trebuchet MS" pitchFamily="34" charset="0"/>
              </a:rPr>
              <a:t>(c)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	c = </a:t>
            </a:r>
            <a:r>
              <a:rPr lang="en-US" altLang="en-US" sz="1400" dirty="0" err="1">
                <a:latin typeface="Trebuchet MS" pitchFamily="34" charset="0"/>
              </a:rPr>
              <a:t>toupper</a:t>
            </a:r>
            <a:r>
              <a:rPr lang="en-US" altLang="en-US" sz="1400" dirty="0">
                <a:latin typeface="Trebuchet MS" pitchFamily="34" charset="0"/>
              </a:rPr>
              <a:t>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putchar</a:t>
            </a:r>
            <a:r>
              <a:rPr lang="en-US" altLang="en-US" sz="1400" dirty="0">
                <a:latin typeface="Trebuchet MS" pitchFamily="34" charset="0"/>
              </a:rPr>
              <a:t>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-360437" y="3861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29" name="AutoShape 33"/>
          <p:cNvSpPr>
            <a:spLocks/>
          </p:cNvSpPr>
          <p:nvPr/>
        </p:nvSpPr>
        <p:spPr bwMode="auto">
          <a:xfrm>
            <a:off x="1979538" y="3643908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07639"/>
              <a:gd name="adj5" fmla="val -379560"/>
              <a:gd name="adj6" fmla="val 310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4833863" y="2480270"/>
            <a:ext cx="1487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+mj-ea"/>
                <a:ea typeface="+mj-ea"/>
              </a:rPr>
              <a:t>소문자인지 검사</a:t>
            </a:r>
          </a:p>
        </p:txBody>
      </p:sp>
      <p:sp>
        <p:nvSpPr>
          <p:cNvPr id="157731" name="AutoShape 35"/>
          <p:cNvSpPr>
            <a:spLocks/>
          </p:cNvSpPr>
          <p:nvPr/>
        </p:nvSpPr>
        <p:spPr bwMode="auto">
          <a:xfrm>
            <a:off x="2947913" y="3853458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07639"/>
              <a:gd name="adj5" fmla="val -379560"/>
              <a:gd name="adj6" fmla="val 310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5795888" y="2785070"/>
            <a:ext cx="1309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대문자로 변환</a:t>
            </a:r>
          </a:p>
        </p:txBody>
      </p:sp>
      <p:sp>
        <p:nvSpPr>
          <p:cNvPr id="13" name="_x76150872"/>
          <p:cNvSpPr>
            <a:spLocks noChangeArrowheads="1"/>
          </p:cNvSpPr>
          <p:nvPr/>
        </p:nvSpPr>
        <p:spPr bwMode="auto">
          <a:xfrm>
            <a:off x="755576" y="5085358"/>
            <a:ext cx="7777162" cy="73501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abcdef</a:t>
            </a:r>
          </a:p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ABCDEF</a:t>
            </a:r>
          </a:p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^Z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1648582" y="6237535"/>
            <a:ext cx="2904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EOF</a:t>
            </a:r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를 키보드에서 입력하려면 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^Z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06054" y="5624740"/>
            <a:ext cx="698739" cy="639351"/>
          </a:xfrm>
          <a:custGeom>
            <a:avLst/>
            <a:gdLst>
              <a:gd name="connsiteX0" fmla="*/ 698739 w 698739"/>
              <a:gd name="connsiteY0" fmla="*/ 639351 h 639351"/>
              <a:gd name="connsiteX1" fmla="*/ 629728 w 698739"/>
              <a:gd name="connsiteY1" fmla="*/ 578966 h 639351"/>
              <a:gd name="connsiteX2" fmla="*/ 595222 w 698739"/>
              <a:gd name="connsiteY2" fmla="*/ 527208 h 639351"/>
              <a:gd name="connsiteX3" fmla="*/ 569343 w 698739"/>
              <a:gd name="connsiteY3" fmla="*/ 466823 h 639351"/>
              <a:gd name="connsiteX4" fmla="*/ 552090 w 698739"/>
              <a:gd name="connsiteY4" fmla="*/ 415064 h 639351"/>
              <a:gd name="connsiteX5" fmla="*/ 543464 w 698739"/>
              <a:gd name="connsiteY5" fmla="*/ 389185 h 639351"/>
              <a:gd name="connsiteX6" fmla="*/ 526211 w 698739"/>
              <a:gd name="connsiteY6" fmla="*/ 354680 h 639351"/>
              <a:gd name="connsiteX7" fmla="*/ 508958 w 698739"/>
              <a:gd name="connsiteY7" fmla="*/ 277042 h 639351"/>
              <a:gd name="connsiteX8" fmla="*/ 500332 w 698739"/>
              <a:gd name="connsiteY8" fmla="*/ 190778 h 639351"/>
              <a:gd name="connsiteX9" fmla="*/ 483079 w 698739"/>
              <a:gd name="connsiteY9" fmla="*/ 104513 h 639351"/>
              <a:gd name="connsiteX10" fmla="*/ 465826 w 698739"/>
              <a:gd name="connsiteY10" fmla="*/ 78634 h 639351"/>
              <a:gd name="connsiteX11" fmla="*/ 388188 w 698739"/>
              <a:gd name="connsiteY11" fmla="*/ 44129 h 639351"/>
              <a:gd name="connsiteX12" fmla="*/ 336430 w 698739"/>
              <a:gd name="connsiteY12" fmla="*/ 26876 h 639351"/>
              <a:gd name="connsiteX13" fmla="*/ 276045 w 698739"/>
              <a:gd name="connsiteY13" fmla="*/ 9623 h 639351"/>
              <a:gd name="connsiteX14" fmla="*/ 215660 w 698739"/>
              <a:gd name="connsiteY14" fmla="*/ 997 h 639351"/>
              <a:gd name="connsiteX15" fmla="*/ 0 w 698739"/>
              <a:gd name="connsiteY15" fmla="*/ 997 h 6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8739" h="639351">
                <a:moveTo>
                  <a:pt x="698739" y="639351"/>
                </a:moveTo>
                <a:cubicBezTo>
                  <a:pt x="680607" y="624846"/>
                  <a:pt x="645748" y="599564"/>
                  <a:pt x="629728" y="578966"/>
                </a:cubicBezTo>
                <a:cubicBezTo>
                  <a:pt x="616998" y="562599"/>
                  <a:pt x="595222" y="527208"/>
                  <a:pt x="595222" y="527208"/>
                </a:cubicBezTo>
                <a:cubicBezTo>
                  <a:pt x="572404" y="435932"/>
                  <a:pt x="603384" y="543415"/>
                  <a:pt x="569343" y="466823"/>
                </a:cubicBezTo>
                <a:cubicBezTo>
                  <a:pt x="561957" y="450204"/>
                  <a:pt x="557841" y="432317"/>
                  <a:pt x="552090" y="415064"/>
                </a:cubicBezTo>
                <a:cubicBezTo>
                  <a:pt x="549215" y="406438"/>
                  <a:pt x="547531" y="397318"/>
                  <a:pt x="543464" y="389185"/>
                </a:cubicBezTo>
                <a:cubicBezTo>
                  <a:pt x="537713" y="377683"/>
                  <a:pt x="530726" y="366721"/>
                  <a:pt x="526211" y="354680"/>
                </a:cubicBezTo>
                <a:cubicBezTo>
                  <a:pt x="521968" y="343366"/>
                  <a:pt x="510089" y="285528"/>
                  <a:pt x="508958" y="277042"/>
                </a:cubicBezTo>
                <a:cubicBezTo>
                  <a:pt x="505139" y="248397"/>
                  <a:pt x="503709" y="219478"/>
                  <a:pt x="500332" y="190778"/>
                </a:cubicBezTo>
                <a:cubicBezTo>
                  <a:pt x="497887" y="169999"/>
                  <a:pt x="494794" y="127944"/>
                  <a:pt x="483079" y="104513"/>
                </a:cubicBezTo>
                <a:cubicBezTo>
                  <a:pt x="478443" y="95240"/>
                  <a:pt x="473157" y="85965"/>
                  <a:pt x="465826" y="78634"/>
                </a:cubicBezTo>
                <a:cubicBezTo>
                  <a:pt x="445319" y="58127"/>
                  <a:pt x="413817" y="52672"/>
                  <a:pt x="388188" y="44129"/>
                </a:cubicBezTo>
                <a:lnTo>
                  <a:pt x="336430" y="26876"/>
                </a:lnTo>
                <a:cubicBezTo>
                  <a:pt x="314250" y="19482"/>
                  <a:pt x="299885" y="13957"/>
                  <a:pt x="276045" y="9623"/>
                </a:cubicBezTo>
                <a:cubicBezTo>
                  <a:pt x="256040" y="5986"/>
                  <a:pt x="235983" y="1632"/>
                  <a:pt x="215660" y="997"/>
                </a:cubicBezTo>
                <a:cubicBezTo>
                  <a:pt x="143808" y="-1248"/>
                  <a:pt x="71887" y="997"/>
                  <a:pt x="0" y="9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764280" y="2950200"/>
              <a:ext cx="2643480" cy="29937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920" y="2940840"/>
                <a:ext cx="2662200" cy="301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 안에 들어 있는 단어의 개수를 세는 프로그램을 작성하여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문자열이 </a:t>
            </a:r>
            <a:r>
              <a:rPr lang="en-US" altLang="ko-KR" dirty="0" smtClean="0"/>
              <a:t>“the </a:t>
            </a:r>
            <a:r>
              <a:rPr lang="en-US" altLang="ko-KR" dirty="0"/>
              <a:t>c book</a:t>
            </a:r>
            <a:r>
              <a:rPr lang="en-US" altLang="ko-KR" dirty="0" smtClean="0"/>
              <a:t>...＂</a:t>
            </a:r>
            <a:r>
              <a:rPr lang="ko-KR" altLang="en-US" dirty="0" smtClean="0"/>
              <a:t>이라면 다음과 같은 출력이 나온다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3"/>
            <a:ext cx="7493355" cy="156051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단어의 </a:t>
            </a:r>
            <a:r>
              <a:rPr lang="ko-KR" altLang="en-US" sz="1400" b="1" dirty="0">
                <a:solidFill>
                  <a:srgbClr val="FFFF00"/>
                </a:solidFill>
              </a:rPr>
              <a:t>개수</a:t>
            </a:r>
            <a:r>
              <a:rPr lang="en-US" altLang="ko-KR" sz="1400" b="1" dirty="0">
                <a:solidFill>
                  <a:srgbClr val="FFFF00"/>
                </a:solidFill>
              </a:rPr>
              <a:t>: 3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6" name="잉크 165"/>
              <p14:cNvContentPartPr/>
              <p14:nvPr/>
            </p14:nvContentPartPr>
            <p14:xfrm>
              <a:off x="2507400" y="2021760"/>
              <a:ext cx="1672200" cy="235800"/>
            </p14:xfrm>
          </p:contentPart>
        </mc:Choice>
        <mc:Fallback>
          <p:pic>
            <p:nvPicPr>
              <p:cNvPr id="166" name="잉크 16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040" y="2012400"/>
                <a:ext cx="16909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4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6957" y="1772816"/>
            <a:ext cx="7777162" cy="2808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ctype.h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(char *s);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 void )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("the c book...");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단어의 개수</a:t>
            </a:r>
            <a:r>
              <a:rPr lang="en-US" altLang="ko-KR" sz="1600" kern="0" dirty="0">
                <a:latin typeface="Trebuchet MS" pitchFamily="34" charset="0"/>
              </a:rPr>
              <a:t>: %d \n",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5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00767" y="1844824"/>
            <a:ext cx="7777162" cy="40068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 (  char * s )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 = 0, waiting = 1;		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for(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s[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 != NULL; ++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)		// s</a:t>
            </a:r>
            <a:r>
              <a:rPr lang="ko-KR" altLang="en-US" sz="1600" kern="0" dirty="0">
                <a:latin typeface="Trebuchet MS" pitchFamily="34" charset="0"/>
              </a:rPr>
              <a:t>의 각 글자 조사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if( </a:t>
            </a:r>
            <a:r>
              <a:rPr lang="en-US" altLang="ko-KR" sz="1600" kern="0" dirty="0" err="1">
                <a:latin typeface="Trebuchet MS" pitchFamily="34" charset="0"/>
              </a:rPr>
              <a:t>isalpha</a:t>
            </a:r>
            <a:r>
              <a:rPr lang="en-US" altLang="ko-KR" sz="1600" kern="0" dirty="0">
                <a:latin typeface="Trebuchet MS" pitchFamily="34" charset="0"/>
              </a:rPr>
              <a:t>(s[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]) )	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en-US" altLang="ko-KR" sz="1600" kern="0" dirty="0">
                <a:latin typeface="Trebuchet MS" pitchFamily="34" charset="0"/>
              </a:rPr>
              <a:t>s</a:t>
            </a:r>
            <a:r>
              <a:rPr lang="ko-KR" altLang="en-US" sz="1600" kern="0" dirty="0">
                <a:latin typeface="Trebuchet MS" pitchFamily="34" charset="0"/>
              </a:rPr>
              <a:t>의 글자가 알파벳이면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if( waiting )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단어를 기다리고 있으면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	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++;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카운터를 증가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	</a:t>
            </a:r>
            <a:r>
              <a:rPr lang="en-US" altLang="ko-KR" sz="1600" kern="0" dirty="0">
                <a:latin typeface="Trebuchet MS" pitchFamily="34" charset="0"/>
              </a:rPr>
              <a:t>waiting = 0</a:t>
            </a:r>
            <a:r>
              <a:rPr lang="en-US" altLang="ko-KR" sz="1600" kern="0" dirty="0" smtClean="0">
                <a:latin typeface="Trebuchet MS" pitchFamily="34" charset="0"/>
              </a:rPr>
              <a:t>;// </a:t>
            </a:r>
            <a:r>
              <a:rPr lang="ko-KR" altLang="en-US" sz="1600" kern="0" dirty="0">
                <a:latin typeface="Trebuchet MS" pitchFamily="34" charset="0"/>
              </a:rPr>
              <a:t>단어를 처리하는 중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else		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알파벳이 아니면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waiting = 1;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단어를 기다린다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  <a:endParaRPr lang="ko-KR" altLang="en-US" sz="1600" kern="0" dirty="0"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678680" y="1464480"/>
              <a:ext cx="4672440" cy="4143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320" y="1455120"/>
                <a:ext cx="4691160" cy="41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04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문자 처리 라이브러리 함수를 사용하려면 포함시켜야 하는 헤더 파일은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 smtClean="0"/>
              <a:t>getchar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getch</a:t>
            </a:r>
            <a:r>
              <a:rPr lang="en-US" altLang="ko-KR" sz="1800" dirty="0"/>
              <a:t>()</a:t>
            </a:r>
            <a:r>
              <a:rPr lang="ko-KR" altLang="en-US" sz="1800" dirty="0"/>
              <a:t>가 다른 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 smtClean="0"/>
              <a:t>ispunct</a:t>
            </a:r>
            <a:r>
              <a:rPr lang="en-US" altLang="ko-KR" sz="1800" dirty="0"/>
              <a:t>('.')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 smtClean="0"/>
              <a:t>toupper</a:t>
            </a:r>
            <a:r>
              <a:rPr lang="en-US" altLang="ko-KR" sz="1800" dirty="0"/>
              <a:t>('a')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1064520" y="1921680"/>
              <a:ext cx="6901200" cy="716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160" y="1912320"/>
                <a:ext cx="691992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16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처리 라이브러리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9914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94835"/>
              </p:ext>
            </p:extLst>
          </p:nvPr>
        </p:nvGraphicFramePr>
        <p:xfrm>
          <a:off x="683419" y="1844824"/>
          <a:ext cx="7777162" cy="3048000"/>
        </p:xfrm>
        <a:graphic>
          <a:graphicData uri="http://schemas.openxmlformats.org/drawingml/2006/table">
            <a:tbl>
              <a:tblPr/>
              <a:tblGrid>
                <a:gridCol w="2119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strlen(s)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길이를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strcpy(s1,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복사한다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strcat(s1,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끝에 붙여넣는다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strcmp(s1,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비교한다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strncpy(s1,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복사한다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strncat(s1,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끝에 붙여넣는다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strncmp(s1,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문자까지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비교한다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strchr(s, 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안에서 문자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찾는다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strstr(s1, s2)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에서 문자열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찾는다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길이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689872"/>
            <a:ext cx="8153400" cy="1867331"/>
          </a:xfrm>
          <a:prstGeom prst="rect">
            <a:avLst/>
          </a:prstGeom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복사</a:t>
            </a:r>
          </a:p>
        </p:txBody>
      </p:sp>
      <p:sp>
        <p:nvSpPr>
          <p:cNvPr id="27650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복사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char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[6];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/>
              <a:t>	char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[6] = “Hello";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);</a:t>
            </a:r>
          </a:p>
        </p:txBody>
      </p:sp>
      <p:grpSp>
        <p:nvGrpSpPr>
          <p:cNvPr id="27651" name="그룹 4"/>
          <p:cNvGrpSpPr>
            <a:grpSpLocks/>
          </p:cNvGrpSpPr>
          <p:nvPr/>
        </p:nvGrpSpPr>
        <p:grpSpPr bwMode="auto">
          <a:xfrm>
            <a:off x="1954213" y="4967763"/>
            <a:ext cx="4849812" cy="915987"/>
            <a:chOff x="2843808" y="5150643"/>
            <a:chExt cx="3847871" cy="726629"/>
          </a:xfrm>
        </p:grpSpPr>
        <p:grpSp>
          <p:nvGrpSpPr>
            <p:cNvPr id="27703" name="그룹 2"/>
            <p:cNvGrpSpPr>
              <a:grpSpLocks/>
            </p:cNvGrpSpPr>
            <p:nvPr/>
          </p:nvGrpSpPr>
          <p:grpSpPr bwMode="auto">
            <a:xfrm>
              <a:off x="3337300" y="5150643"/>
              <a:ext cx="3354379" cy="726629"/>
              <a:chOff x="4486986" y="5359999"/>
              <a:chExt cx="2689908" cy="583601"/>
            </a:xfrm>
          </p:grpSpPr>
          <p:pic>
            <p:nvPicPr>
              <p:cNvPr id="27705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6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7" name="그림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8" name="그림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9" name="그림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10" name="그림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04" name="TextBox 120"/>
            <p:cNvSpPr txBox="1">
              <a:spLocks noChangeArrowheads="1"/>
            </p:cNvSpPr>
            <p:nvPr/>
          </p:nvSpPr>
          <p:spPr bwMode="auto">
            <a:xfrm>
              <a:off x="2843808" y="5288060"/>
              <a:ext cx="41557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latin typeface="맑은 고딕" pitchFamily="50" charset="-127"/>
                  <a:ea typeface="맑은 고딕" pitchFamily="50" charset="-127"/>
                </a:rPr>
                <a:t>dst</a:t>
              </a:r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652" name="그룹 3"/>
          <p:cNvGrpSpPr>
            <a:grpSpLocks/>
          </p:cNvGrpSpPr>
          <p:nvPr/>
        </p:nvGrpSpPr>
        <p:grpSpPr bwMode="auto">
          <a:xfrm>
            <a:off x="1911350" y="3737450"/>
            <a:ext cx="4814888" cy="909638"/>
            <a:chOff x="2843808" y="4322990"/>
            <a:chExt cx="3847871" cy="726629"/>
          </a:xfrm>
        </p:grpSpPr>
        <p:grpSp>
          <p:nvGrpSpPr>
            <p:cNvPr id="27695" name="그룹 2"/>
            <p:cNvGrpSpPr>
              <a:grpSpLocks/>
            </p:cNvGrpSpPr>
            <p:nvPr/>
          </p:nvGrpSpPr>
          <p:grpSpPr bwMode="auto">
            <a:xfrm>
              <a:off x="3337300" y="4322990"/>
              <a:ext cx="3354379" cy="726629"/>
              <a:chOff x="4486986" y="5359999"/>
              <a:chExt cx="2689908" cy="583601"/>
            </a:xfrm>
          </p:grpSpPr>
          <p:pic>
            <p:nvPicPr>
              <p:cNvPr id="27697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8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9" name="그림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0" name="그림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1" name="그림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2" name="그림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96" name="TextBox 2"/>
            <p:cNvSpPr txBox="1">
              <a:spLocks noChangeArrowheads="1"/>
            </p:cNvSpPr>
            <p:nvPr/>
          </p:nvSpPr>
          <p:spPr bwMode="auto">
            <a:xfrm>
              <a:off x="2843808" y="4460406"/>
              <a:ext cx="4155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src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905710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353064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416339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480016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5382724" y="4720161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103" name="그룹 102"/>
          <p:cNvGrpSpPr>
            <a:grpSpLocks/>
          </p:cNvGrpSpPr>
          <p:nvPr/>
        </p:nvGrpSpPr>
        <p:grpSpPr bwMode="auto">
          <a:xfrm>
            <a:off x="6015038" y="4720113"/>
            <a:ext cx="644525" cy="576262"/>
            <a:chOff x="5718684" y="5114444"/>
            <a:chExt cx="468536" cy="419719"/>
          </a:xfrm>
        </p:grpSpPr>
        <p:sp>
          <p:nvSpPr>
            <p:cNvPr id="104" name="타원 10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7694" name="TextBox 14"/>
            <p:cNvSpPr txBox="1">
              <a:spLocks noChangeArrowheads="1"/>
            </p:cNvSpPr>
            <p:nvPr/>
          </p:nvSpPr>
          <p:spPr bwMode="auto">
            <a:xfrm>
              <a:off x="5723494" y="5164830"/>
              <a:ext cx="463726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905710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53064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16339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80016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8272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27686" name="그룹 23"/>
          <p:cNvGrpSpPr>
            <a:grpSpLocks/>
          </p:cNvGrpSpPr>
          <p:nvPr/>
        </p:nvGrpSpPr>
        <p:grpSpPr bwMode="auto">
          <a:xfrm>
            <a:off x="6015038" y="3494563"/>
            <a:ext cx="644525" cy="568325"/>
            <a:chOff x="5718684" y="5114444"/>
            <a:chExt cx="468535" cy="413975"/>
          </a:xfrm>
        </p:grpSpPr>
        <p:sp>
          <p:nvSpPr>
            <p:cNvPr id="25" name="타원 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7690" name="TextBox 14"/>
            <p:cNvSpPr txBox="1">
              <a:spLocks noChangeArrowheads="1"/>
            </p:cNvSpPr>
            <p:nvPr/>
          </p:nvSpPr>
          <p:spPr bwMode="auto">
            <a:xfrm>
              <a:off x="5723493" y="5159087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문자와 문자열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8" y="2348880"/>
            <a:ext cx="6324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5172" y="1916832"/>
            <a:ext cx="8153400" cy="18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4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연결</a:t>
            </a:r>
          </a:p>
        </p:txBody>
      </p:sp>
      <p:sp>
        <p:nvSpPr>
          <p:cNvPr id="28674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연결 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char dst[12] = "Hello";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char src[6] = "World";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strcat(dst, src);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28675" name="그룹 2"/>
          <p:cNvGrpSpPr>
            <a:grpSpLocks/>
          </p:cNvGrpSpPr>
          <p:nvPr/>
        </p:nvGrpSpPr>
        <p:grpSpPr bwMode="auto">
          <a:xfrm>
            <a:off x="6130925" y="4041775"/>
            <a:ext cx="2689225" cy="582613"/>
            <a:chOff x="4486986" y="5359999"/>
            <a:chExt cx="2689908" cy="583601"/>
          </a:xfrm>
        </p:grpSpPr>
        <p:pic>
          <p:nvPicPr>
            <p:cNvPr id="28760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1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2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3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4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5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1" name="타원 90"/>
          <p:cNvSpPr/>
          <p:nvPr/>
        </p:nvSpPr>
        <p:spPr>
          <a:xfrm>
            <a:off x="6711594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7103426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7497826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7889658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28688" name="그룹 94"/>
          <p:cNvGrpSpPr>
            <a:grpSpLocks/>
          </p:cNvGrpSpPr>
          <p:nvPr/>
        </p:nvGrpSpPr>
        <p:grpSpPr bwMode="auto">
          <a:xfrm>
            <a:off x="8296275" y="3862388"/>
            <a:ext cx="463550" cy="368300"/>
            <a:chOff x="5679084" y="5111091"/>
            <a:chExt cx="463726" cy="369332"/>
          </a:xfrm>
        </p:grpSpPr>
        <p:sp>
          <p:nvSpPr>
            <p:cNvPr id="96" name="타원 9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5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6311053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708650" y="4189413"/>
            <a:ext cx="415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src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032250"/>
            <a:ext cx="71913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94" name="그룹 2"/>
          <p:cNvGrpSpPr>
            <a:grpSpLocks/>
          </p:cNvGrpSpPr>
          <p:nvPr/>
        </p:nvGrpSpPr>
        <p:grpSpPr bwMode="auto">
          <a:xfrm>
            <a:off x="3013075" y="4032250"/>
            <a:ext cx="2298700" cy="582613"/>
            <a:chOff x="3224954" y="4621155"/>
            <a:chExt cx="2297720" cy="582613"/>
          </a:xfrm>
        </p:grpSpPr>
        <p:pic>
          <p:nvPicPr>
            <p:cNvPr id="28751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544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2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716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3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320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4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492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5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954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2"/>
          <p:cNvGrpSpPr>
            <a:grpSpLocks/>
          </p:cNvGrpSpPr>
          <p:nvPr/>
        </p:nvGrpSpPr>
        <p:grpSpPr bwMode="auto">
          <a:xfrm>
            <a:off x="6130925" y="4037013"/>
            <a:ext cx="2689225" cy="582612"/>
            <a:chOff x="4486986" y="5359999"/>
            <a:chExt cx="2689908" cy="583601"/>
          </a:xfrm>
        </p:grpSpPr>
        <p:pic>
          <p:nvPicPr>
            <p:cNvPr id="2874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타원 35"/>
          <p:cNvSpPr/>
          <p:nvPr/>
        </p:nvSpPr>
        <p:spPr>
          <a:xfrm>
            <a:off x="6711594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103426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497826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889658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8296275" y="3857625"/>
            <a:ext cx="463550" cy="368300"/>
            <a:chOff x="5679084" y="5111091"/>
            <a:chExt cx="463726" cy="369332"/>
          </a:xfrm>
        </p:grpSpPr>
        <p:sp>
          <p:nvSpPr>
            <p:cNvPr id="41" name="타원 40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44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8710" name="그룹 2"/>
          <p:cNvGrpSpPr>
            <a:grpSpLocks/>
          </p:cNvGrpSpPr>
          <p:nvPr/>
        </p:nvGrpSpPr>
        <p:grpSpPr bwMode="auto">
          <a:xfrm>
            <a:off x="644525" y="4032250"/>
            <a:ext cx="2689225" cy="582613"/>
            <a:chOff x="4486986" y="5359999"/>
            <a:chExt cx="2689908" cy="583601"/>
          </a:xfrm>
        </p:grpSpPr>
        <p:pic>
          <p:nvPicPr>
            <p:cNvPr id="287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타원 80"/>
          <p:cNvSpPr/>
          <p:nvPr/>
        </p:nvSpPr>
        <p:spPr>
          <a:xfrm>
            <a:off x="824495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1225036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616868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2011268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403100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86" name="그룹 85"/>
          <p:cNvGrpSpPr>
            <a:grpSpLocks/>
          </p:cNvGrpSpPr>
          <p:nvPr/>
        </p:nvGrpSpPr>
        <p:grpSpPr bwMode="auto">
          <a:xfrm>
            <a:off x="2809875" y="3852863"/>
            <a:ext cx="463550" cy="368300"/>
            <a:chOff x="5679084" y="5111091"/>
            <a:chExt cx="463726" cy="369332"/>
          </a:xfrm>
        </p:grpSpPr>
        <p:sp>
          <p:nvSpPr>
            <p:cNvPr id="87" name="타원 86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34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8727" name="TextBox 95"/>
          <p:cNvSpPr txBox="1">
            <a:spLocks noChangeArrowheads="1"/>
          </p:cNvSpPr>
          <p:nvPr/>
        </p:nvSpPr>
        <p:spPr bwMode="auto">
          <a:xfrm>
            <a:off x="214313" y="4184650"/>
            <a:ext cx="4143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dst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11053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185 L -0.3843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7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97719" y="1711703"/>
            <a:ext cx="7777162" cy="37364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strcpy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strcat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string[80];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strcpy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"Hello world from "</a:t>
            </a:r>
            <a:r>
              <a:rPr lang="en-US" altLang="en-US" sz="1600" dirty="0">
                <a:latin typeface="Trebuchet MS" pitchFamily="34" charset="0"/>
              </a:rPr>
              <a:t> 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strcpy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"</a:t>
            </a:r>
            <a:r>
              <a:rPr lang="en-US" altLang="en-US" sz="1600" dirty="0">
                <a:latin typeface="Trebuchet MS" pitchFamily="34" charset="0"/>
              </a:rPr>
              <a:t> );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"and "</a:t>
            </a:r>
            <a:r>
              <a:rPr lang="en-US" altLang="en-US" sz="1600" dirty="0">
                <a:latin typeface="Trebuchet MS" pitchFamily="34" charset="0"/>
              </a:rPr>
              <a:t> );   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strcat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!"</a:t>
            </a:r>
            <a:r>
              <a:rPr lang="en-US" altLang="en-US" sz="1600" dirty="0">
                <a:latin typeface="Trebuchet MS" pitchFamily="34" charset="0"/>
              </a:rPr>
              <a:t> );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"string = %s\n"</a:t>
            </a:r>
            <a:r>
              <a:rPr lang="en-US" altLang="en-US" sz="1600" dirty="0">
                <a:latin typeface="Trebuchet MS" pitchFamily="34" charset="0"/>
              </a:rPr>
              <a:t>, string 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_x76150872"/>
          <p:cNvSpPr>
            <a:spLocks noChangeArrowheads="1"/>
          </p:cNvSpPr>
          <p:nvPr/>
        </p:nvSpPr>
        <p:spPr bwMode="auto">
          <a:xfrm>
            <a:off x="826319" y="5661248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/>
            <a:r>
              <a:rPr lang="ko-KR" altLang="ko-KR" sz="1600" dirty="0">
                <a:latin typeface="Trebuchet MS" panose="020B0603020202020204" pitchFamily="34" charset="0"/>
                <a:ea typeface="HY엽서L" pitchFamily="18" charset="-127"/>
              </a:rPr>
              <a:t>string = Hello world from strcpy and strcat!</a:t>
            </a:r>
            <a:endParaRPr lang="en-US" altLang="ko-KR" sz="1600" dirty="0">
              <a:latin typeface="Trebuchet MS" panose="020B0603020202020204" pitchFamily="34" charset="0"/>
              <a:ea typeface="HY엽서L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20012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05064"/>
            <a:ext cx="4114800" cy="1733550"/>
          </a:xfrm>
          <a:prstGeom prst="rect">
            <a:avLst/>
          </a:prstGeom>
        </p:spPr>
      </p:pic>
      <p:pic>
        <p:nvPicPr>
          <p:cNvPr id="6" name="Picture 106" descr="C:\Users\sec\AppData\Local\Microsoft\Windows\Temporary Internet Files\Content.IE5\OC2X8M7F\MC9002954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53237"/>
            <a:ext cx="142001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5508104" y="3789040"/>
            <a:ext cx="2808312" cy="158417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문자열이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같으면 </a:t>
            </a:r>
            <a:r>
              <a:rPr lang="en-US" altLang="ko-KR" sz="1400" dirty="0" err="1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strcmp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을 반환합니다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주의하세요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!</a:t>
            </a:r>
            <a:endParaRPr lang="ko-KR" altLang="en-US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5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97719" y="1628800"/>
            <a:ext cx="7777162" cy="41057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strcmp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()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함수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s1[80];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문자배열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s2[80];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문자배열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s1);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72468" y="1845171"/>
            <a:ext cx="7777162" cy="2751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result =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result &lt; 0 )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앞에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있읍니다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result == 0 )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같습니다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뒤에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있습니다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9" name="_x76150872"/>
          <p:cNvSpPr>
            <a:spLocks noChangeArrowheads="1"/>
          </p:cNvSpPr>
          <p:nvPr/>
        </p:nvSpPr>
        <p:spPr bwMode="auto">
          <a:xfrm>
            <a:off x="772468" y="5390896"/>
            <a:ext cx="7777162" cy="83099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600">
                <a:latin typeface="Comic Sans MS" pitchFamily="66" charset="0"/>
              </a:rPr>
              <a:t>첫번째 단어를 입력하시오:Hello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두번째 단어를 입력하시오:World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Hello가 World보다 앞에 있읍니다.</a:t>
            </a:r>
            <a:endParaRPr lang="en-US" altLang="ko-KR" sz="16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543" y="4670629"/>
            <a:ext cx="289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2"/>
                </a:solidFill>
              </a:rPr>
              <a:t>알파벳 순으로 즉 사전에서 앞에 있다는 의미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943783" y="4987522"/>
            <a:ext cx="1052423" cy="1130061"/>
          </a:xfrm>
          <a:custGeom>
            <a:avLst/>
            <a:gdLst>
              <a:gd name="connsiteX0" fmla="*/ 1052423 w 1052423"/>
              <a:gd name="connsiteY0" fmla="*/ 0 h 1130061"/>
              <a:gd name="connsiteX1" fmla="*/ 948906 w 1052423"/>
              <a:gd name="connsiteY1" fmla="*/ 8627 h 1130061"/>
              <a:gd name="connsiteX2" fmla="*/ 819510 w 1052423"/>
              <a:gd name="connsiteY2" fmla="*/ 34506 h 1130061"/>
              <a:gd name="connsiteX3" fmla="*/ 681487 w 1052423"/>
              <a:gd name="connsiteY3" fmla="*/ 51759 h 1130061"/>
              <a:gd name="connsiteX4" fmla="*/ 655608 w 1052423"/>
              <a:gd name="connsiteY4" fmla="*/ 69012 h 1130061"/>
              <a:gd name="connsiteX5" fmla="*/ 603849 w 1052423"/>
              <a:gd name="connsiteY5" fmla="*/ 94891 h 1130061"/>
              <a:gd name="connsiteX6" fmla="*/ 577970 w 1052423"/>
              <a:gd name="connsiteY6" fmla="*/ 146649 h 1130061"/>
              <a:gd name="connsiteX7" fmla="*/ 543464 w 1052423"/>
              <a:gd name="connsiteY7" fmla="*/ 215661 h 1130061"/>
              <a:gd name="connsiteX8" fmla="*/ 508959 w 1052423"/>
              <a:gd name="connsiteY8" fmla="*/ 327804 h 1130061"/>
              <a:gd name="connsiteX9" fmla="*/ 500332 w 1052423"/>
              <a:gd name="connsiteY9" fmla="*/ 379563 h 1130061"/>
              <a:gd name="connsiteX10" fmla="*/ 517585 w 1052423"/>
              <a:gd name="connsiteY10" fmla="*/ 491706 h 1130061"/>
              <a:gd name="connsiteX11" fmla="*/ 552091 w 1052423"/>
              <a:gd name="connsiteY11" fmla="*/ 569344 h 1130061"/>
              <a:gd name="connsiteX12" fmla="*/ 586597 w 1052423"/>
              <a:gd name="connsiteY12" fmla="*/ 612476 h 1130061"/>
              <a:gd name="connsiteX13" fmla="*/ 621102 w 1052423"/>
              <a:gd name="connsiteY13" fmla="*/ 664234 h 1130061"/>
              <a:gd name="connsiteX14" fmla="*/ 629729 w 1052423"/>
              <a:gd name="connsiteY14" fmla="*/ 690114 h 1130061"/>
              <a:gd name="connsiteX15" fmla="*/ 655608 w 1052423"/>
              <a:gd name="connsiteY15" fmla="*/ 707366 h 1130061"/>
              <a:gd name="connsiteX16" fmla="*/ 707366 w 1052423"/>
              <a:gd name="connsiteY16" fmla="*/ 776378 h 1130061"/>
              <a:gd name="connsiteX17" fmla="*/ 759125 w 1052423"/>
              <a:gd name="connsiteY17" fmla="*/ 836763 h 1130061"/>
              <a:gd name="connsiteX18" fmla="*/ 767751 w 1052423"/>
              <a:gd name="connsiteY18" fmla="*/ 862642 h 1130061"/>
              <a:gd name="connsiteX19" fmla="*/ 759125 w 1052423"/>
              <a:gd name="connsiteY19" fmla="*/ 888521 h 1130061"/>
              <a:gd name="connsiteX20" fmla="*/ 698740 w 1052423"/>
              <a:gd name="connsiteY20" fmla="*/ 948906 h 1130061"/>
              <a:gd name="connsiteX21" fmla="*/ 638355 w 1052423"/>
              <a:gd name="connsiteY21" fmla="*/ 983412 h 1130061"/>
              <a:gd name="connsiteX22" fmla="*/ 595223 w 1052423"/>
              <a:gd name="connsiteY22" fmla="*/ 992038 h 1130061"/>
              <a:gd name="connsiteX23" fmla="*/ 465827 w 1052423"/>
              <a:gd name="connsiteY23" fmla="*/ 1017917 h 1130061"/>
              <a:gd name="connsiteX24" fmla="*/ 414068 w 1052423"/>
              <a:gd name="connsiteY24" fmla="*/ 1035170 h 1130061"/>
              <a:gd name="connsiteX25" fmla="*/ 327804 w 1052423"/>
              <a:gd name="connsiteY25" fmla="*/ 1052423 h 1130061"/>
              <a:gd name="connsiteX26" fmla="*/ 301925 w 1052423"/>
              <a:gd name="connsiteY26" fmla="*/ 1061049 h 1130061"/>
              <a:gd name="connsiteX27" fmla="*/ 267419 w 1052423"/>
              <a:gd name="connsiteY27" fmla="*/ 1069676 h 1130061"/>
              <a:gd name="connsiteX28" fmla="*/ 241540 w 1052423"/>
              <a:gd name="connsiteY28" fmla="*/ 1078302 h 1130061"/>
              <a:gd name="connsiteX29" fmla="*/ 129397 w 1052423"/>
              <a:gd name="connsiteY29" fmla="*/ 1095555 h 1130061"/>
              <a:gd name="connsiteX30" fmla="*/ 51759 w 1052423"/>
              <a:gd name="connsiteY30" fmla="*/ 1121434 h 1130061"/>
              <a:gd name="connsiteX31" fmla="*/ 25880 w 1052423"/>
              <a:gd name="connsiteY31" fmla="*/ 1130061 h 1130061"/>
              <a:gd name="connsiteX32" fmla="*/ 0 w 1052423"/>
              <a:gd name="connsiteY3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52423" h="1130061">
                <a:moveTo>
                  <a:pt x="1052423" y="0"/>
                </a:moveTo>
                <a:cubicBezTo>
                  <a:pt x="1017917" y="2876"/>
                  <a:pt x="983157" y="3553"/>
                  <a:pt x="948906" y="8627"/>
                </a:cubicBezTo>
                <a:cubicBezTo>
                  <a:pt x="905395" y="15073"/>
                  <a:pt x="862898" y="27275"/>
                  <a:pt x="819510" y="34506"/>
                </a:cubicBezTo>
                <a:cubicBezTo>
                  <a:pt x="739246" y="47883"/>
                  <a:pt x="785155" y="41391"/>
                  <a:pt x="681487" y="51759"/>
                </a:cubicBezTo>
                <a:cubicBezTo>
                  <a:pt x="672861" y="57510"/>
                  <a:pt x="664881" y="64375"/>
                  <a:pt x="655608" y="69012"/>
                </a:cubicBezTo>
                <a:cubicBezTo>
                  <a:pt x="584173" y="104730"/>
                  <a:pt x="678024" y="45442"/>
                  <a:pt x="603849" y="94891"/>
                </a:cubicBezTo>
                <a:cubicBezTo>
                  <a:pt x="582167" y="159938"/>
                  <a:pt x="611415" y="79760"/>
                  <a:pt x="577970" y="146649"/>
                </a:cubicBezTo>
                <a:cubicBezTo>
                  <a:pt x="535763" y="231063"/>
                  <a:pt x="583436" y="155704"/>
                  <a:pt x="543464" y="215661"/>
                </a:cubicBezTo>
                <a:cubicBezTo>
                  <a:pt x="531369" y="251946"/>
                  <a:pt x="516581" y="289695"/>
                  <a:pt x="508959" y="327804"/>
                </a:cubicBezTo>
                <a:cubicBezTo>
                  <a:pt x="505529" y="344955"/>
                  <a:pt x="503208" y="362310"/>
                  <a:pt x="500332" y="379563"/>
                </a:cubicBezTo>
                <a:cubicBezTo>
                  <a:pt x="506083" y="416944"/>
                  <a:pt x="510615" y="454533"/>
                  <a:pt x="517585" y="491706"/>
                </a:cubicBezTo>
                <a:cubicBezTo>
                  <a:pt x="521569" y="512951"/>
                  <a:pt x="544936" y="558101"/>
                  <a:pt x="552091" y="569344"/>
                </a:cubicBezTo>
                <a:cubicBezTo>
                  <a:pt x="561976" y="584878"/>
                  <a:pt x="575768" y="597586"/>
                  <a:pt x="586597" y="612476"/>
                </a:cubicBezTo>
                <a:cubicBezTo>
                  <a:pt x="598793" y="629245"/>
                  <a:pt x="611032" y="646108"/>
                  <a:pt x="621102" y="664234"/>
                </a:cubicBezTo>
                <a:cubicBezTo>
                  <a:pt x="625518" y="672183"/>
                  <a:pt x="624048" y="683013"/>
                  <a:pt x="629729" y="690114"/>
                </a:cubicBezTo>
                <a:cubicBezTo>
                  <a:pt x="636206" y="698210"/>
                  <a:pt x="646982" y="701615"/>
                  <a:pt x="655608" y="707366"/>
                </a:cubicBezTo>
                <a:cubicBezTo>
                  <a:pt x="672861" y="730370"/>
                  <a:pt x="687033" y="756046"/>
                  <a:pt x="707366" y="776378"/>
                </a:cubicBezTo>
                <a:cubicBezTo>
                  <a:pt x="749203" y="818214"/>
                  <a:pt x="732849" y="797349"/>
                  <a:pt x="759125" y="836763"/>
                </a:cubicBezTo>
                <a:cubicBezTo>
                  <a:pt x="762000" y="845389"/>
                  <a:pt x="767751" y="853549"/>
                  <a:pt x="767751" y="862642"/>
                </a:cubicBezTo>
                <a:cubicBezTo>
                  <a:pt x="767751" y="871735"/>
                  <a:pt x="763636" y="880626"/>
                  <a:pt x="759125" y="888521"/>
                </a:cubicBezTo>
                <a:cubicBezTo>
                  <a:pt x="740087" y="921838"/>
                  <a:pt x="729281" y="927091"/>
                  <a:pt x="698740" y="948906"/>
                </a:cubicBezTo>
                <a:cubicBezTo>
                  <a:pt x="682174" y="960739"/>
                  <a:pt x="657311" y="977093"/>
                  <a:pt x="638355" y="983412"/>
                </a:cubicBezTo>
                <a:cubicBezTo>
                  <a:pt x="624445" y="988048"/>
                  <a:pt x="609368" y="988180"/>
                  <a:pt x="595223" y="992038"/>
                </a:cubicBezTo>
                <a:cubicBezTo>
                  <a:pt x="490087" y="1020711"/>
                  <a:pt x="602594" y="1002721"/>
                  <a:pt x="465827" y="1017917"/>
                </a:cubicBezTo>
                <a:cubicBezTo>
                  <a:pt x="448574" y="1023668"/>
                  <a:pt x="432007" y="1032180"/>
                  <a:pt x="414068" y="1035170"/>
                </a:cubicBezTo>
                <a:cubicBezTo>
                  <a:pt x="373402" y="1041948"/>
                  <a:pt x="363833" y="1042130"/>
                  <a:pt x="327804" y="1052423"/>
                </a:cubicBezTo>
                <a:cubicBezTo>
                  <a:pt x="319061" y="1054921"/>
                  <a:pt x="310668" y="1058551"/>
                  <a:pt x="301925" y="1061049"/>
                </a:cubicBezTo>
                <a:cubicBezTo>
                  <a:pt x="290525" y="1064306"/>
                  <a:pt x="278819" y="1066419"/>
                  <a:pt x="267419" y="1069676"/>
                </a:cubicBezTo>
                <a:cubicBezTo>
                  <a:pt x="258676" y="1072174"/>
                  <a:pt x="250361" y="1076097"/>
                  <a:pt x="241540" y="1078302"/>
                </a:cubicBezTo>
                <a:cubicBezTo>
                  <a:pt x="202014" y="1088184"/>
                  <a:pt x="171312" y="1090316"/>
                  <a:pt x="129397" y="1095555"/>
                </a:cubicBezTo>
                <a:lnTo>
                  <a:pt x="51759" y="1121434"/>
                </a:lnTo>
                <a:cubicBezTo>
                  <a:pt x="43133" y="1124310"/>
                  <a:pt x="34973" y="1130061"/>
                  <a:pt x="25880" y="1130061"/>
                </a:cubicBezTo>
                <a:lnTo>
                  <a:pt x="0" y="113006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0499" y="1916832"/>
            <a:ext cx="8153400" cy="17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32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 검색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7930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"language";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c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'g';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strchr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c);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)(p - s);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( p != NULL )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첫번째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%c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에서 발견되었음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"%c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발견되지 않았음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57122" y="3323899"/>
            <a:ext cx="151216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569290" y="3142769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42654" y="280067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s</a:t>
            </a:r>
            <a:r>
              <a:rPr lang="ko-KR" altLang="en-US" sz="1400" dirty="0" smtClean="0">
                <a:solidFill>
                  <a:schemeClr val="tx2"/>
                </a:solidFill>
              </a:rPr>
              <a:t> 안에서</a:t>
            </a:r>
            <a:r>
              <a:rPr lang="en-US" altLang="ko-KR" sz="1400" dirty="0" smtClean="0">
                <a:solidFill>
                  <a:schemeClr val="tx2"/>
                </a:solidFill>
              </a:rPr>
              <a:t>  </a:t>
            </a:r>
            <a:r>
              <a:rPr lang="ko-KR" altLang="en-US" sz="1400" dirty="0" smtClean="0">
                <a:solidFill>
                  <a:schemeClr val="tx2"/>
                </a:solidFill>
              </a:rPr>
              <a:t>문자</a:t>
            </a:r>
            <a:r>
              <a:rPr lang="en-US" altLang="ko-KR" sz="1400" dirty="0" smtClean="0">
                <a:solidFill>
                  <a:schemeClr val="tx2"/>
                </a:solidFill>
              </a:rPr>
              <a:t> c</a:t>
            </a:r>
            <a:r>
              <a:rPr lang="ko-KR" altLang="en-US" sz="1400" dirty="0" smtClean="0">
                <a:solidFill>
                  <a:schemeClr val="tx2"/>
                </a:solidFill>
              </a:rPr>
              <a:t>를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찾는다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_x76150872"/>
          <p:cNvSpPr>
            <a:spLocks noChangeArrowheads="1"/>
          </p:cNvSpPr>
          <p:nvPr/>
        </p:nvSpPr>
        <p:spPr bwMode="auto">
          <a:xfrm>
            <a:off x="1116013" y="5950441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en-US" altLang="ko-KR" sz="1600" dirty="0"/>
              <a:t>g</a:t>
            </a:r>
            <a:r>
              <a:rPr lang="ko-KR" altLang="en-US" sz="1600" dirty="0"/>
              <a:t>가 </a:t>
            </a:r>
            <a:r>
              <a:rPr lang="en-US" altLang="ko-KR" sz="1600" dirty="0"/>
              <a:t>3</a:t>
            </a:r>
            <a:r>
              <a:rPr lang="ko-KR" altLang="en-US" sz="1600" dirty="0"/>
              <a:t>에서 발견되었음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16832"/>
            <a:ext cx="8153400" cy="22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1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4975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 joy that's shared is a joy made double";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sub[]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"joy";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sub);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)(p - s);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p != NULL 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첫번째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에서 발견되었음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sub,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발견되지 않았음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sub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48494" y="3356992"/>
            <a:ext cx="1731417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779911" y="3175862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42654" y="2856547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s</a:t>
            </a:r>
            <a:r>
              <a:rPr lang="ko-KR" altLang="en-US" sz="1400" dirty="0" smtClean="0">
                <a:solidFill>
                  <a:schemeClr val="tx2"/>
                </a:solidFill>
              </a:rPr>
              <a:t> 안에서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문자열 </a:t>
            </a:r>
            <a:r>
              <a:rPr lang="en-US" altLang="ko-KR" sz="1400" dirty="0" smtClean="0">
                <a:solidFill>
                  <a:schemeClr val="tx2"/>
                </a:solidFill>
              </a:rPr>
              <a:t>sub</a:t>
            </a:r>
            <a:r>
              <a:rPr lang="ko-KR" altLang="en-US" sz="1400" dirty="0" smtClean="0">
                <a:solidFill>
                  <a:schemeClr val="tx2"/>
                </a:solidFill>
              </a:rPr>
              <a:t>를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찾는다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5" name="_x76150872"/>
          <p:cNvSpPr>
            <a:spLocks noChangeArrowheads="1"/>
          </p:cNvSpPr>
          <p:nvPr/>
        </p:nvSpPr>
        <p:spPr bwMode="auto">
          <a:xfrm>
            <a:off x="1116013" y="5950441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en-US" altLang="ko-KR" sz="1600" dirty="0"/>
              <a:t>joy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에서 발견되었음</a:t>
            </a:r>
          </a:p>
        </p:txBody>
      </p:sp>
    </p:spTree>
    <p:extLst>
      <p:ext uri="{BB962C8B-B14F-4D97-AF65-F5344CB8AC3E}">
        <p14:creationId xmlns:p14="http://schemas.microsoft.com/office/powerpoint/2010/main" val="18291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표현 방법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chemeClr val="tx2"/>
                </a:solidFill>
              </a:rPr>
              <a:t>문자열</a:t>
            </a:r>
            <a:r>
              <a:rPr lang="en-US" altLang="ko-KR" i="1" dirty="0" smtClean="0">
                <a:solidFill>
                  <a:schemeClr val="tx2"/>
                </a:solidFill>
              </a:rPr>
              <a:t>(string):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문자들이 여러 개 모인 것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"A＂</a:t>
            </a:r>
          </a:p>
          <a:p>
            <a:pPr lvl="1" eaLnBrk="1" hangingPunct="1"/>
            <a:r>
              <a:rPr lang="en-US" altLang="ko-KR" dirty="0" smtClean="0"/>
              <a:t>"Hello World!"</a:t>
            </a:r>
          </a:p>
          <a:p>
            <a:pPr lvl="1" eaLnBrk="1" hangingPunct="1"/>
            <a:r>
              <a:rPr lang="en-US" altLang="ko-KR" dirty="0" smtClean="0"/>
              <a:t>"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입니다“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i="1" dirty="0" smtClean="0">
                <a:solidFill>
                  <a:srgbClr val="FF0000"/>
                </a:solidFill>
              </a:rPr>
              <a:t>문자열 변수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dirty="0" err="1" smtClean="0"/>
              <a:t>변경가능한</a:t>
            </a:r>
            <a:r>
              <a:rPr lang="ko-KR" altLang="en-US" dirty="0" smtClean="0"/>
              <a:t> 문자열을 저장할 수 있는 변수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어디에 저장하면 좋은가</a:t>
            </a:r>
            <a:r>
              <a:rPr lang="en-US" altLang="ko-KR" dirty="0" smtClean="0"/>
              <a:t>?</a:t>
            </a:r>
          </a:p>
          <a:p>
            <a:pPr marL="457200" lvl="1" indent="0" eaLnBrk="1" hangingPunct="1">
              <a:buNone/>
            </a:pPr>
            <a:endParaRPr lang="ko-KR" altLang="en-US" dirty="0" smtClean="0"/>
          </a:p>
        </p:txBody>
      </p:sp>
      <p:pic>
        <p:nvPicPr>
          <p:cNvPr id="28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645024"/>
            <a:ext cx="7191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203850" y="4219699"/>
            <a:ext cx="3096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/>
              <a:t>하나의 문자는 </a:t>
            </a:r>
            <a:r>
              <a:rPr lang="en-US" altLang="ko-KR" sz="1400" dirty="0"/>
              <a:t>char</a:t>
            </a:r>
            <a:r>
              <a:rPr lang="ko-KR" altLang="en-US" sz="1400" dirty="0"/>
              <a:t>형 변수로 저장</a:t>
            </a:r>
          </a:p>
        </p:txBody>
      </p:sp>
      <p:grpSp>
        <p:nvGrpSpPr>
          <p:cNvPr id="6" name="그룹 2"/>
          <p:cNvGrpSpPr>
            <a:grpSpLocks/>
          </p:cNvGrpSpPr>
          <p:nvPr/>
        </p:nvGrpSpPr>
        <p:grpSpPr bwMode="auto">
          <a:xfrm>
            <a:off x="6192738" y="5391274"/>
            <a:ext cx="2689225" cy="582612"/>
            <a:chOff x="4486986" y="5359999"/>
            <a:chExt cx="2689908" cy="583601"/>
          </a:xfrm>
        </p:grpSpPr>
        <p:pic>
          <p:nvPicPr>
            <p:cNvPr id="7201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2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3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4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5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6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6457850" y="5978649"/>
            <a:ext cx="2509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i="1">
                <a:solidFill>
                  <a:schemeClr val="tx2"/>
                </a:solidFill>
              </a:rPr>
              <a:t>문자열은</a:t>
            </a:r>
            <a:r>
              <a:rPr lang="en-US" altLang="ko-KR" sz="1400" i="1">
                <a:solidFill>
                  <a:schemeClr val="tx2"/>
                </a:solidFill>
              </a:rPr>
              <a:t> char</a:t>
            </a:r>
            <a:r>
              <a:rPr lang="ko-KR" altLang="en-US" sz="1400" i="1">
                <a:solidFill>
                  <a:schemeClr val="tx2"/>
                </a:solidFill>
              </a:rPr>
              <a:t>형 배열로 저장</a:t>
            </a:r>
          </a:p>
        </p:txBody>
      </p:sp>
      <p:sp>
        <p:nvSpPr>
          <p:cNvPr id="2" name="타원 1"/>
          <p:cNvSpPr/>
          <p:nvPr/>
        </p:nvSpPr>
        <p:spPr>
          <a:xfrm>
            <a:off x="6377002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777543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169375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563775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955607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8296175" y="5224586"/>
            <a:ext cx="463550" cy="369888"/>
            <a:chOff x="5666841" y="5109798"/>
            <a:chExt cx="463726" cy="369332"/>
          </a:xfrm>
        </p:grpSpPr>
        <p:sp>
          <p:nvSpPr>
            <p:cNvPr id="34" name="타원 3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7200" name="TextBox 2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77" name="타원 176"/>
          <p:cNvSpPr/>
          <p:nvPr/>
        </p:nvSpPr>
        <p:spPr>
          <a:xfrm>
            <a:off x="7359253" y="347965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5" grpId="0"/>
      <p:bldP spid="2" grpId="0" animBg="1"/>
      <p:bldP spid="30" grpId="0" animBg="1"/>
      <p:bldP spid="31" grpId="0" animBg="1"/>
      <p:bldP spid="32" grpId="0" animBg="1"/>
      <p:bldP spid="33" grpId="0" animBg="1"/>
      <p:bldP spid="1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토큰 분리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8153400" cy="23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81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토큰 분리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100728" y="1196751"/>
            <a:ext cx="7777162" cy="51845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strtok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함수의사용예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s[] =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"Man is immortal, because he has a soul";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[]   =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 ,\t\n";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*token;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문자열을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전달하고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token = </a:t>
            </a:r>
            <a:r>
              <a:rPr lang="en-US" altLang="en-US" sz="1600" dirty="0" err="1">
                <a:latin typeface="Trebuchet MS" pitchFamily="34" charset="0"/>
              </a:rPr>
              <a:t>strtok</a:t>
            </a:r>
            <a:r>
              <a:rPr lang="en-US" altLang="en-US" sz="1600" dirty="0">
                <a:latin typeface="Trebuchet MS" pitchFamily="34" charset="0"/>
              </a:rPr>
              <a:t>( s,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 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token != NULL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s에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있는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동안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반복한다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    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토큰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%s\n"</a:t>
            </a:r>
            <a:r>
              <a:rPr lang="en-US" altLang="en-US" sz="1600" dirty="0">
                <a:latin typeface="Trebuchet MS" pitchFamily="34" charset="0"/>
              </a:rPr>
              <a:t>, token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    token = </a:t>
            </a:r>
            <a:r>
              <a:rPr lang="en-US" altLang="en-US" sz="1600" dirty="0" err="1">
                <a:latin typeface="Trebuchet MS" pitchFamily="34" charset="0"/>
              </a:rPr>
              <a:t>strtok</a:t>
            </a:r>
            <a:r>
              <a:rPr lang="en-US" altLang="en-US" sz="1600" dirty="0">
                <a:latin typeface="Trebuchet MS" pitchFamily="34" charset="0"/>
              </a:rPr>
              <a:t>( NULL,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 ); 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   	}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2405102"/>
            <a:ext cx="2429687" cy="233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08910" y="2088948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분리자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57812" y="2258225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76693392"/>
          <p:cNvSpPr>
            <a:spLocks noChangeArrowheads="1"/>
          </p:cNvSpPr>
          <p:nvPr/>
        </p:nvSpPr>
        <p:spPr bwMode="auto">
          <a:xfrm>
            <a:off x="7366118" y="4167822"/>
            <a:ext cx="1886402" cy="206649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Man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is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immortal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because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he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has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a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soul</a:t>
            </a:r>
            <a:endParaRPr lang="en-US" altLang="ko-KR" sz="160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문자열 </a:t>
            </a:r>
            <a:r>
              <a:rPr lang="en-US" altLang="ko-KR" sz="1800" dirty="0"/>
              <a:t>s1</a:t>
            </a:r>
            <a:r>
              <a:rPr lang="ko-KR" altLang="en-US" sz="1800" dirty="0"/>
              <a:t>를 문자열 </a:t>
            </a:r>
            <a:r>
              <a:rPr lang="en-US" altLang="ko-KR" sz="1800" dirty="0"/>
              <a:t>s2</a:t>
            </a:r>
            <a:r>
              <a:rPr lang="ko-KR" altLang="en-US" sz="1800" dirty="0"/>
              <a:t>로 복사하는 문장을 써라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“</a:t>
            </a:r>
            <a:r>
              <a:rPr lang="en-US" altLang="ko-KR" sz="1800" dirty="0"/>
              <a:t>String"</a:t>
            </a:r>
            <a:r>
              <a:rPr lang="ko-KR" altLang="en-US" sz="1800" dirty="0"/>
              <a:t>을 저장하려면 최소한 어떤 크기 이상의 문자 배열이 필요한가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문자열을 서로 비교하는 함수는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 err="1"/>
              <a:t>strcpy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strncpy</a:t>
            </a:r>
            <a:r>
              <a:rPr lang="en-US" altLang="ko-KR" sz="1800" dirty="0"/>
              <a:t>()</a:t>
            </a:r>
            <a:r>
              <a:rPr lang="ko-KR" altLang="en-US" sz="1800" dirty="0"/>
              <a:t>의 차이점은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s1[]</a:t>
            </a:r>
            <a:r>
              <a:rPr lang="ko-KR" altLang="en-US" sz="1800" dirty="0"/>
              <a:t>에 저장된 문자열 뒤에 </a:t>
            </a:r>
            <a:r>
              <a:rPr lang="en-US" altLang="ko-KR" sz="1800" dirty="0"/>
              <a:t>s2[]</a:t>
            </a:r>
            <a:r>
              <a:rPr lang="ko-KR" altLang="en-US" sz="1800" dirty="0"/>
              <a:t>를 붙이고 싶으면 어떤 라이브러리 함수를 어떻게 사용하여야 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 err="1"/>
              <a:t>strcmp</a:t>
            </a:r>
            <a:r>
              <a:rPr lang="en-US" altLang="ko-KR" sz="1800" dirty="0"/>
              <a:t>("dog", "dog")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얼마인가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수치 변환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</a:t>
            </a:r>
            <a:r>
              <a:rPr lang="en-US" altLang="ko-KR" dirty="0" smtClean="0"/>
              <a:t>“36.5”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수치값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36.5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안에서 상당히 다르게 저장된다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850900" y="4310063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>
              <a:latin typeface="Comic Sans MS" pitchFamily="66" charset="0"/>
            </a:endParaRPr>
          </a:p>
        </p:txBody>
      </p:sp>
      <p:sp>
        <p:nvSpPr>
          <p:cNvPr id="34821" name="Rectangle 13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4822" name="그룹 32"/>
          <p:cNvGrpSpPr>
            <a:grpSpLocks/>
          </p:cNvGrpSpPr>
          <p:nvPr/>
        </p:nvGrpSpPr>
        <p:grpSpPr bwMode="auto">
          <a:xfrm>
            <a:off x="1392238" y="2935288"/>
            <a:ext cx="2760662" cy="582612"/>
            <a:chOff x="3682222" y="1812468"/>
            <a:chExt cx="2760446" cy="583601"/>
          </a:xfrm>
        </p:grpSpPr>
        <p:grpSp>
          <p:nvGrpSpPr>
            <p:cNvPr id="3500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501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1587758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988299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801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7745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4835" name="그룹 49"/>
          <p:cNvGrpSpPr>
            <a:grpSpLocks/>
          </p:cNvGrpSpPr>
          <p:nvPr/>
        </p:nvGrpSpPr>
        <p:grpSpPr bwMode="auto">
          <a:xfrm>
            <a:off x="3173413" y="2779713"/>
            <a:ext cx="463550" cy="368300"/>
            <a:chOff x="5679084" y="5111091"/>
            <a:chExt cx="463726" cy="369332"/>
          </a:xfrm>
        </p:grpSpPr>
        <p:sp>
          <p:nvSpPr>
            <p:cNvPr id="26" name="타원 2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500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5" name="설명선 2(테두리 및 강조선) 4"/>
          <p:cNvSpPr/>
          <p:nvPr/>
        </p:nvSpPr>
        <p:spPr>
          <a:xfrm>
            <a:off x="1785938" y="3876675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35" name="설명선 2(테두리 및 강조선) 34"/>
          <p:cNvSpPr/>
          <p:nvPr/>
        </p:nvSpPr>
        <p:spPr>
          <a:xfrm>
            <a:off x="6950075" y="3876675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실수값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848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959100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49" name="그룹 222"/>
          <p:cNvGrpSpPr>
            <a:grpSpLocks/>
          </p:cNvGrpSpPr>
          <p:nvPr/>
        </p:nvGrpSpPr>
        <p:grpSpPr bwMode="auto">
          <a:xfrm>
            <a:off x="6237288" y="2782888"/>
            <a:ext cx="655637" cy="371475"/>
            <a:chOff x="7278410" y="1613942"/>
            <a:chExt cx="635519" cy="360040"/>
          </a:xfrm>
        </p:grpSpPr>
        <p:sp>
          <p:nvSpPr>
            <p:cNvPr id="224" name="타원 2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850" name="TextBox 65"/>
          <p:cNvSpPr txBox="1">
            <a:spLocks noChangeArrowheads="1"/>
          </p:cNvSpPr>
          <p:nvPr/>
        </p:nvSpPr>
        <p:spPr bwMode="auto">
          <a:xfrm>
            <a:off x="6388100" y="3157538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앞에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붙은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 을 의미한다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32"/>
          <p:cNvGrpSpPr>
            <a:grpSpLocks/>
          </p:cNvGrpSpPr>
          <p:nvPr/>
        </p:nvGrpSpPr>
        <p:grpSpPr bwMode="auto">
          <a:xfrm>
            <a:off x="746483" y="3443764"/>
            <a:ext cx="2760662" cy="582612"/>
            <a:chOff x="3682222" y="1812468"/>
            <a:chExt cx="2760446" cy="583601"/>
          </a:xfrm>
        </p:grpSpPr>
        <p:grpSp>
          <p:nvGrpSpPr>
            <p:cNvPr id="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942003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342544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7343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1287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7" name="그룹 49"/>
          <p:cNvGrpSpPr>
            <a:grpSpLocks/>
          </p:cNvGrpSpPr>
          <p:nvPr/>
        </p:nvGrpSpPr>
        <p:grpSpPr bwMode="auto">
          <a:xfrm>
            <a:off x="2527658" y="3288189"/>
            <a:ext cx="463550" cy="368300"/>
            <a:chOff x="5679084" y="5111091"/>
            <a:chExt cx="463726" cy="369332"/>
          </a:xfrm>
        </p:grpSpPr>
        <p:sp>
          <p:nvSpPr>
            <p:cNvPr id="18" name="타원 1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0" name="설명선 2(테두리 및 강조선) 19"/>
          <p:cNvSpPr/>
          <p:nvPr/>
        </p:nvSpPr>
        <p:spPr>
          <a:xfrm>
            <a:off x="1140183" y="438515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21" name="설명선 2(테두리 및 강조선) 20"/>
          <p:cNvSpPr/>
          <p:nvPr/>
        </p:nvSpPr>
        <p:spPr>
          <a:xfrm>
            <a:off x="7325082" y="4254182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07" y="3336607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2"/>
          <p:cNvGrpSpPr>
            <a:grpSpLocks/>
          </p:cNvGrpSpPr>
          <p:nvPr/>
        </p:nvGrpSpPr>
        <p:grpSpPr bwMode="auto">
          <a:xfrm>
            <a:off x="6612295" y="3160395"/>
            <a:ext cx="655637" cy="371475"/>
            <a:chOff x="7278410" y="1613942"/>
            <a:chExt cx="635519" cy="360040"/>
          </a:xfrm>
        </p:grpSpPr>
        <p:sp>
          <p:nvSpPr>
            <p:cNvPr id="24" name="타원 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6" name="TextBox 65"/>
          <p:cNvSpPr txBox="1">
            <a:spLocks noChangeArrowheads="1"/>
          </p:cNvSpPr>
          <p:nvPr/>
        </p:nvSpPr>
        <p:spPr bwMode="auto">
          <a:xfrm>
            <a:off x="6763107" y="3535045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407434" y="2527540"/>
            <a:ext cx="3062377" cy="871268"/>
          </a:xfrm>
          <a:custGeom>
            <a:avLst/>
            <a:gdLst>
              <a:gd name="connsiteX0" fmla="*/ 0 w 3062377"/>
              <a:gd name="connsiteY0" fmla="*/ 871268 h 871268"/>
              <a:gd name="connsiteX1" fmla="*/ 51758 w 3062377"/>
              <a:gd name="connsiteY1" fmla="*/ 793630 h 871268"/>
              <a:gd name="connsiteX2" fmla="*/ 69011 w 3062377"/>
              <a:gd name="connsiteY2" fmla="*/ 750498 h 871268"/>
              <a:gd name="connsiteX3" fmla="*/ 112143 w 3062377"/>
              <a:gd name="connsiteY3" fmla="*/ 707366 h 871268"/>
              <a:gd name="connsiteX4" fmla="*/ 215660 w 3062377"/>
              <a:gd name="connsiteY4" fmla="*/ 595222 h 871268"/>
              <a:gd name="connsiteX5" fmla="*/ 284672 w 3062377"/>
              <a:gd name="connsiteY5" fmla="*/ 543464 h 871268"/>
              <a:gd name="connsiteX6" fmla="*/ 345057 w 3062377"/>
              <a:gd name="connsiteY6" fmla="*/ 474452 h 871268"/>
              <a:gd name="connsiteX7" fmla="*/ 483079 w 3062377"/>
              <a:gd name="connsiteY7" fmla="*/ 362309 h 871268"/>
              <a:gd name="connsiteX8" fmla="*/ 543464 w 3062377"/>
              <a:gd name="connsiteY8" fmla="*/ 301924 h 871268"/>
              <a:gd name="connsiteX9" fmla="*/ 621102 w 3062377"/>
              <a:gd name="connsiteY9" fmla="*/ 258792 h 871268"/>
              <a:gd name="connsiteX10" fmla="*/ 690113 w 3062377"/>
              <a:gd name="connsiteY10" fmla="*/ 198407 h 871268"/>
              <a:gd name="connsiteX11" fmla="*/ 793630 w 3062377"/>
              <a:gd name="connsiteY11" fmla="*/ 129396 h 871268"/>
              <a:gd name="connsiteX12" fmla="*/ 845389 w 3062377"/>
              <a:gd name="connsiteY12" fmla="*/ 94890 h 871268"/>
              <a:gd name="connsiteX13" fmla="*/ 897147 w 3062377"/>
              <a:gd name="connsiteY13" fmla="*/ 60385 h 871268"/>
              <a:gd name="connsiteX14" fmla="*/ 940279 w 3062377"/>
              <a:gd name="connsiteY14" fmla="*/ 43132 h 871268"/>
              <a:gd name="connsiteX15" fmla="*/ 966158 w 3062377"/>
              <a:gd name="connsiteY15" fmla="*/ 25879 h 871268"/>
              <a:gd name="connsiteX16" fmla="*/ 1052423 w 3062377"/>
              <a:gd name="connsiteY16" fmla="*/ 8626 h 871268"/>
              <a:gd name="connsiteX17" fmla="*/ 1095555 w 3062377"/>
              <a:gd name="connsiteY17" fmla="*/ 0 h 871268"/>
              <a:gd name="connsiteX18" fmla="*/ 1388853 w 3062377"/>
              <a:gd name="connsiteY18" fmla="*/ 25879 h 871268"/>
              <a:gd name="connsiteX19" fmla="*/ 1578634 w 3062377"/>
              <a:gd name="connsiteY19" fmla="*/ 34505 h 871268"/>
              <a:gd name="connsiteX20" fmla="*/ 1820174 w 3062377"/>
              <a:gd name="connsiteY20" fmla="*/ 51758 h 871268"/>
              <a:gd name="connsiteX21" fmla="*/ 1880558 w 3062377"/>
              <a:gd name="connsiteY21" fmla="*/ 69011 h 871268"/>
              <a:gd name="connsiteX22" fmla="*/ 1932317 w 3062377"/>
              <a:gd name="connsiteY22" fmla="*/ 77637 h 871268"/>
              <a:gd name="connsiteX23" fmla="*/ 2027208 w 3062377"/>
              <a:gd name="connsiteY23" fmla="*/ 120769 h 871268"/>
              <a:gd name="connsiteX24" fmla="*/ 2078966 w 3062377"/>
              <a:gd name="connsiteY24" fmla="*/ 138022 h 871268"/>
              <a:gd name="connsiteX25" fmla="*/ 2130724 w 3062377"/>
              <a:gd name="connsiteY25" fmla="*/ 172528 h 871268"/>
              <a:gd name="connsiteX26" fmla="*/ 2182483 w 3062377"/>
              <a:gd name="connsiteY26" fmla="*/ 189781 h 871268"/>
              <a:gd name="connsiteX27" fmla="*/ 2268747 w 3062377"/>
              <a:gd name="connsiteY27" fmla="*/ 232913 h 871268"/>
              <a:gd name="connsiteX28" fmla="*/ 2303253 w 3062377"/>
              <a:gd name="connsiteY28" fmla="*/ 250166 h 871268"/>
              <a:gd name="connsiteX29" fmla="*/ 2355011 w 3062377"/>
              <a:gd name="connsiteY29" fmla="*/ 267418 h 871268"/>
              <a:gd name="connsiteX30" fmla="*/ 2389517 w 3062377"/>
              <a:gd name="connsiteY30" fmla="*/ 284671 h 871268"/>
              <a:gd name="connsiteX31" fmla="*/ 2432649 w 3062377"/>
              <a:gd name="connsiteY31" fmla="*/ 301924 h 871268"/>
              <a:gd name="connsiteX32" fmla="*/ 2458528 w 3062377"/>
              <a:gd name="connsiteY32" fmla="*/ 310551 h 871268"/>
              <a:gd name="connsiteX33" fmla="*/ 2510287 w 3062377"/>
              <a:gd name="connsiteY33" fmla="*/ 336430 h 871268"/>
              <a:gd name="connsiteX34" fmla="*/ 2562045 w 3062377"/>
              <a:gd name="connsiteY34" fmla="*/ 345056 h 871268"/>
              <a:gd name="connsiteX35" fmla="*/ 2605177 w 3062377"/>
              <a:gd name="connsiteY35" fmla="*/ 370935 h 871268"/>
              <a:gd name="connsiteX36" fmla="*/ 2656936 w 3062377"/>
              <a:gd name="connsiteY36" fmla="*/ 388188 h 871268"/>
              <a:gd name="connsiteX37" fmla="*/ 2682815 w 3062377"/>
              <a:gd name="connsiteY37" fmla="*/ 414068 h 871268"/>
              <a:gd name="connsiteX38" fmla="*/ 2734574 w 3062377"/>
              <a:gd name="connsiteY38" fmla="*/ 439947 h 871268"/>
              <a:gd name="connsiteX39" fmla="*/ 2820838 w 3062377"/>
              <a:gd name="connsiteY39" fmla="*/ 474452 h 871268"/>
              <a:gd name="connsiteX40" fmla="*/ 2881223 w 3062377"/>
              <a:gd name="connsiteY40" fmla="*/ 517585 h 871268"/>
              <a:gd name="connsiteX41" fmla="*/ 2932981 w 3062377"/>
              <a:gd name="connsiteY41" fmla="*/ 552090 h 871268"/>
              <a:gd name="connsiteX42" fmla="*/ 2950234 w 3062377"/>
              <a:gd name="connsiteY42" fmla="*/ 577969 h 871268"/>
              <a:gd name="connsiteX43" fmla="*/ 2984740 w 3062377"/>
              <a:gd name="connsiteY43" fmla="*/ 603849 h 871268"/>
              <a:gd name="connsiteX44" fmla="*/ 3019245 w 3062377"/>
              <a:gd name="connsiteY44" fmla="*/ 638354 h 871268"/>
              <a:gd name="connsiteX45" fmla="*/ 3036498 w 3062377"/>
              <a:gd name="connsiteY45" fmla="*/ 664234 h 871268"/>
              <a:gd name="connsiteX46" fmla="*/ 3062377 w 3062377"/>
              <a:gd name="connsiteY46" fmla="*/ 681486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62377" h="871268">
                <a:moveTo>
                  <a:pt x="0" y="871268"/>
                </a:moveTo>
                <a:cubicBezTo>
                  <a:pt x="17253" y="845389"/>
                  <a:pt x="40207" y="822508"/>
                  <a:pt x="51758" y="793630"/>
                </a:cubicBezTo>
                <a:cubicBezTo>
                  <a:pt x="57509" y="779253"/>
                  <a:pt x="60131" y="763184"/>
                  <a:pt x="69011" y="750498"/>
                </a:cubicBezTo>
                <a:cubicBezTo>
                  <a:pt x="80671" y="733841"/>
                  <a:pt x="98404" y="722354"/>
                  <a:pt x="112143" y="707366"/>
                </a:cubicBezTo>
                <a:cubicBezTo>
                  <a:pt x="154878" y="660746"/>
                  <a:pt x="168076" y="636008"/>
                  <a:pt x="215660" y="595222"/>
                </a:cubicBezTo>
                <a:cubicBezTo>
                  <a:pt x="237492" y="576509"/>
                  <a:pt x="263651" y="563084"/>
                  <a:pt x="284672" y="543464"/>
                </a:cubicBezTo>
                <a:cubicBezTo>
                  <a:pt x="307018" y="522608"/>
                  <a:pt x="323443" y="496066"/>
                  <a:pt x="345057" y="474452"/>
                </a:cubicBezTo>
                <a:cubicBezTo>
                  <a:pt x="437647" y="381862"/>
                  <a:pt x="387791" y="444892"/>
                  <a:pt x="483079" y="362309"/>
                </a:cubicBezTo>
                <a:cubicBezTo>
                  <a:pt x="504590" y="343666"/>
                  <a:pt x="520691" y="319003"/>
                  <a:pt x="543464" y="301924"/>
                </a:cubicBezTo>
                <a:cubicBezTo>
                  <a:pt x="567148" y="284161"/>
                  <a:pt x="596916" y="275865"/>
                  <a:pt x="621102" y="258792"/>
                </a:cubicBezTo>
                <a:cubicBezTo>
                  <a:pt x="646074" y="241165"/>
                  <a:pt x="665660" y="216747"/>
                  <a:pt x="690113" y="198407"/>
                </a:cubicBezTo>
                <a:cubicBezTo>
                  <a:pt x="723289" y="173525"/>
                  <a:pt x="759124" y="152400"/>
                  <a:pt x="793630" y="129396"/>
                </a:cubicBezTo>
                <a:lnTo>
                  <a:pt x="845389" y="94890"/>
                </a:lnTo>
                <a:cubicBezTo>
                  <a:pt x="862642" y="83388"/>
                  <a:pt x="877895" y="68086"/>
                  <a:pt x="897147" y="60385"/>
                </a:cubicBezTo>
                <a:cubicBezTo>
                  <a:pt x="911524" y="54634"/>
                  <a:pt x="926429" y="50057"/>
                  <a:pt x="940279" y="43132"/>
                </a:cubicBezTo>
                <a:cubicBezTo>
                  <a:pt x="949552" y="38495"/>
                  <a:pt x="956885" y="30516"/>
                  <a:pt x="966158" y="25879"/>
                </a:cubicBezTo>
                <a:cubicBezTo>
                  <a:pt x="990961" y="13477"/>
                  <a:pt x="1028576" y="12600"/>
                  <a:pt x="1052423" y="8626"/>
                </a:cubicBezTo>
                <a:cubicBezTo>
                  <a:pt x="1066886" y="6216"/>
                  <a:pt x="1081178" y="2875"/>
                  <a:pt x="1095555" y="0"/>
                </a:cubicBezTo>
                <a:cubicBezTo>
                  <a:pt x="1193321" y="8626"/>
                  <a:pt x="1290808" y="21423"/>
                  <a:pt x="1388853" y="25879"/>
                </a:cubicBezTo>
                <a:lnTo>
                  <a:pt x="1578634" y="34505"/>
                </a:lnTo>
                <a:cubicBezTo>
                  <a:pt x="1695714" y="40667"/>
                  <a:pt x="1712407" y="42778"/>
                  <a:pt x="1820174" y="51758"/>
                </a:cubicBezTo>
                <a:cubicBezTo>
                  <a:pt x="1840302" y="57509"/>
                  <a:pt x="1860161" y="64304"/>
                  <a:pt x="1880558" y="69011"/>
                </a:cubicBezTo>
                <a:cubicBezTo>
                  <a:pt x="1897601" y="72944"/>
                  <a:pt x="1915442" y="73035"/>
                  <a:pt x="1932317" y="77637"/>
                </a:cubicBezTo>
                <a:cubicBezTo>
                  <a:pt x="1969871" y="87879"/>
                  <a:pt x="1990857" y="105623"/>
                  <a:pt x="2027208" y="120769"/>
                </a:cubicBezTo>
                <a:cubicBezTo>
                  <a:pt x="2043995" y="127764"/>
                  <a:pt x="2062700" y="129889"/>
                  <a:pt x="2078966" y="138022"/>
                </a:cubicBezTo>
                <a:cubicBezTo>
                  <a:pt x="2097512" y="147295"/>
                  <a:pt x="2112178" y="163255"/>
                  <a:pt x="2130724" y="172528"/>
                </a:cubicBezTo>
                <a:cubicBezTo>
                  <a:pt x="2146990" y="180661"/>
                  <a:pt x="2165822" y="182492"/>
                  <a:pt x="2182483" y="189781"/>
                </a:cubicBezTo>
                <a:cubicBezTo>
                  <a:pt x="2211936" y="202667"/>
                  <a:pt x="2239992" y="218536"/>
                  <a:pt x="2268747" y="232913"/>
                </a:cubicBezTo>
                <a:cubicBezTo>
                  <a:pt x="2280249" y="238664"/>
                  <a:pt x="2291053" y="246100"/>
                  <a:pt x="2303253" y="250166"/>
                </a:cubicBezTo>
                <a:cubicBezTo>
                  <a:pt x="2320506" y="255917"/>
                  <a:pt x="2338126" y="260664"/>
                  <a:pt x="2355011" y="267418"/>
                </a:cubicBezTo>
                <a:cubicBezTo>
                  <a:pt x="2366951" y="272194"/>
                  <a:pt x="2377766" y="279448"/>
                  <a:pt x="2389517" y="284671"/>
                </a:cubicBezTo>
                <a:cubicBezTo>
                  <a:pt x="2403667" y="290960"/>
                  <a:pt x="2418150" y="296487"/>
                  <a:pt x="2432649" y="301924"/>
                </a:cubicBezTo>
                <a:cubicBezTo>
                  <a:pt x="2441163" y="305117"/>
                  <a:pt x="2450219" y="306858"/>
                  <a:pt x="2458528" y="310551"/>
                </a:cubicBezTo>
                <a:cubicBezTo>
                  <a:pt x="2476155" y="318385"/>
                  <a:pt x="2491987" y="330330"/>
                  <a:pt x="2510287" y="336430"/>
                </a:cubicBezTo>
                <a:cubicBezTo>
                  <a:pt x="2526880" y="341961"/>
                  <a:pt x="2544792" y="342181"/>
                  <a:pt x="2562045" y="345056"/>
                </a:cubicBezTo>
                <a:cubicBezTo>
                  <a:pt x="2576422" y="353682"/>
                  <a:pt x="2589913" y="363997"/>
                  <a:pt x="2605177" y="370935"/>
                </a:cubicBezTo>
                <a:cubicBezTo>
                  <a:pt x="2621733" y="378460"/>
                  <a:pt x="2641038" y="379356"/>
                  <a:pt x="2656936" y="388188"/>
                </a:cubicBezTo>
                <a:cubicBezTo>
                  <a:pt x="2667600" y="394113"/>
                  <a:pt x="2672664" y="407301"/>
                  <a:pt x="2682815" y="414068"/>
                </a:cubicBezTo>
                <a:cubicBezTo>
                  <a:pt x="2698865" y="424768"/>
                  <a:pt x="2717640" y="430710"/>
                  <a:pt x="2734574" y="439947"/>
                </a:cubicBezTo>
                <a:cubicBezTo>
                  <a:pt x="2799075" y="475129"/>
                  <a:pt x="2753573" y="461000"/>
                  <a:pt x="2820838" y="474452"/>
                </a:cubicBezTo>
                <a:cubicBezTo>
                  <a:pt x="2866580" y="520196"/>
                  <a:pt x="2824453" y="483523"/>
                  <a:pt x="2881223" y="517585"/>
                </a:cubicBezTo>
                <a:cubicBezTo>
                  <a:pt x="2899003" y="528253"/>
                  <a:pt x="2932981" y="552090"/>
                  <a:pt x="2932981" y="552090"/>
                </a:cubicBezTo>
                <a:cubicBezTo>
                  <a:pt x="2938732" y="560716"/>
                  <a:pt x="2942903" y="570638"/>
                  <a:pt x="2950234" y="577969"/>
                </a:cubicBezTo>
                <a:cubicBezTo>
                  <a:pt x="2960400" y="588135"/>
                  <a:pt x="2975536" y="592804"/>
                  <a:pt x="2984740" y="603849"/>
                </a:cubicBezTo>
                <a:cubicBezTo>
                  <a:pt x="3020129" y="646317"/>
                  <a:pt x="2960852" y="618890"/>
                  <a:pt x="3019245" y="638354"/>
                </a:cubicBezTo>
                <a:cubicBezTo>
                  <a:pt x="3024996" y="646981"/>
                  <a:pt x="3029167" y="656903"/>
                  <a:pt x="3036498" y="664234"/>
                </a:cubicBezTo>
                <a:cubicBezTo>
                  <a:pt x="3043829" y="671565"/>
                  <a:pt x="3062377" y="681486"/>
                  <a:pt x="3062377" y="681486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717985" y="3778370"/>
            <a:ext cx="2708694" cy="871268"/>
          </a:xfrm>
          <a:custGeom>
            <a:avLst/>
            <a:gdLst>
              <a:gd name="connsiteX0" fmla="*/ 2708694 w 2708694"/>
              <a:gd name="connsiteY0" fmla="*/ 0 h 871268"/>
              <a:gd name="connsiteX1" fmla="*/ 2674189 w 2708694"/>
              <a:gd name="connsiteY1" fmla="*/ 60385 h 871268"/>
              <a:gd name="connsiteX2" fmla="*/ 2631057 w 2708694"/>
              <a:gd name="connsiteY2" fmla="*/ 94890 h 871268"/>
              <a:gd name="connsiteX3" fmla="*/ 2536166 w 2708694"/>
              <a:gd name="connsiteY3" fmla="*/ 181155 h 871268"/>
              <a:gd name="connsiteX4" fmla="*/ 2380890 w 2708694"/>
              <a:gd name="connsiteY4" fmla="*/ 276045 h 871268"/>
              <a:gd name="connsiteX5" fmla="*/ 2303253 w 2708694"/>
              <a:gd name="connsiteY5" fmla="*/ 327804 h 871268"/>
              <a:gd name="connsiteX6" fmla="*/ 2216989 w 2708694"/>
              <a:gd name="connsiteY6" fmla="*/ 370936 h 871268"/>
              <a:gd name="connsiteX7" fmla="*/ 2027207 w 2708694"/>
              <a:gd name="connsiteY7" fmla="*/ 483079 h 871268"/>
              <a:gd name="connsiteX8" fmla="*/ 1932317 w 2708694"/>
              <a:gd name="connsiteY8" fmla="*/ 526211 h 871268"/>
              <a:gd name="connsiteX9" fmla="*/ 1759789 w 2708694"/>
              <a:gd name="connsiteY9" fmla="*/ 629728 h 871268"/>
              <a:gd name="connsiteX10" fmla="*/ 1699404 w 2708694"/>
              <a:gd name="connsiteY10" fmla="*/ 664234 h 871268"/>
              <a:gd name="connsiteX11" fmla="*/ 1561381 w 2708694"/>
              <a:gd name="connsiteY11" fmla="*/ 724619 h 871268"/>
              <a:gd name="connsiteX12" fmla="*/ 1509623 w 2708694"/>
              <a:gd name="connsiteY12" fmla="*/ 750498 h 871268"/>
              <a:gd name="connsiteX13" fmla="*/ 1457864 w 2708694"/>
              <a:gd name="connsiteY13" fmla="*/ 767751 h 871268"/>
              <a:gd name="connsiteX14" fmla="*/ 1414732 w 2708694"/>
              <a:gd name="connsiteY14" fmla="*/ 793630 h 871268"/>
              <a:gd name="connsiteX15" fmla="*/ 1388853 w 2708694"/>
              <a:gd name="connsiteY15" fmla="*/ 810883 h 871268"/>
              <a:gd name="connsiteX16" fmla="*/ 1345721 w 2708694"/>
              <a:gd name="connsiteY16" fmla="*/ 819509 h 871268"/>
              <a:gd name="connsiteX17" fmla="*/ 1233577 w 2708694"/>
              <a:gd name="connsiteY17" fmla="*/ 862641 h 871268"/>
              <a:gd name="connsiteX18" fmla="*/ 1147313 w 2708694"/>
              <a:gd name="connsiteY18" fmla="*/ 871268 h 871268"/>
              <a:gd name="connsiteX19" fmla="*/ 845389 w 2708694"/>
              <a:gd name="connsiteY19" fmla="*/ 862641 h 871268"/>
              <a:gd name="connsiteX20" fmla="*/ 733245 w 2708694"/>
              <a:gd name="connsiteY20" fmla="*/ 836762 h 871268"/>
              <a:gd name="connsiteX21" fmla="*/ 664234 w 2708694"/>
              <a:gd name="connsiteY21" fmla="*/ 819509 h 871268"/>
              <a:gd name="connsiteX22" fmla="*/ 638355 w 2708694"/>
              <a:gd name="connsiteY22" fmla="*/ 810883 h 871268"/>
              <a:gd name="connsiteX23" fmla="*/ 595223 w 2708694"/>
              <a:gd name="connsiteY23" fmla="*/ 802256 h 871268"/>
              <a:gd name="connsiteX24" fmla="*/ 560717 w 2708694"/>
              <a:gd name="connsiteY24" fmla="*/ 793630 h 871268"/>
              <a:gd name="connsiteX25" fmla="*/ 526211 w 2708694"/>
              <a:gd name="connsiteY25" fmla="*/ 776377 h 871268"/>
              <a:gd name="connsiteX26" fmla="*/ 500332 w 2708694"/>
              <a:gd name="connsiteY26" fmla="*/ 759124 h 871268"/>
              <a:gd name="connsiteX27" fmla="*/ 474453 w 2708694"/>
              <a:gd name="connsiteY27" fmla="*/ 750498 h 871268"/>
              <a:gd name="connsiteX28" fmla="*/ 396815 w 2708694"/>
              <a:gd name="connsiteY28" fmla="*/ 707366 h 871268"/>
              <a:gd name="connsiteX29" fmla="*/ 336430 w 2708694"/>
              <a:gd name="connsiteY29" fmla="*/ 638355 h 871268"/>
              <a:gd name="connsiteX30" fmla="*/ 276045 w 2708694"/>
              <a:gd name="connsiteY30" fmla="*/ 603849 h 871268"/>
              <a:gd name="connsiteX31" fmla="*/ 250166 w 2708694"/>
              <a:gd name="connsiteY31" fmla="*/ 586596 h 871268"/>
              <a:gd name="connsiteX32" fmla="*/ 232913 w 2708694"/>
              <a:gd name="connsiteY32" fmla="*/ 560717 h 871268"/>
              <a:gd name="connsiteX33" fmla="*/ 172528 w 2708694"/>
              <a:gd name="connsiteY33" fmla="*/ 534838 h 871268"/>
              <a:gd name="connsiteX34" fmla="*/ 146649 w 2708694"/>
              <a:gd name="connsiteY34" fmla="*/ 517585 h 871268"/>
              <a:gd name="connsiteX35" fmla="*/ 112143 w 2708694"/>
              <a:gd name="connsiteY35" fmla="*/ 483079 h 871268"/>
              <a:gd name="connsiteX36" fmla="*/ 77638 w 2708694"/>
              <a:gd name="connsiteY36" fmla="*/ 474453 h 871268"/>
              <a:gd name="connsiteX37" fmla="*/ 60385 w 2708694"/>
              <a:gd name="connsiteY37" fmla="*/ 448573 h 871268"/>
              <a:gd name="connsiteX38" fmla="*/ 34506 w 2708694"/>
              <a:gd name="connsiteY38" fmla="*/ 439947 h 871268"/>
              <a:gd name="connsiteX39" fmla="*/ 17253 w 2708694"/>
              <a:gd name="connsiteY39" fmla="*/ 388188 h 871268"/>
              <a:gd name="connsiteX40" fmla="*/ 0 w 2708694"/>
              <a:gd name="connsiteY40" fmla="*/ 362309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08694" h="871268">
                <a:moveTo>
                  <a:pt x="2708694" y="0"/>
                </a:moveTo>
                <a:cubicBezTo>
                  <a:pt x="2697192" y="20128"/>
                  <a:pt x="2688869" y="42443"/>
                  <a:pt x="2674189" y="60385"/>
                </a:cubicBezTo>
                <a:cubicBezTo>
                  <a:pt x="2662530" y="74635"/>
                  <a:pt x="2644743" y="82573"/>
                  <a:pt x="2631057" y="94890"/>
                </a:cubicBezTo>
                <a:cubicBezTo>
                  <a:pt x="2573246" y="146919"/>
                  <a:pt x="2602215" y="132718"/>
                  <a:pt x="2536166" y="181155"/>
                </a:cubicBezTo>
                <a:cubicBezTo>
                  <a:pt x="2439624" y="251953"/>
                  <a:pt x="2480264" y="215316"/>
                  <a:pt x="2380890" y="276045"/>
                </a:cubicBezTo>
                <a:cubicBezTo>
                  <a:pt x="2354351" y="292264"/>
                  <a:pt x="2330170" y="312220"/>
                  <a:pt x="2303253" y="327804"/>
                </a:cubicBezTo>
                <a:cubicBezTo>
                  <a:pt x="2275431" y="343912"/>
                  <a:pt x="2244902" y="354986"/>
                  <a:pt x="2216989" y="370936"/>
                </a:cubicBezTo>
                <a:cubicBezTo>
                  <a:pt x="2062427" y="459257"/>
                  <a:pt x="2183144" y="405111"/>
                  <a:pt x="2027207" y="483079"/>
                </a:cubicBezTo>
                <a:cubicBezTo>
                  <a:pt x="1996131" y="498617"/>
                  <a:pt x="1962781" y="509505"/>
                  <a:pt x="1932317" y="526211"/>
                </a:cubicBezTo>
                <a:cubicBezTo>
                  <a:pt x="1873512" y="558459"/>
                  <a:pt x="1817486" y="595537"/>
                  <a:pt x="1759789" y="629728"/>
                </a:cubicBezTo>
                <a:cubicBezTo>
                  <a:pt x="1739845" y="641547"/>
                  <a:pt x="1720643" y="654942"/>
                  <a:pt x="1699404" y="664234"/>
                </a:cubicBezTo>
                <a:cubicBezTo>
                  <a:pt x="1653396" y="684362"/>
                  <a:pt x="1606297" y="702161"/>
                  <a:pt x="1561381" y="724619"/>
                </a:cubicBezTo>
                <a:cubicBezTo>
                  <a:pt x="1544128" y="733245"/>
                  <a:pt x="1527428" y="743079"/>
                  <a:pt x="1509623" y="750498"/>
                </a:cubicBezTo>
                <a:cubicBezTo>
                  <a:pt x="1492836" y="757493"/>
                  <a:pt x="1474420" y="760226"/>
                  <a:pt x="1457864" y="767751"/>
                </a:cubicBezTo>
                <a:cubicBezTo>
                  <a:pt x="1442600" y="774689"/>
                  <a:pt x="1428950" y="784744"/>
                  <a:pt x="1414732" y="793630"/>
                </a:cubicBezTo>
                <a:cubicBezTo>
                  <a:pt x="1405940" y="799125"/>
                  <a:pt x="1398561" y="807243"/>
                  <a:pt x="1388853" y="810883"/>
                </a:cubicBezTo>
                <a:cubicBezTo>
                  <a:pt x="1375125" y="816031"/>
                  <a:pt x="1360098" y="816634"/>
                  <a:pt x="1345721" y="819509"/>
                </a:cubicBezTo>
                <a:cubicBezTo>
                  <a:pt x="1321457" y="829908"/>
                  <a:pt x="1262232" y="857268"/>
                  <a:pt x="1233577" y="862641"/>
                </a:cubicBezTo>
                <a:cubicBezTo>
                  <a:pt x="1205174" y="867967"/>
                  <a:pt x="1176068" y="868392"/>
                  <a:pt x="1147313" y="871268"/>
                </a:cubicBezTo>
                <a:cubicBezTo>
                  <a:pt x="1046672" y="868392"/>
                  <a:pt x="945946" y="867669"/>
                  <a:pt x="845389" y="862641"/>
                </a:cubicBezTo>
                <a:cubicBezTo>
                  <a:pt x="828790" y="861811"/>
                  <a:pt x="735968" y="837443"/>
                  <a:pt x="733245" y="836762"/>
                </a:cubicBezTo>
                <a:cubicBezTo>
                  <a:pt x="733232" y="836759"/>
                  <a:pt x="664246" y="819513"/>
                  <a:pt x="664234" y="819509"/>
                </a:cubicBezTo>
                <a:cubicBezTo>
                  <a:pt x="655608" y="816634"/>
                  <a:pt x="647176" y="813088"/>
                  <a:pt x="638355" y="810883"/>
                </a:cubicBezTo>
                <a:cubicBezTo>
                  <a:pt x="624131" y="807327"/>
                  <a:pt x="609536" y="805437"/>
                  <a:pt x="595223" y="802256"/>
                </a:cubicBezTo>
                <a:cubicBezTo>
                  <a:pt x="583649" y="799684"/>
                  <a:pt x="572219" y="796505"/>
                  <a:pt x="560717" y="793630"/>
                </a:cubicBezTo>
                <a:cubicBezTo>
                  <a:pt x="549215" y="787879"/>
                  <a:pt x="537376" y="782757"/>
                  <a:pt x="526211" y="776377"/>
                </a:cubicBezTo>
                <a:cubicBezTo>
                  <a:pt x="517209" y="771233"/>
                  <a:pt x="509605" y="763761"/>
                  <a:pt x="500332" y="759124"/>
                </a:cubicBezTo>
                <a:cubicBezTo>
                  <a:pt x="492199" y="755058"/>
                  <a:pt x="483079" y="753373"/>
                  <a:pt x="474453" y="750498"/>
                </a:cubicBezTo>
                <a:cubicBezTo>
                  <a:pt x="333153" y="644525"/>
                  <a:pt x="554974" y="806216"/>
                  <a:pt x="396815" y="707366"/>
                </a:cubicBezTo>
                <a:cubicBezTo>
                  <a:pt x="371034" y="691253"/>
                  <a:pt x="358760" y="656625"/>
                  <a:pt x="336430" y="638355"/>
                </a:cubicBezTo>
                <a:cubicBezTo>
                  <a:pt x="318487" y="623675"/>
                  <a:pt x="295924" y="615777"/>
                  <a:pt x="276045" y="603849"/>
                </a:cubicBezTo>
                <a:cubicBezTo>
                  <a:pt x="267155" y="598515"/>
                  <a:pt x="258792" y="592347"/>
                  <a:pt x="250166" y="586596"/>
                </a:cubicBezTo>
                <a:cubicBezTo>
                  <a:pt x="244415" y="577970"/>
                  <a:pt x="240878" y="567354"/>
                  <a:pt x="232913" y="560717"/>
                </a:cubicBezTo>
                <a:cubicBezTo>
                  <a:pt x="218699" y="548872"/>
                  <a:pt x="190508" y="540831"/>
                  <a:pt x="172528" y="534838"/>
                </a:cubicBezTo>
                <a:cubicBezTo>
                  <a:pt x="163902" y="529087"/>
                  <a:pt x="154521" y="524332"/>
                  <a:pt x="146649" y="517585"/>
                </a:cubicBezTo>
                <a:cubicBezTo>
                  <a:pt x="134299" y="506999"/>
                  <a:pt x="125937" y="491700"/>
                  <a:pt x="112143" y="483079"/>
                </a:cubicBezTo>
                <a:cubicBezTo>
                  <a:pt x="102089" y="476796"/>
                  <a:pt x="89140" y="477328"/>
                  <a:pt x="77638" y="474453"/>
                </a:cubicBezTo>
                <a:cubicBezTo>
                  <a:pt x="71887" y="465826"/>
                  <a:pt x="68481" y="455050"/>
                  <a:pt x="60385" y="448573"/>
                </a:cubicBezTo>
                <a:cubicBezTo>
                  <a:pt x="53285" y="442893"/>
                  <a:pt x="39791" y="447346"/>
                  <a:pt x="34506" y="439947"/>
                </a:cubicBezTo>
                <a:cubicBezTo>
                  <a:pt x="23935" y="425148"/>
                  <a:pt x="23004" y="405441"/>
                  <a:pt x="17253" y="388188"/>
                </a:cubicBezTo>
                <a:cubicBezTo>
                  <a:pt x="7717" y="359581"/>
                  <a:pt x="17719" y="362309"/>
                  <a:pt x="0" y="362309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89441" y="215820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sscanf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 “%f”, &amp;v);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3814" y="466401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sprintf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 “%f”, 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58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2288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latin typeface="Trebuchet MS" pitchFamily="34" charset="0"/>
              </a:rPr>
              <a:t> </a:t>
            </a:r>
            <a:r>
              <a:rPr lang="en-US" altLang="ko-KR" sz="1600" kern="0" dirty="0">
                <a:latin typeface="Trebuchet MS" pitchFamily="34" charset="0"/>
              </a:rPr>
              <a:t>main( void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s[] = "100";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value</a:t>
            </a:r>
            <a:r>
              <a:rPr lang="en-US" altLang="ko-KR" sz="1600" kern="0" dirty="0" smtClean="0"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sscanf</a:t>
            </a:r>
            <a:r>
              <a:rPr lang="en-US" altLang="ko-KR" sz="1600" kern="0" dirty="0">
                <a:latin typeface="Trebuchet MS" pitchFamily="34" charset="0"/>
              </a:rPr>
              <a:t>(s, "%d", &amp;value);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\n", 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value++;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sprintf</a:t>
            </a:r>
            <a:r>
              <a:rPr lang="en-US" altLang="ko-KR" sz="1600" kern="0" dirty="0">
                <a:latin typeface="Trebuchet MS" pitchFamily="34" charset="0"/>
              </a:rPr>
              <a:t>(s, "%d", 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("%s \n", 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_x76693392"/>
          <p:cNvSpPr>
            <a:spLocks noChangeArrowheads="1"/>
          </p:cNvSpPr>
          <p:nvPr/>
        </p:nvSpPr>
        <p:spPr bwMode="auto">
          <a:xfrm>
            <a:off x="1116013" y="5373216"/>
            <a:ext cx="777716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HY강B" pitchFamily="18" charset="-127"/>
              </a:rPr>
              <a:t>100</a:t>
            </a:r>
          </a:p>
          <a:p>
            <a:pPr algn="just"/>
            <a:r>
              <a:rPr lang="en-US" altLang="ko-KR" sz="1600" dirty="0" smtClean="0">
                <a:latin typeface="Trebuchet MS" panose="020B0603020202020204" pitchFamily="34" charset="0"/>
                <a:ea typeface="HY강B" pitchFamily="18" charset="-127"/>
              </a:rPr>
              <a:t>101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영상 파일 이름 자동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이름을 자동으로 </a:t>
            </a:r>
            <a:r>
              <a:rPr lang="ko-KR" altLang="en-US" dirty="0" smtClean="0"/>
              <a:t>생성 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2"/>
            <a:ext cx="7493355" cy="266447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1400" b="1" dirty="0">
                <a:solidFill>
                  <a:srgbClr val="FFFF00"/>
                </a:solidFill>
              </a:rPr>
              <a:t>image0.jpg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image1.jpg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image2.jpg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image3.jpg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image4.jpg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image5.jpg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01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7930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filename[100</a:t>
            </a:r>
            <a:r>
              <a:rPr lang="en-US" altLang="ko-KR" sz="1600" dirty="0" smtClean="0">
                <a:latin typeface="Trebuchet MS" pitchFamily="34" charset="0"/>
              </a:rPr>
              <a:t>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"image"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sprintf</a:t>
            </a:r>
            <a:r>
              <a:rPr lang="en-US" altLang="ko-KR" sz="1600" dirty="0" smtClean="0">
                <a:latin typeface="Trebuchet MS" pitchFamily="34" charset="0"/>
              </a:rPr>
              <a:t>(s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".jpg"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"%s \n"</a:t>
            </a:r>
            <a:r>
              <a:rPr lang="en-US" altLang="ko-KR" sz="1600" dirty="0">
                <a:latin typeface="Trebuchet MS" pitchFamily="34" charset="0"/>
              </a:rPr>
              <a:t>, filename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693392"/>
          <p:cNvSpPr>
            <a:spLocks noChangeArrowheads="1"/>
          </p:cNvSpPr>
          <p:nvPr/>
        </p:nvSpPr>
        <p:spPr bwMode="auto">
          <a:xfrm>
            <a:off x="7535297" y="5098366"/>
            <a:ext cx="1367755" cy="15986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DE" altLang="ko-KR" sz="1600" dirty="0">
                <a:latin typeface="Trebuchet MS" pitchFamily="34" charset="0"/>
              </a:rPr>
              <a:t>image0.jpg</a:t>
            </a:r>
          </a:p>
          <a:p>
            <a:r>
              <a:rPr lang="de-DE" altLang="ko-KR" sz="1600" dirty="0">
                <a:latin typeface="Trebuchet MS" pitchFamily="34" charset="0"/>
              </a:rPr>
              <a:t>image1.jpg</a:t>
            </a:r>
          </a:p>
          <a:p>
            <a:r>
              <a:rPr lang="de-DE" altLang="ko-KR" sz="1600" dirty="0">
                <a:latin typeface="Trebuchet MS" pitchFamily="34" charset="0"/>
              </a:rPr>
              <a:t>image2.jpg</a:t>
            </a:r>
          </a:p>
          <a:p>
            <a:r>
              <a:rPr lang="de-DE" altLang="ko-KR" sz="1600" dirty="0">
                <a:latin typeface="Trebuchet MS" pitchFamily="34" charset="0"/>
              </a:rPr>
              <a:t>image3.jpg</a:t>
            </a:r>
          </a:p>
          <a:p>
            <a:r>
              <a:rPr lang="de-DE" altLang="ko-KR" sz="1600" dirty="0">
                <a:latin typeface="Trebuchet MS" pitchFamily="34" charset="0"/>
              </a:rPr>
              <a:t>image4.jpg</a:t>
            </a:r>
          </a:p>
          <a:p>
            <a:r>
              <a:rPr lang="de-DE" altLang="ko-KR" sz="1600" dirty="0">
                <a:latin typeface="Trebuchet MS" pitchFamily="34" charset="0"/>
              </a:rPr>
              <a:t>image5.jpg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9436" y="218026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smtClean="0">
                <a:solidFill>
                  <a:schemeClr val="tx2"/>
                </a:solidFill>
              </a:rPr>
              <a:t>순차적인 파일 이름을 만든다</a:t>
            </a:r>
            <a:r>
              <a:rPr lang="en-US" altLang="ko-KR" sz="1600" i="1" dirty="0" smtClean="0">
                <a:solidFill>
                  <a:schemeClr val="tx2"/>
                </a:solidFill>
              </a:rPr>
              <a:t>.</a:t>
            </a:r>
            <a:endParaRPr lang="ko-KR" altLang="en-US" sz="1600" i="1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604785" y="2765037"/>
            <a:ext cx="1719165" cy="612559"/>
          </a:xfrm>
          <a:custGeom>
            <a:avLst/>
            <a:gdLst>
              <a:gd name="connsiteX0" fmla="*/ 1719165 w 1719165"/>
              <a:gd name="connsiteY0" fmla="*/ 0 h 612559"/>
              <a:gd name="connsiteX1" fmla="*/ 1612633 w 1719165"/>
              <a:gd name="connsiteY1" fmla="*/ 8878 h 612559"/>
              <a:gd name="connsiteX2" fmla="*/ 1577122 w 1719165"/>
              <a:gd name="connsiteY2" fmla="*/ 17756 h 612559"/>
              <a:gd name="connsiteX3" fmla="*/ 1337425 w 1719165"/>
              <a:gd name="connsiteY3" fmla="*/ 26633 h 612559"/>
              <a:gd name="connsiteX4" fmla="*/ 1195382 w 1719165"/>
              <a:gd name="connsiteY4" fmla="*/ 35511 h 612559"/>
              <a:gd name="connsiteX5" fmla="*/ 1133239 w 1719165"/>
              <a:gd name="connsiteY5" fmla="*/ 71022 h 612559"/>
              <a:gd name="connsiteX6" fmla="*/ 1106606 w 1719165"/>
              <a:gd name="connsiteY6" fmla="*/ 79899 h 612559"/>
              <a:gd name="connsiteX7" fmla="*/ 1088850 w 1719165"/>
              <a:gd name="connsiteY7" fmla="*/ 97655 h 612559"/>
              <a:gd name="connsiteX8" fmla="*/ 1079973 w 1719165"/>
              <a:gd name="connsiteY8" fmla="*/ 124288 h 612559"/>
              <a:gd name="connsiteX9" fmla="*/ 1115483 w 1719165"/>
              <a:gd name="connsiteY9" fmla="*/ 284086 h 612559"/>
              <a:gd name="connsiteX10" fmla="*/ 1133239 w 1719165"/>
              <a:gd name="connsiteY10" fmla="*/ 301841 h 612559"/>
              <a:gd name="connsiteX11" fmla="*/ 1150994 w 1719165"/>
              <a:gd name="connsiteY11" fmla="*/ 355107 h 612559"/>
              <a:gd name="connsiteX12" fmla="*/ 1168749 w 1719165"/>
              <a:gd name="connsiteY12" fmla="*/ 390618 h 612559"/>
              <a:gd name="connsiteX13" fmla="*/ 1186505 w 1719165"/>
              <a:gd name="connsiteY13" fmla="*/ 443884 h 612559"/>
              <a:gd name="connsiteX14" fmla="*/ 1177627 w 1719165"/>
              <a:gd name="connsiteY14" fmla="*/ 514905 h 612559"/>
              <a:gd name="connsiteX15" fmla="*/ 1168749 w 1719165"/>
              <a:gd name="connsiteY15" fmla="*/ 541538 h 612559"/>
              <a:gd name="connsiteX16" fmla="*/ 1106606 w 1719165"/>
              <a:gd name="connsiteY16" fmla="*/ 568171 h 612559"/>
              <a:gd name="connsiteX17" fmla="*/ 1071095 w 1719165"/>
              <a:gd name="connsiteY17" fmla="*/ 585926 h 612559"/>
              <a:gd name="connsiteX18" fmla="*/ 982318 w 1719165"/>
              <a:gd name="connsiteY18" fmla="*/ 594804 h 612559"/>
              <a:gd name="connsiteX19" fmla="*/ 627212 w 1719165"/>
              <a:gd name="connsiteY19" fmla="*/ 603682 h 612559"/>
              <a:gd name="connsiteX20" fmla="*/ 591701 w 1719165"/>
              <a:gd name="connsiteY20" fmla="*/ 612559 h 612559"/>
              <a:gd name="connsiteX21" fmla="*/ 165573 w 1719165"/>
              <a:gd name="connsiteY21" fmla="*/ 603682 h 612559"/>
              <a:gd name="connsiteX22" fmla="*/ 5775 w 1719165"/>
              <a:gd name="connsiteY22" fmla="*/ 594804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19165" h="612559">
                <a:moveTo>
                  <a:pt x="1719165" y="0"/>
                </a:moveTo>
                <a:cubicBezTo>
                  <a:pt x="1683654" y="2959"/>
                  <a:pt x="1647992" y="4458"/>
                  <a:pt x="1612633" y="8878"/>
                </a:cubicBezTo>
                <a:cubicBezTo>
                  <a:pt x="1600526" y="10391"/>
                  <a:pt x="1589298" y="16970"/>
                  <a:pt x="1577122" y="17756"/>
                </a:cubicBezTo>
                <a:cubicBezTo>
                  <a:pt x="1497334" y="22904"/>
                  <a:pt x="1417292" y="22918"/>
                  <a:pt x="1337425" y="26633"/>
                </a:cubicBezTo>
                <a:cubicBezTo>
                  <a:pt x="1290036" y="28837"/>
                  <a:pt x="1242730" y="32552"/>
                  <a:pt x="1195382" y="35511"/>
                </a:cubicBezTo>
                <a:cubicBezTo>
                  <a:pt x="1168639" y="53339"/>
                  <a:pt x="1164771" y="57508"/>
                  <a:pt x="1133239" y="71022"/>
                </a:cubicBezTo>
                <a:cubicBezTo>
                  <a:pt x="1124638" y="74708"/>
                  <a:pt x="1115484" y="76940"/>
                  <a:pt x="1106606" y="79899"/>
                </a:cubicBezTo>
                <a:cubicBezTo>
                  <a:pt x="1100687" y="85818"/>
                  <a:pt x="1093156" y="90478"/>
                  <a:pt x="1088850" y="97655"/>
                </a:cubicBezTo>
                <a:cubicBezTo>
                  <a:pt x="1084035" y="105679"/>
                  <a:pt x="1079423" y="114946"/>
                  <a:pt x="1079973" y="124288"/>
                </a:cubicBezTo>
                <a:cubicBezTo>
                  <a:pt x="1083217" y="179430"/>
                  <a:pt x="1084193" y="237152"/>
                  <a:pt x="1115483" y="284086"/>
                </a:cubicBezTo>
                <a:cubicBezTo>
                  <a:pt x="1120126" y="291050"/>
                  <a:pt x="1127320" y="295923"/>
                  <a:pt x="1133239" y="301841"/>
                </a:cubicBezTo>
                <a:cubicBezTo>
                  <a:pt x="1139157" y="319596"/>
                  <a:pt x="1142624" y="338367"/>
                  <a:pt x="1150994" y="355107"/>
                </a:cubicBezTo>
                <a:cubicBezTo>
                  <a:pt x="1156912" y="366944"/>
                  <a:pt x="1163834" y="378330"/>
                  <a:pt x="1168749" y="390618"/>
                </a:cubicBezTo>
                <a:cubicBezTo>
                  <a:pt x="1175700" y="407995"/>
                  <a:pt x="1186505" y="443884"/>
                  <a:pt x="1186505" y="443884"/>
                </a:cubicBezTo>
                <a:cubicBezTo>
                  <a:pt x="1183546" y="467558"/>
                  <a:pt x="1181895" y="491432"/>
                  <a:pt x="1177627" y="514905"/>
                </a:cubicBezTo>
                <a:cubicBezTo>
                  <a:pt x="1175953" y="524112"/>
                  <a:pt x="1175366" y="534921"/>
                  <a:pt x="1168749" y="541538"/>
                </a:cubicBezTo>
                <a:cubicBezTo>
                  <a:pt x="1154029" y="556258"/>
                  <a:pt x="1125174" y="560213"/>
                  <a:pt x="1106606" y="568171"/>
                </a:cubicBezTo>
                <a:cubicBezTo>
                  <a:pt x="1094442" y="573384"/>
                  <a:pt x="1084035" y="583153"/>
                  <a:pt x="1071095" y="585926"/>
                </a:cubicBezTo>
                <a:cubicBezTo>
                  <a:pt x="1042015" y="592157"/>
                  <a:pt x="1012034" y="593615"/>
                  <a:pt x="982318" y="594804"/>
                </a:cubicBezTo>
                <a:cubicBezTo>
                  <a:pt x="864007" y="599537"/>
                  <a:pt x="745581" y="600723"/>
                  <a:pt x="627212" y="603682"/>
                </a:cubicBezTo>
                <a:cubicBezTo>
                  <a:pt x="615375" y="606641"/>
                  <a:pt x="603902" y="612559"/>
                  <a:pt x="591701" y="612559"/>
                </a:cubicBezTo>
                <a:cubicBezTo>
                  <a:pt x="449628" y="612559"/>
                  <a:pt x="307579" y="608051"/>
                  <a:pt x="165573" y="603682"/>
                </a:cubicBezTo>
                <a:cubicBezTo>
                  <a:pt x="-128615" y="594630"/>
                  <a:pt x="73285" y="594804"/>
                  <a:pt x="5775" y="59480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6" y="3377596"/>
            <a:ext cx="2678667" cy="1491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문자열을 수치로 변환하는 전용함수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전용 함수는 </a:t>
            </a:r>
            <a:r>
              <a:rPr lang="en-US" altLang="ko-KR" smtClean="0"/>
              <a:t>scanf()</a:t>
            </a:r>
            <a:r>
              <a:rPr lang="ko-KR" altLang="en-US" smtClean="0"/>
              <a:t>보다 크기가 작다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stdlib.h</a:t>
            </a:r>
            <a:r>
              <a:rPr lang="ko-KR" altLang="en-US" smtClean="0"/>
              <a:t>에 원형 정의</a:t>
            </a:r>
            <a:r>
              <a:rPr lang="en-US" altLang="ko-KR" smtClean="0"/>
              <a:t>- </a:t>
            </a:r>
            <a:r>
              <a:rPr lang="ko-KR" altLang="en-US" smtClean="0"/>
              <a:t>반드시 포함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005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72259"/>
              </p:ext>
            </p:extLst>
          </p:nvPr>
        </p:nvGraphicFramePr>
        <p:xfrm>
          <a:off x="988886" y="2526701"/>
          <a:ext cx="7777162" cy="1439864"/>
        </p:xfrm>
        <a:graphic>
          <a:graphicData uri="http://schemas.openxmlformats.org/drawingml/2006/table">
            <a:tbl>
              <a:tblPr/>
              <a:tblGrid>
                <a:gridCol w="3889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7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atoi( const char *str 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long atoi( const char *str 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double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atof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);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6" name="그룹 32"/>
          <p:cNvGrpSpPr>
            <a:grpSpLocks/>
          </p:cNvGrpSpPr>
          <p:nvPr/>
        </p:nvGrpSpPr>
        <p:grpSpPr bwMode="auto">
          <a:xfrm>
            <a:off x="1896167" y="4725144"/>
            <a:ext cx="2760662" cy="582612"/>
            <a:chOff x="3682222" y="1812468"/>
            <a:chExt cx="2760446" cy="583601"/>
          </a:xfrm>
        </p:grpSpPr>
        <p:grpSp>
          <p:nvGrpSpPr>
            <p:cNvPr id="7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9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5" name="타원 14"/>
          <p:cNvSpPr/>
          <p:nvPr/>
        </p:nvSpPr>
        <p:spPr>
          <a:xfrm>
            <a:off x="2091687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492228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840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784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9" name="그룹 49"/>
          <p:cNvGrpSpPr>
            <a:grpSpLocks/>
          </p:cNvGrpSpPr>
          <p:nvPr/>
        </p:nvGrpSpPr>
        <p:grpSpPr bwMode="auto">
          <a:xfrm>
            <a:off x="3677342" y="4569569"/>
            <a:ext cx="463550" cy="368300"/>
            <a:chOff x="5679084" y="5111091"/>
            <a:chExt cx="463726" cy="369332"/>
          </a:xfrm>
        </p:grpSpPr>
        <p:sp>
          <p:nvSpPr>
            <p:cNvPr id="20" name="타원 1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1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2" name="설명선 2(테두리 및 강조선) 21"/>
          <p:cNvSpPr/>
          <p:nvPr/>
        </p:nvSpPr>
        <p:spPr>
          <a:xfrm>
            <a:off x="2289867" y="566653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23" name="설명선 2(테두리 및 강조선) 22"/>
          <p:cNvSpPr/>
          <p:nvPr/>
        </p:nvSpPr>
        <p:spPr>
          <a:xfrm>
            <a:off x="7454004" y="5666531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4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29" y="4748956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22"/>
          <p:cNvGrpSpPr>
            <a:grpSpLocks/>
          </p:cNvGrpSpPr>
          <p:nvPr/>
        </p:nvGrpSpPr>
        <p:grpSpPr bwMode="auto">
          <a:xfrm>
            <a:off x="6741217" y="4572744"/>
            <a:ext cx="655637" cy="371475"/>
            <a:chOff x="7278410" y="1613942"/>
            <a:chExt cx="635519" cy="360040"/>
          </a:xfrm>
        </p:grpSpPr>
        <p:sp>
          <p:nvSpPr>
            <p:cNvPr id="26" name="타원 25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TextBox 65"/>
          <p:cNvSpPr txBox="1">
            <a:spLocks noChangeArrowheads="1"/>
          </p:cNvSpPr>
          <p:nvPr/>
        </p:nvSpPr>
        <p:spPr bwMode="auto">
          <a:xfrm>
            <a:off x="6892029" y="4947394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796287" y="4882551"/>
            <a:ext cx="1725283" cy="291486"/>
          </a:xfrm>
          <a:custGeom>
            <a:avLst/>
            <a:gdLst>
              <a:gd name="connsiteX0" fmla="*/ 0 w 1725283"/>
              <a:gd name="connsiteY0" fmla="*/ 51758 h 291486"/>
              <a:gd name="connsiteX1" fmla="*/ 43132 w 1725283"/>
              <a:gd name="connsiteY1" fmla="*/ 25879 h 291486"/>
              <a:gd name="connsiteX2" fmla="*/ 250166 w 1725283"/>
              <a:gd name="connsiteY2" fmla="*/ 0 h 291486"/>
              <a:gd name="connsiteX3" fmla="*/ 534838 w 1725283"/>
              <a:gd name="connsiteY3" fmla="*/ 8626 h 291486"/>
              <a:gd name="connsiteX4" fmla="*/ 560717 w 1725283"/>
              <a:gd name="connsiteY4" fmla="*/ 25879 h 291486"/>
              <a:gd name="connsiteX5" fmla="*/ 629728 w 1725283"/>
              <a:gd name="connsiteY5" fmla="*/ 43132 h 291486"/>
              <a:gd name="connsiteX6" fmla="*/ 707366 w 1725283"/>
              <a:gd name="connsiteY6" fmla="*/ 77638 h 291486"/>
              <a:gd name="connsiteX7" fmla="*/ 733245 w 1725283"/>
              <a:gd name="connsiteY7" fmla="*/ 94891 h 291486"/>
              <a:gd name="connsiteX8" fmla="*/ 759124 w 1725283"/>
              <a:gd name="connsiteY8" fmla="*/ 103517 h 291486"/>
              <a:gd name="connsiteX9" fmla="*/ 836762 w 1725283"/>
              <a:gd name="connsiteY9" fmla="*/ 146649 h 291486"/>
              <a:gd name="connsiteX10" fmla="*/ 862641 w 1725283"/>
              <a:gd name="connsiteY10" fmla="*/ 163902 h 291486"/>
              <a:gd name="connsiteX11" fmla="*/ 888521 w 1725283"/>
              <a:gd name="connsiteY11" fmla="*/ 172528 h 291486"/>
              <a:gd name="connsiteX12" fmla="*/ 957532 w 1725283"/>
              <a:gd name="connsiteY12" fmla="*/ 215660 h 291486"/>
              <a:gd name="connsiteX13" fmla="*/ 1009290 w 1725283"/>
              <a:gd name="connsiteY13" fmla="*/ 232913 h 291486"/>
              <a:gd name="connsiteX14" fmla="*/ 1061049 w 1725283"/>
              <a:gd name="connsiteY14" fmla="*/ 250166 h 291486"/>
              <a:gd name="connsiteX15" fmla="*/ 1095555 w 1725283"/>
              <a:gd name="connsiteY15" fmla="*/ 258792 h 291486"/>
              <a:gd name="connsiteX16" fmla="*/ 1130060 w 1725283"/>
              <a:gd name="connsiteY16" fmla="*/ 276045 h 291486"/>
              <a:gd name="connsiteX17" fmla="*/ 1449238 w 1725283"/>
              <a:gd name="connsiteY17" fmla="*/ 258792 h 291486"/>
              <a:gd name="connsiteX18" fmla="*/ 1725283 w 1725283"/>
              <a:gd name="connsiteY18" fmla="*/ 250166 h 29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283" h="291486">
                <a:moveTo>
                  <a:pt x="0" y="51758"/>
                </a:moveTo>
                <a:cubicBezTo>
                  <a:pt x="14377" y="43132"/>
                  <a:pt x="27655" y="32328"/>
                  <a:pt x="43132" y="25879"/>
                </a:cubicBezTo>
                <a:cubicBezTo>
                  <a:pt x="111274" y="-2513"/>
                  <a:pt x="174611" y="4444"/>
                  <a:pt x="250166" y="0"/>
                </a:cubicBezTo>
                <a:cubicBezTo>
                  <a:pt x="345057" y="2875"/>
                  <a:pt x="440232" y="742"/>
                  <a:pt x="534838" y="8626"/>
                </a:cubicBezTo>
                <a:cubicBezTo>
                  <a:pt x="545170" y="9487"/>
                  <a:pt x="551444" y="21242"/>
                  <a:pt x="560717" y="25879"/>
                </a:cubicBezTo>
                <a:cubicBezTo>
                  <a:pt x="578404" y="34723"/>
                  <a:pt x="613318" y="39850"/>
                  <a:pt x="629728" y="43132"/>
                </a:cubicBezTo>
                <a:cubicBezTo>
                  <a:pt x="757826" y="119990"/>
                  <a:pt x="603702" y="33209"/>
                  <a:pt x="707366" y="77638"/>
                </a:cubicBezTo>
                <a:cubicBezTo>
                  <a:pt x="716895" y="81722"/>
                  <a:pt x="723972" y="90254"/>
                  <a:pt x="733245" y="94891"/>
                </a:cubicBezTo>
                <a:cubicBezTo>
                  <a:pt x="741378" y="98957"/>
                  <a:pt x="750498" y="100642"/>
                  <a:pt x="759124" y="103517"/>
                </a:cubicBezTo>
                <a:cubicBezTo>
                  <a:pt x="818449" y="143067"/>
                  <a:pt x="791211" y="131466"/>
                  <a:pt x="836762" y="146649"/>
                </a:cubicBezTo>
                <a:cubicBezTo>
                  <a:pt x="845388" y="152400"/>
                  <a:pt x="853368" y="159266"/>
                  <a:pt x="862641" y="163902"/>
                </a:cubicBezTo>
                <a:cubicBezTo>
                  <a:pt x="870774" y="167969"/>
                  <a:pt x="880626" y="168017"/>
                  <a:pt x="888521" y="172528"/>
                </a:cubicBezTo>
                <a:cubicBezTo>
                  <a:pt x="949090" y="207138"/>
                  <a:pt x="896055" y="191069"/>
                  <a:pt x="957532" y="215660"/>
                </a:cubicBezTo>
                <a:cubicBezTo>
                  <a:pt x="974417" y="222414"/>
                  <a:pt x="992037" y="227162"/>
                  <a:pt x="1009290" y="232913"/>
                </a:cubicBezTo>
                <a:cubicBezTo>
                  <a:pt x="1009300" y="232916"/>
                  <a:pt x="1061038" y="250163"/>
                  <a:pt x="1061049" y="250166"/>
                </a:cubicBezTo>
                <a:lnTo>
                  <a:pt x="1095555" y="258792"/>
                </a:lnTo>
                <a:cubicBezTo>
                  <a:pt x="1107057" y="264543"/>
                  <a:pt x="1118240" y="270979"/>
                  <a:pt x="1130060" y="276045"/>
                </a:cubicBezTo>
                <a:cubicBezTo>
                  <a:pt x="1227750" y="317914"/>
                  <a:pt x="1376764" y="261691"/>
                  <a:pt x="1449238" y="258792"/>
                </a:cubicBezTo>
                <a:cubicBezTo>
                  <a:pt x="1685010" y="249362"/>
                  <a:pt x="1592954" y="250166"/>
                  <a:pt x="1725283" y="250166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수치 변환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116013" y="1052512"/>
            <a:ext cx="7777162" cy="53288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 smtClean="0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 smtClean="0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main(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s1[] =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"100"</a:t>
            </a:r>
            <a:r>
              <a:rPr lang="en-US" altLang="ko-KR" sz="1600" kern="0" dirty="0" smtClean="0">
                <a:solidFill>
                  <a:srgbClr val="282828"/>
                </a:solidFill>
                <a:latin typeface="Trebuchet MS" pitchFamily="34" charset="0"/>
              </a:rPr>
              <a:t>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s2[] =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"12.93"</a:t>
            </a:r>
            <a:r>
              <a:rPr lang="en-US" altLang="ko-KR" sz="1600" kern="0" dirty="0" smtClean="0">
                <a:solidFill>
                  <a:srgbClr val="282828"/>
                </a:solidFill>
                <a:latin typeface="Trebuchet MS" pitchFamily="34" charset="0"/>
              </a:rPr>
              <a:t>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buffer[100];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 smtClean="0">
                <a:latin typeface="Trebuchet MS" pitchFamily="34" charset="0"/>
              </a:rPr>
              <a:t> d,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atoi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d = </a:t>
            </a:r>
            <a:r>
              <a:rPr lang="en-US" altLang="ko-KR" sz="1600" dirty="0" err="1" smtClean="0">
                <a:latin typeface="Trebuchet MS" pitchFamily="34" charset="0"/>
              </a:rPr>
              <a:t>atof</a:t>
            </a:r>
            <a:r>
              <a:rPr lang="en-US" altLang="ko-KR" sz="1600" dirty="0" smtClean="0">
                <a:latin typeface="Trebuchet MS" pitchFamily="34" charset="0"/>
              </a:rPr>
              <a:t>(s2);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result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+ d;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(buffer,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"%f"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result);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  <a:latin typeface="Trebuchet MS" pitchFamily="34" charset="0"/>
                <a:ea typeface="굴림"/>
              </a:rPr>
              <a:t>연산 결과는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 smtClean="0">
                <a:solidFill>
                  <a:srgbClr val="800000"/>
                </a:solidFill>
                <a:latin typeface="Trebuchet MS" pitchFamily="34" charset="0"/>
                <a:ea typeface="굴림"/>
              </a:rPr>
              <a:t>입니다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buffer);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917336"/>
          <p:cNvSpPr>
            <a:spLocks noChangeArrowheads="1"/>
          </p:cNvSpPr>
          <p:nvPr/>
        </p:nvSpPr>
        <p:spPr bwMode="auto">
          <a:xfrm>
            <a:off x="5724129" y="3449804"/>
            <a:ext cx="3169046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/>
              <a:t>연산 결과는 </a:t>
            </a:r>
            <a:r>
              <a:rPr lang="en-US" altLang="ko-KR" sz="1600" dirty="0"/>
              <a:t>112.930000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 </a:t>
            </a:r>
            <a:r>
              <a:rPr lang="ko-KR" altLang="en-US" smtClean="0"/>
              <a:t>문자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 </a:t>
            </a:r>
            <a:r>
              <a:rPr lang="ko-KR" altLang="en-US" smtClean="0"/>
              <a:t>문자</a:t>
            </a:r>
            <a:r>
              <a:rPr lang="en-US" altLang="ko-KR" smtClean="0"/>
              <a:t>: </a:t>
            </a:r>
            <a:r>
              <a:rPr lang="ko-KR" altLang="en-US" smtClean="0"/>
              <a:t>문자열의 끝을 나타낸다</a:t>
            </a:r>
            <a:r>
              <a:rPr lang="en-US" altLang="ko-KR" smtClean="0"/>
              <a:t>.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문자열은 어디서 종료되는지 알수가 없으므로 표시를 해주어야 한다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187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75170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711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675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619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878513" y="1319213"/>
            <a:ext cx="1223962" cy="1281112"/>
            <a:chOff x="6619809" y="1260805"/>
            <a:chExt cx="1224343" cy="1282145"/>
          </a:xfrm>
        </p:grpSpPr>
        <p:pic>
          <p:nvPicPr>
            <p:cNvPr id="8410" name="Picture 11" descr="C:\Users\yoon\AppData\Local\Microsoft\Windows\Temporary Internet Files\Content.IE5\C1246C76\MC90019939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09" y="1260805"/>
              <a:ext cx="1224343" cy="128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7302646" y="1378375"/>
              <a:ext cx="279487" cy="27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12" name="TextBox 1"/>
            <p:cNvSpPr txBox="1">
              <a:spLocks noChangeArrowheads="1"/>
            </p:cNvSpPr>
            <p:nvPr/>
          </p:nvSpPr>
          <p:spPr bwMode="auto">
            <a:xfrm>
              <a:off x="7231980" y="1316846"/>
              <a:ext cx="364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끝</a:t>
              </a:r>
            </a:p>
          </p:txBody>
        </p: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6392863" y="2381250"/>
            <a:ext cx="463550" cy="368300"/>
            <a:chOff x="5666841" y="5109798"/>
            <a:chExt cx="463726" cy="369332"/>
          </a:xfrm>
        </p:grpSpPr>
        <p:sp>
          <p:nvSpPr>
            <p:cNvPr id="14" name="타원 1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409" name="TextBox 14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6053775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" name="그룹 4302"/>
          <p:cNvGrpSpPr>
            <a:grpSpLocks/>
          </p:cNvGrpSpPr>
          <p:nvPr/>
        </p:nvGrpSpPr>
        <p:grpSpPr bwMode="auto">
          <a:xfrm>
            <a:off x="8215313" y="1770063"/>
            <a:ext cx="395287" cy="925512"/>
            <a:chOff x="5357813" y="4762500"/>
            <a:chExt cx="431801" cy="1011238"/>
          </a:xfrm>
        </p:grpSpPr>
        <p:sp>
          <p:nvSpPr>
            <p:cNvPr id="8278" name="Freeform 10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9" name="Freeform 11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0" name="Freeform 12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1" name="Freeform 13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2" name="Freeform 14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3" name="Freeform 15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4" name="Freeform 16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5" name="Freeform 17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6" name="Freeform 18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7" name="Freeform 19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8" name="Freeform 20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9" name="Freeform 21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0" name="Freeform 22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1" name="Freeform 23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2" name="Freeform 24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3" name="Freeform 25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4" name="Freeform 26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5" name="Freeform 27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" name="Freeform 28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7" name="Freeform 29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8" name="Freeform 30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9" name="Freeform 31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0" name="Freeform 32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1" name="Freeform 33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2" name="Freeform 34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3" name="Freeform 35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4" name="Freeform 36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5" name="Freeform 37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6" name="Freeform 38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7" name="Freeform 39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8" name="Freeform 40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9" name="Freeform 41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0" name="Freeform 42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1" name="Freeform 43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2" name="Freeform 44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3" name="Freeform 45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4" name="Freeform 46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5" name="Freeform 47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6" name="Freeform 48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7" name="Freeform 49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8" name="Freeform 50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9" name="Freeform 51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0" name="Freeform 52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1" name="Freeform 53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2" name="Freeform 54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3" name="Freeform 55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4" name="Freeform 56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5" name="Freeform 57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6" name="Freeform 58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7" name="Freeform 59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8" name="Freeform 60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9" name="Freeform 61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0" name="Freeform 62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1" name="Freeform 63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2" name="Freeform 64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3" name="Freeform 65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4" name="Freeform 66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5" name="Freeform 67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6" name="Freeform 68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7" name="Freeform 69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8" name="Freeform 70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9" name="Freeform 71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0" name="Freeform 72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1" name="Freeform 73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2" name="Freeform 74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3" name="Freeform 75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4" name="Freeform 76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5" name="Freeform 77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6" name="Freeform 78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7" name="Freeform 79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8" name="Freeform 80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9" name="Freeform 81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0" name="Freeform 82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1" name="Freeform 83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2" name="Freeform 84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3" name="Freeform 85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4" name="Freeform 86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5" name="Freeform 87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6" name="Freeform 88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7" name="Freeform 89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8" name="Freeform 90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9" name="Freeform 91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0" name="Freeform 92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1" name="Freeform 93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2" name="Freeform 94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3" name="Freeform 95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4" name="Freeform 96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5" name="Freeform 97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6" name="Freeform 98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7" name="Freeform 99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8" name="Freeform 100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9" name="Freeform 101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0" name="Freeform 102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1" name="Freeform 103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2" name="Freeform 104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3" name="Freeform 105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4" name="Freeform 106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5" name="Freeform 107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6" name="Freeform 108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7" name="Freeform 109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8" name="Freeform 110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9" name="Freeform 111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0" name="Freeform 112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1" name="Freeform 113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2" name="Freeform 114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3" name="Freeform 115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4" name="Freeform 116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5" name="Freeform 117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6" name="Freeform 118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7" name="Freeform 119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8" name="Freeform 120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9" name="Freeform 121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0" name="Freeform 122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1" name="Freeform 123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2" name="Freeform 124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3" name="Freeform 125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4" name="Freeform 126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5" name="Freeform 127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6" name="Freeform 128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7" name="Freeform 129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" name="Freeform 130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" name="Freeform 131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0" name="Freeform 132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" name="Freeform 133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2" name="Freeform 134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" name="Freeform 135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4" name="Freeform 136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5" name="Freeform 137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0" name="구름 모양 설명선 149"/>
          <p:cNvSpPr/>
          <p:nvPr/>
        </p:nvSpPr>
        <p:spPr>
          <a:xfrm>
            <a:off x="7019925" y="774700"/>
            <a:ext cx="1687513" cy="974725"/>
          </a:xfrm>
          <a:prstGeom prst="cloudCallout">
            <a:avLst>
              <a:gd name="adj1" fmla="val 19904"/>
              <a:gd name="adj2" fmla="val 695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문자는 문자열의 끝을 나타냅니다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4" name="그룹 173"/>
          <p:cNvGrpSpPr>
            <a:grpSpLocks/>
          </p:cNvGrpSpPr>
          <p:nvPr/>
        </p:nvGrpSpPr>
        <p:grpSpPr bwMode="auto">
          <a:xfrm>
            <a:off x="2473325" y="5726113"/>
            <a:ext cx="4310063" cy="582612"/>
            <a:chOff x="3682222" y="1812468"/>
            <a:chExt cx="4311038" cy="583601"/>
          </a:xfrm>
        </p:grpSpPr>
        <p:grpSp>
          <p:nvGrpSpPr>
            <p:cNvPr id="8266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8268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69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0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1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2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3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4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6" name="TextBox 175"/>
            <p:cNvSpPr txBox="1"/>
            <p:nvPr/>
          </p:nvSpPr>
          <p:spPr>
            <a:xfrm>
              <a:off x="3931516" y="2103473"/>
              <a:ext cx="406174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 rot="-926847">
            <a:off x="3643313" y="4319588"/>
            <a:ext cx="442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 rot="1335524">
            <a:off x="4808538" y="45561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652319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3052860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5" name="타원 204"/>
          <p:cNvSpPr/>
          <p:nvPr/>
        </p:nvSpPr>
        <p:spPr>
          <a:xfrm>
            <a:off x="34446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06" name="타원 205"/>
          <p:cNvSpPr/>
          <p:nvPr/>
        </p:nvSpPr>
        <p:spPr>
          <a:xfrm>
            <a:off x="38390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207" name="그룹 206"/>
          <p:cNvGrpSpPr>
            <a:grpSpLocks/>
          </p:cNvGrpSpPr>
          <p:nvPr/>
        </p:nvGrpSpPr>
        <p:grpSpPr bwMode="auto">
          <a:xfrm>
            <a:off x="4622800" y="5543550"/>
            <a:ext cx="469900" cy="368300"/>
            <a:chOff x="5718684" y="5111091"/>
            <a:chExt cx="470574" cy="369332"/>
          </a:xfrm>
        </p:grpSpPr>
        <p:sp>
          <p:nvSpPr>
            <p:cNvPr id="208" name="타원 20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5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#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10" name="타원 209"/>
          <p:cNvSpPr/>
          <p:nvPr/>
        </p:nvSpPr>
        <p:spPr>
          <a:xfrm>
            <a:off x="423092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5" name="그룹 214"/>
          <p:cNvGrpSpPr>
            <a:grpSpLocks/>
          </p:cNvGrpSpPr>
          <p:nvPr/>
        </p:nvGrpSpPr>
        <p:grpSpPr bwMode="auto">
          <a:xfrm>
            <a:off x="5022850" y="5546725"/>
            <a:ext cx="469900" cy="368300"/>
            <a:chOff x="5718684" y="5111091"/>
            <a:chExt cx="470574" cy="369332"/>
          </a:xfrm>
        </p:grpSpPr>
        <p:sp>
          <p:nvSpPr>
            <p:cNvPr id="216" name="타원 21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1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%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1" name="그룹 220"/>
          <p:cNvGrpSpPr>
            <a:grpSpLocks/>
          </p:cNvGrpSpPr>
          <p:nvPr/>
        </p:nvGrpSpPr>
        <p:grpSpPr bwMode="auto">
          <a:xfrm>
            <a:off x="5422900" y="5546725"/>
            <a:ext cx="509588" cy="368300"/>
            <a:chOff x="5718684" y="5111091"/>
            <a:chExt cx="510023" cy="369332"/>
          </a:xfrm>
        </p:grpSpPr>
        <p:sp>
          <p:nvSpPr>
            <p:cNvPr id="222" name="타원 2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7" name="TextBox 14"/>
            <p:cNvSpPr txBox="1">
              <a:spLocks noChangeArrowheads="1"/>
            </p:cNvSpPr>
            <p:nvPr/>
          </p:nvSpPr>
          <p:spPr bwMode="auto">
            <a:xfrm>
              <a:off x="5764981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?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4" name="그룹 223"/>
          <p:cNvGrpSpPr>
            <a:grpSpLocks/>
          </p:cNvGrpSpPr>
          <p:nvPr/>
        </p:nvGrpSpPr>
        <p:grpSpPr bwMode="auto">
          <a:xfrm>
            <a:off x="5834063" y="5546725"/>
            <a:ext cx="469900" cy="368300"/>
            <a:chOff x="5718684" y="5111091"/>
            <a:chExt cx="470574" cy="369332"/>
          </a:xfrm>
        </p:grpSpPr>
        <p:sp>
          <p:nvSpPr>
            <p:cNvPr id="225" name="타원 2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3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&amp;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7" name="그룹 226"/>
          <p:cNvGrpSpPr>
            <a:grpSpLocks/>
          </p:cNvGrpSpPr>
          <p:nvPr/>
        </p:nvGrpSpPr>
        <p:grpSpPr bwMode="auto">
          <a:xfrm>
            <a:off x="6240463" y="5546725"/>
            <a:ext cx="469900" cy="368300"/>
            <a:chOff x="5718684" y="5111091"/>
            <a:chExt cx="470574" cy="369332"/>
          </a:xfrm>
        </p:grpSpPr>
        <p:sp>
          <p:nvSpPr>
            <p:cNvPr id="228" name="타원 22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49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$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그룹 16"/>
          <p:cNvGrpSpPr>
            <a:grpSpLocks/>
          </p:cNvGrpSpPr>
          <p:nvPr/>
        </p:nvGrpSpPr>
        <p:grpSpPr bwMode="auto">
          <a:xfrm>
            <a:off x="4684713" y="4992688"/>
            <a:ext cx="1835150" cy="539750"/>
            <a:chOff x="4684452" y="4992373"/>
            <a:chExt cx="1835154" cy="539488"/>
          </a:xfrm>
        </p:grpSpPr>
        <p:sp>
          <p:nvSpPr>
            <p:cNvPr id="15" name="오른쪽 중괄호 14"/>
            <p:cNvSpPr/>
            <p:nvPr/>
          </p:nvSpPr>
          <p:spPr>
            <a:xfrm rot="16200000">
              <a:off x="5472710" y="4484966"/>
              <a:ext cx="258637" cy="1835154"/>
            </a:xfrm>
            <a:prstGeom prst="rightBrace">
              <a:avLst>
                <a:gd name="adj1" fmla="val 42173"/>
                <a:gd name="adj2" fmla="val 707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45" name="TextBox 15"/>
            <p:cNvSpPr txBox="1">
              <a:spLocks noChangeArrowheads="1"/>
            </p:cNvSpPr>
            <p:nvPr/>
          </p:nvSpPr>
          <p:spPr bwMode="auto">
            <a:xfrm>
              <a:off x="5576107" y="4992373"/>
              <a:ext cx="83152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쓰레기값</a:t>
              </a:r>
              <a:endParaRPr lang="ko-KR" altLang="en-US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9" name="구름 모양 설명선 198"/>
          <p:cNvSpPr/>
          <p:nvPr/>
        </p:nvSpPr>
        <p:spPr>
          <a:xfrm>
            <a:off x="5397500" y="3596047"/>
            <a:ext cx="2185988" cy="1439862"/>
          </a:xfrm>
          <a:prstGeom prst="cloudCallout">
            <a:avLst>
              <a:gd name="adj1" fmla="val -80822"/>
              <a:gd name="adj2" fmla="val 21748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#%”,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....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3921125"/>
            <a:ext cx="1169988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Picture 31" descr="C:\Users\yoon\AppData\Local\Microsoft\Windows\Temporary Internet Files\Content.IE5\CMK1VB44\MC90044147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4579938"/>
            <a:ext cx="11668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실수값</a:t>
            </a:r>
            <a:r>
              <a:rPr lang="ko-KR" altLang="en-US" sz="1800" dirty="0"/>
              <a:t> </a:t>
            </a:r>
            <a:r>
              <a:rPr lang="en-US" altLang="ko-KR" sz="1800" dirty="0"/>
              <a:t>3.141592</a:t>
            </a:r>
            <a:r>
              <a:rPr lang="ko-KR" altLang="en-US" sz="1800" dirty="0"/>
              <a:t>와 문자열 “</a:t>
            </a:r>
            <a:r>
              <a:rPr lang="en-US" altLang="ko-KR" sz="1800" dirty="0"/>
              <a:t>3.141592”</a:t>
            </a:r>
            <a:r>
              <a:rPr lang="ko-KR" altLang="en-US" sz="1800" dirty="0"/>
              <a:t>가 차지하는 메모리 공간을 비교하라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문자열 </a:t>
            </a:r>
            <a:r>
              <a:rPr lang="ko-KR" altLang="en-US" sz="1800" dirty="0"/>
              <a:t>“</a:t>
            </a:r>
            <a:r>
              <a:rPr lang="en-US" altLang="ko-KR" sz="1800" dirty="0"/>
              <a:t>3.141592”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실수값을</a:t>
            </a:r>
            <a:r>
              <a:rPr lang="ko-KR" altLang="en-US" sz="1800" dirty="0"/>
              <a:t> 변환하고자 할 때 사용할 수 있는 함수는 어떤 것들이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 smtClean="0"/>
              <a:t>printf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sprintf</a:t>
            </a:r>
            <a:r>
              <a:rPr lang="en-US" altLang="ko-KR" sz="1800" dirty="0"/>
              <a:t>()</a:t>
            </a:r>
            <a:r>
              <a:rPr lang="ko-KR" altLang="en-US" sz="1800" dirty="0"/>
              <a:t>가 다른 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9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문자열의 배열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664959" y="149383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(Q)</a:t>
            </a:r>
            <a:r>
              <a:rPr lang="ko-KR" altLang="en-US" dirty="0" smtClean="0">
                <a:solidFill>
                  <a:schemeClr val="tx2"/>
                </a:solidFill>
              </a:rPr>
              <a:t>문자열이 여러 개 있는 경우에는 어떤 구조를 사용하여 저장하면 제일 좋을까</a:t>
            </a:r>
            <a:r>
              <a:rPr lang="en-US" altLang="ko-KR" dirty="0" smtClean="0">
                <a:solidFill>
                  <a:schemeClr val="tx2"/>
                </a:solidFill>
              </a:rPr>
              <a:t>? (</a:t>
            </a:r>
            <a:r>
              <a:rPr lang="ko-KR" altLang="en-US" dirty="0" smtClean="0">
                <a:solidFill>
                  <a:schemeClr val="tx2"/>
                </a:solidFill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</a:rPr>
              <a:t>) “</a:t>
            </a:r>
            <a:r>
              <a:rPr lang="en-US" altLang="ko-KR" dirty="0" err="1" smtClean="0">
                <a:solidFill>
                  <a:schemeClr val="tx2"/>
                </a:solidFill>
              </a:rPr>
              <a:t>init</a:t>
            </a:r>
            <a:r>
              <a:rPr lang="en-US" altLang="ko-KR" dirty="0" smtClean="0">
                <a:solidFill>
                  <a:schemeClr val="tx2"/>
                </a:solidFill>
              </a:rPr>
              <a:t>”, “open”, “close”, …</a:t>
            </a:r>
          </a:p>
          <a:p>
            <a:pPr eaLnBrk="1" hangingPunct="1"/>
            <a:endParaRPr lang="en-US" altLang="ko-KR" dirty="0">
              <a:solidFill>
                <a:schemeClr val="tx2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</a:rPr>
              <a:t>문자열의 배열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</a:rPr>
              <a:t>문자 포인터 배열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문자열의 배열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99592" y="2060848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>
                <a:latin typeface="Trebuchet MS" panose="020B0603020202020204" pitchFamily="34" charset="0"/>
              </a:rPr>
              <a:t> s[3][6]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Trebuchet MS" panose="020B0603020202020204" pitchFamily="34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Trebuchet MS" panose="020B0603020202020204" pitchFamily="34" charset="0"/>
              </a:rPr>
              <a:t>"init",</a:t>
            </a:r>
            <a:endParaRPr lang="en-US" altLang="en-US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Trebuchet MS" panose="020B0603020202020204" pitchFamily="34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Trebuchet MS" panose="020B0603020202020204" pitchFamily="34" charset="0"/>
              </a:rPr>
              <a:t>"open",</a:t>
            </a:r>
            <a:endParaRPr lang="en-US" altLang="en-US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Trebuchet MS" panose="020B0603020202020204" pitchFamily="34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Trebuchet MS" panose="020B0603020202020204" pitchFamily="34" charset="0"/>
              </a:rPr>
              <a:t>"close"</a:t>
            </a:r>
            <a:endParaRPr lang="en-US" altLang="en-US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Trebuchet MS" panose="020B0603020202020204" pitchFamily="34" charset="0"/>
              </a:rPr>
              <a:t>};</a:t>
            </a:r>
            <a:endParaRPr lang="en-US" altLang="ko-KR">
              <a:latin typeface="Trebuchet MS" panose="020B0603020202020204" pitchFamily="34" charset="0"/>
            </a:endParaRPr>
          </a:p>
        </p:txBody>
      </p:sp>
      <p:grpSp>
        <p:nvGrpSpPr>
          <p:cNvPr id="38918" name="그룹 32"/>
          <p:cNvGrpSpPr>
            <a:grpSpLocks/>
          </p:cNvGrpSpPr>
          <p:nvPr/>
        </p:nvGrpSpPr>
        <p:grpSpPr bwMode="auto">
          <a:xfrm>
            <a:off x="5443017" y="2419946"/>
            <a:ext cx="2720975" cy="582612"/>
            <a:chOff x="3682222" y="1812468"/>
            <a:chExt cx="2720921" cy="583601"/>
          </a:xfrm>
        </p:grpSpPr>
        <p:grpSp>
          <p:nvGrpSpPr>
            <p:cNvPr id="3899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900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3920342" y="2103473"/>
              <a:ext cx="2482801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0][0]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5638484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39025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430857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825257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grpSp>
        <p:nvGrpSpPr>
          <p:cNvPr id="38934" name="그룹 49"/>
          <p:cNvGrpSpPr>
            <a:grpSpLocks/>
          </p:cNvGrpSpPr>
          <p:nvPr/>
        </p:nvGrpSpPr>
        <p:grpSpPr bwMode="auto">
          <a:xfrm>
            <a:off x="7185544" y="2272166"/>
            <a:ext cx="463550" cy="368300"/>
            <a:chOff x="5679084" y="5111091"/>
            <a:chExt cx="463726" cy="369332"/>
          </a:xfrm>
        </p:grpSpPr>
        <p:sp>
          <p:nvSpPr>
            <p:cNvPr id="22" name="타원 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9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8935" name="그룹 2"/>
          <p:cNvGrpSpPr>
            <a:grpSpLocks/>
          </p:cNvGrpSpPr>
          <p:nvPr/>
        </p:nvGrpSpPr>
        <p:grpSpPr bwMode="auto">
          <a:xfrm>
            <a:off x="5443017" y="3183533"/>
            <a:ext cx="2689225" cy="582613"/>
            <a:chOff x="4486986" y="5359999"/>
            <a:chExt cx="2689908" cy="583601"/>
          </a:xfrm>
        </p:grpSpPr>
        <p:pic>
          <p:nvPicPr>
            <p:cNvPr id="38989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0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1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2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3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4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타원 66"/>
          <p:cNvSpPr/>
          <p:nvPr/>
        </p:nvSpPr>
        <p:spPr>
          <a:xfrm>
            <a:off x="5638484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6039025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430857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825257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</a:t>
            </a:r>
            <a:endParaRPr lang="ko-KR" altLang="en-US" dirty="0"/>
          </a:p>
        </p:txBody>
      </p:sp>
      <p:grpSp>
        <p:nvGrpSpPr>
          <p:cNvPr id="38951" name="그룹 49"/>
          <p:cNvGrpSpPr>
            <a:grpSpLocks/>
          </p:cNvGrpSpPr>
          <p:nvPr/>
        </p:nvGrpSpPr>
        <p:grpSpPr bwMode="auto">
          <a:xfrm>
            <a:off x="7185544" y="3019749"/>
            <a:ext cx="463550" cy="368300"/>
            <a:chOff x="5679084" y="5111091"/>
            <a:chExt cx="463726" cy="369332"/>
          </a:xfrm>
        </p:grpSpPr>
        <p:sp>
          <p:nvSpPr>
            <p:cNvPr id="73" name="타원 72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8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8952" name="그룹 2"/>
          <p:cNvGrpSpPr>
            <a:grpSpLocks/>
          </p:cNvGrpSpPr>
          <p:nvPr/>
        </p:nvGrpSpPr>
        <p:grpSpPr bwMode="auto">
          <a:xfrm>
            <a:off x="5443017" y="3988396"/>
            <a:ext cx="2689225" cy="582612"/>
            <a:chOff x="4486986" y="5359999"/>
            <a:chExt cx="2689908" cy="583601"/>
          </a:xfrm>
        </p:grpSpPr>
        <p:pic>
          <p:nvPicPr>
            <p:cNvPr id="38979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0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1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2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3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4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5638484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6039025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6430857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6825257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7217089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38968" name="그룹 49"/>
          <p:cNvGrpSpPr>
            <a:grpSpLocks/>
          </p:cNvGrpSpPr>
          <p:nvPr/>
        </p:nvGrpSpPr>
        <p:grpSpPr bwMode="auto">
          <a:xfrm>
            <a:off x="7557567" y="3832821"/>
            <a:ext cx="463550" cy="368300"/>
            <a:chOff x="5679084" y="5111091"/>
            <a:chExt cx="463726" cy="369332"/>
          </a:xfrm>
        </p:grpSpPr>
        <p:sp>
          <p:nvSpPr>
            <p:cNvPr id="90" name="타원 8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7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5220767" y="2132608"/>
            <a:ext cx="2800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220767" y="2132608"/>
            <a:ext cx="0" cy="2262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5681142" y="3486746"/>
            <a:ext cx="248285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1][0]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[1][1]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[1][2]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[1][4] 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[1][5]</a:t>
            </a: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5681142" y="4280496"/>
            <a:ext cx="25638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2][0]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[2][1]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[2][2]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[2][4] 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[2][5]</a:t>
            </a: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38973" name="TextBox 95"/>
          <p:cNvSpPr txBox="1">
            <a:spLocks noChangeArrowheads="1"/>
          </p:cNvSpPr>
          <p:nvPr/>
        </p:nvSpPr>
        <p:spPr bwMode="auto">
          <a:xfrm>
            <a:off x="7524229" y="1824633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열</a:t>
            </a:r>
          </a:p>
        </p:txBody>
      </p:sp>
      <p:sp>
        <p:nvSpPr>
          <p:cNvPr id="38974" name="TextBox 107"/>
          <p:cNvSpPr txBox="1">
            <a:spLocks noChangeArrowheads="1"/>
          </p:cNvSpPr>
          <p:nvPr/>
        </p:nvSpPr>
        <p:spPr bwMode="auto">
          <a:xfrm>
            <a:off x="4793729" y="3988396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238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16" grpId="0" animBg="1"/>
      <p:bldP spid="17" grpId="0" animBg="1"/>
      <p:bldP spid="18" grpId="0" animBg="1"/>
      <p:bldP spid="19" grpId="0" animBg="1"/>
      <p:bldP spid="67" grpId="0" animBg="1"/>
      <p:bldP spid="68" grpId="0" animBg="1"/>
      <p:bldP spid="69" grpId="0" animBg="1"/>
      <p:bldP spid="70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5" grpId="0"/>
      <p:bldP spid="106" grpId="0"/>
      <p:bldP spid="3897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문자 포인터 배열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971600" y="1988840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char *s[3]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Trebuchet MS" panose="020B0603020202020204" pitchFamily="34" charset="0"/>
              </a:rPr>
              <a:t>	"</a:t>
            </a:r>
            <a:r>
              <a:rPr lang="en-US" altLang="en-US" dirty="0" err="1">
                <a:latin typeface="Trebuchet MS" panose="020B0603020202020204" pitchFamily="34" charset="0"/>
              </a:rPr>
              <a:t>init</a:t>
            </a:r>
            <a:r>
              <a:rPr lang="en-US" altLang="en-US" dirty="0">
                <a:latin typeface="Trebuchet MS" panose="020B0603020202020204" pitchFamily="34" charset="0"/>
              </a:rPr>
              <a:t>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Trebuchet MS" panose="020B0603020202020204" pitchFamily="34" charset="0"/>
              </a:rPr>
              <a:t>	"</a:t>
            </a:r>
            <a:r>
              <a:rPr lang="en-US" altLang="en-US" dirty="0">
                <a:latin typeface="Trebuchet MS" panose="020B0603020202020204" pitchFamily="34" charset="0"/>
              </a:rPr>
              <a:t>open",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Trebuchet MS" panose="020B0603020202020204" pitchFamily="34" charset="0"/>
              </a:rPr>
              <a:t>	"</a:t>
            </a:r>
            <a:r>
              <a:rPr lang="en-US" altLang="en-US" dirty="0">
                <a:latin typeface="Trebuchet MS" panose="020B0603020202020204" pitchFamily="34" charset="0"/>
              </a:rPr>
              <a:t>close"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};</a:t>
            </a:r>
            <a:endParaRPr lang="en-US" altLang="ko-K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84602" y="1700808"/>
            <a:ext cx="8181446" cy="41044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 void )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menu[5][10] = {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"open",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"close",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"read",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"write"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5;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</a:t>
            </a:r>
            <a:r>
              <a:rPr lang="ko-KR" altLang="en-US" sz="1600" kern="0" dirty="0">
                <a:latin typeface="Trebuchet MS" pitchFamily="34" charset="0"/>
              </a:rPr>
              <a:t>번째 메뉴</a:t>
            </a:r>
            <a:r>
              <a:rPr lang="en-US" altLang="ko-KR" sz="1600" kern="0" dirty="0">
                <a:latin typeface="Trebuchet MS" pitchFamily="34" charset="0"/>
              </a:rPr>
              <a:t>: %s \n",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menu[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]);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차원 배열로 입력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8877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fruits[3][20];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휴먼명조"/>
              </a:rPr>
              <a:t>과일 이름을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휴먼명조"/>
              </a:rPr>
              <a:t>번째 과일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693392"/>
          <p:cNvSpPr>
            <a:spLocks noChangeArrowheads="1"/>
          </p:cNvSpPr>
          <p:nvPr/>
        </p:nvSpPr>
        <p:spPr bwMode="auto">
          <a:xfrm>
            <a:off x="1116013" y="5229225"/>
            <a:ext cx="7777162" cy="14401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사과</a:t>
            </a:r>
          </a:p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배</a:t>
            </a:r>
          </a:p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포도</a:t>
            </a:r>
          </a:p>
          <a:p>
            <a:r>
              <a:rPr lang="en-US" altLang="ko-KR" sz="1400" dirty="0">
                <a:latin typeface="Trebuchet MS" pitchFamily="34" charset="0"/>
              </a:rPr>
              <a:t>0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사과</a:t>
            </a:r>
          </a:p>
          <a:p>
            <a:r>
              <a:rPr lang="en-US" altLang="ko-KR" sz="1400" dirty="0">
                <a:latin typeface="Trebuchet MS" pitchFamily="34" charset="0"/>
              </a:rPr>
              <a:t>1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배</a:t>
            </a:r>
          </a:p>
          <a:p>
            <a:r>
              <a:rPr lang="en-US" altLang="ko-KR" sz="1400" dirty="0">
                <a:latin typeface="Trebuchet MS" pitchFamily="34" charset="0"/>
              </a:rPr>
              <a:t>2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포도</a:t>
            </a:r>
          </a:p>
        </p:txBody>
      </p:sp>
      <p:sp>
        <p:nvSpPr>
          <p:cNvPr id="3" name="자유형 2"/>
          <p:cNvSpPr/>
          <p:nvPr/>
        </p:nvSpPr>
        <p:spPr>
          <a:xfrm>
            <a:off x="6650966" y="2147476"/>
            <a:ext cx="741872" cy="810883"/>
          </a:xfrm>
          <a:custGeom>
            <a:avLst/>
            <a:gdLst>
              <a:gd name="connsiteX0" fmla="*/ 741872 w 741872"/>
              <a:gd name="connsiteY0" fmla="*/ 0 h 810883"/>
              <a:gd name="connsiteX1" fmla="*/ 690113 w 741872"/>
              <a:gd name="connsiteY1" fmla="*/ 17252 h 810883"/>
              <a:gd name="connsiteX2" fmla="*/ 621102 w 741872"/>
              <a:gd name="connsiteY2" fmla="*/ 43132 h 810883"/>
              <a:gd name="connsiteX3" fmla="*/ 543464 w 741872"/>
              <a:gd name="connsiteY3" fmla="*/ 69011 h 810883"/>
              <a:gd name="connsiteX4" fmla="*/ 491706 w 741872"/>
              <a:gd name="connsiteY4" fmla="*/ 86264 h 810883"/>
              <a:gd name="connsiteX5" fmla="*/ 388189 w 741872"/>
              <a:gd name="connsiteY5" fmla="*/ 129396 h 810883"/>
              <a:gd name="connsiteX6" fmla="*/ 301925 w 741872"/>
              <a:gd name="connsiteY6" fmla="*/ 172528 h 810883"/>
              <a:gd name="connsiteX7" fmla="*/ 276045 w 741872"/>
              <a:gd name="connsiteY7" fmla="*/ 189781 h 810883"/>
              <a:gd name="connsiteX8" fmla="*/ 232913 w 741872"/>
              <a:gd name="connsiteY8" fmla="*/ 207034 h 810883"/>
              <a:gd name="connsiteX9" fmla="*/ 207034 w 741872"/>
              <a:gd name="connsiteY9" fmla="*/ 224286 h 810883"/>
              <a:gd name="connsiteX10" fmla="*/ 146649 w 741872"/>
              <a:gd name="connsiteY10" fmla="*/ 258792 h 810883"/>
              <a:gd name="connsiteX11" fmla="*/ 138023 w 741872"/>
              <a:gd name="connsiteY11" fmla="*/ 284671 h 810883"/>
              <a:gd name="connsiteX12" fmla="*/ 112143 w 741872"/>
              <a:gd name="connsiteY12" fmla="*/ 336430 h 810883"/>
              <a:gd name="connsiteX13" fmla="*/ 120770 w 741872"/>
              <a:gd name="connsiteY13" fmla="*/ 414068 h 810883"/>
              <a:gd name="connsiteX14" fmla="*/ 172528 w 741872"/>
              <a:gd name="connsiteY14" fmla="*/ 465826 h 810883"/>
              <a:gd name="connsiteX15" fmla="*/ 207034 w 741872"/>
              <a:gd name="connsiteY15" fmla="*/ 491705 h 810883"/>
              <a:gd name="connsiteX16" fmla="*/ 232913 w 741872"/>
              <a:gd name="connsiteY16" fmla="*/ 508958 h 810883"/>
              <a:gd name="connsiteX17" fmla="*/ 258792 w 741872"/>
              <a:gd name="connsiteY17" fmla="*/ 534837 h 810883"/>
              <a:gd name="connsiteX18" fmla="*/ 232913 w 741872"/>
              <a:gd name="connsiteY18" fmla="*/ 638354 h 810883"/>
              <a:gd name="connsiteX19" fmla="*/ 224287 w 741872"/>
              <a:gd name="connsiteY19" fmla="*/ 664234 h 810883"/>
              <a:gd name="connsiteX20" fmla="*/ 112143 w 741872"/>
              <a:gd name="connsiteY20" fmla="*/ 741871 h 810883"/>
              <a:gd name="connsiteX21" fmla="*/ 34506 w 741872"/>
              <a:gd name="connsiteY21" fmla="*/ 785003 h 810883"/>
              <a:gd name="connsiteX22" fmla="*/ 0 w 741872"/>
              <a:gd name="connsiteY22" fmla="*/ 810883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1872" h="810883">
                <a:moveTo>
                  <a:pt x="741872" y="0"/>
                </a:moveTo>
                <a:cubicBezTo>
                  <a:pt x="724619" y="5751"/>
                  <a:pt x="707204" y="11037"/>
                  <a:pt x="690113" y="17252"/>
                </a:cubicBezTo>
                <a:cubicBezTo>
                  <a:pt x="656704" y="29400"/>
                  <a:pt x="651004" y="34589"/>
                  <a:pt x="621102" y="43132"/>
                </a:cubicBezTo>
                <a:cubicBezTo>
                  <a:pt x="529520" y="69298"/>
                  <a:pt x="652529" y="29350"/>
                  <a:pt x="543464" y="69011"/>
                </a:cubicBezTo>
                <a:cubicBezTo>
                  <a:pt x="526373" y="75226"/>
                  <a:pt x="508262" y="78739"/>
                  <a:pt x="491706" y="86264"/>
                </a:cubicBezTo>
                <a:cubicBezTo>
                  <a:pt x="378001" y="137948"/>
                  <a:pt x="530397" y="88765"/>
                  <a:pt x="388189" y="129396"/>
                </a:cubicBezTo>
                <a:cubicBezTo>
                  <a:pt x="268220" y="201377"/>
                  <a:pt x="419324" y="113829"/>
                  <a:pt x="301925" y="172528"/>
                </a:cubicBezTo>
                <a:cubicBezTo>
                  <a:pt x="292652" y="177165"/>
                  <a:pt x="285318" y="185144"/>
                  <a:pt x="276045" y="189781"/>
                </a:cubicBezTo>
                <a:cubicBezTo>
                  <a:pt x="262195" y="196706"/>
                  <a:pt x="246763" y="200109"/>
                  <a:pt x="232913" y="207034"/>
                </a:cubicBezTo>
                <a:cubicBezTo>
                  <a:pt x="223640" y="211670"/>
                  <a:pt x="216036" y="219142"/>
                  <a:pt x="207034" y="224286"/>
                </a:cubicBezTo>
                <a:cubicBezTo>
                  <a:pt x="130435" y="268056"/>
                  <a:pt x="209688" y="216765"/>
                  <a:pt x="146649" y="258792"/>
                </a:cubicBezTo>
                <a:cubicBezTo>
                  <a:pt x="143774" y="267418"/>
                  <a:pt x="142089" y="276538"/>
                  <a:pt x="138023" y="284671"/>
                </a:cubicBezTo>
                <a:cubicBezTo>
                  <a:pt x="104575" y="351569"/>
                  <a:pt x="133829" y="271376"/>
                  <a:pt x="112143" y="336430"/>
                </a:cubicBezTo>
                <a:cubicBezTo>
                  <a:pt x="115019" y="362309"/>
                  <a:pt x="113112" y="389181"/>
                  <a:pt x="120770" y="414068"/>
                </a:cubicBezTo>
                <a:cubicBezTo>
                  <a:pt x="129592" y="442738"/>
                  <a:pt x="151473" y="450787"/>
                  <a:pt x="172528" y="465826"/>
                </a:cubicBezTo>
                <a:cubicBezTo>
                  <a:pt x="184227" y="474183"/>
                  <a:pt x="195335" y="483348"/>
                  <a:pt x="207034" y="491705"/>
                </a:cubicBezTo>
                <a:cubicBezTo>
                  <a:pt x="215470" y="497731"/>
                  <a:pt x="224948" y="502321"/>
                  <a:pt x="232913" y="508958"/>
                </a:cubicBezTo>
                <a:cubicBezTo>
                  <a:pt x="242285" y="516768"/>
                  <a:pt x="250166" y="526211"/>
                  <a:pt x="258792" y="534837"/>
                </a:cubicBezTo>
                <a:cubicBezTo>
                  <a:pt x="243334" y="673962"/>
                  <a:pt x="266874" y="570431"/>
                  <a:pt x="232913" y="638354"/>
                </a:cubicBezTo>
                <a:cubicBezTo>
                  <a:pt x="228846" y="646487"/>
                  <a:pt x="230717" y="657804"/>
                  <a:pt x="224287" y="664234"/>
                </a:cubicBezTo>
                <a:cubicBezTo>
                  <a:pt x="186900" y="701621"/>
                  <a:pt x="153671" y="715444"/>
                  <a:pt x="112143" y="741871"/>
                </a:cubicBezTo>
                <a:cubicBezTo>
                  <a:pt x="46884" y="783399"/>
                  <a:pt x="82659" y="768953"/>
                  <a:pt x="34506" y="785003"/>
                </a:cubicBezTo>
                <a:cubicBezTo>
                  <a:pt x="5242" y="804512"/>
                  <a:pt x="15957" y="794924"/>
                  <a:pt x="0" y="8108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180417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앞에</a:t>
            </a:r>
            <a:r>
              <a:rPr lang="en-US" altLang="ko-KR" sz="1400" dirty="0" smtClean="0">
                <a:solidFill>
                  <a:schemeClr val="tx2"/>
                </a:solidFill>
              </a:rPr>
              <a:t> &amp;</a:t>
            </a:r>
            <a:r>
              <a:rPr lang="ko-KR" altLang="en-US" sz="1400" dirty="0" smtClean="0">
                <a:solidFill>
                  <a:schemeClr val="tx2"/>
                </a:solidFill>
              </a:rPr>
              <a:t>을 붙이면 안됨</a:t>
            </a:r>
            <a:r>
              <a:rPr lang="en-US" altLang="ko-KR" sz="1400" dirty="0" smtClean="0">
                <a:solidFill>
                  <a:schemeClr val="tx2"/>
                </a:solidFill>
              </a:rPr>
              <a:t>!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한영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문자열 배열을 이용하여 간단한 한영 사전을 구현하여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2"/>
            <a:ext cx="7493355" cy="266447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단어를 </a:t>
            </a:r>
            <a:r>
              <a:rPr lang="ko-KR" altLang="en-US" sz="1400" b="1" dirty="0" err="1">
                <a:solidFill>
                  <a:srgbClr val="FFFF00"/>
                </a:solidFill>
              </a:rPr>
              <a:t>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:boy</a:t>
            </a:r>
          </a:p>
          <a:p>
            <a:r>
              <a:rPr lang="en-US" altLang="ko-KR" sz="1400" b="1" dirty="0">
                <a:solidFill>
                  <a:srgbClr val="FFFF00"/>
                </a:solidFill>
              </a:rPr>
              <a:t>boy: </a:t>
            </a:r>
            <a:r>
              <a:rPr lang="ko-KR" altLang="en-US" sz="1400" b="1" dirty="0">
                <a:solidFill>
                  <a:srgbClr val="FFFF00"/>
                </a:solidFill>
              </a:rPr>
              <a:t>소년</a:t>
            </a:r>
          </a:p>
        </p:txBody>
      </p:sp>
    </p:spTree>
    <p:extLst>
      <p:ext uri="{BB962C8B-B14F-4D97-AF65-F5344CB8AC3E}">
        <p14:creationId xmlns:p14="http://schemas.microsoft.com/office/powerpoint/2010/main" val="12045045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한영 사전 구현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16769" y="1772816"/>
            <a:ext cx="7739062" cy="40321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ENTRIES 5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index;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[ENTRIES][2][30] = 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"book"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"책"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"boy"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소년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"computer"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컴퓨터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lanuguage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언어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"rain"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"비"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word[30];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endParaRPr lang="en-US" altLang="ko-KR" sz="1600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한영 사전 구현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154113" y="981075"/>
            <a:ext cx="7739062" cy="43921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word);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index =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ENTRIES;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[index][0], word) == 0 )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"%s: %s\n"</a:t>
            </a:r>
            <a:r>
              <a:rPr lang="en-US" altLang="en-US" sz="1600" dirty="0">
                <a:latin typeface="Trebuchet MS" pitchFamily="34" charset="0"/>
              </a:rPr>
              <a:t>, word, 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[index][1]);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}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index++;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사전에서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발견되지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않았습니다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8" name="_x76693392"/>
          <p:cNvSpPr>
            <a:spLocks noChangeArrowheads="1"/>
          </p:cNvSpPr>
          <p:nvPr/>
        </p:nvSpPr>
        <p:spPr bwMode="auto">
          <a:xfrm>
            <a:off x="1135063" y="5586635"/>
            <a:ext cx="7777162" cy="7664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dirty="0">
                <a:latin typeface="Trebuchet MS" panose="020B0603020202020204" pitchFamily="34" charset="0"/>
              </a:rPr>
              <a:t>단어를 입력하시오</a:t>
            </a:r>
            <a:r>
              <a:rPr lang="en-US" altLang="ko-KR" sz="1400" dirty="0">
                <a:latin typeface="Trebuchet MS" panose="020B0603020202020204" pitchFamily="34" charset="0"/>
              </a:rPr>
              <a:t>:book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book: </a:t>
            </a:r>
            <a:r>
              <a:rPr lang="ko-KR" altLang="en-US" sz="1400" dirty="0">
                <a:latin typeface="Trebuchet MS" panose="020B0603020202020204" pitchFamily="34" charset="0"/>
              </a:rPr>
              <a:t>책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메시지 암호화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메시지를 암호화하는 간단한 기법 중의 하나는 </a:t>
            </a:r>
            <a:r>
              <a:rPr lang="ko-KR" altLang="en-US" dirty="0" err="1"/>
              <a:t>줄리어스</a:t>
            </a:r>
            <a:r>
              <a:rPr lang="ko-KR" altLang="en-US" dirty="0"/>
              <a:t> </a:t>
            </a:r>
            <a:r>
              <a:rPr lang="ko-KR" altLang="en-US" dirty="0" err="1"/>
              <a:t>시저가</a:t>
            </a:r>
            <a:r>
              <a:rPr lang="ko-KR" altLang="en-US" dirty="0"/>
              <a:t> 사용한 암호화 기법</a:t>
            </a:r>
          </a:p>
          <a:p>
            <a:r>
              <a:rPr lang="ko-KR" altLang="en-US" dirty="0" err="1"/>
              <a:t>평문에</a:t>
            </a:r>
            <a:r>
              <a:rPr lang="ko-KR" altLang="en-US" dirty="0"/>
              <a:t> 단순히 더하기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영어의 알파벳을 왼쪽으로 이동하던지 오른쪽으로 이동하는 것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55150648" descr="EMB000014ec39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68960"/>
            <a:ext cx="1800200" cy="17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55150808" descr="EMB000014ec39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4019511" cy="180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1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71600" y="1772816"/>
            <a:ext cx="6932612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[4];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'a';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[1]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'b';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[2]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'c';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[3]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'\0';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str</a:t>
            </a:r>
            <a:r>
              <a:rPr lang="en-US" altLang="ko-KR" sz="1600" dirty="0">
                <a:latin typeface="Trebuchet MS" pitchFamily="34" charset="0"/>
              </a:rPr>
              <a:t>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!=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'\0'</a:t>
            </a:r>
            <a:r>
              <a:rPr lang="en-US" altLang="ko-KR" sz="160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"%c"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str</a:t>
            </a:r>
            <a:r>
              <a:rPr lang="en-US" altLang="ko-KR" sz="1600" dirty="0">
                <a:latin typeface="Trebuchet MS" pitchFamily="34" charset="0"/>
              </a:rPr>
              <a:t>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59632" y="4668014"/>
            <a:ext cx="2448272" cy="1005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776727" y="3544888"/>
            <a:ext cx="2130152" cy="1143000"/>
          </a:xfrm>
          <a:custGeom>
            <a:avLst/>
            <a:gdLst>
              <a:gd name="connsiteX0" fmla="*/ 0 w 2270760"/>
              <a:gd name="connsiteY0" fmla="*/ 1143000 h 1143000"/>
              <a:gd name="connsiteX1" fmla="*/ 22860 w 2270760"/>
              <a:gd name="connsiteY1" fmla="*/ 1066800 h 1143000"/>
              <a:gd name="connsiteX2" fmla="*/ 38100 w 2270760"/>
              <a:gd name="connsiteY2" fmla="*/ 1028700 h 1143000"/>
              <a:gd name="connsiteX3" fmla="*/ 106680 w 2270760"/>
              <a:gd name="connsiteY3" fmla="*/ 906780 h 1143000"/>
              <a:gd name="connsiteX4" fmla="*/ 167640 w 2270760"/>
              <a:gd name="connsiteY4" fmla="*/ 784860 h 1143000"/>
              <a:gd name="connsiteX5" fmla="*/ 205740 w 2270760"/>
              <a:gd name="connsiteY5" fmla="*/ 708660 h 1143000"/>
              <a:gd name="connsiteX6" fmla="*/ 289560 w 2270760"/>
              <a:gd name="connsiteY6" fmla="*/ 579120 h 1143000"/>
              <a:gd name="connsiteX7" fmla="*/ 358140 w 2270760"/>
              <a:gd name="connsiteY7" fmla="*/ 457200 h 1143000"/>
              <a:gd name="connsiteX8" fmla="*/ 403860 w 2270760"/>
              <a:gd name="connsiteY8" fmla="*/ 403860 h 1143000"/>
              <a:gd name="connsiteX9" fmla="*/ 434340 w 2270760"/>
              <a:gd name="connsiteY9" fmla="*/ 342900 h 1143000"/>
              <a:gd name="connsiteX10" fmla="*/ 464820 w 2270760"/>
              <a:gd name="connsiteY10" fmla="*/ 289560 h 1143000"/>
              <a:gd name="connsiteX11" fmla="*/ 495300 w 2270760"/>
              <a:gd name="connsiteY11" fmla="*/ 243840 h 1143000"/>
              <a:gd name="connsiteX12" fmla="*/ 541020 w 2270760"/>
              <a:gd name="connsiteY12" fmla="*/ 152400 h 1143000"/>
              <a:gd name="connsiteX13" fmla="*/ 594360 w 2270760"/>
              <a:gd name="connsiteY13" fmla="*/ 76200 h 1143000"/>
              <a:gd name="connsiteX14" fmla="*/ 609600 w 2270760"/>
              <a:gd name="connsiteY14" fmla="*/ 45720 h 1143000"/>
              <a:gd name="connsiteX15" fmla="*/ 655320 w 2270760"/>
              <a:gd name="connsiteY15" fmla="*/ 0 h 1143000"/>
              <a:gd name="connsiteX16" fmla="*/ 685800 w 2270760"/>
              <a:gd name="connsiteY16" fmla="*/ 15240 h 1143000"/>
              <a:gd name="connsiteX17" fmla="*/ 701040 w 2270760"/>
              <a:gd name="connsiteY17" fmla="*/ 53340 h 1143000"/>
              <a:gd name="connsiteX18" fmla="*/ 723900 w 2270760"/>
              <a:gd name="connsiteY18" fmla="*/ 91440 h 1143000"/>
              <a:gd name="connsiteX19" fmla="*/ 739140 w 2270760"/>
              <a:gd name="connsiteY19" fmla="*/ 114300 h 1143000"/>
              <a:gd name="connsiteX20" fmla="*/ 762000 w 2270760"/>
              <a:gd name="connsiteY20" fmla="*/ 152400 h 1143000"/>
              <a:gd name="connsiteX21" fmla="*/ 792480 w 2270760"/>
              <a:gd name="connsiteY21" fmla="*/ 198120 h 1143000"/>
              <a:gd name="connsiteX22" fmla="*/ 815340 w 2270760"/>
              <a:gd name="connsiteY22" fmla="*/ 243840 h 1143000"/>
              <a:gd name="connsiteX23" fmla="*/ 899160 w 2270760"/>
              <a:gd name="connsiteY23" fmla="*/ 350520 h 1143000"/>
              <a:gd name="connsiteX24" fmla="*/ 929640 w 2270760"/>
              <a:gd name="connsiteY24" fmla="*/ 396240 h 1143000"/>
              <a:gd name="connsiteX25" fmla="*/ 1051560 w 2270760"/>
              <a:gd name="connsiteY25" fmla="*/ 533400 h 1143000"/>
              <a:gd name="connsiteX26" fmla="*/ 1089660 w 2270760"/>
              <a:gd name="connsiteY26" fmla="*/ 579120 h 1143000"/>
              <a:gd name="connsiteX27" fmla="*/ 1143000 w 2270760"/>
              <a:gd name="connsiteY27" fmla="*/ 655320 h 1143000"/>
              <a:gd name="connsiteX28" fmla="*/ 1165860 w 2270760"/>
              <a:gd name="connsiteY28" fmla="*/ 670560 h 1143000"/>
              <a:gd name="connsiteX29" fmla="*/ 1196340 w 2270760"/>
              <a:gd name="connsiteY29" fmla="*/ 716280 h 1143000"/>
              <a:gd name="connsiteX30" fmla="*/ 1226820 w 2270760"/>
              <a:gd name="connsiteY30" fmla="*/ 762000 h 1143000"/>
              <a:gd name="connsiteX31" fmla="*/ 1249680 w 2270760"/>
              <a:gd name="connsiteY31" fmla="*/ 792480 h 1143000"/>
              <a:gd name="connsiteX32" fmla="*/ 1295400 w 2270760"/>
              <a:gd name="connsiteY32" fmla="*/ 830580 h 1143000"/>
              <a:gd name="connsiteX33" fmla="*/ 1417320 w 2270760"/>
              <a:gd name="connsiteY33" fmla="*/ 815340 h 1143000"/>
              <a:gd name="connsiteX34" fmla="*/ 1440180 w 2270760"/>
              <a:gd name="connsiteY34" fmla="*/ 800100 h 1143000"/>
              <a:gd name="connsiteX35" fmla="*/ 1463040 w 2270760"/>
              <a:gd name="connsiteY35" fmla="*/ 792480 h 1143000"/>
              <a:gd name="connsiteX36" fmla="*/ 1501140 w 2270760"/>
              <a:gd name="connsiteY36" fmla="*/ 777240 h 1143000"/>
              <a:gd name="connsiteX37" fmla="*/ 1562100 w 2270760"/>
              <a:gd name="connsiteY37" fmla="*/ 739140 h 1143000"/>
              <a:gd name="connsiteX38" fmla="*/ 1600200 w 2270760"/>
              <a:gd name="connsiteY38" fmla="*/ 716280 h 1143000"/>
              <a:gd name="connsiteX39" fmla="*/ 1623060 w 2270760"/>
              <a:gd name="connsiteY39" fmla="*/ 701040 h 1143000"/>
              <a:gd name="connsiteX40" fmla="*/ 1653540 w 2270760"/>
              <a:gd name="connsiteY40" fmla="*/ 685800 h 1143000"/>
              <a:gd name="connsiteX41" fmla="*/ 1676400 w 2270760"/>
              <a:gd name="connsiteY41" fmla="*/ 662940 h 1143000"/>
              <a:gd name="connsiteX42" fmla="*/ 1706880 w 2270760"/>
              <a:gd name="connsiteY42" fmla="*/ 655320 h 1143000"/>
              <a:gd name="connsiteX43" fmla="*/ 1767840 w 2270760"/>
              <a:gd name="connsiteY43" fmla="*/ 632460 h 1143000"/>
              <a:gd name="connsiteX44" fmla="*/ 1790700 w 2270760"/>
              <a:gd name="connsiteY44" fmla="*/ 624840 h 1143000"/>
              <a:gd name="connsiteX45" fmla="*/ 1821180 w 2270760"/>
              <a:gd name="connsiteY45" fmla="*/ 609600 h 1143000"/>
              <a:gd name="connsiteX46" fmla="*/ 1844040 w 2270760"/>
              <a:gd name="connsiteY46" fmla="*/ 594360 h 1143000"/>
              <a:gd name="connsiteX47" fmla="*/ 1935480 w 2270760"/>
              <a:gd name="connsiteY47" fmla="*/ 571500 h 1143000"/>
              <a:gd name="connsiteX48" fmla="*/ 2049780 w 2270760"/>
              <a:gd name="connsiteY48" fmla="*/ 563880 h 1143000"/>
              <a:gd name="connsiteX49" fmla="*/ 2133600 w 2270760"/>
              <a:gd name="connsiteY49" fmla="*/ 594360 h 1143000"/>
              <a:gd name="connsiteX50" fmla="*/ 2194560 w 2270760"/>
              <a:gd name="connsiteY50" fmla="*/ 624840 h 1143000"/>
              <a:gd name="connsiteX51" fmla="*/ 2240280 w 2270760"/>
              <a:gd name="connsiteY51" fmla="*/ 632460 h 1143000"/>
              <a:gd name="connsiteX52" fmla="*/ 2270760 w 2270760"/>
              <a:gd name="connsiteY52" fmla="*/ 64008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70760" h="1143000">
                <a:moveTo>
                  <a:pt x="0" y="1143000"/>
                </a:moveTo>
                <a:cubicBezTo>
                  <a:pt x="5045" y="1125343"/>
                  <a:pt x="14779" y="1088348"/>
                  <a:pt x="22860" y="1066800"/>
                </a:cubicBezTo>
                <a:cubicBezTo>
                  <a:pt x="27663" y="1053993"/>
                  <a:pt x="31753" y="1040817"/>
                  <a:pt x="38100" y="1028700"/>
                </a:cubicBezTo>
                <a:cubicBezTo>
                  <a:pt x="59736" y="987395"/>
                  <a:pt x="87742" y="949389"/>
                  <a:pt x="106680" y="906780"/>
                </a:cubicBezTo>
                <a:cubicBezTo>
                  <a:pt x="165629" y="774144"/>
                  <a:pt x="108252" y="897038"/>
                  <a:pt x="167640" y="784860"/>
                </a:cubicBezTo>
                <a:cubicBezTo>
                  <a:pt x="180927" y="759762"/>
                  <a:pt x="191263" y="733091"/>
                  <a:pt x="205740" y="708660"/>
                </a:cubicBezTo>
                <a:cubicBezTo>
                  <a:pt x="231960" y="664414"/>
                  <a:pt x="264345" y="623946"/>
                  <a:pt x="289560" y="579120"/>
                </a:cubicBezTo>
                <a:cubicBezTo>
                  <a:pt x="312420" y="538480"/>
                  <a:pt x="327795" y="492603"/>
                  <a:pt x="358140" y="457200"/>
                </a:cubicBezTo>
                <a:cubicBezTo>
                  <a:pt x="373380" y="439420"/>
                  <a:pt x="390870" y="423345"/>
                  <a:pt x="403860" y="403860"/>
                </a:cubicBezTo>
                <a:cubicBezTo>
                  <a:pt x="416462" y="384957"/>
                  <a:pt x="423649" y="362946"/>
                  <a:pt x="434340" y="342900"/>
                </a:cubicBezTo>
                <a:cubicBezTo>
                  <a:pt x="443977" y="324831"/>
                  <a:pt x="454087" y="307000"/>
                  <a:pt x="464820" y="289560"/>
                </a:cubicBezTo>
                <a:cubicBezTo>
                  <a:pt x="474419" y="273961"/>
                  <a:pt x="486405" y="259851"/>
                  <a:pt x="495300" y="243840"/>
                </a:cubicBezTo>
                <a:cubicBezTo>
                  <a:pt x="511850" y="214051"/>
                  <a:pt x="521478" y="180318"/>
                  <a:pt x="541020" y="152400"/>
                </a:cubicBezTo>
                <a:cubicBezTo>
                  <a:pt x="558800" y="127000"/>
                  <a:pt x="580494" y="103931"/>
                  <a:pt x="594360" y="76200"/>
                </a:cubicBezTo>
                <a:cubicBezTo>
                  <a:pt x="599440" y="66040"/>
                  <a:pt x="602208" y="54345"/>
                  <a:pt x="609600" y="45720"/>
                </a:cubicBezTo>
                <a:cubicBezTo>
                  <a:pt x="694665" y="-53522"/>
                  <a:pt x="598957" y="84544"/>
                  <a:pt x="655320" y="0"/>
                </a:cubicBezTo>
                <a:cubicBezTo>
                  <a:pt x="665480" y="5080"/>
                  <a:pt x="678408" y="6615"/>
                  <a:pt x="685800" y="15240"/>
                </a:cubicBezTo>
                <a:cubicBezTo>
                  <a:pt x="694702" y="25625"/>
                  <a:pt x="694923" y="41106"/>
                  <a:pt x="701040" y="53340"/>
                </a:cubicBezTo>
                <a:cubicBezTo>
                  <a:pt x="707664" y="66587"/>
                  <a:pt x="716050" y="78881"/>
                  <a:pt x="723900" y="91440"/>
                </a:cubicBezTo>
                <a:cubicBezTo>
                  <a:pt x="728754" y="99206"/>
                  <a:pt x="734286" y="106534"/>
                  <a:pt x="739140" y="114300"/>
                </a:cubicBezTo>
                <a:cubicBezTo>
                  <a:pt x="746990" y="126859"/>
                  <a:pt x="754049" y="139905"/>
                  <a:pt x="762000" y="152400"/>
                </a:cubicBezTo>
                <a:cubicBezTo>
                  <a:pt x="771834" y="167853"/>
                  <a:pt x="783251" y="182299"/>
                  <a:pt x="792480" y="198120"/>
                </a:cubicBezTo>
                <a:cubicBezTo>
                  <a:pt x="801065" y="212838"/>
                  <a:pt x="806410" y="229329"/>
                  <a:pt x="815340" y="243840"/>
                </a:cubicBezTo>
                <a:cubicBezTo>
                  <a:pt x="854196" y="306980"/>
                  <a:pt x="852998" y="290510"/>
                  <a:pt x="899160" y="350520"/>
                </a:cubicBezTo>
                <a:cubicBezTo>
                  <a:pt x="910328" y="365038"/>
                  <a:pt x="918395" y="381782"/>
                  <a:pt x="929640" y="396240"/>
                </a:cubicBezTo>
                <a:cubicBezTo>
                  <a:pt x="1043418" y="542526"/>
                  <a:pt x="964867" y="438826"/>
                  <a:pt x="1051560" y="533400"/>
                </a:cubicBezTo>
                <a:cubicBezTo>
                  <a:pt x="1064965" y="548024"/>
                  <a:pt x="1077992" y="563076"/>
                  <a:pt x="1089660" y="579120"/>
                </a:cubicBezTo>
                <a:cubicBezTo>
                  <a:pt x="1121055" y="622288"/>
                  <a:pt x="1103084" y="615404"/>
                  <a:pt x="1143000" y="655320"/>
                </a:cubicBezTo>
                <a:cubicBezTo>
                  <a:pt x="1149476" y="661796"/>
                  <a:pt x="1158240" y="665480"/>
                  <a:pt x="1165860" y="670560"/>
                </a:cubicBezTo>
                <a:cubicBezTo>
                  <a:pt x="1181719" y="733995"/>
                  <a:pt x="1159504" y="674182"/>
                  <a:pt x="1196340" y="716280"/>
                </a:cubicBezTo>
                <a:cubicBezTo>
                  <a:pt x="1208401" y="730064"/>
                  <a:pt x="1215830" y="747347"/>
                  <a:pt x="1226820" y="762000"/>
                </a:cubicBezTo>
                <a:cubicBezTo>
                  <a:pt x="1234440" y="772160"/>
                  <a:pt x="1241415" y="782837"/>
                  <a:pt x="1249680" y="792480"/>
                </a:cubicBezTo>
                <a:cubicBezTo>
                  <a:pt x="1269237" y="815297"/>
                  <a:pt x="1271884" y="814903"/>
                  <a:pt x="1295400" y="830580"/>
                </a:cubicBezTo>
                <a:cubicBezTo>
                  <a:pt x="1336040" y="825500"/>
                  <a:pt x="1377242" y="823777"/>
                  <a:pt x="1417320" y="815340"/>
                </a:cubicBezTo>
                <a:cubicBezTo>
                  <a:pt x="1426282" y="813453"/>
                  <a:pt x="1431989" y="804196"/>
                  <a:pt x="1440180" y="800100"/>
                </a:cubicBezTo>
                <a:cubicBezTo>
                  <a:pt x="1447364" y="796508"/>
                  <a:pt x="1455519" y="795300"/>
                  <a:pt x="1463040" y="792480"/>
                </a:cubicBezTo>
                <a:cubicBezTo>
                  <a:pt x="1475847" y="787677"/>
                  <a:pt x="1489097" y="783725"/>
                  <a:pt x="1501140" y="777240"/>
                </a:cubicBezTo>
                <a:cubicBezTo>
                  <a:pt x="1522238" y="765879"/>
                  <a:pt x="1541692" y="751699"/>
                  <a:pt x="1562100" y="739140"/>
                </a:cubicBezTo>
                <a:cubicBezTo>
                  <a:pt x="1574714" y="731378"/>
                  <a:pt x="1587877" y="724495"/>
                  <a:pt x="1600200" y="716280"/>
                </a:cubicBezTo>
                <a:cubicBezTo>
                  <a:pt x="1607820" y="711200"/>
                  <a:pt x="1615109" y="705584"/>
                  <a:pt x="1623060" y="701040"/>
                </a:cubicBezTo>
                <a:cubicBezTo>
                  <a:pt x="1632923" y="695404"/>
                  <a:pt x="1644297" y="692402"/>
                  <a:pt x="1653540" y="685800"/>
                </a:cubicBezTo>
                <a:cubicBezTo>
                  <a:pt x="1662309" y="679536"/>
                  <a:pt x="1667044" y="668287"/>
                  <a:pt x="1676400" y="662940"/>
                </a:cubicBezTo>
                <a:cubicBezTo>
                  <a:pt x="1685493" y="657744"/>
                  <a:pt x="1696810" y="658197"/>
                  <a:pt x="1706880" y="655320"/>
                </a:cubicBezTo>
                <a:cubicBezTo>
                  <a:pt x="1731094" y="648402"/>
                  <a:pt x="1742074" y="642122"/>
                  <a:pt x="1767840" y="632460"/>
                </a:cubicBezTo>
                <a:cubicBezTo>
                  <a:pt x="1775361" y="629640"/>
                  <a:pt x="1783317" y="628004"/>
                  <a:pt x="1790700" y="624840"/>
                </a:cubicBezTo>
                <a:cubicBezTo>
                  <a:pt x="1801141" y="620365"/>
                  <a:pt x="1811317" y="615236"/>
                  <a:pt x="1821180" y="609600"/>
                </a:cubicBezTo>
                <a:cubicBezTo>
                  <a:pt x="1829131" y="605056"/>
                  <a:pt x="1835671" y="598079"/>
                  <a:pt x="1844040" y="594360"/>
                </a:cubicBezTo>
                <a:cubicBezTo>
                  <a:pt x="1872113" y="581883"/>
                  <a:pt x="1904984" y="574404"/>
                  <a:pt x="1935480" y="571500"/>
                </a:cubicBezTo>
                <a:cubicBezTo>
                  <a:pt x="1973493" y="567880"/>
                  <a:pt x="2011680" y="566420"/>
                  <a:pt x="2049780" y="563880"/>
                </a:cubicBezTo>
                <a:cubicBezTo>
                  <a:pt x="2078590" y="573483"/>
                  <a:pt x="2106032" y="581636"/>
                  <a:pt x="2133600" y="594360"/>
                </a:cubicBezTo>
                <a:cubicBezTo>
                  <a:pt x="2154227" y="603880"/>
                  <a:pt x="2172151" y="621105"/>
                  <a:pt x="2194560" y="624840"/>
                </a:cubicBezTo>
                <a:cubicBezTo>
                  <a:pt x="2209800" y="627380"/>
                  <a:pt x="2225198" y="629108"/>
                  <a:pt x="2240280" y="632460"/>
                </a:cubicBezTo>
                <a:cubicBezTo>
                  <a:pt x="2278184" y="640883"/>
                  <a:pt x="2251112" y="640080"/>
                  <a:pt x="2270760" y="640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254603632"/>
          <p:cNvSpPr>
            <a:spLocks noChangeArrowheads="1"/>
          </p:cNvSpPr>
          <p:nvPr/>
        </p:nvSpPr>
        <p:spPr bwMode="auto">
          <a:xfrm>
            <a:off x="4884204" y="1842748"/>
            <a:ext cx="4225032" cy="145959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 배열에 들어 있는 문자들을 하나씩 출력하여 보자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 배열에 저장된 문자열을 출력할 때는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%s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를 사용하면 되지만 여기서는 문자열 처리의 기본적인 방법을 실감하기 위하여 문자 배열에 들어 있는 문자들을 하나씩 화면에 출력하다가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NULL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문자가 나오면 반복을 종료하도록 하였다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923239" y="3855956"/>
            <a:ext cx="2955925" cy="6255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 err="1" smtClean="0"/>
              <a:t>abc</a:t>
            </a:r>
            <a:endParaRPr lang="en-US" altLang="ko-KR" sz="16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5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27584" y="1556792"/>
            <a:ext cx="7493355" cy="2664473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9712" y="2090962"/>
            <a:ext cx="5360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  <a:latin typeface="+mj-lt"/>
              </a:rPr>
              <a:t>문자열을 입력하시오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: meet at midnight</a:t>
            </a:r>
            <a:endParaRPr lang="ko-KR" altLang="en-US" sz="2000" dirty="0">
              <a:solidFill>
                <a:srgbClr val="FFFF00"/>
              </a:solidFill>
              <a:latin typeface="+mj-lt"/>
            </a:endParaRPr>
          </a:p>
          <a:p>
            <a:r>
              <a:rPr lang="ko-KR" altLang="en-US" sz="2000" i="1" dirty="0">
                <a:solidFill>
                  <a:srgbClr val="FFFF00"/>
                </a:solidFill>
                <a:latin typeface="+mj-lt"/>
              </a:rPr>
              <a:t>암호화된 문자열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: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phhw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dw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plgqjkw</a:t>
            </a:r>
            <a:endParaRPr lang="ko-KR" altLang="en-US" sz="20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encrypt(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cipher[],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shift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cipher[50];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shift=3;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문자열을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gets(cipher);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한줄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 전체 입력</a:t>
            </a:r>
            <a:endParaRPr lang="ko-KR" altLang="en-US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encrypt (cipher, shift);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encrypt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cipher[],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shift) 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dirty="0">
                <a:latin typeface="Trebuchet MS" pitchFamily="34" charset="0"/>
              </a:rPr>
              <a:t> (cipher[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!=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'\0'</a:t>
            </a:r>
            <a:r>
              <a:rPr lang="en-US" altLang="ko-KR" sz="1600" dirty="0">
                <a:latin typeface="Trebuchet MS" pitchFamily="34" charset="0"/>
              </a:rPr>
              <a:t>) {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&gt;= 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‘a'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&amp;&amp;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'z'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u="sng" dirty="0">
                <a:latin typeface="Trebuchet MS" pitchFamily="34" charset="0"/>
              </a:rPr>
              <a:t>cipher[</a:t>
            </a:r>
            <a:r>
              <a:rPr lang="en-US" altLang="ko-KR" sz="1600" u="sng" dirty="0" err="1">
                <a:latin typeface="Trebuchet MS" pitchFamily="34" charset="0"/>
              </a:rPr>
              <a:t>i</a:t>
            </a:r>
            <a:r>
              <a:rPr lang="en-US" altLang="ko-KR" sz="1600" u="sng" dirty="0">
                <a:latin typeface="Trebuchet MS" pitchFamily="34" charset="0"/>
              </a:rPr>
              <a:t>] += shift;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&gt;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'z'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 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-= 26;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암호화된 문자열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cipher);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804174"/>
            <a:ext cx="154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아스키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코드값을</a:t>
            </a:r>
            <a:r>
              <a:rPr lang="ko-KR" altLang="en-US" sz="1400" dirty="0" smtClean="0">
                <a:solidFill>
                  <a:schemeClr val="tx2"/>
                </a:solidFill>
              </a:rPr>
              <a:t> 이동한다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615796" y="2355011"/>
            <a:ext cx="1871932" cy="785004"/>
          </a:xfrm>
          <a:custGeom>
            <a:avLst/>
            <a:gdLst>
              <a:gd name="connsiteX0" fmla="*/ 1871932 w 1871932"/>
              <a:gd name="connsiteY0" fmla="*/ 0 h 785004"/>
              <a:gd name="connsiteX1" fmla="*/ 1863306 w 1871932"/>
              <a:gd name="connsiteY1" fmla="*/ 60385 h 785004"/>
              <a:gd name="connsiteX2" fmla="*/ 1837427 w 1871932"/>
              <a:gd name="connsiteY2" fmla="*/ 129397 h 785004"/>
              <a:gd name="connsiteX3" fmla="*/ 1811547 w 1871932"/>
              <a:gd name="connsiteY3" fmla="*/ 172529 h 785004"/>
              <a:gd name="connsiteX4" fmla="*/ 1794295 w 1871932"/>
              <a:gd name="connsiteY4" fmla="*/ 207034 h 785004"/>
              <a:gd name="connsiteX5" fmla="*/ 1759789 w 1871932"/>
              <a:gd name="connsiteY5" fmla="*/ 258793 h 785004"/>
              <a:gd name="connsiteX6" fmla="*/ 1690778 w 1871932"/>
              <a:gd name="connsiteY6" fmla="*/ 388189 h 785004"/>
              <a:gd name="connsiteX7" fmla="*/ 1656272 w 1871932"/>
              <a:gd name="connsiteY7" fmla="*/ 431321 h 785004"/>
              <a:gd name="connsiteX8" fmla="*/ 1595887 w 1871932"/>
              <a:gd name="connsiteY8" fmla="*/ 517585 h 785004"/>
              <a:gd name="connsiteX9" fmla="*/ 1561381 w 1871932"/>
              <a:gd name="connsiteY9" fmla="*/ 552091 h 785004"/>
              <a:gd name="connsiteX10" fmla="*/ 1544129 w 1871932"/>
              <a:gd name="connsiteY10" fmla="*/ 577970 h 785004"/>
              <a:gd name="connsiteX11" fmla="*/ 1440612 w 1871932"/>
              <a:gd name="connsiteY11" fmla="*/ 646981 h 785004"/>
              <a:gd name="connsiteX12" fmla="*/ 1406106 w 1871932"/>
              <a:gd name="connsiteY12" fmla="*/ 672861 h 785004"/>
              <a:gd name="connsiteX13" fmla="*/ 1345721 w 1871932"/>
              <a:gd name="connsiteY13" fmla="*/ 690114 h 785004"/>
              <a:gd name="connsiteX14" fmla="*/ 1268083 w 1871932"/>
              <a:gd name="connsiteY14" fmla="*/ 733246 h 785004"/>
              <a:gd name="connsiteX15" fmla="*/ 1224951 w 1871932"/>
              <a:gd name="connsiteY15" fmla="*/ 741872 h 785004"/>
              <a:gd name="connsiteX16" fmla="*/ 1147313 w 1871932"/>
              <a:gd name="connsiteY16" fmla="*/ 759125 h 785004"/>
              <a:gd name="connsiteX17" fmla="*/ 1086929 w 1871932"/>
              <a:gd name="connsiteY17" fmla="*/ 776378 h 785004"/>
              <a:gd name="connsiteX18" fmla="*/ 1035170 w 1871932"/>
              <a:gd name="connsiteY18" fmla="*/ 785004 h 785004"/>
              <a:gd name="connsiteX19" fmla="*/ 629729 w 1871932"/>
              <a:gd name="connsiteY19" fmla="*/ 776378 h 785004"/>
              <a:gd name="connsiteX20" fmla="*/ 500332 w 1871932"/>
              <a:gd name="connsiteY20" fmla="*/ 759125 h 785004"/>
              <a:gd name="connsiteX21" fmla="*/ 388189 w 1871932"/>
              <a:gd name="connsiteY21" fmla="*/ 750498 h 785004"/>
              <a:gd name="connsiteX22" fmla="*/ 293298 w 1871932"/>
              <a:gd name="connsiteY22" fmla="*/ 741872 h 785004"/>
              <a:gd name="connsiteX23" fmla="*/ 94891 w 1871932"/>
              <a:gd name="connsiteY23" fmla="*/ 750498 h 785004"/>
              <a:gd name="connsiteX24" fmla="*/ 60385 w 1871932"/>
              <a:gd name="connsiteY24" fmla="*/ 759125 h 785004"/>
              <a:gd name="connsiteX25" fmla="*/ 0 w 1871932"/>
              <a:gd name="connsiteY25" fmla="*/ 759125 h 7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71932" h="785004">
                <a:moveTo>
                  <a:pt x="1871932" y="0"/>
                </a:moveTo>
                <a:cubicBezTo>
                  <a:pt x="1869057" y="20128"/>
                  <a:pt x="1867294" y="40447"/>
                  <a:pt x="1863306" y="60385"/>
                </a:cubicBezTo>
                <a:cubicBezTo>
                  <a:pt x="1860819" y="72822"/>
                  <a:pt x="1839261" y="125729"/>
                  <a:pt x="1837427" y="129397"/>
                </a:cubicBezTo>
                <a:cubicBezTo>
                  <a:pt x="1829929" y="144394"/>
                  <a:pt x="1819690" y="157872"/>
                  <a:pt x="1811547" y="172529"/>
                </a:cubicBezTo>
                <a:cubicBezTo>
                  <a:pt x="1805302" y="183770"/>
                  <a:pt x="1800911" y="196007"/>
                  <a:pt x="1794295" y="207034"/>
                </a:cubicBezTo>
                <a:cubicBezTo>
                  <a:pt x="1783627" y="224815"/>
                  <a:pt x="1770077" y="240790"/>
                  <a:pt x="1759789" y="258793"/>
                </a:cubicBezTo>
                <a:cubicBezTo>
                  <a:pt x="1735536" y="301235"/>
                  <a:pt x="1721315" y="350018"/>
                  <a:pt x="1690778" y="388189"/>
                </a:cubicBezTo>
                <a:cubicBezTo>
                  <a:pt x="1679276" y="402566"/>
                  <a:pt x="1667101" y="416431"/>
                  <a:pt x="1656272" y="431321"/>
                </a:cubicBezTo>
                <a:cubicBezTo>
                  <a:pt x="1636262" y="458835"/>
                  <a:pt x="1618627" y="491597"/>
                  <a:pt x="1595887" y="517585"/>
                </a:cubicBezTo>
                <a:cubicBezTo>
                  <a:pt x="1585176" y="529827"/>
                  <a:pt x="1571967" y="539741"/>
                  <a:pt x="1561381" y="552091"/>
                </a:cubicBezTo>
                <a:cubicBezTo>
                  <a:pt x="1554634" y="559963"/>
                  <a:pt x="1551835" y="571035"/>
                  <a:pt x="1544129" y="577970"/>
                </a:cubicBezTo>
                <a:cubicBezTo>
                  <a:pt x="1446863" y="665509"/>
                  <a:pt x="1508871" y="604319"/>
                  <a:pt x="1440612" y="646981"/>
                </a:cubicBezTo>
                <a:cubicBezTo>
                  <a:pt x="1428420" y="654601"/>
                  <a:pt x="1419195" y="666911"/>
                  <a:pt x="1406106" y="672861"/>
                </a:cubicBezTo>
                <a:cubicBezTo>
                  <a:pt x="1387049" y="681524"/>
                  <a:pt x="1365581" y="683494"/>
                  <a:pt x="1345721" y="690114"/>
                </a:cubicBezTo>
                <a:cubicBezTo>
                  <a:pt x="1184238" y="743941"/>
                  <a:pt x="1412471" y="669073"/>
                  <a:pt x="1268083" y="733246"/>
                </a:cubicBezTo>
                <a:cubicBezTo>
                  <a:pt x="1254685" y="739201"/>
                  <a:pt x="1239288" y="738800"/>
                  <a:pt x="1224951" y="741872"/>
                </a:cubicBezTo>
                <a:cubicBezTo>
                  <a:pt x="1199029" y="747427"/>
                  <a:pt x="1173032" y="752695"/>
                  <a:pt x="1147313" y="759125"/>
                </a:cubicBezTo>
                <a:cubicBezTo>
                  <a:pt x="1081557" y="775564"/>
                  <a:pt x="1167584" y="760247"/>
                  <a:pt x="1086929" y="776378"/>
                </a:cubicBezTo>
                <a:cubicBezTo>
                  <a:pt x="1069778" y="779808"/>
                  <a:pt x="1052423" y="782129"/>
                  <a:pt x="1035170" y="785004"/>
                </a:cubicBezTo>
                <a:lnTo>
                  <a:pt x="629729" y="776378"/>
                </a:lnTo>
                <a:cubicBezTo>
                  <a:pt x="535959" y="773029"/>
                  <a:pt x="576934" y="767188"/>
                  <a:pt x="500332" y="759125"/>
                </a:cubicBezTo>
                <a:cubicBezTo>
                  <a:pt x="463047" y="755200"/>
                  <a:pt x="425551" y="753612"/>
                  <a:pt x="388189" y="750498"/>
                </a:cubicBezTo>
                <a:lnTo>
                  <a:pt x="293298" y="741872"/>
                </a:lnTo>
                <a:cubicBezTo>
                  <a:pt x="227162" y="744747"/>
                  <a:pt x="160908" y="745608"/>
                  <a:pt x="94891" y="750498"/>
                </a:cubicBezTo>
                <a:cubicBezTo>
                  <a:pt x="83067" y="751374"/>
                  <a:pt x="72192" y="758052"/>
                  <a:pt x="60385" y="759125"/>
                </a:cubicBezTo>
                <a:cubicBezTo>
                  <a:pt x="40339" y="760947"/>
                  <a:pt x="20128" y="759125"/>
                  <a:pt x="0" y="7591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복호화하는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함수 </a:t>
            </a:r>
            <a:r>
              <a:rPr lang="en-US" altLang="ko-KR" sz="1800" dirty="0"/>
              <a:t>decrypt()</a:t>
            </a:r>
            <a:r>
              <a:rPr lang="ko-KR" altLang="en-US" sz="1800" dirty="0"/>
              <a:t>도 작성하여 테스트하라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메뉴를 </a:t>
            </a:r>
            <a:r>
              <a:rPr lang="ko-KR" altLang="en-US" sz="1800" dirty="0"/>
              <a:t>만들어서 사용자로 하여금 암호화와 </a:t>
            </a:r>
            <a:r>
              <a:rPr lang="ko-KR" altLang="en-US" sz="1800" dirty="0" err="1"/>
              <a:t>복호화</a:t>
            </a:r>
            <a:r>
              <a:rPr lang="ko-KR" altLang="en-US" sz="1800" dirty="0"/>
              <a:t> 중에서 선택하게 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320040" lvl="1" indent="0">
              <a:buNone/>
            </a:pPr>
            <a:r>
              <a:rPr lang="en-US" altLang="ko-KR" sz="1800" dirty="0"/>
              <a:t>1— </a:t>
            </a:r>
            <a:r>
              <a:rPr lang="ko-KR" altLang="en-US" sz="1800" dirty="0"/>
              <a:t>암호화</a:t>
            </a:r>
          </a:p>
          <a:p>
            <a:pPr marL="320040" lvl="1" indent="0">
              <a:buNone/>
            </a:pPr>
            <a:r>
              <a:rPr lang="en-US" altLang="ko-KR" sz="1800" dirty="0"/>
              <a:t>2 — </a:t>
            </a:r>
            <a:r>
              <a:rPr lang="ko-KR" altLang="en-US" sz="1800" dirty="0" err="1"/>
              <a:t>복호화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mini project: </a:t>
            </a:r>
            <a:r>
              <a:rPr lang="ko-KR" altLang="en-US" dirty="0" err="1" smtClean="0"/>
              <a:t>행맨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하나씩 추측해서 맞추는 게임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문자열에 들어 있는 글자를 정확하게 입력했으면 화면에 그 글자를 출력한다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일정한 </a:t>
            </a:r>
            <a:r>
              <a:rPr lang="ko-KR" altLang="en-US" dirty="0"/>
              <a:t>횟수만 시도할 수 있게 하라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55148168" descr="EMB000014ec3a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29000"/>
            <a:ext cx="2317687" cy="2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27974" y="1628800"/>
            <a:ext cx="7848872" cy="3672408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67644" y="2090962"/>
            <a:ext cx="5360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____ __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글자를 추측하시오</a:t>
            </a:r>
            <a:r>
              <a:rPr lang="en-US" altLang="ko-KR" sz="1600" i="1" dirty="0">
                <a:solidFill>
                  <a:schemeClr val="bg1"/>
                </a:solidFill>
              </a:rPr>
              <a:t>: a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____ a_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글자를 추측하시오</a:t>
            </a:r>
            <a:r>
              <a:rPr lang="en-US" altLang="ko-KR" sz="1600" i="1" dirty="0">
                <a:solidFill>
                  <a:schemeClr val="bg1"/>
                </a:solidFill>
              </a:rPr>
              <a:t>: e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</a:t>
            </a:r>
            <a:r>
              <a:rPr lang="en-US" altLang="ko-KR" sz="1600" i="1" dirty="0" err="1">
                <a:solidFill>
                  <a:schemeClr val="bg1"/>
                </a:solidFill>
              </a:rPr>
              <a:t>ee</a:t>
            </a:r>
            <a:r>
              <a:rPr lang="en-US" altLang="ko-KR" sz="1600" i="1" dirty="0">
                <a:solidFill>
                  <a:schemeClr val="bg1"/>
                </a:solidFill>
              </a:rPr>
              <a:t>_ a_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i="1" dirty="0">
                <a:solidFill>
                  <a:schemeClr val="bg1"/>
                </a:solidFill>
              </a:rPr>
              <a:t>...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check(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solution[100]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"meet at midnight"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answer[100]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"____ __ ________"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(1) 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문자열을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answer);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글자를 추측하시오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( check(solution, answer,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) == 1 )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휴먼명조"/>
              </a:rPr>
              <a:t>줄바꿈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 문자 제거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4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648" y="1772816"/>
            <a:ext cx="7777162" cy="33125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check(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=0; 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!= NULL;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( s[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==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a[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a)==0 )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1;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정답과 일치하는지를 검사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9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"meet at midnight"</a:t>
            </a:r>
            <a:r>
              <a:rPr lang="ko-KR" altLang="en-US" sz="1800" dirty="0"/>
              <a:t>에서 “</a:t>
            </a:r>
            <a:r>
              <a:rPr lang="en-US" altLang="ko-KR" sz="1800" dirty="0"/>
              <a:t>____ __ ________”</a:t>
            </a:r>
            <a:r>
              <a:rPr lang="ko-KR" altLang="en-US" sz="1800" dirty="0"/>
              <a:t>을 자동으로 생성할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여러 </a:t>
            </a:r>
            <a:r>
              <a:rPr lang="ko-KR" altLang="en-US" sz="1800" dirty="0"/>
              <a:t>개의 단어들이 들어 있는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배열을 생성하여서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하나의 정답을 고르도록 프로그램을 업그레이드하라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일정한 </a:t>
            </a:r>
            <a:r>
              <a:rPr lang="ko-KR" altLang="en-US" sz="1800" dirty="0"/>
              <a:t>횟수만 시도할 수 있게 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6083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배열의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9570" y="1909564"/>
            <a:ext cx="8212138" cy="461578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{ 'a', 'b', 'c', '\0' </a:t>
            </a:r>
            <a:r>
              <a:rPr lang="en-US" altLang="ko-KR" dirty="0" smtClean="0">
                <a:latin typeface="Trebuchet MS" pitchFamily="34" charset="0"/>
              </a:rPr>
              <a:t>};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“; </a:t>
            </a:r>
          </a:p>
          <a:p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</a:t>
            </a:r>
            <a:r>
              <a:rPr lang="en-US" altLang="ko-KR" dirty="0" err="1">
                <a:latin typeface="Trebuchet MS" pitchFamily="34" charset="0"/>
              </a:rPr>
              <a:t>abcdef</a:t>
            </a:r>
            <a:r>
              <a:rPr lang="en-US" altLang="ko-KR" dirty="0" smtClean="0">
                <a:latin typeface="Trebuchet MS" pitchFamily="34" charset="0"/>
              </a:rPr>
              <a:t>";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[6]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";</a:t>
            </a:r>
          </a:p>
          <a:p>
            <a:endParaRPr lang="en-US" altLang="ko-KR" dirty="0" smtClean="0">
              <a:latin typeface="Trebuchet MS" pitchFamily="34" charset="0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"";	</a:t>
            </a:r>
          </a:p>
          <a:p>
            <a:pPr marL="0" indent="0">
              <a:buNone/>
            </a:pPr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";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90" y="1844824"/>
            <a:ext cx="2304256" cy="82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8" y="2668770"/>
            <a:ext cx="2298688" cy="61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8" y="3356991"/>
            <a:ext cx="2370696" cy="64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10" y="4001128"/>
            <a:ext cx="3384376" cy="73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01" y="4797153"/>
            <a:ext cx="2380669" cy="6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16" y="5589240"/>
            <a:ext cx="2476370" cy="74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4454810" y="1970524"/>
            <a:ext cx="1135380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19626" y="2641597"/>
            <a:ext cx="237056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579666" y="3429000"/>
            <a:ext cx="201052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17334" y="4149080"/>
            <a:ext cx="1658476" cy="219256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874992" y="5208240"/>
            <a:ext cx="2720898" cy="45719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217334" y="5992345"/>
            <a:ext cx="2518167" cy="17296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660232" y="2183924"/>
            <a:ext cx="2493634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7117883" y="2450931"/>
            <a:ext cx="1484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1"/>
                </a:solidFill>
              </a:rPr>
              <a:t>abc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출력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8" y="1535278"/>
            <a:ext cx="2304256" cy="82394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</p:pic>
      <p:sp>
        <p:nvSpPr>
          <p:cNvPr id="5" name="모서리가 접힌 도형 4"/>
          <p:cNvSpPr/>
          <p:nvPr/>
        </p:nvSpPr>
        <p:spPr>
          <a:xfrm>
            <a:off x="1132776" y="2492896"/>
            <a:ext cx="4032448" cy="72008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[] = “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”;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(“%s”, </a:t>
            </a:r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);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1121728" y="3789040"/>
            <a:ext cx="4032448" cy="72008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[] = “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”;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);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158740" y="2461260"/>
            <a:ext cx="1097280" cy="502920"/>
          </a:xfrm>
          <a:custGeom>
            <a:avLst/>
            <a:gdLst>
              <a:gd name="connsiteX0" fmla="*/ 0 w 1097280"/>
              <a:gd name="connsiteY0" fmla="*/ 502920 h 502920"/>
              <a:gd name="connsiteX1" fmla="*/ 30480 w 1097280"/>
              <a:gd name="connsiteY1" fmla="*/ 457200 h 502920"/>
              <a:gd name="connsiteX2" fmla="*/ 76200 w 1097280"/>
              <a:gd name="connsiteY2" fmla="*/ 411480 h 502920"/>
              <a:gd name="connsiteX3" fmla="*/ 160020 w 1097280"/>
              <a:gd name="connsiteY3" fmla="*/ 335280 h 502920"/>
              <a:gd name="connsiteX4" fmla="*/ 190500 w 1097280"/>
              <a:gd name="connsiteY4" fmla="*/ 304800 h 502920"/>
              <a:gd name="connsiteX5" fmla="*/ 228600 w 1097280"/>
              <a:gd name="connsiteY5" fmla="*/ 274320 h 502920"/>
              <a:gd name="connsiteX6" fmla="*/ 251460 w 1097280"/>
              <a:gd name="connsiteY6" fmla="*/ 243840 h 502920"/>
              <a:gd name="connsiteX7" fmla="*/ 320040 w 1097280"/>
              <a:gd name="connsiteY7" fmla="*/ 190500 h 502920"/>
              <a:gd name="connsiteX8" fmla="*/ 411480 w 1097280"/>
              <a:gd name="connsiteY8" fmla="*/ 114300 h 502920"/>
              <a:gd name="connsiteX9" fmla="*/ 426720 w 1097280"/>
              <a:gd name="connsiteY9" fmla="*/ 91440 h 502920"/>
              <a:gd name="connsiteX10" fmla="*/ 457200 w 1097280"/>
              <a:gd name="connsiteY10" fmla="*/ 106680 h 502920"/>
              <a:gd name="connsiteX11" fmla="*/ 502920 w 1097280"/>
              <a:gd name="connsiteY11" fmla="*/ 167640 h 502920"/>
              <a:gd name="connsiteX12" fmla="*/ 525780 w 1097280"/>
              <a:gd name="connsiteY12" fmla="*/ 205740 h 502920"/>
              <a:gd name="connsiteX13" fmla="*/ 541020 w 1097280"/>
              <a:gd name="connsiteY13" fmla="*/ 228600 h 502920"/>
              <a:gd name="connsiteX14" fmla="*/ 563880 w 1097280"/>
              <a:gd name="connsiteY14" fmla="*/ 243840 h 502920"/>
              <a:gd name="connsiteX15" fmla="*/ 579120 w 1097280"/>
              <a:gd name="connsiteY15" fmla="*/ 274320 h 502920"/>
              <a:gd name="connsiteX16" fmla="*/ 601980 w 1097280"/>
              <a:gd name="connsiteY16" fmla="*/ 289560 h 502920"/>
              <a:gd name="connsiteX17" fmla="*/ 632460 w 1097280"/>
              <a:gd name="connsiteY17" fmla="*/ 320040 h 502920"/>
              <a:gd name="connsiteX18" fmla="*/ 678180 w 1097280"/>
              <a:gd name="connsiteY18" fmla="*/ 350520 h 502920"/>
              <a:gd name="connsiteX19" fmla="*/ 723900 w 1097280"/>
              <a:gd name="connsiteY19" fmla="*/ 342900 h 502920"/>
              <a:gd name="connsiteX20" fmla="*/ 762000 w 1097280"/>
              <a:gd name="connsiteY20" fmla="*/ 297180 h 502920"/>
              <a:gd name="connsiteX21" fmla="*/ 807720 w 1097280"/>
              <a:gd name="connsiteY21" fmla="*/ 251460 h 502920"/>
              <a:gd name="connsiteX22" fmla="*/ 838200 w 1097280"/>
              <a:gd name="connsiteY22" fmla="*/ 228600 h 502920"/>
              <a:gd name="connsiteX23" fmla="*/ 914400 w 1097280"/>
              <a:gd name="connsiteY23" fmla="*/ 175260 h 502920"/>
              <a:gd name="connsiteX24" fmla="*/ 967740 w 1097280"/>
              <a:gd name="connsiteY24" fmla="*/ 121920 h 502920"/>
              <a:gd name="connsiteX25" fmla="*/ 990600 w 1097280"/>
              <a:gd name="connsiteY25" fmla="*/ 106680 h 502920"/>
              <a:gd name="connsiteX26" fmla="*/ 1043940 w 1097280"/>
              <a:gd name="connsiteY26" fmla="*/ 53340 h 502920"/>
              <a:gd name="connsiteX27" fmla="*/ 1059180 w 1097280"/>
              <a:gd name="connsiteY27" fmla="*/ 30480 h 502920"/>
              <a:gd name="connsiteX28" fmla="*/ 1082040 w 1097280"/>
              <a:gd name="connsiteY28" fmla="*/ 22860 h 502920"/>
              <a:gd name="connsiteX29" fmla="*/ 1097280 w 1097280"/>
              <a:gd name="connsiteY29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280" h="502920">
                <a:moveTo>
                  <a:pt x="0" y="502920"/>
                </a:moveTo>
                <a:cubicBezTo>
                  <a:pt x="10160" y="487680"/>
                  <a:pt x="18754" y="471271"/>
                  <a:pt x="30480" y="457200"/>
                </a:cubicBezTo>
                <a:cubicBezTo>
                  <a:pt x="44278" y="440643"/>
                  <a:pt x="60960" y="426720"/>
                  <a:pt x="76200" y="411480"/>
                </a:cubicBezTo>
                <a:cubicBezTo>
                  <a:pt x="145765" y="341915"/>
                  <a:pt x="59057" y="427065"/>
                  <a:pt x="160020" y="335280"/>
                </a:cubicBezTo>
                <a:cubicBezTo>
                  <a:pt x="170652" y="325615"/>
                  <a:pt x="179761" y="314346"/>
                  <a:pt x="190500" y="304800"/>
                </a:cubicBezTo>
                <a:cubicBezTo>
                  <a:pt x="202656" y="293995"/>
                  <a:pt x="217100" y="285820"/>
                  <a:pt x="228600" y="274320"/>
                </a:cubicBezTo>
                <a:cubicBezTo>
                  <a:pt x="237580" y="265340"/>
                  <a:pt x="242098" y="252422"/>
                  <a:pt x="251460" y="243840"/>
                </a:cubicBezTo>
                <a:cubicBezTo>
                  <a:pt x="272808" y="224271"/>
                  <a:pt x="299562" y="210978"/>
                  <a:pt x="320040" y="190500"/>
                </a:cubicBezTo>
                <a:cubicBezTo>
                  <a:pt x="383853" y="126687"/>
                  <a:pt x="351819" y="150097"/>
                  <a:pt x="411480" y="114300"/>
                </a:cubicBezTo>
                <a:cubicBezTo>
                  <a:pt x="416560" y="106680"/>
                  <a:pt x="417687" y="92946"/>
                  <a:pt x="426720" y="91440"/>
                </a:cubicBezTo>
                <a:cubicBezTo>
                  <a:pt x="437925" y="89573"/>
                  <a:pt x="449168" y="98648"/>
                  <a:pt x="457200" y="106680"/>
                </a:cubicBezTo>
                <a:cubicBezTo>
                  <a:pt x="475161" y="124641"/>
                  <a:pt x="489852" y="145860"/>
                  <a:pt x="502920" y="167640"/>
                </a:cubicBezTo>
                <a:cubicBezTo>
                  <a:pt x="510540" y="180340"/>
                  <a:pt x="517930" y="193181"/>
                  <a:pt x="525780" y="205740"/>
                </a:cubicBezTo>
                <a:cubicBezTo>
                  <a:pt x="530634" y="213506"/>
                  <a:pt x="534544" y="222124"/>
                  <a:pt x="541020" y="228600"/>
                </a:cubicBezTo>
                <a:cubicBezTo>
                  <a:pt x="547496" y="235076"/>
                  <a:pt x="556260" y="238760"/>
                  <a:pt x="563880" y="243840"/>
                </a:cubicBezTo>
                <a:cubicBezTo>
                  <a:pt x="568960" y="254000"/>
                  <a:pt x="571848" y="265594"/>
                  <a:pt x="579120" y="274320"/>
                </a:cubicBezTo>
                <a:cubicBezTo>
                  <a:pt x="584983" y="281355"/>
                  <a:pt x="595027" y="283600"/>
                  <a:pt x="601980" y="289560"/>
                </a:cubicBezTo>
                <a:cubicBezTo>
                  <a:pt x="612889" y="298911"/>
                  <a:pt x="621240" y="311064"/>
                  <a:pt x="632460" y="320040"/>
                </a:cubicBezTo>
                <a:cubicBezTo>
                  <a:pt x="646763" y="331482"/>
                  <a:pt x="678180" y="350520"/>
                  <a:pt x="678180" y="350520"/>
                </a:cubicBezTo>
                <a:cubicBezTo>
                  <a:pt x="693420" y="347980"/>
                  <a:pt x="709781" y="349175"/>
                  <a:pt x="723900" y="342900"/>
                </a:cubicBezTo>
                <a:cubicBezTo>
                  <a:pt x="743045" y="334391"/>
                  <a:pt x="749443" y="311307"/>
                  <a:pt x="762000" y="297180"/>
                </a:cubicBezTo>
                <a:cubicBezTo>
                  <a:pt x="776319" y="281071"/>
                  <a:pt x="790478" y="264392"/>
                  <a:pt x="807720" y="251460"/>
                </a:cubicBezTo>
                <a:cubicBezTo>
                  <a:pt x="817880" y="243840"/>
                  <a:pt x="827796" y="235883"/>
                  <a:pt x="838200" y="228600"/>
                </a:cubicBezTo>
                <a:cubicBezTo>
                  <a:pt x="853934" y="217586"/>
                  <a:pt x="897385" y="190728"/>
                  <a:pt x="914400" y="175260"/>
                </a:cubicBezTo>
                <a:cubicBezTo>
                  <a:pt x="933006" y="158346"/>
                  <a:pt x="946818" y="135868"/>
                  <a:pt x="967740" y="121920"/>
                </a:cubicBezTo>
                <a:cubicBezTo>
                  <a:pt x="975360" y="116840"/>
                  <a:pt x="983793" y="112806"/>
                  <a:pt x="990600" y="106680"/>
                </a:cubicBezTo>
                <a:cubicBezTo>
                  <a:pt x="1009290" y="89859"/>
                  <a:pt x="1029992" y="74262"/>
                  <a:pt x="1043940" y="53340"/>
                </a:cubicBezTo>
                <a:cubicBezTo>
                  <a:pt x="1049020" y="45720"/>
                  <a:pt x="1052029" y="36201"/>
                  <a:pt x="1059180" y="30480"/>
                </a:cubicBezTo>
                <a:cubicBezTo>
                  <a:pt x="1065452" y="25462"/>
                  <a:pt x="1074420" y="25400"/>
                  <a:pt x="1082040" y="22860"/>
                </a:cubicBezTo>
                <a:lnTo>
                  <a:pt x="109728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159112" y="2964180"/>
            <a:ext cx="1097280" cy="1076320"/>
          </a:xfrm>
          <a:custGeom>
            <a:avLst/>
            <a:gdLst>
              <a:gd name="connsiteX0" fmla="*/ 0 w 1097280"/>
              <a:gd name="connsiteY0" fmla="*/ 502920 h 502920"/>
              <a:gd name="connsiteX1" fmla="*/ 30480 w 1097280"/>
              <a:gd name="connsiteY1" fmla="*/ 457200 h 502920"/>
              <a:gd name="connsiteX2" fmla="*/ 76200 w 1097280"/>
              <a:gd name="connsiteY2" fmla="*/ 411480 h 502920"/>
              <a:gd name="connsiteX3" fmla="*/ 160020 w 1097280"/>
              <a:gd name="connsiteY3" fmla="*/ 335280 h 502920"/>
              <a:gd name="connsiteX4" fmla="*/ 190500 w 1097280"/>
              <a:gd name="connsiteY4" fmla="*/ 304800 h 502920"/>
              <a:gd name="connsiteX5" fmla="*/ 228600 w 1097280"/>
              <a:gd name="connsiteY5" fmla="*/ 274320 h 502920"/>
              <a:gd name="connsiteX6" fmla="*/ 251460 w 1097280"/>
              <a:gd name="connsiteY6" fmla="*/ 243840 h 502920"/>
              <a:gd name="connsiteX7" fmla="*/ 320040 w 1097280"/>
              <a:gd name="connsiteY7" fmla="*/ 190500 h 502920"/>
              <a:gd name="connsiteX8" fmla="*/ 411480 w 1097280"/>
              <a:gd name="connsiteY8" fmla="*/ 114300 h 502920"/>
              <a:gd name="connsiteX9" fmla="*/ 426720 w 1097280"/>
              <a:gd name="connsiteY9" fmla="*/ 91440 h 502920"/>
              <a:gd name="connsiteX10" fmla="*/ 457200 w 1097280"/>
              <a:gd name="connsiteY10" fmla="*/ 106680 h 502920"/>
              <a:gd name="connsiteX11" fmla="*/ 502920 w 1097280"/>
              <a:gd name="connsiteY11" fmla="*/ 167640 h 502920"/>
              <a:gd name="connsiteX12" fmla="*/ 525780 w 1097280"/>
              <a:gd name="connsiteY12" fmla="*/ 205740 h 502920"/>
              <a:gd name="connsiteX13" fmla="*/ 541020 w 1097280"/>
              <a:gd name="connsiteY13" fmla="*/ 228600 h 502920"/>
              <a:gd name="connsiteX14" fmla="*/ 563880 w 1097280"/>
              <a:gd name="connsiteY14" fmla="*/ 243840 h 502920"/>
              <a:gd name="connsiteX15" fmla="*/ 579120 w 1097280"/>
              <a:gd name="connsiteY15" fmla="*/ 274320 h 502920"/>
              <a:gd name="connsiteX16" fmla="*/ 601980 w 1097280"/>
              <a:gd name="connsiteY16" fmla="*/ 289560 h 502920"/>
              <a:gd name="connsiteX17" fmla="*/ 632460 w 1097280"/>
              <a:gd name="connsiteY17" fmla="*/ 320040 h 502920"/>
              <a:gd name="connsiteX18" fmla="*/ 678180 w 1097280"/>
              <a:gd name="connsiteY18" fmla="*/ 350520 h 502920"/>
              <a:gd name="connsiteX19" fmla="*/ 723900 w 1097280"/>
              <a:gd name="connsiteY19" fmla="*/ 342900 h 502920"/>
              <a:gd name="connsiteX20" fmla="*/ 762000 w 1097280"/>
              <a:gd name="connsiteY20" fmla="*/ 297180 h 502920"/>
              <a:gd name="connsiteX21" fmla="*/ 807720 w 1097280"/>
              <a:gd name="connsiteY21" fmla="*/ 251460 h 502920"/>
              <a:gd name="connsiteX22" fmla="*/ 838200 w 1097280"/>
              <a:gd name="connsiteY22" fmla="*/ 228600 h 502920"/>
              <a:gd name="connsiteX23" fmla="*/ 914400 w 1097280"/>
              <a:gd name="connsiteY23" fmla="*/ 175260 h 502920"/>
              <a:gd name="connsiteX24" fmla="*/ 967740 w 1097280"/>
              <a:gd name="connsiteY24" fmla="*/ 121920 h 502920"/>
              <a:gd name="connsiteX25" fmla="*/ 990600 w 1097280"/>
              <a:gd name="connsiteY25" fmla="*/ 106680 h 502920"/>
              <a:gd name="connsiteX26" fmla="*/ 1043940 w 1097280"/>
              <a:gd name="connsiteY26" fmla="*/ 53340 h 502920"/>
              <a:gd name="connsiteX27" fmla="*/ 1059180 w 1097280"/>
              <a:gd name="connsiteY27" fmla="*/ 30480 h 502920"/>
              <a:gd name="connsiteX28" fmla="*/ 1082040 w 1097280"/>
              <a:gd name="connsiteY28" fmla="*/ 22860 h 502920"/>
              <a:gd name="connsiteX29" fmla="*/ 1097280 w 1097280"/>
              <a:gd name="connsiteY29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280" h="502920">
                <a:moveTo>
                  <a:pt x="0" y="502920"/>
                </a:moveTo>
                <a:cubicBezTo>
                  <a:pt x="10160" y="487680"/>
                  <a:pt x="18754" y="471271"/>
                  <a:pt x="30480" y="457200"/>
                </a:cubicBezTo>
                <a:cubicBezTo>
                  <a:pt x="44278" y="440643"/>
                  <a:pt x="60960" y="426720"/>
                  <a:pt x="76200" y="411480"/>
                </a:cubicBezTo>
                <a:cubicBezTo>
                  <a:pt x="145765" y="341915"/>
                  <a:pt x="59057" y="427065"/>
                  <a:pt x="160020" y="335280"/>
                </a:cubicBezTo>
                <a:cubicBezTo>
                  <a:pt x="170652" y="325615"/>
                  <a:pt x="179761" y="314346"/>
                  <a:pt x="190500" y="304800"/>
                </a:cubicBezTo>
                <a:cubicBezTo>
                  <a:pt x="202656" y="293995"/>
                  <a:pt x="217100" y="285820"/>
                  <a:pt x="228600" y="274320"/>
                </a:cubicBezTo>
                <a:cubicBezTo>
                  <a:pt x="237580" y="265340"/>
                  <a:pt x="242098" y="252422"/>
                  <a:pt x="251460" y="243840"/>
                </a:cubicBezTo>
                <a:cubicBezTo>
                  <a:pt x="272808" y="224271"/>
                  <a:pt x="299562" y="210978"/>
                  <a:pt x="320040" y="190500"/>
                </a:cubicBezTo>
                <a:cubicBezTo>
                  <a:pt x="383853" y="126687"/>
                  <a:pt x="351819" y="150097"/>
                  <a:pt x="411480" y="114300"/>
                </a:cubicBezTo>
                <a:cubicBezTo>
                  <a:pt x="416560" y="106680"/>
                  <a:pt x="417687" y="92946"/>
                  <a:pt x="426720" y="91440"/>
                </a:cubicBezTo>
                <a:cubicBezTo>
                  <a:pt x="437925" y="89573"/>
                  <a:pt x="449168" y="98648"/>
                  <a:pt x="457200" y="106680"/>
                </a:cubicBezTo>
                <a:cubicBezTo>
                  <a:pt x="475161" y="124641"/>
                  <a:pt x="489852" y="145860"/>
                  <a:pt x="502920" y="167640"/>
                </a:cubicBezTo>
                <a:cubicBezTo>
                  <a:pt x="510540" y="180340"/>
                  <a:pt x="517930" y="193181"/>
                  <a:pt x="525780" y="205740"/>
                </a:cubicBezTo>
                <a:cubicBezTo>
                  <a:pt x="530634" y="213506"/>
                  <a:pt x="534544" y="222124"/>
                  <a:pt x="541020" y="228600"/>
                </a:cubicBezTo>
                <a:cubicBezTo>
                  <a:pt x="547496" y="235076"/>
                  <a:pt x="556260" y="238760"/>
                  <a:pt x="563880" y="243840"/>
                </a:cubicBezTo>
                <a:cubicBezTo>
                  <a:pt x="568960" y="254000"/>
                  <a:pt x="571848" y="265594"/>
                  <a:pt x="579120" y="274320"/>
                </a:cubicBezTo>
                <a:cubicBezTo>
                  <a:pt x="584983" y="281355"/>
                  <a:pt x="595027" y="283600"/>
                  <a:pt x="601980" y="289560"/>
                </a:cubicBezTo>
                <a:cubicBezTo>
                  <a:pt x="612889" y="298911"/>
                  <a:pt x="621240" y="311064"/>
                  <a:pt x="632460" y="320040"/>
                </a:cubicBezTo>
                <a:cubicBezTo>
                  <a:pt x="646763" y="331482"/>
                  <a:pt x="678180" y="350520"/>
                  <a:pt x="678180" y="350520"/>
                </a:cubicBezTo>
                <a:cubicBezTo>
                  <a:pt x="693420" y="347980"/>
                  <a:pt x="709781" y="349175"/>
                  <a:pt x="723900" y="342900"/>
                </a:cubicBezTo>
                <a:cubicBezTo>
                  <a:pt x="743045" y="334391"/>
                  <a:pt x="749443" y="311307"/>
                  <a:pt x="762000" y="297180"/>
                </a:cubicBezTo>
                <a:cubicBezTo>
                  <a:pt x="776319" y="281071"/>
                  <a:pt x="790478" y="264392"/>
                  <a:pt x="807720" y="251460"/>
                </a:cubicBezTo>
                <a:cubicBezTo>
                  <a:pt x="817880" y="243840"/>
                  <a:pt x="827796" y="235883"/>
                  <a:pt x="838200" y="228600"/>
                </a:cubicBezTo>
                <a:cubicBezTo>
                  <a:pt x="853934" y="217586"/>
                  <a:pt x="897385" y="190728"/>
                  <a:pt x="914400" y="175260"/>
                </a:cubicBezTo>
                <a:cubicBezTo>
                  <a:pt x="933006" y="158346"/>
                  <a:pt x="946818" y="135868"/>
                  <a:pt x="967740" y="121920"/>
                </a:cubicBezTo>
                <a:cubicBezTo>
                  <a:pt x="975360" y="116840"/>
                  <a:pt x="983793" y="112806"/>
                  <a:pt x="990600" y="106680"/>
                </a:cubicBezTo>
                <a:cubicBezTo>
                  <a:pt x="1009290" y="89859"/>
                  <a:pt x="1029992" y="74262"/>
                  <a:pt x="1043940" y="53340"/>
                </a:cubicBezTo>
                <a:cubicBezTo>
                  <a:pt x="1049020" y="45720"/>
                  <a:pt x="1052029" y="36201"/>
                  <a:pt x="1059180" y="30480"/>
                </a:cubicBezTo>
                <a:cubicBezTo>
                  <a:pt x="1065452" y="25462"/>
                  <a:pt x="1074420" y="25400"/>
                  <a:pt x="1082040" y="22860"/>
                </a:cubicBezTo>
                <a:lnTo>
                  <a:pt x="109728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</TotalTime>
  <Words>2657</Words>
  <Application>Microsoft Office PowerPoint</Application>
  <PresentationFormat>화면 슬라이드 쇼(4:3)</PresentationFormat>
  <Paragraphs>946</Paragraphs>
  <Slides>79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79</vt:i4>
      </vt:variant>
    </vt:vector>
  </HeadingPairs>
  <TitlesOfParts>
    <vt:vector size="82" baseType="lpstr">
      <vt:lpstr>1_Crayons</vt:lpstr>
      <vt:lpstr>가을</vt:lpstr>
      <vt:lpstr>2_Crayons</vt:lpstr>
      <vt:lpstr>PowerPoint 프레젠테이션</vt:lpstr>
      <vt:lpstr>이번 장에서 학습할 내용</vt:lpstr>
      <vt:lpstr>문자의 중요성</vt:lpstr>
      <vt:lpstr>문자와 문자열</vt:lpstr>
      <vt:lpstr>문자열 표현 방법</vt:lpstr>
      <vt:lpstr>NULL 문자 </vt:lpstr>
      <vt:lpstr>예제 #1</vt:lpstr>
      <vt:lpstr>문자 배열의 초기화</vt:lpstr>
      <vt:lpstr>문자열의 출력</vt:lpstr>
      <vt:lpstr>예제 #2</vt:lpstr>
      <vt:lpstr>예제 #3</vt:lpstr>
      <vt:lpstr>문자열 길이 계산 예제</vt:lpstr>
      <vt:lpstr>문자 배열을 실행 시간에 변경</vt:lpstr>
      <vt:lpstr>문자열 상수</vt:lpstr>
      <vt:lpstr>문자열 상수</vt:lpstr>
      <vt:lpstr>문자열 상수</vt:lpstr>
      <vt:lpstr>문자열 상수</vt:lpstr>
      <vt:lpstr>예제 </vt:lpstr>
      <vt:lpstr>중간 점검</vt:lpstr>
      <vt:lpstr>문자 입출력 라이브러리</vt:lpstr>
      <vt:lpstr>getchar(), putchar()</vt:lpstr>
      <vt:lpstr>버퍼링 </vt:lpstr>
      <vt:lpstr>_getch(), _putch()</vt:lpstr>
      <vt:lpstr>_getch(), _getche(), getchar()</vt:lpstr>
      <vt:lpstr>중간 점검</vt:lpstr>
      <vt:lpstr>문자열 입출력 라이브러리 함수</vt:lpstr>
      <vt:lpstr>gets_s()와 puts() 문자열 입출력</vt:lpstr>
      <vt:lpstr>예제</vt:lpstr>
      <vt:lpstr>중간 점검</vt:lpstr>
      <vt:lpstr>문자 처리 라이브러리 함수</vt:lpstr>
      <vt:lpstr>문자 처리 라이브러리 함수</vt:lpstr>
      <vt:lpstr>예제</vt:lpstr>
      <vt:lpstr>lab: 단어 세기</vt:lpstr>
      <vt:lpstr>예제</vt:lpstr>
      <vt:lpstr>예제</vt:lpstr>
      <vt:lpstr>중간 점검</vt:lpstr>
      <vt:lpstr>문자열 처리 라이브러리</vt:lpstr>
      <vt:lpstr>문자열 길이</vt:lpstr>
      <vt:lpstr>문자열 복사</vt:lpstr>
      <vt:lpstr>문자열 연결</vt:lpstr>
      <vt:lpstr>문자열 연결</vt:lpstr>
      <vt:lpstr>예제</vt:lpstr>
      <vt:lpstr>문자열 비교</vt:lpstr>
      <vt:lpstr>예제</vt:lpstr>
      <vt:lpstr>예제</vt:lpstr>
      <vt:lpstr>문자 검색</vt:lpstr>
      <vt:lpstr>문자 검색</vt:lpstr>
      <vt:lpstr>문자열 검색</vt:lpstr>
      <vt:lpstr>문자열 검색</vt:lpstr>
      <vt:lpstr>문자열 토큰 분리</vt:lpstr>
      <vt:lpstr>문자열 토큰 분리</vt:lpstr>
      <vt:lpstr>중간 점검</vt:lpstr>
      <vt:lpstr>문자열 수치 변환</vt:lpstr>
      <vt:lpstr>sprintf()와 sscanf()</vt:lpstr>
      <vt:lpstr>예제</vt:lpstr>
      <vt:lpstr>lab: 영상 파일 이름 자동 생성</vt:lpstr>
      <vt:lpstr>예제</vt:lpstr>
      <vt:lpstr>문자열을 수치로 변환하는 전용함수</vt:lpstr>
      <vt:lpstr>문자열 수치 변환 </vt:lpstr>
      <vt:lpstr>중간 점검</vt:lpstr>
      <vt:lpstr>문자열의 배열</vt:lpstr>
      <vt:lpstr>1. 문자열의 배열</vt:lpstr>
      <vt:lpstr>2. 문자 포인터 배열</vt:lpstr>
      <vt:lpstr>예제</vt:lpstr>
      <vt:lpstr>2차원 배열로 입력</vt:lpstr>
      <vt:lpstr>lab: 한영 사전의 구현</vt:lpstr>
      <vt:lpstr>한영 사전 구현</vt:lpstr>
      <vt:lpstr>한영 사전 구현</vt:lpstr>
      <vt:lpstr>lab: 메시지 암호화</vt:lpstr>
      <vt:lpstr>실행 결과 </vt:lpstr>
      <vt:lpstr>코드</vt:lpstr>
      <vt:lpstr>코드</vt:lpstr>
      <vt:lpstr>도전문제</vt:lpstr>
      <vt:lpstr>mini project: 행맨 게임</vt:lpstr>
      <vt:lpstr>실행 결과</vt:lpstr>
      <vt:lpstr>소스</vt:lpstr>
      <vt:lpstr>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ici805-0</cp:lastModifiedBy>
  <cp:revision>374</cp:revision>
  <dcterms:created xsi:type="dcterms:W3CDTF">2007-11-08T01:24:05Z</dcterms:created>
  <dcterms:modified xsi:type="dcterms:W3CDTF">2021-02-24T08:42:35Z</dcterms:modified>
</cp:coreProperties>
</file>