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5.xml" ContentType="application/vnd.openxmlformats-officedocument.theme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  <p:sldMasterId id="2147483731" r:id="rId2"/>
    <p:sldMasterId id="2147483744" r:id="rId3"/>
    <p:sldMasterId id="2147483756" r:id="rId4"/>
    <p:sldMasterId id="2147483768" r:id="rId5"/>
    <p:sldMasterId id="2147483780" r:id="rId6"/>
  </p:sldMasterIdLst>
  <p:sldIdLst>
    <p:sldId id="517" r:id="rId7"/>
    <p:sldId id="418" r:id="rId8"/>
    <p:sldId id="419" r:id="rId9"/>
    <p:sldId id="487" r:id="rId10"/>
    <p:sldId id="488" r:id="rId11"/>
    <p:sldId id="423" r:id="rId12"/>
    <p:sldId id="425" r:id="rId13"/>
    <p:sldId id="426" r:id="rId14"/>
    <p:sldId id="491" r:id="rId15"/>
    <p:sldId id="518" r:id="rId16"/>
    <p:sldId id="428" r:id="rId17"/>
    <p:sldId id="490" r:id="rId18"/>
    <p:sldId id="519" r:id="rId19"/>
    <p:sldId id="520" r:id="rId20"/>
    <p:sldId id="433" r:id="rId21"/>
    <p:sldId id="434" r:id="rId22"/>
    <p:sldId id="521" r:id="rId23"/>
    <p:sldId id="522" r:id="rId24"/>
    <p:sldId id="513" r:id="rId25"/>
    <p:sldId id="514" r:id="rId26"/>
    <p:sldId id="438" r:id="rId27"/>
    <p:sldId id="439" r:id="rId28"/>
    <p:sldId id="440" r:id="rId29"/>
    <p:sldId id="441" r:id="rId30"/>
    <p:sldId id="493" r:id="rId31"/>
    <p:sldId id="443" r:id="rId32"/>
    <p:sldId id="515" r:id="rId33"/>
    <p:sldId id="444" r:id="rId34"/>
    <p:sldId id="445" r:id="rId35"/>
    <p:sldId id="446" r:id="rId36"/>
    <p:sldId id="510" r:id="rId37"/>
    <p:sldId id="447" r:id="rId38"/>
    <p:sldId id="448" r:id="rId39"/>
    <p:sldId id="449" r:id="rId40"/>
    <p:sldId id="450" r:id="rId41"/>
    <p:sldId id="451" r:id="rId42"/>
    <p:sldId id="523" r:id="rId43"/>
    <p:sldId id="494" r:id="rId44"/>
    <p:sldId id="453" r:id="rId45"/>
    <p:sldId id="454" r:id="rId46"/>
    <p:sldId id="455" r:id="rId47"/>
    <p:sldId id="456" r:id="rId48"/>
    <p:sldId id="458" r:id="rId49"/>
    <p:sldId id="459" r:id="rId50"/>
    <p:sldId id="524" r:id="rId51"/>
    <p:sldId id="460" r:id="rId52"/>
    <p:sldId id="461" r:id="rId53"/>
    <p:sldId id="525" r:id="rId54"/>
    <p:sldId id="526" r:id="rId55"/>
    <p:sldId id="527" r:id="rId56"/>
    <p:sldId id="528" r:id="rId57"/>
    <p:sldId id="466" r:id="rId58"/>
    <p:sldId id="467" r:id="rId59"/>
    <p:sldId id="468" r:id="rId60"/>
    <p:sldId id="469" r:id="rId61"/>
    <p:sldId id="470" r:id="rId62"/>
    <p:sldId id="529" r:id="rId63"/>
    <p:sldId id="473" r:id="rId64"/>
    <p:sldId id="530" r:id="rId65"/>
    <p:sldId id="472" r:id="rId66"/>
    <p:sldId id="531" r:id="rId67"/>
    <p:sldId id="532" r:id="rId68"/>
    <p:sldId id="475" r:id="rId69"/>
    <p:sldId id="495" r:id="rId70"/>
    <p:sldId id="533" r:id="rId71"/>
    <p:sldId id="476" r:id="rId72"/>
    <p:sldId id="477" r:id="rId73"/>
    <p:sldId id="534" r:id="rId74"/>
    <p:sldId id="496" r:id="rId75"/>
    <p:sldId id="535" r:id="rId76"/>
    <p:sldId id="478" r:id="rId77"/>
    <p:sldId id="479" r:id="rId78"/>
    <p:sldId id="480" r:id="rId79"/>
    <p:sldId id="536" r:id="rId80"/>
    <p:sldId id="537" r:id="rId81"/>
    <p:sldId id="482" r:id="rId82"/>
    <p:sldId id="484" r:id="rId83"/>
    <p:sldId id="485" r:id="rId84"/>
    <p:sldId id="502" r:id="rId85"/>
    <p:sldId id="503" r:id="rId86"/>
    <p:sldId id="504" r:id="rId87"/>
    <p:sldId id="505" r:id="rId88"/>
    <p:sldId id="506" r:id="rId89"/>
    <p:sldId id="507" r:id="rId90"/>
    <p:sldId id="508" r:id="rId91"/>
    <p:sldId id="509" r:id="rId92"/>
    <p:sldId id="512" r:id="rId93"/>
    <p:sldId id="486" r:id="rId94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AFEAFF"/>
    <a:srgbClr val="CCFFFF"/>
    <a:srgbClr val="CCECFF"/>
    <a:srgbClr val="CCFFCC"/>
    <a:srgbClr val="FF0000"/>
    <a:srgbClr val="FFCCFF"/>
    <a:srgbClr val="009900"/>
    <a:srgbClr val="FF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0.xml"/><Relationship Id="rId21" Type="http://schemas.openxmlformats.org/officeDocument/2006/relationships/slide" Target="slides/slide15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63" Type="http://schemas.openxmlformats.org/officeDocument/2006/relationships/slide" Target="slides/slide57.xml"/><Relationship Id="rId68" Type="http://schemas.openxmlformats.org/officeDocument/2006/relationships/slide" Target="slides/slide62.xml"/><Relationship Id="rId84" Type="http://schemas.openxmlformats.org/officeDocument/2006/relationships/slide" Target="slides/slide78.xml"/><Relationship Id="rId89" Type="http://schemas.openxmlformats.org/officeDocument/2006/relationships/slide" Target="slides/slide83.xml"/><Relationship Id="rId16" Type="http://schemas.openxmlformats.org/officeDocument/2006/relationships/slide" Target="slides/slide10.xml"/><Relationship Id="rId11" Type="http://schemas.openxmlformats.org/officeDocument/2006/relationships/slide" Target="slides/slide5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53" Type="http://schemas.openxmlformats.org/officeDocument/2006/relationships/slide" Target="slides/slide47.xml"/><Relationship Id="rId58" Type="http://schemas.openxmlformats.org/officeDocument/2006/relationships/slide" Target="slides/slide52.xml"/><Relationship Id="rId74" Type="http://schemas.openxmlformats.org/officeDocument/2006/relationships/slide" Target="slides/slide68.xml"/><Relationship Id="rId79" Type="http://schemas.openxmlformats.org/officeDocument/2006/relationships/slide" Target="slides/slide73.xml"/><Relationship Id="rId5" Type="http://schemas.openxmlformats.org/officeDocument/2006/relationships/slideMaster" Target="slideMasters/slideMaster5.xml"/><Relationship Id="rId90" Type="http://schemas.openxmlformats.org/officeDocument/2006/relationships/slide" Target="slides/slide84.xml"/><Relationship Id="rId95" Type="http://schemas.openxmlformats.org/officeDocument/2006/relationships/presProps" Target="presProps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64" Type="http://schemas.openxmlformats.org/officeDocument/2006/relationships/slide" Target="slides/slide58.xml"/><Relationship Id="rId69" Type="http://schemas.openxmlformats.org/officeDocument/2006/relationships/slide" Target="slides/slide63.xml"/><Relationship Id="rId80" Type="http://schemas.openxmlformats.org/officeDocument/2006/relationships/slide" Target="slides/slide74.xml"/><Relationship Id="rId85" Type="http://schemas.openxmlformats.org/officeDocument/2006/relationships/slide" Target="slides/slide79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59" Type="http://schemas.openxmlformats.org/officeDocument/2006/relationships/slide" Target="slides/slide53.xml"/><Relationship Id="rId67" Type="http://schemas.openxmlformats.org/officeDocument/2006/relationships/slide" Target="slides/slide61.xml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54" Type="http://schemas.openxmlformats.org/officeDocument/2006/relationships/slide" Target="slides/slide48.xml"/><Relationship Id="rId62" Type="http://schemas.openxmlformats.org/officeDocument/2006/relationships/slide" Target="slides/slide56.xml"/><Relationship Id="rId70" Type="http://schemas.openxmlformats.org/officeDocument/2006/relationships/slide" Target="slides/slide64.xml"/><Relationship Id="rId75" Type="http://schemas.openxmlformats.org/officeDocument/2006/relationships/slide" Target="slides/slide69.xml"/><Relationship Id="rId83" Type="http://schemas.openxmlformats.org/officeDocument/2006/relationships/slide" Target="slides/slide77.xml"/><Relationship Id="rId88" Type="http://schemas.openxmlformats.org/officeDocument/2006/relationships/slide" Target="slides/slide82.xml"/><Relationship Id="rId91" Type="http://schemas.openxmlformats.org/officeDocument/2006/relationships/slide" Target="slides/slide85.xml"/><Relationship Id="rId9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slide" Target="slides/slide43.xml"/><Relationship Id="rId57" Type="http://schemas.openxmlformats.org/officeDocument/2006/relationships/slide" Target="slides/slide51.xml"/><Relationship Id="rId10" Type="http://schemas.openxmlformats.org/officeDocument/2006/relationships/slide" Target="slides/slide4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slide" Target="slides/slide46.xml"/><Relationship Id="rId60" Type="http://schemas.openxmlformats.org/officeDocument/2006/relationships/slide" Target="slides/slide54.xml"/><Relationship Id="rId65" Type="http://schemas.openxmlformats.org/officeDocument/2006/relationships/slide" Target="slides/slide59.xml"/><Relationship Id="rId73" Type="http://schemas.openxmlformats.org/officeDocument/2006/relationships/slide" Target="slides/slide67.xml"/><Relationship Id="rId78" Type="http://schemas.openxmlformats.org/officeDocument/2006/relationships/slide" Target="slides/slide72.xml"/><Relationship Id="rId81" Type="http://schemas.openxmlformats.org/officeDocument/2006/relationships/slide" Target="slides/slide75.xml"/><Relationship Id="rId86" Type="http://schemas.openxmlformats.org/officeDocument/2006/relationships/slide" Target="slides/slide80.xml"/><Relationship Id="rId94" Type="http://schemas.openxmlformats.org/officeDocument/2006/relationships/slide" Target="slides/slide88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39" Type="http://schemas.openxmlformats.org/officeDocument/2006/relationships/slide" Target="slides/slide33.xml"/><Relationship Id="rId34" Type="http://schemas.openxmlformats.org/officeDocument/2006/relationships/slide" Target="slides/slide28.xml"/><Relationship Id="rId50" Type="http://schemas.openxmlformats.org/officeDocument/2006/relationships/slide" Target="slides/slide44.xml"/><Relationship Id="rId55" Type="http://schemas.openxmlformats.org/officeDocument/2006/relationships/slide" Target="slides/slide49.xml"/><Relationship Id="rId76" Type="http://schemas.openxmlformats.org/officeDocument/2006/relationships/slide" Target="slides/slide70.xml"/><Relationship Id="rId97" Type="http://schemas.openxmlformats.org/officeDocument/2006/relationships/theme" Target="theme/theme1.xml"/><Relationship Id="rId7" Type="http://schemas.openxmlformats.org/officeDocument/2006/relationships/slide" Target="slides/slide1.xml"/><Relationship Id="rId71" Type="http://schemas.openxmlformats.org/officeDocument/2006/relationships/slide" Target="slides/slide65.xml"/><Relationship Id="rId92" Type="http://schemas.openxmlformats.org/officeDocument/2006/relationships/slide" Target="slides/slide86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3.xml"/><Relationship Id="rId24" Type="http://schemas.openxmlformats.org/officeDocument/2006/relationships/slide" Target="slides/slide18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66" Type="http://schemas.openxmlformats.org/officeDocument/2006/relationships/slide" Target="slides/slide60.xml"/><Relationship Id="rId87" Type="http://schemas.openxmlformats.org/officeDocument/2006/relationships/slide" Target="slides/slide81.xml"/><Relationship Id="rId61" Type="http://schemas.openxmlformats.org/officeDocument/2006/relationships/slide" Target="slides/slide55.xml"/><Relationship Id="rId82" Type="http://schemas.openxmlformats.org/officeDocument/2006/relationships/slide" Target="slides/slide76.xml"/><Relationship Id="rId19" Type="http://schemas.openxmlformats.org/officeDocument/2006/relationships/slide" Target="slides/slide13.xml"/><Relationship Id="rId14" Type="http://schemas.openxmlformats.org/officeDocument/2006/relationships/slide" Target="slides/slide8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56" Type="http://schemas.openxmlformats.org/officeDocument/2006/relationships/slide" Target="slides/slide50.xml"/><Relationship Id="rId77" Type="http://schemas.openxmlformats.org/officeDocument/2006/relationships/slide" Target="slides/slide71.xml"/><Relationship Id="rId8" Type="http://schemas.openxmlformats.org/officeDocument/2006/relationships/slide" Target="slides/slide2.xml"/><Relationship Id="rId51" Type="http://schemas.openxmlformats.org/officeDocument/2006/relationships/slide" Target="slides/slide45.xml"/><Relationship Id="rId72" Type="http://schemas.openxmlformats.org/officeDocument/2006/relationships/slide" Target="slides/slide66.xml"/><Relationship Id="rId93" Type="http://schemas.openxmlformats.org/officeDocument/2006/relationships/slide" Target="slides/slide87.xml"/><Relationship Id="rId98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BA14269-532F-45EA-A9BA-55B4AED5BE32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91214335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F33D81B-BF42-4700-BBA1-F0784519C2AA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94970254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381000"/>
            <a:ext cx="2057400" cy="51054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6019800" cy="51054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17A200B-9835-4546-B5E3-C83C6C27D56D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3437092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클릭하여 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BA14269-532F-45EA-A9BA-55B4AED5BE32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336741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9307CCE-3CC9-465E-8CCB-51671EB54BA0}" type="slidenum">
              <a:rPr lang="en-US" altLang="ko-KR" smtClean="0"/>
              <a:pPr/>
              <a:t>‹#›</a:t>
            </a:fld>
            <a:endParaRPr lang="en-US" altLang="ko-KR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1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</a:lstStyle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4869814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 편집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81C0280C-360A-4D92-903B-2BED37C71DC2}" type="slidenum">
              <a:rPr lang="en-US" altLang="ko-KR" smtClean="0"/>
              <a:pPr/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780117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D4399F3-3142-4CFB-955F-A0CF5CEAF784}" type="slidenum">
              <a:rPr lang="en-US" altLang="ko-KR" smtClean="0"/>
              <a:pPr/>
              <a:t>‹#›</a:t>
            </a:fld>
            <a:endParaRPr lang="en-US" altLang="ko-KR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030861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5727BE4-A820-49B7-872C-E04F10B90EA8}" type="slidenum">
              <a:rPr lang="en-US" altLang="ko-KR" smtClean="0"/>
              <a:pPr/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 편집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8847185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A7B2A7B-CF72-42EA-9722-02A1D0DCD1B2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639525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24A179-5AA2-4366-99FC-E393E7C5C16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890991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7E316DA-46CC-4AB9-9CB0-195FBCD7C7DF}" type="slidenum">
              <a:rPr lang="en-US" altLang="ko-KR" smtClean="0"/>
              <a:pPr/>
              <a:t>‹#›</a:t>
            </a:fld>
            <a:endParaRPr lang="en-US" alt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 편집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994487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9307CCE-3CC9-465E-8CCB-51671EB54BA0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82839989"/>
      </p:ext>
    </p:extLst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 편집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80A37BDD-EF56-43DB-9147-6D638F403D60}" type="slidenum">
              <a:rPr lang="en-US" altLang="ko-KR" smtClean="0"/>
              <a:pPr/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7411606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3D81B-BF42-4700-BBA1-F0784519C2AA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8234708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E17A200B-9835-4546-B5E3-C83C6C27D56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964288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60475" y="381000"/>
            <a:ext cx="7654925" cy="5715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685800" y="1333500"/>
            <a:ext cx="8212138" cy="4152900"/>
          </a:xfrm>
        </p:spPr>
        <p:txBody>
          <a:bodyPr/>
          <a:lstStyle/>
          <a:p>
            <a:pPr lvl="0"/>
            <a:r>
              <a:rPr lang="ko-KR" altLang="en-US" noProof="0" smtClean="0"/>
              <a:t>표를 추가하려면 아이콘을 클릭하십시오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A3A16BF-EFAD-44C2-AA8D-35C05DF7400E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18152235"/>
      </p:ext>
    </p:extLst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3DFF5B-D368-40E1-9469-7EDEE1E8296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36253854"/>
      </p:ext>
    </p:extLst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rebuchet MS" pitchFamily="34" charset="0"/>
              </a:defRPr>
            </a:lvl1pPr>
            <a:lvl2pPr>
              <a:defRPr>
                <a:latin typeface="Trebuchet MS" pitchFamily="34" charset="0"/>
              </a:defRPr>
            </a:lvl2pPr>
            <a:lvl3pPr>
              <a:defRPr>
                <a:latin typeface="Trebuchet MS" pitchFamily="34" charset="0"/>
              </a:defRPr>
            </a:lvl3pPr>
            <a:lvl4pPr>
              <a:defRPr>
                <a:latin typeface="Trebuchet MS" pitchFamily="34" charset="0"/>
              </a:defRPr>
            </a:lvl4pPr>
            <a:lvl5pPr>
              <a:defRPr>
                <a:latin typeface="Trebuchet MS" pitchFamily="34" charset="0"/>
              </a:defRPr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73CE75-8ADB-404C-9662-30FBC4160E5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4294575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6F0EE0-D1E5-4B13-95A3-6FC1886E148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4483464"/>
      </p:ext>
    </p:extLst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11F608-571D-4B35-BA3B-27D27341EC9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25200209"/>
      </p:ext>
    </p:extLst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69746A-8CB5-49EE-A16F-40DE21E8EB0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0878736"/>
      </p:ext>
    </p:extLst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7052FB-9641-4BBB-BD80-8256F771F32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51289018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1C0280C-360A-4D92-903B-2BED37C71DC2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8524504"/>
      </p:ext>
    </p:extLst>
  </p:cSld>
  <p:clrMapOvr>
    <a:masterClrMapping/>
  </p:clrMapOvr>
  <p:transition spd="med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E1876E-8B80-4F39-AD03-35CB2EBF6C1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46655852"/>
      </p:ext>
    </p:extLst>
  </p:cSld>
  <p:clrMapOvr>
    <a:masterClrMapping/>
  </p:clrMapOvr>
  <p:transition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CDE8F7-62CE-4A22-B55E-5BECA9901C9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16946567"/>
      </p:ext>
    </p:extLst>
  </p:cSld>
  <p:clrMapOvr>
    <a:masterClrMapping/>
  </p:clrMapOvr>
  <p:transition spd="med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 smtClean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386D66-938D-4DEF-9135-4F195E599D5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43814042"/>
      </p:ext>
    </p:extLst>
  </p:cSld>
  <p:clrMapOvr>
    <a:masterClrMapping/>
  </p:clrMapOvr>
  <p:transition spd="med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31D3C1-3FFB-4EF8-AD4B-033755FFAF7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28611064"/>
      </p:ext>
    </p:extLst>
  </p:cSld>
  <p:clrMapOvr>
    <a:masterClrMapping/>
  </p:clrMapOvr>
  <p:transition spd="med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381000"/>
            <a:ext cx="2057400" cy="51054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6019800" cy="51054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B338AC-3D1F-4340-923B-671E7CF9BAD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33497405"/>
      </p:ext>
    </p:extLst>
  </p:cSld>
  <p:clrMapOvr>
    <a:masterClrMapping/>
  </p:clrMapOvr>
  <p:transition spd="med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59A223-DE56-4C24-BCDB-D3044B3E54B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10963338"/>
      </p:ext>
    </p:extLst>
  </p:cSld>
  <p:clrMapOvr>
    <a:masterClrMapping/>
  </p:clrMapOvr>
  <p:transition spd="med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50BF3B-F14B-42B4-B363-E55F60ECBCE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84252317"/>
      </p:ext>
    </p:extLst>
  </p:cSld>
  <p:clrMapOvr>
    <a:masterClrMapping/>
  </p:clrMapOvr>
  <p:transition spd="med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2A18A8-4E71-4253-80C9-50DA6A08855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36603132"/>
      </p:ext>
    </p:extLst>
  </p:cSld>
  <p:clrMapOvr>
    <a:masterClrMapping/>
  </p:clrMapOvr>
  <p:transition spd="med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5997D4-0AFC-450F-A14E-A3AD1B67795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60727992"/>
      </p:ext>
    </p:extLst>
  </p:cSld>
  <p:clrMapOvr>
    <a:masterClrMapping/>
  </p:clrMapOvr>
  <p:transition spd="med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0C3CCD-59FC-450C-B8F2-13F11613F20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63555362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D4399F3-3142-4CFB-955F-A0CF5CEAF784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98173091"/>
      </p:ext>
    </p:extLst>
  </p:cSld>
  <p:clrMapOvr>
    <a:masterClrMapping/>
  </p:clrMapOvr>
  <p:transition spd="med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EC94AC-8BCA-41A2-AF50-3176252CFD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23038063"/>
      </p:ext>
    </p:extLst>
  </p:cSld>
  <p:clrMapOvr>
    <a:masterClrMapping/>
  </p:clrMapOvr>
  <p:transition spd="med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E7357E-4510-4AF1-8DAB-F0AC425451A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26958792"/>
      </p:ext>
    </p:extLst>
  </p:cSld>
  <p:clrMapOvr>
    <a:masterClrMapping/>
  </p:clrMapOvr>
  <p:transition spd="med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DCF7FE-E46E-47AA-BA4D-87AC7D9AEB2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47359628"/>
      </p:ext>
    </p:extLst>
  </p:cSld>
  <p:clrMapOvr>
    <a:masterClrMapping/>
  </p:clrMapOvr>
  <p:transition spd="med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 smtClean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B77549-45B2-4360-AAF8-DEA0AFBA4DB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32780310"/>
      </p:ext>
    </p:extLst>
  </p:cSld>
  <p:clrMapOvr>
    <a:masterClrMapping/>
  </p:clrMapOvr>
  <p:transition spd="med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8205F4-EC33-4BC9-9967-2B356054EF7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83871912"/>
      </p:ext>
    </p:extLst>
  </p:cSld>
  <p:clrMapOvr>
    <a:masterClrMapping/>
  </p:clrMapOvr>
  <p:transition spd="med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381000"/>
            <a:ext cx="2057400" cy="51054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6019800" cy="51054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3B1787-A837-4D46-8430-F5F53DFA2FB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90273075"/>
      </p:ext>
    </p:extLst>
  </p:cSld>
  <p:clrMapOvr>
    <a:masterClrMapping/>
  </p:clrMapOvr>
  <p:transition spd="med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E442C3-9F1D-4293-B001-C642B8E1F21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50460412"/>
      </p:ext>
    </p:extLst>
  </p:cSld>
  <p:clrMapOvr>
    <a:masterClrMapping/>
  </p:clrMapOvr>
  <p:transition spd="med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4CD32A-D0CB-499F-BA14-BB9D69191C5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39262269"/>
      </p:ext>
    </p:extLst>
  </p:cSld>
  <p:clrMapOvr>
    <a:masterClrMapping/>
  </p:clrMapOvr>
  <p:transition spd="med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D2EF0C-10B6-4BAC-8C1F-3F5472E286D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08117490"/>
      </p:ext>
    </p:extLst>
  </p:cSld>
  <p:clrMapOvr>
    <a:masterClrMapping/>
  </p:clrMapOvr>
  <p:transition spd="med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C1DBB5-A407-48C3-AF98-0B31E1A2E16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31360775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5727BE4-A820-49B7-872C-E04F10B90EA8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77350600"/>
      </p:ext>
    </p:extLst>
  </p:cSld>
  <p:clrMapOvr>
    <a:masterClrMapping/>
  </p:clrMapOvr>
  <p:transition spd="med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1987C1-2174-44A3-BEFB-3574260E1A1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82149612"/>
      </p:ext>
    </p:extLst>
  </p:cSld>
  <p:clrMapOvr>
    <a:masterClrMapping/>
  </p:clrMapOvr>
  <p:transition spd="med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E6D025-79D7-4122-9AE2-C25DF50E82D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77265668"/>
      </p:ext>
    </p:extLst>
  </p:cSld>
  <p:clrMapOvr>
    <a:masterClrMapping/>
  </p:clrMapOvr>
  <p:transition spd="med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0360DC-CCD2-4E90-B07B-A0C7DC259B3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95513281"/>
      </p:ext>
    </p:extLst>
  </p:cSld>
  <p:clrMapOvr>
    <a:masterClrMapping/>
  </p:clrMapOvr>
  <p:transition spd="med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509A91-8BF8-43B2-B64F-B03E1E24458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07794198"/>
      </p:ext>
    </p:extLst>
  </p:cSld>
  <p:clrMapOvr>
    <a:masterClrMapping/>
  </p:clrMapOvr>
  <p:transition spd="med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 smtClean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3F7193-50E1-4AFE-BEBD-E34B7AD4FFB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93552551"/>
      </p:ext>
    </p:extLst>
  </p:cSld>
  <p:clrMapOvr>
    <a:masterClrMapping/>
  </p:clrMapOvr>
  <p:transition spd="med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2BA48D-E905-4C1A-A6AA-A5B77A385D6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43196191"/>
      </p:ext>
    </p:extLst>
  </p:cSld>
  <p:clrMapOvr>
    <a:masterClrMapping/>
  </p:clrMapOvr>
  <p:transition spd="med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381000"/>
            <a:ext cx="2057400" cy="51054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6019800" cy="51054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537F94-F03D-4F62-9DC6-29BEBA93D8B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33585842"/>
      </p:ext>
    </p:extLst>
  </p:cSld>
  <p:clrMapOvr>
    <a:masterClrMapping/>
  </p:clrMapOvr>
  <p:transition spd="med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BAA38F-4B5D-41A0-9D72-67E36335308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38728019"/>
      </p:ext>
    </p:extLst>
  </p:cSld>
  <p:clrMapOvr>
    <a:masterClrMapping/>
  </p:clrMapOvr>
  <p:transition spd="med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EA7A4B-E352-47A3-A059-C592E1DB00F4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30561965"/>
      </p:ext>
    </p:extLst>
  </p:cSld>
  <p:clrMapOvr>
    <a:masterClrMapping/>
  </p:clrMapOvr>
  <p:transition spd="med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69FA23-577A-4174-B079-CD3EAA1F8E81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90930618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A7B2A7B-CF72-42EA-9722-02A1D0DCD1B2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56499"/>
      </p:ext>
    </p:extLst>
  </p:cSld>
  <p:clrMapOvr>
    <a:masterClrMapping/>
  </p:clrMapOvr>
  <p:transition spd="med"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656931-C8A5-413E-9B57-76B293C1593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85717141"/>
      </p:ext>
    </p:extLst>
  </p:cSld>
  <p:clrMapOvr>
    <a:masterClrMapping/>
  </p:clrMapOvr>
  <p:transition spd="med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F57DA8-2C03-45A9-87D3-8D11AEF3702D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51130148"/>
      </p:ext>
    </p:extLst>
  </p:cSld>
  <p:clrMapOvr>
    <a:masterClrMapping/>
  </p:clrMapOvr>
  <p:transition spd="med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A9D104-CE06-477C-8C2A-3639BC80EDF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41298993"/>
      </p:ext>
    </p:extLst>
  </p:cSld>
  <p:clrMapOvr>
    <a:masterClrMapping/>
  </p:clrMapOvr>
  <p:transition spd="med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BCAB5B-8A42-4529-B66A-BF56D54BC4C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44751373"/>
      </p:ext>
    </p:extLst>
  </p:cSld>
  <p:clrMapOvr>
    <a:masterClrMapping/>
  </p:clrMapOvr>
  <p:transition spd="med"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D9A8BA-51D7-4678-977D-28631F7009E1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63666088"/>
      </p:ext>
    </p:extLst>
  </p:cSld>
  <p:clrMapOvr>
    <a:masterClrMapping/>
  </p:clrMapOvr>
  <p:transition spd="med"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 smtClean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AE6BAC-25AD-49AF-8988-135AA9A5336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2219999"/>
      </p:ext>
    </p:extLst>
  </p:cSld>
  <p:clrMapOvr>
    <a:masterClrMapping/>
  </p:clrMapOvr>
  <p:transition spd="med"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73D70D-104F-4FC4-BB2A-05387A695176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4362874"/>
      </p:ext>
    </p:extLst>
  </p:cSld>
  <p:clrMapOvr>
    <a:masterClrMapping/>
  </p:clrMapOvr>
  <p:transition spd="med"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381000"/>
            <a:ext cx="2057400" cy="51054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6019800" cy="51054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C808C0-8DCB-4F09-80C3-E111BFE1D13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43586534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A24A179-5AA2-4366-99FC-E393E7C5C16D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9647280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7E316DA-46CC-4AB9-9CB0-195FBCD7C7DF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75312384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0A37BDD-EF56-43DB-9147-6D638F403D60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98823893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4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55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4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59.xml"/><Relationship Id="rId7" Type="http://schemas.openxmlformats.org/officeDocument/2006/relationships/slideLayout" Target="../slideLayouts/slideLayout63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8.xml"/><Relationship Id="rId1" Type="http://schemas.openxmlformats.org/officeDocument/2006/relationships/slideLayout" Target="../slideLayouts/slideLayout57.xml"/><Relationship Id="rId6" Type="http://schemas.openxmlformats.org/officeDocument/2006/relationships/slideLayout" Target="../slideLayouts/slideLayout62.xml"/><Relationship Id="rId11" Type="http://schemas.openxmlformats.org/officeDocument/2006/relationships/slideLayout" Target="../slideLayouts/slideLayout67.xml"/><Relationship Id="rId5" Type="http://schemas.openxmlformats.org/officeDocument/2006/relationships/slideLayout" Target="../slideLayouts/slideLayout61.xml"/><Relationship Id="rId10" Type="http://schemas.openxmlformats.org/officeDocument/2006/relationships/slideLayout" Target="../slideLayouts/slideLayout66.xml"/><Relationship Id="rId4" Type="http://schemas.openxmlformats.org/officeDocument/2006/relationships/slideLayout" Target="../slideLayouts/slideLayout60.xml"/><Relationship Id="rId9" Type="http://schemas.openxmlformats.org/officeDocument/2006/relationships/slideLayout" Target="../slideLayouts/slideLayout6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25538" y="381000"/>
            <a:ext cx="7789862" cy="571500"/>
          </a:xfrm>
          <a:prstGeom prst="rect">
            <a:avLst/>
          </a:prstGeom>
          <a:solidFill>
            <a:srgbClr val="FF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2682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33500"/>
            <a:ext cx="8212138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26829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84863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latinLnBrk="0">
              <a:defRPr kumimoji="0" sz="1400">
                <a:latin typeface="+mn-lt"/>
              </a:defRPr>
            </a:lvl1pPr>
          </a:lstStyle>
          <a:p>
            <a:fld id="{6A3A16BF-EFAD-44C2-AA8D-35C05DF7400E}" type="slidenum">
              <a:rPr lang="en-US" altLang="ko-KR"/>
              <a:pPr/>
              <a:t>‹#›</a:t>
            </a:fld>
            <a:endParaRPr lang="en-US" altLang="ko-KR"/>
          </a:p>
        </p:txBody>
      </p:sp>
      <p:pic>
        <p:nvPicPr>
          <p:cNvPr id="268295" name="Picture 7" descr="MCj03788450000[1]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49338" cy="985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8298" name="Rectangle 10"/>
          <p:cNvSpPr>
            <a:spLocks noChangeArrowheads="1"/>
          </p:cNvSpPr>
          <p:nvPr/>
        </p:nvSpPr>
        <p:spPr bwMode="auto">
          <a:xfrm>
            <a:off x="990600" y="6324600"/>
            <a:ext cx="3505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eaLnBrk="0" latinLnBrk="0" hangingPunct="0"/>
            <a:r>
              <a:rPr kumimoji="0" lang="en-US" altLang="ko-KR" sz="1000">
                <a:solidFill>
                  <a:srgbClr val="FF4C00"/>
                </a:solidFill>
                <a:latin typeface="Arial" pitchFamily="34" charset="0"/>
                <a:cs typeface="Arial" pitchFamily="34" charset="0"/>
              </a:rPr>
              <a:t>© </a:t>
            </a:r>
            <a:r>
              <a:rPr kumimoji="0" lang="en-US" altLang="ko-KR" sz="1000" smtClean="0">
                <a:solidFill>
                  <a:srgbClr val="FF4C00"/>
                </a:solidFill>
                <a:latin typeface="Arial" pitchFamily="34" charset="0"/>
                <a:cs typeface="Arial" pitchFamily="34" charset="0"/>
              </a:rPr>
              <a:t>2012 </a:t>
            </a:r>
            <a:r>
              <a:rPr kumimoji="0" lang="ko-KR" altLang="en-US" sz="1000" dirty="0" err="1">
                <a:solidFill>
                  <a:srgbClr val="FF4C00"/>
                </a:solidFill>
                <a:latin typeface="Arial" pitchFamily="34" charset="0"/>
                <a:cs typeface="Arial" pitchFamily="34" charset="0"/>
              </a:rPr>
              <a:t>생능출판사</a:t>
            </a:r>
            <a:r>
              <a:rPr kumimoji="0" lang="ko-KR" altLang="en-US" sz="1000" dirty="0">
                <a:solidFill>
                  <a:srgbClr val="FF4C00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kumimoji="0" lang="en-US" altLang="ko-KR" sz="1000" dirty="0">
                <a:solidFill>
                  <a:srgbClr val="FF4C00"/>
                </a:solidFill>
                <a:latin typeface="Arial" pitchFamily="34" charset="0"/>
                <a:cs typeface="Arial" pitchFamily="34" charset="0"/>
              </a:rPr>
              <a:t>All rights reserved</a:t>
            </a:r>
            <a:endParaRPr kumimoji="0" lang="en-US" altLang="ko-KR" sz="1000" dirty="0">
              <a:solidFill>
                <a:srgbClr val="FF4C00"/>
              </a:solidFill>
              <a:latin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transition spd="med"/>
  <p:timing>
    <p:tnLst>
      <p:par>
        <p:cTn id="1" dur="indefinite" restart="never" nodeType="tmRoot"/>
      </p:par>
    </p:tnLst>
  </p:timing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folHlink"/>
        </a:buClr>
        <a:buFont typeface="Symbol" pitchFamily="18" charset="2"/>
        <a:buChar char="·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Symbol" pitchFamily="18" charset="2"/>
        <a:buChar char="·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6A3A16BF-EFAD-44C2-AA8D-35C05DF7400E}" type="slidenum">
              <a:rPr lang="en-US" altLang="ko-KR" smtClean="0"/>
              <a:pPr/>
              <a:t>‹#›</a:t>
            </a:fld>
            <a:endParaRPr lang="en-US" altLang="ko-KR"/>
          </a:p>
        </p:txBody>
      </p:sp>
      <p:pic>
        <p:nvPicPr>
          <p:cNvPr id="418818" name="Picture 2" descr="Image result for java icon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14" y="339962"/>
            <a:ext cx="426171" cy="767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7042150" y="6591300"/>
            <a:ext cx="19907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r>
              <a:rPr lang="ko-KR" altLang="en-US" sz="1200" i="1" smtClean="0">
                <a:solidFill>
                  <a:srgbClr val="000099"/>
                </a:solidFill>
                <a:latin typeface="Trebuchet MS" pitchFamily="34" charset="0"/>
                <a:ea typeface="굴림" pitchFamily="50" charset="-127"/>
              </a:rPr>
              <a:t>쉽게 풀어쓴 </a:t>
            </a:r>
            <a:r>
              <a:rPr lang="en-US" altLang="ko-KR" sz="1200" i="1" smtClean="0">
                <a:solidFill>
                  <a:srgbClr val="000099"/>
                </a:solidFill>
                <a:latin typeface="Trebuchet MS" pitchFamily="34" charset="0"/>
                <a:ea typeface="굴림" pitchFamily="50" charset="-127"/>
              </a:rPr>
              <a:t>C</a:t>
            </a:r>
            <a:r>
              <a:rPr lang="ko-KR" altLang="en-US" sz="1200" i="1" smtClean="0">
                <a:solidFill>
                  <a:srgbClr val="000099"/>
                </a:solidFill>
                <a:latin typeface="Trebuchet MS" pitchFamily="34" charset="0"/>
                <a:ea typeface="굴림" pitchFamily="50" charset="-127"/>
              </a:rPr>
              <a:t>언어 </a:t>
            </a:r>
            <a:r>
              <a:rPr lang="en-US" altLang="ko-KR" sz="1200" i="1" smtClean="0">
                <a:solidFill>
                  <a:srgbClr val="000099"/>
                </a:solidFill>
                <a:latin typeface="Trebuchet MS" pitchFamily="34" charset="0"/>
                <a:ea typeface="굴림" pitchFamily="50" charset="-127"/>
              </a:rPr>
              <a:t>Express</a:t>
            </a:r>
            <a:endParaRPr lang="ko-KR" altLang="en-US" sz="1200" i="1" smtClean="0">
              <a:solidFill>
                <a:srgbClr val="000099"/>
              </a:solidFill>
              <a:latin typeface="Trebuchet MS" pitchFamily="34" charset="0"/>
              <a:ea typeface="굴림" pitchFamily="50" charset="-127"/>
            </a:endParaRPr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990600" y="6324600"/>
            <a:ext cx="3505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en-US" altLang="ko-KR" sz="1000" dirty="0">
                <a:solidFill>
                  <a:srgbClr val="FF4C00"/>
                </a:solidFill>
                <a:cs typeface="Arial" pitchFamily="34" charset="0"/>
              </a:rPr>
              <a:t>© </a:t>
            </a:r>
            <a:r>
              <a:rPr lang="en-US" altLang="ko-KR" sz="1000" dirty="0" smtClean="0">
                <a:solidFill>
                  <a:srgbClr val="FF4C00"/>
                </a:solidFill>
                <a:cs typeface="Arial" pitchFamily="34" charset="0"/>
              </a:rPr>
              <a:t>2012 </a:t>
            </a:r>
            <a:r>
              <a:rPr lang="ko-KR" altLang="en-US" sz="1000" dirty="0" err="1">
                <a:solidFill>
                  <a:srgbClr val="FF4C00"/>
                </a:solidFill>
                <a:cs typeface="Arial" pitchFamily="34" charset="0"/>
              </a:rPr>
              <a:t>생능출판사</a:t>
            </a:r>
            <a:r>
              <a:rPr lang="ko-KR" altLang="en-US" sz="1000" dirty="0">
                <a:solidFill>
                  <a:srgbClr val="FF4C00"/>
                </a:solidFill>
                <a:cs typeface="Arial" pitchFamily="34" charset="0"/>
              </a:rPr>
              <a:t>  </a:t>
            </a:r>
            <a:r>
              <a:rPr lang="en-US" altLang="ko-KR" sz="1000" dirty="0">
                <a:solidFill>
                  <a:srgbClr val="FF4C00"/>
                </a:solidFill>
                <a:cs typeface="Arial" pitchFamily="34" charset="0"/>
              </a:rPr>
              <a:t>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835256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</p:sldLayoutIdLst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25538" y="381000"/>
            <a:ext cx="7789862" cy="571500"/>
          </a:xfrm>
          <a:prstGeom prst="rect">
            <a:avLst/>
          </a:prstGeom>
          <a:solidFill>
            <a:srgbClr val="FF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33500"/>
            <a:ext cx="8212138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9558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84863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latinLnBrk="0">
              <a:defRPr kumimoji="0" sz="1400">
                <a:latin typeface="+mn-lt"/>
              </a:defRPr>
            </a:lvl1pPr>
          </a:lstStyle>
          <a:p>
            <a:pPr>
              <a:defRPr/>
            </a:pPr>
            <a:fld id="{8B61E26E-7135-4249-ADF8-F8A154A8473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1029" name="Picture 5" descr="MCj03788450000[1]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49338" cy="98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990600" y="6324600"/>
            <a:ext cx="3505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eaLnBrk="0" latinLnBrk="0" hangingPunct="0"/>
            <a:r>
              <a:rPr kumimoji="0" lang="en-US" altLang="ko-KR" sz="1000">
                <a:solidFill>
                  <a:srgbClr val="FF4C00"/>
                </a:solidFill>
                <a:latin typeface="Arial" charset="0"/>
                <a:cs typeface="Arial" charset="0"/>
              </a:rPr>
              <a:t>© </a:t>
            </a:r>
            <a:r>
              <a:rPr kumimoji="0" lang="en-US" altLang="ko-KR" sz="1000" smtClean="0">
                <a:solidFill>
                  <a:srgbClr val="FF4C00"/>
                </a:solidFill>
                <a:latin typeface="Arial" charset="0"/>
                <a:cs typeface="Arial" charset="0"/>
              </a:rPr>
              <a:t>2012 </a:t>
            </a:r>
            <a:r>
              <a:rPr kumimoji="0" lang="ko-KR" altLang="en-US" sz="1000" dirty="0" err="1">
                <a:solidFill>
                  <a:srgbClr val="FF4C00"/>
                </a:solidFill>
                <a:latin typeface="Arial" charset="0"/>
                <a:cs typeface="Arial" charset="0"/>
              </a:rPr>
              <a:t>생능출판사</a:t>
            </a:r>
            <a:r>
              <a:rPr kumimoji="0" lang="ko-KR" altLang="en-US" sz="1000" dirty="0">
                <a:solidFill>
                  <a:srgbClr val="FF4C00"/>
                </a:solidFill>
                <a:latin typeface="Arial" charset="0"/>
                <a:cs typeface="Arial" charset="0"/>
              </a:rPr>
              <a:t>  </a:t>
            </a:r>
            <a:r>
              <a:rPr kumimoji="0" lang="en-US" altLang="ko-KR" sz="1000" dirty="0">
                <a:solidFill>
                  <a:srgbClr val="FF4C00"/>
                </a:solidFill>
                <a:latin typeface="Arial" charset="0"/>
                <a:cs typeface="Arial" charset="0"/>
              </a:rPr>
              <a:t>All rights reserved</a:t>
            </a:r>
            <a:endParaRPr kumimoji="0" lang="en-US" altLang="ko-KR" sz="1000" dirty="0">
              <a:solidFill>
                <a:srgbClr val="FF4C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2798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ransition spd="med"/>
  <p:timing>
    <p:tnLst>
      <p:par>
        <p:cTn id="1" dur="indefinite" restart="never" nodeType="tmRoot"/>
      </p:par>
    </p:tnLst>
  </p:timing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folHlink"/>
        </a:buClr>
        <a:buFont typeface="Symbol" pitchFamily="18" charset="2"/>
        <a:buChar char="·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Symbol" pitchFamily="18" charset="2"/>
        <a:buChar char="·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25538" y="381000"/>
            <a:ext cx="7789862" cy="571500"/>
          </a:xfrm>
          <a:prstGeom prst="rect">
            <a:avLst/>
          </a:prstGeom>
          <a:solidFill>
            <a:srgbClr val="FF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33500"/>
            <a:ext cx="8212138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7920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84863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latinLnBrk="0">
              <a:defRPr kumimoji="0" sz="1400">
                <a:latin typeface="+mn-lt"/>
              </a:defRPr>
            </a:lvl1pPr>
          </a:lstStyle>
          <a:p>
            <a:pPr>
              <a:defRPr/>
            </a:pPr>
            <a:fld id="{7659E902-F5F1-4821-B52F-A3D3E2F99C4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1029" name="Picture 5" descr="MCj03788450000[1]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49338" cy="98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990600" y="6324600"/>
            <a:ext cx="3505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eaLnBrk="0" latinLnBrk="0" hangingPunct="0"/>
            <a:r>
              <a:rPr kumimoji="0" lang="en-US" altLang="ko-KR" sz="1000" dirty="0">
                <a:solidFill>
                  <a:srgbClr val="FF4C00"/>
                </a:solidFill>
                <a:latin typeface="Arial" pitchFamily="34" charset="0"/>
                <a:cs typeface="Arial" pitchFamily="34" charset="0"/>
              </a:rPr>
              <a:t>© </a:t>
            </a:r>
            <a:r>
              <a:rPr kumimoji="0" lang="en-US" altLang="ko-KR" sz="1000" dirty="0" smtClean="0">
                <a:solidFill>
                  <a:srgbClr val="FF4C00"/>
                </a:solidFill>
                <a:latin typeface="Arial" pitchFamily="34" charset="0"/>
                <a:cs typeface="Arial" pitchFamily="34" charset="0"/>
              </a:rPr>
              <a:t>2012 </a:t>
            </a:r>
            <a:r>
              <a:rPr kumimoji="0" lang="ko-KR" altLang="en-US" sz="1000" dirty="0" err="1">
                <a:solidFill>
                  <a:srgbClr val="FF4C00"/>
                </a:solidFill>
                <a:latin typeface="Arial" pitchFamily="34" charset="0"/>
                <a:cs typeface="Arial" pitchFamily="34" charset="0"/>
              </a:rPr>
              <a:t>생능출판사</a:t>
            </a:r>
            <a:r>
              <a:rPr kumimoji="0" lang="ko-KR" altLang="en-US" sz="1000" dirty="0">
                <a:solidFill>
                  <a:srgbClr val="FF4C00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kumimoji="0" lang="en-US" altLang="ko-KR" sz="1000" dirty="0">
                <a:solidFill>
                  <a:srgbClr val="FF4C00"/>
                </a:solidFill>
                <a:latin typeface="Arial" pitchFamily="34" charset="0"/>
                <a:cs typeface="Arial" pitchFamily="34" charset="0"/>
              </a:rPr>
              <a:t>All rights reserved</a:t>
            </a:r>
            <a:endParaRPr kumimoji="0" lang="en-US" altLang="ko-KR" sz="1000" dirty="0">
              <a:solidFill>
                <a:srgbClr val="FF4C0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5155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ransition spd="med"/>
  <p:timing>
    <p:tnLst>
      <p:par>
        <p:cTn id="1" dur="indefinite" restart="never" nodeType="tmRoot"/>
      </p:par>
    </p:tnLst>
  </p:timing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folHlink"/>
        </a:buClr>
        <a:buFont typeface="Symbol" pitchFamily="18" charset="2"/>
        <a:buChar char="·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Symbol" pitchFamily="18" charset="2"/>
        <a:buChar char="·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25538" y="381000"/>
            <a:ext cx="7789862" cy="571500"/>
          </a:xfrm>
          <a:prstGeom prst="rect">
            <a:avLst/>
          </a:prstGeom>
          <a:solidFill>
            <a:srgbClr val="FF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33500"/>
            <a:ext cx="8212138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19456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84863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latinLnBrk="0">
              <a:defRPr kumimoji="0" sz="1400">
                <a:latin typeface="+mn-lt"/>
              </a:defRPr>
            </a:lvl1pPr>
          </a:lstStyle>
          <a:p>
            <a:pPr>
              <a:defRPr/>
            </a:pPr>
            <a:fld id="{97F832D8-2751-440F-921C-5CAA6946BC1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1029" name="Picture 5" descr="MCj03788450000[1]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49338" cy="98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990600" y="6324600"/>
            <a:ext cx="3505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eaLnBrk="0" latinLnBrk="0" hangingPunct="0"/>
            <a:r>
              <a:rPr kumimoji="0" lang="en-US" altLang="ko-KR" sz="1000" dirty="0">
                <a:solidFill>
                  <a:srgbClr val="FF4C00"/>
                </a:solidFill>
                <a:latin typeface="Arial" pitchFamily="34" charset="0"/>
                <a:cs typeface="Arial" pitchFamily="34" charset="0"/>
              </a:rPr>
              <a:t>© </a:t>
            </a:r>
            <a:r>
              <a:rPr kumimoji="0" lang="en-US" altLang="ko-KR" sz="1000" dirty="0" smtClean="0">
                <a:solidFill>
                  <a:srgbClr val="FF4C00"/>
                </a:solidFill>
                <a:latin typeface="Arial" pitchFamily="34" charset="0"/>
                <a:cs typeface="Arial" pitchFamily="34" charset="0"/>
              </a:rPr>
              <a:t>2012 </a:t>
            </a:r>
            <a:r>
              <a:rPr kumimoji="0" lang="ko-KR" altLang="en-US" sz="1000" dirty="0" err="1">
                <a:solidFill>
                  <a:srgbClr val="FF4C00"/>
                </a:solidFill>
                <a:latin typeface="Arial" pitchFamily="34" charset="0"/>
                <a:cs typeface="Arial" pitchFamily="34" charset="0"/>
              </a:rPr>
              <a:t>생능출판사</a:t>
            </a:r>
            <a:r>
              <a:rPr kumimoji="0" lang="ko-KR" altLang="en-US" sz="1000" dirty="0">
                <a:solidFill>
                  <a:srgbClr val="FF4C00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kumimoji="0" lang="en-US" altLang="ko-KR" sz="1000" dirty="0">
                <a:solidFill>
                  <a:srgbClr val="FF4C00"/>
                </a:solidFill>
                <a:latin typeface="Arial" pitchFamily="34" charset="0"/>
                <a:cs typeface="Arial" pitchFamily="34" charset="0"/>
              </a:rPr>
              <a:t>All rights reserved</a:t>
            </a:r>
            <a:endParaRPr kumimoji="0" lang="en-US" altLang="ko-KR" sz="1000" dirty="0">
              <a:solidFill>
                <a:srgbClr val="FF4C0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9419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ransition spd="med"/>
  <p:timing>
    <p:tnLst>
      <p:par>
        <p:cTn id="1" dur="indefinite" restart="never" nodeType="tmRoot"/>
      </p:par>
    </p:tnLst>
  </p:timing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+mj-ea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folHlink"/>
        </a:buClr>
        <a:buFont typeface="Symbol" pitchFamily="18" charset="2"/>
        <a:buChar char="·"/>
        <a:defRPr kumimoji="1" sz="2000">
          <a:solidFill>
            <a:schemeClr val="tx1"/>
          </a:solidFill>
          <a:latin typeface="Trebuchet MS" pitchFamily="34" charset="0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Symbol" pitchFamily="18" charset="2"/>
        <a:buChar char="·"/>
        <a:defRPr kumimoji="1" sz="2000">
          <a:solidFill>
            <a:schemeClr val="tx1"/>
          </a:solidFill>
          <a:latin typeface="Trebuchet MS" pitchFamily="34" charset="0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>
          <a:solidFill>
            <a:schemeClr val="tx1"/>
          </a:solidFill>
          <a:latin typeface="Trebuchet MS" pitchFamily="34" charset="0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600">
          <a:solidFill>
            <a:schemeClr val="tx1"/>
          </a:solidFill>
          <a:latin typeface="Trebuchet MS" pitchFamily="34" charset="0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Trebuchet MS" pitchFamily="34" charset="0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25538" y="381000"/>
            <a:ext cx="7789862" cy="571500"/>
          </a:xfrm>
          <a:prstGeom prst="rect">
            <a:avLst/>
          </a:prstGeom>
          <a:solidFill>
            <a:srgbClr val="FF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33500"/>
            <a:ext cx="8212138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81101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84863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fld id="{C426DD91-57BF-4B54-8526-D830FF8DABED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1029" name="Picture 5" descr="MCj03788450000[1]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49338" cy="98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990600" y="6324600"/>
            <a:ext cx="3505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r>
              <a:rPr lang="en-US" altLang="ko-KR" sz="1000">
                <a:solidFill>
                  <a:srgbClr val="FF4C00"/>
                </a:solidFill>
                <a:cs typeface="Arial" pitchFamily="34" charset="0"/>
              </a:rPr>
              <a:t>© </a:t>
            </a:r>
            <a:r>
              <a:rPr lang="en-US" altLang="ko-KR" sz="1000" smtClean="0">
                <a:solidFill>
                  <a:srgbClr val="FF4C00"/>
                </a:solidFill>
                <a:cs typeface="Arial" pitchFamily="34" charset="0"/>
              </a:rPr>
              <a:t>2012 </a:t>
            </a:r>
            <a:r>
              <a:rPr lang="ko-KR" altLang="en-US" sz="1000" dirty="0" err="1">
                <a:solidFill>
                  <a:srgbClr val="FF4C00"/>
                </a:solidFill>
                <a:cs typeface="Arial" pitchFamily="34" charset="0"/>
              </a:rPr>
              <a:t>생능출판사</a:t>
            </a:r>
            <a:r>
              <a:rPr lang="ko-KR" altLang="en-US" sz="1000" dirty="0">
                <a:solidFill>
                  <a:srgbClr val="FF4C00"/>
                </a:solidFill>
                <a:cs typeface="Arial" pitchFamily="34" charset="0"/>
              </a:rPr>
              <a:t>  </a:t>
            </a:r>
            <a:r>
              <a:rPr lang="en-US" altLang="ko-KR" sz="1000" dirty="0">
                <a:solidFill>
                  <a:srgbClr val="FF4C00"/>
                </a:solidFill>
                <a:cs typeface="Arial" pitchFamily="34" charset="0"/>
              </a:rPr>
              <a:t>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4055087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ransition spd="med"/>
  <p:timing>
    <p:tnLst>
      <p:par>
        <p:cTn id="1" dur="indefinite" restart="never" nodeType="tmRoot"/>
      </p:par>
    </p:tnLst>
  </p:timing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folHlink"/>
        </a:buClr>
        <a:buFont typeface="Symbol" pitchFamily="18" charset="2"/>
        <a:buChar char="·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Symbol" pitchFamily="18" charset="2"/>
        <a:buChar char="·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image" Target="../media/image43.wmf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5.wmf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3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3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wmf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wmf"/><Relationship Id="rId1" Type="http://schemas.openxmlformats.org/officeDocument/2006/relationships/slideLayout" Target="../slideLayouts/slideLayout13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wmf"/><Relationship Id="rId2" Type="http://schemas.openxmlformats.org/officeDocument/2006/relationships/image" Target="../media/image54.wmf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5925" y="-42539"/>
            <a:ext cx="6025211" cy="6790678"/>
          </a:xfrm>
          <a:prstGeom prst="rect">
            <a:avLst/>
          </a:prstGeom>
        </p:spPr>
      </p:pic>
      <p:sp>
        <p:nvSpPr>
          <p:cNvPr id="4" name="AutoShape 142"/>
          <p:cNvSpPr>
            <a:spLocks noChangeArrowheads="1"/>
          </p:cNvSpPr>
          <p:nvPr/>
        </p:nvSpPr>
        <p:spPr bwMode="auto">
          <a:xfrm>
            <a:off x="3675248" y="3940629"/>
            <a:ext cx="5468752" cy="698500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000" dirty="0">
                <a:solidFill>
                  <a:schemeClr val="tx2">
                    <a:lumMod val="25000"/>
                  </a:schemeClr>
                </a:solidFill>
                <a:latin typeface="+mn-lt"/>
                <a:ea typeface="+mn-ea"/>
              </a:rPr>
              <a:t>제</a:t>
            </a:r>
            <a:r>
              <a:rPr lang="en-US" altLang="ko-KR" sz="4000" dirty="0" smtClean="0">
                <a:solidFill>
                  <a:schemeClr val="tx2">
                    <a:lumMod val="25000"/>
                  </a:schemeClr>
                </a:solidFill>
                <a:latin typeface="+mn-lt"/>
                <a:ea typeface="+mn-ea"/>
              </a:rPr>
              <a:t>15</a:t>
            </a:r>
            <a:r>
              <a:rPr lang="ko-KR" altLang="en-US" sz="4000" dirty="0" smtClean="0">
                <a:solidFill>
                  <a:schemeClr val="tx2">
                    <a:lumMod val="25000"/>
                  </a:schemeClr>
                </a:solidFill>
                <a:latin typeface="+mn-lt"/>
                <a:ea typeface="+mn-ea"/>
              </a:rPr>
              <a:t>장 파일 입출력</a:t>
            </a:r>
            <a:endParaRPr lang="ko-KR" altLang="en-US" sz="4000" dirty="0">
              <a:solidFill>
                <a:schemeClr val="tx2">
                  <a:lumMod val="25000"/>
                </a:scheme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69575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플래그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775" y="2251858"/>
            <a:ext cx="8153400" cy="3192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6256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/>
              <a:t>필드폭과 정밀도</a:t>
            </a:r>
          </a:p>
        </p:txBody>
      </p:sp>
      <p:pic>
        <p:nvPicPr>
          <p:cNvPr id="3" name="내용 개체 틀 2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350962" y="2357437"/>
            <a:ext cx="6677025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253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필드폭과</a:t>
            </a:r>
            <a:r>
              <a:rPr lang="ko-KR" altLang="en-US" dirty="0" smtClean="0"/>
              <a:t> 정밀도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775" y="2237033"/>
            <a:ext cx="8153400" cy="3222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782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필드폭과</a:t>
            </a:r>
            <a:r>
              <a:rPr lang="ko-KR" altLang="en-US" dirty="0" smtClean="0"/>
              <a:t> 정밀도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775" y="2707891"/>
            <a:ext cx="8153400" cy="2280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580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형식 지정자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539552" y="1700808"/>
            <a:ext cx="8153400" cy="207070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3" y="3690183"/>
            <a:ext cx="8064896" cy="3089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6943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중간 점검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buFont typeface="Symbol" pitchFamily="18" charset="2"/>
              <a:buNone/>
              <a:defRPr/>
            </a:pPr>
            <a:r>
              <a:rPr lang="en-US" altLang="ko-KR" sz="1800" dirty="0" smtClean="0"/>
              <a:t>1. </a:t>
            </a:r>
            <a:r>
              <a:rPr lang="en-US" altLang="ko-KR" sz="1800" dirty="0" err="1" smtClean="0"/>
              <a:t>printf</a:t>
            </a:r>
            <a:r>
              <a:rPr lang="en-US" altLang="ko-KR" sz="1800" dirty="0" smtClean="0"/>
              <a:t>()</a:t>
            </a:r>
            <a:r>
              <a:rPr lang="ko-KR" altLang="en-US" sz="1800" dirty="0" smtClean="0"/>
              <a:t>에서 변수나 수식의 값을 출력하는 형식을 지정하는 문자열은 </a:t>
            </a:r>
            <a:r>
              <a:rPr lang="en-US" altLang="ko-KR" sz="1800" dirty="0" smtClean="0"/>
              <a:t>__________</a:t>
            </a:r>
            <a:r>
              <a:rPr lang="ko-KR" altLang="en-US" sz="1800" dirty="0" smtClean="0"/>
              <a:t>이다</a:t>
            </a:r>
            <a:r>
              <a:rPr lang="en-US" altLang="ko-KR" sz="1800" dirty="0" smtClean="0"/>
              <a:t>.</a:t>
            </a:r>
          </a:p>
          <a:p>
            <a:pPr eaLnBrk="1" hangingPunct="1">
              <a:lnSpc>
                <a:spcPct val="80000"/>
              </a:lnSpc>
              <a:buFont typeface="Symbol" pitchFamily="18" charset="2"/>
              <a:buNone/>
              <a:defRPr/>
            </a:pPr>
            <a:r>
              <a:rPr lang="en-US" altLang="ko-KR" sz="1800" dirty="0" smtClean="0"/>
              <a:t>2. </a:t>
            </a:r>
            <a:r>
              <a:rPr lang="en-US" altLang="ko-KR" sz="1800" dirty="0" err="1" smtClean="0"/>
              <a:t>printf</a:t>
            </a:r>
            <a:r>
              <a:rPr lang="en-US" altLang="ko-KR" sz="1800" dirty="0" smtClean="0"/>
              <a:t>()</a:t>
            </a:r>
            <a:r>
              <a:rPr lang="ko-KR" altLang="en-US" sz="1800" dirty="0" smtClean="0"/>
              <a:t>에서 정렬</a:t>
            </a:r>
            <a:r>
              <a:rPr lang="en-US" altLang="ko-KR" sz="1800" dirty="0" smtClean="0"/>
              <a:t>(alignment)</a:t>
            </a:r>
            <a:r>
              <a:rPr lang="ko-KR" altLang="en-US" sz="1800" dirty="0" smtClean="0"/>
              <a:t>을 구체적으로 지시하지 않으면 기본적으로 </a:t>
            </a:r>
            <a:r>
              <a:rPr lang="en-US" altLang="ko-KR" sz="1800" dirty="0" smtClean="0"/>
              <a:t>_______</a:t>
            </a:r>
            <a:r>
              <a:rPr lang="ko-KR" altLang="en-US" sz="1800" dirty="0" smtClean="0"/>
              <a:t>정렬된다</a:t>
            </a:r>
            <a:r>
              <a:rPr lang="en-US" altLang="ko-KR" sz="1800" dirty="0" smtClean="0"/>
              <a:t>. </a:t>
            </a:r>
          </a:p>
          <a:p>
            <a:pPr eaLnBrk="1" hangingPunct="1">
              <a:lnSpc>
                <a:spcPct val="80000"/>
              </a:lnSpc>
              <a:buFont typeface="Symbol" pitchFamily="18" charset="2"/>
              <a:buNone/>
              <a:defRPr/>
            </a:pPr>
            <a:r>
              <a:rPr lang="en-US" altLang="ko-KR" sz="1800" dirty="0" smtClean="0"/>
              <a:t>3. </a:t>
            </a:r>
            <a:r>
              <a:rPr lang="ko-KR" altLang="en-US" sz="1800" dirty="0" smtClean="0"/>
              <a:t>실수를 지수 표기법으로 출력하는데 사용되는 형식 지정자는 </a:t>
            </a:r>
            <a:r>
              <a:rPr lang="en-US" altLang="ko-KR" sz="1800" dirty="0" smtClean="0"/>
              <a:t>______</a:t>
            </a:r>
            <a:r>
              <a:rPr lang="ko-KR" altLang="en-US" sz="1800" dirty="0" smtClean="0"/>
              <a:t>이다</a:t>
            </a:r>
            <a:r>
              <a:rPr lang="en-US" altLang="ko-KR" sz="1800" dirty="0" smtClean="0"/>
              <a:t>.</a:t>
            </a:r>
          </a:p>
          <a:p>
            <a:pPr marL="0" indent="0" eaLnBrk="1" hangingPunct="1">
              <a:lnSpc>
                <a:spcPct val="80000"/>
              </a:lnSpc>
              <a:buFont typeface="Symbol" pitchFamily="18" charset="2"/>
              <a:buNone/>
              <a:defRPr/>
            </a:pPr>
            <a:r>
              <a:rPr lang="en-US" altLang="ko-KR" sz="1800" dirty="0" smtClean="0"/>
              <a:t>4. </a:t>
            </a:r>
            <a:r>
              <a:rPr lang="ko-KR" altLang="en-US" sz="1800" dirty="0" smtClean="0"/>
              <a:t>정수를 </a:t>
            </a:r>
            <a:r>
              <a:rPr lang="ko-KR" altLang="en-US" sz="1800" dirty="0" err="1" smtClean="0"/>
              <a:t>필드폭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6</a:t>
            </a:r>
            <a:r>
              <a:rPr lang="ko-KR" altLang="en-US" sz="1800" dirty="0" smtClean="0"/>
              <a:t>으로 출력하려면 </a:t>
            </a:r>
            <a:r>
              <a:rPr lang="en-US" altLang="ko-KR" sz="1800" dirty="0" smtClean="0"/>
              <a:t>%___d</a:t>
            </a:r>
            <a:r>
              <a:rPr lang="ko-KR" altLang="en-US" sz="1800" dirty="0" smtClean="0"/>
              <a:t>로 하여야 한다</a:t>
            </a:r>
            <a:r>
              <a:rPr lang="en-US" altLang="ko-KR" sz="1800" dirty="0" smtClean="0"/>
              <a:t>. </a:t>
            </a:r>
          </a:p>
          <a:p>
            <a:pPr eaLnBrk="1" hangingPunct="1">
              <a:lnSpc>
                <a:spcPct val="80000"/>
              </a:lnSpc>
              <a:buFont typeface="Symbol" pitchFamily="18" charset="2"/>
              <a:buNone/>
              <a:defRPr/>
            </a:pPr>
            <a:r>
              <a:rPr lang="en-US" altLang="ko-KR" sz="1800" dirty="0" smtClean="0"/>
              <a:t>5. </a:t>
            </a:r>
            <a:r>
              <a:rPr lang="ko-KR" altLang="en-US" sz="1800" dirty="0" smtClean="0"/>
              <a:t>실수를 </a:t>
            </a:r>
            <a:r>
              <a:rPr lang="ko-KR" altLang="en-US" sz="1800" dirty="0" err="1" smtClean="0"/>
              <a:t>필드폭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10</a:t>
            </a:r>
            <a:r>
              <a:rPr lang="ko-KR" altLang="en-US" sz="1800" dirty="0" smtClean="0"/>
              <a:t>이고 소수점 이하 </a:t>
            </a:r>
            <a:r>
              <a:rPr lang="ko-KR" altLang="en-US" sz="1800" dirty="0" err="1" smtClean="0"/>
              <a:t>자리수를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6</a:t>
            </a:r>
            <a:r>
              <a:rPr lang="ko-KR" altLang="en-US" sz="1800" dirty="0" smtClean="0"/>
              <a:t>자리로 출력하려면 </a:t>
            </a:r>
            <a:r>
              <a:rPr lang="en-US" altLang="ko-KR" sz="1800" dirty="0" smtClean="0"/>
              <a:t>%_____f</a:t>
            </a:r>
            <a:r>
              <a:rPr lang="ko-KR" altLang="en-US" sz="1800" dirty="0" smtClean="0"/>
              <a:t>로 하여야 한다</a:t>
            </a:r>
            <a:r>
              <a:rPr lang="en-US" altLang="ko-KR" sz="1800" dirty="0" smtClean="0"/>
              <a:t>.</a:t>
            </a:r>
          </a:p>
          <a:p>
            <a:pPr eaLnBrk="1" hangingPunct="1">
              <a:lnSpc>
                <a:spcPct val="80000"/>
              </a:lnSpc>
              <a:buFont typeface="Symbol" pitchFamily="18" charset="2"/>
              <a:buNone/>
              <a:defRPr/>
            </a:pPr>
            <a:r>
              <a:rPr lang="en-US" altLang="ko-KR" sz="1800" dirty="0" smtClean="0"/>
              <a:t>6. </a:t>
            </a:r>
            <a:r>
              <a:rPr lang="ko-KR" altLang="en-US" sz="1800" dirty="0" err="1" smtClean="0"/>
              <a:t>출력값을</a:t>
            </a:r>
            <a:r>
              <a:rPr lang="ko-KR" altLang="en-US" sz="1800" dirty="0" smtClean="0"/>
              <a:t> 왼쪽 정렬시키는 플래그는 </a:t>
            </a:r>
            <a:r>
              <a:rPr lang="en-US" altLang="ko-KR" sz="1800" dirty="0" smtClean="0"/>
              <a:t>___</a:t>
            </a:r>
            <a:r>
              <a:rPr lang="ko-KR" altLang="en-US" sz="1800" dirty="0" smtClean="0"/>
              <a:t>이다</a:t>
            </a:r>
            <a:r>
              <a:rPr lang="en-US" altLang="ko-KR" sz="1800" dirty="0" smtClean="0"/>
              <a:t>. </a:t>
            </a:r>
          </a:p>
          <a:p>
            <a:pPr eaLnBrk="1" hangingPunct="1">
              <a:lnSpc>
                <a:spcPct val="80000"/>
              </a:lnSpc>
              <a:buFont typeface="Symbol" pitchFamily="18" charset="2"/>
              <a:buNone/>
              <a:defRPr/>
            </a:pPr>
            <a:r>
              <a:rPr lang="en-US" altLang="ko-KR" sz="1800" dirty="0" smtClean="0"/>
              <a:t>7. </a:t>
            </a:r>
            <a:r>
              <a:rPr lang="ko-KR" altLang="en-US" sz="1800" dirty="0" smtClean="0"/>
              <a:t>실수 출력의 경우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정밀도를 지정하지 않았을 경우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소수점 이하 </a:t>
            </a:r>
            <a:r>
              <a:rPr lang="ko-KR" altLang="en-US" sz="1800" dirty="0" err="1" smtClean="0"/>
              <a:t>자리수는</a:t>
            </a:r>
            <a:r>
              <a:rPr lang="ko-KR" altLang="en-US" sz="1800" dirty="0" smtClean="0"/>
              <a:t> 기본적으로 </a:t>
            </a:r>
            <a:r>
              <a:rPr lang="en-US" altLang="ko-KR" sz="1800" dirty="0" smtClean="0"/>
              <a:t>______</a:t>
            </a:r>
            <a:r>
              <a:rPr lang="ko-KR" altLang="en-US" sz="1800" dirty="0" smtClean="0"/>
              <a:t>개가 된다</a:t>
            </a:r>
            <a:r>
              <a:rPr lang="en-US" altLang="ko-KR" sz="1800" dirty="0" smtClean="0"/>
              <a:t>.</a:t>
            </a:r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0" y="30384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18437" name="Picture 5" descr="MC900434929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4725144"/>
            <a:ext cx="18288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9554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scanf()</a:t>
            </a:r>
            <a:r>
              <a:rPr lang="ko-KR" altLang="en-US" smtClean="0"/>
              <a:t>를 이용한 입력</a:t>
            </a:r>
          </a:p>
        </p:txBody>
      </p:sp>
      <p:sp>
        <p:nvSpPr>
          <p:cNvPr id="19461" name="Rectangle 10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문자열 형태의 입력을 사용자가 원하는 형식으로 변환한다</a:t>
            </a:r>
            <a:r>
              <a:rPr lang="en-US" altLang="ko-KR" smtClean="0"/>
              <a:t>.</a:t>
            </a:r>
          </a:p>
        </p:txBody>
      </p:sp>
      <p:sp>
        <p:nvSpPr>
          <p:cNvPr id="19459" name="Rectangle 7"/>
          <p:cNvSpPr>
            <a:spLocks noChangeArrowheads="1"/>
          </p:cNvSpPr>
          <p:nvPr/>
        </p:nvSpPr>
        <p:spPr bwMode="auto">
          <a:xfrm>
            <a:off x="0" y="24606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048" y="2414587"/>
            <a:ext cx="7848600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282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157699" name="Rectangle 3"/>
          <p:cNvSpPr>
            <a:spLocks noChangeArrowheads="1"/>
          </p:cNvSpPr>
          <p:nvPr/>
        </p:nvSpPr>
        <p:spPr bwMode="auto">
          <a:xfrm>
            <a:off x="1060744" y="1700809"/>
            <a:ext cx="7777162" cy="2952328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ts val="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>
                <a:latin typeface="Trebuchet MS" panose="020B0603020202020204" pitchFamily="34" charset="0"/>
              </a:rPr>
              <a:t>#include &lt;</a:t>
            </a:r>
            <a:r>
              <a:rPr lang="en-US" altLang="ko-KR" sz="1600" dirty="0" err="1">
                <a:latin typeface="Trebuchet MS" panose="020B0603020202020204" pitchFamily="34" charset="0"/>
              </a:rPr>
              <a:t>stdio.h</a:t>
            </a:r>
            <a:r>
              <a:rPr lang="en-US" altLang="ko-KR" sz="1600" dirty="0">
                <a:latin typeface="Trebuchet MS" panose="020B0603020202020204" pitchFamily="34" charset="0"/>
              </a:rPr>
              <a:t>&gt;</a:t>
            </a:r>
          </a:p>
          <a:p>
            <a:pPr marL="342900" indent="-342900">
              <a:lnSpc>
                <a:spcPct val="90000"/>
              </a:lnSpc>
              <a:spcBef>
                <a:spcPts val="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ko-KR" sz="1600" dirty="0">
              <a:latin typeface="Trebuchet MS" panose="020B060302020202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ts val="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>
                <a:latin typeface="Trebuchet MS" panose="020B0603020202020204" pitchFamily="34" charset="0"/>
              </a:rPr>
              <a:t>int main(void)</a:t>
            </a:r>
          </a:p>
          <a:p>
            <a:pPr marL="342900" indent="-342900">
              <a:lnSpc>
                <a:spcPct val="90000"/>
              </a:lnSpc>
              <a:spcBef>
                <a:spcPts val="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>
                <a:latin typeface="Trebuchet MS" panose="020B0603020202020204" pitchFamily="34" charset="0"/>
              </a:rPr>
              <a:t>{</a:t>
            </a:r>
          </a:p>
          <a:p>
            <a:pPr marL="342900" indent="-342900">
              <a:lnSpc>
                <a:spcPct val="90000"/>
              </a:lnSpc>
              <a:spcBef>
                <a:spcPts val="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>
                <a:latin typeface="Trebuchet MS" panose="020B0603020202020204" pitchFamily="34" charset="0"/>
              </a:rPr>
              <a:t>	int a, b;</a:t>
            </a:r>
          </a:p>
          <a:p>
            <a:pPr marL="342900" indent="-342900">
              <a:lnSpc>
                <a:spcPct val="90000"/>
              </a:lnSpc>
              <a:spcBef>
                <a:spcPts val="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ko-KR" sz="1600" dirty="0">
              <a:latin typeface="Trebuchet MS" panose="020B060302020202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ts val="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>
                <a:latin typeface="Trebuchet MS" panose="020B0603020202020204" pitchFamily="34" charset="0"/>
              </a:rPr>
              <a:t>	</a:t>
            </a:r>
            <a:r>
              <a:rPr lang="en-US" altLang="ko-KR" sz="1600" dirty="0" err="1">
                <a:latin typeface="Trebuchet MS" panose="020B0603020202020204" pitchFamily="34" charset="0"/>
              </a:rPr>
              <a:t>printf</a:t>
            </a:r>
            <a:r>
              <a:rPr lang="en-US" altLang="ko-KR" sz="1600" dirty="0">
                <a:latin typeface="Trebuchet MS" panose="020B0603020202020204" pitchFamily="34" charset="0"/>
              </a:rPr>
              <a:t>("6</a:t>
            </a:r>
            <a:r>
              <a:rPr lang="ko-KR" altLang="en-US" sz="1600" dirty="0">
                <a:latin typeface="Trebuchet MS" panose="020B0603020202020204" pitchFamily="34" charset="0"/>
              </a:rPr>
              <a:t>개의 숫자로 이루어진 정수를 </a:t>
            </a:r>
            <a:r>
              <a:rPr lang="ko-KR" altLang="en-US" sz="1600" dirty="0" err="1">
                <a:latin typeface="Trebuchet MS" panose="020B0603020202020204" pitchFamily="34" charset="0"/>
              </a:rPr>
              <a:t>입력하시오</a:t>
            </a:r>
            <a:r>
              <a:rPr lang="en-US" altLang="ko-KR" sz="1600" dirty="0">
                <a:latin typeface="Trebuchet MS" panose="020B0603020202020204" pitchFamily="34" charset="0"/>
              </a:rPr>
              <a:t>:");</a:t>
            </a:r>
          </a:p>
          <a:p>
            <a:pPr marL="342900" indent="-342900">
              <a:lnSpc>
                <a:spcPct val="90000"/>
              </a:lnSpc>
              <a:spcBef>
                <a:spcPts val="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>
                <a:latin typeface="Trebuchet MS" panose="020B0603020202020204" pitchFamily="34" charset="0"/>
              </a:rPr>
              <a:t>	</a:t>
            </a:r>
            <a:r>
              <a:rPr lang="en-US" altLang="ko-KR" sz="1600" dirty="0" err="1">
                <a:latin typeface="Trebuchet MS" panose="020B0603020202020204" pitchFamily="34" charset="0"/>
              </a:rPr>
              <a:t>scanf</a:t>
            </a:r>
            <a:r>
              <a:rPr lang="en-US" altLang="ko-KR" sz="1600" dirty="0">
                <a:latin typeface="Trebuchet MS" panose="020B0603020202020204" pitchFamily="34" charset="0"/>
              </a:rPr>
              <a:t>("%3d%3d", &amp;a, &amp;b);	</a:t>
            </a:r>
          </a:p>
          <a:p>
            <a:pPr marL="342900" indent="-342900">
              <a:lnSpc>
                <a:spcPct val="90000"/>
              </a:lnSpc>
              <a:spcBef>
                <a:spcPts val="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>
                <a:latin typeface="Trebuchet MS" panose="020B0603020202020204" pitchFamily="34" charset="0"/>
              </a:rPr>
              <a:t>	</a:t>
            </a:r>
            <a:r>
              <a:rPr lang="en-US" altLang="ko-KR" sz="1600" dirty="0" err="1">
                <a:latin typeface="Trebuchet MS" panose="020B0603020202020204" pitchFamily="34" charset="0"/>
              </a:rPr>
              <a:t>printf</a:t>
            </a:r>
            <a:r>
              <a:rPr lang="en-US" altLang="ko-KR" sz="1600" dirty="0">
                <a:latin typeface="Trebuchet MS" panose="020B0603020202020204" pitchFamily="34" charset="0"/>
              </a:rPr>
              <a:t>("</a:t>
            </a:r>
            <a:r>
              <a:rPr lang="ko-KR" altLang="en-US" sz="1600" dirty="0">
                <a:latin typeface="Trebuchet MS" panose="020B0603020202020204" pitchFamily="34" charset="0"/>
              </a:rPr>
              <a:t>입력된 정수는 </a:t>
            </a:r>
            <a:r>
              <a:rPr lang="en-US" altLang="ko-KR" sz="1600" dirty="0">
                <a:latin typeface="Trebuchet MS" panose="020B0603020202020204" pitchFamily="34" charset="0"/>
              </a:rPr>
              <a:t>%d, %d\n", a, b);</a:t>
            </a:r>
          </a:p>
          <a:p>
            <a:pPr marL="342900" indent="-342900">
              <a:lnSpc>
                <a:spcPct val="90000"/>
              </a:lnSpc>
              <a:spcBef>
                <a:spcPts val="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ko-KR" sz="1600" dirty="0">
              <a:latin typeface="Trebuchet MS" panose="020B060302020202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ts val="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>
                <a:latin typeface="Trebuchet MS" panose="020B0603020202020204" pitchFamily="34" charset="0"/>
              </a:rPr>
              <a:t>	return 0;</a:t>
            </a:r>
          </a:p>
          <a:p>
            <a:pPr marL="342900" indent="-342900">
              <a:lnSpc>
                <a:spcPct val="90000"/>
              </a:lnSpc>
              <a:spcBef>
                <a:spcPts val="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>
                <a:latin typeface="Trebuchet MS" panose="020B0603020202020204" pitchFamily="34" charset="0"/>
              </a:rPr>
              <a:t>}</a:t>
            </a:r>
            <a:endParaRPr lang="en-US" altLang="en-US" sz="1600" dirty="0">
              <a:latin typeface="Trebuchet MS" panose="020B0603020202020204" pitchFamily="34" charset="0"/>
            </a:endParaRPr>
          </a:p>
        </p:txBody>
      </p:sp>
      <p:sp>
        <p:nvSpPr>
          <p:cNvPr id="157700" name="Rectangle 4"/>
          <p:cNvSpPr>
            <a:spLocks noChangeArrowheads="1"/>
          </p:cNvSpPr>
          <p:nvPr/>
        </p:nvSpPr>
        <p:spPr bwMode="auto">
          <a:xfrm>
            <a:off x="0" y="30257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57701" name="Rectangle 5"/>
          <p:cNvSpPr>
            <a:spLocks noChangeArrowheads="1"/>
          </p:cNvSpPr>
          <p:nvPr/>
        </p:nvSpPr>
        <p:spPr bwMode="auto">
          <a:xfrm>
            <a:off x="0" y="31273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57702" name="Rectangle 6"/>
          <p:cNvSpPr>
            <a:spLocks noChangeArrowheads="1"/>
          </p:cNvSpPr>
          <p:nvPr/>
        </p:nvSpPr>
        <p:spPr bwMode="auto">
          <a:xfrm>
            <a:off x="0" y="30908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57703" name="Rectangle 7"/>
          <p:cNvSpPr>
            <a:spLocks noChangeArrowheads="1"/>
          </p:cNvSpPr>
          <p:nvPr/>
        </p:nvSpPr>
        <p:spPr bwMode="auto">
          <a:xfrm>
            <a:off x="0" y="28225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57704" name="_x71272656"/>
          <p:cNvSpPr>
            <a:spLocks noChangeArrowheads="1"/>
          </p:cNvSpPr>
          <p:nvPr/>
        </p:nvSpPr>
        <p:spPr bwMode="auto">
          <a:xfrm>
            <a:off x="1073917" y="5373217"/>
            <a:ext cx="7777162" cy="887294"/>
          </a:xfrm>
          <a:prstGeom prst="rect">
            <a:avLst/>
          </a:prstGeom>
          <a:solidFill>
            <a:srgbClr val="CCFFCC"/>
          </a:solidFill>
          <a:ln w="4191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pPr algn="just"/>
            <a:r>
              <a:rPr lang="en-US" altLang="ko-KR" sz="1600" dirty="0">
                <a:latin typeface="Trebuchet MS" pitchFamily="34" charset="0"/>
              </a:rPr>
              <a:t>6</a:t>
            </a:r>
            <a:r>
              <a:rPr lang="ko-KR" altLang="en-US" sz="1600" dirty="0">
                <a:latin typeface="Trebuchet MS" pitchFamily="34" charset="0"/>
              </a:rPr>
              <a:t>개의 숫자로 이루어진 정수를 </a:t>
            </a:r>
            <a:r>
              <a:rPr lang="ko-KR" altLang="en-US" sz="1600" dirty="0" err="1">
                <a:latin typeface="Trebuchet MS" pitchFamily="34" charset="0"/>
              </a:rPr>
              <a:t>입력하시오</a:t>
            </a:r>
            <a:r>
              <a:rPr lang="en-US" altLang="ko-KR" sz="1600" dirty="0">
                <a:latin typeface="Trebuchet MS" pitchFamily="34" charset="0"/>
              </a:rPr>
              <a:t>:123456</a:t>
            </a:r>
          </a:p>
          <a:p>
            <a:pPr algn="just"/>
            <a:r>
              <a:rPr lang="ko-KR" altLang="en-US" sz="1600" dirty="0">
                <a:latin typeface="Trebuchet MS" pitchFamily="34" charset="0"/>
              </a:rPr>
              <a:t>입력된 정수는 </a:t>
            </a:r>
            <a:r>
              <a:rPr lang="en-US" altLang="ko-KR" sz="1600" dirty="0">
                <a:latin typeface="Trebuchet MS" pitchFamily="34" charset="0"/>
              </a:rPr>
              <a:t>123, 456</a:t>
            </a:r>
          </a:p>
        </p:txBody>
      </p:sp>
    </p:spTree>
    <p:extLst>
      <p:ext uri="{BB962C8B-B14F-4D97-AF65-F5344CB8AC3E}">
        <p14:creationId xmlns:p14="http://schemas.microsoft.com/office/powerpoint/2010/main" val="2705542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70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157699" name="Rectangle 3"/>
          <p:cNvSpPr>
            <a:spLocks noChangeArrowheads="1"/>
          </p:cNvSpPr>
          <p:nvPr/>
        </p:nvSpPr>
        <p:spPr bwMode="auto">
          <a:xfrm>
            <a:off x="1060744" y="1700809"/>
            <a:ext cx="7777162" cy="2952328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ts val="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>
                <a:latin typeface="Trebuchet MS" panose="020B0603020202020204" pitchFamily="34" charset="0"/>
              </a:rPr>
              <a:t>#include &lt;</a:t>
            </a:r>
            <a:r>
              <a:rPr lang="en-US" altLang="ko-KR" sz="1600" dirty="0" err="1">
                <a:latin typeface="Trebuchet MS" panose="020B0603020202020204" pitchFamily="34" charset="0"/>
              </a:rPr>
              <a:t>stdio.h</a:t>
            </a:r>
            <a:r>
              <a:rPr lang="en-US" altLang="ko-KR" sz="1600" dirty="0">
                <a:latin typeface="Trebuchet MS" panose="020B0603020202020204" pitchFamily="34" charset="0"/>
              </a:rPr>
              <a:t>&gt;</a:t>
            </a:r>
          </a:p>
          <a:p>
            <a:pPr marL="342900" indent="-342900">
              <a:lnSpc>
                <a:spcPct val="90000"/>
              </a:lnSpc>
              <a:spcBef>
                <a:spcPts val="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ko-KR" sz="1600" dirty="0">
              <a:latin typeface="Trebuchet MS" panose="020B060302020202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ts val="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>
                <a:latin typeface="Trebuchet MS" panose="020B0603020202020204" pitchFamily="34" charset="0"/>
              </a:rPr>
              <a:t>int main(void)</a:t>
            </a:r>
          </a:p>
          <a:p>
            <a:pPr marL="342900" indent="-342900">
              <a:lnSpc>
                <a:spcPct val="90000"/>
              </a:lnSpc>
              <a:spcBef>
                <a:spcPts val="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>
                <a:latin typeface="Trebuchet MS" panose="020B0603020202020204" pitchFamily="34" charset="0"/>
              </a:rPr>
              <a:t>{</a:t>
            </a:r>
          </a:p>
          <a:p>
            <a:pPr marL="342900" indent="-342900">
              <a:lnSpc>
                <a:spcPct val="90000"/>
              </a:lnSpc>
              <a:spcBef>
                <a:spcPts val="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>
                <a:latin typeface="Trebuchet MS" panose="020B0603020202020204" pitchFamily="34" charset="0"/>
              </a:rPr>
              <a:t>	int a, b;</a:t>
            </a:r>
          </a:p>
          <a:p>
            <a:pPr marL="342900" indent="-342900">
              <a:lnSpc>
                <a:spcPct val="90000"/>
              </a:lnSpc>
              <a:spcBef>
                <a:spcPts val="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ko-KR" sz="1600" dirty="0">
              <a:latin typeface="Trebuchet MS" panose="020B060302020202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ts val="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>
                <a:latin typeface="Trebuchet MS" panose="020B0603020202020204" pitchFamily="34" charset="0"/>
              </a:rPr>
              <a:t>	</a:t>
            </a:r>
            <a:r>
              <a:rPr lang="en-US" altLang="ko-KR" sz="1600" dirty="0" err="1">
                <a:latin typeface="Trebuchet MS" panose="020B0603020202020204" pitchFamily="34" charset="0"/>
              </a:rPr>
              <a:t>printf</a:t>
            </a:r>
            <a:r>
              <a:rPr lang="en-US" altLang="ko-KR" sz="1600" dirty="0">
                <a:latin typeface="Trebuchet MS" panose="020B0603020202020204" pitchFamily="34" charset="0"/>
              </a:rPr>
              <a:t>("6</a:t>
            </a:r>
            <a:r>
              <a:rPr lang="ko-KR" altLang="en-US" sz="1600" dirty="0">
                <a:latin typeface="Trebuchet MS" panose="020B0603020202020204" pitchFamily="34" charset="0"/>
              </a:rPr>
              <a:t>개의 숫자로 이루어진 정수를 </a:t>
            </a:r>
            <a:r>
              <a:rPr lang="ko-KR" altLang="en-US" sz="1600" dirty="0" err="1">
                <a:latin typeface="Trebuchet MS" panose="020B0603020202020204" pitchFamily="34" charset="0"/>
              </a:rPr>
              <a:t>입력하시오</a:t>
            </a:r>
            <a:r>
              <a:rPr lang="en-US" altLang="ko-KR" sz="1600" dirty="0">
                <a:latin typeface="Trebuchet MS" panose="020B0603020202020204" pitchFamily="34" charset="0"/>
              </a:rPr>
              <a:t>:");</a:t>
            </a:r>
          </a:p>
          <a:p>
            <a:pPr marL="342900" indent="-342900">
              <a:lnSpc>
                <a:spcPct val="90000"/>
              </a:lnSpc>
              <a:spcBef>
                <a:spcPts val="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>
                <a:latin typeface="Trebuchet MS" panose="020B0603020202020204" pitchFamily="34" charset="0"/>
              </a:rPr>
              <a:t>	</a:t>
            </a:r>
            <a:r>
              <a:rPr lang="en-US" altLang="ko-KR" sz="1600" dirty="0" err="1">
                <a:latin typeface="Trebuchet MS" panose="020B0603020202020204" pitchFamily="34" charset="0"/>
              </a:rPr>
              <a:t>scanf</a:t>
            </a:r>
            <a:r>
              <a:rPr lang="en-US" altLang="ko-KR" sz="1600" dirty="0">
                <a:latin typeface="Trebuchet MS" panose="020B0603020202020204" pitchFamily="34" charset="0"/>
              </a:rPr>
              <a:t>("%3d%3d", &amp;a, &amp;b);	</a:t>
            </a:r>
          </a:p>
          <a:p>
            <a:pPr marL="342900" indent="-342900">
              <a:lnSpc>
                <a:spcPct val="90000"/>
              </a:lnSpc>
              <a:spcBef>
                <a:spcPts val="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>
                <a:latin typeface="Trebuchet MS" panose="020B0603020202020204" pitchFamily="34" charset="0"/>
              </a:rPr>
              <a:t>	</a:t>
            </a:r>
            <a:r>
              <a:rPr lang="en-US" altLang="ko-KR" sz="1600" dirty="0" err="1">
                <a:latin typeface="Trebuchet MS" panose="020B0603020202020204" pitchFamily="34" charset="0"/>
              </a:rPr>
              <a:t>printf</a:t>
            </a:r>
            <a:r>
              <a:rPr lang="en-US" altLang="ko-KR" sz="1600" dirty="0">
                <a:latin typeface="Trebuchet MS" panose="020B0603020202020204" pitchFamily="34" charset="0"/>
              </a:rPr>
              <a:t>("</a:t>
            </a:r>
            <a:r>
              <a:rPr lang="ko-KR" altLang="en-US" sz="1600" dirty="0">
                <a:latin typeface="Trebuchet MS" panose="020B0603020202020204" pitchFamily="34" charset="0"/>
              </a:rPr>
              <a:t>입력된 정수는 </a:t>
            </a:r>
            <a:r>
              <a:rPr lang="en-US" altLang="ko-KR" sz="1600" dirty="0">
                <a:latin typeface="Trebuchet MS" panose="020B0603020202020204" pitchFamily="34" charset="0"/>
              </a:rPr>
              <a:t>%d, %d\n", a, b);</a:t>
            </a:r>
          </a:p>
          <a:p>
            <a:pPr marL="342900" indent="-342900">
              <a:lnSpc>
                <a:spcPct val="90000"/>
              </a:lnSpc>
              <a:spcBef>
                <a:spcPts val="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ko-KR" sz="1600" dirty="0">
              <a:latin typeface="Trebuchet MS" panose="020B060302020202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ts val="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>
                <a:latin typeface="Trebuchet MS" panose="020B0603020202020204" pitchFamily="34" charset="0"/>
              </a:rPr>
              <a:t>	return 0;</a:t>
            </a:r>
          </a:p>
          <a:p>
            <a:pPr marL="342900" indent="-342900">
              <a:lnSpc>
                <a:spcPct val="90000"/>
              </a:lnSpc>
              <a:spcBef>
                <a:spcPts val="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>
                <a:latin typeface="Trebuchet MS" panose="020B0603020202020204" pitchFamily="34" charset="0"/>
              </a:rPr>
              <a:t>}</a:t>
            </a:r>
            <a:endParaRPr lang="en-US" altLang="en-US" sz="1600" dirty="0">
              <a:latin typeface="Trebuchet MS" panose="020B0603020202020204" pitchFamily="34" charset="0"/>
            </a:endParaRPr>
          </a:p>
        </p:txBody>
      </p:sp>
      <p:sp>
        <p:nvSpPr>
          <p:cNvPr id="157700" name="Rectangle 4"/>
          <p:cNvSpPr>
            <a:spLocks noChangeArrowheads="1"/>
          </p:cNvSpPr>
          <p:nvPr/>
        </p:nvSpPr>
        <p:spPr bwMode="auto">
          <a:xfrm>
            <a:off x="0" y="30257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57701" name="Rectangle 5"/>
          <p:cNvSpPr>
            <a:spLocks noChangeArrowheads="1"/>
          </p:cNvSpPr>
          <p:nvPr/>
        </p:nvSpPr>
        <p:spPr bwMode="auto">
          <a:xfrm>
            <a:off x="0" y="31273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57702" name="Rectangle 6"/>
          <p:cNvSpPr>
            <a:spLocks noChangeArrowheads="1"/>
          </p:cNvSpPr>
          <p:nvPr/>
        </p:nvSpPr>
        <p:spPr bwMode="auto">
          <a:xfrm>
            <a:off x="0" y="30908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57703" name="Rectangle 7"/>
          <p:cNvSpPr>
            <a:spLocks noChangeArrowheads="1"/>
          </p:cNvSpPr>
          <p:nvPr/>
        </p:nvSpPr>
        <p:spPr bwMode="auto">
          <a:xfrm>
            <a:off x="0" y="28225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57704" name="_x71272656"/>
          <p:cNvSpPr>
            <a:spLocks noChangeArrowheads="1"/>
          </p:cNvSpPr>
          <p:nvPr/>
        </p:nvSpPr>
        <p:spPr bwMode="auto">
          <a:xfrm>
            <a:off x="1073917" y="5373217"/>
            <a:ext cx="7777162" cy="887294"/>
          </a:xfrm>
          <a:prstGeom prst="rect">
            <a:avLst/>
          </a:prstGeom>
          <a:solidFill>
            <a:srgbClr val="CCFFCC"/>
          </a:solidFill>
          <a:ln w="4191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pPr algn="just"/>
            <a:r>
              <a:rPr lang="en-US" altLang="ko-KR" sz="1600" dirty="0">
                <a:latin typeface="Trebuchet MS" pitchFamily="34" charset="0"/>
              </a:rPr>
              <a:t>6</a:t>
            </a:r>
            <a:r>
              <a:rPr lang="ko-KR" altLang="en-US" sz="1600" dirty="0">
                <a:latin typeface="Trebuchet MS" pitchFamily="34" charset="0"/>
              </a:rPr>
              <a:t>개의 숫자로 이루어진 정수를 </a:t>
            </a:r>
            <a:r>
              <a:rPr lang="ko-KR" altLang="en-US" sz="1600" dirty="0" err="1">
                <a:latin typeface="Trebuchet MS" pitchFamily="34" charset="0"/>
              </a:rPr>
              <a:t>입력하시오</a:t>
            </a:r>
            <a:r>
              <a:rPr lang="en-US" altLang="ko-KR" sz="1600" dirty="0">
                <a:latin typeface="Trebuchet MS" pitchFamily="34" charset="0"/>
              </a:rPr>
              <a:t>:123456</a:t>
            </a:r>
          </a:p>
          <a:p>
            <a:pPr algn="just"/>
            <a:r>
              <a:rPr lang="ko-KR" altLang="en-US" sz="1600" dirty="0">
                <a:latin typeface="Trebuchet MS" pitchFamily="34" charset="0"/>
              </a:rPr>
              <a:t>입력된 정수는 </a:t>
            </a:r>
            <a:r>
              <a:rPr lang="en-US" altLang="ko-KR" sz="1600" dirty="0">
                <a:latin typeface="Trebuchet MS" pitchFamily="34" charset="0"/>
              </a:rPr>
              <a:t>123, 456</a:t>
            </a:r>
          </a:p>
        </p:txBody>
      </p:sp>
    </p:spTree>
    <p:extLst>
      <p:ext uri="{BB962C8B-B14F-4D97-AF65-F5344CB8AC3E}">
        <p14:creationId xmlns:p14="http://schemas.microsoft.com/office/powerpoint/2010/main" val="3992458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70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필드로 지정하여서 읽기</a:t>
            </a:r>
            <a:endParaRPr lang="en-US" altLang="ko-KR" dirty="0" smtClean="0"/>
          </a:p>
        </p:txBody>
      </p:sp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683568" y="1767002"/>
            <a:ext cx="7777162" cy="2951534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ko-KR" sz="1600" dirty="0">
                <a:solidFill>
                  <a:srgbClr val="0000FF"/>
                </a:solidFill>
                <a:latin typeface="Arial"/>
              </a:rPr>
              <a:t>#include</a:t>
            </a:r>
            <a:r>
              <a:rPr lang="en-US" altLang="ko-KR" sz="1600" dirty="0">
                <a:solidFill>
                  <a:prstClr val="black"/>
                </a:solidFill>
                <a:latin typeface="Arial"/>
              </a:rPr>
              <a:t> </a:t>
            </a:r>
            <a:r>
              <a:rPr lang="en-US" altLang="ko-KR" sz="1600" dirty="0">
                <a:solidFill>
                  <a:srgbClr val="A31515"/>
                </a:solidFill>
                <a:latin typeface="Arial"/>
              </a:rPr>
              <a:t>&lt;</a:t>
            </a:r>
            <a:r>
              <a:rPr lang="en-US" altLang="ko-KR" sz="1600" dirty="0" err="1">
                <a:solidFill>
                  <a:srgbClr val="A31515"/>
                </a:solidFill>
                <a:latin typeface="Arial"/>
              </a:rPr>
              <a:t>stdio.h</a:t>
            </a:r>
            <a:r>
              <a:rPr lang="en-US" altLang="ko-KR" sz="1600" dirty="0">
                <a:solidFill>
                  <a:srgbClr val="A31515"/>
                </a:solidFill>
                <a:latin typeface="Arial"/>
              </a:rPr>
              <a:t>&gt;</a:t>
            </a:r>
            <a:endParaRPr lang="en-US" altLang="ko-KR" sz="1600" dirty="0">
              <a:solidFill>
                <a:prstClr val="black"/>
              </a:solidFill>
              <a:latin typeface="Arial"/>
            </a:endParaRPr>
          </a:p>
          <a:p>
            <a:r>
              <a:rPr lang="en-US" altLang="ko-KR" sz="1600" dirty="0">
                <a:solidFill>
                  <a:srgbClr val="0000FF"/>
                </a:solidFill>
                <a:latin typeface="Arial"/>
              </a:rPr>
              <a:t>int</a:t>
            </a:r>
            <a:r>
              <a:rPr lang="en-US" altLang="ko-KR" sz="1600" dirty="0">
                <a:solidFill>
                  <a:prstClr val="black"/>
                </a:solidFill>
                <a:latin typeface="Arial"/>
              </a:rPr>
              <a:t> main(</a:t>
            </a:r>
            <a:r>
              <a:rPr lang="en-US" altLang="ko-KR" sz="1600" dirty="0">
                <a:solidFill>
                  <a:srgbClr val="0000FF"/>
                </a:solidFill>
                <a:latin typeface="Arial"/>
              </a:rPr>
              <a:t>void</a:t>
            </a:r>
            <a:r>
              <a:rPr lang="en-US" altLang="ko-KR" sz="1600" dirty="0">
                <a:solidFill>
                  <a:prstClr val="black"/>
                </a:solidFill>
                <a:latin typeface="Arial"/>
              </a:rPr>
              <a:t>)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Arial"/>
              </a:rPr>
              <a:t>{</a:t>
            </a:r>
          </a:p>
          <a:p>
            <a:r>
              <a:rPr lang="en-US" altLang="ko-KR" sz="1600" dirty="0" smtClean="0">
                <a:solidFill>
                  <a:srgbClr val="0000FF"/>
                </a:solidFill>
                <a:latin typeface="Arial"/>
              </a:rPr>
              <a:t>	int</a:t>
            </a:r>
            <a:r>
              <a:rPr lang="en-US" altLang="ko-KR" sz="1600" dirty="0" smtClean="0">
                <a:solidFill>
                  <a:prstClr val="black"/>
                </a:solidFill>
                <a:latin typeface="Arial"/>
              </a:rPr>
              <a:t> </a:t>
            </a:r>
            <a:r>
              <a:rPr lang="en-US" altLang="ko-KR" sz="1600" dirty="0">
                <a:solidFill>
                  <a:prstClr val="black"/>
                </a:solidFill>
                <a:latin typeface="Arial"/>
              </a:rPr>
              <a:t>a, b;</a:t>
            </a:r>
          </a:p>
          <a:p>
            <a:endParaRPr lang="ko-KR" altLang="en-US" sz="1600" dirty="0">
              <a:solidFill>
                <a:prstClr val="black"/>
              </a:solidFill>
              <a:latin typeface="Arial"/>
            </a:endParaRPr>
          </a:p>
          <a:p>
            <a:r>
              <a:rPr lang="en-US" altLang="ko-KR" sz="1600" dirty="0" smtClean="0">
                <a:solidFill>
                  <a:prstClr val="black"/>
                </a:solidFill>
                <a:latin typeface="Arial"/>
              </a:rPr>
              <a:t>	</a:t>
            </a:r>
            <a:r>
              <a:rPr lang="en-US" altLang="ko-KR" sz="1600" dirty="0" err="1" smtClean="0">
                <a:solidFill>
                  <a:prstClr val="black"/>
                </a:solidFill>
                <a:latin typeface="Arial"/>
              </a:rPr>
              <a:t>printf</a:t>
            </a:r>
            <a:r>
              <a:rPr lang="en-US" altLang="ko-KR" sz="1600" dirty="0">
                <a:solidFill>
                  <a:prstClr val="black"/>
                </a:solidFill>
                <a:latin typeface="Arial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Arial"/>
              </a:rPr>
              <a:t>"5</a:t>
            </a:r>
            <a:r>
              <a:rPr lang="ko-KR" altLang="en-US" sz="1600" dirty="0" smtClean="0">
                <a:solidFill>
                  <a:srgbClr val="A31515"/>
                </a:solidFill>
                <a:latin typeface="Arial"/>
              </a:rPr>
              <a:t>개의 </a:t>
            </a:r>
            <a:r>
              <a:rPr lang="en-US" altLang="ko-KR" sz="1600" dirty="0" smtClean="0">
                <a:solidFill>
                  <a:srgbClr val="A31515"/>
                </a:solidFill>
                <a:latin typeface="Arial"/>
              </a:rPr>
              <a:t> </a:t>
            </a:r>
            <a:r>
              <a:rPr lang="ko-KR" altLang="en-US" sz="1600" dirty="0" smtClean="0">
                <a:solidFill>
                  <a:srgbClr val="A31515"/>
                </a:solidFill>
                <a:latin typeface="Arial"/>
              </a:rPr>
              <a:t>숫자로</a:t>
            </a:r>
            <a:r>
              <a:rPr lang="en-US" altLang="ko-KR" sz="1600" dirty="0" smtClean="0">
                <a:solidFill>
                  <a:srgbClr val="A31515"/>
                </a:solidFill>
                <a:latin typeface="Arial"/>
              </a:rPr>
              <a:t> </a:t>
            </a:r>
            <a:r>
              <a:rPr lang="ko-KR" altLang="en-US" sz="1600" dirty="0" smtClean="0">
                <a:solidFill>
                  <a:srgbClr val="A31515"/>
                </a:solidFill>
                <a:latin typeface="Arial"/>
              </a:rPr>
              <a:t>이루어진</a:t>
            </a:r>
            <a:r>
              <a:rPr lang="en-US" altLang="ko-KR" sz="1600" dirty="0" smtClean="0">
                <a:solidFill>
                  <a:srgbClr val="A31515"/>
                </a:solidFill>
                <a:latin typeface="Arial"/>
              </a:rPr>
              <a:t> </a:t>
            </a:r>
            <a:r>
              <a:rPr lang="ko-KR" altLang="en-US" sz="1600" dirty="0" smtClean="0">
                <a:solidFill>
                  <a:srgbClr val="A31515"/>
                </a:solidFill>
                <a:latin typeface="Arial"/>
              </a:rPr>
              <a:t>정수를</a:t>
            </a:r>
            <a:r>
              <a:rPr lang="en-US" altLang="ko-KR" sz="1600" dirty="0" smtClean="0">
                <a:solidFill>
                  <a:srgbClr val="A31515"/>
                </a:solidFill>
                <a:latin typeface="Arial"/>
              </a:rPr>
              <a:t> </a:t>
            </a:r>
            <a:r>
              <a:rPr lang="ko-KR" altLang="en-US" sz="1600" dirty="0" smtClean="0">
                <a:solidFill>
                  <a:srgbClr val="A31515"/>
                </a:solidFill>
                <a:latin typeface="Arial"/>
              </a:rPr>
              <a:t>입력하시오</a:t>
            </a:r>
            <a:r>
              <a:rPr lang="en-US" altLang="ko-KR" sz="1600" dirty="0" smtClean="0">
                <a:solidFill>
                  <a:srgbClr val="A31515"/>
                </a:solidFill>
                <a:latin typeface="Arial"/>
              </a:rPr>
              <a:t>: </a:t>
            </a:r>
            <a:r>
              <a:rPr lang="en-US" altLang="ko-KR" sz="1600" dirty="0">
                <a:solidFill>
                  <a:srgbClr val="A31515"/>
                </a:solidFill>
                <a:latin typeface="Arial"/>
              </a:rPr>
              <a:t>"</a:t>
            </a:r>
            <a:r>
              <a:rPr lang="en-US" altLang="ko-KR" sz="1600" dirty="0">
                <a:solidFill>
                  <a:prstClr val="black"/>
                </a:solidFill>
                <a:latin typeface="Arial"/>
              </a:rPr>
              <a:t>);</a:t>
            </a:r>
          </a:p>
          <a:p>
            <a:r>
              <a:rPr lang="en-US" altLang="ko-KR" sz="1600" dirty="0" smtClean="0">
                <a:solidFill>
                  <a:prstClr val="black"/>
                </a:solidFill>
                <a:latin typeface="Arial"/>
              </a:rPr>
              <a:t>	</a:t>
            </a:r>
            <a:r>
              <a:rPr lang="en-US" altLang="ko-KR" sz="1600" dirty="0" err="1" smtClean="0">
                <a:solidFill>
                  <a:prstClr val="black"/>
                </a:solidFill>
                <a:latin typeface="Arial"/>
              </a:rPr>
              <a:t>scanf</a:t>
            </a:r>
            <a:r>
              <a:rPr lang="en-US" altLang="ko-KR" sz="1600" dirty="0">
                <a:solidFill>
                  <a:prstClr val="black"/>
                </a:solidFill>
                <a:latin typeface="Arial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Arial"/>
              </a:rPr>
              <a:t>"%3d%3d"</a:t>
            </a:r>
            <a:r>
              <a:rPr lang="en-US" altLang="ko-KR" sz="1600" dirty="0">
                <a:solidFill>
                  <a:prstClr val="black"/>
                </a:solidFill>
                <a:latin typeface="Arial"/>
              </a:rPr>
              <a:t>, &amp;a, &amp;b);</a:t>
            </a:r>
          </a:p>
          <a:p>
            <a:r>
              <a:rPr lang="en-US" altLang="ko-KR" sz="1600" dirty="0" smtClean="0">
                <a:solidFill>
                  <a:prstClr val="black"/>
                </a:solidFill>
                <a:latin typeface="Arial"/>
              </a:rPr>
              <a:t>	</a:t>
            </a:r>
            <a:r>
              <a:rPr lang="en-US" altLang="ko-KR" sz="1600" dirty="0" err="1" smtClean="0">
                <a:solidFill>
                  <a:prstClr val="black"/>
                </a:solidFill>
                <a:latin typeface="Arial"/>
              </a:rPr>
              <a:t>printf</a:t>
            </a:r>
            <a:r>
              <a:rPr lang="en-US" altLang="ko-KR" sz="1600" dirty="0">
                <a:solidFill>
                  <a:prstClr val="black"/>
                </a:solidFill>
                <a:latin typeface="Arial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Arial"/>
              </a:rPr>
              <a:t>"</a:t>
            </a:r>
            <a:r>
              <a:rPr lang="ko-KR" altLang="en-US" sz="1600" dirty="0" smtClean="0">
                <a:solidFill>
                  <a:srgbClr val="A31515"/>
                </a:solidFill>
                <a:latin typeface="Arial"/>
              </a:rPr>
              <a:t>입력된</a:t>
            </a:r>
            <a:r>
              <a:rPr lang="en-US" altLang="ko-KR" sz="1600" dirty="0" smtClean="0">
                <a:solidFill>
                  <a:srgbClr val="A31515"/>
                </a:solidFill>
                <a:latin typeface="Arial"/>
              </a:rPr>
              <a:t> </a:t>
            </a:r>
            <a:r>
              <a:rPr lang="ko-KR" altLang="en-US" sz="1600" dirty="0" smtClean="0">
                <a:solidFill>
                  <a:srgbClr val="A31515"/>
                </a:solidFill>
                <a:latin typeface="Arial"/>
              </a:rPr>
              <a:t>정수는</a:t>
            </a:r>
            <a:r>
              <a:rPr lang="en-US" altLang="ko-KR" sz="1600" dirty="0" smtClean="0">
                <a:solidFill>
                  <a:srgbClr val="A31515"/>
                </a:solidFill>
                <a:latin typeface="Arial"/>
              </a:rPr>
              <a:t> </a:t>
            </a:r>
            <a:r>
              <a:rPr lang="en-US" altLang="ko-KR" sz="1600" dirty="0">
                <a:solidFill>
                  <a:srgbClr val="A31515"/>
                </a:solidFill>
                <a:latin typeface="Arial"/>
              </a:rPr>
              <a:t>%d, %d\n"</a:t>
            </a:r>
            <a:r>
              <a:rPr lang="en-US" altLang="ko-KR" sz="1600" dirty="0">
                <a:solidFill>
                  <a:prstClr val="black"/>
                </a:solidFill>
                <a:latin typeface="Arial"/>
              </a:rPr>
              <a:t>, a, b);</a:t>
            </a:r>
          </a:p>
          <a:p>
            <a:endParaRPr lang="ko-KR" altLang="en-US" sz="1600" dirty="0">
              <a:solidFill>
                <a:prstClr val="black"/>
              </a:solidFill>
              <a:latin typeface="Arial"/>
            </a:endParaRPr>
          </a:p>
          <a:p>
            <a:r>
              <a:rPr lang="en-US" altLang="ko-KR" sz="1600" dirty="0" smtClean="0">
                <a:solidFill>
                  <a:srgbClr val="0000FF"/>
                </a:solidFill>
                <a:latin typeface="Arial"/>
              </a:rPr>
              <a:t>	return</a:t>
            </a:r>
            <a:r>
              <a:rPr lang="en-US" altLang="ko-KR" sz="1600" dirty="0" smtClean="0">
                <a:solidFill>
                  <a:prstClr val="black"/>
                </a:solidFill>
                <a:latin typeface="Arial"/>
              </a:rPr>
              <a:t> </a:t>
            </a:r>
            <a:r>
              <a:rPr lang="en-US" altLang="ko-KR" sz="1600" dirty="0">
                <a:solidFill>
                  <a:prstClr val="black"/>
                </a:solidFill>
                <a:latin typeface="Arial"/>
              </a:rPr>
              <a:t>0;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Arial"/>
              </a:rPr>
              <a:t>}</a:t>
            </a:r>
          </a:p>
          <a:p>
            <a:endParaRPr lang="ko-KR" altLang="en-US" sz="1600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-432445" y="3802176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5605" name="Rectangle 6"/>
          <p:cNvSpPr>
            <a:spLocks noChangeArrowheads="1"/>
          </p:cNvSpPr>
          <p:nvPr/>
        </p:nvSpPr>
        <p:spPr bwMode="auto">
          <a:xfrm>
            <a:off x="-432445" y="36672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05157" name="_x70575392"/>
          <p:cNvSpPr>
            <a:spLocks noChangeArrowheads="1"/>
          </p:cNvSpPr>
          <p:nvPr/>
        </p:nvSpPr>
        <p:spPr bwMode="auto">
          <a:xfrm>
            <a:off x="683568" y="5157192"/>
            <a:ext cx="7704137" cy="1008062"/>
          </a:xfrm>
          <a:prstGeom prst="rect">
            <a:avLst/>
          </a:prstGeom>
          <a:solidFill>
            <a:srgbClr val="CCFFCC"/>
          </a:solidFill>
          <a:ln w="4191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pPr algn="just"/>
            <a:r>
              <a:rPr lang="en-US" altLang="ko-KR" sz="1600" dirty="0">
                <a:solidFill>
                  <a:srgbClr val="993300"/>
                </a:solidFill>
                <a:latin typeface="Comic Sans MS" pitchFamily="66" charset="0"/>
              </a:rPr>
              <a:t>5</a:t>
            </a:r>
            <a:r>
              <a:rPr lang="ko-KR" altLang="en-US" sz="1600" dirty="0">
                <a:solidFill>
                  <a:srgbClr val="993300"/>
                </a:solidFill>
                <a:latin typeface="Comic Sans MS" pitchFamily="66" charset="0"/>
              </a:rPr>
              <a:t>개의 숫자로 이루어진 정수를 입력하시오</a:t>
            </a:r>
            <a:r>
              <a:rPr lang="en-US" altLang="ko-KR" sz="1600" dirty="0">
                <a:solidFill>
                  <a:srgbClr val="993300"/>
                </a:solidFill>
                <a:latin typeface="Comic Sans MS" pitchFamily="66" charset="0"/>
              </a:rPr>
              <a:t>: 123456</a:t>
            </a:r>
          </a:p>
          <a:p>
            <a:pPr algn="just"/>
            <a:r>
              <a:rPr lang="ko-KR" altLang="en-US" sz="1600" dirty="0">
                <a:solidFill>
                  <a:srgbClr val="993300"/>
                </a:solidFill>
                <a:latin typeface="Comic Sans MS" pitchFamily="66" charset="0"/>
              </a:rPr>
              <a:t>입력된 정수는 </a:t>
            </a:r>
            <a:r>
              <a:rPr lang="en-US" altLang="ko-KR" sz="1600" dirty="0">
                <a:solidFill>
                  <a:srgbClr val="993300"/>
                </a:solidFill>
                <a:latin typeface="Comic Sans MS" pitchFamily="66" charset="0"/>
              </a:rPr>
              <a:t>123, </a:t>
            </a:r>
            <a:r>
              <a:rPr lang="en-US" altLang="ko-KR" sz="1600" dirty="0" smtClean="0">
                <a:solidFill>
                  <a:srgbClr val="993300"/>
                </a:solidFill>
                <a:latin typeface="Comic Sans MS" pitchFamily="66" charset="0"/>
              </a:rPr>
              <a:t>456</a:t>
            </a:r>
            <a:endParaRPr lang="en-US" altLang="ko-KR" sz="1600" dirty="0">
              <a:solidFill>
                <a:srgbClr val="993300"/>
              </a:solidFill>
              <a:latin typeface="Comic Sans MS" pitchFamily="66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03851" y="2702311"/>
            <a:ext cx="1428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3</a:t>
            </a:r>
            <a:r>
              <a:rPr lang="ko-KR" altLang="en-US" sz="1400" dirty="0" smtClean="0">
                <a:solidFill>
                  <a:srgbClr val="FF0000"/>
                </a:solidFill>
              </a:rPr>
              <a:t>글자씩 </a:t>
            </a:r>
            <a:r>
              <a:rPr lang="ko-KR" altLang="en-US" sz="1400" dirty="0" err="1" smtClean="0">
                <a:solidFill>
                  <a:srgbClr val="FF0000"/>
                </a:solidFill>
              </a:rPr>
              <a:t>나우어서</a:t>
            </a:r>
            <a:r>
              <a:rPr lang="ko-KR" altLang="en-US" sz="1400" dirty="0" smtClean="0">
                <a:solidFill>
                  <a:srgbClr val="FF0000"/>
                </a:solidFill>
              </a:rPr>
              <a:t> 읽는다</a:t>
            </a:r>
            <a:r>
              <a:rPr lang="en-US" altLang="ko-KR" sz="1400" dirty="0" smtClean="0">
                <a:solidFill>
                  <a:srgbClr val="FF0000"/>
                </a:solidFill>
              </a:rPr>
              <a:t>.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5" name="자유형 4"/>
          <p:cNvSpPr/>
          <p:nvPr/>
        </p:nvSpPr>
        <p:spPr>
          <a:xfrm>
            <a:off x="3131443" y="2277481"/>
            <a:ext cx="3722737" cy="1050663"/>
          </a:xfrm>
          <a:custGeom>
            <a:avLst/>
            <a:gdLst>
              <a:gd name="connsiteX0" fmla="*/ 3895725 w 3895725"/>
              <a:gd name="connsiteY0" fmla="*/ 602357 h 1050663"/>
              <a:gd name="connsiteX1" fmla="*/ 3876675 w 3895725"/>
              <a:gd name="connsiteY1" fmla="*/ 554732 h 1050663"/>
              <a:gd name="connsiteX2" fmla="*/ 3810000 w 3895725"/>
              <a:gd name="connsiteY2" fmla="*/ 497582 h 1050663"/>
              <a:gd name="connsiteX3" fmla="*/ 3724275 w 3895725"/>
              <a:gd name="connsiteY3" fmla="*/ 440432 h 1050663"/>
              <a:gd name="connsiteX4" fmla="*/ 3638550 w 3895725"/>
              <a:gd name="connsiteY4" fmla="*/ 411857 h 1050663"/>
              <a:gd name="connsiteX5" fmla="*/ 3609975 w 3895725"/>
              <a:gd name="connsiteY5" fmla="*/ 392807 h 1050663"/>
              <a:gd name="connsiteX6" fmla="*/ 3514725 w 3895725"/>
              <a:gd name="connsiteY6" fmla="*/ 354707 h 1050663"/>
              <a:gd name="connsiteX7" fmla="*/ 3486150 w 3895725"/>
              <a:gd name="connsiteY7" fmla="*/ 335657 h 1050663"/>
              <a:gd name="connsiteX8" fmla="*/ 3448050 w 3895725"/>
              <a:gd name="connsiteY8" fmla="*/ 326132 h 1050663"/>
              <a:gd name="connsiteX9" fmla="*/ 3409950 w 3895725"/>
              <a:gd name="connsiteY9" fmla="*/ 307082 h 1050663"/>
              <a:gd name="connsiteX10" fmla="*/ 3381375 w 3895725"/>
              <a:gd name="connsiteY10" fmla="*/ 288032 h 1050663"/>
              <a:gd name="connsiteX11" fmla="*/ 3333750 w 3895725"/>
              <a:gd name="connsiteY11" fmla="*/ 278507 h 1050663"/>
              <a:gd name="connsiteX12" fmla="*/ 3305175 w 3895725"/>
              <a:gd name="connsiteY12" fmla="*/ 259457 h 1050663"/>
              <a:gd name="connsiteX13" fmla="*/ 3276600 w 3895725"/>
              <a:gd name="connsiteY13" fmla="*/ 249932 h 1050663"/>
              <a:gd name="connsiteX14" fmla="*/ 3228975 w 3895725"/>
              <a:gd name="connsiteY14" fmla="*/ 230882 h 1050663"/>
              <a:gd name="connsiteX15" fmla="*/ 3200400 w 3895725"/>
              <a:gd name="connsiteY15" fmla="*/ 221357 h 1050663"/>
              <a:gd name="connsiteX16" fmla="*/ 3152775 w 3895725"/>
              <a:gd name="connsiteY16" fmla="*/ 202307 h 1050663"/>
              <a:gd name="connsiteX17" fmla="*/ 3124200 w 3895725"/>
              <a:gd name="connsiteY17" fmla="*/ 192782 h 1050663"/>
              <a:gd name="connsiteX18" fmla="*/ 3038475 w 3895725"/>
              <a:gd name="connsiteY18" fmla="*/ 154682 h 1050663"/>
              <a:gd name="connsiteX19" fmla="*/ 3009900 w 3895725"/>
              <a:gd name="connsiteY19" fmla="*/ 145157 h 1050663"/>
              <a:gd name="connsiteX20" fmla="*/ 2924175 w 3895725"/>
              <a:gd name="connsiteY20" fmla="*/ 107057 h 1050663"/>
              <a:gd name="connsiteX21" fmla="*/ 2819400 w 3895725"/>
              <a:gd name="connsiteY21" fmla="*/ 78482 h 1050663"/>
              <a:gd name="connsiteX22" fmla="*/ 2790825 w 3895725"/>
              <a:gd name="connsiteY22" fmla="*/ 68957 h 1050663"/>
              <a:gd name="connsiteX23" fmla="*/ 2686050 w 3895725"/>
              <a:gd name="connsiteY23" fmla="*/ 40382 h 1050663"/>
              <a:gd name="connsiteX24" fmla="*/ 2524125 w 3895725"/>
              <a:gd name="connsiteY24" fmla="*/ 21332 h 1050663"/>
              <a:gd name="connsiteX25" fmla="*/ 2295525 w 3895725"/>
              <a:gd name="connsiteY25" fmla="*/ 2282 h 1050663"/>
              <a:gd name="connsiteX26" fmla="*/ 1409700 w 3895725"/>
              <a:gd name="connsiteY26" fmla="*/ 21332 h 1050663"/>
              <a:gd name="connsiteX27" fmla="*/ 1362075 w 3895725"/>
              <a:gd name="connsiteY27" fmla="*/ 30857 h 1050663"/>
              <a:gd name="connsiteX28" fmla="*/ 1276350 w 3895725"/>
              <a:gd name="connsiteY28" fmla="*/ 59432 h 1050663"/>
              <a:gd name="connsiteX29" fmla="*/ 1190625 w 3895725"/>
              <a:gd name="connsiteY29" fmla="*/ 78482 h 1050663"/>
              <a:gd name="connsiteX30" fmla="*/ 1162050 w 3895725"/>
              <a:gd name="connsiteY30" fmla="*/ 97532 h 1050663"/>
              <a:gd name="connsiteX31" fmla="*/ 1085850 w 3895725"/>
              <a:gd name="connsiteY31" fmla="*/ 126107 h 1050663"/>
              <a:gd name="connsiteX32" fmla="*/ 1047750 w 3895725"/>
              <a:gd name="connsiteY32" fmla="*/ 135632 h 1050663"/>
              <a:gd name="connsiteX33" fmla="*/ 971550 w 3895725"/>
              <a:gd name="connsiteY33" fmla="*/ 192782 h 1050663"/>
              <a:gd name="connsiteX34" fmla="*/ 847725 w 3895725"/>
              <a:gd name="connsiteY34" fmla="*/ 278507 h 1050663"/>
              <a:gd name="connsiteX35" fmla="*/ 800100 w 3895725"/>
              <a:gd name="connsiteY35" fmla="*/ 316607 h 1050663"/>
              <a:gd name="connsiteX36" fmla="*/ 752475 w 3895725"/>
              <a:gd name="connsiteY36" fmla="*/ 373757 h 1050663"/>
              <a:gd name="connsiteX37" fmla="*/ 590550 w 3895725"/>
              <a:gd name="connsiteY37" fmla="*/ 516632 h 1050663"/>
              <a:gd name="connsiteX38" fmla="*/ 514350 w 3895725"/>
              <a:gd name="connsiteY38" fmla="*/ 573782 h 1050663"/>
              <a:gd name="connsiteX39" fmla="*/ 504825 w 3895725"/>
              <a:gd name="connsiteY39" fmla="*/ 602357 h 1050663"/>
              <a:gd name="connsiteX40" fmla="*/ 476250 w 3895725"/>
              <a:gd name="connsiteY40" fmla="*/ 621407 h 1050663"/>
              <a:gd name="connsiteX41" fmla="*/ 438150 w 3895725"/>
              <a:gd name="connsiteY41" fmla="*/ 649982 h 1050663"/>
              <a:gd name="connsiteX42" fmla="*/ 342900 w 3895725"/>
              <a:gd name="connsiteY42" fmla="*/ 764282 h 1050663"/>
              <a:gd name="connsiteX43" fmla="*/ 285750 w 3895725"/>
              <a:gd name="connsiteY43" fmla="*/ 802382 h 1050663"/>
              <a:gd name="connsiteX44" fmla="*/ 238125 w 3895725"/>
              <a:gd name="connsiteY44" fmla="*/ 850007 h 1050663"/>
              <a:gd name="connsiteX45" fmla="*/ 190500 w 3895725"/>
              <a:gd name="connsiteY45" fmla="*/ 888107 h 1050663"/>
              <a:gd name="connsiteX46" fmla="*/ 161925 w 3895725"/>
              <a:gd name="connsiteY46" fmla="*/ 916682 h 1050663"/>
              <a:gd name="connsiteX47" fmla="*/ 133350 w 3895725"/>
              <a:gd name="connsiteY47" fmla="*/ 935732 h 1050663"/>
              <a:gd name="connsiteX48" fmla="*/ 114300 w 3895725"/>
              <a:gd name="connsiteY48" fmla="*/ 964307 h 1050663"/>
              <a:gd name="connsiteX49" fmla="*/ 57150 w 3895725"/>
              <a:gd name="connsiteY49" fmla="*/ 1002407 h 1050663"/>
              <a:gd name="connsiteX50" fmla="*/ 9525 w 3895725"/>
              <a:gd name="connsiteY50" fmla="*/ 1050032 h 1050663"/>
              <a:gd name="connsiteX51" fmla="*/ 0 w 3895725"/>
              <a:gd name="connsiteY51" fmla="*/ 1050032 h 1050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3895725" h="1050663">
                <a:moveTo>
                  <a:pt x="3895725" y="602357"/>
                </a:moveTo>
                <a:cubicBezTo>
                  <a:pt x="3889375" y="586482"/>
                  <a:pt x="3886159" y="568958"/>
                  <a:pt x="3876675" y="554732"/>
                </a:cubicBezTo>
                <a:cubicBezTo>
                  <a:pt x="3853690" y="520255"/>
                  <a:pt x="3838726" y="519126"/>
                  <a:pt x="3810000" y="497582"/>
                </a:cubicBezTo>
                <a:cubicBezTo>
                  <a:pt x="3768701" y="466608"/>
                  <a:pt x="3768396" y="457402"/>
                  <a:pt x="3724275" y="440432"/>
                </a:cubicBezTo>
                <a:cubicBezTo>
                  <a:pt x="3696162" y="429619"/>
                  <a:pt x="3663612" y="428565"/>
                  <a:pt x="3638550" y="411857"/>
                </a:cubicBezTo>
                <a:cubicBezTo>
                  <a:pt x="3629025" y="405507"/>
                  <a:pt x="3620369" y="397604"/>
                  <a:pt x="3609975" y="392807"/>
                </a:cubicBezTo>
                <a:cubicBezTo>
                  <a:pt x="3578927" y="378477"/>
                  <a:pt x="3543178" y="373675"/>
                  <a:pt x="3514725" y="354707"/>
                </a:cubicBezTo>
                <a:cubicBezTo>
                  <a:pt x="3505200" y="348357"/>
                  <a:pt x="3496672" y="340166"/>
                  <a:pt x="3486150" y="335657"/>
                </a:cubicBezTo>
                <a:cubicBezTo>
                  <a:pt x="3474118" y="330500"/>
                  <a:pt x="3460307" y="330729"/>
                  <a:pt x="3448050" y="326132"/>
                </a:cubicBezTo>
                <a:cubicBezTo>
                  <a:pt x="3434755" y="321146"/>
                  <a:pt x="3422278" y="314127"/>
                  <a:pt x="3409950" y="307082"/>
                </a:cubicBezTo>
                <a:cubicBezTo>
                  <a:pt x="3400011" y="301402"/>
                  <a:pt x="3392094" y="292052"/>
                  <a:pt x="3381375" y="288032"/>
                </a:cubicBezTo>
                <a:cubicBezTo>
                  <a:pt x="3366216" y="282348"/>
                  <a:pt x="3349625" y="281682"/>
                  <a:pt x="3333750" y="278507"/>
                </a:cubicBezTo>
                <a:cubicBezTo>
                  <a:pt x="3324225" y="272157"/>
                  <a:pt x="3315414" y="264577"/>
                  <a:pt x="3305175" y="259457"/>
                </a:cubicBezTo>
                <a:cubicBezTo>
                  <a:pt x="3296195" y="254967"/>
                  <a:pt x="3286001" y="253457"/>
                  <a:pt x="3276600" y="249932"/>
                </a:cubicBezTo>
                <a:cubicBezTo>
                  <a:pt x="3260591" y="243929"/>
                  <a:pt x="3244984" y="236885"/>
                  <a:pt x="3228975" y="230882"/>
                </a:cubicBezTo>
                <a:cubicBezTo>
                  <a:pt x="3219574" y="227357"/>
                  <a:pt x="3209801" y="224882"/>
                  <a:pt x="3200400" y="221357"/>
                </a:cubicBezTo>
                <a:cubicBezTo>
                  <a:pt x="3184391" y="215354"/>
                  <a:pt x="3168784" y="208310"/>
                  <a:pt x="3152775" y="202307"/>
                </a:cubicBezTo>
                <a:cubicBezTo>
                  <a:pt x="3143374" y="198782"/>
                  <a:pt x="3133601" y="196307"/>
                  <a:pt x="3124200" y="192782"/>
                </a:cubicBezTo>
                <a:cubicBezTo>
                  <a:pt x="3006044" y="148474"/>
                  <a:pt x="3139492" y="197975"/>
                  <a:pt x="3038475" y="154682"/>
                </a:cubicBezTo>
                <a:cubicBezTo>
                  <a:pt x="3029247" y="150727"/>
                  <a:pt x="3019128" y="149112"/>
                  <a:pt x="3009900" y="145157"/>
                </a:cubicBezTo>
                <a:cubicBezTo>
                  <a:pt x="2926054" y="109223"/>
                  <a:pt x="3021654" y="142504"/>
                  <a:pt x="2924175" y="107057"/>
                </a:cubicBezTo>
                <a:cubicBezTo>
                  <a:pt x="2834264" y="74362"/>
                  <a:pt x="2900745" y="98818"/>
                  <a:pt x="2819400" y="78482"/>
                </a:cubicBezTo>
                <a:cubicBezTo>
                  <a:pt x="2809660" y="76047"/>
                  <a:pt x="2800442" y="71842"/>
                  <a:pt x="2790825" y="68957"/>
                </a:cubicBezTo>
                <a:cubicBezTo>
                  <a:pt x="2782798" y="66549"/>
                  <a:pt x="2706230" y="44051"/>
                  <a:pt x="2686050" y="40382"/>
                </a:cubicBezTo>
                <a:cubicBezTo>
                  <a:pt x="2634579" y="31024"/>
                  <a:pt x="2575211" y="26441"/>
                  <a:pt x="2524125" y="21332"/>
                </a:cubicBezTo>
                <a:cubicBezTo>
                  <a:pt x="2437433" y="-7565"/>
                  <a:pt x="2470955" y="743"/>
                  <a:pt x="2295525" y="2282"/>
                </a:cubicBezTo>
                <a:cubicBezTo>
                  <a:pt x="2000193" y="4873"/>
                  <a:pt x="1704975" y="14982"/>
                  <a:pt x="1409700" y="21332"/>
                </a:cubicBezTo>
                <a:cubicBezTo>
                  <a:pt x="1393825" y="24507"/>
                  <a:pt x="1377641" y="26409"/>
                  <a:pt x="1362075" y="30857"/>
                </a:cubicBezTo>
                <a:cubicBezTo>
                  <a:pt x="1333113" y="39132"/>
                  <a:pt x="1305886" y="53525"/>
                  <a:pt x="1276350" y="59432"/>
                </a:cubicBezTo>
                <a:cubicBezTo>
                  <a:pt x="1215888" y="71524"/>
                  <a:pt x="1244431" y="65030"/>
                  <a:pt x="1190625" y="78482"/>
                </a:cubicBezTo>
                <a:cubicBezTo>
                  <a:pt x="1181100" y="84832"/>
                  <a:pt x="1172289" y="92412"/>
                  <a:pt x="1162050" y="97532"/>
                </a:cubicBezTo>
                <a:cubicBezTo>
                  <a:pt x="1148630" y="104242"/>
                  <a:pt x="1105085" y="120611"/>
                  <a:pt x="1085850" y="126107"/>
                </a:cubicBezTo>
                <a:cubicBezTo>
                  <a:pt x="1073263" y="129703"/>
                  <a:pt x="1060450" y="132457"/>
                  <a:pt x="1047750" y="135632"/>
                </a:cubicBezTo>
                <a:cubicBezTo>
                  <a:pt x="1022350" y="154682"/>
                  <a:pt x="998775" y="176447"/>
                  <a:pt x="971550" y="192782"/>
                </a:cubicBezTo>
                <a:cubicBezTo>
                  <a:pt x="902730" y="234074"/>
                  <a:pt x="928394" y="216454"/>
                  <a:pt x="847725" y="278507"/>
                </a:cubicBezTo>
                <a:cubicBezTo>
                  <a:pt x="831611" y="290902"/>
                  <a:pt x="813115" y="300989"/>
                  <a:pt x="800100" y="316607"/>
                </a:cubicBezTo>
                <a:cubicBezTo>
                  <a:pt x="784225" y="335657"/>
                  <a:pt x="769156" y="355408"/>
                  <a:pt x="752475" y="373757"/>
                </a:cubicBezTo>
                <a:cubicBezTo>
                  <a:pt x="701803" y="429496"/>
                  <a:pt x="651358" y="466555"/>
                  <a:pt x="590550" y="516632"/>
                </a:cubicBezTo>
                <a:cubicBezTo>
                  <a:pt x="542471" y="556227"/>
                  <a:pt x="555063" y="546640"/>
                  <a:pt x="514350" y="573782"/>
                </a:cubicBezTo>
                <a:cubicBezTo>
                  <a:pt x="511175" y="583307"/>
                  <a:pt x="511097" y="594517"/>
                  <a:pt x="504825" y="602357"/>
                </a:cubicBezTo>
                <a:cubicBezTo>
                  <a:pt x="497674" y="611296"/>
                  <a:pt x="485565" y="614753"/>
                  <a:pt x="476250" y="621407"/>
                </a:cubicBezTo>
                <a:cubicBezTo>
                  <a:pt x="463332" y="630634"/>
                  <a:pt x="448697" y="638117"/>
                  <a:pt x="438150" y="649982"/>
                </a:cubicBezTo>
                <a:cubicBezTo>
                  <a:pt x="387035" y="707487"/>
                  <a:pt x="413970" y="716902"/>
                  <a:pt x="342900" y="764282"/>
                </a:cubicBezTo>
                <a:lnTo>
                  <a:pt x="285750" y="802382"/>
                </a:lnTo>
                <a:cubicBezTo>
                  <a:pt x="266613" y="859792"/>
                  <a:pt x="292448" y="804738"/>
                  <a:pt x="238125" y="850007"/>
                </a:cubicBezTo>
                <a:cubicBezTo>
                  <a:pt x="180680" y="897878"/>
                  <a:pt x="258725" y="865365"/>
                  <a:pt x="190500" y="888107"/>
                </a:cubicBezTo>
                <a:cubicBezTo>
                  <a:pt x="180975" y="897632"/>
                  <a:pt x="172273" y="908058"/>
                  <a:pt x="161925" y="916682"/>
                </a:cubicBezTo>
                <a:cubicBezTo>
                  <a:pt x="153131" y="924011"/>
                  <a:pt x="141445" y="927637"/>
                  <a:pt x="133350" y="935732"/>
                </a:cubicBezTo>
                <a:cubicBezTo>
                  <a:pt x="125255" y="943827"/>
                  <a:pt x="122915" y="956769"/>
                  <a:pt x="114300" y="964307"/>
                </a:cubicBezTo>
                <a:cubicBezTo>
                  <a:pt x="97070" y="979384"/>
                  <a:pt x="57150" y="1002407"/>
                  <a:pt x="57150" y="1002407"/>
                </a:cubicBezTo>
                <a:cubicBezTo>
                  <a:pt x="38100" y="1030982"/>
                  <a:pt x="41275" y="1034157"/>
                  <a:pt x="9525" y="1050032"/>
                </a:cubicBezTo>
                <a:cubicBezTo>
                  <a:pt x="6685" y="1051452"/>
                  <a:pt x="3175" y="1050032"/>
                  <a:pt x="0" y="1050032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2563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515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/>
              <a:t>이번 장에서 학습할 내용</a:t>
            </a:r>
          </a:p>
        </p:txBody>
      </p:sp>
      <p:grpSp>
        <p:nvGrpSpPr>
          <p:cNvPr id="3075" name="Group 3"/>
          <p:cNvGrpSpPr>
            <a:grpSpLocks/>
          </p:cNvGrpSpPr>
          <p:nvPr/>
        </p:nvGrpSpPr>
        <p:grpSpPr bwMode="auto">
          <a:xfrm rot="-568598">
            <a:off x="889000" y="1031875"/>
            <a:ext cx="3943350" cy="5443538"/>
            <a:chOff x="811" y="850"/>
            <a:chExt cx="2199" cy="2904"/>
          </a:xfrm>
        </p:grpSpPr>
        <p:sp>
          <p:nvSpPr>
            <p:cNvPr id="3114" name="Freeform 4"/>
            <p:cNvSpPr>
              <a:spLocks/>
            </p:cNvSpPr>
            <p:nvPr/>
          </p:nvSpPr>
          <p:spPr bwMode="auto">
            <a:xfrm>
              <a:off x="811" y="893"/>
              <a:ext cx="2199" cy="2861"/>
            </a:xfrm>
            <a:custGeom>
              <a:avLst/>
              <a:gdLst>
                <a:gd name="T0" fmla="*/ 456 w 13192"/>
                <a:gd name="T1" fmla="*/ 3 h 17168"/>
                <a:gd name="T2" fmla="*/ 594 w 13192"/>
                <a:gd name="T3" fmla="*/ 28 h 17168"/>
                <a:gd name="T4" fmla="*/ 832 w 13192"/>
                <a:gd name="T5" fmla="*/ 69 h 17168"/>
                <a:gd name="T6" fmla="*/ 1132 w 13192"/>
                <a:gd name="T7" fmla="*/ 121 h 17168"/>
                <a:gd name="T8" fmla="*/ 1454 w 13192"/>
                <a:gd name="T9" fmla="*/ 176 h 17168"/>
                <a:gd name="T10" fmla="*/ 1687 w 13192"/>
                <a:gd name="T11" fmla="*/ 215 h 17168"/>
                <a:gd name="T12" fmla="*/ 1830 w 13192"/>
                <a:gd name="T13" fmla="*/ 238 h 17168"/>
                <a:gd name="T14" fmla="*/ 1956 w 13192"/>
                <a:gd name="T15" fmla="*/ 257 h 17168"/>
                <a:gd name="T16" fmla="*/ 2060 w 13192"/>
                <a:gd name="T17" fmla="*/ 272 h 17168"/>
                <a:gd name="T18" fmla="*/ 2140 w 13192"/>
                <a:gd name="T19" fmla="*/ 283 h 17168"/>
                <a:gd name="T20" fmla="*/ 2188 w 13192"/>
                <a:gd name="T21" fmla="*/ 287 h 17168"/>
                <a:gd name="T22" fmla="*/ 2194 w 13192"/>
                <a:gd name="T23" fmla="*/ 313 h 17168"/>
                <a:gd name="T24" fmla="*/ 2160 w 13192"/>
                <a:gd name="T25" fmla="*/ 502 h 17168"/>
                <a:gd name="T26" fmla="*/ 2102 w 13192"/>
                <a:gd name="T27" fmla="*/ 832 h 17168"/>
                <a:gd name="T28" fmla="*/ 2028 w 13192"/>
                <a:gd name="T29" fmla="*/ 1250 h 17168"/>
                <a:gd name="T30" fmla="*/ 1969 w 13192"/>
                <a:gd name="T31" fmla="*/ 1591 h 17168"/>
                <a:gd name="T32" fmla="*/ 1930 w 13192"/>
                <a:gd name="T33" fmla="*/ 1820 h 17168"/>
                <a:gd name="T34" fmla="*/ 1892 w 13192"/>
                <a:gd name="T35" fmla="*/ 2042 h 17168"/>
                <a:gd name="T36" fmla="*/ 1858 w 13192"/>
                <a:gd name="T37" fmla="*/ 2252 h 17168"/>
                <a:gd name="T38" fmla="*/ 1827 w 13192"/>
                <a:gd name="T39" fmla="*/ 2441 h 17168"/>
                <a:gd name="T40" fmla="*/ 1802 w 13192"/>
                <a:gd name="T41" fmla="*/ 2606 h 17168"/>
                <a:gd name="T42" fmla="*/ 1782 w 13192"/>
                <a:gd name="T43" fmla="*/ 2738 h 17168"/>
                <a:gd name="T44" fmla="*/ 1771 w 13192"/>
                <a:gd name="T45" fmla="*/ 2831 h 17168"/>
                <a:gd name="T46" fmla="*/ 1750 w 13192"/>
                <a:gd name="T47" fmla="*/ 2858 h 17168"/>
                <a:gd name="T48" fmla="*/ 1618 w 13192"/>
                <a:gd name="T49" fmla="*/ 2836 h 17168"/>
                <a:gd name="T50" fmla="*/ 1387 w 13192"/>
                <a:gd name="T51" fmla="*/ 2799 h 17168"/>
                <a:gd name="T52" fmla="*/ 1096 w 13192"/>
                <a:gd name="T53" fmla="*/ 2751 h 17168"/>
                <a:gd name="T54" fmla="*/ 779 w 13192"/>
                <a:gd name="T55" fmla="*/ 2700 h 17168"/>
                <a:gd name="T56" fmla="*/ 474 w 13192"/>
                <a:gd name="T57" fmla="*/ 2650 h 17168"/>
                <a:gd name="T58" fmla="*/ 217 w 13192"/>
                <a:gd name="T59" fmla="*/ 2608 h 17168"/>
                <a:gd name="T60" fmla="*/ 44 w 13192"/>
                <a:gd name="T61" fmla="*/ 2581 h 17168"/>
                <a:gd name="T62" fmla="*/ 5 w 13192"/>
                <a:gd name="T63" fmla="*/ 2549 h 17168"/>
                <a:gd name="T64" fmla="*/ 39 w 13192"/>
                <a:gd name="T65" fmla="*/ 2367 h 17168"/>
                <a:gd name="T66" fmla="*/ 97 w 13192"/>
                <a:gd name="T67" fmla="*/ 2047 h 17168"/>
                <a:gd name="T68" fmla="*/ 171 w 13192"/>
                <a:gd name="T69" fmla="*/ 1640 h 17168"/>
                <a:gd name="T70" fmla="*/ 231 w 13192"/>
                <a:gd name="T71" fmla="*/ 1305 h 17168"/>
                <a:gd name="T72" fmla="*/ 271 w 13192"/>
                <a:gd name="T73" fmla="*/ 1079 h 17168"/>
                <a:gd name="T74" fmla="*/ 309 w 13192"/>
                <a:gd name="T75" fmla="*/ 858 h 17168"/>
                <a:gd name="T76" fmla="*/ 344 w 13192"/>
                <a:gd name="T77" fmla="*/ 648 h 17168"/>
                <a:gd name="T78" fmla="*/ 375 w 13192"/>
                <a:gd name="T79" fmla="*/ 455 h 17168"/>
                <a:gd name="T80" fmla="*/ 402 w 13192"/>
                <a:gd name="T81" fmla="*/ 285 h 17168"/>
                <a:gd name="T82" fmla="*/ 422 w 13192"/>
                <a:gd name="T83" fmla="*/ 144 h 17168"/>
                <a:gd name="T84" fmla="*/ 434 w 13192"/>
                <a:gd name="T85" fmla="*/ 38 h 17168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13192"/>
                <a:gd name="T130" fmla="*/ 0 h 17168"/>
                <a:gd name="T131" fmla="*/ 13192 w 13192"/>
                <a:gd name="T132" fmla="*/ 17168 h 17168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13192" h="17168">
                  <a:moveTo>
                    <a:pt x="2622" y="0"/>
                  </a:moveTo>
                  <a:lnTo>
                    <a:pt x="2737" y="20"/>
                  </a:lnTo>
                  <a:lnTo>
                    <a:pt x="3059" y="78"/>
                  </a:lnTo>
                  <a:lnTo>
                    <a:pt x="3563" y="166"/>
                  </a:lnTo>
                  <a:lnTo>
                    <a:pt x="4216" y="280"/>
                  </a:lnTo>
                  <a:lnTo>
                    <a:pt x="4992" y="416"/>
                  </a:lnTo>
                  <a:lnTo>
                    <a:pt x="5859" y="567"/>
                  </a:lnTo>
                  <a:lnTo>
                    <a:pt x="6789" y="727"/>
                  </a:lnTo>
                  <a:lnTo>
                    <a:pt x="7754" y="892"/>
                  </a:lnTo>
                  <a:lnTo>
                    <a:pt x="8722" y="1056"/>
                  </a:lnTo>
                  <a:lnTo>
                    <a:pt x="9667" y="1212"/>
                  </a:lnTo>
                  <a:lnTo>
                    <a:pt x="10122" y="1288"/>
                  </a:lnTo>
                  <a:lnTo>
                    <a:pt x="10559" y="1359"/>
                  </a:lnTo>
                  <a:lnTo>
                    <a:pt x="10976" y="1426"/>
                  </a:lnTo>
                  <a:lnTo>
                    <a:pt x="11367" y="1487"/>
                  </a:lnTo>
                  <a:lnTo>
                    <a:pt x="11732" y="1544"/>
                  </a:lnTo>
                  <a:lnTo>
                    <a:pt x="12065" y="1593"/>
                  </a:lnTo>
                  <a:lnTo>
                    <a:pt x="12361" y="1635"/>
                  </a:lnTo>
                  <a:lnTo>
                    <a:pt x="12621" y="1671"/>
                  </a:lnTo>
                  <a:lnTo>
                    <a:pt x="12836" y="1698"/>
                  </a:lnTo>
                  <a:lnTo>
                    <a:pt x="13006" y="1716"/>
                  </a:lnTo>
                  <a:lnTo>
                    <a:pt x="13126" y="1724"/>
                  </a:lnTo>
                  <a:lnTo>
                    <a:pt x="13192" y="1721"/>
                  </a:lnTo>
                  <a:lnTo>
                    <a:pt x="13164" y="1878"/>
                  </a:lnTo>
                  <a:lnTo>
                    <a:pt x="13085" y="2321"/>
                  </a:lnTo>
                  <a:lnTo>
                    <a:pt x="12961" y="3014"/>
                  </a:lnTo>
                  <a:lnTo>
                    <a:pt x="12800" y="3917"/>
                  </a:lnTo>
                  <a:lnTo>
                    <a:pt x="12610" y="4991"/>
                  </a:lnTo>
                  <a:lnTo>
                    <a:pt x="12397" y="6199"/>
                  </a:lnTo>
                  <a:lnTo>
                    <a:pt x="12168" y="7502"/>
                  </a:lnTo>
                  <a:lnTo>
                    <a:pt x="11933" y="8862"/>
                  </a:lnTo>
                  <a:lnTo>
                    <a:pt x="11814" y="9550"/>
                  </a:lnTo>
                  <a:lnTo>
                    <a:pt x="11695" y="10239"/>
                  </a:lnTo>
                  <a:lnTo>
                    <a:pt x="11578" y="10922"/>
                  </a:lnTo>
                  <a:lnTo>
                    <a:pt x="11464" y="11596"/>
                  </a:lnTo>
                  <a:lnTo>
                    <a:pt x="11353" y="12256"/>
                  </a:lnTo>
                  <a:lnTo>
                    <a:pt x="11246" y="12896"/>
                  </a:lnTo>
                  <a:lnTo>
                    <a:pt x="11145" y="13512"/>
                  </a:lnTo>
                  <a:lnTo>
                    <a:pt x="11049" y="14098"/>
                  </a:lnTo>
                  <a:lnTo>
                    <a:pt x="10961" y="14650"/>
                  </a:lnTo>
                  <a:lnTo>
                    <a:pt x="10879" y="15165"/>
                  </a:lnTo>
                  <a:lnTo>
                    <a:pt x="10808" y="15635"/>
                  </a:lnTo>
                  <a:lnTo>
                    <a:pt x="10745" y="16058"/>
                  </a:lnTo>
                  <a:lnTo>
                    <a:pt x="10693" y="16427"/>
                  </a:lnTo>
                  <a:lnTo>
                    <a:pt x="10653" y="16738"/>
                  </a:lnTo>
                  <a:lnTo>
                    <a:pt x="10626" y="16987"/>
                  </a:lnTo>
                  <a:lnTo>
                    <a:pt x="10611" y="17168"/>
                  </a:lnTo>
                  <a:lnTo>
                    <a:pt x="10501" y="17151"/>
                  </a:lnTo>
                  <a:lnTo>
                    <a:pt x="10190" y="17100"/>
                  </a:lnTo>
                  <a:lnTo>
                    <a:pt x="9706" y="17020"/>
                  </a:lnTo>
                  <a:lnTo>
                    <a:pt x="9075" y="16917"/>
                  </a:lnTo>
                  <a:lnTo>
                    <a:pt x="8323" y="16795"/>
                  </a:lnTo>
                  <a:lnTo>
                    <a:pt x="7481" y="16657"/>
                  </a:lnTo>
                  <a:lnTo>
                    <a:pt x="6574" y="16508"/>
                  </a:lnTo>
                  <a:lnTo>
                    <a:pt x="5629" y="16354"/>
                  </a:lnTo>
                  <a:lnTo>
                    <a:pt x="4673" y="16199"/>
                  </a:lnTo>
                  <a:lnTo>
                    <a:pt x="3736" y="16047"/>
                  </a:lnTo>
                  <a:lnTo>
                    <a:pt x="2843" y="15902"/>
                  </a:lnTo>
                  <a:lnTo>
                    <a:pt x="2022" y="15769"/>
                  </a:lnTo>
                  <a:lnTo>
                    <a:pt x="1299" y="15652"/>
                  </a:lnTo>
                  <a:lnTo>
                    <a:pt x="703" y="15556"/>
                  </a:lnTo>
                  <a:lnTo>
                    <a:pt x="262" y="15487"/>
                  </a:lnTo>
                  <a:lnTo>
                    <a:pt x="0" y="15448"/>
                  </a:lnTo>
                  <a:lnTo>
                    <a:pt x="28" y="15297"/>
                  </a:lnTo>
                  <a:lnTo>
                    <a:pt x="108" y="14870"/>
                  </a:lnTo>
                  <a:lnTo>
                    <a:pt x="232" y="14201"/>
                  </a:lnTo>
                  <a:lnTo>
                    <a:pt x="392" y="13328"/>
                  </a:lnTo>
                  <a:lnTo>
                    <a:pt x="583" y="12286"/>
                  </a:lnTo>
                  <a:lnTo>
                    <a:pt x="798" y="11111"/>
                  </a:lnTo>
                  <a:lnTo>
                    <a:pt x="1027" y="9840"/>
                  </a:lnTo>
                  <a:lnTo>
                    <a:pt x="1265" y="8507"/>
                  </a:lnTo>
                  <a:lnTo>
                    <a:pt x="1385" y="7831"/>
                  </a:lnTo>
                  <a:lnTo>
                    <a:pt x="1504" y="7151"/>
                  </a:lnTo>
                  <a:lnTo>
                    <a:pt x="1623" y="6475"/>
                  </a:lnTo>
                  <a:lnTo>
                    <a:pt x="1739" y="5806"/>
                  </a:lnTo>
                  <a:lnTo>
                    <a:pt x="1851" y="5149"/>
                  </a:lnTo>
                  <a:lnTo>
                    <a:pt x="1959" y="4509"/>
                  </a:lnTo>
                  <a:lnTo>
                    <a:pt x="2063" y="3889"/>
                  </a:lnTo>
                  <a:lnTo>
                    <a:pt x="2161" y="3296"/>
                  </a:lnTo>
                  <a:lnTo>
                    <a:pt x="2251" y="2731"/>
                  </a:lnTo>
                  <a:lnTo>
                    <a:pt x="2335" y="2202"/>
                  </a:lnTo>
                  <a:lnTo>
                    <a:pt x="2409" y="1711"/>
                  </a:lnTo>
                  <a:lnTo>
                    <a:pt x="2474" y="1264"/>
                  </a:lnTo>
                  <a:lnTo>
                    <a:pt x="2529" y="865"/>
                  </a:lnTo>
                  <a:lnTo>
                    <a:pt x="2573" y="518"/>
                  </a:lnTo>
                  <a:lnTo>
                    <a:pt x="2604" y="229"/>
                  </a:lnTo>
                  <a:lnTo>
                    <a:pt x="2622" y="0"/>
                  </a:lnTo>
                  <a:close/>
                </a:path>
              </a:pathLst>
            </a:custGeom>
            <a:solidFill>
              <a:srgbClr val="FCEB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5" name="Freeform 5"/>
            <p:cNvSpPr>
              <a:spLocks/>
            </p:cNvSpPr>
            <p:nvPr/>
          </p:nvSpPr>
          <p:spPr bwMode="auto">
            <a:xfrm>
              <a:off x="1573" y="1100"/>
              <a:ext cx="237" cy="239"/>
            </a:xfrm>
            <a:custGeom>
              <a:avLst/>
              <a:gdLst>
                <a:gd name="T0" fmla="*/ 143 w 1424"/>
                <a:gd name="T1" fmla="*/ 5 h 1434"/>
                <a:gd name="T2" fmla="*/ 57 w 1424"/>
                <a:gd name="T3" fmla="*/ 78 h 1434"/>
                <a:gd name="T4" fmla="*/ 43 w 1424"/>
                <a:gd name="T5" fmla="*/ 78 h 1434"/>
                <a:gd name="T6" fmla="*/ 34 w 1424"/>
                <a:gd name="T7" fmla="*/ 80 h 1434"/>
                <a:gd name="T8" fmla="*/ 24 w 1424"/>
                <a:gd name="T9" fmla="*/ 84 h 1434"/>
                <a:gd name="T10" fmla="*/ 15 w 1424"/>
                <a:gd name="T11" fmla="*/ 90 h 1434"/>
                <a:gd name="T12" fmla="*/ 8 w 1424"/>
                <a:gd name="T13" fmla="*/ 99 h 1434"/>
                <a:gd name="T14" fmla="*/ 3 w 1424"/>
                <a:gd name="T15" fmla="*/ 110 h 1434"/>
                <a:gd name="T16" fmla="*/ 0 w 1424"/>
                <a:gd name="T17" fmla="*/ 126 h 1434"/>
                <a:gd name="T18" fmla="*/ 0 w 1424"/>
                <a:gd name="T19" fmla="*/ 136 h 1434"/>
                <a:gd name="T20" fmla="*/ 3 w 1424"/>
                <a:gd name="T21" fmla="*/ 142 h 1434"/>
                <a:gd name="T22" fmla="*/ 7 w 1424"/>
                <a:gd name="T23" fmla="*/ 149 h 1434"/>
                <a:gd name="T24" fmla="*/ 11 w 1424"/>
                <a:gd name="T25" fmla="*/ 159 h 1434"/>
                <a:gd name="T26" fmla="*/ 17 w 1424"/>
                <a:gd name="T27" fmla="*/ 170 h 1434"/>
                <a:gd name="T28" fmla="*/ 24 w 1424"/>
                <a:gd name="T29" fmla="*/ 180 h 1434"/>
                <a:gd name="T30" fmla="*/ 32 w 1424"/>
                <a:gd name="T31" fmla="*/ 191 h 1434"/>
                <a:gd name="T32" fmla="*/ 42 w 1424"/>
                <a:gd name="T33" fmla="*/ 201 h 1434"/>
                <a:gd name="T34" fmla="*/ 56 w 1424"/>
                <a:gd name="T35" fmla="*/ 213 h 1434"/>
                <a:gd name="T36" fmla="*/ 72 w 1424"/>
                <a:gd name="T37" fmla="*/ 224 h 1434"/>
                <a:gd name="T38" fmla="*/ 87 w 1424"/>
                <a:gd name="T39" fmla="*/ 232 h 1434"/>
                <a:gd name="T40" fmla="*/ 102 w 1424"/>
                <a:gd name="T41" fmla="*/ 237 h 1434"/>
                <a:gd name="T42" fmla="*/ 115 w 1424"/>
                <a:gd name="T43" fmla="*/ 239 h 1434"/>
                <a:gd name="T44" fmla="*/ 126 w 1424"/>
                <a:gd name="T45" fmla="*/ 239 h 1434"/>
                <a:gd name="T46" fmla="*/ 135 w 1424"/>
                <a:gd name="T47" fmla="*/ 239 h 1434"/>
                <a:gd name="T48" fmla="*/ 141 w 1424"/>
                <a:gd name="T49" fmla="*/ 238 h 1434"/>
                <a:gd name="T50" fmla="*/ 146 w 1424"/>
                <a:gd name="T51" fmla="*/ 236 h 1434"/>
                <a:gd name="T52" fmla="*/ 151 w 1424"/>
                <a:gd name="T53" fmla="*/ 233 h 1434"/>
                <a:gd name="T54" fmla="*/ 155 w 1424"/>
                <a:gd name="T55" fmla="*/ 229 h 1434"/>
                <a:gd name="T56" fmla="*/ 159 w 1424"/>
                <a:gd name="T57" fmla="*/ 225 h 1434"/>
                <a:gd name="T58" fmla="*/ 162 w 1424"/>
                <a:gd name="T59" fmla="*/ 220 h 1434"/>
                <a:gd name="T60" fmla="*/ 165 w 1424"/>
                <a:gd name="T61" fmla="*/ 211 h 1434"/>
                <a:gd name="T62" fmla="*/ 168 w 1424"/>
                <a:gd name="T63" fmla="*/ 196 h 1434"/>
                <a:gd name="T64" fmla="*/ 168 w 1424"/>
                <a:gd name="T65" fmla="*/ 183 h 1434"/>
                <a:gd name="T66" fmla="*/ 168 w 1424"/>
                <a:gd name="T67" fmla="*/ 169 h 1434"/>
                <a:gd name="T68" fmla="*/ 168 w 1424"/>
                <a:gd name="T69" fmla="*/ 156 h 1434"/>
                <a:gd name="T70" fmla="*/ 235 w 1424"/>
                <a:gd name="T71" fmla="*/ 85 h 1434"/>
                <a:gd name="T72" fmla="*/ 235 w 1424"/>
                <a:gd name="T73" fmla="*/ 79 h 1434"/>
                <a:gd name="T74" fmla="*/ 230 w 1424"/>
                <a:gd name="T75" fmla="*/ 68 h 1434"/>
                <a:gd name="T76" fmla="*/ 224 w 1424"/>
                <a:gd name="T77" fmla="*/ 58 h 1434"/>
                <a:gd name="T78" fmla="*/ 218 w 1424"/>
                <a:gd name="T79" fmla="*/ 49 h 1434"/>
                <a:gd name="T80" fmla="*/ 210 w 1424"/>
                <a:gd name="T81" fmla="*/ 40 h 1434"/>
                <a:gd name="T82" fmla="*/ 201 w 1424"/>
                <a:gd name="T83" fmla="*/ 31 h 1434"/>
                <a:gd name="T84" fmla="*/ 191 w 1424"/>
                <a:gd name="T85" fmla="*/ 23 h 1434"/>
                <a:gd name="T86" fmla="*/ 180 w 1424"/>
                <a:gd name="T87" fmla="*/ 16 h 1434"/>
                <a:gd name="T88" fmla="*/ 167 w 1424"/>
                <a:gd name="T89" fmla="*/ 10 h 1434"/>
                <a:gd name="T90" fmla="*/ 153 w 1424"/>
                <a:gd name="T91" fmla="*/ 5 h 1434"/>
                <a:gd name="T92" fmla="*/ 138 w 1424"/>
                <a:gd name="T93" fmla="*/ 0 h 1434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1424"/>
                <a:gd name="T142" fmla="*/ 0 h 1434"/>
                <a:gd name="T143" fmla="*/ 1424 w 1424"/>
                <a:gd name="T144" fmla="*/ 1434 h 1434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1424" h="1434">
                  <a:moveTo>
                    <a:pt x="830" y="0"/>
                  </a:moveTo>
                  <a:lnTo>
                    <a:pt x="846" y="17"/>
                  </a:lnTo>
                  <a:lnTo>
                    <a:pt x="862" y="32"/>
                  </a:lnTo>
                  <a:lnTo>
                    <a:pt x="409" y="472"/>
                  </a:lnTo>
                  <a:lnTo>
                    <a:pt x="391" y="469"/>
                  </a:lnTo>
                  <a:lnTo>
                    <a:pt x="344" y="466"/>
                  </a:lnTo>
                  <a:lnTo>
                    <a:pt x="313" y="466"/>
                  </a:lnTo>
                  <a:lnTo>
                    <a:pt x="278" y="467"/>
                  </a:lnTo>
                  <a:lnTo>
                    <a:pt x="260" y="469"/>
                  </a:lnTo>
                  <a:lnTo>
                    <a:pt x="241" y="472"/>
                  </a:lnTo>
                  <a:lnTo>
                    <a:pt x="222" y="476"/>
                  </a:lnTo>
                  <a:lnTo>
                    <a:pt x="202" y="481"/>
                  </a:lnTo>
                  <a:lnTo>
                    <a:pt x="184" y="487"/>
                  </a:lnTo>
                  <a:lnTo>
                    <a:pt x="165" y="494"/>
                  </a:lnTo>
                  <a:lnTo>
                    <a:pt x="146" y="503"/>
                  </a:lnTo>
                  <a:lnTo>
                    <a:pt x="128" y="514"/>
                  </a:lnTo>
                  <a:lnTo>
                    <a:pt x="110" y="526"/>
                  </a:lnTo>
                  <a:lnTo>
                    <a:pt x="93" y="539"/>
                  </a:lnTo>
                  <a:lnTo>
                    <a:pt x="78" y="554"/>
                  </a:lnTo>
                  <a:lnTo>
                    <a:pt x="62" y="572"/>
                  </a:lnTo>
                  <a:lnTo>
                    <a:pt x="48" y="592"/>
                  </a:lnTo>
                  <a:lnTo>
                    <a:pt x="36" y="613"/>
                  </a:lnTo>
                  <a:lnTo>
                    <a:pt x="26" y="637"/>
                  </a:lnTo>
                  <a:lnTo>
                    <a:pt x="16" y="662"/>
                  </a:lnTo>
                  <a:lnTo>
                    <a:pt x="9" y="691"/>
                  </a:lnTo>
                  <a:lnTo>
                    <a:pt x="4" y="721"/>
                  </a:lnTo>
                  <a:lnTo>
                    <a:pt x="1" y="756"/>
                  </a:lnTo>
                  <a:lnTo>
                    <a:pt x="0" y="792"/>
                  </a:lnTo>
                  <a:lnTo>
                    <a:pt x="1" y="803"/>
                  </a:lnTo>
                  <a:lnTo>
                    <a:pt x="3" y="814"/>
                  </a:lnTo>
                  <a:lnTo>
                    <a:pt x="7" y="826"/>
                  </a:lnTo>
                  <a:lnTo>
                    <a:pt x="12" y="839"/>
                  </a:lnTo>
                  <a:lnTo>
                    <a:pt x="17" y="852"/>
                  </a:lnTo>
                  <a:lnTo>
                    <a:pt x="23" y="866"/>
                  </a:lnTo>
                  <a:lnTo>
                    <a:pt x="32" y="880"/>
                  </a:lnTo>
                  <a:lnTo>
                    <a:pt x="41" y="896"/>
                  </a:lnTo>
                  <a:lnTo>
                    <a:pt x="48" y="915"/>
                  </a:lnTo>
                  <a:lnTo>
                    <a:pt x="56" y="936"/>
                  </a:lnTo>
                  <a:lnTo>
                    <a:pt x="66" y="956"/>
                  </a:lnTo>
                  <a:lnTo>
                    <a:pt x="76" y="976"/>
                  </a:lnTo>
                  <a:lnTo>
                    <a:pt x="88" y="997"/>
                  </a:lnTo>
                  <a:lnTo>
                    <a:pt x="100" y="1018"/>
                  </a:lnTo>
                  <a:lnTo>
                    <a:pt x="114" y="1039"/>
                  </a:lnTo>
                  <a:lnTo>
                    <a:pt x="128" y="1061"/>
                  </a:lnTo>
                  <a:lnTo>
                    <a:pt x="143" y="1082"/>
                  </a:lnTo>
                  <a:lnTo>
                    <a:pt x="160" y="1103"/>
                  </a:lnTo>
                  <a:lnTo>
                    <a:pt x="176" y="1124"/>
                  </a:lnTo>
                  <a:lnTo>
                    <a:pt x="195" y="1144"/>
                  </a:lnTo>
                  <a:lnTo>
                    <a:pt x="214" y="1166"/>
                  </a:lnTo>
                  <a:lnTo>
                    <a:pt x="234" y="1186"/>
                  </a:lnTo>
                  <a:lnTo>
                    <a:pt x="254" y="1207"/>
                  </a:lnTo>
                  <a:lnTo>
                    <a:pt x="275" y="1226"/>
                  </a:lnTo>
                  <a:lnTo>
                    <a:pt x="306" y="1253"/>
                  </a:lnTo>
                  <a:lnTo>
                    <a:pt x="338" y="1277"/>
                  </a:lnTo>
                  <a:lnTo>
                    <a:pt x="368" y="1301"/>
                  </a:lnTo>
                  <a:lnTo>
                    <a:pt x="400" y="1322"/>
                  </a:lnTo>
                  <a:lnTo>
                    <a:pt x="431" y="1342"/>
                  </a:lnTo>
                  <a:lnTo>
                    <a:pt x="463" y="1360"/>
                  </a:lnTo>
                  <a:lnTo>
                    <a:pt x="493" y="1375"/>
                  </a:lnTo>
                  <a:lnTo>
                    <a:pt x="524" y="1389"/>
                  </a:lnTo>
                  <a:lnTo>
                    <a:pt x="553" y="1402"/>
                  </a:lnTo>
                  <a:lnTo>
                    <a:pt x="583" y="1413"/>
                  </a:lnTo>
                  <a:lnTo>
                    <a:pt x="611" y="1421"/>
                  </a:lnTo>
                  <a:lnTo>
                    <a:pt x="639" y="1427"/>
                  </a:lnTo>
                  <a:lnTo>
                    <a:pt x="667" y="1431"/>
                  </a:lnTo>
                  <a:lnTo>
                    <a:pt x="692" y="1433"/>
                  </a:lnTo>
                  <a:lnTo>
                    <a:pt x="716" y="1433"/>
                  </a:lnTo>
                  <a:lnTo>
                    <a:pt x="740" y="1431"/>
                  </a:lnTo>
                  <a:lnTo>
                    <a:pt x="758" y="1433"/>
                  </a:lnTo>
                  <a:lnTo>
                    <a:pt x="777" y="1434"/>
                  </a:lnTo>
                  <a:lnTo>
                    <a:pt x="795" y="1434"/>
                  </a:lnTo>
                  <a:lnTo>
                    <a:pt x="811" y="1433"/>
                  </a:lnTo>
                  <a:lnTo>
                    <a:pt x="823" y="1432"/>
                  </a:lnTo>
                  <a:lnTo>
                    <a:pt x="835" y="1429"/>
                  </a:lnTo>
                  <a:lnTo>
                    <a:pt x="846" y="1427"/>
                  </a:lnTo>
                  <a:lnTo>
                    <a:pt x="856" y="1424"/>
                  </a:lnTo>
                  <a:lnTo>
                    <a:pt x="867" y="1419"/>
                  </a:lnTo>
                  <a:lnTo>
                    <a:pt x="877" y="1415"/>
                  </a:lnTo>
                  <a:lnTo>
                    <a:pt x="887" y="1409"/>
                  </a:lnTo>
                  <a:lnTo>
                    <a:pt x="896" y="1405"/>
                  </a:lnTo>
                  <a:lnTo>
                    <a:pt x="906" y="1398"/>
                  </a:lnTo>
                  <a:lnTo>
                    <a:pt x="915" y="1392"/>
                  </a:lnTo>
                  <a:lnTo>
                    <a:pt x="923" y="1385"/>
                  </a:lnTo>
                  <a:lnTo>
                    <a:pt x="932" y="1376"/>
                  </a:lnTo>
                  <a:lnTo>
                    <a:pt x="939" y="1368"/>
                  </a:lnTo>
                  <a:lnTo>
                    <a:pt x="947" y="1359"/>
                  </a:lnTo>
                  <a:lnTo>
                    <a:pt x="954" y="1349"/>
                  </a:lnTo>
                  <a:lnTo>
                    <a:pt x="960" y="1340"/>
                  </a:lnTo>
                  <a:lnTo>
                    <a:pt x="966" y="1329"/>
                  </a:lnTo>
                  <a:lnTo>
                    <a:pt x="973" y="1319"/>
                  </a:lnTo>
                  <a:lnTo>
                    <a:pt x="978" y="1307"/>
                  </a:lnTo>
                  <a:lnTo>
                    <a:pt x="982" y="1294"/>
                  </a:lnTo>
                  <a:lnTo>
                    <a:pt x="992" y="1268"/>
                  </a:lnTo>
                  <a:lnTo>
                    <a:pt x="999" y="1241"/>
                  </a:lnTo>
                  <a:lnTo>
                    <a:pt x="1005" y="1210"/>
                  </a:lnTo>
                  <a:lnTo>
                    <a:pt x="1008" y="1177"/>
                  </a:lnTo>
                  <a:lnTo>
                    <a:pt x="1011" y="1143"/>
                  </a:lnTo>
                  <a:lnTo>
                    <a:pt x="1011" y="1107"/>
                  </a:lnTo>
                  <a:lnTo>
                    <a:pt x="1011" y="1098"/>
                  </a:lnTo>
                  <a:lnTo>
                    <a:pt x="1009" y="1078"/>
                  </a:lnTo>
                  <a:lnTo>
                    <a:pt x="1009" y="1049"/>
                  </a:lnTo>
                  <a:lnTo>
                    <a:pt x="1008" y="1016"/>
                  </a:lnTo>
                  <a:lnTo>
                    <a:pt x="1008" y="983"/>
                  </a:lnTo>
                  <a:lnTo>
                    <a:pt x="1007" y="953"/>
                  </a:lnTo>
                  <a:lnTo>
                    <a:pt x="1007" y="933"/>
                  </a:lnTo>
                  <a:lnTo>
                    <a:pt x="1007" y="925"/>
                  </a:lnTo>
                  <a:lnTo>
                    <a:pt x="1399" y="505"/>
                  </a:lnTo>
                  <a:lnTo>
                    <a:pt x="1411" y="512"/>
                  </a:lnTo>
                  <a:lnTo>
                    <a:pt x="1424" y="518"/>
                  </a:lnTo>
                  <a:lnTo>
                    <a:pt x="1417" y="496"/>
                  </a:lnTo>
                  <a:lnTo>
                    <a:pt x="1409" y="474"/>
                  </a:lnTo>
                  <a:lnTo>
                    <a:pt x="1400" y="453"/>
                  </a:lnTo>
                  <a:lnTo>
                    <a:pt x="1391" y="430"/>
                  </a:lnTo>
                  <a:lnTo>
                    <a:pt x="1382" y="410"/>
                  </a:lnTo>
                  <a:lnTo>
                    <a:pt x="1371" y="389"/>
                  </a:lnTo>
                  <a:lnTo>
                    <a:pt x="1360" y="369"/>
                  </a:lnTo>
                  <a:lnTo>
                    <a:pt x="1347" y="349"/>
                  </a:lnTo>
                  <a:lnTo>
                    <a:pt x="1336" y="329"/>
                  </a:lnTo>
                  <a:lnTo>
                    <a:pt x="1322" y="310"/>
                  </a:lnTo>
                  <a:lnTo>
                    <a:pt x="1307" y="291"/>
                  </a:lnTo>
                  <a:lnTo>
                    <a:pt x="1293" y="272"/>
                  </a:lnTo>
                  <a:lnTo>
                    <a:pt x="1278" y="255"/>
                  </a:lnTo>
                  <a:lnTo>
                    <a:pt x="1261" y="237"/>
                  </a:lnTo>
                  <a:lnTo>
                    <a:pt x="1244" y="219"/>
                  </a:lnTo>
                  <a:lnTo>
                    <a:pt x="1226" y="203"/>
                  </a:lnTo>
                  <a:lnTo>
                    <a:pt x="1207" y="186"/>
                  </a:lnTo>
                  <a:lnTo>
                    <a:pt x="1188" y="170"/>
                  </a:lnTo>
                  <a:lnTo>
                    <a:pt x="1168" y="155"/>
                  </a:lnTo>
                  <a:lnTo>
                    <a:pt x="1147" y="140"/>
                  </a:lnTo>
                  <a:lnTo>
                    <a:pt x="1126" y="125"/>
                  </a:lnTo>
                  <a:lnTo>
                    <a:pt x="1102" y="111"/>
                  </a:lnTo>
                  <a:lnTo>
                    <a:pt x="1080" y="98"/>
                  </a:lnTo>
                  <a:lnTo>
                    <a:pt x="1055" y="85"/>
                  </a:lnTo>
                  <a:lnTo>
                    <a:pt x="1031" y="72"/>
                  </a:lnTo>
                  <a:lnTo>
                    <a:pt x="1005" y="60"/>
                  </a:lnTo>
                  <a:lnTo>
                    <a:pt x="978" y="49"/>
                  </a:lnTo>
                  <a:lnTo>
                    <a:pt x="949" y="38"/>
                  </a:lnTo>
                  <a:lnTo>
                    <a:pt x="921" y="27"/>
                  </a:lnTo>
                  <a:lnTo>
                    <a:pt x="892" y="18"/>
                  </a:lnTo>
                  <a:lnTo>
                    <a:pt x="862" y="9"/>
                  </a:lnTo>
                  <a:lnTo>
                    <a:pt x="830" y="0"/>
                  </a:lnTo>
                  <a:close/>
                </a:path>
              </a:pathLst>
            </a:custGeom>
            <a:solidFill>
              <a:srgbClr val="BBA0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6" name="Freeform 6"/>
            <p:cNvSpPr>
              <a:spLocks/>
            </p:cNvSpPr>
            <p:nvPr/>
          </p:nvSpPr>
          <p:spPr bwMode="auto">
            <a:xfrm>
              <a:off x="1772" y="1153"/>
              <a:ext cx="21" cy="68"/>
            </a:xfrm>
            <a:custGeom>
              <a:avLst/>
              <a:gdLst>
                <a:gd name="T0" fmla="*/ 0 w 129"/>
                <a:gd name="T1" fmla="*/ 2 h 405"/>
                <a:gd name="T2" fmla="*/ 6 w 129"/>
                <a:gd name="T3" fmla="*/ 48 h 405"/>
                <a:gd name="T4" fmla="*/ 18 w 129"/>
                <a:gd name="T5" fmla="*/ 68 h 405"/>
                <a:gd name="T6" fmla="*/ 21 w 129"/>
                <a:gd name="T7" fmla="*/ 44 h 405"/>
                <a:gd name="T8" fmla="*/ 15 w 129"/>
                <a:gd name="T9" fmla="*/ 0 h 405"/>
                <a:gd name="T10" fmla="*/ 0 w 129"/>
                <a:gd name="T11" fmla="*/ 2 h 40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29"/>
                <a:gd name="T19" fmla="*/ 0 h 405"/>
                <a:gd name="T20" fmla="*/ 129 w 129"/>
                <a:gd name="T21" fmla="*/ 405 h 40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29" h="405">
                  <a:moveTo>
                    <a:pt x="0" y="9"/>
                  </a:moveTo>
                  <a:lnTo>
                    <a:pt x="35" y="284"/>
                  </a:lnTo>
                  <a:lnTo>
                    <a:pt x="110" y="405"/>
                  </a:lnTo>
                  <a:lnTo>
                    <a:pt x="129" y="262"/>
                  </a:lnTo>
                  <a:lnTo>
                    <a:pt x="91" y="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7270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7" name="Freeform 7"/>
            <p:cNvSpPr>
              <a:spLocks/>
            </p:cNvSpPr>
            <p:nvPr/>
          </p:nvSpPr>
          <p:spPr bwMode="auto">
            <a:xfrm>
              <a:off x="1658" y="1035"/>
              <a:ext cx="224" cy="147"/>
            </a:xfrm>
            <a:custGeom>
              <a:avLst/>
              <a:gdLst>
                <a:gd name="T0" fmla="*/ 47 w 1346"/>
                <a:gd name="T1" fmla="*/ 22 h 883"/>
                <a:gd name="T2" fmla="*/ 37 w 1346"/>
                <a:gd name="T3" fmla="*/ 26 h 883"/>
                <a:gd name="T4" fmla="*/ 29 w 1346"/>
                <a:gd name="T5" fmla="*/ 32 h 883"/>
                <a:gd name="T6" fmla="*/ 22 w 1346"/>
                <a:gd name="T7" fmla="*/ 38 h 883"/>
                <a:gd name="T8" fmla="*/ 19 w 1346"/>
                <a:gd name="T9" fmla="*/ 42 h 883"/>
                <a:gd name="T10" fmla="*/ 12 w 1346"/>
                <a:gd name="T11" fmla="*/ 51 h 883"/>
                <a:gd name="T12" fmla="*/ 5 w 1346"/>
                <a:gd name="T13" fmla="*/ 64 h 883"/>
                <a:gd name="T14" fmla="*/ 1 w 1346"/>
                <a:gd name="T15" fmla="*/ 76 h 883"/>
                <a:gd name="T16" fmla="*/ 0 w 1346"/>
                <a:gd name="T17" fmla="*/ 88 h 883"/>
                <a:gd name="T18" fmla="*/ 2 w 1346"/>
                <a:gd name="T19" fmla="*/ 98 h 883"/>
                <a:gd name="T20" fmla="*/ 6 w 1346"/>
                <a:gd name="T21" fmla="*/ 108 h 883"/>
                <a:gd name="T22" fmla="*/ 12 w 1346"/>
                <a:gd name="T23" fmla="*/ 116 h 883"/>
                <a:gd name="T24" fmla="*/ 21 w 1346"/>
                <a:gd name="T25" fmla="*/ 124 h 883"/>
                <a:gd name="T26" fmla="*/ 31 w 1346"/>
                <a:gd name="T27" fmla="*/ 131 h 883"/>
                <a:gd name="T28" fmla="*/ 42 w 1346"/>
                <a:gd name="T29" fmla="*/ 136 h 883"/>
                <a:gd name="T30" fmla="*/ 53 w 1346"/>
                <a:gd name="T31" fmla="*/ 141 h 883"/>
                <a:gd name="T32" fmla="*/ 66 w 1346"/>
                <a:gd name="T33" fmla="*/ 144 h 883"/>
                <a:gd name="T34" fmla="*/ 79 w 1346"/>
                <a:gd name="T35" fmla="*/ 146 h 883"/>
                <a:gd name="T36" fmla="*/ 92 w 1346"/>
                <a:gd name="T37" fmla="*/ 147 h 883"/>
                <a:gd name="T38" fmla="*/ 104 w 1346"/>
                <a:gd name="T39" fmla="*/ 147 h 883"/>
                <a:gd name="T40" fmla="*/ 116 w 1346"/>
                <a:gd name="T41" fmla="*/ 145 h 883"/>
                <a:gd name="T42" fmla="*/ 130 w 1346"/>
                <a:gd name="T43" fmla="*/ 142 h 883"/>
                <a:gd name="T44" fmla="*/ 144 w 1346"/>
                <a:gd name="T45" fmla="*/ 138 h 883"/>
                <a:gd name="T46" fmla="*/ 157 w 1346"/>
                <a:gd name="T47" fmla="*/ 133 h 883"/>
                <a:gd name="T48" fmla="*/ 169 w 1346"/>
                <a:gd name="T49" fmla="*/ 128 h 883"/>
                <a:gd name="T50" fmla="*/ 179 w 1346"/>
                <a:gd name="T51" fmla="*/ 123 h 883"/>
                <a:gd name="T52" fmla="*/ 189 w 1346"/>
                <a:gd name="T53" fmla="*/ 117 h 883"/>
                <a:gd name="T54" fmla="*/ 197 w 1346"/>
                <a:gd name="T55" fmla="*/ 111 h 883"/>
                <a:gd name="T56" fmla="*/ 204 w 1346"/>
                <a:gd name="T57" fmla="*/ 105 h 883"/>
                <a:gd name="T58" fmla="*/ 210 w 1346"/>
                <a:gd name="T59" fmla="*/ 99 h 883"/>
                <a:gd name="T60" fmla="*/ 215 w 1346"/>
                <a:gd name="T61" fmla="*/ 93 h 883"/>
                <a:gd name="T62" fmla="*/ 218 w 1346"/>
                <a:gd name="T63" fmla="*/ 86 h 883"/>
                <a:gd name="T64" fmla="*/ 221 w 1346"/>
                <a:gd name="T65" fmla="*/ 79 h 883"/>
                <a:gd name="T66" fmla="*/ 223 w 1346"/>
                <a:gd name="T67" fmla="*/ 72 h 883"/>
                <a:gd name="T68" fmla="*/ 224 w 1346"/>
                <a:gd name="T69" fmla="*/ 65 h 883"/>
                <a:gd name="T70" fmla="*/ 224 w 1346"/>
                <a:gd name="T71" fmla="*/ 58 h 883"/>
                <a:gd name="T72" fmla="*/ 223 w 1346"/>
                <a:gd name="T73" fmla="*/ 51 h 883"/>
                <a:gd name="T74" fmla="*/ 222 w 1346"/>
                <a:gd name="T75" fmla="*/ 44 h 883"/>
                <a:gd name="T76" fmla="*/ 220 w 1346"/>
                <a:gd name="T77" fmla="*/ 37 h 883"/>
                <a:gd name="T78" fmla="*/ 217 w 1346"/>
                <a:gd name="T79" fmla="*/ 31 h 883"/>
                <a:gd name="T80" fmla="*/ 213 w 1346"/>
                <a:gd name="T81" fmla="*/ 25 h 883"/>
                <a:gd name="T82" fmla="*/ 209 w 1346"/>
                <a:gd name="T83" fmla="*/ 20 h 883"/>
                <a:gd name="T84" fmla="*/ 205 w 1346"/>
                <a:gd name="T85" fmla="*/ 16 h 883"/>
                <a:gd name="T86" fmla="*/ 200 w 1346"/>
                <a:gd name="T87" fmla="*/ 11 h 883"/>
                <a:gd name="T88" fmla="*/ 194 w 1346"/>
                <a:gd name="T89" fmla="*/ 8 h 883"/>
                <a:gd name="T90" fmla="*/ 188 w 1346"/>
                <a:gd name="T91" fmla="*/ 5 h 883"/>
                <a:gd name="T92" fmla="*/ 182 w 1346"/>
                <a:gd name="T93" fmla="*/ 2 h 883"/>
                <a:gd name="T94" fmla="*/ 175 w 1346"/>
                <a:gd name="T95" fmla="*/ 1 h 883"/>
                <a:gd name="T96" fmla="*/ 168 w 1346"/>
                <a:gd name="T97" fmla="*/ 0 h 883"/>
                <a:gd name="T98" fmla="*/ 161 w 1346"/>
                <a:gd name="T99" fmla="*/ 0 h 883"/>
                <a:gd name="T100" fmla="*/ 154 w 1346"/>
                <a:gd name="T101" fmla="*/ 0 h 883"/>
                <a:gd name="T102" fmla="*/ 146 w 1346"/>
                <a:gd name="T103" fmla="*/ 2 h 883"/>
                <a:gd name="T104" fmla="*/ 139 w 1346"/>
                <a:gd name="T105" fmla="*/ 4 h 883"/>
                <a:gd name="T106" fmla="*/ 125 w 1346"/>
                <a:gd name="T107" fmla="*/ 7 h 883"/>
                <a:gd name="T108" fmla="*/ 104 w 1346"/>
                <a:gd name="T109" fmla="*/ 9 h 883"/>
                <a:gd name="T110" fmla="*/ 88 w 1346"/>
                <a:gd name="T111" fmla="*/ 11 h 883"/>
                <a:gd name="T112" fmla="*/ 77 w 1346"/>
                <a:gd name="T113" fmla="*/ 13 h 883"/>
                <a:gd name="T114" fmla="*/ 66 w 1346"/>
                <a:gd name="T115" fmla="*/ 15 h 883"/>
                <a:gd name="T116" fmla="*/ 56 w 1346"/>
                <a:gd name="T117" fmla="*/ 18 h 88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1346"/>
                <a:gd name="T178" fmla="*/ 0 h 883"/>
                <a:gd name="T179" fmla="*/ 1346 w 1346"/>
                <a:gd name="T180" fmla="*/ 883 h 883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1346" h="883">
                  <a:moveTo>
                    <a:pt x="310" y="119"/>
                  </a:moveTo>
                  <a:lnTo>
                    <a:pt x="280" y="131"/>
                  </a:lnTo>
                  <a:lnTo>
                    <a:pt x="252" y="145"/>
                  </a:lnTo>
                  <a:lnTo>
                    <a:pt x="224" y="159"/>
                  </a:lnTo>
                  <a:lnTo>
                    <a:pt x="198" y="176"/>
                  </a:lnTo>
                  <a:lnTo>
                    <a:pt x="172" y="195"/>
                  </a:lnTo>
                  <a:lnTo>
                    <a:pt x="147" y="215"/>
                  </a:lnTo>
                  <a:lnTo>
                    <a:pt x="135" y="227"/>
                  </a:lnTo>
                  <a:lnTo>
                    <a:pt x="125" y="239"/>
                  </a:lnTo>
                  <a:lnTo>
                    <a:pt x="114" y="251"/>
                  </a:lnTo>
                  <a:lnTo>
                    <a:pt x="104" y="264"/>
                  </a:lnTo>
                  <a:lnTo>
                    <a:pt x="73" y="305"/>
                  </a:lnTo>
                  <a:lnTo>
                    <a:pt x="48" y="345"/>
                  </a:lnTo>
                  <a:lnTo>
                    <a:pt x="29" y="384"/>
                  </a:lnTo>
                  <a:lnTo>
                    <a:pt x="15" y="422"/>
                  </a:lnTo>
                  <a:lnTo>
                    <a:pt x="6" y="458"/>
                  </a:lnTo>
                  <a:lnTo>
                    <a:pt x="1" y="492"/>
                  </a:lnTo>
                  <a:lnTo>
                    <a:pt x="0" y="526"/>
                  </a:lnTo>
                  <a:lnTo>
                    <a:pt x="3" y="558"/>
                  </a:lnTo>
                  <a:lnTo>
                    <a:pt x="10" y="589"/>
                  </a:lnTo>
                  <a:lnTo>
                    <a:pt x="22" y="618"/>
                  </a:lnTo>
                  <a:lnTo>
                    <a:pt x="36" y="647"/>
                  </a:lnTo>
                  <a:lnTo>
                    <a:pt x="54" y="674"/>
                  </a:lnTo>
                  <a:lnTo>
                    <a:pt x="75" y="698"/>
                  </a:lnTo>
                  <a:lnTo>
                    <a:pt x="99" y="722"/>
                  </a:lnTo>
                  <a:lnTo>
                    <a:pt x="125" y="744"/>
                  </a:lnTo>
                  <a:lnTo>
                    <a:pt x="153" y="764"/>
                  </a:lnTo>
                  <a:lnTo>
                    <a:pt x="184" y="784"/>
                  </a:lnTo>
                  <a:lnTo>
                    <a:pt x="215" y="802"/>
                  </a:lnTo>
                  <a:lnTo>
                    <a:pt x="250" y="817"/>
                  </a:lnTo>
                  <a:lnTo>
                    <a:pt x="285" y="832"/>
                  </a:lnTo>
                  <a:lnTo>
                    <a:pt x="320" y="845"/>
                  </a:lnTo>
                  <a:lnTo>
                    <a:pt x="358" y="855"/>
                  </a:lnTo>
                  <a:lnTo>
                    <a:pt x="397" y="865"/>
                  </a:lnTo>
                  <a:lnTo>
                    <a:pt x="435" y="872"/>
                  </a:lnTo>
                  <a:lnTo>
                    <a:pt x="473" y="878"/>
                  </a:lnTo>
                  <a:lnTo>
                    <a:pt x="512" y="881"/>
                  </a:lnTo>
                  <a:lnTo>
                    <a:pt x="551" y="883"/>
                  </a:lnTo>
                  <a:lnTo>
                    <a:pt x="590" y="883"/>
                  </a:lnTo>
                  <a:lnTo>
                    <a:pt x="627" y="881"/>
                  </a:lnTo>
                  <a:lnTo>
                    <a:pt x="664" y="878"/>
                  </a:lnTo>
                  <a:lnTo>
                    <a:pt x="700" y="873"/>
                  </a:lnTo>
                  <a:lnTo>
                    <a:pt x="734" y="865"/>
                  </a:lnTo>
                  <a:lnTo>
                    <a:pt x="780" y="853"/>
                  </a:lnTo>
                  <a:lnTo>
                    <a:pt x="825" y="840"/>
                  </a:lnTo>
                  <a:lnTo>
                    <a:pt x="866" y="827"/>
                  </a:lnTo>
                  <a:lnTo>
                    <a:pt x="907" y="813"/>
                  </a:lnTo>
                  <a:lnTo>
                    <a:pt x="945" y="799"/>
                  </a:lnTo>
                  <a:lnTo>
                    <a:pt x="981" y="784"/>
                  </a:lnTo>
                  <a:lnTo>
                    <a:pt x="1015" y="769"/>
                  </a:lnTo>
                  <a:lnTo>
                    <a:pt x="1047" y="753"/>
                  </a:lnTo>
                  <a:lnTo>
                    <a:pt x="1078" y="737"/>
                  </a:lnTo>
                  <a:lnTo>
                    <a:pt x="1107" y="721"/>
                  </a:lnTo>
                  <a:lnTo>
                    <a:pt x="1134" y="703"/>
                  </a:lnTo>
                  <a:lnTo>
                    <a:pt x="1159" y="687"/>
                  </a:lnTo>
                  <a:lnTo>
                    <a:pt x="1183" y="669"/>
                  </a:lnTo>
                  <a:lnTo>
                    <a:pt x="1205" y="650"/>
                  </a:lnTo>
                  <a:lnTo>
                    <a:pt x="1225" y="632"/>
                  </a:lnTo>
                  <a:lnTo>
                    <a:pt x="1244" y="614"/>
                  </a:lnTo>
                  <a:lnTo>
                    <a:pt x="1260" y="595"/>
                  </a:lnTo>
                  <a:lnTo>
                    <a:pt x="1276" y="575"/>
                  </a:lnTo>
                  <a:lnTo>
                    <a:pt x="1290" y="556"/>
                  </a:lnTo>
                  <a:lnTo>
                    <a:pt x="1302" y="536"/>
                  </a:lnTo>
                  <a:lnTo>
                    <a:pt x="1312" y="516"/>
                  </a:lnTo>
                  <a:lnTo>
                    <a:pt x="1322" y="496"/>
                  </a:lnTo>
                  <a:lnTo>
                    <a:pt x="1329" y="475"/>
                  </a:lnTo>
                  <a:lnTo>
                    <a:pt x="1336" y="455"/>
                  </a:lnTo>
                  <a:lnTo>
                    <a:pt x="1340" y="433"/>
                  </a:lnTo>
                  <a:lnTo>
                    <a:pt x="1344" y="413"/>
                  </a:lnTo>
                  <a:lnTo>
                    <a:pt x="1346" y="392"/>
                  </a:lnTo>
                  <a:lnTo>
                    <a:pt x="1346" y="371"/>
                  </a:lnTo>
                  <a:lnTo>
                    <a:pt x="1346" y="350"/>
                  </a:lnTo>
                  <a:lnTo>
                    <a:pt x="1345" y="328"/>
                  </a:lnTo>
                  <a:lnTo>
                    <a:pt x="1342" y="307"/>
                  </a:lnTo>
                  <a:lnTo>
                    <a:pt x="1338" y="286"/>
                  </a:lnTo>
                  <a:lnTo>
                    <a:pt x="1332" y="265"/>
                  </a:lnTo>
                  <a:lnTo>
                    <a:pt x="1326" y="245"/>
                  </a:lnTo>
                  <a:lnTo>
                    <a:pt x="1319" y="225"/>
                  </a:lnTo>
                  <a:lnTo>
                    <a:pt x="1311" y="206"/>
                  </a:lnTo>
                  <a:lnTo>
                    <a:pt x="1302" y="188"/>
                  </a:lnTo>
                  <a:lnTo>
                    <a:pt x="1292" y="171"/>
                  </a:lnTo>
                  <a:lnTo>
                    <a:pt x="1282" y="153"/>
                  </a:lnTo>
                  <a:lnTo>
                    <a:pt x="1270" y="138"/>
                  </a:lnTo>
                  <a:lnTo>
                    <a:pt x="1257" y="122"/>
                  </a:lnTo>
                  <a:lnTo>
                    <a:pt x="1244" y="107"/>
                  </a:lnTo>
                  <a:lnTo>
                    <a:pt x="1230" y="94"/>
                  </a:lnTo>
                  <a:lnTo>
                    <a:pt x="1214" y="81"/>
                  </a:lnTo>
                  <a:lnTo>
                    <a:pt x="1199" y="68"/>
                  </a:lnTo>
                  <a:lnTo>
                    <a:pt x="1184" y="57"/>
                  </a:lnTo>
                  <a:lnTo>
                    <a:pt x="1166" y="47"/>
                  </a:lnTo>
                  <a:lnTo>
                    <a:pt x="1150" y="37"/>
                  </a:lnTo>
                  <a:lnTo>
                    <a:pt x="1131" y="29"/>
                  </a:lnTo>
                  <a:lnTo>
                    <a:pt x="1113" y="22"/>
                  </a:lnTo>
                  <a:lnTo>
                    <a:pt x="1093" y="15"/>
                  </a:lnTo>
                  <a:lnTo>
                    <a:pt x="1074" y="10"/>
                  </a:lnTo>
                  <a:lnTo>
                    <a:pt x="1054" y="6"/>
                  </a:lnTo>
                  <a:lnTo>
                    <a:pt x="1033" y="3"/>
                  </a:lnTo>
                  <a:lnTo>
                    <a:pt x="1012" y="1"/>
                  </a:lnTo>
                  <a:lnTo>
                    <a:pt x="991" y="0"/>
                  </a:lnTo>
                  <a:lnTo>
                    <a:pt x="969" y="0"/>
                  </a:lnTo>
                  <a:lnTo>
                    <a:pt x="947" y="1"/>
                  </a:lnTo>
                  <a:lnTo>
                    <a:pt x="925" y="3"/>
                  </a:lnTo>
                  <a:lnTo>
                    <a:pt x="902" y="7"/>
                  </a:lnTo>
                  <a:lnTo>
                    <a:pt x="880" y="13"/>
                  </a:lnTo>
                  <a:lnTo>
                    <a:pt x="856" y="19"/>
                  </a:lnTo>
                  <a:lnTo>
                    <a:pt x="833" y="26"/>
                  </a:lnTo>
                  <a:lnTo>
                    <a:pt x="809" y="35"/>
                  </a:lnTo>
                  <a:lnTo>
                    <a:pt x="749" y="42"/>
                  </a:lnTo>
                  <a:lnTo>
                    <a:pt x="687" y="49"/>
                  </a:lnTo>
                  <a:lnTo>
                    <a:pt x="622" y="56"/>
                  </a:lnTo>
                  <a:lnTo>
                    <a:pt x="558" y="63"/>
                  </a:lnTo>
                  <a:lnTo>
                    <a:pt x="526" y="68"/>
                  </a:lnTo>
                  <a:lnTo>
                    <a:pt x="493" y="73"/>
                  </a:lnTo>
                  <a:lnTo>
                    <a:pt x="462" y="77"/>
                  </a:lnTo>
                  <a:lnTo>
                    <a:pt x="431" y="85"/>
                  </a:lnTo>
                  <a:lnTo>
                    <a:pt x="399" y="92"/>
                  </a:lnTo>
                  <a:lnTo>
                    <a:pt x="369" y="99"/>
                  </a:lnTo>
                  <a:lnTo>
                    <a:pt x="339" y="108"/>
                  </a:lnTo>
                  <a:lnTo>
                    <a:pt x="310" y="119"/>
                  </a:lnTo>
                  <a:close/>
                </a:path>
              </a:pathLst>
            </a:custGeom>
            <a:solidFill>
              <a:srgbClr val="BA40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8" name="Freeform 8"/>
            <p:cNvSpPr>
              <a:spLocks/>
            </p:cNvSpPr>
            <p:nvPr/>
          </p:nvSpPr>
          <p:spPr bwMode="auto">
            <a:xfrm>
              <a:off x="1659" y="1071"/>
              <a:ext cx="223" cy="111"/>
            </a:xfrm>
            <a:custGeom>
              <a:avLst/>
              <a:gdLst>
                <a:gd name="T0" fmla="*/ 220 w 1343"/>
                <a:gd name="T1" fmla="*/ 6 h 665"/>
                <a:gd name="T2" fmla="*/ 219 w 1343"/>
                <a:gd name="T3" fmla="*/ 4 h 665"/>
                <a:gd name="T4" fmla="*/ 219 w 1343"/>
                <a:gd name="T5" fmla="*/ 14 h 665"/>
                <a:gd name="T6" fmla="*/ 218 w 1343"/>
                <a:gd name="T7" fmla="*/ 25 h 665"/>
                <a:gd name="T8" fmla="*/ 215 w 1343"/>
                <a:gd name="T9" fmla="*/ 35 h 665"/>
                <a:gd name="T10" fmla="*/ 210 w 1343"/>
                <a:gd name="T11" fmla="*/ 45 h 665"/>
                <a:gd name="T12" fmla="*/ 202 w 1343"/>
                <a:gd name="T13" fmla="*/ 54 h 665"/>
                <a:gd name="T14" fmla="*/ 192 w 1343"/>
                <a:gd name="T15" fmla="*/ 64 h 665"/>
                <a:gd name="T16" fmla="*/ 179 w 1343"/>
                <a:gd name="T17" fmla="*/ 72 h 665"/>
                <a:gd name="T18" fmla="*/ 164 w 1343"/>
                <a:gd name="T19" fmla="*/ 80 h 665"/>
                <a:gd name="T20" fmla="*/ 146 w 1343"/>
                <a:gd name="T21" fmla="*/ 88 h 665"/>
                <a:gd name="T22" fmla="*/ 125 w 1343"/>
                <a:gd name="T23" fmla="*/ 94 h 665"/>
                <a:gd name="T24" fmla="*/ 110 w 1343"/>
                <a:gd name="T25" fmla="*/ 98 h 665"/>
                <a:gd name="T26" fmla="*/ 97 w 1343"/>
                <a:gd name="T27" fmla="*/ 99 h 665"/>
                <a:gd name="T28" fmla="*/ 85 w 1343"/>
                <a:gd name="T29" fmla="*/ 99 h 665"/>
                <a:gd name="T30" fmla="*/ 71 w 1343"/>
                <a:gd name="T31" fmla="*/ 98 h 665"/>
                <a:gd name="T32" fmla="*/ 58 w 1343"/>
                <a:gd name="T33" fmla="*/ 95 h 665"/>
                <a:gd name="T34" fmla="*/ 46 w 1343"/>
                <a:gd name="T35" fmla="*/ 92 h 665"/>
                <a:gd name="T36" fmla="*/ 34 w 1343"/>
                <a:gd name="T37" fmla="*/ 87 h 665"/>
                <a:gd name="T38" fmla="*/ 23 w 1343"/>
                <a:gd name="T39" fmla="*/ 81 h 665"/>
                <a:gd name="T40" fmla="*/ 14 w 1343"/>
                <a:gd name="T41" fmla="*/ 74 h 665"/>
                <a:gd name="T42" fmla="*/ 6 w 1343"/>
                <a:gd name="T43" fmla="*/ 66 h 665"/>
                <a:gd name="T44" fmla="*/ 0 w 1343"/>
                <a:gd name="T45" fmla="*/ 57 h 665"/>
                <a:gd name="T46" fmla="*/ 4 w 1343"/>
                <a:gd name="T47" fmla="*/ 68 h 665"/>
                <a:gd name="T48" fmla="*/ 10 w 1343"/>
                <a:gd name="T49" fmla="*/ 78 h 665"/>
                <a:gd name="T50" fmla="*/ 19 w 1343"/>
                <a:gd name="T51" fmla="*/ 87 h 665"/>
                <a:gd name="T52" fmla="*/ 30 w 1343"/>
                <a:gd name="T53" fmla="*/ 94 h 665"/>
                <a:gd name="T54" fmla="*/ 42 w 1343"/>
                <a:gd name="T55" fmla="*/ 101 h 665"/>
                <a:gd name="T56" fmla="*/ 56 w 1343"/>
                <a:gd name="T57" fmla="*/ 105 h 665"/>
                <a:gd name="T58" fmla="*/ 70 w 1343"/>
                <a:gd name="T59" fmla="*/ 109 h 665"/>
                <a:gd name="T60" fmla="*/ 85 w 1343"/>
                <a:gd name="T61" fmla="*/ 111 h 665"/>
                <a:gd name="T62" fmla="*/ 99 w 1343"/>
                <a:gd name="T63" fmla="*/ 111 h 665"/>
                <a:gd name="T64" fmla="*/ 113 w 1343"/>
                <a:gd name="T65" fmla="*/ 110 h 665"/>
                <a:gd name="T66" fmla="*/ 129 w 1343"/>
                <a:gd name="T67" fmla="*/ 106 h 665"/>
                <a:gd name="T68" fmla="*/ 150 w 1343"/>
                <a:gd name="T69" fmla="*/ 99 h 665"/>
                <a:gd name="T70" fmla="*/ 168 w 1343"/>
                <a:gd name="T71" fmla="*/ 92 h 665"/>
                <a:gd name="T72" fmla="*/ 183 w 1343"/>
                <a:gd name="T73" fmla="*/ 84 h 665"/>
                <a:gd name="T74" fmla="*/ 196 w 1343"/>
                <a:gd name="T75" fmla="*/ 75 h 665"/>
                <a:gd name="T76" fmla="*/ 206 w 1343"/>
                <a:gd name="T77" fmla="*/ 66 h 665"/>
                <a:gd name="T78" fmla="*/ 214 w 1343"/>
                <a:gd name="T79" fmla="*/ 56 h 665"/>
                <a:gd name="T80" fmla="*/ 219 w 1343"/>
                <a:gd name="T81" fmla="*/ 46 h 665"/>
                <a:gd name="T82" fmla="*/ 222 w 1343"/>
                <a:gd name="T83" fmla="*/ 36 h 665"/>
                <a:gd name="T84" fmla="*/ 223 w 1343"/>
                <a:gd name="T85" fmla="*/ 26 h 665"/>
                <a:gd name="T86" fmla="*/ 222 w 1343"/>
                <a:gd name="T87" fmla="*/ 15 h 665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343"/>
                <a:gd name="T133" fmla="*/ 0 h 665"/>
                <a:gd name="T134" fmla="*/ 1343 w 1343"/>
                <a:gd name="T135" fmla="*/ 665 h 665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343" h="665">
                  <a:moveTo>
                    <a:pt x="1335" y="68"/>
                  </a:moveTo>
                  <a:lnTo>
                    <a:pt x="1330" y="50"/>
                  </a:lnTo>
                  <a:lnTo>
                    <a:pt x="1325" y="33"/>
                  </a:lnTo>
                  <a:lnTo>
                    <a:pt x="1319" y="16"/>
                  </a:lnTo>
                  <a:lnTo>
                    <a:pt x="1312" y="0"/>
                  </a:lnTo>
                  <a:lnTo>
                    <a:pt x="1316" y="21"/>
                  </a:lnTo>
                  <a:lnTo>
                    <a:pt x="1319" y="42"/>
                  </a:lnTo>
                  <a:lnTo>
                    <a:pt x="1320" y="63"/>
                  </a:lnTo>
                  <a:lnTo>
                    <a:pt x="1321" y="85"/>
                  </a:lnTo>
                  <a:lnTo>
                    <a:pt x="1320" y="106"/>
                  </a:lnTo>
                  <a:lnTo>
                    <a:pt x="1317" y="127"/>
                  </a:lnTo>
                  <a:lnTo>
                    <a:pt x="1314" y="147"/>
                  </a:lnTo>
                  <a:lnTo>
                    <a:pt x="1309" y="168"/>
                  </a:lnTo>
                  <a:lnTo>
                    <a:pt x="1302" y="188"/>
                  </a:lnTo>
                  <a:lnTo>
                    <a:pt x="1295" y="208"/>
                  </a:lnTo>
                  <a:lnTo>
                    <a:pt x="1286" y="229"/>
                  </a:lnTo>
                  <a:lnTo>
                    <a:pt x="1275" y="249"/>
                  </a:lnTo>
                  <a:lnTo>
                    <a:pt x="1263" y="268"/>
                  </a:lnTo>
                  <a:lnTo>
                    <a:pt x="1249" y="288"/>
                  </a:lnTo>
                  <a:lnTo>
                    <a:pt x="1234" y="307"/>
                  </a:lnTo>
                  <a:lnTo>
                    <a:pt x="1217" y="326"/>
                  </a:lnTo>
                  <a:lnTo>
                    <a:pt x="1198" y="345"/>
                  </a:lnTo>
                  <a:lnTo>
                    <a:pt x="1178" y="364"/>
                  </a:lnTo>
                  <a:lnTo>
                    <a:pt x="1156" y="381"/>
                  </a:lnTo>
                  <a:lnTo>
                    <a:pt x="1133" y="399"/>
                  </a:lnTo>
                  <a:lnTo>
                    <a:pt x="1108" y="417"/>
                  </a:lnTo>
                  <a:lnTo>
                    <a:pt x="1081" y="433"/>
                  </a:lnTo>
                  <a:lnTo>
                    <a:pt x="1052" y="450"/>
                  </a:lnTo>
                  <a:lnTo>
                    <a:pt x="1022" y="466"/>
                  </a:lnTo>
                  <a:lnTo>
                    <a:pt x="989" y="482"/>
                  </a:lnTo>
                  <a:lnTo>
                    <a:pt x="955" y="497"/>
                  </a:lnTo>
                  <a:lnTo>
                    <a:pt x="918" y="512"/>
                  </a:lnTo>
                  <a:lnTo>
                    <a:pt x="880" y="526"/>
                  </a:lnTo>
                  <a:lnTo>
                    <a:pt x="840" y="539"/>
                  </a:lnTo>
                  <a:lnTo>
                    <a:pt x="798" y="553"/>
                  </a:lnTo>
                  <a:lnTo>
                    <a:pt x="754" y="565"/>
                  </a:lnTo>
                  <a:lnTo>
                    <a:pt x="708" y="578"/>
                  </a:lnTo>
                  <a:lnTo>
                    <a:pt x="685" y="583"/>
                  </a:lnTo>
                  <a:lnTo>
                    <a:pt x="661" y="588"/>
                  </a:lnTo>
                  <a:lnTo>
                    <a:pt x="637" y="591"/>
                  </a:lnTo>
                  <a:lnTo>
                    <a:pt x="612" y="594"/>
                  </a:lnTo>
                  <a:lnTo>
                    <a:pt x="586" y="595"/>
                  </a:lnTo>
                  <a:lnTo>
                    <a:pt x="561" y="596"/>
                  </a:lnTo>
                  <a:lnTo>
                    <a:pt x="535" y="596"/>
                  </a:lnTo>
                  <a:lnTo>
                    <a:pt x="509" y="595"/>
                  </a:lnTo>
                  <a:lnTo>
                    <a:pt x="482" y="594"/>
                  </a:lnTo>
                  <a:lnTo>
                    <a:pt x="456" y="591"/>
                  </a:lnTo>
                  <a:lnTo>
                    <a:pt x="429" y="588"/>
                  </a:lnTo>
                  <a:lnTo>
                    <a:pt x="403" y="583"/>
                  </a:lnTo>
                  <a:lnTo>
                    <a:pt x="377" y="578"/>
                  </a:lnTo>
                  <a:lnTo>
                    <a:pt x="351" y="572"/>
                  </a:lnTo>
                  <a:lnTo>
                    <a:pt x="326" y="565"/>
                  </a:lnTo>
                  <a:lnTo>
                    <a:pt x="301" y="558"/>
                  </a:lnTo>
                  <a:lnTo>
                    <a:pt x="275" y="550"/>
                  </a:lnTo>
                  <a:lnTo>
                    <a:pt x="251" y="542"/>
                  </a:lnTo>
                  <a:lnTo>
                    <a:pt x="228" y="531"/>
                  </a:lnTo>
                  <a:lnTo>
                    <a:pt x="204" y="520"/>
                  </a:lnTo>
                  <a:lnTo>
                    <a:pt x="182" y="510"/>
                  </a:lnTo>
                  <a:lnTo>
                    <a:pt x="159" y="498"/>
                  </a:lnTo>
                  <a:lnTo>
                    <a:pt x="139" y="485"/>
                  </a:lnTo>
                  <a:lnTo>
                    <a:pt x="119" y="472"/>
                  </a:lnTo>
                  <a:lnTo>
                    <a:pt x="99" y="458"/>
                  </a:lnTo>
                  <a:lnTo>
                    <a:pt x="82" y="443"/>
                  </a:lnTo>
                  <a:lnTo>
                    <a:pt x="65" y="427"/>
                  </a:lnTo>
                  <a:lnTo>
                    <a:pt x="50" y="411"/>
                  </a:lnTo>
                  <a:lnTo>
                    <a:pt x="36" y="394"/>
                  </a:lnTo>
                  <a:lnTo>
                    <a:pt x="23" y="377"/>
                  </a:lnTo>
                  <a:lnTo>
                    <a:pt x="11" y="358"/>
                  </a:lnTo>
                  <a:lnTo>
                    <a:pt x="0" y="339"/>
                  </a:lnTo>
                  <a:lnTo>
                    <a:pt x="5" y="363"/>
                  </a:lnTo>
                  <a:lnTo>
                    <a:pt x="13" y="385"/>
                  </a:lnTo>
                  <a:lnTo>
                    <a:pt x="22" y="407"/>
                  </a:lnTo>
                  <a:lnTo>
                    <a:pt x="33" y="427"/>
                  </a:lnTo>
                  <a:lnTo>
                    <a:pt x="46" y="449"/>
                  </a:lnTo>
                  <a:lnTo>
                    <a:pt x="60" y="467"/>
                  </a:lnTo>
                  <a:lnTo>
                    <a:pt x="77" y="486"/>
                  </a:lnTo>
                  <a:lnTo>
                    <a:pt x="95" y="504"/>
                  </a:lnTo>
                  <a:lnTo>
                    <a:pt x="115" y="520"/>
                  </a:lnTo>
                  <a:lnTo>
                    <a:pt x="135" y="536"/>
                  </a:lnTo>
                  <a:lnTo>
                    <a:pt x="157" y="551"/>
                  </a:lnTo>
                  <a:lnTo>
                    <a:pt x="179" y="565"/>
                  </a:lnTo>
                  <a:lnTo>
                    <a:pt x="204" y="579"/>
                  </a:lnTo>
                  <a:lnTo>
                    <a:pt x="229" y="591"/>
                  </a:lnTo>
                  <a:lnTo>
                    <a:pt x="255" y="603"/>
                  </a:lnTo>
                  <a:lnTo>
                    <a:pt x="281" y="614"/>
                  </a:lnTo>
                  <a:lnTo>
                    <a:pt x="308" y="623"/>
                  </a:lnTo>
                  <a:lnTo>
                    <a:pt x="336" y="631"/>
                  </a:lnTo>
                  <a:lnTo>
                    <a:pt x="364" y="639"/>
                  </a:lnTo>
                  <a:lnTo>
                    <a:pt x="393" y="645"/>
                  </a:lnTo>
                  <a:lnTo>
                    <a:pt x="422" y="651"/>
                  </a:lnTo>
                  <a:lnTo>
                    <a:pt x="450" y="656"/>
                  </a:lnTo>
                  <a:lnTo>
                    <a:pt x="480" y="661"/>
                  </a:lnTo>
                  <a:lnTo>
                    <a:pt x="509" y="663"/>
                  </a:lnTo>
                  <a:lnTo>
                    <a:pt x="539" y="664"/>
                  </a:lnTo>
                  <a:lnTo>
                    <a:pt x="567" y="665"/>
                  </a:lnTo>
                  <a:lnTo>
                    <a:pt x="595" y="665"/>
                  </a:lnTo>
                  <a:lnTo>
                    <a:pt x="624" y="663"/>
                  </a:lnTo>
                  <a:lnTo>
                    <a:pt x="652" y="661"/>
                  </a:lnTo>
                  <a:lnTo>
                    <a:pt x="679" y="657"/>
                  </a:lnTo>
                  <a:lnTo>
                    <a:pt x="705" y="652"/>
                  </a:lnTo>
                  <a:lnTo>
                    <a:pt x="731" y="647"/>
                  </a:lnTo>
                  <a:lnTo>
                    <a:pt x="777" y="635"/>
                  </a:lnTo>
                  <a:lnTo>
                    <a:pt x="822" y="622"/>
                  </a:lnTo>
                  <a:lnTo>
                    <a:pt x="863" y="609"/>
                  </a:lnTo>
                  <a:lnTo>
                    <a:pt x="904" y="595"/>
                  </a:lnTo>
                  <a:lnTo>
                    <a:pt x="942" y="581"/>
                  </a:lnTo>
                  <a:lnTo>
                    <a:pt x="978" y="566"/>
                  </a:lnTo>
                  <a:lnTo>
                    <a:pt x="1012" y="551"/>
                  </a:lnTo>
                  <a:lnTo>
                    <a:pt x="1044" y="535"/>
                  </a:lnTo>
                  <a:lnTo>
                    <a:pt x="1075" y="519"/>
                  </a:lnTo>
                  <a:lnTo>
                    <a:pt x="1104" y="503"/>
                  </a:lnTo>
                  <a:lnTo>
                    <a:pt x="1131" y="485"/>
                  </a:lnTo>
                  <a:lnTo>
                    <a:pt x="1156" y="469"/>
                  </a:lnTo>
                  <a:lnTo>
                    <a:pt x="1180" y="451"/>
                  </a:lnTo>
                  <a:lnTo>
                    <a:pt x="1202" y="432"/>
                  </a:lnTo>
                  <a:lnTo>
                    <a:pt x="1222" y="414"/>
                  </a:lnTo>
                  <a:lnTo>
                    <a:pt x="1241" y="396"/>
                  </a:lnTo>
                  <a:lnTo>
                    <a:pt x="1257" y="377"/>
                  </a:lnTo>
                  <a:lnTo>
                    <a:pt x="1273" y="357"/>
                  </a:lnTo>
                  <a:lnTo>
                    <a:pt x="1287" y="338"/>
                  </a:lnTo>
                  <a:lnTo>
                    <a:pt x="1299" y="318"/>
                  </a:lnTo>
                  <a:lnTo>
                    <a:pt x="1309" y="298"/>
                  </a:lnTo>
                  <a:lnTo>
                    <a:pt x="1319" y="278"/>
                  </a:lnTo>
                  <a:lnTo>
                    <a:pt x="1326" y="257"/>
                  </a:lnTo>
                  <a:lnTo>
                    <a:pt x="1333" y="237"/>
                  </a:lnTo>
                  <a:lnTo>
                    <a:pt x="1337" y="215"/>
                  </a:lnTo>
                  <a:lnTo>
                    <a:pt x="1341" y="195"/>
                  </a:lnTo>
                  <a:lnTo>
                    <a:pt x="1343" y="174"/>
                  </a:lnTo>
                  <a:lnTo>
                    <a:pt x="1343" y="153"/>
                  </a:lnTo>
                  <a:lnTo>
                    <a:pt x="1343" y="132"/>
                  </a:lnTo>
                  <a:lnTo>
                    <a:pt x="1342" y="110"/>
                  </a:lnTo>
                  <a:lnTo>
                    <a:pt x="1339" y="89"/>
                  </a:lnTo>
                  <a:lnTo>
                    <a:pt x="1335" y="68"/>
                  </a:lnTo>
                  <a:close/>
                </a:path>
              </a:pathLst>
            </a:custGeom>
            <a:solidFill>
              <a:srgbClr val="8131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9" name="Freeform 9"/>
            <p:cNvSpPr>
              <a:spLocks/>
            </p:cNvSpPr>
            <p:nvPr/>
          </p:nvSpPr>
          <p:spPr bwMode="auto">
            <a:xfrm>
              <a:off x="1647" y="855"/>
              <a:ext cx="171" cy="249"/>
            </a:xfrm>
            <a:custGeom>
              <a:avLst/>
              <a:gdLst>
                <a:gd name="T0" fmla="*/ 3 w 1022"/>
                <a:gd name="T1" fmla="*/ 46 h 1494"/>
                <a:gd name="T2" fmla="*/ 1 w 1022"/>
                <a:gd name="T3" fmla="*/ 52 h 1494"/>
                <a:gd name="T4" fmla="*/ 0 w 1022"/>
                <a:gd name="T5" fmla="*/ 58 h 1494"/>
                <a:gd name="T6" fmla="*/ 0 w 1022"/>
                <a:gd name="T7" fmla="*/ 61 h 1494"/>
                <a:gd name="T8" fmla="*/ 1 w 1022"/>
                <a:gd name="T9" fmla="*/ 66 h 1494"/>
                <a:gd name="T10" fmla="*/ 3 w 1022"/>
                <a:gd name="T11" fmla="*/ 73 h 1494"/>
                <a:gd name="T12" fmla="*/ 7 w 1022"/>
                <a:gd name="T13" fmla="*/ 80 h 1494"/>
                <a:gd name="T14" fmla="*/ 13 w 1022"/>
                <a:gd name="T15" fmla="*/ 87 h 1494"/>
                <a:gd name="T16" fmla="*/ 20 w 1022"/>
                <a:gd name="T17" fmla="*/ 94 h 1494"/>
                <a:gd name="T18" fmla="*/ 27 w 1022"/>
                <a:gd name="T19" fmla="*/ 100 h 1494"/>
                <a:gd name="T20" fmla="*/ 42 w 1022"/>
                <a:gd name="T21" fmla="*/ 112 h 1494"/>
                <a:gd name="T22" fmla="*/ 62 w 1022"/>
                <a:gd name="T23" fmla="*/ 228 h 1494"/>
                <a:gd name="T24" fmla="*/ 64 w 1022"/>
                <a:gd name="T25" fmla="*/ 232 h 1494"/>
                <a:gd name="T26" fmla="*/ 67 w 1022"/>
                <a:gd name="T27" fmla="*/ 235 h 1494"/>
                <a:gd name="T28" fmla="*/ 71 w 1022"/>
                <a:gd name="T29" fmla="*/ 240 h 1494"/>
                <a:gd name="T30" fmla="*/ 77 w 1022"/>
                <a:gd name="T31" fmla="*/ 244 h 1494"/>
                <a:gd name="T32" fmla="*/ 81 w 1022"/>
                <a:gd name="T33" fmla="*/ 246 h 1494"/>
                <a:gd name="T34" fmla="*/ 85 w 1022"/>
                <a:gd name="T35" fmla="*/ 247 h 1494"/>
                <a:gd name="T36" fmla="*/ 90 w 1022"/>
                <a:gd name="T37" fmla="*/ 248 h 1494"/>
                <a:gd name="T38" fmla="*/ 95 w 1022"/>
                <a:gd name="T39" fmla="*/ 249 h 1494"/>
                <a:gd name="T40" fmla="*/ 102 w 1022"/>
                <a:gd name="T41" fmla="*/ 249 h 1494"/>
                <a:gd name="T42" fmla="*/ 108 w 1022"/>
                <a:gd name="T43" fmla="*/ 249 h 1494"/>
                <a:gd name="T44" fmla="*/ 115 w 1022"/>
                <a:gd name="T45" fmla="*/ 248 h 1494"/>
                <a:gd name="T46" fmla="*/ 121 w 1022"/>
                <a:gd name="T47" fmla="*/ 246 h 1494"/>
                <a:gd name="T48" fmla="*/ 127 w 1022"/>
                <a:gd name="T49" fmla="*/ 245 h 1494"/>
                <a:gd name="T50" fmla="*/ 133 w 1022"/>
                <a:gd name="T51" fmla="*/ 243 h 1494"/>
                <a:gd name="T52" fmla="*/ 138 w 1022"/>
                <a:gd name="T53" fmla="*/ 241 h 1494"/>
                <a:gd name="T54" fmla="*/ 142 w 1022"/>
                <a:gd name="T55" fmla="*/ 238 h 1494"/>
                <a:gd name="T56" fmla="*/ 150 w 1022"/>
                <a:gd name="T57" fmla="*/ 233 h 1494"/>
                <a:gd name="T58" fmla="*/ 156 w 1022"/>
                <a:gd name="T59" fmla="*/ 227 h 1494"/>
                <a:gd name="T60" fmla="*/ 160 w 1022"/>
                <a:gd name="T61" fmla="*/ 222 h 1494"/>
                <a:gd name="T62" fmla="*/ 162 w 1022"/>
                <a:gd name="T63" fmla="*/ 216 h 1494"/>
                <a:gd name="T64" fmla="*/ 163 w 1022"/>
                <a:gd name="T65" fmla="*/ 211 h 1494"/>
                <a:gd name="T66" fmla="*/ 152 w 1022"/>
                <a:gd name="T67" fmla="*/ 83 h 1494"/>
                <a:gd name="T68" fmla="*/ 160 w 1022"/>
                <a:gd name="T69" fmla="*/ 74 h 1494"/>
                <a:gd name="T70" fmla="*/ 164 w 1022"/>
                <a:gd name="T71" fmla="*/ 68 h 1494"/>
                <a:gd name="T72" fmla="*/ 167 w 1022"/>
                <a:gd name="T73" fmla="*/ 62 h 1494"/>
                <a:gd name="T74" fmla="*/ 169 w 1022"/>
                <a:gd name="T75" fmla="*/ 57 h 1494"/>
                <a:gd name="T76" fmla="*/ 170 w 1022"/>
                <a:gd name="T77" fmla="*/ 50 h 1494"/>
                <a:gd name="T78" fmla="*/ 171 w 1022"/>
                <a:gd name="T79" fmla="*/ 44 h 1494"/>
                <a:gd name="T80" fmla="*/ 170 w 1022"/>
                <a:gd name="T81" fmla="*/ 37 h 1494"/>
                <a:gd name="T82" fmla="*/ 169 w 1022"/>
                <a:gd name="T83" fmla="*/ 30 h 1494"/>
                <a:gd name="T84" fmla="*/ 166 w 1022"/>
                <a:gd name="T85" fmla="*/ 23 h 1494"/>
                <a:gd name="T86" fmla="*/ 161 w 1022"/>
                <a:gd name="T87" fmla="*/ 16 h 1494"/>
                <a:gd name="T88" fmla="*/ 154 w 1022"/>
                <a:gd name="T89" fmla="*/ 9 h 1494"/>
                <a:gd name="T90" fmla="*/ 148 w 1022"/>
                <a:gd name="T91" fmla="*/ 4 h 1494"/>
                <a:gd name="T92" fmla="*/ 144 w 1022"/>
                <a:gd name="T93" fmla="*/ 2 h 1494"/>
                <a:gd name="T94" fmla="*/ 138 w 1022"/>
                <a:gd name="T95" fmla="*/ 1 h 1494"/>
                <a:gd name="T96" fmla="*/ 131 w 1022"/>
                <a:gd name="T97" fmla="*/ 0 h 1494"/>
                <a:gd name="T98" fmla="*/ 124 w 1022"/>
                <a:gd name="T99" fmla="*/ 0 h 1494"/>
                <a:gd name="T100" fmla="*/ 115 w 1022"/>
                <a:gd name="T101" fmla="*/ 1 h 1494"/>
                <a:gd name="T102" fmla="*/ 102 w 1022"/>
                <a:gd name="T103" fmla="*/ 2 h 1494"/>
                <a:gd name="T104" fmla="*/ 84 w 1022"/>
                <a:gd name="T105" fmla="*/ 5 h 1494"/>
                <a:gd name="T106" fmla="*/ 66 w 1022"/>
                <a:gd name="T107" fmla="*/ 9 h 1494"/>
                <a:gd name="T108" fmla="*/ 50 w 1022"/>
                <a:gd name="T109" fmla="*/ 13 h 1494"/>
                <a:gd name="T110" fmla="*/ 38 w 1022"/>
                <a:gd name="T111" fmla="*/ 17 h 1494"/>
                <a:gd name="T112" fmla="*/ 28 w 1022"/>
                <a:gd name="T113" fmla="*/ 21 h 1494"/>
                <a:gd name="T114" fmla="*/ 19 w 1022"/>
                <a:gd name="T115" fmla="*/ 27 h 1494"/>
                <a:gd name="T116" fmla="*/ 12 w 1022"/>
                <a:gd name="T117" fmla="*/ 33 h 1494"/>
                <a:gd name="T118" fmla="*/ 7 w 1022"/>
                <a:gd name="T119" fmla="*/ 39 h 149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1022"/>
                <a:gd name="T181" fmla="*/ 0 h 1494"/>
                <a:gd name="T182" fmla="*/ 1022 w 1022"/>
                <a:gd name="T183" fmla="*/ 1494 h 1494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1022" h="1494">
                  <a:moveTo>
                    <a:pt x="27" y="256"/>
                  </a:moveTo>
                  <a:lnTo>
                    <a:pt x="17" y="275"/>
                  </a:lnTo>
                  <a:lnTo>
                    <a:pt x="10" y="295"/>
                  </a:lnTo>
                  <a:lnTo>
                    <a:pt x="5" y="314"/>
                  </a:lnTo>
                  <a:lnTo>
                    <a:pt x="1" y="334"/>
                  </a:lnTo>
                  <a:lnTo>
                    <a:pt x="0" y="345"/>
                  </a:lnTo>
                  <a:lnTo>
                    <a:pt x="0" y="355"/>
                  </a:lnTo>
                  <a:lnTo>
                    <a:pt x="1" y="365"/>
                  </a:lnTo>
                  <a:lnTo>
                    <a:pt x="3" y="375"/>
                  </a:lnTo>
                  <a:lnTo>
                    <a:pt x="6" y="396"/>
                  </a:lnTo>
                  <a:lnTo>
                    <a:pt x="12" y="416"/>
                  </a:lnTo>
                  <a:lnTo>
                    <a:pt x="20" y="438"/>
                  </a:lnTo>
                  <a:lnTo>
                    <a:pt x="31" y="459"/>
                  </a:lnTo>
                  <a:lnTo>
                    <a:pt x="44" y="480"/>
                  </a:lnTo>
                  <a:lnTo>
                    <a:pt x="59" y="501"/>
                  </a:lnTo>
                  <a:lnTo>
                    <a:pt x="77" y="522"/>
                  </a:lnTo>
                  <a:lnTo>
                    <a:pt x="97" y="544"/>
                  </a:lnTo>
                  <a:lnTo>
                    <a:pt x="119" y="565"/>
                  </a:lnTo>
                  <a:lnTo>
                    <a:pt x="144" y="586"/>
                  </a:lnTo>
                  <a:lnTo>
                    <a:pt x="164" y="601"/>
                  </a:lnTo>
                  <a:lnTo>
                    <a:pt x="206" y="637"/>
                  </a:lnTo>
                  <a:lnTo>
                    <a:pt x="250" y="671"/>
                  </a:lnTo>
                  <a:lnTo>
                    <a:pt x="270" y="686"/>
                  </a:lnTo>
                  <a:lnTo>
                    <a:pt x="370" y="1366"/>
                  </a:lnTo>
                  <a:lnTo>
                    <a:pt x="373" y="1372"/>
                  </a:lnTo>
                  <a:lnTo>
                    <a:pt x="382" y="1390"/>
                  </a:lnTo>
                  <a:lnTo>
                    <a:pt x="389" y="1400"/>
                  </a:lnTo>
                  <a:lnTo>
                    <a:pt x="398" y="1412"/>
                  </a:lnTo>
                  <a:lnTo>
                    <a:pt x="410" y="1425"/>
                  </a:lnTo>
                  <a:lnTo>
                    <a:pt x="424" y="1438"/>
                  </a:lnTo>
                  <a:lnTo>
                    <a:pt x="441" y="1451"/>
                  </a:lnTo>
                  <a:lnTo>
                    <a:pt x="460" y="1463"/>
                  </a:lnTo>
                  <a:lnTo>
                    <a:pt x="470" y="1469"/>
                  </a:lnTo>
                  <a:lnTo>
                    <a:pt x="482" y="1474"/>
                  </a:lnTo>
                  <a:lnTo>
                    <a:pt x="495" y="1479"/>
                  </a:lnTo>
                  <a:lnTo>
                    <a:pt x="508" y="1483"/>
                  </a:lnTo>
                  <a:lnTo>
                    <a:pt x="522" y="1486"/>
                  </a:lnTo>
                  <a:lnTo>
                    <a:pt x="537" y="1490"/>
                  </a:lnTo>
                  <a:lnTo>
                    <a:pt x="553" y="1492"/>
                  </a:lnTo>
                  <a:lnTo>
                    <a:pt x="570" y="1493"/>
                  </a:lnTo>
                  <a:lnTo>
                    <a:pt x="588" y="1494"/>
                  </a:lnTo>
                  <a:lnTo>
                    <a:pt x="607" y="1494"/>
                  </a:lnTo>
                  <a:lnTo>
                    <a:pt x="626" y="1493"/>
                  </a:lnTo>
                  <a:lnTo>
                    <a:pt x="647" y="1492"/>
                  </a:lnTo>
                  <a:lnTo>
                    <a:pt x="668" y="1490"/>
                  </a:lnTo>
                  <a:lnTo>
                    <a:pt x="688" y="1486"/>
                  </a:lnTo>
                  <a:lnTo>
                    <a:pt x="707" y="1483"/>
                  </a:lnTo>
                  <a:lnTo>
                    <a:pt x="726" y="1478"/>
                  </a:lnTo>
                  <a:lnTo>
                    <a:pt x="744" y="1473"/>
                  </a:lnTo>
                  <a:lnTo>
                    <a:pt x="761" y="1469"/>
                  </a:lnTo>
                  <a:lnTo>
                    <a:pt x="778" y="1463"/>
                  </a:lnTo>
                  <a:lnTo>
                    <a:pt x="793" y="1457"/>
                  </a:lnTo>
                  <a:lnTo>
                    <a:pt x="808" y="1450"/>
                  </a:lnTo>
                  <a:lnTo>
                    <a:pt x="823" y="1444"/>
                  </a:lnTo>
                  <a:lnTo>
                    <a:pt x="837" y="1437"/>
                  </a:lnTo>
                  <a:lnTo>
                    <a:pt x="850" y="1430"/>
                  </a:lnTo>
                  <a:lnTo>
                    <a:pt x="874" y="1414"/>
                  </a:lnTo>
                  <a:lnTo>
                    <a:pt x="896" y="1398"/>
                  </a:lnTo>
                  <a:lnTo>
                    <a:pt x="914" y="1381"/>
                  </a:lnTo>
                  <a:lnTo>
                    <a:pt x="930" y="1364"/>
                  </a:lnTo>
                  <a:lnTo>
                    <a:pt x="944" y="1346"/>
                  </a:lnTo>
                  <a:lnTo>
                    <a:pt x="954" y="1330"/>
                  </a:lnTo>
                  <a:lnTo>
                    <a:pt x="963" y="1312"/>
                  </a:lnTo>
                  <a:lnTo>
                    <a:pt x="970" y="1297"/>
                  </a:lnTo>
                  <a:lnTo>
                    <a:pt x="973" y="1280"/>
                  </a:lnTo>
                  <a:lnTo>
                    <a:pt x="975" y="1266"/>
                  </a:lnTo>
                  <a:lnTo>
                    <a:pt x="899" y="511"/>
                  </a:lnTo>
                  <a:lnTo>
                    <a:pt x="910" y="499"/>
                  </a:lnTo>
                  <a:lnTo>
                    <a:pt x="938" y="468"/>
                  </a:lnTo>
                  <a:lnTo>
                    <a:pt x="954" y="446"/>
                  </a:lnTo>
                  <a:lnTo>
                    <a:pt x="971" y="419"/>
                  </a:lnTo>
                  <a:lnTo>
                    <a:pt x="980" y="405"/>
                  </a:lnTo>
                  <a:lnTo>
                    <a:pt x="987" y="389"/>
                  </a:lnTo>
                  <a:lnTo>
                    <a:pt x="996" y="373"/>
                  </a:lnTo>
                  <a:lnTo>
                    <a:pt x="1003" y="356"/>
                  </a:lnTo>
                  <a:lnTo>
                    <a:pt x="1009" y="339"/>
                  </a:lnTo>
                  <a:lnTo>
                    <a:pt x="1013" y="321"/>
                  </a:lnTo>
                  <a:lnTo>
                    <a:pt x="1017" y="302"/>
                  </a:lnTo>
                  <a:lnTo>
                    <a:pt x="1020" y="283"/>
                  </a:lnTo>
                  <a:lnTo>
                    <a:pt x="1022" y="264"/>
                  </a:lnTo>
                  <a:lnTo>
                    <a:pt x="1022" y="244"/>
                  </a:lnTo>
                  <a:lnTo>
                    <a:pt x="1019" y="223"/>
                  </a:lnTo>
                  <a:lnTo>
                    <a:pt x="1016" y="203"/>
                  </a:lnTo>
                  <a:lnTo>
                    <a:pt x="1010" y="182"/>
                  </a:lnTo>
                  <a:lnTo>
                    <a:pt x="1002" y="161"/>
                  </a:lnTo>
                  <a:lnTo>
                    <a:pt x="991" y="139"/>
                  </a:lnTo>
                  <a:lnTo>
                    <a:pt x="978" y="118"/>
                  </a:lnTo>
                  <a:lnTo>
                    <a:pt x="963" y="97"/>
                  </a:lnTo>
                  <a:lnTo>
                    <a:pt x="944" y="76"/>
                  </a:lnTo>
                  <a:lnTo>
                    <a:pt x="923" y="53"/>
                  </a:lnTo>
                  <a:lnTo>
                    <a:pt x="899" y="32"/>
                  </a:lnTo>
                  <a:lnTo>
                    <a:pt x="887" y="25"/>
                  </a:lnTo>
                  <a:lnTo>
                    <a:pt x="874" y="19"/>
                  </a:lnTo>
                  <a:lnTo>
                    <a:pt x="860" y="13"/>
                  </a:lnTo>
                  <a:lnTo>
                    <a:pt x="844" y="9"/>
                  </a:lnTo>
                  <a:lnTo>
                    <a:pt x="825" y="6"/>
                  </a:lnTo>
                  <a:lnTo>
                    <a:pt x="806" y="3"/>
                  </a:lnTo>
                  <a:lnTo>
                    <a:pt x="785" y="2"/>
                  </a:lnTo>
                  <a:lnTo>
                    <a:pt x="762" y="0"/>
                  </a:lnTo>
                  <a:lnTo>
                    <a:pt x="739" y="0"/>
                  </a:lnTo>
                  <a:lnTo>
                    <a:pt x="714" y="2"/>
                  </a:lnTo>
                  <a:lnTo>
                    <a:pt x="689" y="3"/>
                  </a:lnTo>
                  <a:lnTo>
                    <a:pt x="663" y="5"/>
                  </a:lnTo>
                  <a:lnTo>
                    <a:pt x="609" y="11"/>
                  </a:lnTo>
                  <a:lnTo>
                    <a:pt x="555" y="19"/>
                  </a:lnTo>
                  <a:lnTo>
                    <a:pt x="500" y="29"/>
                  </a:lnTo>
                  <a:lnTo>
                    <a:pt x="446" y="39"/>
                  </a:lnTo>
                  <a:lnTo>
                    <a:pt x="394" y="51"/>
                  </a:lnTo>
                  <a:lnTo>
                    <a:pt x="344" y="64"/>
                  </a:lnTo>
                  <a:lnTo>
                    <a:pt x="299" y="76"/>
                  </a:lnTo>
                  <a:lnTo>
                    <a:pt x="259" y="89"/>
                  </a:lnTo>
                  <a:lnTo>
                    <a:pt x="225" y="102"/>
                  </a:lnTo>
                  <a:lnTo>
                    <a:pt x="199" y="112"/>
                  </a:lnTo>
                  <a:lnTo>
                    <a:pt x="169" y="128"/>
                  </a:lnTo>
                  <a:lnTo>
                    <a:pt x="142" y="144"/>
                  </a:lnTo>
                  <a:lnTo>
                    <a:pt x="116" y="162"/>
                  </a:lnTo>
                  <a:lnTo>
                    <a:pt x="93" y="180"/>
                  </a:lnTo>
                  <a:lnTo>
                    <a:pt x="73" y="197"/>
                  </a:lnTo>
                  <a:lnTo>
                    <a:pt x="56" y="216"/>
                  </a:lnTo>
                  <a:lnTo>
                    <a:pt x="40" y="236"/>
                  </a:lnTo>
                  <a:lnTo>
                    <a:pt x="27" y="256"/>
                  </a:lnTo>
                  <a:close/>
                </a:path>
              </a:pathLst>
            </a:custGeom>
            <a:solidFill>
              <a:srgbClr val="BA40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20" name="Freeform 10"/>
            <p:cNvSpPr>
              <a:spLocks/>
            </p:cNvSpPr>
            <p:nvPr/>
          </p:nvSpPr>
          <p:spPr bwMode="auto">
            <a:xfrm>
              <a:off x="1647" y="873"/>
              <a:ext cx="150" cy="231"/>
            </a:xfrm>
            <a:custGeom>
              <a:avLst/>
              <a:gdLst>
                <a:gd name="T0" fmla="*/ 121 w 900"/>
                <a:gd name="T1" fmla="*/ 221 h 1385"/>
                <a:gd name="T2" fmla="*/ 115 w 900"/>
                <a:gd name="T3" fmla="*/ 221 h 1385"/>
                <a:gd name="T4" fmla="*/ 109 w 900"/>
                <a:gd name="T5" fmla="*/ 220 h 1385"/>
                <a:gd name="T6" fmla="*/ 104 w 900"/>
                <a:gd name="T7" fmla="*/ 219 h 1385"/>
                <a:gd name="T8" fmla="*/ 100 w 900"/>
                <a:gd name="T9" fmla="*/ 218 h 1385"/>
                <a:gd name="T10" fmla="*/ 96 w 900"/>
                <a:gd name="T11" fmla="*/ 216 h 1385"/>
                <a:gd name="T12" fmla="*/ 91 w 900"/>
                <a:gd name="T13" fmla="*/ 214 h 1385"/>
                <a:gd name="T14" fmla="*/ 86 w 900"/>
                <a:gd name="T15" fmla="*/ 209 h 1385"/>
                <a:gd name="T16" fmla="*/ 82 w 900"/>
                <a:gd name="T17" fmla="*/ 205 h 1385"/>
                <a:gd name="T18" fmla="*/ 79 w 900"/>
                <a:gd name="T19" fmla="*/ 200 h 1385"/>
                <a:gd name="T20" fmla="*/ 62 w 900"/>
                <a:gd name="T21" fmla="*/ 86 h 1385"/>
                <a:gd name="T22" fmla="*/ 37 w 900"/>
                <a:gd name="T23" fmla="*/ 66 h 1385"/>
                <a:gd name="T24" fmla="*/ 30 w 900"/>
                <a:gd name="T25" fmla="*/ 59 h 1385"/>
                <a:gd name="T26" fmla="*/ 24 w 900"/>
                <a:gd name="T27" fmla="*/ 52 h 1385"/>
                <a:gd name="T28" fmla="*/ 21 w 900"/>
                <a:gd name="T29" fmla="*/ 45 h 1385"/>
                <a:gd name="T30" fmla="*/ 18 w 900"/>
                <a:gd name="T31" fmla="*/ 38 h 1385"/>
                <a:gd name="T32" fmla="*/ 17 w 900"/>
                <a:gd name="T33" fmla="*/ 32 h 1385"/>
                <a:gd name="T34" fmla="*/ 17 w 900"/>
                <a:gd name="T35" fmla="*/ 29 h 1385"/>
                <a:gd name="T36" fmla="*/ 18 w 900"/>
                <a:gd name="T37" fmla="*/ 24 h 1385"/>
                <a:gd name="T38" fmla="*/ 20 w 900"/>
                <a:gd name="T39" fmla="*/ 18 h 1385"/>
                <a:gd name="T40" fmla="*/ 23 w 900"/>
                <a:gd name="T41" fmla="*/ 12 h 1385"/>
                <a:gd name="T42" fmla="*/ 26 w 900"/>
                <a:gd name="T43" fmla="*/ 9 h 1385"/>
                <a:gd name="T44" fmla="*/ 29 w 900"/>
                <a:gd name="T45" fmla="*/ 5 h 1385"/>
                <a:gd name="T46" fmla="*/ 33 w 900"/>
                <a:gd name="T47" fmla="*/ 2 h 1385"/>
                <a:gd name="T48" fmla="*/ 34 w 900"/>
                <a:gd name="T49" fmla="*/ 0 h 1385"/>
                <a:gd name="T50" fmla="*/ 28 w 900"/>
                <a:gd name="T51" fmla="*/ 3 h 1385"/>
                <a:gd name="T52" fmla="*/ 19 w 900"/>
                <a:gd name="T53" fmla="*/ 9 h 1385"/>
                <a:gd name="T54" fmla="*/ 12 w 900"/>
                <a:gd name="T55" fmla="*/ 15 h 1385"/>
                <a:gd name="T56" fmla="*/ 7 w 900"/>
                <a:gd name="T57" fmla="*/ 21 h 1385"/>
                <a:gd name="T58" fmla="*/ 3 w 900"/>
                <a:gd name="T59" fmla="*/ 28 h 1385"/>
                <a:gd name="T60" fmla="*/ 1 w 900"/>
                <a:gd name="T61" fmla="*/ 34 h 1385"/>
                <a:gd name="T62" fmla="*/ 0 w 900"/>
                <a:gd name="T63" fmla="*/ 39 h 1385"/>
                <a:gd name="T64" fmla="*/ 0 w 900"/>
                <a:gd name="T65" fmla="*/ 43 h 1385"/>
                <a:gd name="T66" fmla="*/ 1 w 900"/>
                <a:gd name="T67" fmla="*/ 48 h 1385"/>
                <a:gd name="T68" fmla="*/ 3 w 900"/>
                <a:gd name="T69" fmla="*/ 55 h 1385"/>
                <a:gd name="T70" fmla="*/ 7 w 900"/>
                <a:gd name="T71" fmla="*/ 62 h 1385"/>
                <a:gd name="T72" fmla="*/ 13 w 900"/>
                <a:gd name="T73" fmla="*/ 69 h 1385"/>
                <a:gd name="T74" fmla="*/ 20 w 900"/>
                <a:gd name="T75" fmla="*/ 76 h 1385"/>
                <a:gd name="T76" fmla="*/ 27 w 900"/>
                <a:gd name="T77" fmla="*/ 82 h 1385"/>
                <a:gd name="T78" fmla="*/ 42 w 900"/>
                <a:gd name="T79" fmla="*/ 94 h 1385"/>
                <a:gd name="T80" fmla="*/ 62 w 900"/>
                <a:gd name="T81" fmla="*/ 210 h 1385"/>
                <a:gd name="T82" fmla="*/ 64 w 900"/>
                <a:gd name="T83" fmla="*/ 214 h 1385"/>
                <a:gd name="T84" fmla="*/ 66 w 900"/>
                <a:gd name="T85" fmla="*/ 217 h 1385"/>
                <a:gd name="T86" fmla="*/ 71 w 900"/>
                <a:gd name="T87" fmla="*/ 222 h 1385"/>
                <a:gd name="T88" fmla="*/ 77 w 900"/>
                <a:gd name="T89" fmla="*/ 226 h 1385"/>
                <a:gd name="T90" fmla="*/ 80 w 900"/>
                <a:gd name="T91" fmla="*/ 228 h 1385"/>
                <a:gd name="T92" fmla="*/ 85 w 900"/>
                <a:gd name="T93" fmla="*/ 229 h 1385"/>
                <a:gd name="T94" fmla="*/ 90 w 900"/>
                <a:gd name="T95" fmla="*/ 230 h 1385"/>
                <a:gd name="T96" fmla="*/ 95 w 900"/>
                <a:gd name="T97" fmla="*/ 231 h 1385"/>
                <a:gd name="T98" fmla="*/ 101 w 900"/>
                <a:gd name="T99" fmla="*/ 231 h 1385"/>
                <a:gd name="T100" fmla="*/ 108 w 900"/>
                <a:gd name="T101" fmla="*/ 231 h 1385"/>
                <a:gd name="T102" fmla="*/ 115 w 900"/>
                <a:gd name="T103" fmla="*/ 230 h 1385"/>
                <a:gd name="T104" fmla="*/ 121 w 900"/>
                <a:gd name="T105" fmla="*/ 228 h 1385"/>
                <a:gd name="T106" fmla="*/ 128 w 900"/>
                <a:gd name="T107" fmla="*/ 226 h 1385"/>
                <a:gd name="T108" fmla="*/ 133 w 900"/>
                <a:gd name="T109" fmla="*/ 224 h 1385"/>
                <a:gd name="T110" fmla="*/ 138 w 900"/>
                <a:gd name="T111" fmla="*/ 222 h 1385"/>
                <a:gd name="T112" fmla="*/ 142 w 900"/>
                <a:gd name="T113" fmla="*/ 220 h 1385"/>
                <a:gd name="T114" fmla="*/ 150 w 900"/>
                <a:gd name="T115" fmla="*/ 214 h 1385"/>
                <a:gd name="T116" fmla="*/ 145 w 900"/>
                <a:gd name="T117" fmla="*/ 216 h 1385"/>
                <a:gd name="T118" fmla="*/ 139 w 900"/>
                <a:gd name="T119" fmla="*/ 218 h 1385"/>
                <a:gd name="T120" fmla="*/ 132 w 900"/>
                <a:gd name="T121" fmla="*/ 219 h 1385"/>
                <a:gd name="T122" fmla="*/ 125 w 900"/>
                <a:gd name="T123" fmla="*/ 220 h 1385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900"/>
                <a:gd name="T187" fmla="*/ 0 h 1385"/>
                <a:gd name="T188" fmla="*/ 900 w 900"/>
                <a:gd name="T189" fmla="*/ 1385 h 1385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900" h="1385">
                  <a:moveTo>
                    <a:pt x="749" y="1322"/>
                  </a:moveTo>
                  <a:lnTo>
                    <a:pt x="728" y="1323"/>
                  </a:lnTo>
                  <a:lnTo>
                    <a:pt x="708" y="1324"/>
                  </a:lnTo>
                  <a:lnTo>
                    <a:pt x="691" y="1324"/>
                  </a:lnTo>
                  <a:lnTo>
                    <a:pt x="673" y="1323"/>
                  </a:lnTo>
                  <a:lnTo>
                    <a:pt x="655" y="1322"/>
                  </a:lnTo>
                  <a:lnTo>
                    <a:pt x="640" y="1319"/>
                  </a:lnTo>
                  <a:lnTo>
                    <a:pt x="625" y="1316"/>
                  </a:lnTo>
                  <a:lnTo>
                    <a:pt x="610" y="1312"/>
                  </a:lnTo>
                  <a:lnTo>
                    <a:pt x="598" y="1308"/>
                  </a:lnTo>
                  <a:lnTo>
                    <a:pt x="585" y="1303"/>
                  </a:lnTo>
                  <a:lnTo>
                    <a:pt x="573" y="1298"/>
                  </a:lnTo>
                  <a:lnTo>
                    <a:pt x="562" y="1292"/>
                  </a:lnTo>
                  <a:lnTo>
                    <a:pt x="543" y="1281"/>
                  </a:lnTo>
                  <a:lnTo>
                    <a:pt x="527" y="1268"/>
                  </a:lnTo>
                  <a:lnTo>
                    <a:pt x="513" y="1255"/>
                  </a:lnTo>
                  <a:lnTo>
                    <a:pt x="501" y="1242"/>
                  </a:lnTo>
                  <a:lnTo>
                    <a:pt x="491" y="1230"/>
                  </a:lnTo>
                  <a:lnTo>
                    <a:pt x="484" y="1219"/>
                  </a:lnTo>
                  <a:lnTo>
                    <a:pt x="475" y="1202"/>
                  </a:lnTo>
                  <a:lnTo>
                    <a:pt x="473" y="1196"/>
                  </a:lnTo>
                  <a:lnTo>
                    <a:pt x="373" y="516"/>
                  </a:lnTo>
                  <a:lnTo>
                    <a:pt x="246" y="416"/>
                  </a:lnTo>
                  <a:lnTo>
                    <a:pt x="222" y="395"/>
                  </a:lnTo>
                  <a:lnTo>
                    <a:pt x="199" y="373"/>
                  </a:lnTo>
                  <a:lnTo>
                    <a:pt x="179" y="352"/>
                  </a:lnTo>
                  <a:lnTo>
                    <a:pt x="162" y="331"/>
                  </a:lnTo>
                  <a:lnTo>
                    <a:pt x="146" y="310"/>
                  </a:lnTo>
                  <a:lnTo>
                    <a:pt x="133" y="289"/>
                  </a:lnTo>
                  <a:lnTo>
                    <a:pt x="123" y="267"/>
                  </a:lnTo>
                  <a:lnTo>
                    <a:pt x="115" y="246"/>
                  </a:lnTo>
                  <a:lnTo>
                    <a:pt x="107" y="226"/>
                  </a:lnTo>
                  <a:lnTo>
                    <a:pt x="104" y="205"/>
                  </a:lnTo>
                  <a:lnTo>
                    <a:pt x="103" y="194"/>
                  </a:lnTo>
                  <a:lnTo>
                    <a:pt x="103" y="185"/>
                  </a:lnTo>
                  <a:lnTo>
                    <a:pt x="103" y="174"/>
                  </a:lnTo>
                  <a:lnTo>
                    <a:pt x="104" y="164"/>
                  </a:lnTo>
                  <a:lnTo>
                    <a:pt x="106" y="144"/>
                  </a:lnTo>
                  <a:lnTo>
                    <a:pt x="112" y="124"/>
                  </a:lnTo>
                  <a:lnTo>
                    <a:pt x="119" y="105"/>
                  </a:lnTo>
                  <a:lnTo>
                    <a:pt x="130" y="86"/>
                  </a:lnTo>
                  <a:lnTo>
                    <a:pt x="137" y="74"/>
                  </a:lnTo>
                  <a:lnTo>
                    <a:pt x="144" y="63"/>
                  </a:lnTo>
                  <a:lnTo>
                    <a:pt x="153" y="52"/>
                  </a:lnTo>
                  <a:lnTo>
                    <a:pt x="163" y="41"/>
                  </a:lnTo>
                  <a:lnTo>
                    <a:pt x="172" y="30"/>
                  </a:lnTo>
                  <a:lnTo>
                    <a:pt x="184" y="20"/>
                  </a:lnTo>
                  <a:lnTo>
                    <a:pt x="196" y="9"/>
                  </a:lnTo>
                  <a:lnTo>
                    <a:pt x="208" y="0"/>
                  </a:lnTo>
                  <a:lnTo>
                    <a:pt x="203" y="2"/>
                  </a:lnTo>
                  <a:lnTo>
                    <a:pt x="199" y="3"/>
                  </a:lnTo>
                  <a:lnTo>
                    <a:pt x="169" y="19"/>
                  </a:lnTo>
                  <a:lnTo>
                    <a:pt x="142" y="35"/>
                  </a:lnTo>
                  <a:lnTo>
                    <a:pt x="116" y="53"/>
                  </a:lnTo>
                  <a:lnTo>
                    <a:pt x="93" y="71"/>
                  </a:lnTo>
                  <a:lnTo>
                    <a:pt x="73" y="88"/>
                  </a:lnTo>
                  <a:lnTo>
                    <a:pt x="56" y="107"/>
                  </a:lnTo>
                  <a:lnTo>
                    <a:pt x="40" y="127"/>
                  </a:lnTo>
                  <a:lnTo>
                    <a:pt x="27" y="147"/>
                  </a:lnTo>
                  <a:lnTo>
                    <a:pt x="17" y="166"/>
                  </a:lnTo>
                  <a:lnTo>
                    <a:pt x="10" y="186"/>
                  </a:lnTo>
                  <a:lnTo>
                    <a:pt x="5" y="205"/>
                  </a:lnTo>
                  <a:lnTo>
                    <a:pt x="1" y="225"/>
                  </a:lnTo>
                  <a:lnTo>
                    <a:pt x="0" y="236"/>
                  </a:lnTo>
                  <a:lnTo>
                    <a:pt x="0" y="246"/>
                  </a:lnTo>
                  <a:lnTo>
                    <a:pt x="1" y="256"/>
                  </a:lnTo>
                  <a:lnTo>
                    <a:pt x="3" y="266"/>
                  </a:lnTo>
                  <a:lnTo>
                    <a:pt x="6" y="287"/>
                  </a:lnTo>
                  <a:lnTo>
                    <a:pt x="12" y="307"/>
                  </a:lnTo>
                  <a:lnTo>
                    <a:pt x="20" y="329"/>
                  </a:lnTo>
                  <a:lnTo>
                    <a:pt x="31" y="350"/>
                  </a:lnTo>
                  <a:lnTo>
                    <a:pt x="44" y="371"/>
                  </a:lnTo>
                  <a:lnTo>
                    <a:pt x="59" y="392"/>
                  </a:lnTo>
                  <a:lnTo>
                    <a:pt x="77" y="413"/>
                  </a:lnTo>
                  <a:lnTo>
                    <a:pt x="97" y="435"/>
                  </a:lnTo>
                  <a:lnTo>
                    <a:pt x="119" y="456"/>
                  </a:lnTo>
                  <a:lnTo>
                    <a:pt x="144" y="477"/>
                  </a:lnTo>
                  <a:lnTo>
                    <a:pt x="164" y="492"/>
                  </a:lnTo>
                  <a:lnTo>
                    <a:pt x="206" y="528"/>
                  </a:lnTo>
                  <a:lnTo>
                    <a:pt x="250" y="562"/>
                  </a:lnTo>
                  <a:lnTo>
                    <a:pt x="270" y="577"/>
                  </a:lnTo>
                  <a:lnTo>
                    <a:pt x="370" y="1257"/>
                  </a:lnTo>
                  <a:lnTo>
                    <a:pt x="373" y="1263"/>
                  </a:lnTo>
                  <a:lnTo>
                    <a:pt x="382" y="1281"/>
                  </a:lnTo>
                  <a:lnTo>
                    <a:pt x="389" y="1291"/>
                  </a:lnTo>
                  <a:lnTo>
                    <a:pt x="398" y="1303"/>
                  </a:lnTo>
                  <a:lnTo>
                    <a:pt x="410" y="1316"/>
                  </a:lnTo>
                  <a:lnTo>
                    <a:pt x="424" y="1329"/>
                  </a:lnTo>
                  <a:lnTo>
                    <a:pt x="441" y="1342"/>
                  </a:lnTo>
                  <a:lnTo>
                    <a:pt x="460" y="1354"/>
                  </a:lnTo>
                  <a:lnTo>
                    <a:pt x="470" y="1360"/>
                  </a:lnTo>
                  <a:lnTo>
                    <a:pt x="482" y="1365"/>
                  </a:lnTo>
                  <a:lnTo>
                    <a:pt x="495" y="1370"/>
                  </a:lnTo>
                  <a:lnTo>
                    <a:pt x="508" y="1374"/>
                  </a:lnTo>
                  <a:lnTo>
                    <a:pt x="522" y="1377"/>
                  </a:lnTo>
                  <a:lnTo>
                    <a:pt x="537" y="1381"/>
                  </a:lnTo>
                  <a:lnTo>
                    <a:pt x="553" y="1383"/>
                  </a:lnTo>
                  <a:lnTo>
                    <a:pt x="570" y="1384"/>
                  </a:lnTo>
                  <a:lnTo>
                    <a:pt x="588" y="1385"/>
                  </a:lnTo>
                  <a:lnTo>
                    <a:pt x="607" y="1385"/>
                  </a:lnTo>
                  <a:lnTo>
                    <a:pt x="626" y="1384"/>
                  </a:lnTo>
                  <a:lnTo>
                    <a:pt x="647" y="1383"/>
                  </a:lnTo>
                  <a:lnTo>
                    <a:pt x="668" y="1381"/>
                  </a:lnTo>
                  <a:lnTo>
                    <a:pt x="689" y="1377"/>
                  </a:lnTo>
                  <a:lnTo>
                    <a:pt x="709" y="1373"/>
                  </a:lnTo>
                  <a:lnTo>
                    <a:pt x="728" y="1369"/>
                  </a:lnTo>
                  <a:lnTo>
                    <a:pt x="747" y="1363"/>
                  </a:lnTo>
                  <a:lnTo>
                    <a:pt x="765" y="1358"/>
                  </a:lnTo>
                  <a:lnTo>
                    <a:pt x="781" y="1352"/>
                  </a:lnTo>
                  <a:lnTo>
                    <a:pt x="798" y="1345"/>
                  </a:lnTo>
                  <a:lnTo>
                    <a:pt x="813" y="1340"/>
                  </a:lnTo>
                  <a:lnTo>
                    <a:pt x="827" y="1332"/>
                  </a:lnTo>
                  <a:lnTo>
                    <a:pt x="841" y="1325"/>
                  </a:lnTo>
                  <a:lnTo>
                    <a:pt x="854" y="1317"/>
                  </a:lnTo>
                  <a:lnTo>
                    <a:pt x="879" y="1301"/>
                  </a:lnTo>
                  <a:lnTo>
                    <a:pt x="900" y="1284"/>
                  </a:lnTo>
                  <a:lnTo>
                    <a:pt x="884" y="1290"/>
                  </a:lnTo>
                  <a:lnTo>
                    <a:pt x="867" y="1296"/>
                  </a:lnTo>
                  <a:lnTo>
                    <a:pt x="850" y="1302"/>
                  </a:lnTo>
                  <a:lnTo>
                    <a:pt x="831" y="1307"/>
                  </a:lnTo>
                  <a:lnTo>
                    <a:pt x="812" y="1311"/>
                  </a:lnTo>
                  <a:lnTo>
                    <a:pt x="792" y="1315"/>
                  </a:lnTo>
                  <a:lnTo>
                    <a:pt x="771" y="1318"/>
                  </a:lnTo>
                  <a:lnTo>
                    <a:pt x="749" y="1322"/>
                  </a:lnTo>
                  <a:close/>
                </a:path>
              </a:pathLst>
            </a:custGeom>
            <a:solidFill>
              <a:srgbClr val="8E36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21" name="Freeform 11"/>
            <p:cNvSpPr>
              <a:spLocks/>
            </p:cNvSpPr>
            <p:nvPr/>
          </p:nvSpPr>
          <p:spPr bwMode="auto">
            <a:xfrm>
              <a:off x="1655" y="850"/>
              <a:ext cx="150" cy="82"/>
            </a:xfrm>
            <a:custGeom>
              <a:avLst/>
              <a:gdLst>
                <a:gd name="T0" fmla="*/ 150 w 900"/>
                <a:gd name="T1" fmla="*/ 29 h 493"/>
                <a:gd name="T2" fmla="*/ 150 w 900"/>
                <a:gd name="T3" fmla="*/ 33 h 493"/>
                <a:gd name="T4" fmla="*/ 149 w 900"/>
                <a:gd name="T5" fmla="*/ 37 h 493"/>
                <a:gd name="T6" fmla="*/ 148 w 900"/>
                <a:gd name="T7" fmla="*/ 41 h 493"/>
                <a:gd name="T8" fmla="*/ 146 w 900"/>
                <a:gd name="T9" fmla="*/ 45 h 493"/>
                <a:gd name="T10" fmla="*/ 143 w 900"/>
                <a:gd name="T11" fmla="*/ 49 h 493"/>
                <a:gd name="T12" fmla="*/ 139 w 900"/>
                <a:gd name="T13" fmla="*/ 53 h 493"/>
                <a:gd name="T14" fmla="*/ 135 w 900"/>
                <a:gd name="T15" fmla="*/ 57 h 493"/>
                <a:gd name="T16" fmla="*/ 131 w 900"/>
                <a:gd name="T17" fmla="*/ 60 h 493"/>
                <a:gd name="T18" fmla="*/ 126 w 900"/>
                <a:gd name="T19" fmla="*/ 64 h 493"/>
                <a:gd name="T20" fmla="*/ 120 w 900"/>
                <a:gd name="T21" fmla="*/ 67 h 493"/>
                <a:gd name="T22" fmla="*/ 114 w 900"/>
                <a:gd name="T23" fmla="*/ 70 h 493"/>
                <a:gd name="T24" fmla="*/ 108 w 900"/>
                <a:gd name="T25" fmla="*/ 73 h 493"/>
                <a:gd name="T26" fmla="*/ 101 w 900"/>
                <a:gd name="T27" fmla="*/ 75 h 493"/>
                <a:gd name="T28" fmla="*/ 94 w 900"/>
                <a:gd name="T29" fmla="*/ 77 h 493"/>
                <a:gd name="T30" fmla="*/ 86 w 900"/>
                <a:gd name="T31" fmla="*/ 79 h 493"/>
                <a:gd name="T32" fmla="*/ 78 w 900"/>
                <a:gd name="T33" fmla="*/ 80 h 493"/>
                <a:gd name="T34" fmla="*/ 71 w 900"/>
                <a:gd name="T35" fmla="*/ 81 h 493"/>
                <a:gd name="T36" fmla="*/ 63 w 900"/>
                <a:gd name="T37" fmla="*/ 82 h 493"/>
                <a:gd name="T38" fmla="*/ 56 w 900"/>
                <a:gd name="T39" fmla="*/ 82 h 493"/>
                <a:gd name="T40" fmla="*/ 49 w 900"/>
                <a:gd name="T41" fmla="*/ 82 h 493"/>
                <a:gd name="T42" fmla="*/ 43 w 900"/>
                <a:gd name="T43" fmla="*/ 81 h 493"/>
                <a:gd name="T44" fmla="*/ 36 w 900"/>
                <a:gd name="T45" fmla="*/ 80 h 493"/>
                <a:gd name="T46" fmla="*/ 30 w 900"/>
                <a:gd name="T47" fmla="*/ 79 h 493"/>
                <a:gd name="T48" fmla="*/ 25 w 900"/>
                <a:gd name="T49" fmla="*/ 77 h 493"/>
                <a:gd name="T50" fmla="*/ 20 w 900"/>
                <a:gd name="T51" fmla="*/ 75 h 493"/>
                <a:gd name="T52" fmla="*/ 15 w 900"/>
                <a:gd name="T53" fmla="*/ 73 h 493"/>
                <a:gd name="T54" fmla="*/ 11 w 900"/>
                <a:gd name="T55" fmla="*/ 70 h 493"/>
                <a:gd name="T56" fmla="*/ 7 w 900"/>
                <a:gd name="T57" fmla="*/ 67 h 493"/>
                <a:gd name="T58" fmla="*/ 5 w 900"/>
                <a:gd name="T59" fmla="*/ 64 h 493"/>
                <a:gd name="T60" fmla="*/ 2 w 900"/>
                <a:gd name="T61" fmla="*/ 61 h 493"/>
                <a:gd name="T62" fmla="*/ 1 w 900"/>
                <a:gd name="T63" fmla="*/ 57 h 493"/>
                <a:gd name="T64" fmla="*/ 0 w 900"/>
                <a:gd name="T65" fmla="*/ 53 h 493"/>
                <a:gd name="T66" fmla="*/ 0 w 900"/>
                <a:gd name="T67" fmla="*/ 49 h 493"/>
                <a:gd name="T68" fmla="*/ 1 w 900"/>
                <a:gd name="T69" fmla="*/ 45 h 493"/>
                <a:gd name="T70" fmla="*/ 3 w 900"/>
                <a:gd name="T71" fmla="*/ 41 h 493"/>
                <a:gd name="T72" fmla="*/ 5 w 900"/>
                <a:gd name="T73" fmla="*/ 37 h 493"/>
                <a:gd name="T74" fmla="*/ 8 w 900"/>
                <a:gd name="T75" fmla="*/ 33 h 493"/>
                <a:gd name="T76" fmla="*/ 11 w 900"/>
                <a:gd name="T77" fmla="*/ 29 h 493"/>
                <a:gd name="T78" fmla="*/ 15 w 900"/>
                <a:gd name="T79" fmla="*/ 25 h 493"/>
                <a:gd name="T80" fmla="*/ 20 w 900"/>
                <a:gd name="T81" fmla="*/ 22 h 493"/>
                <a:gd name="T82" fmla="*/ 25 w 900"/>
                <a:gd name="T83" fmla="*/ 18 h 493"/>
                <a:gd name="T84" fmla="*/ 33 w 900"/>
                <a:gd name="T85" fmla="*/ 14 h 493"/>
                <a:gd name="T86" fmla="*/ 43 w 900"/>
                <a:gd name="T87" fmla="*/ 9 h 493"/>
                <a:gd name="T88" fmla="*/ 49 w 900"/>
                <a:gd name="T89" fmla="*/ 7 h 493"/>
                <a:gd name="T90" fmla="*/ 57 w 900"/>
                <a:gd name="T91" fmla="*/ 5 h 493"/>
                <a:gd name="T92" fmla="*/ 64 w 900"/>
                <a:gd name="T93" fmla="*/ 3 h 493"/>
                <a:gd name="T94" fmla="*/ 72 w 900"/>
                <a:gd name="T95" fmla="*/ 2 h 493"/>
                <a:gd name="T96" fmla="*/ 79 w 900"/>
                <a:gd name="T97" fmla="*/ 1 h 493"/>
                <a:gd name="T98" fmla="*/ 87 w 900"/>
                <a:gd name="T99" fmla="*/ 0 h 493"/>
                <a:gd name="T100" fmla="*/ 94 w 900"/>
                <a:gd name="T101" fmla="*/ 0 h 493"/>
                <a:gd name="T102" fmla="*/ 101 w 900"/>
                <a:gd name="T103" fmla="*/ 0 h 493"/>
                <a:gd name="T104" fmla="*/ 108 w 900"/>
                <a:gd name="T105" fmla="*/ 1 h 493"/>
                <a:gd name="T106" fmla="*/ 114 w 900"/>
                <a:gd name="T107" fmla="*/ 2 h 493"/>
                <a:gd name="T108" fmla="*/ 120 w 900"/>
                <a:gd name="T109" fmla="*/ 3 h 493"/>
                <a:gd name="T110" fmla="*/ 126 w 900"/>
                <a:gd name="T111" fmla="*/ 5 h 493"/>
                <a:gd name="T112" fmla="*/ 131 w 900"/>
                <a:gd name="T113" fmla="*/ 7 h 493"/>
                <a:gd name="T114" fmla="*/ 135 w 900"/>
                <a:gd name="T115" fmla="*/ 9 h 493"/>
                <a:gd name="T116" fmla="*/ 139 w 900"/>
                <a:gd name="T117" fmla="*/ 12 h 493"/>
                <a:gd name="T118" fmla="*/ 143 w 900"/>
                <a:gd name="T119" fmla="*/ 15 h 493"/>
                <a:gd name="T120" fmla="*/ 146 w 900"/>
                <a:gd name="T121" fmla="*/ 18 h 493"/>
                <a:gd name="T122" fmla="*/ 148 w 900"/>
                <a:gd name="T123" fmla="*/ 21 h 493"/>
                <a:gd name="T124" fmla="*/ 149 w 900"/>
                <a:gd name="T125" fmla="*/ 25 h 493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900"/>
                <a:gd name="T190" fmla="*/ 0 h 493"/>
                <a:gd name="T191" fmla="*/ 900 w 900"/>
                <a:gd name="T192" fmla="*/ 493 h 493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900" h="493">
                  <a:moveTo>
                    <a:pt x="898" y="164"/>
                  </a:moveTo>
                  <a:lnTo>
                    <a:pt x="900" y="176"/>
                  </a:lnTo>
                  <a:lnTo>
                    <a:pt x="900" y="187"/>
                  </a:lnTo>
                  <a:lnTo>
                    <a:pt x="899" y="199"/>
                  </a:lnTo>
                  <a:lnTo>
                    <a:pt x="898" y="212"/>
                  </a:lnTo>
                  <a:lnTo>
                    <a:pt x="895" y="224"/>
                  </a:lnTo>
                  <a:lnTo>
                    <a:pt x="891" y="236"/>
                  </a:lnTo>
                  <a:lnTo>
                    <a:pt x="886" y="249"/>
                  </a:lnTo>
                  <a:lnTo>
                    <a:pt x="880" y="260"/>
                  </a:lnTo>
                  <a:lnTo>
                    <a:pt x="873" y="272"/>
                  </a:lnTo>
                  <a:lnTo>
                    <a:pt x="865" y="284"/>
                  </a:lnTo>
                  <a:lnTo>
                    <a:pt x="856" y="296"/>
                  </a:lnTo>
                  <a:lnTo>
                    <a:pt x="846" y="308"/>
                  </a:lnTo>
                  <a:lnTo>
                    <a:pt x="836" y="318"/>
                  </a:lnTo>
                  <a:lnTo>
                    <a:pt x="824" y="330"/>
                  </a:lnTo>
                  <a:lnTo>
                    <a:pt x="811" y="341"/>
                  </a:lnTo>
                  <a:lnTo>
                    <a:pt x="798" y="351"/>
                  </a:lnTo>
                  <a:lnTo>
                    <a:pt x="784" y="362"/>
                  </a:lnTo>
                  <a:lnTo>
                    <a:pt x="768" y="372"/>
                  </a:lnTo>
                  <a:lnTo>
                    <a:pt x="753" y="383"/>
                  </a:lnTo>
                  <a:lnTo>
                    <a:pt x="737" y="392"/>
                  </a:lnTo>
                  <a:lnTo>
                    <a:pt x="719" y="402"/>
                  </a:lnTo>
                  <a:lnTo>
                    <a:pt x="701" y="410"/>
                  </a:lnTo>
                  <a:lnTo>
                    <a:pt x="684" y="419"/>
                  </a:lnTo>
                  <a:lnTo>
                    <a:pt x="665" y="428"/>
                  </a:lnTo>
                  <a:lnTo>
                    <a:pt x="645" y="436"/>
                  </a:lnTo>
                  <a:lnTo>
                    <a:pt x="625" y="443"/>
                  </a:lnTo>
                  <a:lnTo>
                    <a:pt x="604" y="450"/>
                  </a:lnTo>
                  <a:lnTo>
                    <a:pt x="582" y="457"/>
                  </a:lnTo>
                  <a:lnTo>
                    <a:pt x="561" y="463"/>
                  </a:lnTo>
                  <a:lnTo>
                    <a:pt x="539" y="469"/>
                  </a:lnTo>
                  <a:lnTo>
                    <a:pt x="516" y="474"/>
                  </a:lnTo>
                  <a:lnTo>
                    <a:pt x="494" y="478"/>
                  </a:lnTo>
                  <a:lnTo>
                    <a:pt x="470" y="482"/>
                  </a:lnTo>
                  <a:lnTo>
                    <a:pt x="447" y="485"/>
                  </a:lnTo>
                  <a:lnTo>
                    <a:pt x="424" y="488"/>
                  </a:lnTo>
                  <a:lnTo>
                    <a:pt x="402" y="490"/>
                  </a:lnTo>
                  <a:lnTo>
                    <a:pt x="380" y="491"/>
                  </a:lnTo>
                  <a:lnTo>
                    <a:pt x="358" y="493"/>
                  </a:lnTo>
                  <a:lnTo>
                    <a:pt x="336" y="493"/>
                  </a:lnTo>
                  <a:lnTo>
                    <a:pt x="316" y="493"/>
                  </a:lnTo>
                  <a:lnTo>
                    <a:pt x="295" y="491"/>
                  </a:lnTo>
                  <a:lnTo>
                    <a:pt x="275" y="490"/>
                  </a:lnTo>
                  <a:lnTo>
                    <a:pt x="255" y="488"/>
                  </a:lnTo>
                  <a:lnTo>
                    <a:pt x="235" y="485"/>
                  </a:lnTo>
                  <a:lnTo>
                    <a:pt x="217" y="482"/>
                  </a:lnTo>
                  <a:lnTo>
                    <a:pt x="198" y="478"/>
                  </a:lnTo>
                  <a:lnTo>
                    <a:pt x="181" y="474"/>
                  </a:lnTo>
                  <a:lnTo>
                    <a:pt x="164" y="469"/>
                  </a:lnTo>
                  <a:lnTo>
                    <a:pt x="148" y="463"/>
                  </a:lnTo>
                  <a:lnTo>
                    <a:pt x="132" y="458"/>
                  </a:lnTo>
                  <a:lnTo>
                    <a:pt x="117" y="451"/>
                  </a:lnTo>
                  <a:lnTo>
                    <a:pt x="103" y="444"/>
                  </a:lnTo>
                  <a:lnTo>
                    <a:pt x="89" y="437"/>
                  </a:lnTo>
                  <a:lnTo>
                    <a:pt x="77" y="430"/>
                  </a:lnTo>
                  <a:lnTo>
                    <a:pt x="65" y="422"/>
                  </a:lnTo>
                  <a:lnTo>
                    <a:pt x="55" y="414"/>
                  </a:lnTo>
                  <a:lnTo>
                    <a:pt x="44" y="404"/>
                  </a:lnTo>
                  <a:lnTo>
                    <a:pt x="35" y="395"/>
                  </a:lnTo>
                  <a:lnTo>
                    <a:pt x="27" y="384"/>
                  </a:lnTo>
                  <a:lnTo>
                    <a:pt x="20" y="375"/>
                  </a:lnTo>
                  <a:lnTo>
                    <a:pt x="13" y="364"/>
                  </a:lnTo>
                  <a:lnTo>
                    <a:pt x="9" y="352"/>
                  </a:lnTo>
                  <a:lnTo>
                    <a:pt x="5" y="342"/>
                  </a:lnTo>
                  <a:lnTo>
                    <a:pt x="3" y="329"/>
                  </a:lnTo>
                  <a:lnTo>
                    <a:pt x="0" y="317"/>
                  </a:lnTo>
                  <a:lnTo>
                    <a:pt x="0" y="305"/>
                  </a:lnTo>
                  <a:lnTo>
                    <a:pt x="0" y="293"/>
                  </a:lnTo>
                  <a:lnTo>
                    <a:pt x="3" y="280"/>
                  </a:lnTo>
                  <a:lnTo>
                    <a:pt x="5" y="269"/>
                  </a:lnTo>
                  <a:lnTo>
                    <a:pt x="10" y="257"/>
                  </a:lnTo>
                  <a:lnTo>
                    <a:pt x="15" y="245"/>
                  </a:lnTo>
                  <a:lnTo>
                    <a:pt x="20" y="232"/>
                  </a:lnTo>
                  <a:lnTo>
                    <a:pt x="27" y="220"/>
                  </a:lnTo>
                  <a:lnTo>
                    <a:pt x="36" y="209"/>
                  </a:lnTo>
                  <a:lnTo>
                    <a:pt x="45" y="197"/>
                  </a:lnTo>
                  <a:lnTo>
                    <a:pt x="55" y="185"/>
                  </a:lnTo>
                  <a:lnTo>
                    <a:pt x="65" y="174"/>
                  </a:lnTo>
                  <a:lnTo>
                    <a:pt x="77" y="163"/>
                  </a:lnTo>
                  <a:lnTo>
                    <a:pt x="90" y="152"/>
                  </a:lnTo>
                  <a:lnTo>
                    <a:pt x="103" y="141"/>
                  </a:lnTo>
                  <a:lnTo>
                    <a:pt x="117" y="131"/>
                  </a:lnTo>
                  <a:lnTo>
                    <a:pt x="132" y="120"/>
                  </a:lnTo>
                  <a:lnTo>
                    <a:pt x="148" y="111"/>
                  </a:lnTo>
                  <a:lnTo>
                    <a:pt x="164" y="100"/>
                  </a:lnTo>
                  <a:lnTo>
                    <a:pt x="199" y="82"/>
                  </a:lnTo>
                  <a:lnTo>
                    <a:pt x="236" y="65"/>
                  </a:lnTo>
                  <a:lnTo>
                    <a:pt x="256" y="57"/>
                  </a:lnTo>
                  <a:lnTo>
                    <a:pt x="276" y="49"/>
                  </a:lnTo>
                  <a:lnTo>
                    <a:pt x="296" y="42"/>
                  </a:lnTo>
                  <a:lnTo>
                    <a:pt x="318" y="37"/>
                  </a:lnTo>
                  <a:lnTo>
                    <a:pt x="340" y="29"/>
                  </a:lnTo>
                  <a:lnTo>
                    <a:pt x="362" y="25"/>
                  </a:lnTo>
                  <a:lnTo>
                    <a:pt x="384" y="19"/>
                  </a:lnTo>
                  <a:lnTo>
                    <a:pt x="408" y="14"/>
                  </a:lnTo>
                  <a:lnTo>
                    <a:pt x="430" y="11"/>
                  </a:lnTo>
                  <a:lnTo>
                    <a:pt x="454" y="7"/>
                  </a:lnTo>
                  <a:lnTo>
                    <a:pt x="476" y="5"/>
                  </a:lnTo>
                  <a:lnTo>
                    <a:pt x="499" y="2"/>
                  </a:lnTo>
                  <a:lnTo>
                    <a:pt x="521" y="1"/>
                  </a:lnTo>
                  <a:lnTo>
                    <a:pt x="542" y="0"/>
                  </a:lnTo>
                  <a:lnTo>
                    <a:pt x="565" y="0"/>
                  </a:lnTo>
                  <a:lnTo>
                    <a:pt x="586" y="0"/>
                  </a:lnTo>
                  <a:lnTo>
                    <a:pt x="606" y="1"/>
                  </a:lnTo>
                  <a:lnTo>
                    <a:pt x="626" y="4"/>
                  </a:lnTo>
                  <a:lnTo>
                    <a:pt x="646" y="5"/>
                  </a:lnTo>
                  <a:lnTo>
                    <a:pt x="665" y="8"/>
                  </a:lnTo>
                  <a:lnTo>
                    <a:pt x="684" y="11"/>
                  </a:lnTo>
                  <a:lnTo>
                    <a:pt x="702" y="14"/>
                  </a:lnTo>
                  <a:lnTo>
                    <a:pt x="720" y="19"/>
                  </a:lnTo>
                  <a:lnTo>
                    <a:pt x="737" y="24"/>
                  </a:lnTo>
                  <a:lnTo>
                    <a:pt x="753" y="29"/>
                  </a:lnTo>
                  <a:lnTo>
                    <a:pt x="768" y="35"/>
                  </a:lnTo>
                  <a:lnTo>
                    <a:pt x="784" y="41"/>
                  </a:lnTo>
                  <a:lnTo>
                    <a:pt x="798" y="48"/>
                  </a:lnTo>
                  <a:lnTo>
                    <a:pt x="811" y="55"/>
                  </a:lnTo>
                  <a:lnTo>
                    <a:pt x="824" y="62"/>
                  </a:lnTo>
                  <a:lnTo>
                    <a:pt x="836" y="71"/>
                  </a:lnTo>
                  <a:lnTo>
                    <a:pt x="846" y="80"/>
                  </a:lnTo>
                  <a:lnTo>
                    <a:pt x="857" y="88"/>
                  </a:lnTo>
                  <a:lnTo>
                    <a:pt x="865" y="98"/>
                  </a:lnTo>
                  <a:lnTo>
                    <a:pt x="873" y="108"/>
                  </a:lnTo>
                  <a:lnTo>
                    <a:pt x="880" y="118"/>
                  </a:lnTo>
                  <a:lnTo>
                    <a:pt x="886" y="128"/>
                  </a:lnTo>
                  <a:lnTo>
                    <a:pt x="892" y="140"/>
                  </a:lnTo>
                  <a:lnTo>
                    <a:pt x="896" y="152"/>
                  </a:lnTo>
                  <a:lnTo>
                    <a:pt x="898" y="164"/>
                  </a:lnTo>
                  <a:close/>
                </a:path>
              </a:pathLst>
            </a:custGeom>
            <a:solidFill>
              <a:srgbClr val="E672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22" name="Freeform 12"/>
            <p:cNvSpPr>
              <a:spLocks/>
            </p:cNvSpPr>
            <p:nvPr/>
          </p:nvSpPr>
          <p:spPr bwMode="auto">
            <a:xfrm>
              <a:off x="1781" y="1064"/>
              <a:ext cx="82" cy="70"/>
            </a:xfrm>
            <a:custGeom>
              <a:avLst/>
              <a:gdLst>
                <a:gd name="T0" fmla="*/ 68 w 487"/>
                <a:gd name="T1" fmla="*/ 2 h 416"/>
                <a:gd name="T2" fmla="*/ 66 w 487"/>
                <a:gd name="T3" fmla="*/ 4 h 416"/>
                <a:gd name="T4" fmla="*/ 62 w 487"/>
                <a:gd name="T5" fmla="*/ 9 h 416"/>
                <a:gd name="T6" fmla="*/ 58 w 487"/>
                <a:gd name="T7" fmla="*/ 17 h 416"/>
                <a:gd name="T8" fmla="*/ 54 w 487"/>
                <a:gd name="T9" fmla="*/ 25 h 416"/>
                <a:gd name="T10" fmla="*/ 51 w 487"/>
                <a:gd name="T11" fmla="*/ 30 h 416"/>
                <a:gd name="T12" fmla="*/ 47 w 487"/>
                <a:gd name="T13" fmla="*/ 34 h 416"/>
                <a:gd name="T14" fmla="*/ 43 w 487"/>
                <a:gd name="T15" fmla="*/ 38 h 416"/>
                <a:gd name="T16" fmla="*/ 38 w 487"/>
                <a:gd name="T17" fmla="*/ 42 h 416"/>
                <a:gd name="T18" fmla="*/ 34 w 487"/>
                <a:gd name="T19" fmla="*/ 45 h 416"/>
                <a:gd name="T20" fmla="*/ 28 w 487"/>
                <a:gd name="T21" fmla="*/ 49 h 416"/>
                <a:gd name="T22" fmla="*/ 23 w 487"/>
                <a:gd name="T23" fmla="*/ 51 h 416"/>
                <a:gd name="T24" fmla="*/ 17 w 487"/>
                <a:gd name="T25" fmla="*/ 53 h 416"/>
                <a:gd name="T26" fmla="*/ 11 w 487"/>
                <a:gd name="T27" fmla="*/ 55 h 416"/>
                <a:gd name="T28" fmla="*/ 7 w 487"/>
                <a:gd name="T29" fmla="*/ 56 h 416"/>
                <a:gd name="T30" fmla="*/ 3 w 487"/>
                <a:gd name="T31" fmla="*/ 58 h 416"/>
                <a:gd name="T32" fmla="*/ 1 w 487"/>
                <a:gd name="T33" fmla="*/ 60 h 416"/>
                <a:gd name="T34" fmla="*/ 0 w 487"/>
                <a:gd name="T35" fmla="*/ 62 h 416"/>
                <a:gd name="T36" fmla="*/ 0 w 487"/>
                <a:gd name="T37" fmla="*/ 64 h 416"/>
                <a:gd name="T38" fmla="*/ 3 w 487"/>
                <a:gd name="T39" fmla="*/ 65 h 416"/>
                <a:gd name="T40" fmla="*/ 7 w 487"/>
                <a:gd name="T41" fmla="*/ 67 h 416"/>
                <a:gd name="T42" fmla="*/ 12 w 487"/>
                <a:gd name="T43" fmla="*/ 69 h 416"/>
                <a:gd name="T44" fmla="*/ 16 w 487"/>
                <a:gd name="T45" fmla="*/ 70 h 416"/>
                <a:gd name="T46" fmla="*/ 21 w 487"/>
                <a:gd name="T47" fmla="*/ 70 h 416"/>
                <a:gd name="T48" fmla="*/ 26 w 487"/>
                <a:gd name="T49" fmla="*/ 70 h 416"/>
                <a:gd name="T50" fmla="*/ 30 w 487"/>
                <a:gd name="T51" fmla="*/ 68 h 416"/>
                <a:gd name="T52" fmla="*/ 35 w 487"/>
                <a:gd name="T53" fmla="*/ 67 h 416"/>
                <a:gd name="T54" fmla="*/ 42 w 487"/>
                <a:gd name="T55" fmla="*/ 64 h 416"/>
                <a:gd name="T56" fmla="*/ 51 w 487"/>
                <a:gd name="T57" fmla="*/ 58 h 416"/>
                <a:gd name="T58" fmla="*/ 59 w 487"/>
                <a:gd name="T59" fmla="*/ 52 h 416"/>
                <a:gd name="T60" fmla="*/ 66 w 487"/>
                <a:gd name="T61" fmla="*/ 45 h 416"/>
                <a:gd name="T62" fmla="*/ 72 w 487"/>
                <a:gd name="T63" fmla="*/ 38 h 416"/>
                <a:gd name="T64" fmla="*/ 76 w 487"/>
                <a:gd name="T65" fmla="*/ 32 h 416"/>
                <a:gd name="T66" fmla="*/ 80 w 487"/>
                <a:gd name="T67" fmla="*/ 24 h 416"/>
                <a:gd name="T68" fmla="*/ 81 w 487"/>
                <a:gd name="T69" fmla="*/ 19 h 416"/>
                <a:gd name="T70" fmla="*/ 82 w 487"/>
                <a:gd name="T71" fmla="*/ 14 h 416"/>
                <a:gd name="T72" fmla="*/ 82 w 487"/>
                <a:gd name="T73" fmla="*/ 11 h 416"/>
                <a:gd name="T74" fmla="*/ 80 w 487"/>
                <a:gd name="T75" fmla="*/ 7 h 416"/>
                <a:gd name="T76" fmla="*/ 78 w 487"/>
                <a:gd name="T77" fmla="*/ 4 h 416"/>
                <a:gd name="T78" fmla="*/ 75 w 487"/>
                <a:gd name="T79" fmla="*/ 1 h 416"/>
                <a:gd name="T80" fmla="*/ 73 w 487"/>
                <a:gd name="T81" fmla="*/ 0 h 416"/>
                <a:gd name="T82" fmla="*/ 71 w 487"/>
                <a:gd name="T83" fmla="*/ 0 h 41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487"/>
                <a:gd name="T127" fmla="*/ 0 h 416"/>
                <a:gd name="T128" fmla="*/ 487 w 487"/>
                <a:gd name="T129" fmla="*/ 416 h 41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487" h="416">
                  <a:moveTo>
                    <a:pt x="412" y="4"/>
                  </a:moveTo>
                  <a:lnTo>
                    <a:pt x="404" y="9"/>
                  </a:lnTo>
                  <a:lnTo>
                    <a:pt x="397" y="16"/>
                  </a:lnTo>
                  <a:lnTo>
                    <a:pt x="390" y="23"/>
                  </a:lnTo>
                  <a:lnTo>
                    <a:pt x="383" y="32"/>
                  </a:lnTo>
                  <a:lnTo>
                    <a:pt x="368" y="53"/>
                  </a:lnTo>
                  <a:lnTo>
                    <a:pt x="357" y="78"/>
                  </a:lnTo>
                  <a:lnTo>
                    <a:pt x="344" y="103"/>
                  </a:lnTo>
                  <a:lnTo>
                    <a:pt x="333" y="127"/>
                  </a:lnTo>
                  <a:lnTo>
                    <a:pt x="322" y="147"/>
                  </a:lnTo>
                  <a:lnTo>
                    <a:pt x="313" y="163"/>
                  </a:lnTo>
                  <a:lnTo>
                    <a:pt x="301" y="176"/>
                  </a:lnTo>
                  <a:lnTo>
                    <a:pt x="291" y="190"/>
                  </a:lnTo>
                  <a:lnTo>
                    <a:pt x="279" y="203"/>
                  </a:lnTo>
                  <a:lnTo>
                    <a:pt x="267" y="215"/>
                  </a:lnTo>
                  <a:lnTo>
                    <a:pt x="254" y="228"/>
                  </a:lnTo>
                  <a:lnTo>
                    <a:pt x="241" y="238"/>
                  </a:lnTo>
                  <a:lnTo>
                    <a:pt x="227" y="250"/>
                  </a:lnTo>
                  <a:lnTo>
                    <a:pt x="213" y="261"/>
                  </a:lnTo>
                  <a:lnTo>
                    <a:pt x="199" y="270"/>
                  </a:lnTo>
                  <a:lnTo>
                    <a:pt x="183" y="280"/>
                  </a:lnTo>
                  <a:lnTo>
                    <a:pt x="168" y="289"/>
                  </a:lnTo>
                  <a:lnTo>
                    <a:pt x="153" y="296"/>
                  </a:lnTo>
                  <a:lnTo>
                    <a:pt x="136" y="303"/>
                  </a:lnTo>
                  <a:lnTo>
                    <a:pt x="119" y="310"/>
                  </a:lnTo>
                  <a:lnTo>
                    <a:pt x="102" y="316"/>
                  </a:lnTo>
                  <a:lnTo>
                    <a:pt x="85" y="321"/>
                  </a:lnTo>
                  <a:lnTo>
                    <a:pt x="68" y="326"/>
                  </a:lnTo>
                  <a:lnTo>
                    <a:pt x="54" y="330"/>
                  </a:lnTo>
                  <a:lnTo>
                    <a:pt x="41" y="334"/>
                  </a:lnTo>
                  <a:lnTo>
                    <a:pt x="29" y="340"/>
                  </a:lnTo>
                  <a:lnTo>
                    <a:pt x="20" y="345"/>
                  </a:lnTo>
                  <a:lnTo>
                    <a:pt x="11" y="349"/>
                  </a:lnTo>
                  <a:lnTo>
                    <a:pt x="6" y="355"/>
                  </a:lnTo>
                  <a:lnTo>
                    <a:pt x="1" y="360"/>
                  </a:lnTo>
                  <a:lnTo>
                    <a:pt x="0" y="366"/>
                  </a:lnTo>
                  <a:lnTo>
                    <a:pt x="0" y="372"/>
                  </a:lnTo>
                  <a:lnTo>
                    <a:pt x="2" y="378"/>
                  </a:lnTo>
                  <a:lnTo>
                    <a:pt x="8" y="383"/>
                  </a:lnTo>
                  <a:lnTo>
                    <a:pt x="15" y="389"/>
                  </a:lnTo>
                  <a:lnTo>
                    <a:pt x="26" y="395"/>
                  </a:lnTo>
                  <a:lnTo>
                    <a:pt x="39" y="401"/>
                  </a:lnTo>
                  <a:lnTo>
                    <a:pt x="55" y="407"/>
                  </a:lnTo>
                  <a:lnTo>
                    <a:pt x="69" y="411"/>
                  </a:lnTo>
                  <a:lnTo>
                    <a:pt x="83" y="414"/>
                  </a:lnTo>
                  <a:lnTo>
                    <a:pt x="97" y="415"/>
                  </a:lnTo>
                  <a:lnTo>
                    <a:pt x="112" y="416"/>
                  </a:lnTo>
                  <a:lnTo>
                    <a:pt x="126" y="416"/>
                  </a:lnTo>
                  <a:lnTo>
                    <a:pt x="140" y="415"/>
                  </a:lnTo>
                  <a:lnTo>
                    <a:pt x="154" y="414"/>
                  </a:lnTo>
                  <a:lnTo>
                    <a:pt x="168" y="411"/>
                  </a:lnTo>
                  <a:lnTo>
                    <a:pt x="181" y="407"/>
                  </a:lnTo>
                  <a:lnTo>
                    <a:pt x="195" y="403"/>
                  </a:lnTo>
                  <a:lnTo>
                    <a:pt x="209" y="398"/>
                  </a:lnTo>
                  <a:lnTo>
                    <a:pt x="224" y="392"/>
                  </a:lnTo>
                  <a:lnTo>
                    <a:pt x="251" y="379"/>
                  </a:lnTo>
                  <a:lnTo>
                    <a:pt x="278" y="363"/>
                  </a:lnTo>
                  <a:lnTo>
                    <a:pt x="302" y="347"/>
                  </a:lnTo>
                  <a:lnTo>
                    <a:pt x="327" y="328"/>
                  </a:lnTo>
                  <a:lnTo>
                    <a:pt x="351" y="308"/>
                  </a:lnTo>
                  <a:lnTo>
                    <a:pt x="372" y="288"/>
                  </a:lnTo>
                  <a:lnTo>
                    <a:pt x="392" y="267"/>
                  </a:lnTo>
                  <a:lnTo>
                    <a:pt x="410" y="247"/>
                  </a:lnTo>
                  <a:lnTo>
                    <a:pt x="426" y="226"/>
                  </a:lnTo>
                  <a:lnTo>
                    <a:pt x="440" y="205"/>
                  </a:lnTo>
                  <a:lnTo>
                    <a:pt x="451" y="188"/>
                  </a:lnTo>
                  <a:lnTo>
                    <a:pt x="463" y="167"/>
                  </a:lnTo>
                  <a:lnTo>
                    <a:pt x="473" y="144"/>
                  </a:lnTo>
                  <a:lnTo>
                    <a:pt x="480" y="122"/>
                  </a:lnTo>
                  <a:lnTo>
                    <a:pt x="484" y="110"/>
                  </a:lnTo>
                  <a:lnTo>
                    <a:pt x="486" y="98"/>
                  </a:lnTo>
                  <a:lnTo>
                    <a:pt x="487" y="86"/>
                  </a:lnTo>
                  <a:lnTo>
                    <a:pt x="486" y="75"/>
                  </a:lnTo>
                  <a:lnTo>
                    <a:pt x="485" y="64"/>
                  </a:lnTo>
                  <a:lnTo>
                    <a:pt x="483" y="52"/>
                  </a:lnTo>
                  <a:lnTo>
                    <a:pt x="478" y="42"/>
                  </a:lnTo>
                  <a:lnTo>
                    <a:pt x="472" y="32"/>
                  </a:lnTo>
                  <a:lnTo>
                    <a:pt x="464" y="22"/>
                  </a:lnTo>
                  <a:lnTo>
                    <a:pt x="456" y="15"/>
                  </a:lnTo>
                  <a:lnTo>
                    <a:pt x="447" y="8"/>
                  </a:lnTo>
                  <a:lnTo>
                    <a:pt x="440" y="4"/>
                  </a:lnTo>
                  <a:lnTo>
                    <a:pt x="433" y="2"/>
                  </a:lnTo>
                  <a:lnTo>
                    <a:pt x="426" y="0"/>
                  </a:lnTo>
                  <a:lnTo>
                    <a:pt x="419" y="2"/>
                  </a:lnTo>
                  <a:lnTo>
                    <a:pt x="412" y="4"/>
                  </a:lnTo>
                  <a:close/>
                </a:path>
              </a:pathLst>
            </a:custGeom>
            <a:solidFill>
              <a:srgbClr val="E672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23" name="Freeform 13"/>
            <p:cNvSpPr>
              <a:spLocks/>
            </p:cNvSpPr>
            <p:nvPr/>
          </p:nvSpPr>
          <p:spPr bwMode="auto">
            <a:xfrm>
              <a:off x="1760" y="948"/>
              <a:ext cx="42" cy="137"/>
            </a:xfrm>
            <a:custGeom>
              <a:avLst/>
              <a:gdLst>
                <a:gd name="T0" fmla="*/ 0 w 246"/>
                <a:gd name="T1" fmla="*/ 14 h 824"/>
                <a:gd name="T2" fmla="*/ 25 w 246"/>
                <a:gd name="T3" fmla="*/ 136 h 824"/>
                <a:gd name="T4" fmla="*/ 25 w 246"/>
                <a:gd name="T5" fmla="*/ 137 h 824"/>
                <a:gd name="T6" fmla="*/ 27 w 246"/>
                <a:gd name="T7" fmla="*/ 137 h 824"/>
                <a:gd name="T8" fmla="*/ 29 w 246"/>
                <a:gd name="T9" fmla="*/ 137 h 824"/>
                <a:gd name="T10" fmla="*/ 30 w 246"/>
                <a:gd name="T11" fmla="*/ 137 h 824"/>
                <a:gd name="T12" fmla="*/ 32 w 246"/>
                <a:gd name="T13" fmla="*/ 137 h 824"/>
                <a:gd name="T14" fmla="*/ 33 w 246"/>
                <a:gd name="T15" fmla="*/ 136 h 824"/>
                <a:gd name="T16" fmla="*/ 35 w 246"/>
                <a:gd name="T17" fmla="*/ 136 h 824"/>
                <a:gd name="T18" fmla="*/ 36 w 246"/>
                <a:gd name="T19" fmla="*/ 134 h 824"/>
                <a:gd name="T20" fmla="*/ 37 w 246"/>
                <a:gd name="T21" fmla="*/ 134 h 824"/>
                <a:gd name="T22" fmla="*/ 38 w 246"/>
                <a:gd name="T23" fmla="*/ 133 h 824"/>
                <a:gd name="T24" fmla="*/ 39 w 246"/>
                <a:gd name="T25" fmla="*/ 132 h 824"/>
                <a:gd name="T26" fmla="*/ 39 w 246"/>
                <a:gd name="T27" fmla="*/ 131 h 824"/>
                <a:gd name="T28" fmla="*/ 40 w 246"/>
                <a:gd name="T29" fmla="*/ 129 h 824"/>
                <a:gd name="T30" fmla="*/ 40 w 246"/>
                <a:gd name="T31" fmla="*/ 128 h 824"/>
                <a:gd name="T32" fmla="*/ 41 w 246"/>
                <a:gd name="T33" fmla="*/ 126 h 824"/>
                <a:gd name="T34" fmla="*/ 41 w 246"/>
                <a:gd name="T35" fmla="*/ 125 h 824"/>
                <a:gd name="T36" fmla="*/ 42 w 246"/>
                <a:gd name="T37" fmla="*/ 123 h 824"/>
                <a:gd name="T38" fmla="*/ 42 w 246"/>
                <a:gd name="T39" fmla="*/ 121 h 824"/>
                <a:gd name="T40" fmla="*/ 42 w 246"/>
                <a:gd name="T41" fmla="*/ 118 h 824"/>
                <a:gd name="T42" fmla="*/ 42 w 246"/>
                <a:gd name="T43" fmla="*/ 116 h 824"/>
                <a:gd name="T44" fmla="*/ 25 w 246"/>
                <a:gd name="T45" fmla="*/ 0 h 824"/>
                <a:gd name="T46" fmla="*/ 0 w 246"/>
                <a:gd name="T47" fmla="*/ 14 h 824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246"/>
                <a:gd name="T73" fmla="*/ 0 h 824"/>
                <a:gd name="T74" fmla="*/ 246 w 246"/>
                <a:gd name="T75" fmla="*/ 824 h 824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246" h="824">
                  <a:moveTo>
                    <a:pt x="0" y="82"/>
                  </a:moveTo>
                  <a:lnTo>
                    <a:pt x="144" y="820"/>
                  </a:lnTo>
                  <a:lnTo>
                    <a:pt x="148" y="821"/>
                  </a:lnTo>
                  <a:lnTo>
                    <a:pt x="159" y="823"/>
                  </a:lnTo>
                  <a:lnTo>
                    <a:pt x="167" y="824"/>
                  </a:lnTo>
                  <a:lnTo>
                    <a:pt x="175" y="824"/>
                  </a:lnTo>
                  <a:lnTo>
                    <a:pt x="185" y="822"/>
                  </a:lnTo>
                  <a:lnTo>
                    <a:pt x="194" y="820"/>
                  </a:lnTo>
                  <a:lnTo>
                    <a:pt x="204" y="815"/>
                  </a:lnTo>
                  <a:lnTo>
                    <a:pt x="213" y="808"/>
                  </a:lnTo>
                  <a:lnTo>
                    <a:pt x="218" y="803"/>
                  </a:lnTo>
                  <a:lnTo>
                    <a:pt x="222" y="797"/>
                  </a:lnTo>
                  <a:lnTo>
                    <a:pt x="226" y="791"/>
                  </a:lnTo>
                  <a:lnTo>
                    <a:pt x="230" y="785"/>
                  </a:lnTo>
                  <a:lnTo>
                    <a:pt x="233" y="777"/>
                  </a:lnTo>
                  <a:lnTo>
                    <a:pt x="237" y="769"/>
                  </a:lnTo>
                  <a:lnTo>
                    <a:pt x="239" y="760"/>
                  </a:lnTo>
                  <a:lnTo>
                    <a:pt x="241" y="749"/>
                  </a:lnTo>
                  <a:lnTo>
                    <a:pt x="244" y="737"/>
                  </a:lnTo>
                  <a:lnTo>
                    <a:pt x="245" y="725"/>
                  </a:lnTo>
                  <a:lnTo>
                    <a:pt x="246" y="711"/>
                  </a:lnTo>
                  <a:lnTo>
                    <a:pt x="246" y="697"/>
                  </a:lnTo>
                  <a:lnTo>
                    <a:pt x="144" y="0"/>
                  </a:lnTo>
                  <a:lnTo>
                    <a:pt x="0" y="82"/>
                  </a:lnTo>
                  <a:close/>
                </a:path>
              </a:pathLst>
            </a:custGeom>
            <a:solidFill>
              <a:srgbClr val="E672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3076" name="Text Box 14"/>
          <p:cNvSpPr txBox="1">
            <a:spLocks noChangeArrowheads="1"/>
          </p:cNvSpPr>
          <p:nvPr/>
        </p:nvSpPr>
        <p:spPr bwMode="auto">
          <a:xfrm>
            <a:off x="1401763" y="1981200"/>
            <a:ext cx="2874962" cy="146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latinLnBrk="0">
              <a:buFontTx/>
              <a:buChar char="•"/>
            </a:pPr>
            <a:endParaRPr kumimoji="0" lang="en-US" altLang="ko-KR">
              <a:solidFill>
                <a:schemeClr val="tx2"/>
              </a:solidFill>
            </a:endParaRPr>
          </a:p>
          <a:p>
            <a:pPr latinLnBrk="0">
              <a:buFontTx/>
              <a:buChar char="•"/>
            </a:pPr>
            <a:r>
              <a:rPr kumimoji="0" lang="ko-KR" altLang="en-US">
                <a:solidFill>
                  <a:schemeClr val="tx2"/>
                </a:solidFill>
              </a:rPr>
              <a:t>스트립의 개념</a:t>
            </a:r>
          </a:p>
          <a:p>
            <a:pPr latinLnBrk="0">
              <a:buFontTx/>
              <a:buChar char="•"/>
            </a:pPr>
            <a:r>
              <a:rPr kumimoji="0" lang="ko-KR" altLang="en-US"/>
              <a:t>표준 입출력</a:t>
            </a:r>
          </a:p>
          <a:p>
            <a:pPr latinLnBrk="0">
              <a:buFontTx/>
              <a:buChar char="•"/>
            </a:pPr>
            <a:r>
              <a:rPr kumimoji="0" lang="ko-KR" altLang="en-US"/>
              <a:t>파일 입출력</a:t>
            </a:r>
          </a:p>
          <a:p>
            <a:pPr latinLnBrk="0">
              <a:buFontTx/>
              <a:buChar char="•"/>
            </a:pPr>
            <a:r>
              <a:rPr kumimoji="0" lang="ko-KR" altLang="en-US"/>
              <a:t>입출력 관련 함수</a:t>
            </a:r>
          </a:p>
        </p:txBody>
      </p:sp>
      <p:grpSp>
        <p:nvGrpSpPr>
          <p:cNvPr id="3077" name="Group 15"/>
          <p:cNvGrpSpPr>
            <a:grpSpLocks/>
          </p:cNvGrpSpPr>
          <p:nvPr/>
        </p:nvGrpSpPr>
        <p:grpSpPr bwMode="auto">
          <a:xfrm>
            <a:off x="5781675" y="4246563"/>
            <a:ext cx="1589088" cy="1616075"/>
            <a:chOff x="3208" y="1586"/>
            <a:chExt cx="1395" cy="1617"/>
          </a:xfrm>
        </p:grpSpPr>
        <p:sp>
          <p:nvSpPr>
            <p:cNvPr id="3081" name="Freeform 16"/>
            <p:cNvSpPr>
              <a:spLocks/>
            </p:cNvSpPr>
            <p:nvPr/>
          </p:nvSpPr>
          <p:spPr bwMode="auto">
            <a:xfrm>
              <a:off x="3244" y="1638"/>
              <a:ext cx="50" cy="100"/>
            </a:xfrm>
            <a:custGeom>
              <a:avLst/>
              <a:gdLst>
                <a:gd name="T0" fmla="*/ 34 w 44"/>
                <a:gd name="T1" fmla="*/ 0 h 88"/>
                <a:gd name="T2" fmla="*/ 0 w 44"/>
                <a:gd name="T3" fmla="*/ 100 h 88"/>
                <a:gd name="T4" fmla="*/ 17 w 44"/>
                <a:gd name="T5" fmla="*/ 100 h 88"/>
                <a:gd name="T6" fmla="*/ 50 w 44"/>
                <a:gd name="T7" fmla="*/ 0 h 88"/>
                <a:gd name="T8" fmla="*/ 34 w 44"/>
                <a:gd name="T9" fmla="*/ 0 h 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4"/>
                <a:gd name="T16" fmla="*/ 0 h 88"/>
                <a:gd name="T17" fmla="*/ 44 w 44"/>
                <a:gd name="T18" fmla="*/ 88 h 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4" h="88">
                  <a:moveTo>
                    <a:pt x="30" y="0"/>
                  </a:moveTo>
                  <a:lnTo>
                    <a:pt x="0" y="88"/>
                  </a:lnTo>
                  <a:lnTo>
                    <a:pt x="15" y="88"/>
                  </a:lnTo>
                  <a:lnTo>
                    <a:pt x="44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82" name="Freeform 17"/>
            <p:cNvSpPr>
              <a:spLocks/>
            </p:cNvSpPr>
            <p:nvPr/>
          </p:nvSpPr>
          <p:spPr bwMode="auto">
            <a:xfrm>
              <a:off x="3341" y="1897"/>
              <a:ext cx="104" cy="86"/>
            </a:xfrm>
            <a:custGeom>
              <a:avLst/>
              <a:gdLst>
                <a:gd name="T0" fmla="*/ 77 w 92"/>
                <a:gd name="T1" fmla="*/ 0 h 73"/>
                <a:gd name="T2" fmla="*/ 0 w 92"/>
                <a:gd name="T3" fmla="*/ 86 h 73"/>
                <a:gd name="T4" fmla="*/ 16 w 92"/>
                <a:gd name="T5" fmla="*/ 86 h 73"/>
                <a:gd name="T6" fmla="*/ 104 w 92"/>
                <a:gd name="T7" fmla="*/ 6 h 73"/>
                <a:gd name="T8" fmla="*/ 77 w 92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2"/>
                <a:gd name="T16" fmla="*/ 0 h 73"/>
                <a:gd name="T17" fmla="*/ 92 w 92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2" h="73">
                  <a:moveTo>
                    <a:pt x="68" y="0"/>
                  </a:moveTo>
                  <a:lnTo>
                    <a:pt x="0" y="73"/>
                  </a:lnTo>
                  <a:lnTo>
                    <a:pt x="14" y="73"/>
                  </a:lnTo>
                  <a:lnTo>
                    <a:pt x="92" y="5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83" name="Freeform 18"/>
            <p:cNvSpPr>
              <a:spLocks/>
            </p:cNvSpPr>
            <p:nvPr/>
          </p:nvSpPr>
          <p:spPr bwMode="auto">
            <a:xfrm>
              <a:off x="3341" y="1897"/>
              <a:ext cx="104" cy="86"/>
            </a:xfrm>
            <a:custGeom>
              <a:avLst/>
              <a:gdLst>
                <a:gd name="T0" fmla="*/ 77 w 92"/>
                <a:gd name="T1" fmla="*/ 0 h 73"/>
                <a:gd name="T2" fmla="*/ 0 w 92"/>
                <a:gd name="T3" fmla="*/ 86 h 73"/>
                <a:gd name="T4" fmla="*/ 16 w 92"/>
                <a:gd name="T5" fmla="*/ 86 h 73"/>
                <a:gd name="T6" fmla="*/ 104 w 92"/>
                <a:gd name="T7" fmla="*/ 6 h 73"/>
                <a:gd name="T8" fmla="*/ 77 w 92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2"/>
                <a:gd name="T16" fmla="*/ 0 h 73"/>
                <a:gd name="T17" fmla="*/ 92 w 92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2" h="73">
                  <a:moveTo>
                    <a:pt x="68" y="0"/>
                  </a:moveTo>
                  <a:lnTo>
                    <a:pt x="0" y="73"/>
                  </a:lnTo>
                  <a:lnTo>
                    <a:pt x="14" y="73"/>
                  </a:lnTo>
                  <a:lnTo>
                    <a:pt x="92" y="5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84" name="Freeform 19"/>
            <p:cNvSpPr>
              <a:spLocks/>
            </p:cNvSpPr>
            <p:nvPr/>
          </p:nvSpPr>
          <p:spPr bwMode="auto">
            <a:xfrm>
              <a:off x="3352" y="1897"/>
              <a:ext cx="99" cy="98"/>
            </a:xfrm>
            <a:custGeom>
              <a:avLst/>
              <a:gdLst>
                <a:gd name="T0" fmla="*/ 23 w 88"/>
                <a:gd name="T1" fmla="*/ 0 h 83"/>
                <a:gd name="T2" fmla="*/ 99 w 88"/>
                <a:gd name="T3" fmla="*/ 80 h 83"/>
                <a:gd name="T4" fmla="*/ 87 w 88"/>
                <a:gd name="T5" fmla="*/ 98 h 83"/>
                <a:gd name="T6" fmla="*/ 0 w 88"/>
                <a:gd name="T7" fmla="*/ 6 h 83"/>
                <a:gd name="T8" fmla="*/ 23 w 88"/>
                <a:gd name="T9" fmla="*/ 0 h 8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"/>
                <a:gd name="T16" fmla="*/ 0 h 83"/>
                <a:gd name="T17" fmla="*/ 88 w 88"/>
                <a:gd name="T18" fmla="*/ 83 h 8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" h="83">
                  <a:moveTo>
                    <a:pt x="20" y="0"/>
                  </a:moveTo>
                  <a:lnTo>
                    <a:pt x="88" y="68"/>
                  </a:lnTo>
                  <a:lnTo>
                    <a:pt x="77" y="83"/>
                  </a:lnTo>
                  <a:lnTo>
                    <a:pt x="0" y="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85" name="Freeform 20"/>
            <p:cNvSpPr>
              <a:spLocks/>
            </p:cNvSpPr>
            <p:nvPr/>
          </p:nvSpPr>
          <p:spPr bwMode="auto">
            <a:xfrm>
              <a:off x="3352" y="1897"/>
              <a:ext cx="99" cy="98"/>
            </a:xfrm>
            <a:custGeom>
              <a:avLst/>
              <a:gdLst>
                <a:gd name="T0" fmla="*/ 23 w 88"/>
                <a:gd name="T1" fmla="*/ 0 h 83"/>
                <a:gd name="T2" fmla="*/ 99 w 88"/>
                <a:gd name="T3" fmla="*/ 80 h 83"/>
                <a:gd name="T4" fmla="*/ 87 w 88"/>
                <a:gd name="T5" fmla="*/ 98 h 83"/>
                <a:gd name="T6" fmla="*/ 0 w 88"/>
                <a:gd name="T7" fmla="*/ 6 h 83"/>
                <a:gd name="T8" fmla="*/ 23 w 88"/>
                <a:gd name="T9" fmla="*/ 0 h 8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"/>
                <a:gd name="T16" fmla="*/ 0 h 83"/>
                <a:gd name="T17" fmla="*/ 88 w 88"/>
                <a:gd name="T18" fmla="*/ 83 h 8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" h="83">
                  <a:moveTo>
                    <a:pt x="20" y="0"/>
                  </a:moveTo>
                  <a:lnTo>
                    <a:pt x="88" y="68"/>
                  </a:lnTo>
                  <a:lnTo>
                    <a:pt x="77" y="83"/>
                  </a:lnTo>
                  <a:lnTo>
                    <a:pt x="0" y="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86" name="Freeform 21"/>
            <p:cNvSpPr>
              <a:spLocks/>
            </p:cNvSpPr>
            <p:nvPr/>
          </p:nvSpPr>
          <p:spPr bwMode="auto">
            <a:xfrm>
              <a:off x="3828" y="2848"/>
              <a:ext cx="599" cy="355"/>
            </a:xfrm>
            <a:custGeom>
              <a:avLst/>
              <a:gdLst>
                <a:gd name="T0" fmla="*/ 8 w 532"/>
                <a:gd name="T1" fmla="*/ 55 h 304"/>
                <a:gd name="T2" fmla="*/ 0 w 532"/>
                <a:gd name="T3" fmla="*/ 166 h 304"/>
                <a:gd name="T4" fmla="*/ 0 w 532"/>
                <a:gd name="T5" fmla="*/ 292 h 304"/>
                <a:gd name="T6" fmla="*/ 0 w 532"/>
                <a:gd name="T7" fmla="*/ 355 h 304"/>
                <a:gd name="T8" fmla="*/ 569 w 532"/>
                <a:gd name="T9" fmla="*/ 355 h 304"/>
                <a:gd name="T10" fmla="*/ 599 w 532"/>
                <a:gd name="T11" fmla="*/ 260 h 304"/>
                <a:gd name="T12" fmla="*/ 569 w 532"/>
                <a:gd name="T13" fmla="*/ 103 h 304"/>
                <a:gd name="T14" fmla="*/ 508 w 532"/>
                <a:gd name="T15" fmla="*/ 15 h 304"/>
                <a:gd name="T16" fmla="*/ 227 w 532"/>
                <a:gd name="T17" fmla="*/ 0 h 304"/>
                <a:gd name="T18" fmla="*/ 69 w 532"/>
                <a:gd name="T19" fmla="*/ 0 h 304"/>
                <a:gd name="T20" fmla="*/ 8 w 532"/>
                <a:gd name="T21" fmla="*/ 55 h 30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532"/>
                <a:gd name="T34" fmla="*/ 0 h 304"/>
                <a:gd name="T35" fmla="*/ 532 w 532"/>
                <a:gd name="T36" fmla="*/ 304 h 30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532" h="304">
                  <a:moveTo>
                    <a:pt x="7" y="47"/>
                  </a:moveTo>
                  <a:lnTo>
                    <a:pt x="0" y="142"/>
                  </a:lnTo>
                  <a:lnTo>
                    <a:pt x="0" y="250"/>
                  </a:lnTo>
                  <a:lnTo>
                    <a:pt x="0" y="304"/>
                  </a:lnTo>
                  <a:lnTo>
                    <a:pt x="505" y="304"/>
                  </a:lnTo>
                  <a:lnTo>
                    <a:pt x="532" y="223"/>
                  </a:lnTo>
                  <a:lnTo>
                    <a:pt x="505" y="88"/>
                  </a:lnTo>
                  <a:lnTo>
                    <a:pt x="451" y="13"/>
                  </a:lnTo>
                  <a:lnTo>
                    <a:pt x="202" y="0"/>
                  </a:lnTo>
                  <a:lnTo>
                    <a:pt x="61" y="0"/>
                  </a:lnTo>
                  <a:lnTo>
                    <a:pt x="7" y="47"/>
                  </a:lnTo>
                  <a:close/>
                </a:path>
              </a:pathLst>
            </a:custGeom>
            <a:solidFill>
              <a:srgbClr val="14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87" name="Freeform 22"/>
            <p:cNvSpPr>
              <a:spLocks/>
            </p:cNvSpPr>
            <p:nvPr/>
          </p:nvSpPr>
          <p:spPr bwMode="auto">
            <a:xfrm>
              <a:off x="3208" y="1687"/>
              <a:ext cx="183" cy="256"/>
            </a:xfrm>
            <a:custGeom>
              <a:avLst/>
              <a:gdLst>
                <a:gd name="T0" fmla="*/ 178 w 161"/>
                <a:gd name="T1" fmla="*/ 168 h 221"/>
                <a:gd name="T2" fmla="*/ 165 w 161"/>
                <a:gd name="T3" fmla="*/ 115 h 221"/>
                <a:gd name="T4" fmla="*/ 155 w 161"/>
                <a:gd name="T5" fmla="*/ 54 h 221"/>
                <a:gd name="T6" fmla="*/ 123 w 161"/>
                <a:gd name="T7" fmla="*/ 36 h 221"/>
                <a:gd name="T8" fmla="*/ 101 w 161"/>
                <a:gd name="T9" fmla="*/ 20 h 221"/>
                <a:gd name="T10" fmla="*/ 61 w 161"/>
                <a:gd name="T11" fmla="*/ 0 h 221"/>
                <a:gd name="T12" fmla="*/ 52 w 161"/>
                <a:gd name="T13" fmla="*/ 24 h 221"/>
                <a:gd name="T14" fmla="*/ 14 w 161"/>
                <a:gd name="T15" fmla="*/ 1 h 221"/>
                <a:gd name="T16" fmla="*/ 1 w 161"/>
                <a:gd name="T17" fmla="*/ 29 h 221"/>
                <a:gd name="T18" fmla="*/ 26 w 161"/>
                <a:gd name="T19" fmla="*/ 51 h 221"/>
                <a:gd name="T20" fmla="*/ 22 w 161"/>
                <a:gd name="T21" fmla="*/ 70 h 221"/>
                <a:gd name="T22" fmla="*/ 8 w 161"/>
                <a:gd name="T23" fmla="*/ 82 h 221"/>
                <a:gd name="T24" fmla="*/ 1 w 161"/>
                <a:gd name="T25" fmla="*/ 95 h 221"/>
                <a:gd name="T26" fmla="*/ 0 w 161"/>
                <a:gd name="T27" fmla="*/ 108 h 221"/>
                <a:gd name="T28" fmla="*/ 6 w 161"/>
                <a:gd name="T29" fmla="*/ 125 h 221"/>
                <a:gd name="T30" fmla="*/ 13 w 161"/>
                <a:gd name="T31" fmla="*/ 154 h 221"/>
                <a:gd name="T32" fmla="*/ 17 w 161"/>
                <a:gd name="T33" fmla="*/ 168 h 221"/>
                <a:gd name="T34" fmla="*/ 23 w 161"/>
                <a:gd name="T35" fmla="*/ 178 h 221"/>
                <a:gd name="T36" fmla="*/ 31 w 161"/>
                <a:gd name="T37" fmla="*/ 188 h 221"/>
                <a:gd name="T38" fmla="*/ 41 w 161"/>
                <a:gd name="T39" fmla="*/ 196 h 221"/>
                <a:gd name="T40" fmla="*/ 51 w 161"/>
                <a:gd name="T41" fmla="*/ 204 h 221"/>
                <a:gd name="T42" fmla="*/ 65 w 161"/>
                <a:gd name="T43" fmla="*/ 209 h 221"/>
                <a:gd name="T44" fmla="*/ 80 w 161"/>
                <a:gd name="T45" fmla="*/ 212 h 221"/>
                <a:gd name="T46" fmla="*/ 97 w 161"/>
                <a:gd name="T47" fmla="*/ 214 h 221"/>
                <a:gd name="T48" fmla="*/ 125 w 161"/>
                <a:gd name="T49" fmla="*/ 256 h 221"/>
                <a:gd name="T50" fmla="*/ 183 w 161"/>
                <a:gd name="T51" fmla="*/ 183 h 221"/>
                <a:gd name="T52" fmla="*/ 178 w 161"/>
                <a:gd name="T53" fmla="*/ 168 h 221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161"/>
                <a:gd name="T82" fmla="*/ 0 h 221"/>
                <a:gd name="T83" fmla="*/ 161 w 161"/>
                <a:gd name="T84" fmla="*/ 221 h 221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161" h="221">
                  <a:moveTo>
                    <a:pt x="157" y="145"/>
                  </a:moveTo>
                  <a:lnTo>
                    <a:pt x="145" y="99"/>
                  </a:lnTo>
                  <a:lnTo>
                    <a:pt x="136" y="47"/>
                  </a:lnTo>
                  <a:lnTo>
                    <a:pt x="108" y="31"/>
                  </a:lnTo>
                  <a:lnTo>
                    <a:pt x="89" y="17"/>
                  </a:lnTo>
                  <a:lnTo>
                    <a:pt x="54" y="0"/>
                  </a:lnTo>
                  <a:lnTo>
                    <a:pt x="46" y="21"/>
                  </a:lnTo>
                  <a:lnTo>
                    <a:pt x="12" y="1"/>
                  </a:lnTo>
                  <a:lnTo>
                    <a:pt x="1" y="25"/>
                  </a:lnTo>
                  <a:lnTo>
                    <a:pt x="23" y="44"/>
                  </a:lnTo>
                  <a:lnTo>
                    <a:pt x="19" y="60"/>
                  </a:lnTo>
                  <a:lnTo>
                    <a:pt x="7" y="71"/>
                  </a:lnTo>
                  <a:lnTo>
                    <a:pt x="1" y="82"/>
                  </a:lnTo>
                  <a:lnTo>
                    <a:pt x="0" y="93"/>
                  </a:lnTo>
                  <a:lnTo>
                    <a:pt x="5" y="108"/>
                  </a:lnTo>
                  <a:lnTo>
                    <a:pt x="11" y="133"/>
                  </a:lnTo>
                  <a:lnTo>
                    <a:pt x="15" y="145"/>
                  </a:lnTo>
                  <a:lnTo>
                    <a:pt x="20" y="154"/>
                  </a:lnTo>
                  <a:lnTo>
                    <a:pt x="27" y="162"/>
                  </a:lnTo>
                  <a:lnTo>
                    <a:pt x="36" y="169"/>
                  </a:lnTo>
                  <a:lnTo>
                    <a:pt x="45" y="176"/>
                  </a:lnTo>
                  <a:lnTo>
                    <a:pt x="57" y="180"/>
                  </a:lnTo>
                  <a:lnTo>
                    <a:pt x="70" y="183"/>
                  </a:lnTo>
                  <a:lnTo>
                    <a:pt x="85" y="185"/>
                  </a:lnTo>
                  <a:lnTo>
                    <a:pt x="110" y="221"/>
                  </a:lnTo>
                  <a:lnTo>
                    <a:pt x="161" y="158"/>
                  </a:lnTo>
                  <a:lnTo>
                    <a:pt x="157" y="145"/>
                  </a:lnTo>
                  <a:close/>
                </a:path>
              </a:pathLst>
            </a:custGeom>
            <a:solidFill>
              <a:srgbClr val="722B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88" name="Freeform 23"/>
            <p:cNvSpPr>
              <a:spLocks/>
            </p:cNvSpPr>
            <p:nvPr/>
          </p:nvSpPr>
          <p:spPr bwMode="auto">
            <a:xfrm>
              <a:off x="3323" y="1855"/>
              <a:ext cx="1275" cy="1185"/>
            </a:xfrm>
            <a:custGeom>
              <a:avLst/>
              <a:gdLst>
                <a:gd name="T0" fmla="*/ 1034 w 1132"/>
                <a:gd name="T1" fmla="*/ 194 h 1016"/>
                <a:gd name="T2" fmla="*/ 1091 w 1132"/>
                <a:gd name="T3" fmla="*/ 223 h 1016"/>
                <a:gd name="T4" fmla="*/ 1142 w 1132"/>
                <a:gd name="T5" fmla="*/ 254 h 1016"/>
                <a:gd name="T6" fmla="*/ 1182 w 1132"/>
                <a:gd name="T7" fmla="*/ 295 h 1016"/>
                <a:gd name="T8" fmla="*/ 1205 w 1132"/>
                <a:gd name="T9" fmla="*/ 356 h 1016"/>
                <a:gd name="T10" fmla="*/ 1245 w 1132"/>
                <a:gd name="T11" fmla="*/ 603 h 1016"/>
                <a:gd name="T12" fmla="*/ 1263 w 1132"/>
                <a:gd name="T13" fmla="*/ 863 h 1016"/>
                <a:gd name="T14" fmla="*/ 1214 w 1132"/>
                <a:gd name="T15" fmla="*/ 1045 h 1016"/>
                <a:gd name="T16" fmla="*/ 1200 w 1132"/>
                <a:gd name="T17" fmla="*/ 1098 h 1016"/>
                <a:gd name="T18" fmla="*/ 1171 w 1132"/>
                <a:gd name="T19" fmla="*/ 1134 h 1016"/>
                <a:gd name="T20" fmla="*/ 1127 w 1132"/>
                <a:gd name="T21" fmla="*/ 1147 h 1016"/>
                <a:gd name="T22" fmla="*/ 1073 w 1132"/>
                <a:gd name="T23" fmla="*/ 1185 h 1016"/>
                <a:gd name="T24" fmla="*/ 974 w 1132"/>
                <a:gd name="T25" fmla="*/ 1051 h 1016"/>
                <a:gd name="T26" fmla="*/ 813 w 1132"/>
                <a:gd name="T27" fmla="*/ 1043 h 1016"/>
                <a:gd name="T28" fmla="*/ 564 w 1132"/>
                <a:gd name="T29" fmla="*/ 1064 h 1016"/>
                <a:gd name="T30" fmla="*/ 503 w 1132"/>
                <a:gd name="T31" fmla="*/ 1073 h 1016"/>
                <a:gd name="T32" fmla="*/ 456 w 1132"/>
                <a:gd name="T33" fmla="*/ 1047 h 1016"/>
                <a:gd name="T34" fmla="*/ 437 w 1132"/>
                <a:gd name="T35" fmla="*/ 984 h 1016"/>
                <a:gd name="T36" fmla="*/ 462 w 1132"/>
                <a:gd name="T37" fmla="*/ 886 h 1016"/>
                <a:gd name="T38" fmla="*/ 497 w 1132"/>
                <a:gd name="T39" fmla="*/ 587 h 1016"/>
                <a:gd name="T40" fmla="*/ 371 w 1132"/>
                <a:gd name="T41" fmla="*/ 476 h 1016"/>
                <a:gd name="T42" fmla="*/ 175 w 1132"/>
                <a:gd name="T43" fmla="*/ 348 h 1016"/>
                <a:gd name="T44" fmla="*/ 65 w 1132"/>
                <a:gd name="T45" fmla="*/ 195 h 1016"/>
                <a:gd name="T46" fmla="*/ 0 w 1132"/>
                <a:gd name="T47" fmla="*/ 85 h 1016"/>
                <a:gd name="T48" fmla="*/ 112 w 1132"/>
                <a:gd name="T49" fmla="*/ 3 h 1016"/>
                <a:gd name="T50" fmla="*/ 269 w 1132"/>
                <a:gd name="T51" fmla="*/ 149 h 1016"/>
                <a:gd name="T52" fmla="*/ 353 w 1132"/>
                <a:gd name="T53" fmla="*/ 191 h 1016"/>
                <a:gd name="T54" fmla="*/ 387 w 1132"/>
                <a:gd name="T55" fmla="*/ 232 h 1016"/>
                <a:gd name="T56" fmla="*/ 407 w 1132"/>
                <a:gd name="T57" fmla="*/ 236 h 1016"/>
                <a:gd name="T58" fmla="*/ 428 w 1132"/>
                <a:gd name="T59" fmla="*/ 240 h 1016"/>
                <a:gd name="T60" fmla="*/ 447 w 1132"/>
                <a:gd name="T61" fmla="*/ 243 h 1016"/>
                <a:gd name="T62" fmla="*/ 476 w 1132"/>
                <a:gd name="T63" fmla="*/ 232 h 1016"/>
                <a:gd name="T64" fmla="*/ 519 w 1132"/>
                <a:gd name="T65" fmla="*/ 211 h 1016"/>
                <a:gd name="T66" fmla="*/ 563 w 1132"/>
                <a:gd name="T67" fmla="*/ 194 h 1016"/>
                <a:gd name="T68" fmla="*/ 609 w 1132"/>
                <a:gd name="T69" fmla="*/ 183 h 1016"/>
                <a:gd name="T70" fmla="*/ 684 w 1132"/>
                <a:gd name="T71" fmla="*/ 157 h 1016"/>
                <a:gd name="T72" fmla="*/ 747 w 1132"/>
                <a:gd name="T73" fmla="*/ 143 h 1016"/>
                <a:gd name="T74" fmla="*/ 765 w 1132"/>
                <a:gd name="T75" fmla="*/ 143 h 1016"/>
                <a:gd name="T76" fmla="*/ 797 w 1132"/>
                <a:gd name="T77" fmla="*/ 143 h 1016"/>
                <a:gd name="T78" fmla="*/ 838 w 1132"/>
                <a:gd name="T79" fmla="*/ 145 h 1016"/>
                <a:gd name="T80" fmla="*/ 880 w 1132"/>
                <a:gd name="T81" fmla="*/ 145 h 1016"/>
                <a:gd name="T82" fmla="*/ 918 w 1132"/>
                <a:gd name="T83" fmla="*/ 147 h 1016"/>
                <a:gd name="T84" fmla="*/ 949 w 1132"/>
                <a:gd name="T85" fmla="*/ 147 h 1016"/>
                <a:gd name="T86" fmla="*/ 965 w 1132"/>
                <a:gd name="T87" fmla="*/ 147 h 101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132"/>
                <a:gd name="T133" fmla="*/ 0 h 1016"/>
                <a:gd name="T134" fmla="*/ 1132 w 1132"/>
                <a:gd name="T135" fmla="*/ 1016 h 101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132" h="1016">
                  <a:moveTo>
                    <a:pt x="858" y="126"/>
                  </a:moveTo>
                  <a:lnTo>
                    <a:pt x="918" y="166"/>
                  </a:lnTo>
                  <a:lnTo>
                    <a:pt x="944" y="178"/>
                  </a:lnTo>
                  <a:lnTo>
                    <a:pt x="969" y="191"/>
                  </a:lnTo>
                  <a:lnTo>
                    <a:pt x="992" y="204"/>
                  </a:lnTo>
                  <a:lnTo>
                    <a:pt x="1014" y="218"/>
                  </a:lnTo>
                  <a:lnTo>
                    <a:pt x="1034" y="234"/>
                  </a:lnTo>
                  <a:lnTo>
                    <a:pt x="1049" y="253"/>
                  </a:lnTo>
                  <a:lnTo>
                    <a:pt x="1062" y="278"/>
                  </a:lnTo>
                  <a:lnTo>
                    <a:pt x="1070" y="305"/>
                  </a:lnTo>
                  <a:lnTo>
                    <a:pt x="1102" y="415"/>
                  </a:lnTo>
                  <a:lnTo>
                    <a:pt x="1105" y="517"/>
                  </a:lnTo>
                  <a:lnTo>
                    <a:pt x="1132" y="626"/>
                  </a:lnTo>
                  <a:lnTo>
                    <a:pt x="1121" y="740"/>
                  </a:lnTo>
                  <a:lnTo>
                    <a:pt x="1079" y="871"/>
                  </a:lnTo>
                  <a:lnTo>
                    <a:pt x="1078" y="896"/>
                  </a:lnTo>
                  <a:lnTo>
                    <a:pt x="1073" y="920"/>
                  </a:lnTo>
                  <a:lnTo>
                    <a:pt x="1065" y="941"/>
                  </a:lnTo>
                  <a:lnTo>
                    <a:pt x="1055" y="958"/>
                  </a:lnTo>
                  <a:lnTo>
                    <a:pt x="1040" y="972"/>
                  </a:lnTo>
                  <a:lnTo>
                    <a:pt x="1022" y="980"/>
                  </a:lnTo>
                  <a:lnTo>
                    <a:pt x="1001" y="983"/>
                  </a:lnTo>
                  <a:lnTo>
                    <a:pt x="975" y="980"/>
                  </a:lnTo>
                  <a:lnTo>
                    <a:pt x="953" y="1016"/>
                  </a:lnTo>
                  <a:lnTo>
                    <a:pt x="895" y="949"/>
                  </a:lnTo>
                  <a:lnTo>
                    <a:pt x="865" y="901"/>
                  </a:lnTo>
                  <a:lnTo>
                    <a:pt x="808" y="902"/>
                  </a:lnTo>
                  <a:lnTo>
                    <a:pt x="722" y="894"/>
                  </a:lnTo>
                  <a:lnTo>
                    <a:pt x="643" y="912"/>
                  </a:lnTo>
                  <a:lnTo>
                    <a:pt x="501" y="912"/>
                  </a:lnTo>
                  <a:lnTo>
                    <a:pt x="473" y="920"/>
                  </a:lnTo>
                  <a:lnTo>
                    <a:pt x="447" y="920"/>
                  </a:lnTo>
                  <a:lnTo>
                    <a:pt x="423" y="913"/>
                  </a:lnTo>
                  <a:lnTo>
                    <a:pt x="405" y="898"/>
                  </a:lnTo>
                  <a:lnTo>
                    <a:pt x="392" y="875"/>
                  </a:lnTo>
                  <a:lnTo>
                    <a:pt x="388" y="844"/>
                  </a:lnTo>
                  <a:lnTo>
                    <a:pt x="392" y="806"/>
                  </a:lnTo>
                  <a:lnTo>
                    <a:pt x="410" y="760"/>
                  </a:lnTo>
                  <a:lnTo>
                    <a:pt x="443" y="614"/>
                  </a:lnTo>
                  <a:lnTo>
                    <a:pt x="441" y="503"/>
                  </a:lnTo>
                  <a:lnTo>
                    <a:pt x="440" y="443"/>
                  </a:lnTo>
                  <a:lnTo>
                    <a:pt x="329" y="408"/>
                  </a:lnTo>
                  <a:lnTo>
                    <a:pt x="223" y="366"/>
                  </a:lnTo>
                  <a:lnTo>
                    <a:pt x="155" y="298"/>
                  </a:lnTo>
                  <a:lnTo>
                    <a:pt x="103" y="233"/>
                  </a:lnTo>
                  <a:lnTo>
                    <a:pt x="58" y="167"/>
                  </a:lnTo>
                  <a:lnTo>
                    <a:pt x="0" y="135"/>
                  </a:lnTo>
                  <a:lnTo>
                    <a:pt x="0" y="73"/>
                  </a:lnTo>
                  <a:lnTo>
                    <a:pt x="69" y="0"/>
                  </a:lnTo>
                  <a:lnTo>
                    <a:pt x="99" y="3"/>
                  </a:lnTo>
                  <a:lnTo>
                    <a:pt x="214" y="106"/>
                  </a:lnTo>
                  <a:lnTo>
                    <a:pt x="239" y="128"/>
                  </a:lnTo>
                  <a:lnTo>
                    <a:pt x="281" y="145"/>
                  </a:lnTo>
                  <a:lnTo>
                    <a:pt x="313" y="164"/>
                  </a:lnTo>
                  <a:lnTo>
                    <a:pt x="337" y="202"/>
                  </a:lnTo>
                  <a:lnTo>
                    <a:pt x="344" y="199"/>
                  </a:lnTo>
                  <a:lnTo>
                    <a:pt x="353" y="200"/>
                  </a:lnTo>
                  <a:lnTo>
                    <a:pt x="361" y="202"/>
                  </a:lnTo>
                  <a:lnTo>
                    <a:pt x="371" y="204"/>
                  </a:lnTo>
                  <a:lnTo>
                    <a:pt x="380" y="206"/>
                  </a:lnTo>
                  <a:lnTo>
                    <a:pt x="389" y="208"/>
                  </a:lnTo>
                  <a:lnTo>
                    <a:pt x="397" y="208"/>
                  </a:lnTo>
                  <a:lnTo>
                    <a:pt x="404" y="207"/>
                  </a:lnTo>
                  <a:lnTo>
                    <a:pt x="423" y="199"/>
                  </a:lnTo>
                  <a:lnTo>
                    <a:pt x="443" y="190"/>
                  </a:lnTo>
                  <a:lnTo>
                    <a:pt x="461" y="181"/>
                  </a:lnTo>
                  <a:lnTo>
                    <a:pt x="480" y="173"/>
                  </a:lnTo>
                  <a:lnTo>
                    <a:pt x="500" y="166"/>
                  </a:lnTo>
                  <a:lnTo>
                    <a:pt x="520" y="160"/>
                  </a:lnTo>
                  <a:lnTo>
                    <a:pt x="541" y="157"/>
                  </a:lnTo>
                  <a:lnTo>
                    <a:pt x="563" y="157"/>
                  </a:lnTo>
                  <a:lnTo>
                    <a:pt x="607" y="135"/>
                  </a:lnTo>
                  <a:lnTo>
                    <a:pt x="661" y="123"/>
                  </a:lnTo>
                  <a:lnTo>
                    <a:pt x="663" y="123"/>
                  </a:lnTo>
                  <a:lnTo>
                    <a:pt x="670" y="123"/>
                  </a:lnTo>
                  <a:lnTo>
                    <a:pt x="679" y="123"/>
                  </a:lnTo>
                  <a:lnTo>
                    <a:pt x="693" y="123"/>
                  </a:lnTo>
                  <a:lnTo>
                    <a:pt x="708" y="123"/>
                  </a:lnTo>
                  <a:lnTo>
                    <a:pt x="725" y="124"/>
                  </a:lnTo>
                  <a:lnTo>
                    <a:pt x="744" y="124"/>
                  </a:lnTo>
                  <a:lnTo>
                    <a:pt x="762" y="124"/>
                  </a:lnTo>
                  <a:lnTo>
                    <a:pt x="781" y="124"/>
                  </a:lnTo>
                  <a:lnTo>
                    <a:pt x="799" y="124"/>
                  </a:lnTo>
                  <a:lnTo>
                    <a:pt x="815" y="126"/>
                  </a:lnTo>
                  <a:lnTo>
                    <a:pt x="830" y="126"/>
                  </a:lnTo>
                  <a:lnTo>
                    <a:pt x="843" y="126"/>
                  </a:lnTo>
                  <a:lnTo>
                    <a:pt x="852" y="126"/>
                  </a:lnTo>
                  <a:lnTo>
                    <a:pt x="857" y="126"/>
                  </a:lnTo>
                  <a:lnTo>
                    <a:pt x="858" y="126"/>
                  </a:lnTo>
                  <a:close/>
                </a:path>
              </a:pathLst>
            </a:custGeom>
            <a:solidFill>
              <a:srgbClr val="0000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89" name="Freeform 24"/>
            <p:cNvSpPr>
              <a:spLocks/>
            </p:cNvSpPr>
            <p:nvPr/>
          </p:nvSpPr>
          <p:spPr bwMode="auto">
            <a:xfrm>
              <a:off x="3995" y="1621"/>
              <a:ext cx="304" cy="427"/>
            </a:xfrm>
            <a:custGeom>
              <a:avLst/>
              <a:gdLst>
                <a:gd name="T0" fmla="*/ 280 w 271"/>
                <a:gd name="T1" fmla="*/ 184 h 365"/>
                <a:gd name="T2" fmla="*/ 300 w 271"/>
                <a:gd name="T3" fmla="*/ 195 h 365"/>
                <a:gd name="T4" fmla="*/ 304 w 271"/>
                <a:gd name="T5" fmla="*/ 222 h 365"/>
                <a:gd name="T6" fmla="*/ 301 w 271"/>
                <a:gd name="T7" fmla="*/ 236 h 365"/>
                <a:gd name="T8" fmla="*/ 298 w 271"/>
                <a:gd name="T9" fmla="*/ 248 h 365"/>
                <a:gd name="T10" fmla="*/ 297 w 271"/>
                <a:gd name="T11" fmla="*/ 255 h 365"/>
                <a:gd name="T12" fmla="*/ 296 w 271"/>
                <a:gd name="T13" fmla="*/ 262 h 365"/>
                <a:gd name="T14" fmla="*/ 292 w 271"/>
                <a:gd name="T15" fmla="*/ 267 h 365"/>
                <a:gd name="T16" fmla="*/ 287 w 271"/>
                <a:gd name="T17" fmla="*/ 271 h 365"/>
                <a:gd name="T18" fmla="*/ 278 w 271"/>
                <a:gd name="T19" fmla="*/ 278 h 365"/>
                <a:gd name="T20" fmla="*/ 265 w 271"/>
                <a:gd name="T21" fmla="*/ 287 h 365"/>
                <a:gd name="T22" fmla="*/ 262 w 271"/>
                <a:gd name="T23" fmla="*/ 308 h 365"/>
                <a:gd name="T24" fmla="*/ 256 w 271"/>
                <a:gd name="T25" fmla="*/ 361 h 365"/>
                <a:gd name="T26" fmla="*/ 214 w 271"/>
                <a:gd name="T27" fmla="*/ 391 h 365"/>
                <a:gd name="T28" fmla="*/ 155 w 271"/>
                <a:gd name="T29" fmla="*/ 427 h 365"/>
                <a:gd name="T30" fmla="*/ 83 w 271"/>
                <a:gd name="T31" fmla="*/ 414 h 365"/>
                <a:gd name="T32" fmla="*/ 52 w 271"/>
                <a:gd name="T33" fmla="*/ 351 h 365"/>
                <a:gd name="T34" fmla="*/ 30 w 271"/>
                <a:gd name="T35" fmla="*/ 308 h 365"/>
                <a:gd name="T36" fmla="*/ 30 w 271"/>
                <a:gd name="T37" fmla="*/ 296 h 365"/>
                <a:gd name="T38" fmla="*/ 17 w 271"/>
                <a:gd name="T39" fmla="*/ 285 h 365"/>
                <a:gd name="T40" fmla="*/ 8 w 271"/>
                <a:gd name="T41" fmla="*/ 273 h 365"/>
                <a:gd name="T42" fmla="*/ 2 w 271"/>
                <a:gd name="T43" fmla="*/ 260 h 365"/>
                <a:gd name="T44" fmla="*/ 0 w 271"/>
                <a:gd name="T45" fmla="*/ 245 h 365"/>
                <a:gd name="T46" fmla="*/ 0 w 271"/>
                <a:gd name="T47" fmla="*/ 230 h 365"/>
                <a:gd name="T48" fmla="*/ 2 w 271"/>
                <a:gd name="T49" fmla="*/ 214 h 365"/>
                <a:gd name="T50" fmla="*/ 6 w 271"/>
                <a:gd name="T51" fmla="*/ 198 h 365"/>
                <a:gd name="T52" fmla="*/ 10 w 271"/>
                <a:gd name="T53" fmla="*/ 180 h 365"/>
                <a:gd name="T54" fmla="*/ 33 w 271"/>
                <a:gd name="T55" fmla="*/ 190 h 365"/>
                <a:gd name="T56" fmla="*/ 33 w 271"/>
                <a:gd name="T57" fmla="*/ 142 h 365"/>
                <a:gd name="T58" fmla="*/ 26 w 271"/>
                <a:gd name="T59" fmla="*/ 68 h 365"/>
                <a:gd name="T60" fmla="*/ 99 w 271"/>
                <a:gd name="T61" fmla="*/ 2 h 365"/>
                <a:gd name="T62" fmla="*/ 184 w 271"/>
                <a:gd name="T63" fmla="*/ 0 h 365"/>
                <a:gd name="T64" fmla="*/ 278 w 271"/>
                <a:gd name="T65" fmla="*/ 66 h 365"/>
                <a:gd name="T66" fmla="*/ 280 w 271"/>
                <a:gd name="T67" fmla="*/ 184 h 365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271"/>
                <a:gd name="T103" fmla="*/ 0 h 365"/>
                <a:gd name="T104" fmla="*/ 271 w 271"/>
                <a:gd name="T105" fmla="*/ 365 h 365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271" h="365">
                  <a:moveTo>
                    <a:pt x="250" y="157"/>
                  </a:moveTo>
                  <a:lnTo>
                    <a:pt x="267" y="167"/>
                  </a:lnTo>
                  <a:lnTo>
                    <a:pt x="271" y="190"/>
                  </a:lnTo>
                  <a:lnTo>
                    <a:pt x="268" y="202"/>
                  </a:lnTo>
                  <a:lnTo>
                    <a:pt x="266" y="212"/>
                  </a:lnTo>
                  <a:lnTo>
                    <a:pt x="265" y="218"/>
                  </a:lnTo>
                  <a:lnTo>
                    <a:pt x="264" y="224"/>
                  </a:lnTo>
                  <a:lnTo>
                    <a:pt x="260" y="228"/>
                  </a:lnTo>
                  <a:lnTo>
                    <a:pt x="256" y="232"/>
                  </a:lnTo>
                  <a:lnTo>
                    <a:pt x="248" y="238"/>
                  </a:lnTo>
                  <a:lnTo>
                    <a:pt x="236" y="245"/>
                  </a:lnTo>
                  <a:lnTo>
                    <a:pt x="234" y="263"/>
                  </a:lnTo>
                  <a:lnTo>
                    <a:pt x="228" y="309"/>
                  </a:lnTo>
                  <a:lnTo>
                    <a:pt x="191" y="334"/>
                  </a:lnTo>
                  <a:lnTo>
                    <a:pt x="138" y="365"/>
                  </a:lnTo>
                  <a:lnTo>
                    <a:pt x="74" y="354"/>
                  </a:lnTo>
                  <a:lnTo>
                    <a:pt x="46" y="300"/>
                  </a:lnTo>
                  <a:lnTo>
                    <a:pt x="27" y="263"/>
                  </a:lnTo>
                  <a:lnTo>
                    <a:pt x="27" y="253"/>
                  </a:lnTo>
                  <a:lnTo>
                    <a:pt x="15" y="244"/>
                  </a:lnTo>
                  <a:lnTo>
                    <a:pt x="7" y="233"/>
                  </a:lnTo>
                  <a:lnTo>
                    <a:pt x="2" y="222"/>
                  </a:lnTo>
                  <a:lnTo>
                    <a:pt x="0" y="209"/>
                  </a:lnTo>
                  <a:lnTo>
                    <a:pt x="0" y="197"/>
                  </a:lnTo>
                  <a:lnTo>
                    <a:pt x="2" y="183"/>
                  </a:lnTo>
                  <a:lnTo>
                    <a:pt x="5" y="169"/>
                  </a:lnTo>
                  <a:lnTo>
                    <a:pt x="9" y="154"/>
                  </a:lnTo>
                  <a:lnTo>
                    <a:pt x="29" y="162"/>
                  </a:lnTo>
                  <a:lnTo>
                    <a:pt x="29" y="121"/>
                  </a:lnTo>
                  <a:lnTo>
                    <a:pt x="23" y="58"/>
                  </a:lnTo>
                  <a:lnTo>
                    <a:pt x="88" y="2"/>
                  </a:lnTo>
                  <a:lnTo>
                    <a:pt x="164" y="0"/>
                  </a:lnTo>
                  <a:lnTo>
                    <a:pt x="248" y="56"/>
                  </a:lnTo>
                  <a:lnTo>
                    <a:pt x="250" y="157"/>
                  </a:lnTo>
                  <a:close/>
                </a:path>
              </a:pathLst>
            </a:custGeom>
            <a:solidFill>
              <a:srgbClr val="722B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0" name="Freeform 25"/>
            <p:cNvSpPr>
              <a:spLocks/>
            </p:cNvSpPr>
            <p:nvPr/>
          </p:nvSpPr>
          <p:spPr bwMode="auto">
            <a:xfrm>
              <a:off x="3992" y="1586"/>
              <a:ext cx="307" cy="250"/>
            </a:xfrm>
            <a:custGeom>
              <a:avLst/>
              <a:gdLst>
                <a:gd name="T0" fmla="*/ 202 w 272"/>
                <a:gd name="T1" fmla="*/ 25 h 214"/>
                <a:gd name="T2" fmla="*/ 256 w 272"/>
                <a:gd name="T3" fmla="*/ 58 h 214"/>
                <a:gd name="T4" fmla="*/ 275 w 272"/>
                <a:gd name="T5" fmla="*/ 72 h 214"/>
                <a:gd name="T6" fmla="*/ 290 w 272"/>
                <a:gd name="T7" fmla="*/ 85 h 214"/>
                <a:gd name="T8" fmla="*/ 300 w 272"/>
                <a:gd name="T9" fmla="*/ 99 h 214"/>
                <a:gd name="T10" fmla="*/ 305 w 272"/>
                <a:gd name="T11" fmla="*/ 113 h 214"/>
                <a:gd name="T12" fmla="*/ 307 w 272"/>
                <a:gd name="T13" fmla="*/ 130 h 214"/>
                <a:gd name="T14" fmla="*/ 305 w 272"/>
                <a:gd name="T15" fmla="*/ 148 h 214"/>
                <a:gd name="T16" fmla="*/ 299 w 272"/>
                <a:gd name="T17" fmla="*/ 167 h 214"/>
                <a:gd name="T18" fmla="*/ 291 w 272"/>
                <a:gd name="T19" fmla="*/ 190 h 214"/>
                <a:gd name="T20" fmla="*/ 288 w 272"/>
                <a:gd name="T21" fmla="*/ 220 h 214"/>
                <a:gd name="T22" fmla="*/ 288 w 272"/>
                <a:gd name="T23" fmla="*/ 245 h 214"/>
                <a:gd name="T24" fmla="*/ 266 w 272"/>
                <a:gd name="T25" fmla="*/ 250 h 214"/>
                <a:gd name="T26" fmla="*/ 251 w 272"/>
                <a:gd name="T27" fmla="*/ 207 h 214"/>
                <a:gd name="T28" fmla="*/ 243 w 272"/>
                <a:gd name="T29" fmla="*/ 173 h 214"/>
                <a:gd name="T30" fmla="*/ 244 w 272"/>
                <a:gd name="T31" fmla="*/ 138 h 214"/>
                <a:gd name="T32" fmla="*/ 255 w 272"/>
                <a:gd name="T33" fmla="*/ 95 h 214"/>
                <a:gd name="T34" fmla="*/ 209 w 272"/>
                <a:gd name="T35" fmla="*/ 65 h 214"/>
                <a:gd name="T36" fmla="*/ 146 w 272"/>
                <a:gd name="T37" fmla="*/ 65 h 214"/>
                <a:gd name="T38" fmla="*/ 133 w 272"/>
                <a:gd name="T39" fmla="*/ 71 h 214"/>
                <a:gd name="T40" fmla="*/ 123 w 272"/>
                <a:gd name="T41" fmla="*/ 76 h 214"/>
                <a:gd name="T42" fmla="*/ 112 w 272"/>
                <a:gd name="T43" fmla="*/ 82 h 214"/>
                <a:gd name="T44" fmla="*/ 102 w 272"/>
                <a:gd name="T45" fmla="*/ 86 h 214"/>
                <a:gd name="T46" fmla="*/ 89 w 272"/>
                <a:gd name="T47" fmla="*/ 91 h 214"/>
                <a:gd name="T48" fmla="*/ 79 w 272"/>
                <a:gd name="T49" fmla="*/ 95 h 214"/>
                <a:gd name="T50" fmla="*/ 67 w 272"/>
                <a:gd name="T51" fmla="*/ 99 h 214"/>
                <a:gd name="T52" fmla="*/ 54 w 272"/>
                <a:gd name="T53" fmla="*/ 102 h 214"/>
                <a:gd name="T54" fmla="*/ 38 w 272"/>
                <a:gd name="T55" fmla="*/ 113 h 214"/>
                <a:gd name="T56" fmla="*/ 46 w 272"/>
                <a:gd name="T57" fmla="*/ 140 h 214"/>
                <a:gd name="T58" fmla="*/ 51 w 272"/>
                <a:gd name="T59" fmla="*/ 162 h 214"/>
                <a:gd name="T60" fmla="*/ 51 w 272"/>
                <a:gd name="T61" fmla="*/ 183 h 214"/>
                <a:gd name="T62" fmla="*/ 45 w 272"/>
                <a:gd name="T63" fmla="*/ 209 h 214"/>
                <a:gd name="T64" fmla="*/ 45 w 272"/>
                <a:gd name="T65" fmla="*/ 250 h 214"/>
                <a:gd name="T66" fmla="*/ 24 w 272"/>
                <a:gd name="T67" fmla="*/ 225 h 214"/>
                <a:gd name="T68" fmla="*/ 10 w 272"/>
                <a:gd name="T69" fmla="*/ 190 h 214"/>
                <a:gd name="T70" fmla="*/ 7 w 272"/>
                <a:gd name="T71" fmla="*/ 174 h 214"/>
                <a:gd name="T72" fmla="*/ 2 w 272"/>
                <a:gd name="T73" fmla="*/ 158 h 214"/>
                <a:gd name="T74" fmla="*/ 0 w 272"/>
                <a:gd name="T75" fmla="*/ 143 h 214"/>
                <a:gd name="T76" fmla="*/ 0 w 272"/>
                <a:gd name="T77" fmla="*/ 126 h 214"/>
                <a:gd name="T78" fmla="*/ 2 w 272"/>
                <a:gd name="T79" fmla="*/ 112 h 214"/>
                <a:gd name="T80" fmla="*/ 8 w 272"/>
                <a:gd name="T81" fmla="*/ 102 h 214"/>
                <a:gd name="T82" fmla="*/ 18 w 272"/>
                <a:gd name="T83" fmla="*/ 92 h 214"/>
                <a:gd name="T84" fmla="*/ 35 w 272"/>
                <a:gd name="T85" fmla="*/ 89 h 214"/>
                <a:gd name="T86" fmla="*/ 38 w 272"/>
                <a:gd name="T87" fmla="*/ 55 h 214"/>
                <a:gd name="T88" fmla="*/ 70 w 272"/>
                <a:gd name="T89" fmla="*/ 15 h 214"/>
                <a:gd name="T90" fmla="*/ 137 w 272"/>
                <a:gd name="T91" fmla="*/ 0 h 214"/>
                <a:gd name="T92" fmla="*/ 202 w 272"/>
                <a:gd name="T93" fmla="*/ 25 h 214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272"/>
                <a:gd name="T142" fmla="*/ 0 h 214"/>
                <a:gd name="T143" fmla="*/ 272 w 272"/>
                <a:gd name="T144" fmla="*/ 214 h 214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272" h="214">
                  <a:moveTo>
                    <a:pt x="179" y="21"/>
                  </a:moveTo>
                  <a:lnTo>
                    <a:pt x="227" y="50"/>
                  </a:lnTo>
                  <a:lnTo>
                    <a:pt x="244" y="62"/>
                  </a:lnTo>
                  <a:lnTo>
                    <a:pt x="257" y="73"/>
                  </a:lnTo>
                  <a:lnTo>
                    <a:pt x="266" y="85"/>
                  </a:lnTo>
                  <a:lnTo>
                    <a:pt x="270" y="97"/>
                  </a:lnTo>
                  <a:lnTo>
                    <a:pt x="272" y="111"/>
                  </a:lnTo>
                  <a:lnTo>
                    <a:pt x="270" y="127"/>
                  </a:lnTo>
                  <a:lnTo>
                    <a:pt x="265" y="143"/>
                  </a:lnTo>
                  <a:lnTo>
                    <a:pt x="258" y="163"/>
                  </a:lnTo>
                  <a:lnTo>
                    <a:pt x="255" y="188"/>
                  </a:lnTo>
                  <a:lnTo>
                    <a:pt x="255" y="210"/>
                  </a:lnTo>
                  <a:lnTo>
                    <a:pt x="236" y="214"/>
                  </a:lnTo>
                  <a:lnTo>
                    <a:pt x="222" y="177"/>
                  </a:lnTo>
                  <a:lnTo>
                    <a:pt x="215" y="148"/>
                  </a:lnTo>
                  <a:lnTo>
                    <a:pt x="216" y="118"/>
                  </a:lnTo>
                  <a:lnTo>
                    <a:pt x="226" y="81"/>
                  </a:lnTo>
                  <a:lnTo>
                    <a:pt x="185" y="56"/>
                  </a:lnTo>
                  <a:lnTo>
                    <a:pt x="129" y="56"/>
                  </a:lnTo>
                  <a:lnTo>
                    <a:pt x="118" y="61"/>
                  </a:lnTo>
                  <a:lnTo>
                    <a:pt x="109" y="65"/>
                  </a:lnTo>
                  <a:lnTo>
                    <a:pt x="99" y="70"/>
                  </a:lnTo>
                  <a:lnTo>
                    <a:pt x="90" y="74"/>
                  </a:lnTo>
                  <a:lnTo>
                    <a:pt x="79" y="78"/>
                  </a:lnTo>
                  <a:lnTo>
                    <a:pt x="70" y="81"/>
                  </a:lnTo>
                  <a:lnTo>
                    <a:pt x="59" y="85"/>
                  </a:lnTo>
                  <a:lnTo>
                    <a:pt x="48" y="87"/>
                  </a:lnTo>
                  <a:lnTo>
                    <a:pt x="34" y="97"/>
                  </a:lnTo>
                  <a:lnTo>
                    <a:pt x="41" y="120"/>
                  </a:lnTo>
                  <a:lnTo>
                    <a:pt x="45" y="139"/>
                  </a:lnTo>
                  <a:lnTo>
                    <a:pt x="45" y="157"/>
                  </a:lnTo>
                  <a:lnTo>
                    <a:pt x="40" y="179"/>
                  </a:lnTo>
                  <a:lnTo>
                    <a:pt x="40" y="214"/>
                  </a:lnTo>
                  <a:lnTo>
                    <a:pt x="21" y="193"/>
                  </a:lnTo>
                  <a:lnTo>
                    <a:pt x="9" y="163"/>
                  </a:lnTo>
                  <a:lnTo>
                    <a:pt x="6" y="149"/>
                  </a:lnTo>
                  <a:lnTo>
                    <a:pt x="2" y="135"/>
                  </a:lnTo>
                  <a:lnTo>
                    <a:pt x="0" y="122"/>
                  </a:lnTo>
                  <a:lnTo>
                    <a:pt x="0" y="108"/>
                  </a:lnTo>
                  <a:lnTo>
                    <a:pt x="2" y="96"/>
                  </a:lnTo>
                  <a:lnTo>
                    <a:pt x="7" y="87"/>
                  </a:lnTo>
                  <a:lnTo>
                    <a:pt x="16" y="79"/>
                  </a:lnTo>
                  <a:lnTo>
                    <a:pt x="31" y="76"/>
                  </a:lnTo>
                  <a:lnTo>
                    <a:pt x="34" y="47"/>
                  </a:lnTo>
                  <a:lnTo>
                    <a:pt x="62" y="13"/>
                  </a:lnTo>
                  <a:lnTo>
                    <a:pt x="121" y="0"/>
                  </a:lnTo>
                  <a:lnTo>
                    <a:pt x="179" y="21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1" name="Freeform 26"/>
            <p:cNvSpPr>
              <a:spLocks/>
            </p:cNvSpPr>
            <p:nvPr/>
          </p:nvSpPr>
          <p:spPr bwMode="auto">
            <a:xfrm>
              <a:off x="4136" y="1661"/>
              <a:ext cx="111" cy="355"/>
            </a:xfrm>
            <a:custGeom>
              <a:avLst/>
              <a:gdLst>
                <a:gd name="T0" fmla="*/ 89 w 99"/>
                <a:gd name="T1" fmla="*/ 86 h 304"/>
                <a:gd name="T2" fmla="*/ 89 w 99"/>
                <a:gd name="T3" fmla="*/ 141 h 304"/>
                <a:gd name="T4" fmla="*/ 111 w 99"/>
                <a:gd name="T5" fmla="*/ 178 h 304"/>
                <a:gd name="T6" fmla="*/ 110 w 99"/>
                <a:gd name="T7" fmla="*/ 223 h 304"/>
                <a:gd name="T8" fmla="*/ 110 w 99"/>
                <a:gd name="T9" fmla="*/ 290 h 304"/>
                <a:gd name="T10" fmla="*/ 89 w 99"/>
                <a:gd name="T11" fmla="*/ 309 h 304"/>
                <a:gd name="T12" fmla="*/ 61 w 99"/>
                <a:gd name="T13" fmla="*/ 328 h 304"/>
                <a:gd name="T14" fmla="*/ 52 w 99"/>
                <a:gd name="T15" fmla="*/ 355 h 304"/>
                <a:gd name="T16" fmla="*/ 13 w 99"/>
                <a:gd name="T17" fmla="*/ 355 h 304"/>
                <a:gd name="T18" fmla="*/ 0 w 99"/>
                <a:gd name="T19" fmla="*/ 328 h 304"/>
                <a:gd name="T20" fmla="*/ 38 w 99"/>
                <a:gd name="T21" fmla="*/ 322 h 304"/>
                <a:gd name="T22" fmla="*/ 17 w 99"/>
                <a:gd name="T23" fmla="*/ 312 h 304"/>
                <a:gd name="T24" fmla="*/ 1 w 99"/>
                <a:gd name="T25" fmla="*/ 312 h 304"/>
                <a:gd name="T26" fmla="*/ 1 w 99"/>
                <a:gd name="T27" fmla="*/ 290 h 304"/>
                <a:gd name="T28" fmla="*/ 20 w 99"/>
                <a:gd name="T29" fmla="*/ 295 h 304"/>
                <a:gd name="T30" fmla="*/ 57 w 99"/>
                <a:gd name="T31" fmla="*/ 293 h 304"/>
                <a:gd name="T32" fmla="*/ 57 w 99"/>
                <a:gd name="T33" fmla="*/ 273 h 304"/>
                <a:gd name="T34" fmla="*/ 27 w 99"/>
                <a:gd name="T35" fmla="*/ 273 h 304"/>
                <a:gd name="T36" fmla="*/ 0 w 99"/>
                <a:gd name="T37" fmla="*/ 266 h 304"/>
                <a:gd name="T38" fmla="*/ 0 w 99"/>
                <a:gd name="T39" fmla="*/ 239 h 304"/>
                <a:gd name="T40" fmla="*/ 22 w 99"/>
                <a:gd name="T41" fmla="*/ 237 h 304"/>
                <a:gd name="T42" fmla="*/ 48 w 99"/>
                <a:gd name="T43" fmla="*/ 259 h 304"/>
                <a:gd name="T44" fmla="*/ 67 w 99"/>
                <a:gd name="T45" fmla="*/ 250 h 304"/>
                <a:gd name="T46" fmla="*/ 52 w 99"/>
                <a:gd name="T47" fmla="*/ 223 h 304"/>
                <a:gd name="T48" fmla="*/ 71 w 99"/>
                <a:gd name="T49" fmla="*/ 214 h 304"/>
                <a:gd name="T50" fmla="*/ 57 w 99"/>
                <a:gd name="T51" fmla="*/ 197 h 304"/>
                <a:gd name="T52" fmla="*/ 67 w 99"/>
                <a:gd name="T53" fmla="*/ 175 h 304"/>
                <a:gd name="T54" fmla="*/ 38 w 99"/>
                <a:gd name="T55" fmla="*/ 175 h 304"/>
                <a:gd name="T56" fmla="*/ 52 w 99"/>
                <a:gd name="T57" fmla="*/ 158 h 304"/>
                <a:gd name="T58" fmla="*/ 71 w 99"/>
                <a:gd name="T59" fmla="*/ 158 h 304"/>
                <a:gd name="T60" fmla="*/ 89 w 99"/>
                <a:gd name="T61" fmla="*/ 161 h 304"/>
                <a:gd name="T62" fmla="*/ 77 w 99"/>
                <a:gd name="T63" fmla="*/ 127 h 304"/>
                <a:gd name="T64" fmla="*/ 52 w 99"/>
                <a:gd name="T65" fmla="*/ 118 h 304"/>
                <a:gd name="T66" fmla="*/ 13 w 99"/>
                <a:gd name="T67" fmla="*/ 118 h 304"/>
                <a:gd name="T68" fmla="*/ 8 w 99"/>
                <a:gd name="T69" fmla="*/ 98 h 304"/>
                <a:gd name="T70" fmla="*/ 8 w 99"/>
                <a:gd name="T71" fmla="*/ 62 h 304"/>
                <a:gd name="T72" fmla="*/ 4 w 99"/>
                <a:gd name="T73" fmla="*/ 27 h 304"/>
                <a:gd name="T74" fmla="*/ 27 w 99"/>
                <a:gd name="T75" fmla="*/ 0 h 304"/>
                <a:gd name="T76" fmla="*/ 53 w 99"/>
                <a:gd name="T77" fmla="*/ 4 h 304"/>
                <a:gd name="T78" fmla="*/ 72 w 99"/>
                <a:gd name="T79" fmla="*/ 7 h 304"/>
                <a:gd name="T80" fmla="*/ 86 w 99"/>
                <a:gd name="T81" fmla="*/ 12 h 304"/>
                <a:gd name="T82" fmla="*/ 95 w 99"/>
                <a:gd name="T83" fmla="*/ 19 h 304"/>
                <a:gd name="T84" fmla="*/ 99 w 99"/>
                <a:gd name="T85" fmla="*/ 28 h 304"/>
                <a:gd name="T86" fmla="*/ 99 w 99"/>
                <a:gd name="T87" fmla="*/ 42 h 304"/>
                <a:gd name="T88" fmla="*/ 95 w 99"/>
                <a:gd name="T89" fmla="*/ 61 h 304"/>
                <a:gd name="T90" fmla="*/ 89 w 99"/>
                <a:gd name="T91" fmla="*/ 86 h 304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99"/>
                <a:gd name="T139" fmla="*/ 0 h 304"/>
                <a:gd name="T140" fmla="*/ 99 w 99"/>
                <a:gd name="T141" fmla="*/ 304 h 304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99" h="304">
                  <a:moveTo>
                    <a:pt x="79" y="74"/>
                  </a:moveTo>
                  <a:lnTo>
                    <a:pt x="79" y="121"/>
                  </a:lnTo>
                  <a:lnTo>
                    <a:pt x="99" y="152"/>
                  </a:lnTo>
                  <a:lnTo>
                    <a:pt x="98" y="191"/>
                  </a:lnTo>
                  <a:lnTo>
                    <a:pt x="98" y="248"/>
                  </a:lnTo>
                  <a:lnTo>
                    <a:pt x="79" y="265"/>
                  </a:lnTo>
                  <a:lnTo>
                    <a:pt x="54" y="281"/>
                  </a:lnTo>
                  <a:lnTo>
                    <a:pt x="46" y="304"/>
                  </a:lnTo>
                  <a:lnTo>
                    <a:pt x="12" y="304"/>
                  </a:lnTo>
                  <a:lnTo>
                    <a:pt x="0" y="281"/>
                  </a:lnTo>
                  <a:lnTo>
                    <a:pt x="34" y="276"/>
                  </a:lnTo>
                  <a:lnTo>
                    <a:pt x="15" y="267"/>
                  </a:lnTo>
                  <a:lnTo>
                    <a:pt x="1" y="267"/>
                  </a:lnTo>
                  <a:lnTo>
                    <a:pt x="1" y="248"/>
                  </a:lnTo>
                  <a:lnTo>
                    <a:pt x="18" y="253"/>
                  </a:lnTo>
                  <a:lnTo>
                    <a:pt x="51" y="251"/>
                  </a:lnTo>
                  <a:lnTo>
                    <a:pt x="51" y="234"/>
                  </a:lnTo>
                  <a:lnTo>
                    <a:pt x="24" y="234"/>
                  </a:lnTo>
                  <a:lnTo>
                    <a:pt x="0" y="228"/>
                  </a:lnTo>
                  <a:lnTo>
                    <a:pt x="0" y="205"/>
                  </a:lnTo>
                  <a:lnTo>
                    <a:pt x="20" y="203"/>
                  </a:lnTo>
                  <a:lnTo>
                    <a:pt x="43" y="222"/>
                  </a:lnTo>
                  <a:lnTo>
                    <a:pt x="60" y="214"/>
                  </a:lnTo>
                  <a:lnTo>
                    <a:pt x="46" y="191"/>
                  </a:lnTo>
                  <a:lnTo>
                    <a:pt x="63" y="183"/>
                  </a:lnTo>
                  <a:lnTo>
                    <a:pt x="51" y="169"/>
                  </a:lnTo>
                  <a:lnTo>
                    <a:pt x="60" y="150"/>
                  </a:lnTo>
                  <a:lnTo>
                    <a:pt x="34" y="150"/>
                  </a:lnTo>
                  <a:lnTo>
                    <a:pt x="46" y="135"/>
                  </a:lnTo>
                  <a:lnTo>
                    <a:pt x="63" y="135"/>
                  </a:lnTo>
                  <a:lnTo>
                    <a:pt x="79" y="138"/>
                  </a:lnTo>
                  <a:lnTo>
                    <a:pt x="69" y="109"/>
                  </a:lnTo>
                  <a:lnTo>
                    <a:pt x="46" y="101"/>
                  </a:lnTo>
                  <a:lnTo>
                    <a:pt x="12" y="101"/>
                  </a:lnTo>
                  <a:lnTo>
                    <a:pt x="7" y="84"/>
                  </a:lnTo>
                  <a:lnTo>
                    <a:pt x="7" y="53"/>
                  </a:lnTo>
                  <a:lnTo>
                    <a:pt x="4" y="23"/>
                  </a:lnTo>
                  <a:lnTo>
                    <a:pt x="24" y="0"/>
                  </a:lnTo>
                  <a:lnTo>
                    <a:pt x="47" y="3"/>
                  </a:lnTo>
                  <a:lnTo>
                    <a:pt x="64" y="6"/>
                  </a:lnTo>
                  <a:lnTo>
                    <a:pt x="77" y="10"/>
                  </a:lnTo>
                  <a:lnTo>
                    <a:pt x="85" y="16"/>
                  </a:lnTo>
                  <a:lnTo>
                    <a:pt x="88" y="24"/>
                  </a:lnTo>
                  <a:lnTo>
                    <a:pt x="88" y="36"/>
                  </a:lnTo>
                  <a:lnTo>
                    <a:pt x="85" y="52"/>
                  </a:lnTo>
                  <a:lnTo>
                    <a:pt x="79" y="74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2" name="Freeform 27"/>
            <p:cNvSpPr>
              <a:spLocks/>
            </p:cNvSpPr>
            <p:nvPr/>
          </p:nvSpPr>
          <p:spPr bwMode="auto">
            <a:xfrm>
              <a:off x="4121" y="1799"/>
              <a:ext cx="38" cy="95"/>
            </a:xfrm>
            <a:custGeom>
              <a:avLst/>
              <a:gdLst>
                <a:gd name="T0" fmla="*/ 20 w 33"/>
                <a:gd name="T1" fmla="*/ 6 h 81"/>
                <a:gd name="T2" fmla="*/ 36 w 33"/>
                <a:gd name="T3" fmla="*/ 29 h 81"/>
                <a:gd name="T4" fmla="*/ 26 w 33"/>
                <a:gd name="T5" fmla="*/ 55 h 81"/>
                <a:gd name="T6" fmla="*/ 38 w 33"/>
                <a:gd name="T7" fmla="*/ 72 h 81"/>
                <a:gd name="T8" fmla="*/ 38 w 33"/>
                <a:gd name="T9" fmla="*/ 95 h 81"/>
                <a:gd name="T10" fmla="*/ 20 w 33"/>
                <a:gd name="T11" fmla="*/ 89 h 81"/>
                <a:gd name="T12" fmla="*/ 0 w 33"/>
                <a:gd name="T13" fmla="*/ 91 h 81"/>
                <a:gd name="T14" fmla="*/ 0 w 33"/>
                <a:gd name="T15" fmla="*/ 59 h 81"/>
                <a:gd name="T16" fmla="*/ 7 w 33"/>
                <a:gd name="T17" fmla="*/ 29 h 81"/>
                <a:gd name="T18" fmla="*/ 3 w 33"/>
                <a:gd name="T19" fmla="*/ 0 h 81"/>
                <a:gd name="T20" fmla="*/ 6 w 33"/>
                <a:gd name="T21" fmla="*/ 1 h 81"/>
                <a:gd name="T22" fmla="*/ 10 w 33"/>
                <a:gd name="T23" fmla="*/ 2 h 81"/>
                <a:gd name="T24" fmla="*/ 16 w 33"/>
                <a:gd name="T25" fmla="*/ 5 h 81"/>
                <a:gd name="T26" fmla="*/ 20 w 33"/>
                <a:gd name="T27" fmla="*/ 6 h 8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3"/>
                <a:gd name="T43" fmla="*/ 0 h 81"/>
                <a:gd name="T44" fmla="*/ 33 w 33"/>
                <a:gd name="T45" fmla="*/ 81 h 81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3" h="81">
                  <a:moveTo>
                    <a:pt x="17" y="5"/>
                  </a:moveTo>
                  <a:lnTo>
                    <a:pt x="31" y="25"/>
                  </a:lnTo>
                  <a:lnTo>
                    <a:pt x="23" y="47"/>
                  </a:lnTo>
                  <a:lnTo>
                    <a:pt x="33" y="61"/>
                  </a:lnTo>
                  <a:lnTo>
                    <a:pt x="33" y="81"/>
                  </a:lnTo>
                  <a:lnTo>
                    <a:pt x="17" y="76"/>
                  </a:lnTo>
                  <a:lnTo>
                    <a:pt x="0" y="78"/>
                  </a:lnTo>
                  <a:lnTo>
                    <a:pt x="0" y="50"/>
                  </a:lnTo>
                  <a:lnTo>
                    <a:pt x="6" y="25"/>
                  </a:lnTo>
                  <a:lnTo>
                    <a:pt x="3" y="0"/>
                  </a:lnTo>
                  <a:lnTo>
                    <a:pt x="5" y="1"/>
                  </a:lnTo>
                  <a:lnTo>
                    <a:pt x="9" y="2"/>
                  </a:lnTo>
                  <a:lnTo>
                    <a:pt x="14" y="4"/>
                  </a:lnTo>
                  <a:lnTo>
                    <a:pt x="17" y="5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3" name="Freeform 28"/>
            <p:cNvSpPr>
              <a:spLocks/>
            </p:cNvSpPr>
            <p:nvPr/>
          </p:nvSpPr>
          <p:spPr bwMode="auto">
            <a:xfrm>
              <a:off x="4258" y="1808"/>
              <a:ext cx="34" cy="98"/>
            </a:xfrm>
            <a:custGeom>
              <a:avLst/>
              <a:gdLst>
                <a:gd name="T0" fmla="*/ 32 w 30"/>
                <a:gd name="T1" fmla="*/ 0 h 84"/>
                <a:gd name="T2" fmla="*/ 9 w 30"/>
                <a:gd name="T3" fmla="*/ 6 h 84"/>
                <a:gd name="T4" fmla="*/ 0 w 30"/>
                <a:gd name="T5" fmla="*/ 36 h 84"/>
                <a:gd name="T6" fmla="*/ 22 w 30"/>
                <a:gd name="T7" fmla="*/ 20 h 84"/>
                <a:gd name="T8" fmla="*/ 16 w 30"/>
                <a:gd name="T9" fmla="*/ 56 h 84"/>
                <a:gd name="T10" fmla="*/ 0 w 30"/>
                <a:gd name="T11" fmla="*/ 58 h 84"/>
                <a:gd name="T12" fmla="*/ 0 w 30"/>
                <a:gd name="T13" fmla="*/ 95 h 84"/>
                <a:gd name="T14" fmla="*/ 16 w 30"/>
                <a:gd name="T15" fmla="*/ 98 h 84"/>
                <a:gd name="T16" fmla="*/ 22 w 30"/>
                <a:gd name="T17" fmla="*/ 72 h 84"/>
                <a:gd name="T18" fmla="*/ 34 w 30"/>
                <a:gd name="T19" fmla="*/ 39 h 84"/>
                <a:gd name="T20" fmla="*/ 32 w 30"/>
                <a:gd name="T21" fmla="*/ 0 h 8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0"/>
                <a:gd name="T34" fmla="*/ 0 h 84"/>
                <a:gd name="T35" fmla="*/ 30 w 30"/>
                <a:gd name="T36" fmla="*/ 84 h 8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0" h="84">
                  <a:moveTo>
                    <a:pt x="28" y="0"/>
                  </a:moveTo>
                  <a:lnTo>
                    <a:pt x="8" y="5"/>
                  </a:lnTo>
                  <a:lnTo>
                    <a:pt x="0" y="31"/>
                  </a:lnTo>
                  <a:lnTo>
                    <a:pt x="19" y="17"/>
                  </a:lnTo>
                  <a:lnTo>
                    <a:pt x="14" y="48"/>
                  </a:lnTo>
                  <a:lnTo>
                    <a:pt x="0" y="50"/>
                  </a:lnTo>
                  <a:lnTo>
                    <a:pt x="0" y="81"/>
                  </a:lnTo>
                  <a:lnTo>
                    <a:pt x="14" y="84"/>
                  </a:lnTo>
                  <a:lnTo>
                    <a:pt x="19" y="62"/>
                  </a:lnTo>
                  <a:lnTo>
                    <a:pt x="30" y="33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4" name="Freeform 29"/>
            <p:cNvSpPr>
              <a:spLocks/>
            </p:cNvSpPr>
            <p:nvPr/>
          </p:nvSpPr>
          <p:spPr bwMode="auto">
            <a:xfrm>
              <a:off x="3884" y="1957"/>
              <a:ext cx="397" cy="786"/>
            </a:xfrm>
            <a:custGeom>
              <a:avLst/>
              <a:gdLst>
                <a:gd name="T0" fmla="*/ 377 w 353"/>
                <a:gd name="T1" fmla="*/ 0 h 672"/>
                <a:gd name="T2" fmla="*/ 350 w 353"/>
                <a:gd name="T3" fmla="*/ 67 h 672"/>
                <a:gd name="T4" fmla="*/ 287 w 353"/>
                <a:gd name="T5" fmla="*/ 102 h 672"/>
                <a:gd name="T6" fmla="*/ 237 w 353"/>
                <a:gd name="T7" fmla="*/ 113 h 672"/>
                <a:gd name="T8" fmla="*/ 200 w 353"/>
                <a:gd name="T9" fmla="*/ 89 h 672"/>
                <a:gd name="T10" fmla="*/ 184 w 353"/>
                <a:gd name="T11" fmla="*/ 58 h 672"/>
                <a:gd name="T12" fmla="*/ 160 w 353"/>
                <a:gd name="T13" fmla="*/ 127 h 672"/>
                <a:gd name="T14" fmla="*/ 65 w 353"/>
                <a:gd name="T15" fmla="*/ 306 h 672"/>
                <a:gd name="T16" fmla="*/ 21 w 353"/>
                <a:gd name="T17" fmla="*/ 585 h 672"/>
                <a:gd name="T18" fmla="*/ 0 w 353"/>
                <a:gd name="T19" fmla="*/ 786 h 672"/>
                <a:gd name="T20" fmla="*/ 110 w 353"/>
                <a:gd name="T21" fmla="*/ 590 h 672"/>
                <a:gd name="T22" fmla="*/ 237 w 353"/>
                <a:gd name="T23" fmla="*/ 251 h 672"/>
                <a:gd name="T24" fmla="*/ 265 w 353"/>
                <a:gd name="T25" fmla="*/ 179 h 672"/>
                <a:gd name="T26" fmla="*/ 326 w 353"/>
                <a:gd name="T27" fmla="*/ 118 h 672"/>
                <a:gd name="T28" fmla="*/ 372 w 353"/>
                <a:gd name="T29" fmla="*/ 81 h 672"/>
                <a:gd name="T30" fmla="*/ 397 w 353"/>
                <a:gd name="T31" fmla="*/ 55 h 672"/>
                <a:gd name="T32" fmla="*/ 377 w 353"/>
                <a:gd name="T33" fmla="*/ 0 h 67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53"/>
                <a:gd name="T52" fmla="*/ 0 h 672"/>
                <a:gd name="T53" fmla="*/ 353 w 353"/>
                <a:gd name="T54" fmla="*/ 672 h 67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53" h="672">
                  <a:moveTo>
                    <a:pt x="335" y="0"/>
                  </a:moveTo>
                  <a:lnTo>
                    <a:pt x="311" y="57"/>
                  </a:lnTo>
                  <a:lnTo>
                    <a:pt x="255" y="87"/>
                  </a:lnTo>
                  <a:lnTo>
                    <a:pt x="211" y="97"/>
                  </a:lnTo>
                  <a:lnTo>
                    <a:pt x="178" y="76"/>
                  </a:lnTo>
                  <a:lnTo>
                    <a:pt x="164" y="50"/>
                  </a:lnTo>
                  <a:lnTo>
                    <a:pt x="142" y="109"/>
                  </a:lnTo>
                  <a:lnTo>
                    <a:pt x="58" y="262"/>
                  </a:lnTo>
                  <a:lnTo>
                    <a:pt x="19" y="500"/>
                  </a:lnTo>
                  <a:lnTo>
                    <a:pt x="0" y="672"/>
                  </a:lnTo>
                  <a:lnTo>
                    <a:pt x="98" y="504"/>
                  </a:lnTo>
                  <a:lnTo>
                    <a:pt x="211" y="215"/>
                  </a:lnTo>
                  <a:lnTo>
                    <a:pt x="236" y="153"/>
                  </a:lnTo>
                  <a:lnTo>
                    <a:pt x="290" y="101"/>
                  </a:lnTo>
                  <a:lnTo>
                    <a:pt x="331" y="69"/>
                  </a:lnTo>
                  <a:lnTo>
                    <a:pt x="353" y="47"/>
                  </a:lnTo>
                  <a:lnTo>
                    <a:pt x="335" y="0"/>
                  </a:lnTo>
                  <a:close/>
                </a:path>
              </a:pathLst>
            </a:custGeom>
            <a:solidFill>
              <a:srgbClr val="BFB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5" name="Freeform 30"/>
            <p:cNvSpPr>
              <a:spLocks/>
            </p:cNvSpPr>
            <p:nvPr/>
          </p:nvSpPr>
          <p:spPr bwMode="auto">
            <a:xfrm>
              <a:off x="4150" y="1976"/>
              <a:ext cx="115" cy="166"/>
            </a:xfrm>
            <a:custGeom>
              <a:avLst/>
              <a:gdLst>
                <a:gd name="T0" fmla="*/ 65 w 103"/>
                <a:gd name="T1" fmla="*/ 96 h 140"/>
                <a:gd name="T2" fmla="*/ 0 w 103"/>
                <a:gd name="T3" fmla="*/ 166 h 140"/>
                <a:gd name="T4" fmla="*/ 0 w 103"/>
                <a:gd name="T5" fmla="*/ 114 h 140"/>
                <a:gd name="T6" fmla="*/ 77 w 103"/>
                <a:gd name="T7" fmla="*/ 55 h 140"/>
                <a:gd name="T8" fmla="*/ 113 w 103"/>
                <a:gd name="T9" fmla="*/ 0 h 140"/>
                <a:gd name="T10" fmla="*/ 115 w 103"/>
                <a:gd name="T11" fmla="*/ 51 h 140"/>
                <a:gd name="T12" fmla="*/ 65 w 103"/>
                <a:gd name="T13" fmla="*/ 96 h 14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3"/>
                <a:gd name="T22" fmla="*/ 0 h 140"/>
                <a:gd name="T23" fmla="*/ 103 w 103"/>
                <a:gd name="T24" fmla="*/ 140 h 14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3" h="140">
                  <a:moveTo>
                    <a:pt x="58" y="81"/>
                  </a:moveTo>
                  <a:lnTo>
                    <a:pt x="0" y="140"/>
                  </a:lnTo>
                  <a:lnTo>
                    <a:pt x="0" y="96"/>
                  </a:lnTo>
                  <a:lnTo>
                    <a:pt x="69" y="46"/>
                  </a:lnTo>
                  <a:lnTo>
                    <a:pt x="101" y="0"/>
                  </a:lnTo>
                  <a:lnTo>
                    <a:pt x="103" y="43"/>
                  </a:lnTo>
                  <a:lnTo>
                    <a:pt x="58" y="81"/>
                  </a:lnTo>
                  <a:close/>
                </a:path>
              </a:pathLst>
            </a:custGeom>
            <a:solidFill>
              <a:srgbClr val="FFFF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6" name="Freeform 31"/>
            <p:cNvSpPr>
              <a:spLocks/>
            </p:cNvSpPr>
            <p:nvPr/>
          </p:nvSpPr>
          <p:spPr bwMode="auto">
            <a:xfrm>
              <a:off x="3909" y="2107"/>
              <a:ext cx="216" cy="592"/>
            </a:xfrm>
            <a:custGeom>
              <a:avLst/>
              <a:gdLst>
                <a:gd name="T0" fmla="*/ 216 w 192"/>
                <a:gd name="T1" fmla="*/ 5 h 508"/>
                <a:gd name="T2" fmla="*/ 216 w 192"/>
                <a:gd name="T3" fmla="*/ 56 h 508"/>
                <a:gd name="T4" fmla="*/ 107 w 192"/>
                <a:gd name="T5" fmla="*/ 380 h 508"/>
                <a:gd name="T6" fmla="*/ 57 w 192"/>
                <a:gd name="T7" fmla="*/ 473 h 508"/>
                <a:gd name="T8" fmla="*/ 0 w 192"/>
                <a:gd name="T9" fmla="*/ 592 h 508"/>
                <a:gd name="T10" fmla="*/ 0 w 192"/>
                <a:gd name="T11" fmla="*/ 428 h 508"/>
                <a:gd name="T12" fmla="*/ 53 w 192"/>
                <a:gd name="T13" fmla="*/ 311 h 508"/>
                <a:gd name="T14" fmla="*/ 93 w 192"/>
                <a:gd name="T15" fmla="*/ 308 h 508"/>
                <a:gd name="T16" fmla="*/ 93 w 192"/>
                <a:gd name="T17" fmla="*/ 247 h 508"/>
                <a:gd name="T18" fmla="*/ 93 w 192"/>
                <a:gd name="T19" fmla="*/ 169 h 508"/>
                <a:gd name="T20" fmla="*/ 99 w 192"/>
                <a:gd name="T21" fmla="*/ 111 h 508"/>
                <a:gd name="T22" fmla="*/ 143 w 192"/>
                <a:gd name="T23" fmla="*/ 45 h 508"/>
                <a:gd name="T24" fmla="*/ 171 w 192"/>
                <a:gd name="T25" fmla="*/ 34 h 508"/>
                <a:gd name="T26" fmla="*/ 180 w 192"/>
                <a:gd name="T27" fmla="*/ 0 h 508"/>
                <a:gd name="T28" fmla="*/ 216 w 192"/>
                <a:gd name="T29" fmla="*/ 5 h 50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92"/>
                <a:gd name="T46" fmla="*/ 0 h 508"/>
                <a:gd name="T47" fmla="*/ 192 w 192"/>
                <a:gd name="T48" fmla="*/ 508 h 508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92" h="508">
                  <a:moveTo>
                    <a:pt x="192" y="4"/>
                  </a:moveTo>
                  <a:lnTo>
                    <a:pt x="192" y="48"/>
                  </a:lnTo>
                  <a:lnTo>
                    <a:pt x="95" y="326"/>
                  </a:lnTo>
                  <a:lnTo>
                    <a:pt x="51" y="406"/>
                  </a:lnTo>
                  <a:lnTo>
                    <a:pt x="0" y="508"/>
                  </a:lnTo>
                  <a:lnTo>
                    <a:pt x="0" y="367"/>
                  </a:lnTo>
                  <a:lnTo>
                    <a:pt x="47" y="267"/>
                  </a:lnTo>
                  <a:lnTo>
                    <a:pt x="83" y="264"/>
                  </a:lnTo>
                  <a:lnTo>
                    <a:pt x="83" y="212"/>
                  </a:lnTo>
                  <a:lnTo>
                    <a:pt x="83" y="145"/>
                  </a:lnTo>
                  <a:lnTo>
                    <a:pt x="88" y="95"/>
                  </a:lnTo>
                  <a:lnTo>
                    <a:pt x="127" y="39"/>
                  </a:lnTo>
                  <a:lnTo>
                    <a:pt x="152" y="29"/>
                  </a:lnTo>
                  <a:lnTo>
                    <a:pt x="160" y="0"/>
                  </a:lnTo>
                  <a:lnTo>
                    <a:pt x="192" y="4"/>
                  </a:lnTo>
                  <a:close/>
                </a:path>
              </a:pathLst>
            </a:custGeom>
            <a:solidFill>
              <a:srgbClr val="FFFF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7" name="Freeform 32"/>
            <p:cNvSpPr>
              <a:spLocks/>
            </p:cNvSpPr>
            <p:nvPr/>
          </p:nvSpPr>
          <p:spPr bwMode="auto">
            <a:xfrm>
              <a:off x="4026" y="2034"/>
              <a:ext cx="74" cy="105"/>
            </a:xfrm>
            <a:custGeom>
              <a:avLst/>
              <a:gdLst>
                <a:gd name="T0" fmla="*/ 74 w 65"/>
                <a:gd name="T1" fmla="*/ 34 h 90"/>
                <a:gd name="T2" fmla="*/ 35 w 65"/>
                <a:gd name="T3" fmla="*/ 61 h 90"/>
                <a:gd name="T4" fmla="*/ 0 w 65"/>
                <a:gd name="T5" fmla="*/ 105 h 90"/>
                <a:gd name="T6" fmla="*/ 22 w 65"/>
                <a:gd name="T7" fmla="*/ 13 h 90"/>
                <a:gd name="T8" fmla="*/ 47 w 65"/>
                <a:gd name="T9" fmla="*/ 0 h 90"/>
                <a:gd name="T10" fmla="*/ 74 w 65"/>
                <a:gd name="T11" fmla="*/ 34 h 9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5"/>
                <a:gd name="T19" fmla="*/ 0 h 90"/>
                <a:gd name="T20" fmla="*/ 65 w 65"/>
                <a:gd name="T21" fmla="*/ 90 h 9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5" h="90">
                  <a:moveTo>
                    <a:pt x="65" y="29"/>
                  </a:moveTo>
                  <a:lnTo>
                    <a:pt x="31" y="52"/>
                  </a:lnTo>
                  <a:lnTo>
                    <a:pt x="0" y="90"/>
                  </a:lnTo>
                  <a:lnTo>
                    <a:pt x="19" y="11"/>
                  </a:lnTo>
                  <a:lnTo>
                    <a:pt x="41" y="0"/>
                  </a:lnTo>
                  <a:lnTo>
                    <a:pt x="65" y="29"/>
                  </a:lnTo>
                  <a:close/>
                </a:path>
              </a:pathLst>
            </a:custGeom>
            <a:solidFill>
              <a:srgbClr val="FFFF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8" name="Freeform 33"/>
            <p:cNvSpPr>
              <a:spLocks/>
            </p:cNvSpPr>
            <p:nvPr/>
          </p:nvSpPr>
          <p:spPr bwMode="auto">
            <a:xfrm>
              <a:off x="3880" y="2090"/>
              <a:ext cx="254" cy="693"/>
            </a:xfrm>
            <a:custGeom>
              <a:avLst/>
              <a:gdLst>
                <a:gd name="T0" fmla="*/ 254 w 225"/>
                <a:gd name="T1" fmla="*/ 16 h 594"/>
                <a:gd name="T2" fmla="*/ 185 w 225"/>
                <a:gd name="T3" fmla="*/ 0 h 594"/>
                <a:gd name="T4" fmla="*/ 167 w 225"/>
                <a:gd name="T5" fmla="*/ 50 h 594"/>
                <a:gd name="T6" fmla="*/ 173 w 225"/>
                <a:gd name="T7" fmla="*/ 84 h 594"/>
                <a:gd name="T8" fmla="*/ 96 w 225"/>
                <a:gd name="T9" fmla="*/ 224 h 594"/>
                <a:gd name="T10" fmla="*/ 18 w 225"/>
                <a:gd name="T11" fmla="*/ 455 h 594"/>
                <a:gd name="T12" fmla="*/ 0 w 225"/>
                <a:gd name="T13" fmla="*/ 693 h 594"/>
                <a:gd name="T14" fmla="*/ 106 w 225"/>
                <a:gd name="T15" fmla="*/ 509 h 594"/>
                <a:gd name="T16" fmla="*/ 205 w 225"/>
                <a:gd name="T17" fmla="*/ 86 h 594"/>
                <a:gd name="T18" fmla="*/ 228 w 225"/>
                <a:gd name="T19" fmla="*/ 69 h 594"/>
                <a:gd name="T20" fmla="*/ 254 w 225"/>
                <a:gd name="T21" fmla="*/ 16 h 59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25"/>
                <a:gd name="T34" fmla="*/ 0 h 594"/>
                <a:gd name="T35" fmla="*/ 225 w 225"/>
                <a:gd name="T36" fmla="*/ 594 h 59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25" h="594">
                  <a:moveTo>
                    <a:pt x="225" y="14"/>
                  </a:moveTo>
                  <a:lnTo>
                    <a:pt x="164" y="0"/>
                  </a:lnTo>
                  <a:lnTo>
                    <a:pt x="148" y="43"/>
                  </a:lnTo>
                  <a:lnTo>
                    <a:pt x="153" y="72"/>
                  </a:lnTo>
                  <a:lnTo>
                    <a:pt x="85" y="192"/>
                  </a:lnTo>
                  <a:lnTo>
                    <a:pt x="16" y="390"/>
                  </a:lnTo>
                  <a:lnTo>
                    <a:pt x="0" y="594"/>
                  </a:lnTo>
                  <a:lnTo>
                    <a:pt x="94" y="436"/>
                  </a:lnTo>
                  <a:lnTo>
                    <a:pt x="182" y="74"/>
                  </a:lnTo>
                  <a:lnTo>
                    <a:pt x="202" y="59"/>
                  </a:lnTo>
                  <a:lnTo>
                    <a:pt x="225" y="14"/>
                  </a:lnTo>
                  <a:close/>
                </a:path>
              </a:pathLst>
            </a:custGeom>
            <a:solidFill>
              <a:srgbClr val="8719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9" name="Freeform 34"/>
            <p:cNvSpPr>
              <a:spLocks/>
            </p:cNvSpPr>
            <p:nvPr/>
          </p:nvSpPr>
          <p:spPr bwMode="auto">
            <a:xfrm>
              <a:off x="3341" y="1855"/>
              <a:ext cx="333" cy="245"/>
            </a:xfrm>
            <a:custGeom>
              <a:avLst/>
              <a:gdLst>
                <a:gd name="T0" fmla="*/ 219 w 295"/>
                <a:gd name="T1" fmla="*/ 131 h 210"/>
                <a:gd name="T2" fmla="*/ 152 w 295"/>
                <a:gd name="T3" fmla="*/ 54 h 210"/>
                <a:gd name="T4" fmla="*/ 116 w 295"/>
                <a:gd name="T5" fmla="*/ 46 h 210"/>
                <a:gd name="T6" fmla="*/ 81 w 295"/>
                <a:gd name="T7" fmla="*/ 0 h 210"/>
                <a:gd name="T8" fmla="*/ 43 w 295"/>
                <a:gd name="T9" fmla="*/ 0 h 210"/>
                <a:gd name="T10" fmla="*/ 0 w 295"/>
                <a:gd name="T11" fmla="*/ 58 h 210"/>
                <a:gd name="T12" fmla="*/ 19 w 295"/>
                <a:gd name="T13" fmla="*/ 74 h 210"/>
                <a:gd name="T14" fmla="*/ 62 w 295"/>
                <a:gd name="T15" fmla="*/ 65 h 210"/>
                <a:gd name="T16" fmla="*/ 81 w 295"/>
                <a:gd name="T17" fmla="*/ 36 h 210"/>
                <a:gd name="T18" fmla="*/ 97 w 295"/>
                <a:gd name="T19" fmla="*/ 62 h 210"/>
                <a:gd name="T20" fmla="*/ 97 w 295"/>
                <a:gd name="T21" fmla="*/ 123 h 210"/>
                <a:gd name="T22" fmla="*/ 124 w 295"/>
                <a:gd name="T23" fmla="*/ 131 h 210"/>
                <a:gd name="T24" fmla="*/ 124 w 295"/>
                <a:gd name="T25" fmla="*/ 78 h 210"/>
                <a:gd name="T26" fmla="*/ 165 w 295"/>
                <a:gd name="T27" fmla="*/ 103 h 210"/>
                <a:gd name="T28" fmla="*/ 156 w 295"/>
                <a:gd name="T29" fmla="*/ 168 h 210"/>
                <a:gd name="T30" fmla="*/ 165 w 295"/>
                <a:gd name="T31" fmla="*/ 193 h 210"/>
                <a:gd name="T32" fmla="*/ 184 w 295"/>
                <a:gd name="T33" fmla="*/ 156 h 210"/>
                <a:gd name="T34" fmla="*/ 204 w 295"/>
                <a:gd name="T35" fmla="*/ 168 h 210"/>
                <a:gd name="T36" fmla="*/ 200 w 295"/>
                <a:gd name="T37" fmla="*/ 208 h 210"/>
                <a:gd name="T38" fmla="*/ 224 w 295"/>
                <a:gd name="T39" fmla="*/ 229 h 210"/>
                <a:gd name="T40" fmla="*/ 224 w 295"/>
                <a:gd name="T41" fmla="*/ 180 h 210"/>
                <a:gd name="T42" fmla="*/ 251 w 295"/>
                <a:gd name="T43" fmla="*/ 188 h 210"/>
                <a:gd name="T44" fmla="*/ 251 w 295"/>
                <a:gd name="T45" fmla="*/ 245 h 210"/>
                <a:gd name="T46" fmla="*/ 270 w 295"/>
                <a:gd name="T47" fmla="*/ 229 h 210"/>
                <a:gd name="T48" fmla="*/ 258 w 295"/>
                <a:gd name="T49" fmla="*/ 168 h 210"/>
                <a:gd name="T50" fmla="*/ 293 w 295"/>
                <a:gd name="T51" fmla="*/ 196 h 210"/>
                <a:gd name="T52" fmla="*/ 298 w 295"/>
                <a:gd name="T53" fmla="*/ 240 h 210"/>
                <a:gd name="T54" fmla="*/ 333 w 295"/>
                <a:gd name="T55" fmla="*/ 240 h 210"/>
                <a:gd name="T56" fmla="*/ 325 w 295"/>
                <a:gd name="T57" fmla="*/ 184 h 210"/>
                <a:gd name="T58" fmla="*/ 274 w 295"/>
                <a:gd name="T59" fmla="*/ 147 h 210"/>
                <a:gd name="T60" fmla="*/ 271 w 295"/>
                <a:gd name="T61" fmla="*/ 145 h 210"/>
                <a:gd name="T62" fmla="*/ 265 w 295"/>
                <a:gd name="T63" fmla="*/ 144 h 210"/>
                <a:gd name="T64" fmla="*/ 256 w 295"/>
                <a:gd name="T65" fmla="*/ 141 h 210"/>
                <a:gd name="T66" fmla="*/ 245 w 295"/>
                <a:gd name="T67" fmla="*/ 139 h 210"/>
                <a:gd name="T68" fmla="*/ 235 w 295"/>
                <a:gd name="T69" fmla="*/ 135 h 210"/>
                <a:gd name="T70" fmla="*/ 226 w 295"/>
                <a:gd name="T71" fmla="*/ 133 h 210"/>
                <a:gd name="T72" fmla="*/ 221 w 295"/>
                <a:gd name="T73" fmla="*/ 132 h 210"/>
                <a:gd name="T74" fmla="*/ 219 w 295"/>
                <a:gd name="T75" fmla="*/ 131 h 21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95"/>
                <a:gd name="T115" fmla="*/ 0 h 210"/>
                <a:gd name="T116" fmla="*/ 295 w 295"/>
                <a:gd name="T117" fmla="*/ 210 h 210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95" h="210">
                  <a:moveTo>
                    <a:pt x="194" y="112"/>
                  </a:moveTo>
                  <a:lnTo>
                    <a:pt x="135" y="46"/>
                  </a:lnTo>
                  <a:lnTo>
                    <a:pt x="103" y="39"/>
                  </a:lnTo>
                  <a:lnTo>
                    <a:pt x="72" y="0"/>
                  </a:lnTo>
                  <a:lnTo>
                    <a:pt x="38" y="0"/>
                  </a:lnTo>
                  <a:lnTo>
                    <a:pt x="0" y="50"/>
                  </a:lnTo>
                  <a:lnTo>
                    <a:pt x="17" y="63"/>
                  </a:lnTo>
                  <a:lnTo>
                    <a:pt x="55" y="56"/>
                  </a:lnTo>
                  <a:lnTo>
                    <a:pt x="72" y="31"/>
                  </a:lnTo>
                  <a:lnTo>
                    <a:pt x="86" y="53"/>
                  </a:lnTo>
                  <a:lnTo>
                    <a:pt x="86" y="105"/>
                  </a:lnTo>
                  <a:lnTo>
                    <a:pt x="110" y="112"/>
                  </a:lnTo>
                  <a:lnTo>
                    <a:pt x="110" y="67"/>
                  </a:lnTo>
                  <a:lnTo>
                    <a:pt x="146" y="88"/>
                  </a:lnTo>
                  <a:lnTo>
                    <a:pt x="138" y="144"/>
                  </a:lnTo>
                  <a:lnTo>
                    <a:pt x="146" y="165"/>
                  </a:lnTo>
                  <a:lnTo>
                    <a:pt x="163" y="134"/>
                  </a:lnTo>
                  <a:lnTo>
                    <a:pt x="181" y="144"/>
                  </a:lnTo>
                  <a:lnTo>
                    <a:pt x="177" y="178"/>
                  </a:lnTo>
                  <a:lnTo>
                    <a:pt x="198" y="196"/>
                  </a:lnTo>
                  <a:lnTo>
                    <a:pt x="198" y="154"/>
                  </a:lnTo>
                  <a:lnTo>
                    <a:pt x="222" y="161"/>
                  </a:lnTo>
                  <a:lnTo>
                    <a:pt x="222" y="210"/>
                  </a:lnTo>
                  <a:lnTo>
                    <a:pt x="239" y="196"/>
                  </a:lnTo>
                  <a:lnTo>
                    <a:pt x="229" y="144"/>
                  </a:lnTo>
                  <a:lnTo>
                    <a:pt x="260" y="168"/>
                  </a:lnTo>
                  <a:lnTo>
                    <a:pt x="264" y="206"/>
                  </a:lnTo>
                  <a:lnTo>
                    <a:pt x="295" y="206"/>
                  </a:lnTo>
                  <a:lnTo>
                    <a:pt x="288" y="158"/>
                  </a:lnTo>
                  <a:lnTo>
                    <a:pt x="243" y="126"/>
                  </a:lnTo>
                  <a:lnTo>
                    <a:pt x="240" y="124"/>
                  </a:lnTo>
                  <a:lnTo>
                    <a:pt x="235" y="123"/>
                  </a:lnTo>
                  <a:lnTo>
                    <a:pt x="227" y="121"/>
                  </a:lnTo>
                  <a:lnTo>
                    <a:pt x="217" y="119"/>
                  </a:lnTo>
                  <a:lnTo>
                    <a:pt x="208" y="116"/>
                  </a:lnTo>
                  <a:lnTo>
                    <a:pt x="200" y="114"/>
                  </a:lnTo>
                  <a:lnTo>
                    <a:pt x="196" y="113"/>
                  </a:lnTo>
                  <a:lnTo>
                    <a:pt x="194" y="112"/>
                  </a:lnTo>
                  <a:close/>
                </a:path>
              </a:pathLst>
            </a:custGeom>
            <a:solidFill>
              <a:srgbClr val="3A2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0" name="Freeform 35"/>
            <p:cNvSpPr>
              <a:spLocks/>
            </p:cNvSpPr>
            <p:nvPr/>
          </p:nvSpPr>
          <p:spPr bwMode="auto">
            <a:xfrm>
              <a:off x="3255" y="1698"/>
              <a:ext cx="131" cy="187"/>
            </a:xfrm>
            <a:custGeom>
              <a:avLst/>
              <a:gdLst>
                <a:gd name="T0" fmla="*/ 98 w 116"/>
                <a:gd name="T1" fmla="*/ 48 h 159"/>
                <a:gd name="T2" fmla="*/ 77 w 116"/>
                <a:gd name="T3" fmla="*/ 40 h 159"/>
                <a:gd name="T4" fmla="*/ 56 w 116"/>
                <a:gd name="T5" fmla="*/ 19 h 159"/>
                <a:gd name="T6" fmla="*/ 35 w 116"/>
                <a:gd name="T7" fmla="*/ 16 h 159"/>
                <a:gd name="T8" fmla="*/ 15 w 116"/>
                <a:gd name="T9" fmla="*/ 0 h 159"/>
                <a:gd name="T10" fmla="*/ 15 w 116"/>
                <a:gd name="T11" fmla="*/ 32 h 159"/>
                <a:gd name="T12" fmla="*/ 35 w 116"/>
                <a:gd name="T13" fmla="*/ 40 h 159"/>
                <a:gd name="T14" fmla="*/ 64 w 116"/>
                <a:gd name="T15" fmla="*/ 48 h 159"/>
                <a:gd name="T16" fmla="*/ 61 w 116"/>
                <a:gd name="T17" fmla="*/ 112 h 159"/>
                <a:gd name="T18" fmla="*/ 61 w 116"/>
                <a:gd name="T19" fmla="*/ 132 h 159"/>
                <a:gd name="T20" fmla="*/ 84 w 116"/>
                <a:gd name="T21" fmla="*/ 156 h 159"/>
                <a:gd name="T22" fmla="*/ 71 w 116"/>
                <a:gd name="T23" fmla="*/ 160 h 159"/>
                <a:gd name="T24" fmla="*/ 45 w 116"/>
                <a:gd name="T25" fmla="*/ 142 h 159"/>
                <a:gd name="T26" fmla="*/ 0 w 116"/>
                <a:gd name="T27" fmla="*/ 142 h 159"/>
                <a:gd name="T28" fmla="*/ 8 w 116"/>
                <a:gd name="T29" fmla="*/ 169 h 159"/>
                <a:gd name="T30" fmla="*/ 56 w 116"/>
                <a:gd name="T31" fmla="*/ 187 h 159"/>
                <a:gd name="T32" fmla="*/ 87 w 116"/>
                <a:gd name="T33" fmla="*/ 187 h 159"/>
                <a:gd name="T34" fmla="*/ 131 w 116"/>
                <a:gd name="T35" fmla="*/ 155 h 159"/>
                <a:gd name="T36" fmla="*/ 111 w 116"/>
                <a:gd name="T37" fmla="*/ 126 h 159"/>
                <a:gd name="T38" fmla="*/ 111 w 116"/>
                <a:gd name="T39" fmla="*/ 95 h 159"/>
                <a:gd name="T40" fmla="*/ 103 w 116"/>
                <a:gd name="T41" fmla="*/ 62 h 159"/>
                <a:gd name="T42" fmla="*/ 98 w 116"/>
                <a:gd name="T43" fmla="*/ 48 h 15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16"/>
                <a:gd name="T67" fmla="*/ 0 h 159"/>
                <a:gd name="T68" fmla="*/ 116 w 116"/>
                <a:gd name="T69" fmla="*/ 159 h 159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16" h="159">
                  <a:moveTo>
                    <a:pt x="87" y="41"/>
                  </a:moveTo>
                  <a:lnTo>
                    <a:pt x="68" y="34"/>
                  </a:lnTo>
                  <a:lnTo>
                    <a:pt x="50" y="16"/>
                  </a:lnTo>
                  <a:lnTo>
                    <a:pt x="31" y="14"/>
                  </a:lnTo>
                  <a:lnTo>
                    <a:pt x="13" y="0"/>
                  </a:lnTo>
                  <a:lnTo>
                    <a:pt x="13" y="27"/>
                  </a:lnTo>
                  <a:lnTo>
                    <a:pt x="31" y="34"/>
                  </a:lnTo>
                  <a:lnTo>
                    <a:pt x="57" y="41"/>
                  </a:lnTo>
                  <a:lnTo>
                    <a:pt x="54" y="95"/>
                  </a:lnTo>
                  <a:lnTo>
                    <a:pt x="54" y="112"/>
                  </a:lnTo>
                  <a:lnTo>
                    <a:pt x="74" y="133"/>
                  </a:lnTo>
                  <a:lnTo>
                    <a:pt x="63" y="136"/>
                  </a:lnTo>
                  <a:lnTo>
                    <a:pt x="40" y="121"/>
                  </a:lnTo>
                  <a:lnTo>
                    <a:pt x="0" y="121"/>
                  </a:lnTo>
                  <a:lnTo>
                    <a:pt x="7" y="144"/>
                  </a:lnTo>
                  <a:lnTo>
                    <a:pt x="50" y="159"/>
                  </a:lnTo>
                  <a:lnTo>
                    <a:pt x="77" y="159"/>
                  </a:lnTo>
                  <a:lnTo>
                    <a:pt x="116" y="132"/>
                  </a:lnTo>
                  <a:lnTo>
                    <a:pt x="98" y="107"/>
                  </a:lnTo>
                  <a:lnTo>
                    <a:pt x="98" y="81"/>
                  </a:lnTo>
                  <a:lnTo>
                    <a:pt x="91" y="53"/>
                  </a:lnTo>
                  <a:lnTo>
                    <a:pt x="87" y="41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1" name="Freeform 36"/>
            <p:cNvSpPr>
              <a:spLocks/>
            </p:cNvSpPr>
            <p:nvPr/>
          </p:nvSpPr>
          <p:spPr bwMode="auto">
            <a:xfrm>
              <a:off x="3224" y="1733"/>
              <a:ext cx="54" cy="47"/>
            </a:xfrm>
            <a:custGeom>
              <a:avLst/>
              <a:gdLst>
                <a:gd name="T0" fmla="*/ 52 w 47"/>
                <a:gd name="T1" fmla="*/ 13 h 41"/>
                <a:gd name="T2" fmla="*/ 10 w 47"/>
                <a:gd name="T3" fmla="*/ 0 h 41"/>
                <a:gd name="T4" fmla="*/ 0 w 47"/>
                <a:gd name="T5" fmla="*/ 13 h 41"/>
                <a:gd name="T6" fmla="*/ 10 w 47"/>
                <a:gd name="T7" fmla="*/ 26 h 41"/>
                <a:gd name="T8" fmla="*/ 51 w 47"/>
                <a:gd name="T9" fmla="*/ 47 h 41"/>
                <a:gd name="T10" fmla="*/ 54 w 47"/>
                <a:gd name="T11" fmla="*/ 32 h 41"/>
                <a:gd name="T12" fmla="*/ 54 w 47"/>
                <a:gd name="T13" fmla="*/ 28 h 41"/>
                <a:gd name="T14" fmla="*/ 53 w 47"/>
                <a:gd name="T15" fmla="*/ 19 h 41"/>
                <a:gd name="T16" fmla="*/ 52 w 47"/>
                <a:gd name="T17" fmla="*/ 14 h 41"/>
                <a:gd name="T18" fmla="*/ 52 w 47"/>
                <a:gd name="T19" fmla="*/ 13 h 4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7"/>
                <a:gd name="T31" fmla="*/ 0 h 41"/>
                <a:gd name="T32" fmla="*/ 47 w 47"/>
                <a:gd name="T33" fmla="*/ 41 h 4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7" h="41">
                  <a:moveTo>
                    <a:pt x="45" y="11"/>
                  </a:moveTo>
                  <a:lnTo>
                    <a:pt x="9" y="0"/>
                  </a:lnTo>
                  <a:lnTo>
                    <a:pt x="0" y="11"/>
                  </a:lnTo>
                  <a:lnTo>
                    <a:pt x="9" y="23"/>
                  </a:lnTo>
                  <a:lnTo>
                    <a:pt x="44" y="41"/>
                  </a:lnTo>
                  <a:lnTo>
                    <a:pt x="47" y="28"/>
                  </a:lnTo>
                  <a:lnTo>
                    <a:pt x="47" y="24"/>
                  </a:lnTo>
                  <a:lnTo>
                    <a:pt x="46" y="17"/>
                  </a:lnTo>
                  <a:lnTo>
                    <a:pt x="45" y="12"/>
                  </a:lnTo>
                  <a:lnTo>
                    <a:pt x="45" y="11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2" name="Freeform 37"/>
            <p:cNvSpPr>
              <a:spLocks/>
            </p:cNvSpPr>
            <p:nvPr/>
          </p:nvSpPr>
          <p:spPr bwMode="auto">
            <a:xfrm>
              <a:off x="3217" y="1691"/>
              <a:ext cx="45" cy="42"/>
            </a:xfrm>
            <a:custGeom>
              <a:avLst/>
              <a:gdLst>
                <a:gd name="T0" fmla="*/ 39 w 40"/>
                <a:gd name="T1" fmla="*/ 26 h 36"/>
                <a:gd name="T2" fmla="*/ 8 w 40"/>
                <a:gd name="T3" fmla="*/ 0 h 36"/>
                <a:gd name="T4" fmla="*/ 0 w 40"/>
                <a:gd name="T5" fmla="*/ 20 h 36"/>
                <a:gd name="T6" fmla="*/ 16 w 40"/>
                <a:gd name="T7" fmla="*/ 40 h 36"/>
                <a:gd name="T8" fmla="*/ 45 w 40"/>
                <a:gd name="T9" fmla="*/ 42 h 36"/>
                <a:gd name="T10" fmla="*/ 44 w 40"/>
                <a:gd name="T11" fmla="*/ 40 h 36"/>
                <a:gd name="T12" fmla="*/ 43 w 40"/>
                <a:gd name="T13" fmla="*/ 33 h 36"/>
                <a:gd name="T14" fmla="*/ 41 w 40"/>
                <a:gd name="T15" fmla="*/ 28 h 36"/>
                <a:gd name="T16" fmla="*/ 39 w 40"/>
                <a:gd name="T17" fmla="*/ 26 h 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0"/>
                <a:gd name="T28" fmla="*/ 0 h 36"/>
                <a:gd name="T29" fmla="*/ 40 w 40"/>
                <a:gd name="T30" fmla="*/ 36 h 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0" h="36">
                  <a:moveTo>
                    <a:pt x="35" y="22"/>
                  </a:moveTo>
                  <a:lnTo>
                    <a:pt x="7" y="0"/>
                  </a:lnTo>
                  <a:lnTo>
                    <a:pt x="0" y="17"/>
                  </a:lnTo>
                  <a:lnTo>
                    <a:pt x="14" y="34"/>
                  </a:lnTo>
                  <a:lnTo>
                    <a:pt x="40" y="36"/>
                  </a:lnTo>
                  <a:lnTo>
                    <a:pt x="39" y="34"/>
                  </a:lnTo>
                  <a:lnTo>
                    <a:pt x="38" y="28"/>
                  </a:lnTo>
                  <a:lnTo>
                    <a:pt x="36" y="24"/>
                  </a:lnTo>
                  <a:lnTo>
                    <a:pt x="35" y="22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3" name="Freeform 38"/>
            <p:cNvSpPr>
              <a:spLocks/>
            </p:cNvSpPr>
            <p:nvPr/>
          </p:nvSpPr>
          <p:spPr bwMode="auto">
            <a:xfrm>
              <a:off x="3217" y="1764"/>
              <a:ext cx="43" cy="37"/>
            </a:xfrm>
            <a:custGeom>
              <a:avLst/>
              <a:gdLst>
                <a:gd name="T0" fmla="*/ 34 w 38"/>
                <a:gd name="T1" fmla="*/ 16 h 32"/>
                <a:gd name="T2" fmla="*/ 5 w 38"/>
                <a:gd name="T3" fmla="*/ 0 h 32"/>
                <a:gd name="T4" fmla="*/ 0 w 38"/>
                <a:gd name="T5" fmla="*/ 16 h 32"/>
                <a:gd name="T6" fmla="*/ 19 w 38"/>
                <a:gd name="T7" fmla="*/ 32 h 32"/>
                <a:gd name="T8" fmla="*/ 43 w 38"/>
                <a:gd name="T9" fmla="*/ 37 h 32"/>
                <a:gd name="T10" fmla="*/ 43 w 38"/>
                <a:gd name="T11" fmla="*/ 21 h 32"/>
                <a:gd name="T12" fmla="*/ 34 w 38"/>
                <a:gd name="T13" fmla="*/ 16 h 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8"/>
                <a:gd name="T22" fmla="*/ 0 h 32"/>
                <a:gd name="T23" fmla="*/ 38 w 38"/>
                <a:gd name="T24" fmla="*/ 32 h 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8" h="32">
                  <a:moveTo>
                    <a:pt x="30" y="14"/>
                  </a:moveTo>
                  <a:lnTo>
                    <a:pt x="4" y="0"/>
                  </a:lnTo>
                  <a:lnTo>
                    <a:pt x="0" y="14"/>
                  </a:lnTo>
                  <a:lnTo>
                    <a:pt x="17" y="28"/>
                  </a:lnTo>
                  <a:lnTo>
                    <a:pt x="38" y="32"/>
                  </a:lnTo>
                  <a:lnTo>
                    <a:pt x="38" y="18"/>
                  </a:lnTo>
                  <a:lnTo>
                    <a:pt x="30" y="14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4" name="Freeform 39"/>
            <p:cNvSpPr>
              <a:spLocks/>
            </p:cNvSpPr>
            <p:nvPr/>
          </p:nvSpPr>
          <p:spPr bwMode="auto">
            <a:xfrm>
              <a:off x="3224" y="1794"/>
              <a:ext cx="38" cy="35"/>
            </a:xfrm>
            <a:custGeom>
              <a:avLst/>
              <a:gdLst>
                <a:gd name="T0" fmla="*/ 28 w 35"/>
                <a:gd name="T1" fmla="*/ 18 h 30"/>
                <a:gd name="T2" fmla="*/ 0 w 35"/>
                <a:gd name="T3" fmla="*/ 0 h 30"/>
                <a:gd name="T4" fmla="*/ 0 w 35"/>
                <a:gd name="T5" fmla="*/ 34 h 30"/>
                <a:gd name="T6" fmla="*/ 25 w 35"/>
                <a:gd name="T7" fmla="*/ 35 h 30"/>
                <a:gd name="T8" fmla="*/ 38 w 35"/>
                <a:gd name="T9" fmla="*/ 29 h 30"/>
                <a:gd name="T10" fmla="*/ 28 w 35"/>
                <a:gd name="T11" fmla="*/ 18 h 3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5"/>
                <a:gd name="T19" fmla="*/ 0 h 30"/>
                <a:gd name="T20" fmla="*/ 35 w 35"/>
                <a:gd name="T21" fmla="*/ 30 h 3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5" h="30">
                  <a:moveTo>
                    <a:pt x="26" y="15"/>
                  </a:moveTo>
                  <a:lnTo>
                    <a:pt x="0" y="0"/>
                  </a:lnTo>
                  <a:lnTo>
                    <a:pt x="0" y="29"/>
                  </a:lnTo>
                  <a:lnTo>
                    <a:pt x="23" y="30"/>
                  </a:lnTo>
                  <a:lnTo>
                    <a:pt x="35" y="25"/>
                  </a:lnTo>
                  <a:lnTo>
                    <a:pt x="26" y="15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5" name="Freeform 40"/>
            <p:cNvSpPr>
              <a:spLocks/>
            </p:cNvSpPr>
            <p:nvPr/>
          </p:nvSpPr>
          <p:spPr bwMode="auto">
            <a:xfrm>
              <a:off x="4193" y="1794"/>
              <a:ext cx="90" cy="68"/>
            </a:xfrm>
            <a:custGeom>
              <a:avLst/>
              <a:gdLst>
                <a:gd name="T0" fmla="*/ 0 w 81"/>
                <a:gd name="T1" fmla="*/ 53 h 58"/>
                <a:gd name="T2" fmla="*/ 0 w 81"/>
                <a:gd name="T3" fmla="*/ 68 h 58"/>
                <a:gd name="T4" fmla="*/ 8 w 81"/>
                <a:gd name="T5" fmla="*/ 66 h 58"/>
                <a:gd name="T6" fmla="*/ 16 w 81"/>
                <a:gd name="T7" fmla="*/ 62 h 58"/>
                <a:gd name="T8" fmla="*/ 24 w 81"/>
                <a:gd name="T9" fmla="*/ 55 h 58"/>
                <a:gd name="T10" fmla="*/ 34 w 81"/>
                <a:gd name="T11" fmla="*/ 48 h 58"/>
                <a:gd name="T12" fmla="*/ 41 w 81"/>
                <a:gd name="T13" fmla="*/ 26 h 58"/>
                <a:gd name="T14" fmla="*/ 71 w 81"/>
                <a:gd name="T15" fmla="*/ 21 h 58"/>
                <a:gd name="T16" fmla="*/ 90 w 81"/>
                <a:gd name="T17" fmla="*/ 12 h 58"/>
                <a:gd name="T18" fmla="*/ 39 w 81"/>
                <a:gd name="T19" fmla="*/ 1 h 58"/>
                <a:gd name="T20" fmla="*/ 0 w 81"/>
                <a:gd name="T21" fmla="*/ 0 h 58"/>
                <a:gd name="T22" fmla="*/ 0 w 81"/>
                <a:gd name="T23" fmla="*/ 14 h 58"/>
                <a:gd name="T24" fmla="*/ 32 w 81"/>
                <a:gd name="T25" fmla="*/ 19 h 58"/>
                <a:gd name="T26" fmla="*/ 23 w 81"/>
                <a:gd name="T27" fmla="*/ 41 h 58"/>
                <a:gd name="T28" fmla="*/ 17 w 81"/>
                <a:gd name="T29" fmla="*/ 45 h 58"/>
                <a:gd name="T30" fmla="*/ 11 w 81"/>
                <a:gd name="T31" fmla="*/ 48 h 58"/>
                <a:gd name="T32" fmla="*/ 6 w 81"/>
                <a:gd name="T33" fmla="*/ 52 h 58"/>
                <a:gd name="T34" fmla="*/ 0 w 81"/>
                <a:gd name="T35" fmla="*/ 53 h 5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81"/>
                <a:gd name="T55" fmla="*/ 0 h 58"/>
                <a:gd name="T56" fmla="*/ 81 w 81"/>
                <a:gd name="T57" fmla="*/ 58 h 5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81" h="58">
                  <a:moveTo>
                    <a:pt x="0" y="45"/>
                  </a:moveTo>
                  <a:lnTo>
                    <a:pt x="0" y="58"/>
                  </a:lnTo>
                  <a:lnTo>
                    <a:pt x="7" y="56"/>
                  </a:lnTo>
                  <a:lnTo>
                    <a:pt x="14" y="53"/>
                  </a:lnTo>
                  <a:lnTo>
                    <a:pt x="22" y="47"/>
                  </a:lnTo>
                  <a:lnTo>
                    <a:pt x="31" y="41"/>
                  </a:lnTo>
                  <a:lnTo>
                    <a:pt x="37" y="22"/>
                  </a:lnTo>
                  <a:lnTo>
                    <a:pt x="64" y="18"/>
                  </a:lnTo>
                  <a:lnTo>
                    <a:pt x="81" y="10"/>
                  </a:lnTo>
                  <a:lnTo>
                    <a:pt x="35" y="1"/>
                  </a:lnTo>
                  <a:lnTo>
                    <a:pt x="0" y="0"/>
                  </a:lnTo>
                  <a:lnTo>
                    <a:pt x="0" y="12"/>
                  </a:lnTo>
                  <a:lnTo>
                    <a:pt x="29" y="16"/>
                  </a:lnTo>
                  <a:lnTo>
                    <a:pt x="21" y="35"/>
                  </a:lnTo>
                  <a:lnTo>
                    <a:pt x="15" y="38"/>
                  </a:lnTo>
                  <a:lnTo>
                    <a:pt x="10" y="41"/>
                  </a:lnTo>
                  <a:lnTo>
                    <a:pt x="5" y="44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6" name="Freeform 41"/>
            <p:cNvSpPr>
              <a:spLocks/>
            </p:cNvSpPr>
            <p:nvPr/>
          </p:nvSpPr>
          <p:spPr bwMode="auto">
            <a:xfrm>
              <a:off x="4069" y="1792"/>
              <a:ext cx="124" cy="70"/>
            </a:xfrm>
            <a:custGeom>
              <a:avLst/>
              <a:gdLst>
                <a:gd name="T0" fmla="*/ 124 w 109"/>
                <a:gd name="T1" fmla="*/ 16 h 61"/>
                <a:gd name="T2" fmla="*/ 124 w 109"/>
                <a:gd name="T3" fmla="*/ 2 h 61"/>
                <a:gd name="T4" fmla="*/ 97 w 109"/>
                <a:gd name="T5" fmla="*/ 0 h 61"/>
                <a:gd name="T6" fmla="*/ 47 w 109"/>
                <a:gd name="T7" fmla="*/ 0 h 61"/>
                <a:gd name="T8" fmla="*/ 20 w 109"/>
                <a:gd name="T9" fmla="*/ 0 h 61"/>
                <a:gd name="T10" fmla="*/ 0 w 109"/>
                <a:gd name="T11" fmla="*/ 1 h 61"/>
                <a:gd name="T12" fmla="*/ 0 w 109"/>
                <a:gd name="T13" fmla="*/ 13 h 61"/>
                <a:gd name="T14" fmla="*/ 33 w 109"/>
                <a:gd name="T15" fmla="*/ 16 h 61"/>
                <a:gd name="T16" fmla="*/ 26 w 109"/>
                <a:gd name="T17" fmla="*/ 42 h 61"/>
                <a:gd name="T18" fmla="*/ 18 w 109"/>
                <a:gd name="T19" fmla="*/ 46 h 61"/>
                <a:gd name="T20" fmla="*/ 11 w 109"/>
                <a:gd name="T21" fmla="*/ 49 h 61"/>
                <a:gd name="T22" fmla="*/ 7 w 109"/>
                <a:gd name="T23" fmla="*/ 53 h 61"/>
                <a:gd name="T24" fmla="*/ 0 w 109"/>
                <a:gd name="T25" fmla="*/ 54 h 61"/>
                <a:gd name="T26" fmla="*/ 0 w 109"/>
                <a:gd name="T27" fmla="*/ 69 h 61"/>
                <a:gd name="T28" fmla="*/ 8 w 109"/>
                <a:gd name="T29" fmla="*/ 67 h 61"/>
                <a:gd name="T30" fmla="*/ 16 w 109"/>
                <a:gd name="T31" fmla="*/ 63 h 61"/>
                <a:gd name="T32" fmla="*/ 25 w 109"/>
                <a:gd name="T33" fmla="*/ 60 h 61"/>
                <a:gd name="T34" fmla="*/ 34 w 109"/>
                <a:gd name="T35" fmla="*/ 53 h 61"/>
                <a:gd name="T36" fmla="*/ 51 w 109"/>
                <a:gd name="T37" fmla="*/ 21 h 61"/>
                <a:gd name="T38" fmla="*/ 76 w 109"/>
                <a:gd name="T39" fmla="*/ 23 h 61"/>
                <a:gd name="T40" fmla="*/ 81 w 109"/>
                <a:gd name="T41" fmla="*/ 36 h 61"/>
                <a:gd name="T42" fmla="*/ 86 w 109"/>
                <a:gd name="T43" fmla="*/ 45 h 61"/>
                <a:gd name="T44" fmla="*/ 92 w 109"/>
                <a:gd name="T45" fmla="*/ 54 h 61"/>
                <a:gd name="T46" fmla="*/ 97 w 109"/>
                <a:gd name="T47" fmla="*/ 61 h 61"/>
                <a:gd name="T48" fmla="*/ 102 w 109"/>
                <a:gd name="T49" fmla="*/ 65 h 61"/>
                <a:gd name="T50" fmla="*/ 108 w 109"/>
                <a:gd name="T51" fmla="*/ 69 h 61"/>
                <a:gd name="T52" fmla="*/ 116 w 109"/>
                <a:gd name="T53" fmla="*/ 70 h 61"/>
                <a:gd name="T54" fmla="*/ 124 w 109"/>
                <a:gd name="T55" fmla="*/ 69 h 61"/>
                <a:gd name="T56" fmla="*/ 124 w 109"/>
                <a:gd name="T57" fmla="*/ 54 h 61"/>
                <a:gd name="T58" fmla="*/ 111 w 109"/>
                <a:gd name="T59" fmla="*/ 56 h 61"/>
                <a:gd name="T60" fmla="*/ 101 w 109"/>
                <a:gd name="T61" fmla="*/ 52 h 61"/>
                <a:gd name="T62" fmla="*/ 96 w 109"/>
                <a:gd name="T63" fmla="*/ 38 h 61"/>
                <a:gd name="T64" fmla="*/ 92 w 109"/>
                <a:gd name="T65" fmla="*/ 16 h 61"/>
                <a:gd name="T66" fmla="*/ 115 w 109"/>
                <a:gd name="T67" fmla="*/ 14 h 61"/>
                <a:gd name="T68" fmla="*/ 124 w 109"/>
                <a:gd name="T69" fmla="*/ 16 h 6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09"/>
                <a:gd name="T106" fmla="*/ 0 h 61"/>
                <a:gd name="T107" fmla="*/ 109 w 109"/>
                <a:gd name="T108" fmla="*/ 61 h 61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09" h="61">
                  <a:moveTo>
                    <a:pt x="109" y="14"/>
                  </a:moveTo>
                  <a:lnTo>
                    <a:pt x="109" y="2"/>
                  </a:lnTo>
                  <a:lnTo>
                    <a:pt x="85" y="0"/>
                  </a:lnTo>
                  <a:lnTo>
                    <a:pt x="41" y="0"/>
                  </a:lnTo>
                  <a:lnTo>
                    <a:pt x="18" y="0"/>
                  </a:lnTo>
                  <a:lnTo>
                    <a:pt x="0" y="1"/>
                  </a:lnTo>
                  <a:lnTo>
                    <a:pt x="0" y="11"/>
                  </a:lnTo>
                  <a:lnTo>
                    <a:pt x="29" y="14"/>
                  </a:lnTo>
                  <a:lnTo>
                    <a:pt x="23" y="37"/>
                  </a:lnTo>
                  <a:lnTo>
                    <a:pt x="16" y="40"/>
                  </a:lnTo>
                  <a:lnTo>
                    <a:pt x="10" y="43"/>
                  </a:lnTo>
                  <a:lnTo>
                    <a:pt x="6" y="46"/>
                  </a:lnTo>
                  <a:lnTo>
                    <a:pt x="0" y="47"/>
                  </a:lnTo>
                  <a:lnTo>
                    <a:pt x="0" y="60"/>
                  </a:lnTo>
                  <a:lnTo>
                    <a:pt x="7" y="58"/>
                  </a:lnTo>
                  <a:lnTo>
                    <a:pt x="14" y="55"/>
                  </a:lnTo>
                  <a:lnTo>
                    <a:pt x="22" y="52"/>
                  </a:lnTo>
                  <a:lnTo>
                    <a:pt x="30" y="46"/>
                  </a:lnTo>
                  <a:lnTo>
                    <a:pt x="45" y="18"/>
                  </a:lnTo>
                  <a:lnTo>
                    <a:pt x="67" y="20"/>
                  </a:lnTo>
                  <a:lnTo>
                    <a:pt x="71" y="31"/>
                  </a:lnTo>
                  <a:lnTo>
                    <a:pt x="76" y="39"/>
                  </a:lnTo>
                  <a:lnTo>
                    <a:pt x="81" y="47"/>
                  </a:lnTo>
                  <a:lnTo>
                    <a:pt x="85" y="53"/>
                  </a:lnTo>
                  <a:lnTo>
                    <a:pt x="90" y="57"/>
                  </a:lnTo>
                  <a:lnTo>
                    <a:pt x="95" y="60"/>
                  </a:lnTo>
                  <a:lnTo>
                    <a:pt x="102" y="61"/>
                  </a:lnTo>
                  <a:lnTo>
                    <a:pt x="109" y="60"/>
                  </a:lnTo>
                  <a:lnTo>
                    <a:pt x="109" y="47"/>
                  </a:lnTo>
                  <a:lnTo>
                    <a:pt x="98" y="49"/>
                  </a:lnTo>
                  <a:lnTo>
                    <a:pt x="89" y="45"/>
                  </a:lnTo>
                  <a:lnTo>
                    <a:pt x="84" y="33"/>
                  </a:lnTo>
                  <a:lnTo>
                    <a:pt x="81" y="14"/>
                  </a:lnTo>
                  <a:lnTo>
                    <a:pt x="101" y="12"/>
                  </a:lnTo>
                  <a:lnTo>
                    <a:pt x="109" y="14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7" name="Freeform 42"/>
            <p:cNvSpPr>
              <a:spLocks/>
            </p:cNvSpPr>
            <p:nvPr/>
          </p:nvSpPr>
          <p:spPr bwMode="auto">
            <a:xfrm>
              <a:off x="4022" y="1792"/>
              <a:ext cx="47" cy="70"/>
            </a:xfrm>
            <a:custGeom>
              <a:avLst/>
              <a:gdLst>
                <a:gd name="T0" fmla="*/ 47 w 43"/>
                <a:gd name="T1" fmla="*/ 12 h 60"/>
                <a:gd name="T2" fmla="*/ 47 w 43"/>
                <a:gd name="T3" fmla="*/ 0 h 60"/>
                <a:gd name="T4" fmla="*/ 0 w 43"/>
                <a:gd name="T5" fmla="*/ 2 h 60"/>
                <a:gd name="T6" fmla="*/ 5 w 43"/>
                <a:gd name="T7" fmla="*/ 27 h 60"/>
                <a:gd name="T8" fmla="*/ 13 w 43"/>
                <a:gd name="T9" fmla="*/ 46 h 60"/>
                <a:gd name="T10" fmla="*/ 21 w 43"/>
                <a:gd name="T11" fmla="*/ 60 h 60"/>
                <a:gd name="T12" fmla="*/ 32 w 43"/>
                <a:gd name="T13" fmla="*/ 67 h 60"/>
                <a:gd name="T14" fmla="*/ 34 w 43"/>
                <a:gd name="T15" fmla="*/ 69 h 60"/>
                <a:gd name="T16" fmla="*/ 38 w 43"/>
                <a:gd name="T17" fmla="*/ 70 h 60"/>
                <a:gd name="T18" fmla="*/ 42 w 43"/>
                <a:gd name="T19" fmla="*/ 70 h 60"/>
                <a:gd name="T20" fmla="*/ 47 w 43"/>
                <a:gd name="T21" fmla="*/ 69 h 60"/>
                <a:gd name="T22" fmla="*/ 47 w 43"/>
                <a:gd name="T23" fmla="*/ 54 h 60"/>
                <a:gd name="T24" fmla="*/ 34 w 43"/>
                <a:gd name="T25" fmla="*/ 54 h 60"/>
                <a:gd name="T26" fmla="*/ 25 w 43"/>
                <a:gd name="T27" fmla="*/ 48 h 60"/>
                <a:gd name="T28" fmla="*/ 20 w 43"/>
                <a:gd name="T29" fmla="*/ 34 h 60"/>
                <a:gd name="T30" fmla="*/ 15 w 43"/>
                <a:gd name="T31" fmla="*/ 12 h 60"/>
                <a:gd name="T32" fmla="*/ 38 w 43"/>
                <a:gd name="T33" fmla="*/ 11 h 60"/>
                <a:gd name="T34" fmla="*/ 47 w 43"/>
                <a:gd name="T35" fmla="*/ 12 h 6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43"/>
                <a:gd name="T55" fmla="*/ 0 h 60"/>
                <a:gd name="T56" fmla="*/ 43 w 43"/>
                <a:gd name="T57" fmla="*/ 60 h 6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43" h="60">
                  <a:moveTo>
                    <a:pt x="43" y="10"/>
                  </a:moveTo>
                  <a:lnTo>
                    <a:pt x="43" y="0"/>
                  </a:lnTo>
                  <a:lnTo>
                    <a:pt x="0" y="2"/>
                  </a:lnTo>
                  <a:lnTo>
                    <a:pt x="5" y="23"/>
                  </a:lnTo>
                  <a:lnTo>
                    <a:pt x="12" y="39"/>
                  </a:lnTo>
                  <a:lnTo>
                    <a:pt x="19" y="51"/>
                  </a:lnTo>
                  <a:lnTo>
                    <a:pt x="29" y="57"/>
                  </a:lnTo>
                  <a:lnTo>
                    <a:pt x="31" y="59"/>
                  </a:lnTo>
                  <a:lnTo>
                    <a:pt x="35" y="60"/>
                  </a:lnTo>
                  <a:lnTo>
                    <a:pt x="38" y="60"/>
                  </a:lnTo>
                  <a:lnTo>
                    <a:pt x="43" y="59"/>
                  </a:lnTo>
                  <a:lnTo>
                    <a:pt x="43" y="46"/>
                  </a:lnTo>
                  <a:lnTo>
                    <a:pt x="31" y="46"/>
                  </a:lnTo>
                  <a:lnTo>
                    <a:pt x="23" y="41"/>
                  </a:lnTo>
                  <a:lnTo>
                    <a:pt x="18" y="29"/>
                  </a:lnTo>
                  <a:lnTo>
                    <a:pt x="14" y="10"/>
                  </a:lnTo>
                  <a:lnTo>
                    <a:pt x="35" y="9"/>
                  </a:lnTo>
                  <a:lnTo>
                    <a:pt x="43" y="10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8" name="Freeform 43"/>
            <p:cNvSpPr>
              <a:spLocks/>
            </p:cNvSpPr>
            <p:nvPr/>
          </p:nvSpPr>
          <p:spPr bwMode="auto">
            <a:xfrm>
              <a:off x="4022" y="1799"/>
              <a:ext cx="247" cy="259"/>
            </a:xfrm>
            <a:custGeom>
              <a:avLst/>
              <a:gdLst>
                <a:gd name="T0" fmla="*/ 121 w 220"/>
                <a:gd name="T1" fmla="*/ 98 h 221"/>
                <a:gd name="T2" fmla="*/ 146 w 220"/>
                <a:gd name="T3" fmla="*/ 108 h 221"/>
                <a:gd name="T4" fmla="*/ 163 w 220"/>
                <a:gd name="T5" fmla="*/ 115 h 221"/>
                <a:gd name="T6" fmla="*/ 172 w 220"/>
                <a:gd name="T7" fmla="*/ 121 h 221"/>
                <a:gd name="T8" fmla="*/ 177 w 220"/>
                <a:gd name="T9" fmla="*/ 127 h 221"/>
                <a:gd name="T10" fmla="*/ 181 w 220"/>
                <a:gd name="T11" fmla="*/ 135 h 221"/>
                <a:gd name="T12" fmla="*/ 184 w 220"/>
                <a:gd name="T13" fmla="*/ 144 h 221"/>
                <a:gd name="T14" fmla="*/ 190 w 220"/>
                <a:gd name="T15" fmla="*/ 157 h 221"/>
                <a:gd name="T16" fmla="*/ 201 w 220"/>
                <a:gd name="T17" fmla="*/ 176 h 221"/>
                <a:gd name="T18" fmla="*/ 220 w 220"/>
                <a:gd name="T19" fmla="*/ 136 h 221"/>
                <a:gd name="T20" fmla="*/ 223 w 220"/>
                <a:gd name="T21" fmla="*/ 91 h 221"/>
                <a:gd name="T22" fmla="*/ 221 w 220"/>
                <a:gd name="T23" fmla="*/ 46 h 221"/>
                <a:gd name="T24" fmla="*/ 218 w 220"/>
                <a:gd name="T25" fmla="*/ 0 h 221"/>
                <a:gd name="T26" fmla="*/ 247 w 220"/>
                <a:gd name="T27" fmla="*/ 57 h 221"/>
                <a:gd name="T28" fmla="*/ 245 w 220"/>
                <a:gd name="T29" fmla="*/ 100 h 221"/>
                <a:gd name="T30" fmla="*/ 243 w 220"/>
                <a:gd name="T31" fmla="*/ 136 h 221"/>
                <a:gd name="T32" fmla="*/ 236 w 220"/>
                <a:gd name="T33" fmla="*/ 171 h 221"/>
                <a:gd name="T34" fmla="*/ 226 w 220"/>
                <a:gd name="T35" fmla="*/ 211 h 221"/>
                <a:gd name="T36" fmla="*/ 194 w 220"/>
                <a:gd name="T37" fmla="*/ 218 h 221"/>
                <a:gd name="T38" fmla="*/ 149 w 220"/>
                <a:gd name="T39" fmla="*/ 259 h 221"/>
                <a:gd name="T40" fmla="*/ 83 w 220"/>
                <a:gd name="T41" fmla="*/ 259 h 221"/>
                <a:gd name="T42" fmla="*/ 36 w 220"/>
                <a:gd name="T43" fmla="*/ 225 h 221"/>
                <a:gd name="T44" fmla="*/ 15 w 220"/>
                <a:gd name="T45" fmla="*/ 188 h 221"/>
                <a:gd name="T46" fmla="*/ 2 w 220"/>
                <a:gd name="T47" fmla="*/ 139 h 221"/>
                <a:gd name="T48" fmla="*/ 0 w 220"/>
                <a:gd name="T49" fmla="*/ 100 h 221"/>
                <a:gd name="T50" fmla="*/ 2 w 220"/>
                <a:gd name="T51" fmla="*/ 63 h 221"/>
                <a:gd name="T52" fmla="*/ 12 w 220"/>
                <a:gd name="T53" fmla="*/ 29 h 221"/>
                <a:gd name="T54" fmla="*/ 19 w 220"/>
                <a:gd name="T55" fmla="*/ 67 h 221"/>
                <a:gd name="T56" fmla="*/ 24 w 220"/>
                <a:gd name="T57" fmla="*/ 103 h 221"/>
                <a:gd name="T58" fmla="*/ 28 w 220"/>
                <a:gd name="T59" fmla="*/ 138 h 221"/>
                <a:gd name="T60" fmla="*/ 38 w 220"/>
                <a:gd name="T61" fmla="*/ 173 h 221"/>
                <a:gd name="T62" fmla="*/ 43 w 220"/>
                <a:gd name="T63" fmla="*/ 156 h 221"/>
                <a:gd name="T64" fmla="*/ 47 w 220"/>
                <a:gd name="T65" fmla="*/ 142 h 221"/>
                <a:gd name="T66" fmla="*/ 52 w 220"/>
                <a:gd name="T67" fmla="*/ 130 h 221"/>
                <a:gd name="T68" fmla="*/ 56 w 220"/>
                <a:gd name="T69" fmla="*/ 122 h 221"/>
                <a:gd name="T70" fmla="*/ 64 w 220"/>
                <a:gd name="T71" fmla="*/ 116 h 221"/>
                <a:gd name="T72" fmla="*/ 73 w 220"/>
                <a:gd name="T73" fmla="*/ 110 h 221"/>
                <a:gd name="T74" fmla="*/ 86 w 220"/>
                <a:gd name="T75" fmla="*/ 107 h 221"/>
                <a:gd name="T76" fmla="*/ 104 w 220"/>
                <a:gd name="T77" fmla="*/ 102 h 221"/>
                <a:gd name="T78" fmla="*/ 104 w 220"/>
                <a:gd name="T79" fmla="*/ 118 h 221"/>
                <a:gd name="T80" fmla="*/ 92 w 220"/>
                <a:gd name="T81" fmla="*/ 127 h 221"/>
                <a:gd name="T82" fmla="*/ 83 w 220"/>
                <a:gd name="T83" fmla="*/ 135 h 221"/>
                <a:gd name="T84" fmla="*/ 76 w 220"/>
                <a:gd name="T85" fmla="*/ 142 h 221"/>
                <a:gd name="T86" fmla="*/ 74 w 220"/>
                <a:gd name="T87" fmla="*/ 149 h 221"/>
                <a:gd name="T88" fmla="*/ 73 w 220"/>
                <a:gd name="T89" fmla="*/ 157 h 221"/>
                <a:gd name="T90" fmla="*/ 75 w 220"/>
                <a:gd name="T91" fmla="*/ 169 h 221"/>
                <a:gd name="T92" fmla="*/ 76 w 220"/>
                <a:gd name="T93" fmla="*/ 182 h 221"/>
                <a:gd name="T94" fmla="*/ 81 w 220"/>
                <a:gd name="T95" fmla="*/ 198 h 221"/>
                <a:gd name="T96" fmla="*/ 103 w 220"/>
                <a:gd name="T97" fmla="*/ 198 h 221"/>
                <a:gd name="T98" fmla="*/ 103 w 220"/>
                <a:gd name="T99" fmla="*/ 173 h 221"/>
                <a:gd name="T100" fmla="*/ 119 w 220"/>
                <a:gd name="T101" fmla="*/ 176 h 221"/>
                <a:gd name="T102" fmla="*/ 126 w 220"/>
                <a:gd name="T103" fmla="*/ 205 h 221"/>
                <a:gd name="T104" fmla="*/ 152 w 220"/>
                <a:gd name="T105" fmla="*/ 205 h 221"/>
                <a:gd name="T106" fmla="*/ 164 w 220"/>
                <a:gd name="T107" fmla="*/ 176 h 221"/>
                <a:gd name="T108" fmla="*/ 162 w 220"/>
                <a:gd name="T109" fmla="*/ 163 h 221"/>
                <a:gd name="T110" fmla="*/ 158 w 220"/>
                <a:gd name="T111" fmla="*/ 152 h 221"/>
                <a:gd name="T112" fmla="*/ 155 w 220"/>
                <a:gd name="T113" fmla="*/ 144 h 221"/>
                <a:gd name="T114" fmla="*/ 150 w 220"/>
                <a:gd name="T115" fmla="*/ 138 h 221"/>
                <a:gd name="T116" fmla="*/ 145 w 220"/>
                <a:gd name="T117" fmla="*/ 134 h 221"/>
                <a:gd name="T118" fmla="*/ 138 w 220"/>
                <a:gd name="T119" fmla="*/ 129 h 221"/>
                <a:gd name="T120" fmla="*/ 128 w 220"/>
                <a:gd name="T121" fmla="*/ 124 h 221"/>
                <a:gd name="T122" fmla="*/ 117 w 220"/>
                <a:gd name="T123" fmla="*/ 118 h 221"/>
                <a:gd name="T124" fmla="*/ 121 w 220"/>
                <a:gd name="T125" fmla="*/ 98 h 22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220"/>
                <a:gd name="T190" fmla="*/ 0 h 221"/>
                <a:gd name="T191" fmla="*/ 220 w 220"/>
                <a:gd name="T192" fmla="*/ 221 h 221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220" h="221">
                  <a:moveTo>
                    <a:pt x="108" y="84"/>
                  </a:moveTo>
                  <a:lnTo>
                    <a:pt x="130" y="92"/>
                  </a:lnTo>
                  <a:lnTo>
                    <a:pt x="145" y="98"/>
                  </a:lnTo>
                  <a:lnTo>
                    <a:pt x="153" y="103"/>
                  </a:lnTo>
                  <a:lnTo>
                    <a:pt x="158" y="108"/>
                  </a:lnTo>
                  <a:lnTo>
                    <a:pt x="161" y="115"/>
                  </a:lnTo>
                  <a:lnTo>
                    <a:pt x="164" y="123"/>
                  </a:lnTo>
                  <a:lnTo>
                    <a:pt x="169" y="134"/>
                  </a:lnTo>
                  <a:lnTo>
                    <a:pt x="179" y="150"/>
                  </a:lnTo>
                  <a:lnTo>
                    <a:pt x="196" y="116"/>
                  </a:lnTo>
                  <a:lnTo>
                    <a:pt x="199" y="78"/>
                  </a:lnTo>
                  <a:lnTo>
                    <a:pt x="197" y="39"/>
                  </a:lnTo>
                  <a:lnTo>
                    <a:pt x="194" y="0"/>
                  </a:lnTo>
                  <a:lnTo>
                    <a:pt x="220" y="49"/>
                  </a:lnTo>
                  <a:lnTo>
                    <a:pt x="218" y="85"/>
                  </a:lnTo>
                  <a:lnTo>
                    <a:pt x="216" y="116"/>
                  </a:lnTo>
                  <a:lnTo>
                    <a:pt x="210" y="146"/>
                  </a:lnTo>
                  <a:lnTo>
                    <a:pt x="201" y="180"/>
                  </a:lnTo>
                  <a:lnTo>
                    <a:pt x="173" y="186"/>
                  </a:lnTo>
                  <a:lnTo>
                    <a:pt x="133" y="221"/>
                  </a:lnTo>
                  <a:lnTo>
                    <a:pt x="74" y="221"/>
                  </a:lnTo>
                  <a:lnTo>
                    <a:pt x="32" y="192"/>
                  </a:lnTo>
                  <a:lnTo>
                    <a:pt x="13" y="160"/>
                  </a:lnTo>
                  <a:lnTo>
                    <a:pt x="2" y="119"/>
                  </a:lnTo>
                  <a:lnTo>
                    <a:pt x="0" y="85"/>
                  </a:lnTo>
                  <a:lnTo>
                    <a:pt x="2" y="54"/>
                  </a:lnTo>
                  <a:lnTo>
                    <a:pt x="11" y="25"/>
                  </a:lnTo>
                  <a:lnTo>
                    <a:pt x="17" y="57"/>
                  </a:lnTo>
                  <a:lnTo>
                    <a:pt x="21" y="88"/>
                  </a:lnTo>
                  <a:lnTo>
                    <a:pt x="25" y="118"/>
                  </a:lnTo>
                  <a:lnTo>
                    <a:pt x="34" y="148"/>
                  </a:lnTo>
                  <a:lnTo>
                    <a:pt x="38" y="133"/>
                  </a:lnTo>
                  <a:lnTo>
                    <a:pt x="42" y="121"/>
                  </a:lnTo>
                  <a:lnTo>
                    <a:pt x="46" y="111"/>
                  </a:lnTo>
                  <a:lnTo>
                    <a:pt x="50" y="104"/>
                  </a:lnTo>
                  <a:lnTo>
                    <a:pt x="57" y="99"/>
                  </a:lnTo>
                  <a:lnTo>
                    <a:pt x="65" y="94"/>
                  </a:lnTo>
                  <a:lnTo>
                    <a:pt x="77" y="91"/>
                  </a:lnTo>
                  <a:lnTo>
                    <a:pt x="93" y="87"/>
                  </a:lnTo>
                  <a:lnTo>
                    <a:pt x="93" y="101"/>
                  </a:lnTo>
                  <a:lnTo>
                    <a:pt x="82" y="108"/>
                  </a:lnTo>
                  <a:lnTo>
                    <a:pt x="74" y="115"/>
                  </a:lnTo>
                  <a:lnTo>
                    <a:pt x="68" y="121"/>
                  </a:lnTo>
                  <a:lnTo>
                    <a:pt x="66" y="127"/>
                  </a:lnTo>
                  <a:lnTo>
                    <a:pt x="65" y="134"/>
                  </a:lnTo>
                  <a:lnTo>
                    <a:pt x="67" y="144"/>
                  </a:lnTo>
                  <a:lnTo>
                    <a:pt x="68" y="155"/>
                  </a:lnTo>
                  <a:lnTo>
                    <a:pt x="72" y="169"/>
                  </a:lnTo>
                  <a:lnTo>
                    <a:pt x="92" y="169"/>
                  </a:lnTo>
                  <a:lnTo>
                    <a:pt x="92" y="148"/>
                  </a:lnTo>
                  <a:lnTo>
                    <a:pt x="106" y="150"/>
                  </a:lnTo>
                  <a:lnTo>
                    <a:pt x="112" y="175"/>
                  </a:lnTo>
                  <a:lnTo>
                    <a:pt x="135" y="175"/>
                  </a:lnTo>
                  <a:lnTo>
                    <a:pt x="146" y="150"/>
                  </a:lnTo>
                  <a:lnTo>
                    <a:pt x="144" y="139"/>
                  </a:lnTo>
                  <a:lnTo>
                    <a:pt x="141" y="130"/>
                  </a:lnTo>
                  <a:lnTo>
                    <a:pt x="138" y="123"/>
                  </a:lnTo>
                  <a:lnTo>
                    <a:pt x="134" y="118"/>
                  </a:lnTo>
                  <a:lnTo>
                    <a:pt x="129" y="114"/>
                  </a:lnTo>
                  <a:lnTo>
                    <a:pt x="123" y="110"/>
                  </a:lnTo>
                  <a:lnTo>
                    <a:pt x="114" y="106"/>
                  </a:lnTo>
                  <a:lnTo>
                    <a:pt x="104" y="101"/>
                  </a:lnTo>
                  <a:lnTo>
                    <a:pt x="108" y="84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9" name="Freeform 44"/>
            <p:cNvSpPr>
              <a:spLocks/>
            </p:cNvSpPr>
            <p:nvPr/>
          </p:nvSpPr>
          <p:spPr bwMode="auto">
            <a:xfrm>
              <a:off x="4260" y="2925"/>
              <a:ext cx="133" cy="185"/>
            </a:xfrm>
            <a:custGeom>
              <a:avLst/>
              <a:gdLst>
                <a:gd name="T0" fmla="*/ 133 w 119"/>
                <a:gd name="T1" fmla="*/ 108 h 156"/>
                <a:gd name="T2" fmla="*/ 116 w 119"/>
                <a:gd name="T3" fmla="*/ 157 h 156"/>
                <a:gd name="T4" fmla="*/ 68 w 119"/>
                <a:gd name="T5" fmla="*/ 185 h 156"/>
                <a:gd name="T6" fmla="*/ 0 w 119"/>
                <a:gd name="T7" fmla="*/ 72 h 156"/>
                <a:gd name="T8" fmla="*/ 31 w 119"/>
                <a:gd name="T9" fmla="*/ 40 h 156"/>
                <a:gd name="T10" fmla="*/ 53 w 119"/>
                <a:gd name="T11" fmla="*/ 0 h 156"/>
                <a:gd name="T12" fmla="*/ 133 w 119"/>
                <a:gd name="T13" fmla="*/ 108 h 15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9"/>
                <a:gd name="T22" fmla="*/ 0 h 156"/>
                <a:gd name="T23" fmla="*/ 119 w 119"/>
                <a:gd name="T24" fmla="*/ 156 h 15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9" h="156">
                  <a:moveTo>
                    <a:pt x="119" y="91"/>
                  </a:moveTo>
                  <a:lnTo>
                    <a:pt x="104" y="132"/>
                  </a:lnTo>
                  <a:lnTo>
                    <a:pt x="61" y="156"/>
                  </a:lnTo>
                  <a:lnTo>
                    <a:pt x="0" y="61"/>
                  </a:lnTo>
                  <a:lnTo>
                    <a:pt x="28" y="34"/>
                  </a:lnTo>
                  <a:lnTo>
                    <a:pt x="47" y="0"/>
                  </a:lnTo>
                  <a:lnTo>
                    <a:pt x="119" y="91"/>
                  </a:lnTo>
                  <a:close/>
                </a:path>
              </a:pathLst>
            </a:custGeom>
            <a:solidFill>
              <a:srgbClr val="722B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0" name="Freeform 45"/>
            <p:cNvSpPr>
              <a:spLocks/>
            </p:cNvSpPr>
            <p:nvPr/>
          </p:nvSpPr>
          <p:spPr bwMode="auto">
            <a:xfrm>
              <a:off x="3235" y="1631"/>
              <a:ext cx="32" cy="91"/>
            </a:xfrm>
            <a:custGeom>
              <a:avLst/>
              <a:gdLst>
                <a:gd name="T0" fmla="*/ 32 w 28"/>
                <a:gd name="T1" fmla="*/ 76 h 77"/>
                <a:gd name="T2" fmla="*/ 17 w 28"/>
                <a:gd name="T3" fmla="*/ 0 h 77"/>
                <a:gd name="T4" fmla="*/ 0 w 28"/>
                <a:gd name="T5" fmla="*/ 6 h 77"/>
                <a:gd name="T6" fmla="*/ 6 w 28"/>
                <a:gd name="T7" fmla="*/ 73 h 77"/>
                <a:gd name="T8" fmla="*/ 29 w 28"/>
                <a:gd name="T9" fmla="*/ 91 h 77"/>
                <a:gd name="T10" fmla="*/ 32 w 28"/>
                <a:gd name="T11" fmla="*/ 76 h 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8"/>
                <a:gd name="T19" fmla="*/ 0 h 77"/>
                <a:gd name="T20" fmla="*/ 28 w 28"/>
                <a:gd name="T21" fmla="*/ 77 h 7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8" h="77">
                  <a:moveTo>
                    <a:pt x="28" y="64"/>
                  </a:moveTo>
                  <a:lnTo>
                    <a:pt x="15" y="0"/>
                  </a:lnTo>
                  <a:lnTo>
                    <a:pt x="0" y="5"/>
                  </a:lnTo>
                  <a:lnTo>
                    <a:pt x="5" y="62"/>
                  </a:lnTo>
                  <a:lnTo>
                    <a:pt x="25" y="77"/>
                  </a:lnTo>
                  <a:lnTo>
                    <a:pt x="28" y="64"/>
                  </a:lnTo>
                  <a:close/>
                </a:path>
              </a:pathLst>
            </a:custGeom>
            <a:solidFill>
              <a:srgbClr val="D8CC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1" name="Freeform 46"/>
            <p:cNvSpPr>
              <a:spLocks/>
            </p:cNvSpPr>
            <p:nvPr/>
          </p:nvSpPr>
          <p:spPr bwMode="auto">
            <a:xfrm>
              <a:off x="4107" y="1997"/>
              <a:ext cx="496" cy="998"/>
            </a:xfrm>
            <a:custGeom>
              <a:avLst/>
              <a:gdLst>
                <a:gd name="T0" fmla="*/ 238 w 440"/>
                <a:gd name="T1" fmla="*/ 37 h 857"/>
                <a:gd name="T2" fmla="*/ 318 w 440"/>
                <a:gd name="T3" fmla="*/ 86 h 857"/>
                <a:gd name="T4" fmla="*/ 372 w 440"/>
                <a:gd name="T5" fmla="*/ 123 h 857"/>
                <a:gd name="T6" fmla="*/ 407 w 440"/>
                <a:gd name="T7" fmla="*/ 168 h 857"/>
                <a:gd name="T8" fmla="*/ 434 w 440"/>
                <a:gd name="T9" fmla="*/ 234 h 857"/>
                <a:gd name="T10" fmla="*/ 479 w 440"/>
                <a:gd name="T11" fmla="*/ 473 h 857"/>
                <a:gd name="T12" fmla="*/ 496 w 440"/>
                <a:gd name="T13" fmla="*/ 642 h 857"/>
                <a:gd name="T14" fmla="*/ 434 w 440"/>
                <a:gd name="T15" fmla="*/ 885 h 857"/>
                <a:gd name="T16" fmla="*/ 390 w 440"/>
                <a:gd name="T17" fmla="*/ 998 h 857"/>
                <a:gd name="T18" fmla="*/ 309 w 440"/>
                <a:gd name="T19" fmla="*/ 958 h 857"/>
                <a:gd name="T20" fmla="*/ 347 w 440"/>
                <a:gd name="T21" fmla="*/ 936 h 857"/>
                <a:gd name="T22" fmla="*/ 390 w 440"/>
                <a:gd name="T23" fmla="*/ 857 h 857"/>
                <a:gd name="T24" fmla="*/ 369 w 440"/>
                <a:gd name="T25" fmla="*/ 772 h 857"/>
                <a:gd name="T26" fmla="*/ 446 w 440"/>
                <a:gd name="T27" fmla="*/ 706 h 857"/>
                <a:gd name="T28" fmla="*/ 422 w 440"/>
                <a:gd name="T29" fmla="*/ 593 h 857"/>
                <a:gd name="T30" fmla="*/ 379 w 440"/>
                <a:gd name="T31" fmla="*/ 575 h 857"/>
                <a:gd name="T32" fmla="*/ 422 w 440"/>
                <a:gd name="T33" fmla="*/ 458 h 857"/>
                <a:gd name="T34" fmla="*/ 374 w 440"/>
                <a:gd name="T35" fmla="*/ 361 h 857"/>
                <a:gd name="T36" fmla="*/ 358 w 440"/>
                <a:gd name="T37" fmla="*/ 344 h 857"/>
                <a:gd name="T38" fmla="*/ 342 w 440"/>
                <a:gd name="T39" fmla="*/ 331 h 857"/>
                <a:gd name="T40" fmla="*/ 327 w 440"/>
                <a:gd name="T41" fmla="*/ 319 h 857"/>
                <a:gd name="T42" fmla="*/ 325 w 440"/>
                <a:gd name="T43" fmla="*/ 299 h 857"/>
                <a:gd name="T44" fmla="*/ 309 w 440"/>
                <a:gd name="T45" fmla="*/ 206 h 857"/>
                <a:gd name="T46" fmla="*/ 245 w 440"/>
                <a:gd name="T47" fmla="*/ 452 h 857"/>
                <a:gd name="T48" fmla="*/ 189 w 440"/>
                <a:gd name="T49" fmla="*/ 473 h 857"/>
                <a:gd name="T50" fmla="*/ 245 w 440"/>
                <a:gd name="T51" fmla="*/ 569 h 857"/>
                <a:gd name="T52" fmla="*/ 211 w 440"/>
                <a:gd name="T53" fmla="*/ 609 h 857"/>
                <a:gd name="T54" fmla="*/ 232 w 440"/>
                <a:gd name="T55" fmla="*/ 699 h 857"/>
                <a:gd name="T56" fmla="*/ 211 w 440"/>
                <a:gd name="T57" fmla="*/ 817 h 857"/>
                <a:gd name="T58" fmla="*/ 130 w 440"/>
                <a:gd name="T59" fmla="*/ 677 h 857"/>
                <a:gd name="T60" fmla="*/ 130 w 440"/>
                <a:gd name="T61" fmla="*/ 396 h 857"/>
                <a:gd name="T62" fmla="*/ 98 w 440"/>
                <a:gd name="T63" fmla="*/ 603 h 857"/>
                <a:gd name="T64" fmla="*/ 0 w 440"/>
                <a:gd name="T65" fmla="*/ 688 h 857"/>
                <a:gd name="T66" fmla="*/ 76 w 440"/>
                <a:gd name="T67" fmla="*/ 296 h 857"/>
                <a:gd name="T68" fmla="*/ 83 w 440"/>
                <a:gd name="T69" fmla="*/ 206 h 857"/>
                <a:gd name="T70" fmla="*/ 104 w 440"/>
                <a:gd name="T71" fmla="*/ 139 h 857"/>
                <a:gd name="T72" fmla="*/ 139 w 440"/>
                <a:gd name="T73" fmla="*/ 75 h 857"/>
                <a:gd name="T74" fmla="*/ 187 w 440"/>
                <a:gd name="T75" fmla="*/ 0 h 857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440"/>
                <a:gd name="T115" fmla="*/ 0 h 857"/>
                <a:gd name="T116" fmla="*/ 440 w 440"/>
                <a:gd name="T117" fmla="*/ 857 h 857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440" h="857">
                  <a:moveTo>
                    <a:pt x="166" y="0"/>
                  </a:moveTo>
                  <a:lnTo>
                    <a:pt x="211" y="32"/>
                  </a:lnTo>
                  <a:lnTo>
                    <a:pt x="250" y="55"/>
                  </a:lnTo>
                  <a:lnTo>
                    <a:pt x="282" y="74"/>
                  </a:lnTo>
                  <a:lnTo>
                    <a:pt x="309" y="90"/>
                  </a:lnTo>
                  <a:lnTo>
                    <a:pt x="330" y="106"/>
                  </a:lnTo>
                  <a:lnTo>
                    <a:pt x="347" y="123"/>
                  </a:lnTo>
                  <a:lnTo>
                    <a:pt x="361" y="144"/>
                  </a:lnTo>
                  <a:lnTo>
                    <a:pt x="373" y="169"/>
                  </a:lnTo>
                  <a:lnTo>
                    <a:pt x="385" y="201"/>
                  </a:lnTo>
                  <a:lnTo>
                    <a:pt x="416" y="310"/>
                  </a:lnTo>
                  <a:lnTo>
                    <a:pt x="425" y="406"/>
                  </a:lnTo>
                  <a:lnTo>
                    <a:pt x="440" y="503"/>
                  </a:lnTo>
                  <a:lnTo>
                    <a:pt x="440" y="551"/>
                  </a:lnTo>
                  <a:lnTo>
                    <a:pt x="416" y="668"/>
                  </a:lnTo>
                  <a:lnTo>
                    <a:pt x="385" y="760"/>
                  </a:lnTo>
                  <a:lnTo>
                    <a:pt x="385" y="808"/>
                  </a:lnTo>
                  <a:lnTo>
                    <a:pt x="346" y="857"/>
                  </a:lnTo>
                  <a:lnTo>
                    <a:pt x="308" y="857"/>
                  </a:lnTo>
                  <a:lnTo>
                    <a:pt x="274" y="823"/>
                  </a:lnTo>
                  <a:lnTo>
                    <a:pt x="264" y="789"/>
                  </a:lnTo>
                  <a:lnTo>
                    <a:pt x="308" y="804"/>
                  </a:lnTo>
                  <a:lnTo>
                    <a:pt x="346" y="775"/>
                  </a:lnTo>
                  <a:lnTo>
                    <a:pt x="346" y="736"/>
                  </a:lnTo>
                  <a:lnTo>
                    <a:pt x="327" y="692"/>
                  </a:lnTo>
                  <a:lnTo>
                    <a:pt x="327" y="663"/>
                  </a:lnTo>
                  <a:lnTo>
                    <a:pt x="370" y="659"/>
                  </a:lnTo>
                  <a:lnTo>
                    <a:pt x="396" y="606"/>
                  </a:lnTo>
                  <a:lnTo>
                    <a:pt x="396" y="494"/>
                  </a:lnTo>
                  <a:lnTo>
                    <a:pt x="374" y="509"/>
                  </a:lnTo>
                  <a:lnTo>
                    <a:pt x="336" y="538"/>
                  </a:lnTo>
                  <a:lnTo>
                    <a:pt x="336" y="494"/>
                  </a:lnTo>
                  <a:lnTo>
                    <a:pt x="374" y="461"/>
                  </a:lnTo>
                  <a:lnTo>
                    <a:pt x="374" y="393"/>
                  </a:lnTo>
                  <a:lnTo>
                    <a:pt x="374" y="300"/>
                  </a:lnTo>
                  <a:lnTo>
                    <a:pt x="332" y="310"/>
                  </a:lnTo>
                  <a:lnTo>
                    <a:pt x="325" y="300"/>
                  </a:lnTo>
                  <a:lnTo>
                    <a:pt x="318" y="295"/>
                  </a:lnTo>
                  <a:lnTo>
                    <a:pt x="310" y="289"/>
                  </a:lnTo>
                  <a:lnTo>
                    <a:pt x="303" y="284"/>
                  </a:lnTo>
                  <a:lnTo>
                    <a:pt x="296" y="280"/>
                  </a:lnTo>
                  <a:lnTo>
                    <a:pt x="290" y="274"/>
                  </a:lnTo>
                  <a:lnTo>
                    <a:pt x="288" y="266"/>
                  </a:lnTo>
                  <a:lnTo>
                    <a:pt x="288" y="257"/>
                  </a:lnTo>
                  <a:lnTo>
                    <a:pt x="305" y="139"/>
                  </a:lnTo>
                  <a:lnTo>
                    <a:pt x="274" y="177"/>
                  </a:lnTo>
                  <a:lnTo>
                    <a:pt x="217" y="320"/>
                  </a:lnTo>
                  <a:lnTo>
                    <a:pt x="217" y="388"/>
                  </a:lnTo>
                  <a:lnTo>
                    <a:pt x="178" y="368"/>
                  </a:lnTo>
                  <a:lnTo>
                    <a:pt x="168" y="406"/>
                  </a:lnTo>
                  <a:lnTo>
                    <a:pt x="192" y="431"/>
                  </a:lnTo>
                  <a:lnTo>
                    <a:pt x="217" y="489"/>
                  </a:lnTo>
                  <a:lnTo>
                    <a:pt x="217" y="547"/>
                  </a:lnTo>
                  <a:lnTo>
                    <a:pt x="187" y="523"/>
                  </a:lnTo>
                  <a:lnTo>
                    <a:pt x="187" y="562"/>
                  </a:lnTo>
                  <a:lnTo>
                    <a:pt x="206" y="600"/>
                  </a:lnTo>
                  <a:lnTo>
                    <a:pt x="206" y="659"/>
                  </a:lnTo>
                  <a:lnTo>
                    <a:pt x="187" y="702"/>
                  </a:lnTo>
                  <a:lnTo>
                    <a:pt x="135" y="654"/>
                  </a:lnTo>
                  <a:lnTo>
                    <a:pt x="115" y="581"/>
                  </a:lnTo>
                  <a:lnTo>
                    <a:pt x="115" y="417"/>
                  </a:lnTo>
                  <a:lnTo>
                    <a:pt x="115" y="340"/>
                  </a:lnTo>
                  <a:lnTo>
                    <a:pt x="87" y="397"/>
                  </a:lnTo>
                  <a:lnTo>
                    <a:pt x="87" y="518"/>
                  </a:lnTo>
                  <a:lnTo>
                    <a:pt x="34" y="606"/>
                  </a:lnTo>
                  <a:lnTo>
                    <a:pt x="0" y="591"/>
                  </a:lnTo>
                  <a:lnTo>
                    <a:pt x="0" y="489"/>
                  </a:lnTo>
                  <a:lnTo>
                    <a:pt x="67" y="254"/>
                  </a:lnTo>
                  <a:lnTo>
                    <a:pt x="68" y="213"/>
                  </a:lnTo>
                  <a:lnTo>
                    <a:pt x="74" y="177"/>
                  </a:lnTo>
                  <a:lnTo>
                    <a:pt x="81" y="146"/>
                  </a:lnTo>
                  <a:lnTo>
                    <a:pt x="92" y="119"/>
                  </a:lnTo>
                  <a:lnTo>
                    <a:pt x="106" y="92"/>
                  </a:lnTo>
                  <a:lnTo>
                    <a:pt x="123" y="64"/>
                  </a:lnTo>
                  <a:lnTo>
                    <a:pt x="143" y="3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3A2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2" name="Freeform 47"/>
            <p:cNvSpPr>
              <a:spLocks/>
            </p:cNvSpPr>
            <p:nvPr/>
          </p:nvSpPr>
          <p:spPr bwMode="auto">
            <a:xfrm>
              <a:off x="3943" y="2142"/>
              <a:ext cx="367" cy="730"/>
            </a:xfrm>
            <a:custGeom>
              <a:avLst/>
              <a:gdLst>
                <a:gd name="T0" fmla="*/ 205 w 326"/>
                <a:gd name="T1" fmla="*/ 134 h 627"/>
                <a:gd name="T2" fmla="*/ 125 w 326"/>
                <a:gd name="T3" fmla="*/ 375 h 627"/>
                <a:gd name="T4" fmla="*/ 80 w 326"/>
                <a:gd name="T5" fmla="*/ 469 h 627"/>
                <a:gd name="T6" fmla="*/ 10 w 326"/>
                <a:gd name="T7" fmla="*/ 589 h 627"/>
                <a:gd name="T8" fmla="*/ 0 w 326"/>
                <a:gd name="T9" fmla="*/ 679 h 627"/>
                <a:gd name="T10" fmla="*/ 33 w 326"/>
                <a:gd name="T11" fmla="*/ 713 h 627"/>
                <a:gd name="T12" fmla="*/ 86 w 326"/>
                <a:gd name="T13" fmla="*/ 713 h 627"/>
                <a:gd name="T14" fmla="*/ 156 w 326"/>
                <a:gd name="T15" fmla="*/ 717 h 627"/>
                <a:gd name="T16" fmla="*/ 259 w 326"/>
                <a:gd name="T17" fmla="*/ 707 h 627"/>
                <a:gd name="T18" fmla="*/ 367 w 326"/>
                <a:gd name="T19" fmla="*/ 730 h 627"/>
                <a:gd name="T20" fmla="*/ 357 w 326"/>
                <a:gd name="T21" fmla="*/ 685 h 627"/>
                <a:gd name="T22" fmla="*/ 185 w 326"/>
                <a:gd name="T23" fmla="*/ 679 h 627"/>
                <a:gd name="T24" fmla="*/ 114 w 326"/>
                <a:gd name="T25" fmla="*/ 605 h 627"/>
                <a:gd name="T26" fmla="*/ 151 w 326"/>
                <a:gd name="T27" fmla="*/ 465 h 627"/>
                <a:gd name="T28" fmla="*/ 232 w 326"/>
                <a:gd name="T29" fmla="*/ 200 h 627"/>
                <a:gd name="T30" fmla="*/ 270 w 326"/>
                <a:gd name="T31" fmla="*/ 0 h 627"/>
                <a:gd name="T32" fmla="*/ 205 w 326"/>
                <a:gd name="T33" fmla="*/ 134 h 62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26"/>
                <a:gd name="T52" fmla="*/ 0 h 627"/>
                <a:gd name="T53" fmla="*/ 326 w 326"/>
                <a:gd name="T54" fmla="*/ 627 h 62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26" h="627">
                  <a:moveTo>
                    <a:pt x="182" y="115"/>
                  </a:moveTo>
                  <a:lnTo>
                    <a:pt x="111" y="322"/>
                  </a:lnTo>
                  <a:lnTo>
                    <a:pt x="71" y="403"/>
                  </a:lnTo>
                  <a:lnTo>
                    <a:pt x="9" y="506"/>
                  </a:lnTo>
                  <a:lnTo>
                    <a:pt x="0" y="583"/>
                  </a:lnTo>
                  <a:lnTo>
                    <a:pt x="29" y="612"/>
                  </a:lnTo>
                  <a:lnTo>
                    <a:pt x="76" y="612"/>
                  </a:lnTo>
                  <a:lnTo>
                    <a:pt x="139" y="616"/>
                  </a:lnTo>
                  <a:lnTo>
                    <a:pt x="230" y="607"/>
                  </a:lnTo>
                  <a:lnTo>
                    <a:pt x="326" y="627"/>
                  </a:lnTo>
                  <a:lnTo>
                    <a:pt x="317" y="588"/>
                  </a:lnTo>
                  <a:lnTo>
                    <a:pt x="164" y="583"/>
                  </a:lnTo>
                  <a:lnTo>
                    <a:pt x="101" y="520"/>
                  </a:lnTo>
                  <a:lnTo>
                    <a:pt x="134" y="399"/>
                  </a:lnTo>
                  <a:lnTo>
                    <a:pt x="206" y="172"/>
                  </a:lnTo>
                  <a:lnTo>
                    <a:pt x="240" y="0"/>
                  </a:lnTo>
                  <a:lnTo>
                    <a:pt x="182" y="115"/>
                  </a:lnTo>
                  <a:close/>
                </a:path>
              </a:pathLst>
            </a:custGeom>
            <a:solidFill>
              <a:srgbClr val="3A2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3" name="Freeform 48"/>
            <p:cNvSpPr>
              <a:spLocks/>
            </p:cNvSpPr>
            <p:nvPr/>
          </p:nvSpPr>
          <p:spPr bwMode="auto">
            <a:xfrm>
              <a:off x="4353" y="3033"/>
              <a:ext cx="83" cy="170"/>
            </a:xfrm>
            <a:custGeom>
              <a:avLst/>
              <a:gdLst>
                <a:gd name="T0" fmla="*/ 61 w 74"/>
                <a:gd name="T1" fmla="*/ 0 h 146"/>
                <a:gd name="T2" fmla="*/ 83 w 74"/>
                <a:gd name="T3" fmla="*/ 76 h 146"/>
                <a:gd name="T4" fmla="*/ 83 w 74"/>
                <a:gd name="T5" fmla="*/ 170 h 146"/>
                <a:gd name="T6" fmla="*/ 0 w 74"/>
                <a:gd name="T7" fmla="*/ 170 h 146"/>
                <a:gd name="T8" fmla="*/ 0 w 74"/>
                <a:gd name="T9" fmla="*/ 92 h 146"/>
                <a:gd name="T10" fmla="*/ 45 w 74"/>
                <a:gd name="T11" fmla="*/ 52 h 146"/>
                <a:gd name="T12" fmla="*/ 61 w 74"/>
                <a:gd name="T13" fmla="*/ 0 h 14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4"/>
                <a:gd name="T22" fmla="*/ 0 h 146"/>
                <a:gd name="T23" fmla="*/ 74 w 74"/>
                <a:gd name="T24" fmla="*/ 146 h 14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4" h="146">
                  <a:moveTo>
                    <a:pt x="54" y="0"/>
                  </a:moveTo>
                  <a:lnTo>
                    <a:pt x="74" y="65"/>
                  </a:lnTo>
                  <a:lnTo>
                    <a:pt x="74" y="146"/>
                  </a:lnTo>
                  <a:lnTo>
                    <a:pt x="0" y="146"/>
                  </a:lnTo>
                  <a:lnTo>
                    <a:pt x="0" y="79"/>
                  </a:lnTo>
                  <a:lnTo>
                    <a:pt x="40" y="45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7F9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3078" name="AutoShape 49"/>
          <p:cNvSpPr>
            <a:spLocks noChangeArrowheads="1"/>
          </p:cNvSpPr>
          <p:nvPr/>
        </p:nvSpPr>
        <p:spPr bwMode="auto">
          <a:xfrm>
            <a:off x="6183313" y="1295400"/>
            <a:ext cx="2479675" cy="2841625"/>
          </a:xfrm>
          <a:prstGeom prst="wedgeEllipseCallout">
            <a:avLst>
              <a:gd name="adj1" fmla="val -23690"/>
              <a:gd name="adj2" fmla="val 5212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0" latinLnBrk="0" hangingPunct="0"/>
            <a:r>
              <a:rPr kumimoji="0" lang="ko-KR" altLang="en-US">
                <a:latin typeface="Arial" pitchFamily="34" charset="0"/>
              </a:rPr>
              <a:t>입출력에 관련된 개념들과 함수들에 대하여 학습한다</a:t>
            </a:r>
            <a:r>
              <a:rPr kumimoji="0" lang="en-US" altLang="ko-KR">
                <a:latin typeface="Arial" pitchFamily="34" charset="0"/>
              </a:rPr>
              <a:t>.</a:t>
            </a:r>
          </a:p>
        </p:txBody>
      </p:sp>
      <p:sp>
        <p:nvSpPr>
          <p:cNvPr id="3079" name="Rectangle 50"/>
          <p:cNvSpPr>
            <a:spLocks noChangeArrowheads="1"/>
          </p:cNvSpPr>
          <p:nvPr/>
        </p:nvSpPr>
        <p:spPr bwMode="auto">
          <a:xfrm>
            <a:off x="0" y="28416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cxnSp>
        <p:nvCxnSpPr>
          <p:cNvPr id="52" name="직선 연결선 51"/>
          <p:cNvCxnSpPr>
            <a:stCxn id="3110" idx="4"/>
          </p:cNvCxnSpPr>
          <p:nvPr/>
        </p:nvCxnSpPr>
        <p:spPr>
          <a:xfrm flipH="1" flipV="1">
            <a:off x="3214688" y="2500313"/>
            <a:ext cx="2597150" cy="179070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3990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</a:t>
            </a:r>
            <a:r>
              <a:rPr lang="ko-KR" altLang="en-US" dirty="0"/>
              <a:t>진수</a:t>
            </a:r>
            <a:r>
              <a:rPr lang="en-US" altLang="ko-KR" dirty="0"/>
              <a:t>, 16</a:t>
            </a:r>
            <a:r>
              <a:rPr lang="ko-KR" altLang="en-US" dirty="0"/>
              <a:t>진수 입력</a:t>
            </a:r>
            <a:endParaRPr lang="en-US" altLang="ko-KR" dirty="0" smtClean="0"/>
          </a:p>
        </p:txBody>
      </p:sp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984440" y="1694994"/>
            <a:ext cx="7777162" cy="2951534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ko-KR" sz="1600" dirty="0">
                <a:solidFill>
                  <a:srgbClr val="0000FF"/>
                </a:solidFill>
                <a:latin typeface="Arial"/>
              </a:rPr>
              <a:t>#include</a:t>
            </a:r>
            <a:r>
              <a:rPr lang="en-US" altLang="ko-KR" sz="1600" dirty="0">
                <a:solidFill>
                  <a:prstClr val="black"/>
                </a:solidFill>
                <a:latin typeface="Arial"/>
              </a:rPr>
              <a:t> </a:t>
            </a:r>
            <a:r>
              <a:rPr lang="en-US" altLang="ko-KR" sz="1600" dirty="0">
                <a:solidFill>
                  <a:srgbClr val="A31515"/>
                </a:solidFill>
                <a:latin typeface="Arial"/>
              </a:rPr>
              <a:t>&lt;</a:t>
            </a:r>
            <a:r>
              <a:rPr lang="en-US" altLang="ko-KR" sz="1600" dirty="0" err="1">
                <a:solidFill>
                  <a:srgbClr val="A31515"/>
                </a:solidFill>
                <a:latin typeface="Arial"/>
              </a:rPr>
              <a:t>stdio.h</a:t>
            </a:r>
            <a:r>
              <a:rPr lang="en-US" altLang="ko-KR" sz="1600" dirty="0">
                <a:solidFill>
                  <a:srgbClr val="A31515"/>
                </a:solidFill>
                <a:latin typeface="Arial"/>
              </a:rPr>
              <a:t>&gt;</a:t>
            </a:r>
            <a:endParaRPr lang="en-US" altLang="ko-KR" sz="1600" dirty="0">
              <a:solidFill>
                <a:prstClr val="black"/>
              </a:solidFill>
              <a:latin typeface="Arial"/>
            </a:endParaRPr>
          </a:p>
          <a:p>
            <a:endParaRPr lang="en-US" altLang="ko-KR" sz="1600" dirty="0" smtClean="0">
              <a:solidFill>
                <a:srgbClr val="0000FF"/>
              </a:solidFill>
              <a:latin typeface="Arial"/>
            </a:endParaRPr>
          </a:p>
          <a:p>
            <a:r>
              <a:rPr lang="en-US" altLang="ko-KR" sz="1600" dirty="0" smtClean="0">
                <a:solidFill>
                  <a:srgbClr val="0000FF"/>
                </a:solidFill>
                <a:latin typeface="Arial"/>
              </a:rPr>
              <a:t>int</a:t>
            </a:r>
            <a:r>
              <a:rPr lang="en-US" altLang="ko-KR" sz="1600" dirty="0" smtClean="0">
                <a:solidFill>
                  <a:prstClr val="black"/>
                </a:solidFill>
                <a:latin typeface="Arial"/>
              </a:rPr>
              <a:t> </a:t>
            </a:r>
            <a:r>
              <a:rPr lang="en-US" altLang="ko-KR" sz="1600" dirty="0">
                <a:solidFill>
                  <a:prstClr val="black"/>
                </a:solidFill>
                <a:latin typeface="Arial"/>
              </a:rPr>
              <a:t>main(</a:t>
            </a:r>
            <a:r>
              <a:rPr lang="en-US" altLang="ko-KR" sz="1600" dirty="0">
                <a:solidFill>
                  <a:srgbClr val="0000FF"/>
                </a:solidFill>
                <a:latin typeface="Arial"/>
              </a:rPr>
              <a:t>void</a:t>
            </a:r>
            <a:r>
              <a:rPr lang="en-US" altLang="ko-KR" sz="1600" dirty="0">
                <a:solidFill>
                  <a:prstClr val="black"/>
                </a:solidFill>
                <a:latin typeface="Arial"/>
              </a:rPr>
              <a:t>)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Arial"/>
              </a:rPr>
              <a:t>{</a:t>
            </a:r>
          </a:p>
          <a:p>
            <a:r>
              <a:rPr lang="en-US" altLang="ko-KR" sz="1600" dirty="0" smtClean="0">
                <a:solidFill>
                  <a:srgbClr val="0000FF"/>
                </a:solidFill>
                <a:latin typeface="Arial"/>
              </a:rPr>
              <a:t>	int</a:t>
            </a:r>
            <a:r>
              <a:rPr lang="en-US" altLang="ko-KR" sz="1600" dirty="0" smtClean="0">
                <a:solidFill>
                  <a:prstClr val="black"/>
                </a:solidFill>
                <a:latin typeface="Arial"/>
              </a:rPr>
              <a:t> </a:t>
            </a:r>
            <a:r>
              <a:rPr lang="en-US" altLang="ko-KR" sz="1600" dirty="0">
                <a:solidFill>
                  <a:prstClr val="black"/>
                </a:solidFill>
                <a:latin typeface="Arial"/>
              </a:rPr>
              <a:t>d, o, x;</a:t>
            </a:r>
          </a:p>
          <a:p>
            <a:endParaRPr lang="ko-KR" altLang="en-US" sz="1600" dirty="0">
              <a:solidFill>
                <a:prstClr val="black"/>
              </a:solidFill>
              <a:latin typeface="Arial"/>
            </a:endParaRPr>
          </a:p>
          <a:p>
            <a:r>
              <a:rPr lang="pt-BR" altLang="ko-KR" sz="1600" dirty="0" smtClean="0">
                <a:solidFill>
                  <a:prstClr val="black"/>
                </a:solidFill>
                <a:latin typeface="Arial"/>
              </a:rPr>
              <a:t>	scanf</a:t>
            </a:r>
            <a:r>
              <a:rPr lang="pt-BR" altLang="ko-KR" sz="1600" dirty="0">
                <a:solidFill>
                  <a:prstClr val="black"/>
                </a:solidFill>
                <a:latin typeface="Arial"/>
              </a:rPr>
              <a:t>(</a:t>
            </a:r>
            <a:r>
              <a:rPr lang="pt-BR" altLang="ko-KR" sz="1600" dirty="0">
                <a:solidFill>
                  <a:srgbClr val="A31515"/>
                </a:solidFill>
                <a:latin typeface="Arial"/>
              </a:rPr>
              <a:t>"%d %o %x"</a:t>
            </a:r>
            <a:r>
              <a:rPr lang="pt-BR" altLang="ko-KR" sz="1600" dirty="0">
                <a:solidFill>
                  <a:prstClr val="black"/>
                </a:solidFill>
                <a:latin typeface="Arial"/>
              </a:rPr>
              <a:t>, &amp;d, &amp;o, &amp;x);</a:t>
            </a:r>
          </a:p>
          <a:p>
            <a:r>
              <a:rPr lang="pt-BR" altLang="ko-KR" sz="1600" dirty="0" smtClean="0">
                <a:solidFill>
                  <a:prstClr val="black"/>
                </a:solidFill>
                <a:latin typeface="Arial"/>
              </a:rPr>
              <a:t>	printf</a:t>
            </a:r>
            <a:r>
              <a:rPr lang="pt-BR" altLang="ko-KR" sz="1600" dirty="0">
                <a:solidFill>
                  <a:prstClr val="black"/>
                </a:solidFill>
                <a:latin typeface="Arial"/>
              </a:rPr>
              <a:t>(</a:t>
            </a:r>
            <a:r>
              <a:rPr lang="pt-BR" altLang="ko-KR" sz="1600" dirty="0">
                <a:solidFill>
                  <a:srgbClr val="A31515"/>
                </a:solidFill>
                <a:latin typeface="Arial"/>
              </a:rPr>
              <a:t>"d=%d o=%d x=%d\n"</a:t>
            </a:r>
            <a:r>
              <a:rPr lang="pt-BR" altLang="ko-KR" sz="1600" dirty="0">
                <a:solidFill>
                  <a:prstClr val="black"/>
                </a:solidFill>
                <a:latin typeface="Arial"/>
              </a:rPr>
              <a:t>, d, o, x);</a:t>
            </a:r>
          </a:p>
          <a:p>
            <a:endParaRPr lang="ko-KR" altLang="en-US" sz="1600" dirty="0">
              <a:solidFill>
                <a:prstClr val="black"/>
              </a:solidFill>
              <a:latin typeface="Arial"/>
            </a:endParaRPr>
          </a:p>
          <a:p>
            <a:r>
              <a:rPr lang="en-US" altLang="ko-KR" sz="1600" dirty="0">
                <a:solidFill>
                  <a:srgbClr val="0000FF"/>
                </a:solidFill>
                <a:latin typeface="Arial"/>
              </a:rPr>
              <a:t>return</a:t>
            </a:r>
            <a:r>
              <a:rPr lang="en-US" altLang="ko-KR" sz="1600" dirty="0">
                <a:solidFill>
                  <a:prstClr val="black"/>
                </a:solidFill>
                <a:latin typeface="Arial"/>
              </a:rPr>
              <a:t> 0;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Arial"/>
              </a:rPr>
              <a:t>}</a:t>
            </a:r>
          </a:p>
          <a:p>
            <a:endParaRPr lang="ko-KR" altLang="en-US" sz="1600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-131573" y="373016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5605" name="Rectangle 6"/>
          <p:cNvSpPr>
            <a:spLocks noChangeArrowheads="1"/>
          </p:cNvSpPr>
          <p:nvPr/>
        </p:nvSpPr>
        <p:spPr bwMode="auto">
          <a:xfrm>
            <a:off x="-131573" y="359523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05157" name="_x70575392"/>
          <p:cNvSpPr>
            <a:spLocks noChangeArrowheads="1"/>
          </p:cNvSpPr>
          <p:nvPr/>
        </p:nvSpPr>
        <p:spPr bwMode="auto">
          <a:xfrm>
            <a:off x="984440" y="5085184"/>
            <a:ext cx="7704137" cy="1008062"/>
          </a:xfrm>
          <a:prstGeom prst="rect">
            <a:avLst/>
          </a:prstGeom>
          <a:solidFill>
            <a:srgbClr val="CCFFCC"/>
          </a:solidFill>
          <a:ln w="4191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pPr algn="just"/>
            <a:r>
              <a:rPr lang="en-US" altLang="ko-KR" sz="1600" dirty="0">
                <a:latin typeface="Trebuchet MS" panose="020B0603020202020204" pitchFamily="34" charset="0"/>
              </a:rPr>
              <a:t>10</a:t>
            </a:r>
          </a:p>
          <a:p>
            <a:pPr algn="just"/>
            <a:r>
              <a:rPr lang="en-US" altLang="ko-KR" sz="1600" dirty="0">
                <a:latin typeface="Trebuchet MS" panose="020B0603020202020204" pitchFamily="34" charset="0"/>
              </a:rPr>
              <a:t>10</a:t>
            </a:r>
          </a:p>
          <a:p>
            <a:pPr algn="just"/>
            <a:r>
              <a:rPr lang="en-US" altLang="ko-KR" sz="1600" dirty="0">
                <a:latin typeface="Trebuchet MS" panose="020B0603020202020204" pitchFamily="34" charset="0"/>
              </a:rPr>
              <a:t>10</a:t>
            </a:r>
          </a:p>
          <a:p>
            <a:pPr algn="just"/>
            <a:r>
              <a:rPr lang="en-US" altLang="ko-KR" sz="1600" dirty="0">
                <a:latin typeface="Trebuchet MS" panose="020B0603020202020204" pitchFamily="34" charset="0"/>
              </a:rPr>
              <a:t>d=10 o=8 </a:t>
            </a:r>
            <a:r>
              <a:rPr lang="en-US" altLang="ko-KR" sz="1600" dirty="0" smtClean="0">
                <a:latin typeface="Trebuchet MS" panose="020B0603020202020204" pitchFamily="34" charset="0"/>
              </a:rPr>
              <a:t>x=16</a:t>
            </a:r>
            <a:endParaRPr lang="en-US" altLang="ko-KR" sz="16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6119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515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문자와 문자열 입력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373" y="1916832"/>
            <a:ext cx="8448675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356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문자와 문자열 읽기</a:t>
            </a:r>
          </a:p>
        </p:txBody>
      </p:sp>
      <p:pic>
        <p:nvPicPr>
          <p:cNvPr id="3" name="내용 개체 틀 2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946150" y="2228850"/>
            <a:ext cx="7486650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114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예제</a:t>
            </a:r>
            <a:endParaRPr lang="en-US" altLang="ko-KR" dirty="0" smtClean="0"/>
          </a:p>
        </p:txBody>
      </p:sp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755576" y="1556866"/>
            <a:ext cx="7777162" cy="3527425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solidFill>
                  <a:srgbClr val="0000FF"/>
                </a:solidFill>
                <a:latin typeface="Trebuchet MS" pitchFamily="34" charset="0"/>
              </a:rPr>
              <a:t>#include</a:t>
            </a:r>
            <a:r>
              <a:rPr lang="en-US" altLang="en-US" sz="1400" dirty="0">
                <a:latin typeface="Trebuchet MS" pitchFamily="34" charset="0"/>
              </a:rPr>
              <a:t> </a:t>
            </a:r>
            <a:r>
              <a:rPr lang="en-US" altLang="en-US" sz="1400" dirty="0">
                <a:solidFill>
                  <a:srgbClr val="800000"/>
                </a:solidFill>
                <a:latin typeface="Trebuchet MS" pitchFamily="34" charset="0"/>
              </a:rPr>
              <a:t>&lt;</a:t>
            </a:r>
            <a:r>
              <a:rPr lang="en-US" altLang="en-US" sz="1400" dirty="0" err="1">
                <a:solidFill>
                  <a:srgbClr val="800000"/>
                </a:solidFill>
                <a:latin typeface="Trebuchet MS" pitchFamily="34" charset="0"/>
              </a:rPr>
              <a:t>stdio.h</a:t>
            </a:r>
            <a:r>
              <a:rPr lang="en-US" altLang="en-US" sz="1400" dirty="0">
                <a:solidFill>
                  <a:srgbClr val="800000"/>
                </a:solidFill>
                <a:latin typeface="Trebuchet MS" pitchFamily="34" charset="0"/>
              </a:rPr>
              <a:t>&gt;</a:t>
            </a:r>
            <a:endParaRPr lang="en-US" altLang="en-US" sz="1400" dirty="0">
              <a:latin typeface="Trebuchet MS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endParaRPr lang="en-US" altLang="en-US" sz="1400" dirty="0">
              <a:latin typeface="Trebuchet MS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en-US" sz="1400" dirty="0">
                <a:latin typeface="Trebuchet MS" pitchFamily="34" charset="0"/>
              </a:rPr>
              <a:t> main(</a:t>
            </a:r>
            <a:r>
              <a:rPr lang="en-US" altLang="en-US" sz="1400" dirty="0">
                <a:solidFill>
                  <a:srgbClr val="0000FF"/>
                </a:solidFill>
                <a:latin typeface="Trebuchet MS" pitchFamily="34" charset="0"/>
              </a:rPr>
              <a:t>void</a:t>
            </a:r>
            <a:r>
              <a:rPr lang="en-US" altLang="en-US" sz="1400" dirty="0">
                <a:latin typeface="Trebuchet MS" pitchFamily="34" charset="0"/>
              </a:rPr>
              <a:t>)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Trebuchet MS" pitchFamily="34" charset="0"/>
              </a:rPr>
              <a:t>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Trebuchet MS" pitchFamily="34" charset="0"/>
              </a:rPr>
              <a:t>	</a:t>
            </a:r>
            <a:r>
              <a:rPr lang="en-US" altLang="en-US" sz="1400" dirty="0">
                <a:solidFill>
                  <a:srgbClr val="0000FF"/>
                </a:solidFill>
                <a:latin typeface="Trebuchet MS" pitchFamily="34" charset="0"/>
              </a:rPr>
              <a:t>char</a:t>
            </a:r>
            <a:r>
              <a:rPr lang="en-US" altLang="en-US" sz="1400" dirty="0">
                <a:latin typeface="Trebuchet MS" pitchFamily="34" charset="0"/>
              </a:rPr>
              <a:t> c;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Trebuchet MS" pitchFamily="34" charset="0"/>
              </a:rPr>
              <a:t>	</a:t>
            </a:r>
            <a:r>
              <a:rPr lang="en-US" altLang="en-US" sz="1400" dirty="0">
                <a:solidFill>
                  <a:srgbClr val="0000FF"/>
                </a:solidFill>
                <a:latin typeface="Trebuchet MS" pitchFamily="34" charset="0"/>
              </a:rPr>
              <a:t>char</a:t>
            </a:r>
            <a:r>
              <a:rPr lang="en-US" altLang="en-US" sz="1400" dirty="0">
                <a:latin typeface="Trebuchet MS" pitchFamily="34" charset="0"/>
              </a:rPr>
              <a:t> s[80], t[80];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endParaRPr lang="en-US" altLang="en-US" sz="1400" dirty="0">
              <a:latin typeface="Trebuchet MS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Trebuchet MS" pitchFamily="34" charset="0"/>
              </a:rPr>
              <a:t>	</a:t>
            </a:r>
            <a:r>
              <a:rPr lang="en-US" altLang="en-US" sz="1400" dirty="0" err="1">
                <a:latin typeface="Trebuchet MS" pitchFamily="34" charset="0"/>
              </a:rPr>
              <a:t>printf</a:t>
            </a:r>
            <a:r>
              <a:rPr lang="en-US" altLang="en-US" sz="1400" dirty="0">
                <a:latin typeface="Trebuchet MS" pitchFamily="34" charset="0"/>
              </a:rPr>
              <a:t>(</a:t>
            </a:r>
            <a:r>
              <a:rPr lang="en-US" altLang="en-US" sz="1400" dirty="0">
                <a:solidFill>
                  <a:srgbClr val="800000"/>
                </a:solidFill>
                <a:latin typeface="Trebuchet MS" pitchFamily="34" charset="0"/>
              </a:rPr>
              <a:t>"</a:t>
            </a:r>
            <a:r>
              <a:rPr lang="en-US" altLang="en-US" sz="1400" dirty="0" err="1">
                <a:solidFill>
                  <a:srgbClr val="800000"/>
                </a:solidFill>
                <a:latin typeface="Trebuchet MS" pitchFamily="34" charset="0"/>
              </a:rPr>
              <a:t>스페이스로</a:t>
            </a:r>
            <a:r>
              <a:rPr lang="en-US" altLang="en-US" sz="1400" dirty="0">
                <a:solidFill>
                  <a:srgbClr val="800000"/>
                </a:solidFill>
                <a:latin typeface="Trebuchet MS" pitchFamily="34" charset="0"/>
              </a:rPr>
              <a:t> </a:t>
            </a:r>
            <a:r>
              <a:rPr lang="en-US" altLang="en-US" sz="1400" dirty="0" err="1">
                <a:solidFill>
                  <a:srgbClr val="800000"/>
                </a:solidFill>
                <a:latin typeface="Trebuchet MS" pitchFamily="34" charset="0"/>
              </a:rPr>
              <a:t>분리된</a:t>
            </a:r>
            <a:r>
              <a:rPr lang="en-US" altLang="en-US" sz="1400" dirty="0">
                <a:solidFill>
                  <a:srgbClr val="800000"/>
                </a:solidFill>
                <a:latin typeface="Trebuchet MS" pitchFamily="34" charset="0"/>
              </a:rPr>
              <a:t> </a:t>
            </a:r>
            <a:r>
              <a:rPr lang="en-US" altLang="en-US" sz="1400" dirty="0" err="1">
                <a:solidFill>
                  <a:srgbClr val="800000"/>
                </a:solidFill>
                <a:latin typeface="Trebuchet MS" pitchFamily="34" charset="0"/>
              </a:rPr>
              <a:t>문자열을</a:t>
            </a:r>
            <a:r>
              <a:rPr lang="en-US" altLang="en-US" sz="1400" dirty="0">
                <a:solidFill>
                  <a:srgbClr val="800000"/>
                </a:solidFill>
                <a:latin typeface="Trebuchet MS" pitchFamily="34" charset="0"/>
              </a:rPr>
              <a:t> </a:t>
            </a:r>
            <a:r>
              <a:rPr lang="en-US" altLang="en-US" sz="1400" dirty="0" err="1">
                <a:solidFill>
                  <a:srgbClr val="800000"/>
                </a:solidFill>
                <a:latin typeface="Trebuchet MS" pitchFamily="34" charset="0"/>
              </a:rPr>
              <a:t>입력하시오</a:t>
            </a:r>
            <a:r>
              <a:rPr lang="en-US" altLang="en-US" sz="1400" dirty="0">
                <a:solidFill>
                  <a:srgbClr val="800000"/>
                </a:solidFill>
                <a:latin typeface="Trebuchet MS" pitchFamily="34" charset="0"/>
              </a:rPr>
              <a:t>:"</a:t>
            </a:r>
            <a:r>
              <a:rPr lang="en-US" altLang="en-US" sz="1400" dirty="0">
                <a:latin typeface="Trebuchet MS" pitchFamily="34" charset="0"/>
              </a:rPr>
              <a:t>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Trebuchet MS" pitchFamily="34" charset="0"/>
              </a:rPr>
              <a:t>	</a:t>
            </a:r>
            <a:r>
              <a:rPr lang="en-US" altLang="en-US" sz="1400" dirty="0" err="1">
                <a:latin typeface="Trebuchet MS" pitchFamily="34" charset="0"/>
              </a:rPr>
              <a:t>scanf</a:t>
            </a:r>
            <a:r>
              <a:rPr lang="en-US" altLang="en-US" sz="1400" dirty="0">
                <a:latin typeface="Trebuchet MS" pitchFamily="34" charset="0"/>
              </a:rPr>
              <a:t>(</a:t>
            </a:r>
            <a:r>
              <a:rPr lang="en-US" altLang="en-US" sz="1400" dirty="0">
                <a:solidFill>
                  <a:srgbClr val="800000"/>
                </a:solidFill>
                <a:latin typeface="Trebuchet MS" pitchFamily="34" charset="0"/>
              </a:rPr>
              <a:t>"%</a:t>
            </a:r>
            <a:r>
              <a:rPr lang="en-US" altLang="en-US" sz="1400" dirty="0" err="1">
                <a:solidFill>
                  <a:srgbClr val="800000"/>
                </a:solidFill>
                <a:latin typeface="Trebuchet MS" pitchFamily="34" charset="0"/>
              </a:rPr>
              <a:t>s%c%s</a:t>
            </a:r>
            <a:r>
              <a:rPr lang="en-US" altLang="en-US" sz="1400" dirty="0">
                <a:solidFill>
                  <a:srgbClr val="800000"/>
                </a:solidFill>
                <a:latin typeface="Trebuchet MS" pitchFamily="34" charset="0"/>
              </a:rPr>
              <a:t>"</a:t>
            </a:r>
            <a:r>
              <a:rPr lang="en-US" altLang="en-US" sz="1400" dirty="0">
                <a:latin typeface="Trebuchet MS" pitchFamily="34" charset="0"/>
              </a:rPr>
              <a:t>, s, &amp;c, t);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endParaRPr lang="en-US" altLang="en-US" sz="1400" dirty="0">
              <a:latin typeface="Trebuchet MS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Trebuchet MS" pitchFamily="34" charset="0"/>
              </a:rPr>
              <a:t>	</a:t>
            </a:r>
            <a:r>
              <a:rPr lang="en-US" altLang="en-US" sz="1400" dirty="0" err="1">
                <a:latin typeface="Trebuchet MS" pitchFamily="34" charset="0"/>
              </a:rPr>
              <a:t>printf</a:t>
            </a:r>
            <a:r>
              <a:rPr lang="en-US" altLang="en-US" sz="1400" dirty="0">
                <a:latin typeface="Trebuchet MS" pitchFamily="34" charset="0"/>
              </a:rPr>
              <a:t>(</a:t>
            </a:r>
            <a:r>
              <a:rPr lang="en-US" altLang="en-US" sz="1400" dirty="0">
                <a:solidFill>
                  <a:srgbClr val="800000"/>
                </a:solidFill>
                <a:latin typeface="Trebuchet MS" pitchFamily="34" charset="0"/>
              </a:rPr>
              <a:t>"</a:t>
            </a:r>
            <a:r>
              <a:rPr lang="en-US" altLang="en-US" sz="1400" dirty="0" err="1">
                <a:solidFill>
                  <a:srgbClr val="800000"/>
                </a:solidFill>
                <a:latin typeface="Trebuchet MS" pitchFamily="34" charset="0"/>
              </a:rPr>
              <a:t>입력된</a:t>
            </a:r>
            <a:r>
              <a:rPr lang="en-US" altLang="en-US" sz="1400" dirty="0">
                <a:solidFill>
                  <a:srgbClr val="800000"/>
                </a:solidFill>
                <a:latin typeface="Trebuchet MS" pitchFamily="34" charset="0"/>
              </a:rPr>
              <a:t> </a:t>
            </a:r>
            <a:r>
              <a:rPr lang="en-US" altLang="en-US" sz="1400" dirty="0" err="1">
                <a:solidFill>
                  <a:srgbClr val="800000"/>
                </a:solidFill>
                <a:latin typeface="Trebuchet MS" pitchFamily="34" charset="0"/>
              </a:rPr>
              <a:t>첫번째</a:t>
            </a:r>
            <a:r>
              <a:rPr lang="en-US" altLang="en-US" sz="1400" dirty="0">
                <a:solidFill>
                  <a:srgbClr val="800000"/>
                </a:solidFill>
                <a:latin typeface="Trebuchet MS" pitchFamily="34" charset="0"/>
              </a:rPr>
              <a:t> </a:t>
            </a:r>
            <a:r>
              <a:rPr lang="en-US" altLang="en-US" sz="1400" dirty="0" err="1">
                <a:solidFill>
                  <a:srgbClr val="800000"/>
                </a:solidFill>
                <a:latin typeface="Trebuchet MS" pitchFamily="34" charset="0"/>
              </a:rPr>
              <a:t>문자열</a:t>
            </a:r>
            <a:r>
              <a:rPr lang="en-US" altLang="en-US" sz="1400" dirty="0">
                <a:solidFill>
                  <a:srgbClr val="800000"/>
                </a:solidFill>
                <a:latin typeface="Trebuchet MS" pitchFamily="34" charset="0"/>
              </a:rPr>
              <a:t>=%s\n"</a:t>
            </a:r>
            <a:r>
              <a:rPr lang="en-US" altLang="en-US" sz="1400" dirty="0">
                <a:latin typeface="Trebuchet MS" pitchFamily="34" charset="0"/>
              </a:rPr>
              <a:t>, s);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Trebuchet MS" pitchFamily="34" charset="0"/>
              </a:rPr>
              <a:t>	</a:t>
            </a:r>
            <a:r>
              <a:rPr lang="en-US" altLang="en-US" sz="1400" dirty="0" err="1">
                <a:latin typeface="Trebuchet MS" pitchFamily="34" charset="0"/>
              </a:rPr>
              <a:t>printf</a:t>
            </a:r>
            <a:r>
              <a:rPr lang="en-US" altLang="en-US" sz="1400" dirty="0">
                <a:latin typeface="Trebuchet MS" pitchFamily="34" charset="0"/>
              </a:rPr>
              <a:t>(</a:t>
            </a:r>
            <a:r>
              <a:rPr lang="en-US" altLang="en-US" sz="1400" dirty="0">
                <a:solidFill>
                  <a:srgbClr val="800000"/>
                </a:solidFill>
                <a:latin typeface="Trebuchet MS" pitchFamily="34" charset="0"/>
              </a:rPr>
              <a:t>"</a:t>
            </a:r>
            <a:r>
              <a:rPr lang="en-US" altLang="en-US" sz="1400" dirty="0" err="1">
                <a:solidFill>
                  <a:srgbClr val="800000"/>
                </a:solidFill>
                <a:latin typeface="Trebuchet MS" pitchFamily="34" charset="0"/>
              </a:rPr>
              <a:t>입력된</a:t>
            </a:r>
            <a:r>
              <a:rPr lang="en-US" altLang="en-US" sz="1400" dirty="0">
                <a:solidFill>
                  <a:srgbClr val="800000"/>
                </a:solidFill>
                <a:latin typeface="Trebuchet MS" pitchFamily="34" charset="0"/>
              </a:rPr>
              <a:t> </a:t>
            </a:r>
            <a:r>
              <a:rPr lang="en-US" altLang="en-US" sz="1400" dirty="0" err="1">
                <a:solidFill>
                  <a:srgbClr val="800000"/>
                </a:solidFill>
                <a:latin typeface="Trebuchet MS" pitchFamily="34" charset="0"/>
              </a:rPr>
              <a:t>문자</a:t>
            </a:r>
            <a:r>
              <a:rPr lang="en-US" altLang="en-US" sz="1400" dirty="0">
                <a:solidFill>
                  <a:srgbClr val="800000"/>
                </a:solidFill>
                <a:latin typeface="Trebuchet MS" pitchFamily="34" charset="0"/>
              </a:rPr>
              <a:t>=%c\n"</a:t>
            </a:r>
            <a:r>
              <a:rPr lang="en-US" altLang="en-US" sz="1400" dirty="0">
                <a:latin typeface="Trebuchet MS" pitchFamily="34" charset="0"/>
              </a:rPr>
              <a:t>, c);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Trebuchet MS" pitchFamily="34" charset="0"/>
              </a:rPr>
              <a:t>	</a:t>
            </a:r>
            <a:r>
              <a:rPr lang="en-US" altLang="en-US" sz="1400" dirty="0" err="1">
                <a:latin typeface="Trebuchet MS" pitchFamily="34" charset="0"/>
              </a:rPr>
              <a:t>printf</a:t>
            </a:r>
            <a:r>
              <a:rPr lang="en-US" altLang="en-US" sz="1400" dirty="0">
                <a:latin typeface="Trebuchet MS" pitchFamily="34" charset="0"/>
              </a:rPr>
              <a:t>(</a:t>
            </a:r>
            <a:r>
              <a:rPr lang="en-US" altLang="en-US" sz="1400" dirty="0">
                <a:solidFill>
                  <a:srgbClr val="800000"/>
                </a:solidFill>
                <a:latin typeface="Trebuchet MS" pitchFamily="34" charset="0"/>
              </a:rPr>
              <a:t>"</a:t>
            </a:r>
            <a:r>
              <a:rPr lang="en-US" altLang="en-US" sz="1400" dirty="0" err="1">
                <a:solidFill>
                  <a:srgbClr val="800000"/>
                </a:solidFill>
                <a:latin typeface="Trebuchet MS" pitchFamily="34" charset="0"/>
              </a:rPr>
              <a:t>입력된</a:t>
            </a:r>
            <a:r>
              <a:rPr lang="en-US" altLang="en-US" sz="1400" dirty="0">
                <a:solidFill>
                  <a:srgbClr val="800000"/>
                </a:solidFill>
                <a:latin typeface="Trebuchet MS" pitchFamily="34" charset="0"/>
              </a:rPr>
              <a:t> </a:t>
            </a:r>
            <a:r>
              <a:rPr lang="en-US" altLang="en-US" sz="1400" dirty="0" err="1">
                <a:solidFill>
                  <a:srgbClr val="800000"/>
                </a:solidFill>
                <a:latin typeface="Trebuchet MS" pitchFamily="34" charset="0"/>
              </a:rPr>
              <a:t>두번째</a:t>
            </a:r>
            <a:r>
              <a:rPr lang="en-US" altLang="en-US" sz="1400" dirty="0">
                <a:solidFill>
                  <a:srgbClr val="800000"/>
                </a:solidFill>
                <a:latin typeface="Trebuchet MS" pitchFamily="34" charset="0"/>
              </a:rPr>
              <a:t> </a:t>
            </a:r>
            <a:r>
              <a:rPr lang="en-US" altLang="en-US" sz="1400" dirty="0" err="1">
                <a:solidFill>
                  <a:srgbClr val="800000"/>
                </a:solidFill>
                <a:latin typeface="Trebuchet MS" pitchFamily="34" charset="0"/>
              </a:rPr>
              <a:t>문자열</a:t>
            </a:r>
            <a:r>
              <a:rPr lang="en-US" altLang="en-US" sz="1400" dirty="0">
                <a:solidFill>
                  <a:srgbClr val="800000"/>
                </a:solidFill>
                <a:latin typeface="Trebuchet MS" pitchFamily="34" charset="0"/>
              </a:rPr>
              <a:t>=%s\n"</a:t>
            </a:r>
            <a:r>
              <a:rPr lang="en-US" altLang="en-US" sz="1400" dirty="0">
                <a:latin typeface="Trebuchet MS" pitchFamily="34" charset="0"/>
              </a:rPr>
              <a:t>, t);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endParaRPr lang="en-US" altLang="en-US" sz="1400" dirty="0">
              <a:latin typeface="Trebuchet MS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Trebuchet MS" pitchFamily="34" charset="0"/>
              </a:rPr>
              <a:t>	</a:t>
            </a:r>
            <a:r>
              <a:rPr lang="en-US" altLang="en-US" sz="1400" dirty="0">
                <a:solidFill>
                  <a:srgbClr val="0000FF"/>
                </a:solidFill>
                <a:latin typeface="Trebuchet MS" pitchFamily="34" charset="0"/>
              </a:rPr>
              <a:t>return</a:t>
            </a:r>
            <a:r>
              <a:rPr lang="en-US" altLang="en-US" sz="1400" dirty="0">
                <a:latin typeface="Trebuchet MS" pitchFamily="34" charset="0"/>
              </a:rPr>
              <a:t> 0;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Trebuchet MS" pitchFamily="34" charset="0"/>
              </a:rPr>
              <a:t>}</a:t>
            </a:r>
          </a:p>
        </p:txBody>
      </p:sp>
      <p:sp>
        <p:nvSpPr>
          <p:cNvPr id="305157" name="_x70575392"/>
          <p:cNvSpPr>
            <a:spLocks noChangeArrowheads="1"/>
          </p:cNvSpPr>
          <p:nvPr/>
        </p:nvSpPr>
        <p:spPr bwMode="auto">
          <a:xfrm>
            <a:off x="755576" y="5373216"/>
            <a:ext cx="7704137" cy="1008062"/>
          </a:xfrm>
          <a:prstGeom prst="rect">
            <a:avLst/>
          </a:prstGeom>
          <a:solidFill>
            <a:srgbClr val="CCFFCC"/>
          </a:solidFill>
          <a:ln w="4191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pPr algn="just"/>
            <a:r>
              <a:rPr lang="ko-KR" altLang="en-US" sz="1400">
                <a:solidFill>
                  <a:srgbClr val="993300"/>
                </a:solidFill>
                <a:latin typeface="Comic Sans MS" pitchFamily="66" charset="0"/>
              </a:rPr>
              <a:t>스페이스로 분리된 문자열을 입력하시오</a:t>
            </a:r>
            <a:r>
              <a:rPr lang="en-US" altLang="ko-KR" sz="1400">
                <a:solidFill>
                  <a:srgbClr val="993300"/>
                </a:solidFill>
                <a:latin typeface="Comic Sans MS" pitchFamily="66" charset="0"/>
              </a:rPr>
              <a:t>:Hello World</a:t>
            </a:r>
          </a:p>
          <a:p>
            <a:pPr algn="just" eaLnBrk="0" latinLnBrk="0" hangingPunct="0"/>
            <a:r>
              <a:rPr lang="ko-KR" altLang="en-US" sz="1400">
                <a:solidFill>
                  <a:srgbClr val="993300"/>
                </a:solidFill>
                <a:latin typeface="Comic Sans MS" pitchFamily="66" charset="0"/>
              </a:rPr>
              <a:t>입력된 첫번째 문자열</a:t>
            </a:r>
            <a:r>
              <a:rPr lang="en-US" altLang="ko-KR" sz="1400">
                <a:solidFill>
                  <a:srgbClr val="993300"/>
                </a:solidFill>
                <a:latin typeface="Comic Sans MS" pitchFamily="66" charset="0"/>
              </a:rPr>
              <a:t>=Hello</a:t>
            </a:r>
          </a:p>
          <a:p>
            <a:pPr algn="just" eaLnBrk="0" latinLnBrk="0" hangingPunct="0"/>
            <a:r>
              <a:rPr lang="ko-KR" altLang="en-US" sz="1400">
                <a:solidFill>
                  <a:srgbClr val="993300"/>
                </a:solidFill>
                <a:latin typeface="Comic Sans MS" pitchFamily="66" charset="0"/>
              </a:rPr>
              <a:t>입력된 문자</a:t>
            </a:r>
            <a:r>
              <a:rPr lang="en-US" altLang="ko-KR" sz="1400">
                <a:solidFill>
                  <a:srgbClr val="993300"/>
                </a:solidFill>
                <a:latin typeface="Comic Sans MS" pitchFamily="66" charset="0"/>
              </a:rPr>
              <a:t>=</a:t>
            </a:r>
          </a:p>
          <a:p>
            <a:pPr algn="just" eaLnBrk="0" latinLnBrk="0" hangingPunct="0"/>
            <a:r>
              <a:rPr lang="ko-KR" altLang="en-US" sz="1400">
                <a:solidFill>
                  <a:srgbClr val="993300"/>
                </a:solidFill>
                <a:latin typeface="Comic Sans MS" pitchFamily="66" charset="0"/>
              </a:rPr>
              <a:t>입력된 두번째 문자열</a:t>
            </a:r>
            <a:r>
              <a:rPr lang="en-US" altLang="ko-KR" sz="1400">
                <a:solidFill>
                  <a:srgbClr val="993300"/>
                </a:solidFill>
                <a:latin typeface="Comic Sans MS" pitchFamily="66" charset="0"/>
              </a:rPr>
              <a:t>=World</a:t>
            </a:r>
          </a:p>
        </p:txBody>
      </p:sp>
    </p:spTree>
    <p:extLst>
      <p:ext uri="{BB962C8B-B14F-4D97-AF65-F5344CB8AC3E}">
        <p14:creationId xmlns:p14="http://schemas.microsoft.com/office/powerpoint/2010/main" val="3437873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515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문자집합으로 읽기</a:t>
            </a:r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988886" y="1773089"/>
            <a:ext cx="7777162" cy="2952750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solidFill>
                  <a:srgbClr val="0000FF"/>
                </a:solidFill>
                <a:latin typeface="Trebuchet MS" pitchFamily="34" charset="0"/>
              </a:rPr>
              <a:t>#include</a:t>
            </a:r>
            <a:r>
              <a:rPr lang="en-US" altLang="en-US" sz="1400" dirty="0">
                <a:latin typeface="Trebuchet MS" pitchFamily="34" charset="0"/>
              </a:rPr>
              <a:t> </a:t>
            </a:r>
            <a:r>
              <a:rPr lang="en-US" altLang="en-US" sz="1400" dirty="0">
                <a:solidFill>
                  <a:srgbClr val="800000"/>
                </a:solidFill>
                <a:latin typeface="Trebuchet MS" pitchFamily="34" charset="0"/>
              </a:rPr>
              <a:t>&lt;</a:t>
            </a:r>
            <a:r>
              <a:rPr lang="en-US" altLang="en-US" sz="1400" dirty="0" err="1">
                <a:solidFill>
                  <a:srgbClr val="800000"/>
                </a:solidFill>
                <a:latin typeface="Trebuchet MS" pitchFamily="34" charset="0"/>
              </a:rPr>
              <a:t>stdio.h</a:t>
            </a:r>
            <a:r>
              <a:rPr lang="en-US" altLang="en-US" sz="1400" dirty="0">
                <a:solidFill>
                  <a:srgbClr val="800000"/>
                </a:solidFill>
                <a:latin typeface="Trebuchet MS" pitchFamily="34" charset="0"/>
              </a:rPr>
              <a:t>&gt;</a:t>
            </a:r>
            <a:endParaRPr lang="en-US" altLang="en-US" sz="1400" dirty="0">
              <a:latin typeface="Trebuchet MS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endParaRPr lang="en-US" altLang="en-US" sz="1400" dirty="0">
              <a:latin typeface="Trebuchet MS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en-US" sz="1400" dirty="0">
                <a:latin typeface="Trebuchet MS" pitchFamily="34" charset="0"/>
              </a:rPr>
              <a:t> main(</a:t>
            </a:r>
            <a:r>
              <a:rPr lang="en-US" altLang="en-US" sz="1400" dirty="0">
                <a:solidFill>
                  <a:srgbClr val="0000FF"/>
                </a:solidFill>
                <a:latin typeface="Trebuchet MS" pitchFamily="34" charset="0"/>
              </a:rPr>
              <a:t>void</a:t>
            </a:r>
            <a:r>
              <a:rPr lang="en-US" altLang="en-US" sz="1400" dirty="0">
                <a:latin typeface="Trebuchet MS" pitchFamily="34" charset="0"/>
              </a:rPr>
              <a:t>)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Trebuchet MS" pitchFamily="34" charset="0"/>
              </a:rPr>
              <a:t>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Trebuchet MS" pitchFamily="34" charset="0"/>
              </a:rPr>
              <a:t>	</a:t>
            </a:r>
            <a:r>
              <a:rPr lang="en-US" altLang="en-US" sz="1400" dirty="0">
                <a:solidFill>
                  <a:srgbClr val="0000FF"/>
                </a:solidFill>
                <a:latin typeface="Trebuchet MS" pitchFamily="34" charset="0"/>
              </a:rPr>
              <a:t>char</a:t>
            </a:r>
            <a:r>
              <a:rPr lang="en-US" altLang="en-US" sz="1400" dirty="0">
                <a:latin typeface="Trebuchet MS" pitchFamily="34" charset="0"/>
              </a:rPr>
              <a:t> s[80];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endParaRPr lang="en-US" altLang="en-US" sz="1400" dirty="0">
              <a:latin typeface="Trebuchet MS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Trebuchet MS" pitchFamily="34" charset="0"/>
              </a:rPr>
              <a:t>	</a:t>
            </a:r>
            <a:r>
              <a:rPr lang="en-US" altLang="en-US" sz="1400" dirty="0" err="1">
                <a:latin typeface="Trebuchet MS" pitchFamily="34" charset="0"/>
              </a:rPr>
              <a:t>printf</a:t>
            </a:r>
            <a:r>
              <a:rPr lang="en-US" altLang="en-US" sz="1400" dirty="0">
                <a:latin typeface="Trebuchet MS" pitchFamily="34" charset="0"/>
              </a:rPr>
              <a:t>(</a:t>
            </a:r>
            <a:r>
              <a:rPr lang="en-US" altLang="en-US" sz="1400" dirty="0">
                <a:solidFill>
                  <a:srgbClr val="800000"/>
                </a:solidFill>
                <a:latin typeface="Trebuchet MS" pitchFamily="34" charset="0"/>
              </a:rPr>
              <a:t>"</a:t>
            </a:r>
            <a:r>
              <a:rPr lang="en-US" altLang="en-US" sz="1400" dirty="0" err="1">
                <a:solidFill>
                  <a:srgbClr val="800000"/>
                </a:solidFill>
                <a:latin typeface="Trebuchet MS" pitchFamily="34" charset="0"/>
              </a:rPr>
              <a:t>문자열을</a:t>
            </a:r>
            <a:r>
              <a:rPr lang="en-US" altLang="en-US" sz="1400" dirty="0">
                <a:solidFill>
                  <a:srgbClr val="800000"/>
                </a:solidFill>
                <a:latin typeface="Trebuchet MS" pitchFamily="34" charset="0"/>
              </a:rPr>
              <a:t> </a:t>
            </a:r>
            <a:r>
              <a:rPr lang="en-US" altLang="en-US" sz="1400" dirty="0" err="1">
                <a:solidFill>
                  <a:srgbClr val="800000"/>
                </a:solidFill>
                <a:latin typeface="Trebuchet MS" pitchFamily="34" charset="0"/>
              </a:rPr>
              <a:t>입력하시오</a:t>
            </a:r>
            <a:r>
              <a:rPr lang="en-US" altLang="en-US" sz="1400" dirty="0">
                <a:solidFill>
                  <a:srgbClr val="800000"/>
                </a:solidFill>
                <a:latin typeface="Trebuchet MS" pitchFamily="34" charset="0"/>
              </a:rPr>
              <a:t>:"</a:t>
            </a:r>
            <a:r>
              <a:rPr lang="en-US" altLang="en-US" sz="1400" dirty="0">
                <a:latin typeface="Trebuchet MS" pitchFamily="34" charset="0"/>
              </a:rPr>
              <a:t>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Trebuchet MS" pitchFamily="34" charset="0"/>
              </a:rPr>
              <a:t>	</a:t>
            </a:r>
            <a:r>
              <a:rPr lang="en-US" altLang="en-US" sz="1400" dirty="0" err="1">
                <a:latin typeface="Trebuchet MS" pitchFamily="34" charset="0"/>
              </a:rPr>
              <a:t>scanf</a:t>
            </a:r>
            <a:r>
              <a:rPr lang="en-US" altLang="en-US" sz="1400" dirty="0">
                <a:latin typeface="Trebuchet MS" pitchFamily="34" charset="0"/>
              </a:rPr>
              <a:t>(</a:t>
            </a:r>
            <a:r>
              <a:rPr lang="en-US" altLang="en-US" sz="1400" dirty="0">
                <a:solidFill>
                  <a:srgbClr val="800000"/>
                </a:solidFill>
                <a:latin typeface="Trebuchet MS" pitchFamily="34" charset="0"/>
              </a:rPr>
              <a:t>"%[</a:t>
            </a:r>
            <a:r>
              <a:rPr lang="en-US" altLang="en-US" sz="1400" dirty="0" err="1">
                <a:solidFill>
                  <a:srgbClr val="800000"/>
                </a:solidFill>
                <a:latin typeface="Trebuchet MS" pitchFamily="34" charset="0"/>
              </a:rPr>
              <a:t>abc</a:t>
            </a:r>
            <a:r>
              <a:rPr lang="en-US" altLang="en-US" sz="1400" dirty="0">
                <a:solidFill>
                  <a:srgbClr val="800000"/>
                </a:solidFill>
                <a:latin typeface="Trebuchet MS" pitchFamily="34" charset="0"/>
              </a:rPr>
              <a:t>]"</a:t>
            </a:r>
            <a:r>
              <a:rPr lang="en-US" altLang="en-US" sz="1400" dirty="0">
                <a:latin typeface="Trebuchet MS" pitchFamily="34" charset="0"/>
              </a:rPr>
              <a:t>, s);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endParaRPr lang="en-US" altLang="en-US" sz="1400" dirty="0">
              <a:latin typeface="Trebuchet MS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Trebuchet MS" pitchFamily="34" charset="0"/>
              </a:rPr>
              <a:t>	</a:t>
            </a:r>
            <a:r>
              <a:rPr lang="en-US" altLang="en-US" sz="1400" dirty="0" err="1">
                <a:latin typeface="Trebuchet MS" pitchFamily="34" charset="0"/>
              </a:rPr>
              <a:t>printf</a:t>
            </a:r>
            <a:r>
              <a:rPr lang="en-US" altLang="en-US" sz="1400" dirty="0">
                <a:latin typeface="Trebuchet MS" pitchFamily="34" charset="0"/>
              </a:rPr>
              <a:t>(</a:t>
            </a:r>
            <a:r>
              <a:rPr lang="en-US" altLang="en-US" sz="1400" dirty="0">
                <a:solidFill>
                  <a:srgbClr val="800000"/>
                </a:solidFill>
                <a:latin typeface="Trebuchet MS" pitchFamily="34" charset="0"/>
              </a:rPr>
              <a:t>"</a:t>
            </a:r>
            <a:r>
              <a:rPr lang="en-US" altLang="en-US" sz="1400" dirty="0" err="1">
                <a:solidFill>
                  <a:srgbClr val="800000"/>
                </a:solidFill>
                <a:latin typeface="Trebuchet MS" pitchFamily="34" charset="0"/>
              </a:rPr>
              <a:t>입력된</a:t>
            </a:r>
            <a:r>
              <a:rPr lang="en-US" altLang="en-US" sz="1400" dirty="0">
                <a:solidFill>
                  <a:srgbClr val="800000"/>
                </a:solidFill>
                <a:latin typeface="Trebuchet MS" pitchFamily="34" charset="0"/>
              </a:rPr>
              <a:t> </a:t>
            </a:r>
            <a:r>
              <a:rPr lang="en-US" altLang="en-US" sz="1400" dirty="0" err="1">
                <a:solidFill>
                  <a:srgbClr val="800000"/>
                </a:solidFill>
                <a:latin typeface="Trebuchet MS" pitchFamily="34" charset="0"/>
              </a:rPr>
              <a:t>문자열</a:t>
            </a:r>
            <a:r>
              <a:rPr lang="en-US" altLang="en-US" sz="1400" dirty="0">
                <a:solidFill>
                  <a:srgbClr val="800000"/>
                </a:solidFill>
                <a:latin typeface="Trebuchet MS" pitchFamily="34" charset="0"/>
              </a:rPr>
              <a:t>=%s\n"</a:t>
            </a:r>
            <a:r>
              <a:rPr lang="en-US" altLang="en-US" sz="1400" dirty="0">
                <a:latin typeface="Trebuchet MS" pitchFamily="34" charset="0"/>
              </a:rPr>
              <a:t>, s);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endParaRPr lang="en-US" altLang="en-US" sz="1400" dirty="0">
              <a:latin typeface="Trebuchet MS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Trebuchet MS" pitchFamily="34" charset="0"/>
              </a:rPr>
              <a:t>	</a:t>
            </a:r>
            <a:r>
              <a:rPr lang="en-US" altLang="en-US" sz="1400" dirty="0">
                <a:solidFill>
                  <a:srgbClr val="0000FF"/>
                </a:solidFill>
                <a:latin typeface="Trebuchet MS" pitchFamily="34" charset="0"/>
              </a:rPr>
              <a:t>return</a:t>
            </a:r>
            <a:r>
              <a:rPr lang="en-US" altLang="en-US" sz="1400" dirty="0">
                <a:latin typeface="Trebuchet MS" pitchFamily="34" charset="0"/>
              </a:rPr>
              <a:t> 0;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Trebuchet MS" pitchFamily="34" charset="0"/>
              </a:rPr>
              <a:t>}</a:t>
            </a:r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-127127" y="3665389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-127127" y="3530451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07206" name="_x70575392"/>
          <p:cNvSpPr>
            <a:spLocks noChangeArrowheads="1"/>
          </p:cNvSpPr>
          <p:nvPr/>
        </p:nvSpPr>
        <p:spPr bwMode="auto">
          <a:xfrm>
            <a:off x="988886" y="5013176"/>
            <a:ext cx="7777162" cy="808038"/>
          </a:xfrm>
          <a:prstGeom prst="rect">
            <a:avLst/>
          </a:prstGeom>
          <a:solidFill>
            <a:srgbClr val="CCFFCC"/>
          </a:solidFill>
          <a:ln w="4191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pPr algn="just"/>
            <a:r>
              <a:rPr lang="ko-KR" altLang="ko-KR" sz="1400">
                <a:solidFill>
                  <a:srgbClr val="993300"/>
                </a:solidFill>
                <a:latin typeface="Comic Sans MS" pitchFamily="66" charset="0"/>
              </a:rPr>
              <a:t>문자열을 입력하시오:abcdef</a:t>
            </a:r>
          </a:p>
          <a:p>
            <a:pPr algn="just"/>
            <a:r>
              <a:rPr lang="ko-KR" altLang="ko-KR" sz="1400">
                <a:solidFill>
                  <a:srgbClr val="993300"/>
                </a:solidFill>
                <a:latin typeface="Comic Sans MS" pitchFamily="66" charset="0"/>
              </a:rPr>
              <a:t>입력된 문자열=abc</a:t>
            </a:r>
            <a:endParaRPr lang="en-US" altLang="ko-KR" sz="1400">
              <a:solidFill>
                <a:srgbClr val="993300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9277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0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err="1" smtClean="0"/>
              <a:t>반환값</a:t>
            </a:r>
            <a:r>
              <a:rPr lang="ko-KR" altLang="en-US" dirty="0" smtClean="0"/>
              <a:t> 이용</a:t>
            </a:r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1116013" y="1268413"/>
            <a:ext cx="7777162" cy="2880668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#include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&lt;</a:t>
            </a:r>
            <a:r>
              <a:rPr lang="en-US" altLang="ko-KR" sz="1600" kern="0" dirty="0" err="1">
                <a:solidFill>
                  <a:srgbClr val="A31515"/>
                </a:solidFill>
                <a:latin typeface="Trebuchet MS" pitchFamily="34" charset="0"/>
              </a:rPr>
              <a:t>stdio.h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&gt;</a:t>
            </a:r>
            <a:endParaRPr lang="en-US" altLang="ko-KR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main(</a:t>
            </a: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void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)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{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x, y, z;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if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(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scanf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"%</a:t>
            </a:r>
            <a:r>
              <a:rPr lang="en-US" altLang="ko-KR" sz="1600" kern="0" dirty="0" err="1">
                <a:solidFill>
                  <a:srgbClr val="A31515"/>
                </a:solidFill>
                <a:latin typeface="Trebuchet MS" pitchFamily="34" charset="0"/>
              </a:rPr>
              <a:t>d%d%d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"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, &amp;x, &amp;y, &amp;z) == 3)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printf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"</a:t>
            </a:r>
            <a:r>
              <a:rPr lang="ko-KR" altLang="en-US" sz="1600" kern="0" dirty="0">
                <a:solidFill>
                  <a:srgbClr val="A31515"/>
                </a:solidFill>
                <a:latin typeface="Trebuchet MS" pitchFamily="34" charset="0"/>
                <a:ea typeface="휴먼명조"/>
              </a:rPr>
              <a:t>정수들의 합은 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%d\n"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,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x+y+z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);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else</a:t>
            </a:r>
            <a:endParaRPr lang="en-US" altLang="ko-KR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printf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"</a:t>
            </a:r>
            <a:r>
              <a:rPr lang="ko-KR" altLang="en-US" sz="1600" kern="0" dirty="0" err="1">
                <a:solidFill>
                  <a:srgbClr val="A31515"/>
                </a:solidFill>
                <a:latin typeface="Trebuchet MS" pitchFamily="34" charset="0"/>
                <a:ea typeface="휴먼명조"/>
              </a:rPr>
              <a:t>입력값이</a:t>
            </a:r>
            <a:r>
              <a:rPr lang="ko-KR" altLang="en-US" sz="1600" kern="0" dirty="0">
                <a:solidFill>
                  <a:srgbClr val="A31515"/>
                </a:solidFill>
                <a:latin typeface="Trebuchet MS" pitchFamily="34" charset="0"/>
                <a:ea typeface="휴먼명조"/>
              </a:rPr>
              <a:t> 올바르지 않습니다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.\n"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);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return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0;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}</a:t>
            </a:r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0" y="31607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0" y="30257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07206" name="_x70575392"/>
          <p:cNvSpPr>
            <a:spLocks noChangeArrowheads="1"/>
          </p:cNvSpPr>
          <p:nvPr/>
        </p:nvSpPr>
        <p:spPr bwMode="auto">
          <a:xfrm>
            <a:off x="1116013" y="4653734"/>
            <a:ext cx="7777162" cy="620842"/>
          </a:xfrm>
          <a:prstGeom prst="rect">
            <a:avLst/>
          </a:prstGeom>
          <a:solidFill>
            <a:srgbClr val="CCFFCC"/>
          </a:solidFill>
          <a:ln w="4191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ko-KR" sz="1400" dirty="0">
                <a:latin typeface="+mn-lt"/>
              </a:rPr>
              <a:t>10 20 30</a:t>
            </a:r>
            <a:endParaRPr lang="ko-KR" altLang="en-US" sz="1400" dirty="0">
              <a:latin typeface="+mn-lt"/>
            </a:endParaRPr>
          </a:p>
          <a:p>
            <a:r>
              <a:rPr lang="ko-KR" altLang="en-US" sz="1400" dirty="0">
                <a:latin typeface="+mn-lt"/>
              </a:rPr>
              <a:t>정수들의 합은 </a:t>
            </a:r>
            <a:r>
              <a:rPr lang="en-US" altLang="ko-KR" sz="1400" dirty="0">
                <a:latin typeface="+mn-lt"/>
              </a:rPr>
              <a:t>60</a:t>
            </a:r>
            <a:endParaRPr lang="ko-KR" altLang="en-US" sz="1400" dirty="0">
              <a:latin typeface="+mn-lt"/>
            </a:endParaRPr>
          </a:p>
        </p:txBody>
      </p:sp>
      <p:sp>
        <p:nvSpPr>
          <p:cNvPr id="25" name="_x70575392"/>
          <p:cNvSpPr>
            <a:spLocks noChangeArrowheads="1"/>
          </p:cNvSpPr>
          <p:nvPr/>
        </p:nvSpPr>
        <p:spPr bwMode="auto">
          <a:xfrm>
            <a:off x="1116013" y="5351268"/>
            <a:ext cx="7777162" cy="620842"/>
          </a:xfrm>
          <a:prstGeom prst="rect">
            <a:avLst/>
          </a:prstGeom>
          <a:solidFill>
            <a:srgbClr val="CCFFCC"/>
          </a:solidFill>
          <a:ln w="4191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ko-KR" sz="1400" dirty="0">
                <a:latin typeface="+mn-lt"/>
              </a:rPr>
              <a:t>a b c</a:t>
            </a:r>
            <a:endParaRPr lang="ko-KR" altLang="en-US" sz="1400" dirty="0">
              <a:latin typeface="+mn-lt"/>
            </a:endParaRPr>
          </a:p>
          <a:p>
            <a:r>
              <a:rPr lang="ko-KR" altLang="en-US" sz="1400" dirty="0">
                <a:latin typeface="+mn-lt"/>
              </a:rPr>
              <a:t>입력이 올바르지 않음</a:t>
            </a:r>
          </a:p>
        </p:txBody>
      </p:sp>
    </p:spTree>
    <p:extLst>
      <p:ext uri="{BB962C8B-B14F-4D97-AF65-F5344CB8AC3E}">
        <p14:creationId xmlns:p14="http://schemas.microsoft.com/office/powerpoint/2010/main" val="3357134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06" grpId="0" animBg="1"/>
      <p:bldP spid="2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scanf() </a:t>
            </a:r>
            <a:r>
              <a:rPr lang="ko-KR" altLang="en-US" smtClean="0"/>
              <a:t>사용시 주의점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ko-KR" altLang="en-US" dirty="0" err="1" smtClean="0">
                <a:latin typeface="Arial" pitchFamily="34" charset="0"/>
              </a:rPr>
              <a:t>입력값을</a:t>
            </a:r>
            <a:r>
              <a:rPr lang="ko-KR" altLang="en-US" dirty="0" smtClean="0">
                <a:latin typeface="Arial" pitchFamily="34" charset="0"/>
              </a:rPr>
              <a:t> 저장할 변수의 주소를 전달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dirty="0" smtClean="0">
                <a:latin typeface="Arial" pitchFamily="34" charset="0"/>
              </a:rPr>
              <a:t>int </a:t>
            </a:r>
            <a:r>
              <a:rPr lang="en-US" altLang="ko-KR" dirty="0" err="1" smtClean="0">
                <a:latin typeface="Arial" pitchFamily="34" charset="0"/>
              </a:rPr>
              <a:t>i</a:t>
            </a:r>
            <a:r>
              <a:rPr lang="en-US" altLang="ko-KR" dirty="0" smtClean="0">
                <a:latin typeface="Arial" pitchFamily="34" charset="0"/>
              </a:rPr>
              <a:t>;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dirty="0" err="1" smtClean="0">
                <a:solidFill>
                  <a:srgbClr val="FF0000"/>
                </a:solidFill>
                <a:latin typeface="Arial" pitchFamily="34" charset="0"/>
              </a:rPr>
              <a:t>scanf</a:t>
            </a:r>
            <a:r>
              <a:rPr lang="en-US" altLang="ko-KR" dirty="0" smtClean="0">
                <a:solidFill>
                  <a:srgbClr val="FF0000"/>
                </a:solidFill>
                <a:latin typeface="Arial" pitchFamily="34" charset="0"/>
              </a:rPr>
              <a:t>("%d", </a:t>
            </a:r>
            <a:r>
              <a:rPr lang="en-US" altLang="ko-KR" dirty="0" err="1" smtClean="0">
                <a:solidFill>
                  <a:srgbClr val="FF0000"/>
                </a:solidFill>
                <a:latin typeface="Arial" pitchFamily="34" charset="0"/>
              </a:rPr>
              <a:t>i</a:t>
            </a:r>
            <a:r>
              <a:rPr lang="en-US" altLang="ko-KR" dirty="0" smtClean="0">
                <a:solidFill>
                  <a:srgbClr val="FF0000"/>
                </a:solidFill>
                <a:latin typeface="Arial" pitchFamily="34" charset="0"/>
              </a:rPr>
              <a:t>); // </a:t>
            </a:r>
            <a:r>
              <a:rPr lang="ko-KR" altLang="en-US" dirty="0" smtClean="0">
                <a:solidFill>
                  <a:srgbClr val="FF0000"/>
                </a:solidFill>
                <a:latin typeface="Arial" pitchFamily="34" charset="0"/>
              </a:rPr>
              <a:t>오류</a:t>
            </a:r>
            <a:r>
              <a:rPr lang="en-US" altLang="ko-KR" dirty="0" smtClean="0">
                <a:solidFill>
                  <a:srgbClr val="FF0000"/>
                </a:solidFill>
                <a:latin typeface="Arial" pitchFamily="34" charset="0"/>
              </a:rPr>
              <a:t>!!</a:t>
            </a:r>
          </a:p>
          <a:p>
            <a:pPr lvl="1" eaLnBrk="1" hangingPunct="1">
              <a:lnSpc>
                <a:spcPct val="90000"/>
              </a:lnSpc>
            </a:pPr>
            <a:endParaRPr lang="en-US" altLang="ko-KR" dirty="0" smtClean="0">
              <a:latin typeface="Arial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ko-KR" altLang="en-US" dirty="0" smtClean="0">
                <a:latin typeface="Arial" pitchFamily="34" charset="0"/>
              </a:rPr>
              <a:t>배열의 이름은 배열을 가리키는 포인터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dirty="0" smtClean="0">
                <a:latin typeface="Arial" pitchFamily="34" charset="0"/>
              </a:rPr>
              <a:t>int </a:t>
            </a:r>
            <a:r>
              <a:rPr lang="en-US" altLang="ko-KR" dirty="0" err="1" smtClean="0">
                <a:latin typeface="Arial" pitchFamily="34" charset="0"/>
              </a:rPr>
              <a:t>str</a:t>
            </a:r>
            <a:r>
              <a:rPr lang="en-US" altLang="ko-KR" dirty="0" smtClean="0">
                <a:latin typeface="Arial" pitchFamily="34" charset="0"/>
              </a:rPr>
              <a:t>[80];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dirty="0" err="1" smtClean="0">
                <a:latin typeface="Arial" pitchFamily="34" charset="0"/>
              </a:rPr>
              <a:t>scanf</a:t>
            </a:r>
            <a:r>
              <a:rPr lang="en-US" altLang="ko-KR" dirty="0" smtClean="0">
                <a:latin typeface="Arial" pitchFamily="34" charset="0"/>
              </a:rPr>
              <a:t>("%s", </a:t>
            </a:r>
            <a:r>
              <a:rPr lang="en-US" altLang="ko-KR" dirty="0" err="1" smtClean="0">
                <a:latin typeface="Arial" pitchFamily="34" charset="0"/>
              </a:rPr>
              <a:t>str</a:t>
            </a:r>
            <a:r>
              <a:rPr lang="en-US" altLang="ko-KR" dirty="0" smtClean="0">
                <a:latin typeface="Arial" pitchFamily="34" charset="0"/>
              </a:rPr>
              <a:t>); // </a:t>
            </a:r>
            <a:r>
              <a:rPr lang="ko-KR" altLang="en-US" dirty="0" smtClean="0">
                <a:latin typeface="Arial" pitchFamily="34" charset="0"/>
              </a:rPr>
              <a:t>올바름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dirty="0" err="1" smtClean="0">
                <a:solidFill>
                  <a:srgbClr val="FF0000"/>
                </a:solidFill>
                <a:latin typeface="Arial" pitchFamily="34" charset="0"/>
              </a:rPr>
              <a:t>scanf</a:t>
            </a:r>
            <a:r>
              <a:rPr lang="en-US" altLang="ko-KR" dirty="0" smtClean="0">
                <a:solidFill>
                  <a:srgbClr val="FF0000"/>
                </a:solidFill>
                <a:latin typeface="Arial" pitchFamily="34" charset="0"/>
              </a:rPr>
              <a:t>("%s", &amp;</a:t>
            </a:r>
            <a:r>
              <a:rPr lang="en-US" altLang="ko-KR" dirty="0" err="1" smtClean="0">
                <a:solidFill>
                  <a:srgbClr val="FF0000"/>
                </a:solidFill>
                <a:latin typeface="Arial" pitchFamily="34" charset="0"/>
              </a:rPr>
              <a:t>str</a:t>
            </a:r>
            <a:r>
              <a:rPr lang="en-US" altLang="ko-KR" dirty="0" smtClean="0">
                <a:solidFill>
                  <a:srgbClr val="FF0000"/>
                </a:solidFill>
                <a:latin typeface="Arial" pitchFamily="34" charset="0"/>
              </a:rPr>
              <a:t>); // </a:t>
            </a:r>
            <a:r>
              <a:rPr lang="ko-KR" altLang="en-US" dirty="0" smtClean="0">
                <a:solidFill>
                  <a:srgbClr val="FF0000"/>
                </a:solidFill>
                <a:latin typeface="Arial" pitchFamily="34" charset="0"/>
              </a:rPr>
              <a:t>오류</a:t>
            </a:r>
            <a:r>
              <a:rPr lang="en-US" altLang="ko-KR" dirty="0" smtClean="0">
                <a:solidFill>
                  <a:srgbClr val="FF0000"/>
                </a:solidFill>
                <a:latin typeface="Arial" pitchFamily="34" charset="0"/>
              </a:rPr>
              <a:t>!!</a:t>
            </a:r>
          </a:p>
          <a:p>
            <a:pPr lvl="1" eaLnBrk="1" hangingPunct="1">
              <a:lnSpc>
                <a:spcPct val="90000"/>
              </a:lnSpc>
            </a:pPr>
            <a:endParaRPr lang="en-US" altLang="ko-KR" dirty="0" smtClean="0">
              <a:solidFill>
                <a:srgbClr val="FF0000"/>
              </a:solidFill>
              <a:latin typeface="Arial" pitchFamily="34" charset="0"/>
            </a:endParaRPr>
          </a:p>
        </p:txBody>
      </p:sp>
      <p:pic>
        <p:nvPicPr>
          <p:cNvPr id="28676" name="Picture 6" descr="MCj0078790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2223305"/>
            <a:ext cx="1727200" cy="165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6784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scanf() </a:t>
            </a:r>
            <a:r>
              <a:rPr lang="ko-KR" altLang="en-US" smtClean="0"/>
              <a:t>사용시 주의점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dirty="0" smtClean="0">
                <a:latin typeface="Arial" pitchFamily="34" charset="0"/>
              </a:rPr>
              <a:t>충분한 공간을 확보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dirty="0" smtClean="0">
                <a:latin typeface="Arial" pitchFamily="34" charset="0"/>
              </a:rPr>
              <a:t>int </a:t>
            </a:r>
            <a:r>
              <a:rPr lang="en-US" altLang="ko-KR" dirty="0" err="1" smtClean="0">
                <a:latin typeface="Arial" pitchFamily="34" charset="0"/>
              </a:rPr>
              <a:t>str</a:t>
            </a:r>
            <a:r>
              <a:rPr lang="en-US" altLang="ko-KR" dirty="0" smtClean="0">
                <a:latin typeface="Arial" pitchFamily="34" charset="0"/>
              </a:rPr>
              <a:t>[80];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dirty="0" err="1" smtClean="0">
                <a:solidFill>
                  <a:srgbClr val="FF0000"/>
                </a:solidFill>
                <a:latin typeface="Arial" pitchFamily="34" charset="0"/>
              </a:rPr>
              <a:t>scanf</a:t>
            </a:r>
            <a:r>
              <a:rPr lang="en-US" altLang="ko-KR" dirty="0" smtClean="0">
                <a:solidFill>
                  <a:srgbClr val="FF0000"/>
                </a:solidFill>
                <a:latin typeface="Arial" pitchFamily="34" charset="0"/>
              </a:rPr>
              <a:t>("%s", </a:t>
            </a:r>
            <a:r>
              <a:rPr lang="en-US" altLang="ko-KR" dirty="0" err="1" smtClean="0">
                <a:solidFill>
                  <a:srgbClr val="FF0000"/>
                </a:solidFill>
                <a:latin typeface="Arial" pitchFamily="34" charset="0"/>
              </a:rPr>
              <a:t>str</a:t>
            </a:r>
            <a:r>
              <a:rPr lang="en-US" altLang="ko-KR" dirty="0" smtClean="0">
                <a:solidFill>
                  <a:srgbClr val="FF0000"/>
                </a:solidFill>
                <a:latin typeface="Arial" pitchFamily="34" charset="0"/>
              </a:rPr>
              <a:t>); // </a:t>
            </a:r>
            <a:r>
              <a:rPr lang="ko-KR" altLang="en-US" dirty="0" smtClean="0">
                <a:solidFill>
                  <a:srgbClr val="FF0000"/>
                </a:solidFill>
                <a:latin typeface="Arial" pitchFamily="34" charset="0"/>
              </a:rPr>
              <a:t>입력된 문자의 개수가 </a:t>
            </a:r>
            <a:r>
              <a:rPr lang="en-US" altLang="ko-KR" dirty="0" smtClean="0">
                <a:solidFill>
                  <a:srgbClr val="FF0000"/>
                </a:solidFill>
                <a:latin typeface="Arial" pitchFamily="34" charset="0"/>
              </a:rPr>
              <a:t>79</a:t>
            </a:r>
            <a:r>
              <a:rPr lang="ko-KR" altLang="en-US" dirty="0" smtClean="0">
                <a:solidFill>
                  <a:srgbClr val="FF0000"/>
                </a:solidFill>
                <a:latin typeface="Arial" pitchFamily="34" charset="0"/>
              </a:rPr>
              <a:t>를 초과하면 치명적인 오류 발생</a:t>
            </a:r>
          </a:p>
          <a:p>
            <a:pPr lvl="1" eaLnBrk="1" hangingPunct="1">
              <a:lnSpc>
                <a:spcPct val="90000"/>
              </a:lnSpc>
            </a:pPr>
            <a:endParaRPr lang="ko-KR" altLang="en-US" dirty="0" smtClean="0">
              <a:solidFill>
                <a:srgbClr val="FF0000"/>
              </a:solidFill>
              <a:latin typeface="Arial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ko-KR" dirty="0" err="1" smtClean="0">
                <a:latin typeface="Arial" pitchFamily="34" charset="0"/>
              </a:rPr>
              <a:t>scanf</a:t>
            </a:r>
            <a:r>
              <a:rPr lang="en-US" altLang="ko-KR" dirty="0" smtClean="0">
                <a:latin typeface="Arial" pitchFamily="34" charset="0"/>
              </a:rPr>
              <a:t>()</a:t>
            </a:r>
            <a:r>
              <a:rPr lang="ko-KR" altLang="en-US" dirty="0" smtClean="0">
                <a:latin typeface="Arial" pitchFamily="34" charset="0"/>
              </a:rPr>
              <a:t>의 형식 제어 문자열의 끝에 </a:t>
            </a:r>
            <a:r>
              <a:rPr lang="ko-KR" altLang="en-US" dirty="0" err="1" smtClean="0">
                <a:latin typeface="Arial" pitchFamily="34" charset="0"/>
              </a:rPr>
              <a:t>줄바꿈</a:t>
            </a:r>
            <a:r>
              <a:rPr lang="ko-KR" altLang="en-US" dirty="0" smtClean="0">
                <a:latin typeface="Arial" pitchFamily="34" charset="0"/>
              </a:rPr>
              <a:t> 문자 </a:t>
            </a:r>
            <a:r>
              <a:rPr lang="en-US" altLang="ko-KR" dirty="0" smtClean="0">
                <a:latin typeface="Arial" pitchFamily="34" charset="0"/>
              </a:rPr>
              <a:t>'\n'</a:t>
            </a:r>
            <a:r>
              <a:rPr lang="ko-KR" altLang="en-US" dirty="0" smtClean="0">
                <a:latin typeface="Arial" pitchFamily="34" charset="0"/>
              </a:rPr>
              <a:t>을 사용하는 것은 해당 문자가 반드시 입력되어야 한다는 의미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dirty="0" err="1" smtClean="0">
                <a:solidFill>
                  <a:srgbClr val="FF0000"/>
                </a:solidFill>
                <a:latin typeface="Arial" pitchFamily="34" charset="0"/>
              </a:rPr>
              <a:t>scanf</a:t>
            </a:r>
            <a:r>
              <a:rPr lang="en-US" altLang="ko-KR" dirty="0" smtClean="0">
                <a:solidFill>
                  <a:srgbClr val="FF0000"/>
                </a:solidFill>
                <a:latin typeface="Arial" pitchFamily="34" charset="0"/>
              </a:rPr>
              <a:t>("%d\n", &amp;</a:t>
            </a:r>
            <a:r>
              <a:rPr lang="en-US" altLang="ko-KR" dirty="0" err="1" smtClean="0">
                <a:solidFill>
                  <a:srgbClr val="FF0000"/>
                </a:solidFill>
                <a:latin typeface="Arial" pitchFamily="34" charset="0"/>
              </a:rPr>
              <a:t>i</a:t>
            </a:r>
            <a:r>
              <a:rPr lang="en-US" altLang="ko-KR" dirty="0" smtClean="0">
                <a:solidFill>
                  <a:srgbClr val="FF0000"/>
                </a:solidFill>
                <a:latin typeface="Arial" pitchFamily="34" charset="0"/>
              </a:rPr>
              <a:t>);// </a:t>
            </a:r>
            <a:r>
              <a:rPr lang="ko-KR" altLang="en-US" dirty="0" smtClean="0">
                <a:solidFill>
                  <a:srgbClr val="FF0000"/>
                </a:solidFill>
                <a:latin typeface="Arial" pitchFamily="34" charset="0"/>
              </a:rPr>
              <a:t>잘못됨</a:t>
            </a:r>
            <a:r>
              <a:rPr lang="en-US" altLang="ko-KR" dirty="0" smtClean="0">
                <a:solidFill>
                  <a:srgbClr val="FF0000"/>
                </a:solidFill>
                <a:latin typeface="Arial" pitchFamily="34" charset="0"/>
              </a:rPr>
              <a:t>!!</a:t>
            </a:r>
          </a:p>
        </p:txBody>
      </p:sp>
      <p:pic>
        <p:nvPicPr>
          <p:cNvPr id="28676" name="Picture 6" descr="MCj0078790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3789040"/>
            <a:ext cx="1727200" cy="165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2198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중간 점검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eaLnBrk="1" hangingPunct="1">
              <a:buFont typeface="Symbol" pitchFamily="18" charset="2"/>
              <a:buNone/>
            </a:pPr>
            <a:r>
              <a:rPr lang="en-US" altLang="ko-KR" sz="1800" dirty="0" smtClean="0"/>
              <a:t>1. </a:t>
            </a:r>
            <a:r>
              <a:rPr lang="en-US" altLang="ko-KR" sz="1800" dirty="0" err="1" smtClean="0"/>
              <a:t>scanf</a:t>
            </a:r>
            <a:r>
              <a:rPr lang="en-US" altLang="ko-KR" sz="1800" dirty="0" smtClean="0"/>
              <a:t>()</a:t>
            </a:r>
            <a:r>
              <a:rPr lang="ko-KR" altLang="en-US" sz="1800" dirty="0" smtClean="0"/>
              <a:t>에서 </a:t>
            </a:r>
            <a:r>
              <a:rPr lang="en-US" altLang="ko-KR" sz="1800" dirty="0" smtClean="0"/>
              <a:t>double </a:t>
            </a:r>
            <a:r>
              <a:rPr lang="ko-KR" altLang="en-US" sz="1800" dirty="0" smtClean="0"/>
              <a:t>값을 </a:t>
            </a:r>
            <a:r>
              <a:rPr lang="ko-KR" altLang="en-US" sz="1800" dirty="0" err="1" smtClean="0"/>
              <a:t>입력받을</a:t>
            </a:r>
            <a:r>
              <a:rPr lang="ko-KR" altLang="en-US" sz="1800" dirty="0" smtClean="0"/>
              <a:t> 때 사용하는 형식 지정자는 </a:t>
            </a:r>
            <a:r>
              <a:rPr lang="en-US" altLang="ko-KR" sz="1800" dirty="0" smtClean="0"/>
              <a:t>______</a:t>
            </a:r>
            <a:r>
              <a:rPr lang="ko-KR" altLang="en-US" sz="1800" dirty="0" smtClean="0"/>
              <a:t>이다</a:t>
            </a:r>
            <a:r>
              <a:rPr lang="en-US" altLang="ko-KR" sz="1800" dirty="0" smtClean="0"/>
              <a:t>.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800" dirty="0" smtClean="0"/>
              <a:t>2. </a:t>
            </a:r>
            <a:r>
              <a:rPr lang="ko-KR" altLang="en-US" sz="1800" dirty="0" smtClean="0"/>
              <a:t>여러 개의 입력을 받는 경우</a:t>
            </a:r>
            <a:r>
              <a:rPr lang="en-US" altLang="ko-KR" sz="1800" dirty="0" smtClean="0"/>
              <a:t>, </a:t>
            </a:r>
            <a:r>
              <a:rPr lang="en-US" altLang="ko-KR" sz="1800" dirty="0" err="1" smtClean="0"/>
              <a:t>scanf</a:t>
            </a:r>
            <a:r>
              <a:rPr lang="en-US" altLang="ko-KR" sz="1800" dirty="0" smtClean="0"/>
              <a:t>()</a:t>
            </a:r>
            <a:r>
              <a:rPr lang="ko-KR" altLang="en-US" sz="1800" dirty="0" smtClean="0"/>
              <a:t>는 </a:t>
            </a:r>
            <a:r>
              <a:rPr lang="en-US" altLang="ko-KR" sz="1800" dirty="0" smtClean="0"/>
              <a:t>______</a:t>
            </a:r>
            <a:r>
              <a:rPr lang="ko-KR" altLang="en-US" sz="1800" dirty="0" smtClean="0"/>
              <a:t>을 이용하여 각각의 입력을 분리한다</a:t>
            </a:r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0" y="30384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29701" name="Picture 5" descr="MC900434929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9563" y="4437063"/>
            <a:ext cx="18288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4823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/>
              <a:t>파일이 필요한 이유</a:t>
            </a:r>
          </a:p>
        </p:txBody>
      </p:sp>
      <p:pic>
        <p:nvPicPr>
          <p:cNvPr id="3" name="내용 개체 틀 2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327150" y="1828800"/>
            <a:ext cx="672465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614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스트림의 개념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ko-KR" altLang="en-US" smtClean="0">
                <a:solidFill>
                  <a:schemeClr val="tx2"/>
                </a:solidFill>
              </a:rPr>
              <a:t>스트림</a:t>
            </a:r>
            <a:r>
              <a:rPr lang="en-US" altLang="ko-KR" smtClean="0">
                <a:solidFill>
                  <a:schemeClr val="tx2"/>
                </a:solidFill>
              </a:rPr>
              <a:t>(stream</a:t>
            </a:r>
            <a:r>
              <a:rPr lang="en-US" altLang="ko-KR" smtClean="0"/>
              <a:t>): </a:t>
            </a:r>
            <a:r>
              <a:rPr lang="ko-KR" altLang="en-US" smtClean="0"/>
              <a:t>입력과 출력을 바이트</a:t>
            </a:r>
            <a:r>
              <a:rPr lang="en-US" altLang="ko-KR" smtClean="0"/>
              <a:t>(byte)</a:t>
            </a:r>
            <a:r>
              <a:rPr lang="ko-KR" altLang="en-US" smtClean="0"/>
              <a:t>들의 흐름으로 생각하는 것</a:t>
            </a:r>
          </a:p>
        </p:txBody>
      </p:sp>
      <p:sp>
        <p:nvSpPr>
          <p:cNvPr id="4100" name="Rectangle 5"/>
          <p:cNvSpPr>
            <a:spLocks noChangeArrowheads="1"/>
          </p:cNvSpPr>
          <p:nvPr/>
        </p:nvSpPr>
        <p:spPr bwMode="auto">
          <a:xfrm>
            <a:off x="0" y="2576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101" name="Rectangle 7"/>
          <p:cNvSpPr>
            <a:spLocks noChangeArrowheads="1"/>
          </p:cNvSpPr>
          <p:nvPr/>
        </p:nvSpPr>
        <p:spPr bwMode="auto">
          <a:xfrm>
            <a:off x="0" y="28511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102" name="Rectangle 9"/>
          <p:cNvSpPr>
            <a:spLocks noChangeArrowheads="1"/>
          </p:cNvSpPr>
          <p:nvPr/>
        </p:nvSpPr>
        <p:spPr bwMode="auto">
          <a:xfrm>
            <a:off x="0" y="2552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103" name="Rectangle 11"/>
          <p:cNvSpPr>
            <a:spLocks noChangeArrowheads="1"/>
          </p:cNvSpPr>
          <p:nvPr/>
        </p:nvSpPr>
        <p:spPr bwMode="auto">
          <a:xfrm>
            <a:off x="0" y="18319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6138" y="2348880"/>
            <a:ext cx="5651723" cy="3620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951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파일의 개념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/>
              <a:t>C</a:t>
            </a:r>
            <a:r>
              <a:rPr lang="ko-KR" altLang="en-US" dirty="0" smtClean="0"/>
              <a:t>에서의 파일은 일련의 연속된 바이트</a:t>
            </a:r>
          </a:p>
          <a:p>
            <a:pPr eaLnBrk="1" hangingPunct="1"/>
            <a:r>
              <a:rPr lang="ko-KR" altLang="en-US" dirty="0" smtClean="0"/>
              <a:t>모든 파일 데이터들은 결국은 바이트로 바뀌어서 파일에 저장</a:t>
            </a:r>
          </a:p>
          <a:p>
            <a:pPr eaLnBrk="1" hangingPunct="1"/>
            <a:r>
              <a:rPr lang="ko-KR" altLang="en-US" dirty="0" smtClean="0"/>
              <a:t>이들 바이트들을 어떻게 해석하느냐는 전적으로 프로그래머의 책임</a:t>
            </a:r>
          </a:p>
          <a:p>
            <a:pPr marL="0" indent="0" eaLnBrk="1" hangingPunct="1">
              <a:buNone/>
            </a:pPr>
            <a:endParaRPr lang="en-US" altLang="ko-KR" dirty="0" smtClean="0"/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0" y="2576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1749" name="Rectangle 6"/>
          <p:cNvSpPr>
            <a:spLocks noChangeArrowheads="1"/>
          </p:cNvSpPr>
          <p:nvPr/>
        </p:nvSpPr>
        <p:spPr bwMode="auto">
          <a:xfrm>
            <a:off x="0" y="28511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1751" name="Rectangle 8"/>
          <p:cNvSpPr>
            <a:spLocks noChangeArrowheads="1"/>
          </p:cNvSpPr>
          <p:nvPr/>
        </p:nvSpPr>
        <p:spPr bwMode="auto">
          <a:xfrm>
            <a:off x="0" y="2552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3249291"/>
            <a:ext cx="5267325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파일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파일에 </a:t>
            </a:r>
            <a:r>
              <a:rPr lang="en-US" altLang="ko-KR" dirty="0"/>
              <a:t>4</a:t>
            </a:r>
            <a:r>
              <a:rPr lang="ko-KR" altLang="en-US" dirty="0"/>
              <a:t>개의 바이트가 들어 있을 때 이것을 </a:t>
            </a:r>
            <a:r>
              <a:rPr lang="en-US" altLang="ko-KR" dirty="0"/>
              <a:t>int</a:t>
            </a:r>
            <a:r>
              <a:rPr lang="ko-KR" altLang="en-US" dirty="0"/>
              <a:t>형의 정수 데이터로도 해석할 수 있고 아니면 </a:t>
            </a:r>
            <a:r>
              <a:rPr lang="en-US" altLang="ko-KR" dirty="0"/>
              <a:t>float</a:t>
            </a:r>
            <a:r>
              <a:rPr lang="ko-KR" altLang="en-US" dirty="0"/>
              <a:t>형 실수 데이터로도 해석할 수 있다</a:t>
            </a:r>
          </a:p>
        </p:txBody>
      </p:sp>
      <p:cxnSp>
        <p:nvCxnSpPr>
          <p:cNvPr id="16" name="직선 화살표 연결선 15"/>
          <p:cNvCxnSpPr/>
          <p:nvPr/>
        </p:nvCxnSpPr>
        <p:spPr bwMode="auto">
          <a:xfrm flipV="1">
            <a:off x="4985597" y="4334500"/>
            <a:ext cx="0" cy="648072"/>
          </a:xfrm>
          <a:prstGeom prst="straightConnector1">
            <a:avLst/>
          </a:prstGeom>
          <a:solidFill>
            <a:srgbClr val="FFEF66"/>
          </a:solidFill>
          <a:ln w="19050" cap="flat" cmpd="sng" algn="ctr">
            <a:solidFill>
              <a:srgbClr val="00B0F0">
                <a:alpha val="50000"/>
              </a:srgbClr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1" name="그룹 20"/>
          <p:cNvGrpSpPr/>
          <p:nvPr/>
        </p:nvGrpSpPr>
        <p:grpSpPr>
          <a:xfrm>
            <a:off x="3372095" y="2966856"/>
            <a:ext cx="4367178" cy="2289969"/>
            <a:chOff x="2262819" y="561181"/>
            <a:chExt cx="4367178" cy="2289969"/>
          </a:xfrm>
        </p:grpSpPr>
        <p:sp>
          <p:nvSpPr>
            <p:cNvPr id="22" name="순서도: 대체 처리 21"/>
            <p:cNvSpPr/>
            <p:nvPr/>
          </p:nvSpPr>
          <p:spPr>
            <a:xfrm>
              <a:off x="2262819" y="561181"/>
              <a:ext cx="4367178" cy="2289969"/>
            </a:xfrm>
            <a:prstGeom prst="flowChartAlternateProcess">
              <a:avLst/>
            </a:prstGeom>
            <a:solidFill>
              <a:srgbClr val="AFEAFF">
                <a:alpha val="4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ea typeface="+mj-ea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465050" y="700169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uLnTx/>
                  <a:uFillTx/>
                  <a:latin typeface="+mn-lt"/>
                  <a:ea typeface="+mj-ea"/>
                </a:rPr>
                <a:t>파일</a:t>
              </a:r>
              <a:endParaRPr kumimoji="0" lang="ko-KR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uLnTx/>
                <a:uFillTx/>
                <a:latin typeface="+mn-lt"/>
                <a:ea typeface="+mj-ea"/>
              </a:endParaRPr>
            </a:p>
          </p:txBody>
        </p:sp>
        <p:sp>
          <p:nvSpPr>
            <p:cNvPr id="24" name="정육면체 23"/>
            <p:cNvSpPr/>
            <p:nvPr/>
          </p:nvSpPr>
          <p:spPr>
            <a:xfrm>
              <a:off x="2918791" y="1598762"/>
              <a:ext cx="864096" cy="792088"/>
            </a:xfrm>
            <a:prstGeom prst="cube">
              <a:avLst/>
            </a:prstGeom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smtClean="0">
                  <a:solidFill>
                    <a:schemeClr val="tx1"/>
                  </a:solidFill>
                  <a:ea typeface="+mj-ea"/>
                </a:rPr>
                <a:t>0x36</a:t>
              </a:r>
              <a:endParaRPr lang="ko-KR" altLang="en-US" sz="1200">
                <a:solidFill>
                  <a:schemeClr val="tx1"/>
                </a:solidFill>
                <a:ea typeface="+mj-ea"/>
              </a:endParaRPr>
            </a:p>
          </p:txBody>
        </p:sp>
        <p:sp>
          <p:nvSpPr>
            <p:cNvPr id="25" name="정육면체 24"/>
            <p:cNvSpPr/>
            <p:nvPr/>
          </p:nvSpPr>
          <p:spPr>
            <a:xfrm>
              <a:off x="3638871" y="1598762"/>
              <a:ext cx="864096" cy="792088"/>
            </a:xfrm>
            <a:prstGeom prst="cube">
              <a:avLst/>
            </a:prstGeom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smtClean="0">
                  <a:solidFill>
                    <a:schemeClr val="tx1"/>
                  </a:solidFill>
                  <a:ea typeface="+mj-ea"/>
                </a:rPr>
                <a:t>0x34</a:t>
              </a:r>
              <a:endParaRPr lang="ko-KR" altLang="en-US" sz="1200">
                <a:solidFill>
                  <a:schemeClr val="tx1"/>
                </a:solidFill>
                <a:ea typeface="+mj-ea"/>
              </a:endParaRPr>
            </a:p>
          </p:txBody>
        </p:sp>
        <p:sp>
          <p:nvSpPr>
            <p:cNvPr id="26" name="정육면체 25"/>
            <p:cNvSpPr/>
            <p:nvPr/>
          </p:nvSpPr>
          <p:spPr>
            <a:xfrm>
              <a:off x="4358951" y="1598762"/>
              <a:ext cx="864096" cy="792088"/>
            </a:xfrm>
            <a:prstGeom prst="cube">
              <a:avLst/>
            </a:prstGeom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smtClean="0">
                  <a:solidFill>
                    <a:schemeClr val="tx1"/>
                  </a:solidFill>
                  <a:ea typeface="+mj-ea"/>
                </a:rPr>
                <a:t>0x31</a:t>
              </a:r>
              <a:endParaRPr lang="ko-KR" altLang="en-US" sz="1200">
                <a:solidFill>
                  <a:schemeClr val="tx1"/>
                </a:solidFill>
                <a:ea typeface="+mj-ea"/>
              </a:endParaRPr>
            </a:p>
          </p:txBody>
        </p:sp>
        <p:sp>
          <p:nvSpPr>
            <p:cNvPr id="27" name="정육면체 26"/>
            <p:cNvSpPr/>
            <p:nvPr/>
          </p:nvSpPr>
          <p:spPr>
            <a:xfrm>
              <a:off x="5076056" y="1598762"/>
              <a:ext cx="864096" cy="792088"/>
            </a:xfrm>
            <a:prstGeom prst="cube">
              <a:avLst/>
            </a:prstGeom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smtClean="0">
                  <a:solidFill>
                    <a:schemeClr val="tx1"/>
                  </a:solidFill>
                  <a:ea typeface="+mj-ea"/>
                </a:rPr>
                <a:t>0x0</a:t>
              </a:r>
              <a:endParaRPr lang="ko-KR" altLang="en-US" sz="1200">
                <a:solidFill>
                  <a:schemeClr val="tx1"/>
                </a:solidFill>
                <a:ea typeface="+mj-ea"/>
              </a:endParaRPr>
            </a:p>
          </p:txBody>
        </p:sp>
      </p:grpSp>
      <p:sp>
        <p:nvSpPr>
          <p:cNvPr id="28" name="구름 모양 설명선 27"/>
          <p:cNvSpPr/>
          <p:nvPr/>
        </p:nvSpPr>
        <p:spPr>
          <a:xfrm>
            <a:off x="641422" y="2581744"/>
            <a:ext cx="1952143" cy="1110084"/>
          </a:xfrm>
          <a:prstGeom prst="cloudCallout">
            <a:avLst>
              <a:gd name="adj1" fmla="val -672"/>
              <a:gd name="adj2" fmla="val 89354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600" smtClean="0">
                <a:solidFill>
                  <a:schemeClr val="tx1"/>
                </a:solidFill>
                <a:ea typeface="+mj-ea"/>
              </a:rPr>
              <a:t>하나의 정수</a:t>
            </a:r>
            <a:r>
              <a:rPr lang="en-US" altLang="ko-KR" sz="1600" smtClean="0">
                <a:solidFill>
                  <a:schemeClr val="tx1"/>
                </a:solidFill>
                <a:ea typeface="+mj-ea"/>
              </a:rPr>
              <a:t>?</a:t>
            </a:r>
          </a:p>
          <a:p>
            <a:pPr algn="ctr"/>
            <a:r>
              <a:rPr lang="ko-KR" altLang="en-US" sz="1600" smtClean="0">
                <a:solidFill>
                  <a:schemeClr val="tx1"/>
                </a:solidFill>
                <a:ea typeface="+mj-ea"/>
              </a:rPr>
              <a:t>하나의 실수</a:t>
            </a:r>
            <a:r>
              <a:rPr lang="en-US" altLang="ko-KR" sz="1600" smtClean="0">
                <a:solidFill>
                  <a:schemeClr val="tx1"/>
                </a:solidFill>
                <a:ea typeface="+mj-ea"/>
              </a:rPr>
              <a:t>?</a:t>
            </a:r>
          </a:p>
          <a:p>
            <a:pPr algn="ctr"/>
            <a:r>
              <a:rPr lang="en-US" altLang="ko-KR" sz="1600" smtClean="0">
                <a:solidFill>
                  <a:schemeClr val="tx1"/>
                </a:solidFill>
                <a:ea typeface="+mj-ea"/>
              </a:rPr>
              <a:t>4</a:t>
            </a:r>
            <a:r>
              <a:rPr lang="ko-KR" altLang="en-US" sz="1600" smtClean="0">
                <a:solidFill>
                  <a:schemeClr val="tx1"/>
                </a:solidFill>
                <a:ea typeface="+mj-ea"/>
              </a:rPr>
              <a:t>개의 문자</a:t>
            </a:r>
            <a:r>
              <a:rPr lang="en-US" altLang="ko-KR" sz="1600" smtClean="0">
                <a:solidFill>
                  <a:schemeClr val="tx1"/>
                </a:solidFill>
                <a:ea typeface="+mj-ea"/>
              </a:rPr>
              <a:t>?</a:t>
            </a:r>
            <a:endParaRPr lang="ko-KR" altLang="en-US" sz="1600">
              <a:solidFill>
                <a:schemeClr val="tx1"/>
              </a:solidFill>
              <a:ea typeface="+mj-ea"/>
            </a:endParaRPr>
          </a:p>
        </p:txBody>
      </p:sp>
      <p:pic>
        <p:nvPicPr>
          <p:cNvPr id="29" name="Picture 3" descr="C:\Users\LG\AppData\Local\Microsoft\Windows\Temporary Internet Files\Content.IE5\CZCL98UJ\MC900441902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740" y="3991746"/>
            <a:ext cx="1520825" cy="179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오른쪽 화살표 29"/>
          <p:cNvSpPr/>
          <p:nvPr/>
        </p:nvSpPr>
        <p:spPr bwMode="auto">
          <a:xfrm rot="21006568">
            <a:off x="2289147" y="4422869"/>
            <a:ext cx="1259217" cy="402835"/>
          </a:xfrm>
          <a:prstGeom prst="rightArrow">
            <a:avLst>
              <a:gd name="adj1" fmla="val 18921"/>
              <a:gd name="adj2" fmla="val 50000"/>
            </a:avLst>
          </a:prstGeom>
          <a:solidFill>
            <a:schemeClr val="tx2"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85338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텍스트 파일</a:t>
            </a:r>
            <a:r>
              <a:rPr lang="en-US" altLang="ko-KR" smtClean="0"/>
              <a:t>(text file)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텍스트 파일은 사람이 읽을 수 있는 텍스트가 들어 있는 파일</a:t>
            </a:r>
          </a:p>
          <a:p>
            <a:pPr lvl="1" eaLnBrk="1" hangingPunct="1"/>
            <a:r>
              <a:rPr lang="en-US" altLang="ko-KR" smtClean="0"/>
              <a:t>(</a:t>
            </a:r>
            <a:r>
              <a:rPr lang="ko-KR" altLang="en-US" smtClean="0"/>
              <a:t>예</a:t>
            </a:r>
            <a:r>
              <a:rPr lang="en-US" altLang="ko-KR" smtClean="0"/>
              <a:t>) C </a:t>
            </a:r>
            <a:r>
              <a:rPr lang="ko-KR" altLang="en-US" smtClean="0"/>
              <a:t>프로그램 소스 파일이나 메모장 파일</a:t>
            </a:r>
          </a:p>
          <a:p>
            <a:pPr eaLnBrk="1" hangingPunct="1"/>
            <a:r>
              <a:rPr lang="ko-KR" altLang="en-US" smtClean="0"/>
              <a:t>텍스트 파일은 아스키 코드를 이용하여 저장</a:t>
            </a:r>
          </a:p>
          <a:p>
            <a:pPr eaLnBrk="1" hangingPunct="1"/>
            <a:r>
              <a:rPr lang="ko-KR" altLang="en-US" smtClean="0"/>
              <a:t>텍스트 파일은 연속적인 라인들로 구성</a:t>
            </a:r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0" y="18716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1051545" y="3345245"/>
            <a:ext cx="7265466" cy="3087318"/>
            <a:chOff x="474886" y="2950338"/>
            <a:chExt cx="8273578" cy="3793468"/>
          </a:xfrm>
        </p:grpSpPr>
        <p:grpSp>
          <p:nvGrpSpPr>
            <p:cNvPr id="6" name="그룹 5"/>
            <p:cNvGrpSpPr/>
            <p:nvPr/>
          </p:nvGrpSpPr>
          <p:grpSpPr>
            <a:xfrm>
              <a:off x="4951513" y="2950338"/>
              <a:ext cx="3796951" cy="1148494"/>
              <a:chOff x="4214495" y="2950338"/>
              <a:chExt cx="3796951" cy="1148494"/>
            </a:xfrm>
          </p:grpSpPr>
          <p:grpSp>
            <p:nvGrpSpPr>
              <p:cNvPr id="7" name="그룹 6"/>
              <p:cNvGrpSpPr/>
              <p:nvPr/>
            </p:nvGrpSpPr>
            <p:grpSpPr>
              <a:xfrm>
                <a:off x="4214495" y="2950338"/>
                <a:ext cx="3796951" cy="576066"/>
                <a:chOff x="4312771" y="4581128"/>
                <a:chExt cx="3796951" cy="576066"/>
              </a:xfrm>
            </p:grpSpPr>
            <p:sp>
              <p:nvSpPr>
                <p:cNvPr id="9" name="정육면체 8"/>
                <p:cNvSpPr/>
                <p:nvPr/>
              </p:nvSpPr>
              <p:spPr>
                <a:xfrm>
                  <a:off x="4312771" y="4581129"/>
                  <a:ext cx="633670" cy="576064"/>
                </a:xfrm>
                <a:prstGeom prst="cube">
                  <a:avLst/>
                </a:prstGeom>
                <a:solidFill>
                  <a:schemeClr val="accent1">
                    <a:alpha val="50000"/>
                  </a:schemeClr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600" smtClean="0">
                      <a:solidFill>
                        <a:schemeClr val="tx1"/>
                      </a:solidFill>
                      <a:latin typeface="+mj-lt"/>
                      <a:ea typeface="+mj-ea"/>
                    </a:rPr>
                    <a:t>‘W’</a:t>
                  </a:r>
                  <a:endParaRPr lang="ko-KR" altLang="en-US" sz="1600">
                    <a:solidFill>
                      <a:schemeClr val="tx1"/>
                    </a:solidFill>
                    <a:latin typeface="+mj-lt"/>
                    <a:ea typeface="+mj-ea"/>
                  </a:endParaRPr>
                </a:p>
              </p:txBody>
            </p:sp>
            <p:sp>
              <p:nvSpPr>
                <p:cNvPr id="10" name="정육면체 9"/>
                <p:cNvSpPr/>
                <p:nvPr/>
              </p:nvSpPr>
              <p:spPr>
                <a:xfrm>
                  <a:off x="4795619" y="4581129"/>
                  <a:ext cx="633670" cy="576064"/>
                </a:xfrm>
                <a:prstGeom prst="cube">
                  <a:avLst/>
                </a:prstGeom>
                <a:solidFill>
                  <a:schemeClr val="accent1">
                    <a:alpha val="50000"/>
                  </a:schemeClr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600" smtClean="0">
                      <a:solidFill>
                        <a:schemeClr val="tx1"/>
                      </a:solidFill>
                      <a:latin typeface="+mj-lt"/>
                      <a:ea typeface="+mj-ea"/>
                    </a:rPr>
                    <a:t>‘O’</a:t>
                  </a:r>
                  <a:endParaRPr lang="ko-KR" altLang="en-US" sz="1600">
                    <a:solidFill>
                      <a:schemeClr val="tx1"/>
                    </a:solidFill>
                    <a:latin typeface="+mj-lt"/>
                    <a:ea typeface="+mj-ea"/>
                  </a:endParaRPr>
                </a:p>
              </p:txBody>
            </p:sp>
            <p:sp>
              <p:nvSpPr>
                <p:cNvPr id="11" name="정육면체 10"/>
                <p:cNvSpPr/>
                <p:nvPr/>
              </p:nvSpPr>
              <p:spPr>
                <a:xfrm>
                  <a:off x="5285742" y="4581129"/>
                  <a:ext cx="640008" cy="576065"/>
                </a:xfrm>
                <a:prstGeom prst="cube">
                  <a:avLst/>
                </a:prstGeom>
                <a:solidFill>
                  <a:schemeClr val="accent1">
                    <a:alpha val="50000"/>
                  </a:schemeClr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600" smtClean="0">
                      <a:solidFill>
                        <a:schemeClr val="tx1"/>
                      </a:solidFill>
                      <a:latin typeface="+mj-lt"/>
                      <a:ea typeface="+mj-ea"/>
                    </a:rPr>
                    <a:t>‘R’</a:t>
                  </a:r>
                  <a:endParaRPr lang="ko-KR" altLang="en-US" sz="1600">
                    <a:solidFill>
                      <a:schemeClr val="tx1"/>
                    </a:solidFill>
                    <a:latin typeface="+mj-lt"/>
                    <a:ea typeface="+mj-ea"/>
                  </a:endParaRPr>
                </a:p>
              </p:txBody>
            </p:sp>
            <p:sp>
              <p:nvSpPr>
                <p:cNvPr id="12" name="정육면체 11"/>
                <p:cNvSpPr/>
                <p:nvPr/>
              </p:nvSpPr>
              <p:spPr>
                <a:xfrm>
                  <a:off x="5796136" y="4581129"/>
                  <a:ext cx="633670" cy="576064"/>
                </a:xfrm>
                <a:prstGeom prst="cube">
                  <a:avLst/>
                </a:prstGeom>
                <a:solidFill>
                  <a:schemeClr val="accent1">
                    <a:alpha val="50000"/>
                  </a:schemeClr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600" smtClean="0">
                      <a:solidFill>
                        <a:schemeClr val="tx1"/>
                      </a:solidFill>
                      <a:latin typeface="+mj-lt"/>
                      <a:ea typeface="+mj-ea"/>
                    </a:rPr>
                    <a:t>‘L’</a:t>
                  </a:r>
                  <a:endParaRPr lang="ko-KR" altLang="en-US" sz="1600">
                    <a:solidFill>
                      <a:schemeClr val="tx1"/>
                    </a:solidFill>
                    <a:latin typeface="+mj-lt"/>
                    <a:ea typeface="+mj-ea"/>
                  </a:endParaRPr>
                </a:p>
              </p:txBody>
            </p:sp>
            <p:sp>
              <p:nvSpPr>
                <p:cNvPr id="13" name="정육면체 12"/>
                <p:cNvSpPr/>
                <p:nvPr/>
              </p:nvSpPr>
              <p:spPr>
                <a:xfrm>
                  <a:off x="6300192" y="4581129"/>
                  <a:ext cx="633670" cy="576064"/>
                </a:xfrm>
                <a:prstGeom prst="cube">
                  <a:avLst/>
                </a:prstGeom>
                <a:solidFill>
                  <a:schemeClr val="accent1">
                    <a:alpha val="50000"/>
                  </a:schemeClr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600" smtClean="0">
                      <a:solidFill>
                        <a:schemeClr val="tx1"/>
                      </a:solidFill>
                      <a:latin typeface="+mj-lt"/>
                      <a:ea typeface="+mj-ea"/>
                    </a:rPr>
                    <a:t>‘D’</a:t>
                  </a:r>
                  <a:endParaRPr lang="ko-KR" altLang="en-US" sz="1600">
                    <a:solidFill>
                      <a:schemeClr val="tx1"/>
                    </a:solidFill>
                    <a:latin typeface="+mj-lt"/>
                    <a:ea typeface="+mj-ea"/>
                  </a:endParaRPr>
                </a:p>
              </p:txBody>
            </p:sp>
            <p:sp>
              <p:nvSpPr>
                <p:cNvPr id="14" name="정육면체 13"/>
                <p:cNvSpPr/>
                <p:nvPr/>
              </p:nvSpPr>
              <p:spPr>
                <a:xfrm>
                  <a:off x="6948264" y="4581129"/>
                  <a:ext cx="633670" cy="576064"/>
                </a:xfrm>
                <a:prstGeom prst="cube">
                  <a:avLst/>
                </a:prstGeom>
                <a:solidFill>
                  <a:schemeClr val="tx2">
                    <a:lumMod val="75000"/>
                    <a:alpha val="50000"/>
                  </a:schemeClr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600" smtClean="0">
                      <a:solidFill>
                        <a:schemeClr val="tx1"/>
                      </a:solidFill>
                      <a:latin typeface="+mj-lt"/>
                      <a:ea typeface="+mj-ea"/>
                    </a:rPr>
                    <a:t>‘\r’</a:t>
                  </a:r>
                  <a:endParaRPr lang="ko-KR" altLang="en-US" sz="1600">
                    <a:solidFill>
                      <a:schemeClr val="tx1"/>
                    </a:solidFill>
                    <a:latin typeface="+mj-lt"/>
                    <a:ea typeface="+mj-ea"/>
                  </a:endParaRPr>
                </a:p>
              </p:txBody>
            </p:sp>
            <p:sp>
              <p:nvSpPr>
                <p:cNvPr id="15" name="정육면체 14"/>
                <p:cNvSpPr/>
                <p:nvPr/>
              </p:nvSpPr>
              <p:spPr>
                <a:xfrm>
                  <a:off x="7476052" y="4581128"/>
                  <a:ext cx="633670" cy="576064"/>
                </a:xfrm>
                <a:prstGeom prst="cube">
                  <a:avLst/>
                </a:prstGeom>
                <a:solidFill>
                  <a:schemeClr val="tx2">
                    <a:lumMod val="75000"/>
                    <a:alpha val="50000"/>
                  </a:schemeClr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600" smtClean="0">
                      <a:solidFill>
                        <a:schemeClr val="tx1"/>
                      </a:solidFill>
                      <a:latin typeface="+mj-lt"/>
                      <a:ea typeface="+mj-ea"/>
                    </a:rPr>
                    <a:t>‘\n’</a:t>
                  </a:r>
                  <a:endParaRPr lang="ko-KR" altLang="en-US" sz="1600">
                    <a:solidFill>
                      <a:schemeClr val="tx1"/>
                    </a:solidFill>
                    <a:latin typeface="+mj-lt"/>
                    <a:ea typeface="+mj-ea"/>
                  </a:endParaRPr>
                </a:p>
              </p:txBody>
            </p:sp>
          </p:grpSp>
          <p:sp>
            <p:nvSpPr>
              <p:cNvPr id="8" name="TextBox 7"/>
              <p:cNvSpPr txBox="1"/>
              <p:nvPr/>
            </p:nvSpPr>
            <p:spPr>
              <a:xfrm>
                <a:off x="5254873" y="3645024"/>
                <a:ext cx="2311355" cy="4538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mtClean="0">
                    <a:latin typeface="+mj-lt"/>
                    <a:ea typeface="+mj-ea"/>
                  </a:rPr>
                  <a:t>윈도우</a:t>
                </a:r>
                <a:r>
                  <a:rPr lang="en-US" altLang="ko-KR" smtClean="0">
                    <a:latin typeface="+mj-lt"/>
                    <a:ea typeface="+mj-ea"/>
                  </a:rPr>
                  <a:t>, MS_DOS</a:t>
                </a:r>
                <a:endParaRPr lang="ko-KR" altLang="en-US">
                  <a:latin typeface="+mj-lt"/>
                  <a:ea typeface="+mj-ea"/>
                </a:endParaRPr>
              </a:p>
            </p:txBody>
          </p:sp>
        </p:grpSp>
        <p:grpSp>
          <p:nvGrpSpPr>
            <p:cNvPr id="16" name="그룹 15"/>
            <p:cNvGrpSpPr/>
            <p:nvPr/>
          </p:nvGrpSpPr>
          <p:grpSpPr>
            <a:xfrm>
              <a:off x="4951513" y="4348032"/>
              <a:ext cx="3269163" cy="1082281"/>
              <a:chOff x="4214495" y="4348032"/>
              <a:chExt cx="3269163" cy="1082281"/>
            </a:xfrm>
          </p:grpSpPr>
          <p:grpSp>
            <p:nvGrpSpPr>
              <p:cNvPr id="17" name="그룹 16"/>
              <p:cNvGrpSpPr/>
              <p:nvPr/>
            </p:nvGrpSpPr>
            <p:grpSpPr>
              <a:xfrm>
                <a:off x="4214495" y="4348032"/>
                <a:ext cx="3269163" cy="576065"/>
                <a:chOff x="4312771" y="5301955"/>
                <a:chExt cx="3269163" cy="576065"/>
              </a:xfrm>
            </p:grpSpPr>
            <p:sp>
              <p:nvSpPr>
                <p:cNvPr id="19" name="정육면체 18"/>
                <p:cNvSpPr/>
                <p:nvPr/>
              </p:nvSpPr>
              <p:spPr>
                <a:xfrm>
                  <a:off x="4312771" y="5301955"/>
                  <a:ext cx="633670" cy="576064"/>
                </a:xfrm>
                <a:prstGeom prst="cube">
                  <a:avLst/>
                </a:prstGeom>
                <a:solidFill>
                  <a:schemeClr val="accent1">
                    <a:alpha val="50000"/>
                  </a:schemeClr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600" smtClean="0">
                      <a:solidFill>
                        <a:schemeClr val="tx1"/>
                      </a:solidFill>
                      <a:latin typeface="+mj-lt"/>
                      <a:ea typeface="+mj-ea"/>
                    </a:rPr>
                    <a:t>‘W’</a:t>
                  </a:r>
                  <a:endParaRPr lang="ko-KR" altLang="en-US" sz="1600">
                    <a:solidFill>
                      <a:schemeClr val="tx1"/>
                    </a:solidFill>
                    <a:latin typeface="+mj-lt"/>
                    <a:ea typeface="+mj-ea"/>
                  </a:endParaRPr>
                </a:p>
              </p:txBody>
            </p:sp>
            <p:sp>
              <p:nvSpPr>
                <p:cNvPr id="20" name="정육면체 19"/>
                <p:cNvSpPr/>
                <p:nvPr/>
              </p:nvSpPr>
              <p:spPr>
                <a:xfrm>
                  <a:off x="4795619" y="5301955"/>
                  <a:ext cx="633670" cy="576064"/>
                </a:xfrm>
                <a:prstGeom prst="cube">
                  <a:avLst/>
                </a:prstGeom>
                <a:solidFill>
                  <a:schemeClr val="accent1">
                    <a:alpha val="50000"/>
                  </a:schemeClr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600" smtClean="0">
                      <a:solidFill>
                        <a:schemeClr val="tx1"/>
                      </a:solidFill>
                      <a:latin typeface="+mj-lt"/>
                      <a:ea typeface="+mj-ea"/>
                    </a:rPr>
                    <a:t>‘O’</a:t>
                  </a:r>
                  <a:endParaRPr lang="ko-KR" altLang="en-US" sz="1600">
                    <a:solidFill>
                      <a:schemeClr val="tx1"/>
                    </a:solidFill>
                    <a:latin typeface="+mj-lt"/>
                    <a:ea typeface="+mj-ea"/>
                  </a:endParaRPr>
                </a:p>
              </p:txBody>
            </p:sp>
            <p:sp>
              <p:nvSpPr>
                <p:cNvPr id="21" name="정육면체 20"/>
                <p:cNvSpPr/>
                <p:nvPr/>
              </p:nvSpPr>
              <p:spPr>
                <a:xfrm>
                  <a:off x="5285742" y="5301955"/>
                  <a:ext cx="640008" cy="576065"/>
                </a:xfrm>
                <a:prstGeom prst="cube">
                  <a:avLst/>
                </a:prstGeom>
                <a:solidFill>
                  <a:schemeClr val="accent1">
                    <a:alpha val="50000"/>
                  </a:schemeClr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600" smtClean="0">
                      <a:solidFill>
                        <a:schemeClr val="tx1"/>
                      </a:solidFill>
                      <a:latin typeface="+mj-lt"/>
                      <a:ea typeface="+mj-ea"/>
                    </a:rPr>
                    <a:t>‘R’</a:t>
                  </a:r>
                  <a:endParaRPr lang="ko-KR" altLang="en-US" sz="1600">
                    <a:solidFill>
                      <a:schemeClr val="tx1"/>
                    </a:solidFill>
                    <a:latin typeface="+mj-lt"/>
                    <a:ea typeface="+mj-ea"/>
                  </a:endParaRPr>
                </a:p>
              </p:txBody>
            </p:sp>
            <p:sp>
              <p:nvSpPr>
                <p:cNvPr id="22" name="정육면체 21"/>
                <p:cNvSpPr/>
                <p:nvPr/>
              </p:nvSpPr>
              <p:spPr>
                <a:xfrm>
                  <a:off x="5796136" y="5301955"/>
                  <a:ext cx="633670" cy="576064"/>
                </a:xfrm>
                <a:prstGeom prst="cube">
                  <a:avLst/>
                </a:prstGeom>
                <a:solidFill>
                  <a:schemeClr val="accent1">
                    <a:alpha val="50000"/>
                  </a:schemeClr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600" smtClean="0">
                      <a:solidFill>
                        <a:schemeClr val="tx1"/>
                      </a:solidFill>
                      <a:latin typeface="+mj-lt"/>
                      <a:ea typeface="+mj-ea"/>
                    </a:rPr>
                    <a:t>‘L’</a:t>
                  </a:r>
                  <a:endParaRPr lang="ko-KR" altLang="en-US" sz="1600">
                    <a:solidFill>
                      <a:schemeClr val="tx1"/>
                    </a:solidFill>
                    <a:latin typeface="+mj-lt"/>
                    <a:ea typeface="+mj-ea"/>
                  </a:endParaRPr>
                </a:p>
              </p:txBody>
            </p:sp>
            <p:sp>
              <p:nvSpPr>
                <p:cNvPr id="23" name="정육면체 22"/>
                <p:cNvSpPr/>
                <p:nvPr/>
              </p:nvSpPr>
              <p:spPr>
                <a:xfrm>
                  <a:off x="6300192" y="5301955"/>
                  <a:ext cx="633670" cy="576064"/>
                </a:xfrm>
                <a:prstGeom prst="cube">
                  <a:avLst/>
                </a:prstGeom>
                <a:solidFill>
                  <a:schemeClr val="accent1">
                    <a:alpha val="50000"/>
                  </a:schemeClr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600" smtClean="0">
                      <a:solidFill>
                        <a:schemeClr val="tx1"/>
                      </a:solidFill>
                      <a:latin typeface="+mj-lt"/>
                      <a:ea typeface="+mj-ea"/>
                    </a:rPr>
                    <a:t>‘D’</a:t>
                  </a:r>
                  <a:endParaRPr lang="ko-KR" altLang="en-US" sz="1600">
                    <a:solidFill>
                      <a:schemeClr val="tx1"/>
                    </a:solidFill>
                    <a:latin typeface="+mj-lt"/>
                    <a:ea typeface="+mj-ea"/>
                  </a:endParaRPr>
                </a:p>
              </p:txBody>
            </p:sp>
            <p:sp>
              <p:nvSpPr>
                <p:cNvPr id="24" name="정육면체 23"/>
                <p:cNvSpPr/>
                <p:nvPr/>
              </p:nvSpPr>
              <p:spPr>
                <a:xfrm>
                  <a:off x="6948264" y="5301955"/>
                  <a:ext cx="633670" cy="576064"/>
                </a:xfrm>
                <a:prstGeom prst="cube">
                  <a:avLst/>
                </a:prstGeom>
                <a:solidFill>
                  <a:schemeClr val="tx2">
                    <a:lumMod val="75000"/>
                    <a:alpha val="50000"/>
                  </a:schemeClr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600" smtClean="0">
                      <a:solidFill>
                        <a:schemeClr val="tx1"/>
                      </a:solidFill>
                      <a:latin typeface="+mj-lt"/>
                      <a:ea typeface="+mj-ea"/>
                    </a:rPr>
                    <a:t>‘\n’</a:t>
                  </a:r>
                  <a:endParaRPr lang="ko-KR" altLang="en-US" sz="1600">
                    <a:solidFill>
                      <a:schemeClr val="tx1"/>
                    </a:solidFill>
                    <a:latin typeface="+mj-lt"/>
                    <a:ea typeface="+mj-ea"/>
                  </a:endParaRPr>
                </a:p>
              </p:txBody>
            </p:sp>
          </p:grpSp>
          <p:sp>
            <p:nvSpPr>
              <p:cNvPr id="18" name="TextBox 17"/>
              <p:cNvSpPr txBox="1"/>
              <p:nvPr/>
            </p:nvSpPr>
            <p:spPr>
              <a:xfrm>
                <a:off x="5507470" y="4976505"/>
                <a:ext cx="998873" cy="4538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mtClean="0">
                    <a:latin typeface="+mj-lt"/>
                    <a:ea typeface="+mj-ea"/>
                  </a:rPr>
                  <a:t>유닉</a:t>
                </a:r>
                <a:r>
                  <a:rPr lang="ko-KR" altLang="en-US">
                    <a:latin typeface="+mj-lt"/>
                    <a:ea typeface="+mj-ea"/>
                  </a:rPr>
                  <a:t>스</a:t>
                </a:r>
              </a:p>
            </p:txBody>
          </p:sp>
        </p:grpSp>
        <p:grpSp>
          <p:nvGrpSpPr>
            <p:cNvPr id="25" name="그룹 24"/>
            <p:cNvGrpSpPr/>
            <p:nvPr/>
          </p:nvGrpSpPr>
          <p:grpSpPr>
            <a:xfrm>
              <a:off x="4951513" y="5680873"/>
              <a:ext cx="3270865" cy="1062933"/>
              <a:chOff x="4214495" y="5680873"/>
              <a:chExt cx="3270865" cy="1062933"/>
            </a:xfrm>
          </p:grpSpPr>
          <p:grpSp>
            <p:nvGrpSpPr>
              <p:cNvPr id="26" name="그룹 25"/>
              <p:cNvGrpSpPr/>
              <p:nvPr/>
            </p:nvGrpSpPr>
            <p:grpSpPr>
              <a:xfrm>
                <a:off x="4214495" y="5680873"/>
                <a:ext cx="3270865" cy="576065"/>
                <a:chOff x="4312771" y="5968906"/>
                <a:chExt cx="3270865" cy="576065"/>
              </a:xfrm>
            </p:grpSpPr>
            <p:sp>
              <p:nvSpPr>
                <p:cNvPr id="28" name="정육면체 27"/>
                <p:cNvSpPr/>
                <p:nvPr/>
              </p:nvSpPr>
              <p:spPr>
                <a:xfrm>
                  <a:off x="4312771" y="5968906"/>
                  <a:ext cx="633670" cy="576064"/>
                </a:xfrm>
                <a:prstGeom prst="cube">
                  <a:avLst/>
                </a:prstGeom>
                <a:solidFill>
                  <a:schemeClr val="accent1">
                    <a:alpha val="50000"/>
                  </a:schemeClr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600" smtClean="0">
                      <a:solidFill>
                        <a:schemeClr val="tx1"/>
                      </a:solidFill>
                      <a:latin typeface="+mj-lt"/>
                      <a:ea typeface="+mj-ea"/>
                    </a:rPr>
                    <a:t>‘W’</a:t>
                  </a:r>
                  <a:endParaRPr lang="ko-KR" altLang="en-US" sz="1600">
                    <a:solidFill>
                      <a:schemeClr val="tx1"/>
                    </a:solidFill>
                    <a:latin typeface="+mj-lt"/>
                    <a:ea typeface="+mj-ea"/>
                  </a:endParaRPr>
                </a:p>
              </p:txBody>
            </p:sp>
            <p:sp>
              <p:nvSpPr>
                <p:cNvPr id="29" name="정육면체 28"/>
                <p:cNvSpPr/>
                <p:nvPr/>
              </p:nvSpPr>
              <p:spPr>
                <a:xfrm>
                  <a:off x="4795619" y="5968906"/>
                  <a:ext cx="633670" cy="576064"/>
                </a:xfrm>
                <a:prstGeom prst="cube">
                  <a:avLst/>
                </a:prstGeom>
                <a:solidFill>
                  <a:schemeClr val="accent1">
                    <a:alpha val="50000"/>
                  </a:schemeClr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600" smtClean="0">
                      <a:solidFill>
                        <a:schemeClr val="tx1"/>
                      </a:solidFill>
                      <a:latin typeface="+mj-lt"/>
                      <a:ea typeface="+mj-ea"/>
                    </a:rPr>
                    <a:t>‘O’</a:t>
                  </a:r>
                  <a:endParaRPr lang="ko-KR" altLang="en-US" sz="1600">
                    <a:solidFill>
                      <a:schemeClr val="tx1"/>
                    </a:solidFill>
                    <a:latin typeface="+mj-lt"/>
                    <a:ea typeface="+mj-ea"/>
                  </a:endParaRPr>
                </a:p>
              </p:txBody>
            </p:sp>
            <p:sp>
              <p:nvSpPr>
                <p:cNvPr id="30" name="정육면체 29"/>
                <p:cNvSpPr/>
                <p:nvPr/>
              </p:nvSpPr>
              <p:spPr>
                <a:xfrm>
                  <a:off x="5285742" y="5968906"/>
                  <a:ext cx="640008" cy="576065"/>
                </a:xfrm>
                <a:prstGeom prst="cube">
                  <a:avLst/>
                </a:prstGeom>
                <a:solidFill>
                  <a:schemeClr val="accent1">
                    <a:alpha val="50000"/>
                  </a:schemeClr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600" smtClean="0">
                      <a:solidFill>
                        <a:schemeClr val="tx1"/>
                      </a:solidFill>
                      <a:latin typeface="+mj-lt"/>
                      <a:ea typeface="+mj-ea"/>
                    </a:rPr>
                    <a:t>‘R’</a:t>
                  </a:r>
                  <a:endParaRPr lang="ko-KR" altLang="en-US" sz="1600">
                    <a:solidFill>
                      <a:schemeClr val="tx1"/>
                    </a:solidFill>
                    <a:latin typeface="+mj-lt"/>
                    <a:ea typeface="+mj-ea"/>
                  </a:endParaRPr>
                </a:p>
              </p:txBody>
            </p:sp>
            <p:sp>
              <p:nvSpPr>
                <p:cNvPr id="31" name="정육면체 30"/>
                <p:cNvSpPr/>
                <p:nvPr/>
              </p:nvSpPr>
              <p:spPr>
                <a:xfrm>
                  <a:off x="5796136" y="5968906"/>
                  <a:ext cx="633670" cy="576064"/>
                </a:xfrm>
                <a:prstGeom prst="cube">
                  <a:avLst/>
                </a:prstGeom>
                <a:solidFill>
                  <a:schemeClr val="accent1">
                    <a:alpha val="50000"/>
                  </a:schemeClr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600" smtClean="0">
                      <a:solidFill>
                        <a:schemeClr val="tx1"/>
                      </a:solidFill>
                      <a:latin typeface="+mj-lt"/>
                      <a:ea typeface="+mj-ea"/>
                    </a:rPr>
                    <a:t>‘L’</a:t>
                  </a:r>
                  <a:endParaRPr lang="ko-KR" altLang="en-US" sz="1600">
                    <a:solidFill>
                      <a:schemeClr val="tx1"/>
                    </a:solidFill>
                    <a:latin typeface="+mj-lt"/>
                    <a:ea typeface="+mj-ea"/>
                  </a:endParaRPr>
                </a:p>
              </p:txBody>
            </p:sp>
            <p:sp>
              <p:nvSpPr>
                <p:cNvPr id="32" name="정육면체 31"/>
                <p:cNvSpPr/>
                <p:nvPr/>
              </p:nvSpPr>
              <p:spPr>
                <a:xfrm>
                  <a:off x="6300192" y="5968906"/>
                  <a:ext cx="633670" cy="576064"/>
                </a:xfrm>
                <a:prstGeom prst="cube">
                  <a:avLst/>
                </a:prstGeom>
                <a:solidFill>
                  <a:schemeClr val="accent1">
                    <a:alpha val="50000"/>
                  </a:schemeClr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600" smtClean="0">
                      <a:solidFill>
                        <a:schemeClr val="tx1"/>
                      </a:solidFill>
                      <a:latin typeface="+mj-lt"/>
                      <a:ea typeface="+mj-ea"/>
                    </a:rPr>
                    <a:t>‘D’</a:t>
                  </a:r>
                  <a:endParaRPr lang="ko-KR" altLang="en-US" sz="1600">
                    <a:solidFill>
                      <a:schemeClr val="tx1"/>
                    </a:solidFill>
                    <a:latin typeface="+mj-lt"/>
                    <a:ea typeface="+mj-ea"/>
                  </a:endParaRPr>
                </a:p>
              </p:txBody>
            </p:sp>
            <p:sp>
              <p:nvSpPr>
                <p:cNvPr id="33" name="정육면체 32"/>
                <p:cNvSpPr/>
                <p:nvPr/>
              </p:nvSpPr>
              <p:spPr>
                <a:xfrm>
                  <a:off x="6949966" y="5968906"/>
                  <a:ext cx="633670" cy="576064"/>
                </a:xfrm>
                <a:prstGeom prst="cube">
                  <a:avLst/>
                </a:prstGeom>
                <a:solidFill>
                  <a:schemeClr val="tx2">
                    <a:lumMod val="75000"/>
                    <a:alpha val="50000"/>
                  </a:schemeClr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600" smtClean="0">
                      <a:solidFill>
                        <a:schemeClr val="tx1"/>
                      </a:solidFill>
                      <a:latin typeface="+mj-lt"/>
                      <a:ea typeface="+mj-ea"/>
                    </a:rPr>
                    <a:t>‘\r’</a:t>
                  </a:r>
                  <a:endParaRPr lang="ko-KR" altLang="en-US" sz="1600">
                    <a:solidFill>
                      <a:schemeClr val="tx1"/>
                    </a:solidFill>
                    <a:latin typeface="+mj-lt"/>
                    <a:ea typeface="+mj-ea"/>
                  </a:endParaRPr>
                </a:p>
              </p:txBody>
            </p:sp>
          </p:grpSp>
          <p:sp>
            <p:nvSpPr>
              <p:cNvPr id="27" name="TextBox 26"/>
              <p:cNvSpPr txBox="1"/>
              <p:nvPr/>
            </p:nvSpPr>
            <p:spPr>
              <a:xfrm>
                <a:off x="5396701" y="6289998"/>
                <a:ext cx="1261735" cy="4538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mtClean="0">
                    <a:latin typeface="+mj-lt"/>
                    <a:ea typeface="+mj-ea"/>
                  </a:rPr>
                  <a:t>매킨토</a:t>
                </a:r>
                <a:r>
                  <a:rPr lang="ko-KR" altLang="en-US">
                    <a:latin typeface="+mj-lt"/>
                    <a:ea typeface="+mj-ea"/>
                  </a:rPr>
                  <a:t>시</a:t>
                </a:r>
              </a:p>
            </p:txBody>
          </p:sp>
        </p:grpSp>
        <p:grpSp>
          <p:nvGrpSpPr>
            <p:cNvPr id="34" name="그룹 33"/>
            <p:cNvGrpSpPr/>
            <p:nvPr/>
          </p:nvGrpSpPr>
          <p:grpSpPr>
            <a:xfrm>
              <a:off x="474886" y="4361704"/>
              <a:ext cx="3168352" cy="1068609"/>
              <a:chOff x="474886" y="4581128"/>
              <a:chExt cx="3168352" cy="1068609"/>
            </a:xfrm>
          </p:grpSpPr>
          <p:grpSp>
            <p:nvGrpSpPr>
              <p:cNvPr id="35" name="그룹 34"/>
              <p:cNvGrpSpPr/>
              <p:nvPr/>
            </p:nvGrpSpPr>
            <p:grpSpPr>
              <a:xfrm>
                <a:off x="474886" y="4581128"/>
                <a:ext cx="3168352" cy="576065"/>
                <a:chOff x="539552" y="4581128"/>
                <a:chExt cx="3168352" cy="576065"/>
              </a:xfrm>
            </p:grpSpPr>
            <p:sp>
              <p:nvSpPr>
                <p:cNvPr id="37" name="정육면체 36"/>
                <p:cNvSpPr/>
                <p:nvPr/>
              </p:nvSpPr>
              <p:spPr>
                <a:xfrm>
                  <a:off x="539552" y="4581128"/>
                  <a:ext cx="633670" cy="576064"/>
                </a:xfrm>
                <a:prstGeom prst="cube">
                  <a:avLst/>
                </a:prstGeom>
                <a:solidFill>
                  <a:schemeClr val="accent1">
                    <a:alpha val="50000"/>
                  </a:schemeClr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600" smtClean="0">
                      <a:solidFill>
                        <a:schemeClr val="tx1"/>
                      </a:solidFill>
                      <a:latin typeface="+mj-lt"/>
                      <a:ea typeface="+mj-ea"/>
                    </a:rPr>
                    <a:t>‘W’</a:t>
                  </a:r>
                  <a:endParaRPr lang="ko-KR" altLang="en-US" sz="1600">
                    <a:solidFill>
                      <a:schemeClr val="tx1"/>
                    </a:solidFill>
                    <a:latin typeface="+mj-lt"/>
                    <a:ea typeface="+mj-ea"/>
                  </a:endParaRPr>
                </a:p>
              </p:txBody>
            </p:sp>
            <p:sp>
              <p:nvSpPr>
                <p:cNvPr id="38" name="정육면체 37"/>
                <p:cNvSpPr/>
                <p:nvPr/>
              </p:nvSpPr>
              <p:spPr>
                <a:xfrm>
                  <a:off x="1022400" y="4581128"/>
                  <a:ext cx="633670" cy="576064"/>
                </a:xfrm>
                <a:prstGeom prst="cube">
                  <a:avLst/>
                </a:prstGeom>
                <a:solidFill>
                  <a:schemeClr val="accent1">
                    <a:alpha val="50000"/>
                  </a:schemeClr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600" smtClean="0">
                      <a:solidFill>
                        <a:schemeClr val="tx1"/>
                      </a:solidFill>
                      <a:latin typeface="+mj-lt"/>
                      <a:ea typeface="+mj-ea"/>
                    </a:rPr>
                    <a:t>‘O’</a:t>
                  </a:r>
                  <a:endParaRPr lang="ko-KR" altLang="en-US" sz="1600">
                    <a:solidFill>
                      <a:schemeClr val="tx1"/>
                    </a:solidFill>
                    <a:latin typeface="+mj-lt"/>
                    <a:ea typeface="+mj-ea"/>
                  </a:endParaRPr>
                </a:p>
              </p:txBody>
            </p:sp>
            <p:sp>
              <p:nvSpPr>
                <p:cNvPr id="39" name="정육면체 38"/>
                <p:cNvSpPr/>
                <p:nvPr/>
              </p:nvSpPr>
              <p:spPr>
                <a:xfrm>
                  <a:off x="1512523" y="4581128"/>
                  <a:ext cx="640008" cy="576065"/>
                </a:xfrm>
                <a:prstGeom prst="cube">
                  <a:avLst/>
                </a:prstGeom>
                <a:solidFill>
                  <a:schemeClr val="accent1">
                    <a:alpha val="50000"/>
                  </a:schemeClr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600" smtClean="0">
                      <a:solidFill>
                        <a:schemeClr val="tx1"/>
                      </a:solidFill>
                      <a:latin typeface="+mj-lt"/>
                      <a:ea typeface="+mj-ea"/>
                    </a:rPr>
                    <a:t>‘R’</a:t>
                  </a:r>
                  <a:endParaRPr lang="ko-KR" altLang="en-US" sz="1600">
                    <a:solidFill>
                      <a:schemeClr val="tx1"/>
                    </a:solidFill>
                    <a:latin typeface="+mj-lt"/>
                    <a:ea typeface="+mj-ea"/>
                  </a:endParaRPr>
                </a:p>
              </p:txBody>
            </p:sp>
            <p:sp>
              <p:nvSpPr>
                <p:cNvPr id="40" name="정육면체 39"/>
                <p:cNvSpPr/>
                <p:nvPr/>
              </p:nvSpPr>
              <p:spPr>
                <a:xfrm>
                  <a:off x="2022917" y="4581128"/>
                  <a:ext cx="633670" cy="576064"/>
                </a:xfrm>
                <a:prstGeom prst="cube">
                  <a:avLst/>
                </a:prstGeom>
                <a:solidFill>
                  <a:schemeClr val="accent1">
                    <a:alpha val="50000"/>
                  </a:schemeClr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600" smtClean="0">
                      <a:solidFill>
                        <a:schemeClr val="tx1"/>
                      </a:solidFill>
                      <a:latin typeface="+mj-lt"/>
                      <a:ea typeface="+mj-ea"/>
                    </a:rPr>
                    <a:t>‘L’</a:t>
                  </a:r>
                  <a:endParaRPr lang="ko-KR" altLang="en-US" sz="1600">
                    <a:solidFill>
                      <a:schemeClr val="tx1"/>
                    </a:solidFill>
                    <a:latin typeface="+mj-lt"/>
                    <a:ea typeface="+mj-ea"/>
                  </a:endParaRPr>
                </a:p>
              </p:txBody>
            </p:sp>
            <p:sp>
              <p:nvSpPr>
                <p:cNvPr id="41" name="정육면체 40"/>
                <p:cNvSpPr/>
                <p:nvPr/>
              </p:nvSpPr>
              <p:spPr>
                <a:xfrm>
                  <a:off x="2526973" y="4581128"/>
                  <a:ext cx="633670" cy="576064"/>
                </a:xfrm>
                <a:prstGeom prst="cube">
                  <a:avLst/>
                </a:prstGeom>
                <a:solidFill>
                  <a:schemeClr val="accent1">
                    <a:alpha val="50000"/>
                  </a:schemeClr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600" smtClean="0">
                      <a:solidFill>
                        <a:schemeClr val="tx1"/>
                      </a:solidFill>
                      <a:latin typeface="+mj-lt"/>
                      <a:ea typeface="+mj-ea"/>
                    </a:rPr>
                    <a:t>‘D’</a:t>
                  </a:r>
                  <a:endParaRPr lang="ko-KR" altLang="en-US" sz="1600">
                    <a:solidFill>
                      <a:schemeClr val="tx1"/>
                    </a:solidFill>
                    <a:latin typeface="+mj-lt"/>
                    <a:ea typeface="+mj-ea"/>
                  </a:endParaRPr>
                </a:p>
              </p:txBody>
            </p:sp>
            <p:sp>
              <p:nvSpPr>
                <p:cNvPr id="42" name="정육면체 41"/>
                <p:cNvSpPr/>
                <p:nvPr/>
              </p:nvSpPr>
              <p:spPr>
                <a:xfrm>
                  <a:off x="3074234" y="4581128"/>
                  <a:ext cx="633670" cy="576064"/>
                </a:xfrm>
                <a:prstGeom prst="cube">
                  <a:avLst/>
                </a:prstGeom>
                <a:solidFill>
                  <a:schemeClr val="tx2">
                    <a:lumMod val="75000"/>
                    <a:alpha val="50000"/>
                  </a:schemeClr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600" smtClean="0">
                      <a:solidFill>
                        <a:schemeClr val="tx1"/>
                      </a:solidFill>
                      <a:latin typeface="+mj-lt"/>
                      <a:ea typeface="+mj-ea"/>
                    </a:rPr>
                    <a:t>‘\n’</a:t>
                  </a:r>
                  <a:endParaRPr lang="ko-KR" altLang="en-US" sz="1600">
                    <a:solidFill>
                      <a:schemeClr val="tx1"/>
                    </a:solidFill>
                    <a:latin typeface="+mj-lt"/>
                    <a:ea typeface="+mj-ea"/>
                  </a:endParaRPr>
                </a:p>
              </p:txBody>
            </p:sp>
          </p:grpSp>
          <p:sp>
            <p:nvSpPr>
              <p:cNvPr id="36" name="TextBox 35"/>
              <p:cNvSpPr txBox="1"/>
              <p:nvPr/>
            </p:nvSpPr>
            <p:spPr>
              <a:xfrm>
                <a:off x="1447857" y="5195929"/>
                <a:ext cx="924032" cy="4538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mtClean="0">
                    <a:latin typeface="+mj-lt"/>
                    <a:ea typeface="+mj-ea"/>
                  </a:rPr>
                  <a:t>C</a:t>
                </a:r>
                <a:r>
                  <a:rPr lang="ko-KR" altLang="en-US" smtClean="0">
                    <a:latin typeface="+mj-lt"/>
                    <a:ea typeface="+mj-ea"/>
                  </a:rPr>
                  <a:t>언어</a:t>
                </a:r>
                <a:endParaRPr lang="ko-KR" altLang="en-US">
                  <a:latin typeface="+mj-lt"/>
                  <a:ea typeface="+mj-ea"/>
                </a:endParaRPr>
              </a:p>
            </p:txBody>
          </p:sp>
        </p:grpSp>
        <p:cxnSp>
          <p:nvCxnSpPr>
            <p:cNvPr id="43" name="직선 화살표 연결선 42"/>
            <p:cNvCxnSpPr/>
            <p:nvPr/>
          </p:nvCxnSpPr>
          <p:spPr>
            <a:xfrm>
              <a:off x="3779912" y="4623364"/>
              <a:ext cx="1008112" cy="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화살표 연결선 43"/>
            <p:cNvCxnSpPr/>
            <p:nvPr/>
          </p:nvCxnSpPr>
          <p:spPr>
            <a:xfrm flipV="1">
              <a:off x="3779912" y="3310379"/>
              <a:ext cx="1008112" cy="130085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화살표 연결선 44"/>
            <p:cNvCxnSpPr/>
            <p:nvPr/>
          </p:nvCxnSpPr>
          <p:spPr>
            <a:xfrm>
              <a:off x="3779912" y="4611229"/>
              <a:ext cx="1008112" cy="135767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88010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이진 파일</a:t>
            </a:r>
            <a:r>
              <a:rPr lang="en-US" altLang="ko-KR" smtClean="0"/>
              <a:t>(binary file)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이진 파일은 사람이 읽을 수는 없으나 컴퓨터는 읽을 수 있는 파일</a:t>
            </a:r>
          </a:p>
          <a:p>
            <a:pPr eaLnBrk="1" hangingPunct="1"/>
            <a:r>
              <a:rPr lang="ko-KR" altLang="en-US" smtClean="0"/>
              <a:t>이진 데이터가 직접 저장되어 있는 파일</a:t>
            </a:r>
          </a:p>
          <a:p>
            <a:pPr eaLnBrk="1" hangingPunct="1"/>
            <a:r>
              <a:rPr lang="ko-KR" altLang="en-US" smtClean="0"/>
              <a:t>이진 파일은 텍스트 파일과는 달리 라인들로 분리되지 않는다</a:t>
            </a:r>
            <a:r>
              <a:rPr lang="en-US" altLang="ko-KR" smtClean="0"/>
              <a:t>. </a:t>
            </a:r>
          </a:p>
          <a:p>
            <a:pPr eaLnBrk="1" hangingPunct="1"/>
            <a:r>
              <a:rPr lang="ko-KR" altLang="en-US" smtClean="0"/>
              <a:t>모든 데이터들은 문자열로 변환되지 않고 입출력</a:t>
            </a:r>
          </a:p>
          <a:p>
            <a:pPr eaLnBrk="1" hangingPunct="1"/>
            <a:r>
              <a:rPr lang="ko-KR" altLang="en-US" smtClean="0"/>
              <a:t>이진 파일은 특정 프로그램에 의해서만 판독이 가능</a:t>
            </a:r>
          </a:p>
          <a:p>
            <a:pPr lvl="1" eaLnBrk="1" hangingPunct="1"/>
            <a:r>
              <a:rPr lang="en-US" altLang="ko-KR" smtClean="0"/>
              <a:t>(</a:t>
            </a:r>
            <a:r>
              <a:rPr lang="ko-KR" altLang="en-US" smtClean="0"/>
              <a:t>예</a:t>
            </a:r>
            <a:r>
              <a:rPr lang="en-US" altLang="ko-KR" smtClean="0"/>
              <a:t>) C </a:t>
            </a:r>
            <a:r>
              <a:rPr lang="ko-KR" altLang="en-US" smtClean="0"/>
              <a:t>프로그램 실행 파일</a:t>
            </a:r>
            <a:r>
              <a:rPr lang="en-US" altLang="ko-KR" smtClean="0"/>
              <a:t>, </a:t>
            </a:r>
            <a:r>
              <a:rPr lang="ko-KR" altLang="en-US" smtClean="0"/>
              <a:t>사운드 파일</a:t>
            </a:r>
            <a:r>
              <a:rPr lang="en-US" altLang="ko-KR" smtClean="0"/>
              <a:t>, </a:t>
            </a:r>
            <a:r>
              <a:rPr lang="ko-KR" altLang="en-US" smtClean="0"/>
              <a:t>이미지 파일</a:t>
            </a: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0" y="25749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6633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파일 처리의 개요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파일을 다룰 때는 반드시 다음과 같은 순서를 지켜야 한다</a:t>
            </a:r>
            <a:r>
              <a:rPr lang="en-US" altLang="ko-KR" dirty="0" smtClean="0"/>
              <a:t>.</a:t>
            </a:r>
          </a:p>
          <a:p>
            <a:pPr eaLnBrk="1" hangingPunct="1"/>
            <a:endParaRPr lang="en-US" altLang="ko-KR" dirty="0" smtClean="0"/>
          </a:p>
          <a:p>
            <a:pPr eaLnBrk="1" hangingPunct="1"/>
            <a:endParaRPr lang="en-US" altLang="ko-KR" dirty="0" smtClean="0"/>
          </a:p>
          <a:p>
            <a:pPr eaLnBrk="1" hangingPunct="1"/>
            <a:endParaRPr lang="en-US" altLang="ko-KR" dirty="0" smtClean="0"/>
          </a:p>
          <a:p>
            <a:pPr eaLnBrk="1" hangingPunct="1"/>
            <a:endParaRPr lang="en-US" altLang="ko-KR" dirty="0" smtClean="0"/>
          </a:p>
          <a:p>
            <a:pPr eaLnBrk="1" hangingPunct="1"/>
            <a:endParaRPr lang="en-US" altLang="ko-KR" dirty="0" smtClean="0"/>
          </a:p>
          <a:p>
            <a:pPr eaLnBrk="1" hangingPunct="1"/>
            <a:endParaRPr lang="en-US" altLang="ko-KR" dirty="0" smtClean="0"/>
          </a:p>
          <a:p>
            <a:pPr eaLnBrk="1" hangingPunct="1"/>
            <a:endParaRPr lang="en-US" altLang="ko-KR" dirty="0" smtClean="0"/>
          </a:p>
          <a:p>
            <a:pPr eaLnBrk="1" hangingPunct="1"/>
            <a:r>
              <a:rPr lang="ko-KR" altLang="en-US" dirty="0" smtClean="0"/>
              <a:t>디스크 파일은 </a:t>
            </a:r>
            <a:r>
              <a:rPr lang="en-US" altLang="ko-KR" dirty="0" smtClean="0"/>
              <a:t>FILE </a:t>
            </a:r>
            <a:r>
              <a:rPr lang="ko-KR" altLang="en-US" dirty="0" smtClean="0"/>
              <a:t>구조체를 이용하여 접근 </a:t>
            </a:r>
          </a:p>
          <a:p>
            <a:pPr eaLnBrk="1" hangingPunct="1"/>
            <a:r>
              <a:rPr lang="en-US" altLang="ko-KR" dirty="0" smtClean="0"/>
              <a:t>FILE </a:t>
            </a:r>
            <a:r>
              <a:rPr lang="ko-KR" altLang="en-US" dirty="0" smtClean="0"/>
              <a:t>구조체를 가리키는 포인터를 파일 포인터</a:t>
            </a:r>
            <a:r>
              <a:rPr lang="en-US" altLang="ko-KR" dirty="0" smtClean="0"/>
              <a:t>(file pointer)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475" y="2276475"/>
            <a:ext cx="6115050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792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파일 열기</a:t>
            </a:r>
          </a:p>
        </p:txBody>
      </p:sp>
      <p:pic>
        <p:nvPicPr>
          <p:cNvPr id="2" name="내용 개체 틀 1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775" y="2780393"/>
            <a:ext cx="8153400" cy="2135414"/>
          </a:xfrm>
          <a:prstGeom prst="rect">
            <a:avLst/>
          </a:prstGeom>
        </p:spPr>
      </p:pic>
      <p:sp>
        <p:nvSpPr>
          <p:cNvPr id="35846" name="Rectangle 6"/>
          <p:cNvSpPr>
            <a:spLocks noChangeArrowheads="1"/>
          </p:cNvSpPr>
          <p:nvPr/>
        </p:nvSpPr>
        <p:spPr bwMode="auto">
          <a:xfrm>
            <a:off x="0" y="20002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3987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파일 모드</a:t>
            </a:r>
          </a:p>
        </p:txBody>
      </p:sp>
      <p:pic>
        <p:nvPicPr>
          <p:cNvPr id="3" name="내용 개체 틀 2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775" y="1905942"/>
            <a:ext cx="8153400" cy="3884316"/>
          </a:xfrm>
          <a:prstGeom prst="rect">
            <a:avLst/>
          </a:prstGeom>
        </p:spPr>
      </p:pic>
      <p:sp>
        <p:nvSpPr>
          <p:cNvPr id="36867" name="Rectangle 4"/>
          <p:cNvSpPr>
            <a:spLocks noChangeArrowheads="1"/>
          </p:cNvSpPr>
          <p:nvPr/>
        </p:nvSpPr>
        <p:spPr bwMode="auto">
          <a:xfrm>
            <a:off x="0" y="32083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6868" name="Rectangle 6"/>
          <p:cNvSpPr>
            <a:spLocks noChangeArrowheads="1"/>
          </p:cNvSpPr>
          <p:nvPr/>
        </p:nvSpPr>
        <p:spPr bwMode="auto">
          <a:xfrm>
            <a:off x="0" y="20002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0795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기본적인 파일 모드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208087" y="2428875"/>
            <a:ext cx="6962775" cy="28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714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주의할 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기본적인 파일 모드에 </a:t>
            </a:r>
            <a:r>
              <a:rPr lang="en-US" altLang="ko-KR" dirty="0"/>
              <a:t>"t"</a:t>
            </a:r>
            <a:r>
              <a:rPr lang="ko-KR" altLang="en-US" dirty="0"/>
              <a:t>나 </a:t>
            </a:r>
            <a:r>
              <a:rPr lang="en-US" altLang="ko-KR" dirty="0"/>
              <a:t>"b"</a:t>
            </a:r>
            <a:r>
              <a:rPr lang="ko-KR" altLang="en-US" dirty="0"/>
              <a:t>를 붙일 수 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"</a:t>
            </a:r>
            <a:r>
              <a:rPr lang="en-US" altLang="ko-KR" dirty="0"/>
              <a:t>a" </a:t>
            </a:r>
            <a:r>
              <a:rPr lang="ko-KR" altLang="en-US" dirty="0"/>
              <a:t>나 </a:t>
            </a:r>
            <a:r>
              <a:rPr lang="en-US" altLang="ko-KR" dirty="0"/>
              <a:t>"a+" </a:t>
            </a:r>
            <a:r>
              <a:rPr lang="ko-KR" altLang="en-US" dirty="0"/>
              <a:t>모드는 </a:t>
            </a:r>
            <a:r>
              <a:rPr lang="ko-KR" altLang="en-US" b="1" dirty="0"/>
              <a:t>추가 모드</a:t>
            </a:r>
            <a:r>
              <a:rPr lang="en-US" altLang="ko-KR" b="1" dirty="0"/>
              <a:t>(append mode)</a:t>
            </a:r>
            <a:r>
              <a:rPr lang="ko-KR" altLang="en-US" dirty="0"/>
              <a:t>라고 한다</a:t>
            </a:r>
            <a:r>
              <a:rPr lang="en-US" altLang="ko-KR" dirty="0"/>
              <a:t>. </a:t>
            </a:r>
            <a:r>
              <a:rPr lang="ko-KR" altLang="en-US" dirty="0"/>
              <a:t>추가 모드로 파일이 열리면</a:t>
            </a:r>
            <a:r>
              <a:rPr lang="en-US" altLang="ko-KR" dirty="0"/>
              <a:t>, </a:t>
            </a:r>
            <a:r>
              <a:rPr lang="ko-KR" altLang="en-US" dirty="0"/>
              <a:t>모든 쓰기 동작은 파일의 끝에서 일어난다</a:t>
            </a:r>
            <a:r>
              <a:rPr lang="en-US" altLang="ko-KR" dirty="0"/>
              <a:t>. </a:t>
            </a:r>
            <a:r>
              <a:rPr lang="ko-KR" altLang="en-US" dirty="0"/>
              <a:t>따라서 파일 안에 있었던 기존의 데이터는 절대 지워지지 않는다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en-US" altLang="ko-KR" dirty="0" smtClean="0"/>
          </a:p>
          <a:p>
            <a:r>
              <a:rPr lang="en-US" altLang="ko-KR" dirty="0" smtClean="0"/>
              <a:t>"</a:t>
            </a:r>
            <a:r>
              <a:rPr lang="en-US" altLang="ko-KR" dirty="0"/>
              <a:t>r+", "w+", "a+" </a:t>
            </a:r>
            <a:r>
              <a:rPr lang="ko-KR" altLang="en-US" dirty="0"/>
              <a:t>파일 모드가 지정되면 읽고 쓰기가 모두 가능하다</a:t>
            </a:r>
            <a:r>
              <a:rPr lang="en-US" altLang="ko-KR" dirty="0"/>
              <a:t>. </a:t>
            </a:r>
            <a:r>
              <a:rPr lang="ko-KR" altLang="en-US" dirty="0"/>
              <a:t>이러한 모드를 </a:t>
            </a:r>
            <a:r>
              <a:rPr lang="ko-KR" altLang="en-US" b="1" dirty="0"/>
              <a:t>수정 모드</a:t>
            </a:r>
            <a:r>
              <a:rPr lang="en-US" altLang="ko-KR" b="1" dirty="0"/>
              <a:t>(update mode)</a:t>
            </a:r>
            <a:r>
              <a:rPr lang="ko-KR" altLang="en-US" dirty="0"/>
              <a:t>라고 한다</a:t>
            </a:r>
            <a:r>
              <a:rPr lang="en-US" altLang="ko-KR" dirty="0"/>
              <a:t>. </a:t>
            </a:r>
            <a:r>
              <a:rPr lang="ko-KR" altLang="en-US" dirty="0" smtClean="0"/>
              <a:t>읽기 </a:t>
            </a:r>
            <a:r>
              <a:rPr lang="ko-KR" altLang="en-US" dirty="0"/>
              <a:t>모드에서 쓰기 모드로</a:t>
            </a:r>
            <a:r>
              <a:rPr lang="en-US" altLang="ko-KR" dirty="0"/>
              <a:t>, </a:t>
            </a:r>
            <a:r>
              <a:rPr lang="ko-KR" altLang="en-US" dirty="0"/>
              <a:t>또는 쓰기 모드에서 읽기 모드로 전환하려면 반드시 </a:t>
            </a:r>
            <a:r>
              <a:rPr lang="en-US" altLang="ko-KR" dirty="0" err="1"/>
              <a:t>fflush</a:t>
            </a:r>
            <a:r>
              <a:rPr lang="en-US" altLang="ko-KR" dirty="0"/>
              <a:t>(), </a:t>
            </a:r>
            <a:r>
              <a:rPr lang="en-US" altLang="ko-KR" dirty="0" err="1"/>
              <a:t>fsetpos</a:t>
            </a:r>
            <a:r>
              <a:rPr lang="en-US" altLang="ko-KR" dirty="0"/>
              <a:t>(), </a:t>
            </a:r>
            <a:r>
              <a:rPr lang="en-US" altLang="ko-KR" dirty="0" err="1"/>
              <a:t>fseek</a:t>
            </a:r>
            <a:r>
              <a:rPr lang="en-US" altLang="ko-KR" dirty="0"/>
              <a:t>(), rewind() </a:t>
            </a:r>
            <a:r>
              <a:rPr lang="ko-KR" altLang="en-US" dirty="0"/>
              <a:t>중의 하나를 호출하여야 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7258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예제</a:t>
            </a:r>
            <a:endParaRPr lang="en-US" altLang="ko-KR" dirty="0" smtClean="0"/>
          </a:p>
        </p:txBody>
      </p:sp>
      <p:sp>
        <p:nvSpPr>
          <p:cNvPr id="38915" name="Rectangle 3"/>
          <p:cNvSpPr>
            <a:spLocks noChangeArrowheads="1"/>
          </p:cNvSpPr>
          <p:nvPr/>
        </p:nvSpPr>
        <p:spPr bwMode="auto">
          <a:xfrm>
            <a:off x="1116013" y="1196975"/>
            <a:ext cx="7777162" cy="4446588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#include</a:t>
            </a:r>
            <a:r>
              <a:rPr lang="en-US" altLang="en-US" sz="1600" dirty="0">
                <a:latin typeface="Trebuchet MS" pitchFamily="34" charset="0"/>
              </a:rPr>
              <a:t> 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&lt;</a:t>
            </a:r>
            <a:r>
              <a:rPr lang="en-US" altLang="en-US" sz="1600" dirty="0" err="1">
                <a:solidFill>
                  <a:srgbClr val="800000"/>
                </a:solidFill>
                <a:latin typeface="Trebuchet MS" pitchFamily="34" charset="0"/>
              </a:rPr>
              <a:t>stdio.h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&gt;</a:t>
            </a:r>
            <a:endParaRPr lang="en-US" altLang="en-US" sz="1600" dirty="0">
              <a:latin typeface="Trebuchet MS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en-US" sz="1600" dirty="0">
                <a:latin typeface="Trebuchet MS" pitchFamily="34" charset="0"/>
              </a:rPr>
              <a:t> main(</a:t>
            </a: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void</a:t>
            </a:r>
            <a:r>
              <a:rPr lang="en-US" altLang="en-US" sz="1600" dirty="0">
                <a:latin typeface="Trebuchet MS" pitchFamily="34" charset="0"/>
              </a:rPr>
              <a:t>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latin typeface="Trebuchet MS" pitchFamily="34" charset="0"/>
              </a:rPr>
              <a:t>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latin typeface="Trebuchet MS" pitchFamily="34" charset="0"/>
              </a:rPr>
              <a:t>	FILE *</a:t>
            </a:r>
            <a:r>
              <a:rPr lang="en-US" altLang="en-US" sz="1600" dirty="0" err="1">
                <a:latin typeface="Trebuchet MS" pitchFamily="34" charset="0"/>
              </a:rPr>
              <a:t>fp</a:t>
            </a:r>
            <a:r>
              <a:rPr lang="en-US" altLang="en-US" sz="1600" dirty="0">
                <a:latin typeface="Trebuchet MS" pitchFamily="34" charset="0"/>
              </a:rPr>
              <a:t> = NULL;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ko-KR" sz="1600" dirty="0">
                <a:latin typeface="Trebuchet MS" pitchFamily="34" charset="0"/>
              </a:rPr>
              <a:t> </a:t>
            </a:r>
            <a:endParaRPr lang="en-US" altLang="en-US" sz="1600" dirty="0">
              <a:latin typeface="Trebuchet MS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 err="1">
                <a:latin typeface="Trebuchet MS" pitchFamily="34" charset="0"/>
              </a:rPr>
              <a:t>fp</a:t>
            </a:r>
            <a:r>
              <a:rPr lang="en-US" altLang="en-US" sz="1600" dirty="0">
                <a:latin typeface="Trebuchet MS" pitchFamily="34" charset="0"/>
              </a:rPr>
              <a:t> = </a:t>
            </a:r>
            <a:r>
              <a:rPr lang="en-US" altLang="en-US" sz="1600" dirty="0" err="1">
                <a:latin typeface="Trebuchet MS" pitchFamily="34" charset="0"/>
              </a:rPr>
              <a:t>fopen</a:t>
            </a:r>
            <a:r>
              <a:rPr lang="en-US" altLang="en-US" sz="1600" dirty="0">
                <a:latin typeface="Trebuchet MS" pitchFamily="34" charset="0"/>
              </a:rPr>
              <a:t>(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"sample.txt"</a:t>
            </a:r>
            <a:r>
              <a:rPr lang="en-US" altLang="en-US" sz="1600" dirty="0">
                <a:latin typeface="Trebuchet MS" pitchFamily="34" charset="0"/>
              </a:rPr>
              <a:t>, 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"w"</a:t>
            </a:r>
            <a:r>
              <a:rPr lang="en-US" altLang="en-US" sz="1600" dirty="0">
                <a:latin typeface="Trebuchet MS" pitchFamily="34" charset="0"/>
              </a:rPr>
              <a:t>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ko-KR" sz="1600" dirty="0">
                <a:latin typeface="Trebuchet MS" pitchFamily="34" charset="0"/>
              </a:rPr>
              <a:t> </a:t>
            </a:r>
            <a:endParaRPr lang="en-US" altLang="en-US" sz="1600" dirty="0">
              <a:latin typeface="Trebuchet MS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if</a:t>
            </a:r>
            <a:r>
              <a:rPr lang="en-US" altLang="en-US" sz="1600" dirty="0">
                <a:latin typeface="Trebuchet MS" pitchFamily="34" charset="0"/>
              </a:rPr>
              <a:t>( </a:t>
            </a:r>
            <a:r>
              <a:rPr lang="en-US" altLang="en-US" sz="1600" dirty="0" err="1">
                <a:latin typeface="Trebuchet MS" pitchFamily="34" charset="0"/>
              </a:rPr>
              <a:t>fp</a:t>
            </a:r>
            <a:r>
              <a:rPr lang="en-US" altLang="en-US" sz="1600" dirty="0">
                <a:latin typeface="Trebuchet MS" pitchFamily="34" charset="0"/>
              </a:rPr>
              <a:t> == NULL 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latin typeface="Trebuchet MS" pitchFamily="34" charset="0"/>
              </a:rPr>
              <a:t>		</a:t>
            </a:r>
            <a:r>
              <a:rPr lang="en-US" altLang="en-US" sz="1600" dirty="0" err="1">
                <a:latin typeface="Trebuchet MS" pitchFamily="34" charset="0"/>
              </a:rPr>
              <a:t>printf</a:t>
            </a:r>
            <a:r>
              <a:rPr lang="en-US" altLang="en-US" sz="1600" dirty="0">
                <a:latin typeface="Trebuchet MS" pitchFamily="34" charset="0"/>
              </a:rPr>
              <a:t>(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"</a:t>
            </a:r>
            <a:r>
              <a:rPr lang="en-US" altLang="en-US" sz="1600" dirty="0" err="1">
                <a:solidFill>
                  <a:srgbClr val="800000"/>
                </a:solidFill>
                <a:latin typeface="Trebuchet MS" pitchFamily="34" charset="0"/>
              </a:rPr>
              <a:t>파일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 </a:t>
            </a:r>
            <a:r>
              <a:rPr lang="en-US" altLang="en-US" sz="1600" dirty="0" err="1">
                <a:solidFill>
                  <a:srgbClr val="800000"/>
                </a:solidFill>
                <a:latin typeface="Trebuchet MS" pitchFamily="34" charset="0"/>
              </a:rPr>
              <a:t>열기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 </a:t>
            </a:r>
            <a:r>
              <a:rPr lang="en-US" altLang="en-US" sz="1600" dirty="0" err="1">
                <a:solidFill>
                  <a:srgbClr val="800000"/>
                </a:solidFill>
                <a:latin typeface="Trebuchet MS" pitchFamily="34" charset="0"/>
              </a:rPr>
              <a:t>실패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\n"</a:t>
            </a:r>
            <a:r>
              <a:rPr lang="en-US" altLang="en-US" sz="1600" dirty="0">
                <a:latin typeface="Trebuchet MS" pitchFamily="34" charset="0"/>
              </a:rPr>
              <a:t>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else</a:t>
            </a:r>
            <a:r>
              <a:rPr lang="en-US" altLang="en-US" sz="1600" dirty="0">
                <a:latin typeface="Trebuchet MS" pitchFamily="34" charset="0"/>
              </a:rPr>
              <a:t>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latin typeface="Trebuchet MS" pitchFamily="34" charset="0"/>
              </a:rPr>
              <a:t>		</a:t>
            </a:r>
            <a:r>
              <a:rPr lang="en-US" altLang="en-US" sz="1600" dirty="0" err="1">
                <a:latin typeface="Trebuchet MS" pitchFamily="34" charset="0"/>
              </a:rPr>
              <a:t>printf</a:t>
            </a:r>
            <a:r>
              <a:rPr lang="en-US" altLang="en-US" sz="1600" dirty="0">
                <a:latin typeface="Trebuchet MS" pitchFamily="34" charset="0"/>
              </a:rPr>
              <a:t>(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"</a:t>
            </a:r>
            <a:r>
              <a:rPr lang="en-US" altLang="en-US" sz="1600" dirty="0" err="1">
                <a:solidFill>
                  <a:srgbClr val="800000"/>
                </a:solidFill>
                <a:latin typeface="Trebuchet MS" pitchFamily="34" charset="0"/>
              </a:rPr>
              <a:t>파일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 </a:t>
            </a:r>
            <a:r>
              <a:rPr lang="en-US" altLang="en-US" sz="1600" dirty="0" err="1">
                <a:solidFill>
                  <a:srgbClr val="800000"/>
                </a:solidFill>
                <a:latin typeface="Trebuchet MS" pitchFamily="34" charset="0"/>
              </a:rPr>
              <a:t>열기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 </a:t>
            </a:r>
            <a:r>
              <a:rPr lang="en-US" altLang="en-US" sz="1600" dirty="0" err="1">
                <a:solidFill>
                  <a:srgbClr val="800000"/>
                </a:solidFill>
                <a:latin typeface="Trebuchet MS" pitchFamily="34" charset="0"/>
              </a:rPr>
              <a:t>성공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\n"</a:t>
            </a:r>
            <a:r>
              <a:rPr lang="en-US" altLang="en-US" sz="1600" dirty="0">
                <a:latin typeface="Trebuchet MS" pitchFamily="34" charset="0"/>
              </a:rPr>
              <a:t>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ko-KR" sz="1600" dirty="0">
                <a:latin typeface="Trebuchet MS" pitchFamily="34" charset="0"/>
              </a:rPr>
              <a:t> </a:t>
            </a:r>
            <a:endParaRPr lang="en-US" altLang="en-US" sz="1600" dirty="0">
              <a:latin typeface="Trebuchet MS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 err="1">
                <a:latin typeface="Trebuchet MS" pitchFamily="34" charset="0"/>
              </a:rPr>
              <a:t>fclose</a:t>
            </a:r>
            <a:r>
              <a:rPr lang="en-US" altLang="en-US" sz="1600" dirty="0">
                <a:latin typeface="Trebuchet MS" pitchFamily="34" charset="0"/>
              </a:rPr>
              <a:t>(</a:t>
            </a:r>
            <a:r>
              <a:rPr lang="en-US" altLang="en-US" sz="1600" dirty="0" err="1">
                <a:latin typeface="Trebuchet MS" pitchFamily="34" charset="0"/>
              </a:rPr>
              <a:t>fp</a:t>
            </a:r>
            <a:r>
              <a:rPr lang="en-US" altLang="en-US" sz="1600" dirty="0">
                <a:latin typeface="Trebuchet MS" pitchFamily="34" charset="0"/>
              </a:rPr>
              <a:t>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ko-KR" sz="1600" dirty="0">
                <a:latin typeface="Trebuchet MS" pitchFamily="34" charset="0"/>
              </a:rPr>
              <a:t> </a:t>
            </a: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return</a:t>
            </a:r>
            <a:r>
              <a:rPr lang="en-US" altLang="en-US" sz="1600" dirty="0">
                <a:latin typeface="Trebuchet MS" pitchFamily="34" charset="0"/>
              </a:rPr>
              <a:t> 0;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latin typeface="Trebuchet MS" pitchFamily="34" charset="0"/>
              </a:rPr>
              <a:t>} </a:t>
            </a:r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0" y="30257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8917" name="Rectangle 5"/>
          <p:cNvSpPr>
            <a:spLocks noChangeArrowheads="1"/>
          </p:cNvSpPr>
          <p:nvPr/>
        </p:nvSpPr>
        <p:spPr bwMode="auto">
          <a:xfrm>
            <a:off x="0" y="31273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8918" name="Rectangle 6"/>
          <p:cNvSpPr>
            <a:spLocks noChangeArrowheads="1"/>
          </p:cNvSpPr>
          <p:nvPr/>
        </p:nvSpPr>
        <p:spPr bwMode="auto">
          <a:xfrm>
            <a:off x="0" y="30908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8919" name="Rectangle 7"/>
          <p:cNvSpPr>
            <a:spLocks noChangeArrowheads="1"/>
          </p:cNvSpPr>
          <p:nvPr/>
        </p:nvSpPr>
        <p:spPr bwMode="auto">
          <a:xfrm>
            <a:off x="0" y="28225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8920" name="Rectangle 8"/>
          <p:cNvSpPr>
            <a:spLocks noChangeArrowheads="1"/>
          </p:cNvSpPr>
          <p:nvPr/>
        </p:nvSpPr>
        <p:spPr bwMode="auto">
          <a:xfrm>
            <a:off x="0" y="29178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54313" name="_x74322288"/>
          <p:cNvSpPr>
            <a:spLocks noChangeArrowheads="1"/>
          </p:cNvSpPr>
          <p:nvPr/>
        </p:nvSpPr>
        <p:spPr bwMode="auto">
          <a:xfrm>
            <a:off x="1143000" y="5857875"/>
            <a:ext cx="7777163" cy="288925"/>
          </a:xfrm>
          <a:prstGeom prst="rect">
            <a:avLst/>
          </a:prstGeom>
          <a:solidFill>
            <a:srgbClr val="CCFFCC"/>
          </a:solidFill>
          <a:ln w="4191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pPr algn="just"/>
            <a:r>
              <a:rPr lang="ko-KR" altLang="en-US" sz="1400">
                <a:latin typeface="Comic Sans MS" pitchFamily="66" charset="0"/>
              </a:rPr>
              <a:t>파일 열기 성공</a:t>
            </a:r>
          </a:p>
        </p:txBody>
      </p:sp>
      <p:grpSp>
        <p:nvGrpSpPr>
          <p:cNvPr id="36" name="그룹 35"/>
          <p:cNvGrpSpPr/>
          <p:nvPr/>
        </p:nvGrpSpPr>
        <p:grpSpPr>
          <a:xfrm>
            <a:off x="5593930" y="1647438"/>
            <a:ext cx="2449214" cy="2232248"/>
            <a:chOff x="6156176" y="1578754"/>
            <a:chExt cx="2449214" cy="2232248"/>
          </a:xfrm>
        </p:grpSpPr>
        <p:grpSp>
          <p:nvGrpSpPr>
            <p:cNvPr id="37" name="그룹 36"/>
            <p:cNvGrpSpPr/>
            <p:nvPr/>
          </p:nvGrpSpPr>
          <p:grpSpPr>
            <a:xfrm>
              <a:off x="6156176" y="1578754"/>
              <a:ext cx="2449214" cy="2232248"/>
              <a:chOff x="5794896" y="1776982"/>
              <a:chExt cx="2810494" cy="2300090"/>
            </a:xfrm>
          </p:grpSpPr>
          <p:pic>
            <p:nvPicPr>
              <p:cNvPr id="45" name="Picture 3" descr="C:\Users\LG\AppData\Local\Microsoft\Windows\Temporary Internet Files\Content.IE5\QYGLLPGH\MC900424796[1].wmf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94896" y="1776982"/>
                <a:ext cx="2810494" cy="230009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6" name="TextBox 45"/>
              <p:cNvSpPr txBox="1"/>
              <p:nvPr/>
            </p:nvSpPr>
            <p:spPr>
              <a:xfrm rot="20840829">
                <a:off x="7164213" y="1916883"/>
                <a:ext cx="1080130" cy="2854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smtClean="0">
                    <a:solidFill>
                      <a:schemeClr val="tx2"/>
                    </a:solidFill>
                    <a:latin typeface="+mj-lt"/>
                  </a:rPr>
                  <a:t>sample.txt</a:t>
                </a:r>
                <a:endParaRPr lang="ko-KR" altLang="en-US" sz="1200">
                  <a:solidFill>
                    <a:schemeClr val="tx2"/>
                  </a:solidFill>
                  <a:latin typeface="+mj-lt"/>
                </a:endParaRPr>
              </a:p>
            </p:txBody>
          </p:sp>
        </p:grpSp>
        <p:cxnSp>
          <p:nvCxnSpPr>
            <p:cNvPr id="38" name="직선 연결선 37"/>
            <p:cNvCxnSpPr/>
            <p:nvPr/>
          </p:nvCxnSpPr>
          <p:spPr>
            <a:xfrm flipV="1">
              <a:off x="6402574" y="2091256"/>
              <a:ext cx="1715659" cy="329632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/>
            <p:nvPr/>
          </p:nvCxnSpPr>
          <p:spPr>
            <a:xfrm flipV="1">
              <a:off x="6460276" y="2269180"/>
              <a:ext cx="1715659" cy="329632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/>
            <p:nvPr/>
          </p:nvCxnSpPr>
          <p:spPr>
            <a:xfrm flipV="1">
              <a:off x="6511076" y="2451296"/>
              <a:ext cx="1715659" cy="329632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/>
            <p:cNvCxnSpPr/>
            <p:nvPr/>
          </p:nvCxnSpPr>
          <p:spPr>
            <a:xfrm flipV="1">
              <a:off x="6559290" y="2603004"/>
              <a:ext cx="1715659" cy="329632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/>
            <p:cNvCxnSpPr/>
            <p:nvPr/>
          </p:nvCxnSpPr>
          <p:spPr>
            <a:xfrm flipV="1">
              <a:off x="6595784" y="2780928"/>
              <a:ext cx="1715659" cy="329632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/>
            <p:cNvCxnSpPr/>
            <p:nvPr/>
          </p:nvCxnSpPr>
          <p:spPr>
            <a:xfrm flipV="1">
              <a:off x="6642392" y="2938538"/>
              <a:ext cx="1715659" cy="346446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/>
            <p:cNvCxnSpPr/>
            <p:nvPr/>
          </p:nvCxnSpPr>
          <p:spPr>
            <a:xfrm flipV="1">
              <a:off x="6699099" y="3110626"/>
              <a:ext cx="1698672" cy="318374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18815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43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스트림과</a:t>
            </a:r>
            <a:r>
              <a:rPr lang="ko-KR" altLang="en-US" dirty="0" smtClean="0"/>
              <a:t> 버퍼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err="1" smtClean="0"/>
              <a:t>스트림에는</a:t>
            </a:r>
            <a:r>
              <a:rPr lang="ko-KR" altLang="en-US" dirty="0" smtClean="0"/>
              <a:t> 기본적으로 버퍼가 포함되어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2490787"/>
            <a:ext cx="6115050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825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파일 닫기와 삭제</a:t>
            </a:r>
          </a:p>
        </p:txBody>
      </p:sp>
      <p:sp>
        <p:nvSpPr>
          <p:cNvPr id="39940" name="Rectangle 4"/>
          <p:cNvSpPr>
            <a:spLocks noChangeArrowheads="1"/>
          </p:cNvSpPr>
          <p:nvPr/>
        </p:nvSpPr>
        <p:spPr bwMode="auto">
          <a:xfrm>
            <a:off x="0" y="32083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3" name="내용 개체 틀 2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648" y="2204864"/>
            <a:ext cx="8153400" cy="1853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438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중간 점검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eaLnBrk="1" hangingPunct="1">
              <a:buFont typeface="Symbol" pitchFamily="18" charset="2"/>
              <a:buNone/>
            </a:pPr>
            <a:r>
              <a:rPr lang="en-US" altLang="ko-KR" sz="1800" dirty="0" smtClean="0"/>
              <a:t>1. </a:t>
            </a:r>
            <a:r>
              <a:rPr lang="ko-KR" altLang="en-US" sz="1800" dirty="0" smtClean="0"/>
              <a:t>파일은 일련의 연속된 </a:t>
            </a:r>
            <a:r>
              <a:rPr lang="en-US" altLang="ko-KR" sz="1800" dirty="0" smtClean="0"/>
              <a:t>______</a:t>
            </a:r>
            <a:r>
              <a:rPr lang="ko-KR" altLang="en-US" sz="1800" dirty="0" smtClean="0"/>
              <a:t>라고 생각할 수 있다</a:t>
            </a:r>
            <a:r>
              <a:rPr lang="en-US" altLang="ko-KR" sz="1800" dirty="0" smtClean="0"/>
              <a:t>.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800" dirty="0" smtClean="0"/>
              <a:t>2. </a:t>
            </a:r>
            <a:r>
              <a:rPr lang="ko-KR" altLang="en-US" sz="1800" dirty="0" smtClean="0"/>
              <a:t>파일에는 사람이 읽을 수 있는 텍스트가 들어 있는 </a:t>
            </a:r>
            <a:r>
              <a:rPr lang="en-US" altLang="ko-KR" sz="1800" dirty="0" smtClean="0"/>
              <a:t>_____</a:t>
            </a:r>
            <a:r>
              <a:rPr lang="ko-KR" altLang="en-US" sz="1800" dirty="0" smtClean="0"/>
              <a:t>파일과 사람은 읽을 수 없으나 컴퓨터는 읽을 수 있는 </a:t>
            </a:r>
            <a:r>
              <a:rPr lang="en-US" altLang="ko-KR" sz="1800" dirty="0" smtClean="0"/>
              <a:t>______</a:t>
            </a:r>
            <a:r>
              <a:rPr lang="ko-KR" altLang="en-US" sz="1800" dirty="0" smtClean="0"/>
              <a:t>파일이 있다</a:t>
            </a:r>
            <a:r>
              <a:rPr lang="en-US" altLang="ko-KR" sz="1800" dirty="0" smtClean="0"/>
              <a:t>.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800" dirty="0" smtClean="0"/>
              <a:t>3. </a:t>
            </a:r>
            <a:r>
              <a:rPr lang="ko-KR" altLang="en-US" sz="1800" dirty="0" smtClean="0"/>
              <a:t>파일을 여는 라이브러리 함수는 </a:t>
            </a:r>
            <a:r>
              <a:rPr lang="en-US" altLang="ko-KR" sz="1800" dirty="0" smtClean="0"/>
              <a:t>______</a:t>
            </a:r>
            <a:r>
              <a:rPr lang="ko-KR" altLang="en-US" sz="1800" dirty="0" smtClean="0"/>
              <a:t>이다</a:t>
            </a:r>
            <a:r>
              <a:rPr lang="en-US" altLang="ko-KR" sz="1800" dirty="0" smtClean="0"/>
              <a:t>.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800" dirty="0" smtClean="0"/>
              <a:t>4. </a:t>
            </a:r>
            <a:r>
              <a:rPr lang="en-US" altLang="ko-KR" sz="1800" dirty="0" err="1" smtClean="0"/>
              <a:t>fopen</a:t>
            </a:r>
            <a:r>
              <a:rPr lang="en-US" altLang="ko-KR" sz="1800" dirty="0" smtClean="0"/>
              <a:t>()</a:t>
            </a:r>
            <a:r>
              <a:rPr lang="ko-KR" altLang="en-US" sz="1800" dirty="0" smtClean="0"/>
              <a:t>은 </a:t>
            </a:r>
            <a:r>
              <a:rPr lang="en-US" altLang="ko-KR" sz="1800" dirty="0" smtClean="0"/>
              <a:t>________</a:t>
            </a:r>
            <a:r>
              <a:rPr lang="ko-KR" altLang="en-US" sz="1800" dirty="0" smtClean="0"/>
              <a:t>을 가리키는 포인터를 반환한다</a:t>
            </a:r>
            <a:r>
              <a:rPr lang="en-US" altLang="ko-KR" sz="1800" dirty="0" smtClean="0"/>
              <a:t>. </a:t>
            </a:r>
          </a:p>
        </p:txBody>
      </p:sp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0" y="30384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40965" name="Picture 5" descr="MC900434929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9563" y="4437063"/>
            <a:ext cx="18288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16638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파일 입출력 함수</a:t>
            </a:r>
          </a:p>
        </p:txBody>
      </p:sp>
      <p:pic>
        <p:nvPicPr>
          <p:cNvPr id="2" name="내용 개체 틀 1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583279" y="1684538"/>
            <a:ext cx="8212138" cy="2202346"/>
          </a:xfrm>
          <a:prstGeom prst="rect">
            <a:avLst/>
          </a:prstGeom>
        </p:spPr>
      </p:pic>
      <p:grpSp>
        <p:nvGrpSpPr>
          <p:cNvPr id="42021" name="Group 37"/>
          <p:cNvGrpSpPr>
            <a:grpSpLocks/>
          </p:cNvGrpSpPr>
          <p:nvPr/>
        </p:nvGrpSpPr>
        <p:grpSpPr bwMode="auto">
          <a:xfrm>
            <a:off x="3275013" y="4652963"/>
            <a:ext cx="1589087" cy="1616075"/>
            <a:chOff x="3208" y="1586"/>
            <a:chExt cx="1395" cy="1617"/>
          </a:xfrm>
        </p:grpSpPr>
        <p:sp>
          <p:nvSpPr>
            <p:cNvPr id="42026" name="Freeform 38"/>
            <p:cNvSpPr>
              <a:spLocks/>
            </p:cNvSpPr>
            <p:nvPr/>
          </p:nvSpPr>
          <p:spPr bwMode="auto">
            <a:xfrm>
              <a:off x="3244" y="1638"/>
              <a:ext cx="50" cy="100"/>
            </a:xfrm>
            <a:custGeom>
              <a:avLst/>
              <a:gdLst>
                <a:gd name="T0" fmla="*/ 34 w 44"/>
                <a:gd name="T1" fmla="*/ 0 h 88"/>
                <a:gd name="T2" fmla="*/ 0 w 44"/>
                <a:gd name="T3" fmla="*/ 100 h 88"/>
                <a:gd name="T4" fmla="*/ 17 w 44"/>
                <a:gd name="T5" fmla="*/ 100 h 88"/>
                <a:gd name="T6" fmla="*/ 50 w 44"/>
                <a:gd name="T7" fmla="*/ 0 h 88"/>
                <a:gd name="T8" fmla="*/ 34 w 44"/>
                <a:gd name="T9" fmla="*/ 0 h 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4"/>
                <a:gd name="T16" fmla="*/ 0 h 88"/>
                <a:gd name="T17" fmla="*/ 44 w 44"/>
                <a:gd name="T18" fmla="*/ 88 h 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4" h="88">
                  <a:moveTo>
                    <a:pt x="30" y="0"/>
                  </a:moveTo>
                  <a:lnTo>
                    <a:pt x="0" y="88"/>
                  </a:lnTo>
                  <a:lnTo>
                    <a:pt x="15" y="88"/>
                  </a:lnTo>
                  <a:lnTo>
                    <a:pt x="44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2027" name="Freeform 39"/>
            <p:cNvSpPr>
              <a:spLocks/>
            </p:cNvSpPr>
            <p:nvPr/>
          </p:nvSpPr>
          <p:spPr bwMode="auto">
            <a:xfrm>
              <a:off x="3341" y="1897"/>
              <a:ext cx="104" cy="86"/>
            </a:xfrm>
            <a:custGeom>
              <a:avLst/>
              <a:gdLst>
                <a:gd name="T0" fmla="*/ 77 w 92"/>
                <a:gd name="T1" fmla="*/ 0 h 73"/>
                <a:gd name="T2" fmla="*/ 0 w 92"/>
                <a:gd name="T3" fmla="*/ 86 h 73"/>
                <a:gd name="T4" fmla="*/ 16 w 92"/>
                <a:gd name="T5" fmla="*/ 86 h 73"/>
                <a:gd name="T6" fmla="*/ 104 w 92"/>
                <a:gd name="T7" fmla="*/ 6 h 73"/>
                <a:gd name="T8" fmla="*/ 77 w 92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2"/>
                <a:gd name="T16" fmla="*/ 0 h 73"/>
                <a:gd name="T17" fmla="*/ 92 w 92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2" h="73">
                  <a:moveTo>
                    <a:pt x="68" y="0"/>
                  </a:moveTo>
                  <a:lnTo>
                    <a:pt x="0" y="73"/>
                  </a:lnTo>
                  <a:lnTo>
                    <a:pt x="14" y="73"/>
                  </a:lnTo>
                  <a:lnTo>
                    <a:pt x="92" y="5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2028" name="Freeform 40"/>
            <p:cNvSpPr>
              <a:spLocks/>
            </p:cNvSpPr>
            <p:nvPr/>
          </p:nvSpPr>
          <p:spPr bwMode="auto">
            <a:xfrm>
              <a:off x="3341" y="1897"/>
              <a:ext cx="104" cy="86"/>
            </a:xfrm>
            <a:custGeom>
              <a:avLst/>
              <a:gdLst>
                <a:gd name="T0" fmla="*/ 77 w 92"/>
                <a:gd name="T1" fmla="*/ 0 h 73"/>
                <a:gd name="T2" fmla="*/ 0 w 92"/>
                <a:gd name="T3" fmla="*/ 86 h 73"/>
                <a:gd name="T4" fmla="*/ 16 w 92"/>
                <a:gd name="T5" fmla="*/ 86 h 73"/>
                <a:gd name="T6" fmla="*/ 104 w 92"/>
                <a:gd name="T7" fmla="*/ 6 h 73"/>
                <a:gd name="T8" fmla="*/ 77 w 92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2"/>
                <a:gd name="T16" fmla="*/ 0 h 73"/>
                <a:gd name="T17" fmla="*/ 92 w 92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2" h="73">
                  <a:moveTo>
                    <a:pt x="68" y="0"/>
                  </a:moveTo>
                  <a:lnTo>
                    <a:pt x="0" y="73"/>
                  </a:lnTo>
                  <a:lnTo>
                    <a:pt x="14" y="73"/>
                  </a:lnTo>
                  <a:lnTo>
                    <a:pt x="92" y="5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2029" name="Freeform 41"/>
            <p:cNvSpPr>
              <a:spLocks/>
            </p:cNvSpPr>
            <p:nvPr/>
          </p:nvSpPr>
          <p:spPr bwMode="auto">
            <a:xfrm>
              <a:off x="3352" y="1897"/>
              <a:ext cx="99" cy="98"/>
            </a:xfrm>
            <a:custGeom>
              <a:avLst/>
              <a:gdLst>
                <a:gd name="T0" fmla="*/ 23 w 88"/>
                <a:gd name="T1" fmla="*/ 0 h 83"/>
                <a:gd name="T2" fmla="*/ 99 w 88"/>
                <a:gd name="T3" fmla="*/ 80 h 83"/>
                <a:gd name="T4" fmla="*/ 87 w 88"/>
                <a:gd name="T5" fmla="*/ 98 h 83"/>
                <a:gd name="T6" fmla="*/ 0 w 88"/>
                <a:gd name="T7" fmla="*/ 6 h 83"/>
                <a:gd name="T8" fmla="*/ 23 w 88"/>
                <a:gd name="T9" fmla="*/ 0 h 8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"/>
                <a:gd name="T16" fmla="*/ 0 h 83"/>
                <a:gd name="T17" fmla="*/ 88 w 88"/>
                <a:gd name="T18" fmla="*/ 83 h 8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" h="83">
                  <a:moveTo>
                    <a:pt x="20" y="0"/>
                  </a:moveTo>
                  <a:lnTo>
                    <a:pt x="88" y="68"/>
                  </a:lnTo>
                  <a:lnTo>
                    <a:pt x="77" y="83"/>
                  </a:lnTo>
                  <a:lnTo>
                    <a:pt x="0" y="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2030" name="Freeform 42"/>
            <p:cNvSpPr>
              <a:spLocks/>
            </p:cNvSpPr>
            <p:nvPr/>
          </p:nvSpPr>
          <p:spPr bwMode="auto">
            <a:xfrm>
              <a:off x="3352" y="1897"/>
              <a:ext cx="99" cy="98"/>
            </a:xfrm>
            <a:custGeom>
              <a:avLst/>
              <a:gdLst>
                <a:gd name="T0" fmla="*/ 23 w 88"/>
                <a:gd name="T1" fmla="*/ 0 h 83"/>
                <a:gd name="T2" fmla="*/ 99 w 88"/>
                <a:gd name="T3" fmla="*/ 80 h 83"/>
                <a:gd name="T4" fmla="*/ 87 w 88"/>
                <a:gd name="T5" fmla="*/ 98 h 83"/>
                <a:gd name="T6" fmla="*/ 0 w 88"/>
                <a:gd name="T7" fmla="*/ 6 h 83"/>
                <a:gd name="T8" fmla="*/ 23 w 88"/>
                <a:gd name="T9" fmla="*/ 0 h 8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"/>
                <a:gd name="T16" fmla="*/ 0 h 83"/>
                <a:gd name="T17" fmla="*/ 88 w 88"/>
                <a:gd name="T18" fmla="*/ 83 h 8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" h="83">
                  <a:moveTo>
                    <a:pt x="20" y="0"/>
                  </a:moveTo>
                  <a:lnTo>
                    <a:pt x="88" y="68"/>
                  </a:lnTo>
                  <a:lnTo>
                    <a:pt x="77" y="83"/>
                  </a:lnTo>
                  <a:lnTo>
                    <a:pt x="0" y="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2031" name="Freeform 43"/>
            <p:cNvSpPr>
              <a:spLocks/>
            </p:cNvSpPr>
            <p:nvPr/>
          </p:nvSpPr>
          <p:spPr bwMode="auto">
            <a:xfrm>
              <a:off x="3828" y="2848"/>
              <a:ext cx="599" cy="355"/>
            </a:xfrm>
            <a:custGeom>
              <a:avLst/>
              <a:gdLst>
                <a:gd name="T0" fmla="*/ 8 w 532"/>
                <a:gd name="T1" fmla="*/ 55 h 304"/>
                <a:gd name="T2" fmla="*/ 0 w 532"/>
                <a:gd name="T3" fmla="*/ 166 h 304"/>
                <a:gd name="T4" fmla="*/ 0 w 532"/>
                <a:gd name="T5" fmla="*/ 292 h 304"/>
                <a:gd name="T6" fmla="*/ 0 w 532"/>
                <a:gd name="T7" fmla="*/ 355 h 304"/>
                <a:gd name="T8" fmla="*/ 569 w 532"/>
                <a:gd name="T9" fmla="*/ 355 h 304"/>
                <a:gd name="T10" fmla="*/ 599 w 532"/>
                <a:gd name="T11" fmla="*/ 260 h 304"/>
                <a:gd name="T12" fmla="*/ 569 w 532"/>
                <a:gd name="T13" fmla="*/ 103 h 304"/>
                <a:gd name="T14" fmla="*/ 508 w 532"/>
                <a:gd name="T15" fmla="*/ 15 h 304"/>
                <a:gd name="T16" fmla="*/ 227 w 532"/>
                <a:gd name="T17" fmla="*/ 0 h 304"/>
                <a:gd name="T18" fmla="*/ 69 w 532"/>
                <a:gd name="T19" fmla="*/ 0 h 304"/>
                <a:gd name="T20" fmla="*/ 8 w 532"/>
                <a:gd name="T21" fmla="*/ 55 h 30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532"/>
                <a:gd name="T34" fmla="*/ 0 h 304"/>
                <a:gd name="T35" fmla="*/ 532 w 532"/>
                <a:gd name="T36" fmla="*/ 304 h 30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532" h="304">
                  <a:moveTo>
                    <a:pt x="7" y="47"/>
                  </a:moveTo>
                  <a:lnTo>
                    <a:pt x="0" y="142"/>
                  </a:lnTo>
                  <a:lnTo>
                    <a:pt x="0" y="250"/>
                  </a:lnTo>
                  <a:lnTo>
                    <a:pt x="0" y="304"/>
                  </a:lnTo>
                  <a:lnTo>
                    <a:pt x="505" y="304"/>
                  </a:lnTo>
                  <a:lnTo>
                    <a:pt x="532" y="223"/>
                  </a:lnTo>
                  <a:lnTo>
                    <a:pt x="505" y="88"/>
                  </a:lnTo>
                  <a:lnTo>
                    <a:pt x="451" y="13"/>
                  </a:lnTo>
                  <a:lnTo>
                    <a:pt x="202" y="0"/>
                  </a:lnTo>
                  <a:lnTo>
                    <a:pt x="61" y="0"/>
                  </a:lnTo>
                  <a:lnTo>
                    <a:pt x="7" y="47"/>
                  </a:lnTo>
                  <a:close/>
                </a:path>
              </a:pathLst>
            </a:custGeom>
            <a:solidFill>
              <a:srgbClr val="14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2032" name="Freeform 44"/>
            <p:cNvSpPr>
              <a:spLocks/>
            </p:cNvSpPr>
            <p:nvPr/>
          </p:nvSpPr>
          <p:spPr bwMode="auto">
            <a:xfrm>
              <a:off x="3208" y="1687"/>
              <a:ext cx="183" cy="256"/>
            </a:xfrm>
            <a:custGeom>
              <a:avLst/>
              <a:gdLst>
                <a:gd name="T0" fmla="*/ 178 w 161"/>
                <a:gd name="T1" fmla="*/ 168 h 221"/>
                <a:gd name="T2" fmla="*/ 165 w 161"/>
                <a:gd name="T3" fmla="*/ 115 h 221"/>
                <a:gd name="T4" fmla="*/ 155 w 161"/>
                <a:gd name="T5" fmla="*/ 54 h 221"/>
                <a:gd name="T6" fmla="*/ 123 w 161"/>
                <a:gd name="T7" fmla="*/ 36 h 221"/>
                <a:gd name="T8" fmla="*/ 101 w 161"/>
                <a:gd name="T9" fmla="*/ 20 h 221"/>
                <a:gd name="T10" fmla="*/ 61 w 161"/>
                <a:gd name="T11" fmla="*/ 0 h 221"/>
                <a:gd name="T12" fmla="*/ 52 w 161"/>
                <a:gd name="T13" fmla="*/ 24 h 221"/>
                <a:gd name="T14" fmla="*/ 14 w 161"/>
                <a:gd name="T15" fmla="*/ 1 h 221"/>
                <a:gd name="T16" fmla="*/ 1 w 161"/>
                <a:gd name="T17" fmla="*/ 29 h 221"/>
                <a:gd name="T18" fmla="*/ 26 w 161"/>
                <a:gd name="T19" fmla="*/ 51 h 221"/>
                <a:gd name="T20" fmla="*/ 22 w 161"/>
                <a:gd name="T21" fmla="*/ 70 h 221"/>
                <a:gd name="T22" fmla="*/ 8 w 161"/>
                <a:gd name="T23" fmla="*/ 82 h 221"/>
                <a:gd name="T24" fmla="*/ 1 w 161"/>
                <a:gd name="T25" fmla="*/ 95 h 221"/>
                <a:gd name="T26" fmla="*/ 0 w 161"/>
                <a:gd name="T27" fmla="*/ 108 h 221"/>
                <a:gd name="T28" fmla="*/ 6 w 161"/>
                <a:gd name="T29" fmla="*/ 125 h 221"/>
                <a:gd name="T30" fmla="*/ 13 w 161"/>
                <a:gd name="T31" fmla="*/ 154 h 221"/>
                <a:gd name="T32" fmla="*/ 17 w 161"/>
                <a:gd name="T33" fmla="*/ 168 h 221"/>
                <a:gd name="T34" fmla="*/ 23 w 161"/>
                <a:gd name="T35" fmla="*/ 178 h 221"/>
                <a:gd name="T36" fmla="*/ 31 w 161"/>
                <a:gd name="T37" fmla="*/ 188 h 221"/>
                <a:gd name="T38" fmla="*/ 41 w 161"/>
                <a:gd name="T39" fmla="*/ 196 h 221"/>
                <a:gd name="T40" fmla="*/ 51 w 161"/>
                <a:gd name="T41" fmla="*/ 204 h 221"/>
                <a:gd name="T42" fmla="*/ 65 w 161"/>
                <a:gd name="T43" fmla="*/ 209 h 221"/>
                <a:gd name="T44" fmla="*/ 80 w 161"/>
                <a:gd name="T45" fmla="*/ 212 h 221"/>
                <a:gd name="T46" fmla="*/ 97 w 161"/>
                <a:gd name="T47" fmla="*/ 214 h 221"/>
                <a:gd name="T48" fmla="*/ 125 w 161"/>
                <a:gd name="T49" fmla="*/ 256 h 221"/>
                <a:gd name="T50" fmla="*/ 183 w 161"/>
                <a:gd name="T51" fmla="*/ 183 h 221"/>
                <a:gd name="T52" fmla="*/ 178 w 161"/>
                <a:gd name="T53" fmla="*/ 168 h 221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161"/>
                <a:gd name="T82" fmla="*/ 0 h 221"/>
                <a:gd name="T83" fmla="*/ 161 w 161"/>
                <a:gd name="T84" fmla="*/ 221 h 221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161" h="221">
                  <a:moveTo>
                    <a:pt x="157" y="145"/>
                  </a:moveTo>
                  <a:lnTo>
                    <a:pt x="145" y="99"/>
                  </a:lnTo>
                  <a:lnTo>
                    <a:pt x="136" y="47"/>
                  </a:lnTo>
                  <a:lnTo>
                    <a:pt x="108" y="31"/>
                  </a:lnTo>
                  <a:lnTo>
                    <a:pt x="89" y="17"/>
                  </a:lnTo>
                  <a:lnTo>
                    <a:pt x="54" y="0"/>
                  </a:lnTo>
                  <a:lnTo>
                    <a:pt x="46" y="21"/>
                  </a:lnTo>
                  <a:lnTo>
                    <a:pt x="12" y="1"/>
                  </a:lnTo>
                  <a:lnTo>
                    <a:pt x="1" y="25"/>
                  </a:lnTo>
                  <a:lnTo>
                    <a:pt x="23" y="44"/>
                  </a:lnTo>
                  <a:lnTo>
                    <a:pt x="19" y="60"/>
                  </a:lnTo>
                  <a:lnTo>
                    <a:pt x="7" y="71"/>
                  </a:lnTo>
                  <a:lnTo>
                    <a:pt x="1" y="82"/>
                  </a:lnTo>
                  <a:lnTo>
                    <a:pt x="0" y="93"/>
                  </a:lnTo>
                  <a:lnTo>
                    <a:pt x="5" y="108"/>
                  </a:lnTo>
                  <a:lnTo>
                    <a:pt x="11" y="133"/>
                  </a:lnTo>
                  <a:lnTo>
                    <a:pt x="15" y="145"/>
                  </a:lnTo>
                  <a:lnTo>
                    <a:pt x="20" y="154"/>
                  </a:lnTo>
                  <a:lnTo>
                    <a:pt x="27" y="162"/>
                  </a:lnTo>
                  <a:lnTo>
                    <a:pt x="36" y="169"/>
                  </a:lnTo>
                  <a:lnTo>
                    <a:pt x="45" y="176"/>
                  </a:lnTo>
                  <a:lnTo>
                    <a:pt x="57" y="180"/>
                  </a:lnTo>
                  <a:lnTo>
                    <a:pt x="70" y="183"/>
                  </a:lnTo>
                  <a:lnTo>
                    <a:pt x="85" y="185"/>
                  </a:lnTo>
                  <a:lnTo>
                    <a:pt x="110" y="221"/>
                  </a:lnTo>
                  <a:lnTo>
                    <a:pt x="161" y="158"/>
                  </a:lnTo>
                  <a:lnTo>
                    <a:pt x="157" y="145"/>
                  </a:lnTo>
                  <a:close/>
                </a:path>
              </a:pathLst>
            </a:custGeom>
            <a:solidFill>
              <a:srgbClr val="722B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2033" name="Freeform 45"/>
            <p:cNvSpPr>
              <a:spLocks/>
            </p:cNvSpPr>
            <p:nvPr/>
          </p:nvSpPr>
          <p:spPr bwMode="auto">
            <a:xfrm>
              <a:off x="3323" y="1855"/>
              <a:ext cx="1275" cy="1185"/>
            </a:xfrm>
            <a:custGeom>
              <a:avLst/>
              <a:gdLst>
                <a:gd name="T0" fmla="*/ 1034 w 1132"/>
                <a:gd name="T1" fmla="*/ 194 h 1016"/>
                <a:gd name="T2" fmla="*/ 1091 w 1132"/>
                <a:gd name="T3" fmla="*/ 223 h 1016"/>
                <a:gd name="T4" fmla="*/ 1142 w 1132"/>
                <a:gd name="T5" fmla="*/ 254 h 1016"/>
                <a:gd name="T6" fmla="*/ 1182 w 1132"/>
                <a:gd name="T7" fmla="*/ 295 h 1016"/>
                <a:gd name="T8" fmla="*/ 1205 w 1132"/>
                <a:gd name="T9" fmla="*/ 356 h 1016"/>
                <a:gd name="T10" fmla="*/ 1245 w 1132"/>
                <a:gd name="T11" fmla="*/ 603 h 1016"/>
                <a:gd name="T12" fmla="*/ 1263 w 1132"/>
                <a:gd name="T13" fmla="*/ 863 h 1016"/>
                <a:gd name="T14" fmla="*/ 1214 w 1132"/>
                <a:gd name="T15" fmla="*/ 1045 h 1016"/>
                <a:gd name="T16" fmla="*/ 1200 w 1132"/>
                <a:gd name="T17" fmla="*/ 1098 h 1016"/>
                <a:gd name="T18" fmla="*/ 1171 w 1132"/>
                <a:gd name="T19" fmla="*/ 1134 h 1016"/>
                <a:gd name="T20" fmla="*/ 1127 w 1132"/>
                <a:gd name="T21" fmla="*/ 1147 h 1016"/>
                <a:gd name="T22" fmla="*/ 1073 w 1132"/>
                <a:gd name="T23" fmla="*/ 1185 h 1016"/>
                <a:gd name="T24" fmla="*/ 974 w 1132"/>
                <a:gd name="T25" fmla="*/ 1051 h 1016"/>
                <a:gd name="T26" fmla="*/ 813 w 1132"/>
                <a:gd name="T27" fmla="*/ 1043 h 1016"/>
                <a:gd name="T28" fmla="*/ 564 w 1132"/>
                <a:gd name="T29" fmla="*/ 1064 h 1016"/>
                <a:gd name="T30" fmla="*/ 503 w 1132"/>
                <a:gd name="T31" fmla="*/ 1073 h 1016"/>
                <a:gd name="T32" fmla="*/ 456 w 1132"/>
                <a:gd name="T33" fmla="*/ 1047 h 1016"/>
                <a:gd name="T34" fmla="*/ 437 w 1132"/>
                <a:gd name="T35" fmla="*/ 984 h 1016"/>
                <a:gd name="T36" fmla="*/ 462 w 1132"/>
                <a:gd name="T37" fmla="*/ 886 h 1016"/>
                <a:gd name="T38" fmla="*/ 497 w 1132"/>
                <a:gd name="T39" fmla="*/ 587 h 1016"/>
                <a:gd name="T40" fmla="*/ 371 w 1132"/>
                <a:gd name="T41" fmla="*/ 476 h 1016"/>
                <a:gd name="T42" fmla="*/ 175 w 1132"/>
                <a:gd name="T43" fmla="*/ 348 h 1016"/>
                <a:gd name="T44" fmla="*/ 65 w 1132"/>
                <a:gd name="T45" fmla="*/ 195 h 1016"/>
                <a:gd name="T46" fmla="*/ 0 w 1132"/>
                <a:gd name="T47" fmla="*/ 85 h 1016"/>
                <a:gd name="T48" fmla="*/ 112 w 1132"/>
                <a:gd name="T49" fmla="*/ 3 h 1016"/>
                <a:gd name="T50" fmla="*/ 269 w 1132"/>
                <a:gd name="T51" fmla="*/ 149 h 1016"/>
                <a:gd name="T52" fmla="*/ 353 w 1132"/>
                <a:gd name="T53" fmla="*/ 191 h 1016"/>
                <a:gd name="T54" fmla="*/ 387 w 1132"/>
                <a:gd name="T55" fmla="*/ 232 h 1016"/>
                <a:gd name="T56" fmla="*/ 407 w 1132"/>
                <a:gd name="T57" fmla="*/ 236 h 1016"/>
                <a:gd name="T58" fmla="*/ 428 w 1132"/>
                <a:gd name="T59" fmla="*/ 240 h 1016"/>
                <a:gd name="T60" fmla="*/ 447 w 1132"/>
                <a:gd name="T61" fmla="*/ 243 h 1016"/>
                <a:gd name="T62" fmla="*/ 476 w 1132"/>
                <a:gd name="T63" fmla="*/ 232 h 1016"/>
                <a:gd name="T64" fmla="*/ 519 w 1132"/>
                <a:gd name="T65" fmla="*/ 211 h 1016"/>
                <a:gd name="T66" fmla="*/ 563 w 1132"/>
                <a:gd name="T67" fmla="*/ 194 h 1016"/>
                <a:gd name="T68" fmla="*/ 609 w 1132"/>
                <a:gd name="T69" fmla="*/ 183 h 1016"/>
                <a:gd name="T70" fmla="*/ 684 w 1132"/>
                <a:gd name="T71" fmla="*/ 157 h 1016"/>
                <a:gd name="T72" fmla="*/ 747 w 1132"/>
                <a:gd name="T73" fmla="*/ 143 h 1016"/>
                <a:gd name="T74" fmla="*/ 765 w 1132"/>
                <a:gd name="T75" fmla="*/ 143 h 1016"/>
                <a:gd name="T76" fmla="*/ 797 w 1132"/>
                <a:gd name="T77" fmla="*/ 143 h 1016"/>
                <a:gd name="T78" fmla="*/ 838 w 1132"/>
                <a:gd name="T79" fmla="*/ 145 h 1016"/>
                <a:gd name="T80" fmla="*/ 880 w 1132"/>
                <a:gd name="T81" fmla="*/ 145 h 1016"/>
                <a:gd name="T82" fmla="*/ 918 w 1132"/>
                <a:gd name="T83" fmla="*/ 147 h 1016"/>
                <a:gd name="T84" fmla="*/ 949 w 1132"/>
                <a:gd name="T85" fmla="*/ 147 h 1016"/>
                <a:gd name="T86" fmla="*/ 965 w 1132"/>
                <a:gd name="T87" fmla="*/ 147 h 101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132"/>
                <a:gd name="T133" fmla="*/ 0 h 1016"/>
                <a:gd name="T134" fmla="*/ 1132 w 1132"/>
                <a:gd name="T135" fmla="*/ 1016 h 101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132" h="1016">
                  <a:moveTo>
                    <a:pt x="858" y="126"/>
                  </a:moveTo>
                  <a:lnTo>
                    <a:pt x="918" y="166"/>
                  </a:lnTo>
                  <a:lnTo>
                    <a:pt x="944" y="178"/>
                  </a:lnTo>
                  <a:lnTo>
                    <a:pt x="969" y="191"/>
                  </a:lnTo>
                  <a:lnTo>
                    <a:pt x="992" y="204"/>
                  </a:lnTo>
                  <a:lnTo>
                    <a:pt x="1014" y="218"/>
                  </a:lnTo>
                  <a:lnTo>
                    <a:pt x="1034" y="234"/>
                  </a:lnTo>
                  <a:lnTo>
                    <a:pt x="1049" y="253"/>
                  </a:lnTo>
                  <a:lnTo>
                    <a:pt x="1062" y="278"/>
                  </a:lnTo>
                  <a:lnTo>
                    <a:pt x="1070" y="305"/>
                  </a:lnTo>
                  <a:lnTo>
                    <a:pt x="1102" y="415"/>
                  </a:lnTo>
                  <a:lnTo>
                    <a:pt x="1105" y="517"/>
                  </a:lnTo>
                  <a:lnTo>
                    <a:pt x="1132" y="626"/>
                  </a:lnTo>
                  <a:lnTo>
                    <a:pt x="1121" y="740"/>
                  </a:lnTo>
                  <a:lnTo>
                    <a:pt x="1079" y="871"/>
                  </a:lnTo>
                  <a:lnTo>
                    <a:pt x="1078" y="896"/>
                  </a:lnTo>
                  <a:lnTo>
                    <a:pt x="1073" y="920"/>
                  </a:lnTo>
                  <a:lnTo>
                    <a:pt x="1065" y="941"/>
                  </a:lnTo>
                  <a:lnTo>
                    <a:pt x="1055" y="958"/>
                  </a:lnTo>
                  <a:lnTo>
                    <a:pt x="1040" y="972"/>
                  </a:lnTo>
                  <a:lnTo>
                    <a:pt x="1022" y="980"/>
                  </a:lnTo>
                  <a:lnTo>
                    <a:pt x="1001" y="983"/>
                  </a:lnTo>
                  <a:lnTo>
                    <a:pt x="975" y="980"/>
                  </a:lnTo>
                  <a:lnTo>
                    <a:pt x="953" y="1016"/>
                  </a:lnTo>
                  <a:lnTo>
                    <a:pt x="895" y="949"/>
                  </a:lnTo>
                  <a:lnTo>
                    <a:pt x="865" y="901"/>
                  </a:lnTo>
                  <a:lnTo>
                    <a:pt x="808" y="902"/>
                  </a:lnTo>
                  <a:lnTo>
                    <a:pt x="722" y="894"/>
                  </a:lnTo>
                  <a:lnTo>
                    <a:pt x="643" y="912"/>
                  </a:lnTo>
                  <a:lnTo>
                    <a:pt x="501" y="912"/>
                  </a:lnTo>
                  <a:lnTo>
                    <a:pt x="473" y="920"/>
                  </a:lnTo>
                  <a:lnTo>
                    <a:pt x="447" y="920"/>
                  </a:lnTo>
                  <a:lnTo>
                    <a:pt x="423" y="913"/>
                  </a:lnTo>
                  <a:lnTo>
                    <a:pt x="405" y="898"/>
                  </a:lnTo>
                  <a:lnTo>
                    <a:pt x="392" y="875"/>
                  </a:lnTo>
                  <a:lnTo>
                    <a:pt x="388" y="844"/>
                  </a:lnTo>
                  <a:lnTo>
                    <a:pt x="392" y="806"/>
                  </a:lnTo>
                  <a:lnTo>
                    <a:pt x="410" y="760"/>
                  </a:lnTo>
                  <a:lnTo>
                    <a:pt x="443" y="614"/>
                  </a:lnTo>
                  <a:lnTo>
                    <a:pt x="441" y="503"/>
                  </a:lnTo>
                  <a:lnTo>
                    <a:pt x="440" y="443"/>
                  </a:lnTo>
                  <a:lnTo>
                    <a:pt x="329" y="408"/>
                  </a:lnTo>
                  <a:lnTo>
                    <a:pt x="223" y="366"/>
                  </a:lnTo>
                  <a:lnTo>
                    <a:pt x="155" y="298"/>
                  </a:lnTo>
                  <a:lnTo>
                    <a:pt x="103" y="233"/>
                  </a:lnTo>
                  <a:lnTo>
                    <a:pt x="58" y="167"/>
                  </a:lnTo>
                  <a:lnTo>
                    <a:pt x="0" y="135"/>
                  </a:lnTo>
                  <a:lnTo>
                    <a:pt x="0" y="73"/>
                  </a:lnTo>
                  <a:lnTo>
                    <a:pt x="69" y="0"/>
                  </a:lnTo>
                  <a:lnTo>
                    <a:pt x="99" y="3"/>
                  </a:lnTo>
                  <a:lnTo>
                    <a:pt x="214" y="106"/>
                  </a:lnTo>
                  <a:lnTo>
                    <a:pt x="239" y="128"/>
                  </a:lnTo>
                  <a:lnTo>
                    <a:pt x="281" y="145"/>
                  </a:lnTo>
                  <a:lnTo>
                    <a:pt x="313" y="164"/>
                  </a:lnTo>
                  <a:lnTo>
                    <a:pt x="337" y="202"/>
                  </a:lnTo>
                  <a:lnTo>
                    <a:pt x="344" y="199"/>
                  </a:lnTo>
                  <a:lnTo>
                    <a:pt x="353" y="200"/>
                  </a:lnTo>
                  <a:lnTo>
                    <a:pt x="361" y="202"/>
                  </a:lnTo>
                  <a:lnTo>
                    <a:pt x="371" y="204"/>
                  </a:lnTo>
                  <a:lnTo>
                    <a:pt x="380" y="206"/>
                  </a:lnTo>
                  <a:lnTo>
                    <a:pt x="389" y="208"/>
                  </a:lnTo>
                  <a:lnTo>
                    <a:pt x="397" y="208"/>
                  </a:lnTo>
                  <a:lnTo>
                    <a:pt x="404" y="207"/>
                  </a:lnTo>
                  <a:lnTo>
                    <a:pt x="423" y="199"/>
                  </a:lnTo>
                  <a:lnTo>
                    <a:pt x="443" y="190"/>
                  </a:lnTo>
                  <a:lnTo>
                    <a:pt x="461" y="181"/>
                  </a:lnTo>
                  <a:lnTo>
                    <a:pt x="480" y="173"/>
                  </a:lnTo>
                  <a:lnTo>
                    <a:pt x="500" y="166"/>
                  </a:lnTo>
                  <a:lnTo>
                    <a:pt x="520" y="160"/>
                  </a:lnTo>
                  <a:lnTo>
                    <a:pt x="541" y="157"/>
                  </a:lnTo>
                  <a:lnTo>
                    <a:pt x="563" y="157"/>
                  </a:lnTo>
                  <a:lnTo>
                    <a:pt x="607" y="135"/>
                  </a:lnTo>
                  <a:lnTo>
                    <a:pt x="661" y="123"/>
                  </a:lnTo>
                  <a:lnTo>
                    <a:pt x="663" y="123"/>
                  </a:lnTo>
                  <a:lnTo>
                    <a:pt x="670" y="123"/>
                  </a:lnTo>
                  <a:lnTo>
                    <a:pt x="679" y="123"/>
                  </a:lnTo>
                  <a:lnTo>
                    <a:pt x="693" y="123"/>
                  </a:lnTo>
                  <a:lnTo>
                    <a:pt x="708" y="123"/>
                  </a:lnTo>
                  <a:lnTo>
                    <a:pt x="725" y="124"/>
                  </a:lnTo>
                  <a:lnTo>
                    <a:pt x="744" y="124"/>
                  </a:lnTo>
                  <a:lnTo>
                    <a:pt x="762" y="124"/>
                  </a:lnTo>
                  <a:lnTo>
                    <a:pt x="781" y="124"/>
                  </a:lnTo>
                  <a:lnTo>
                    <a:pt x="799" y="124"/>
                  </a:lnTo>
                  <a:lnTo>
                    <a:pt x="815" y="126"/>
                  </a:lnTo>
                  <a:lnTo>
                    <a:pt x="830" y="126"/>
                  </a:lnTo>
                  <a:lnTo>
                    <a:pt x="843" y="126"/>
                  </a:lnTo>
                  <a:lnTo>
                    <a:pt x="852" y="126"/>
                  </a:lnTo>
                  <a:lnTo>
                    <a:pt x="857" y="126"/>
                  </a:lnTo>
                  <a:lnTo>
                    <a:pt x="858" y="126"/>
                  </a:lnTo>
                  <a:close/>
                </a:path>
              </a:pathLst>
            </a:custGeom>
            <a:solidFill>
              <a:srgbClr val="0000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2034" name="Freeform 46"/>
            <p:cNvSpPr>
              <a:spLocks/>
            </p:cNvSpPr>
            <p:nvPr/>
          </p:nvSpPr>
          <p:spPr bwMode="auto">
            <a:xfrm>
              <a:off x="3995" y="1621"/>
              <a:ext cx="304" cy="427"/>
            </a:xfrm>
            <a:custGeom>
              <a:avLst/>
              <a:gdLst>
                <a:gd name="T0" fmla="*/ 280 w 271"/>
                <a:gd name="T1" fmla="*/ 184 h 365"/>
                <a:gd name="T2" fmla="*/ 300 w 271"/>
                <a:gd name="T3" fmla="*/ 195 h 365"/>
                <a:gd name="T4" fmla="*/ 304 w 271"/>
                <a:gd name="T5" fmla="*/ 222 h 365"/>
                <a:gd name="T6" fmla="*/ 301 w 271"/>
                <a:gd name="T7" fmla="*/ 236 h 365"/>
                <a:gd name="T8" fmla="*/ 298 w 271"/>
                <a:gd name="T9" fmla="*/ 248 h 365"/>
                <a:gd name="T10" fmla="*/ 297 w 271"/>
                <a:gd name="T11" fmla="*/ 255 h 365"/>
                <a:gd name="T12" fmla="*/ 296 w 271"/>
                <a:gd name="T13" fmla="*/ 262 h 365"/>
                <a:gd name="T14" fmla="*/ 292 w 271"/>
                <a:gd name="T15" fmla="*/ 267 h 365"/>
                <a:gd name="T16" fmla="*/ 287 w 271"/>
                <a:gd name="T17" fmla="*/ 271 h 365"/>
                <a:gd name="T18" fmla="*/ 278 w 271"/>
                <a:gd name="T19" fmla="*/ 278 h 365"/>
                <a:gd name="T20" fmla="*/ 265 w 271"/>
                <a:gd name="T21" fmla="*/ 287 h 365"/>
                <a:gd name="T22" fmla="*/ 262 w 271"/>
                <a:gd name="T23" fmla="*/ 308 h 365"/>
                <a:gd name="T24" fmla="*/ 256 w 271"/>
                <a:gd name="T25" fmla="*/ 361 h 365"/>
                <a:gd name="T26" fmla="*/ 214 w 271"/>
                <a:gd name="T27" fmla="*/ 391 h 365"/>
                <a:gd name="T28" fmla="*/ 155 w 271"/>
                <a:gd name="T29" fmla="*/ 427 h 365"/>
                <a:gd name="T30" fmla="*/ 83 w 271"/>
                <a:gd name="T31" fmla="*/ 414 h 365"/>
                <a:gd name="T32" fmla="*/ 52 w 271"/>
                <a:gd name="T33" fmla="*/ 351 h 365"/>
                <a:gd name="T34" fmla="*/ 30 w 271"/>
                <a:gd name="T35" fmla="*/ 308 h 365"/>
                <a:gd name="T36" fmla="*/ 30 w 271"/>
                <a:gd name="T37" fmla="*/ 296 h 365"/>
                <a:gd name="T38" fmla="*/ 17 w 271"/>
                <a:gd name="T39" fmla="*/ 285 h 365"/>
                <a:gd name="T40" fmla="*/ 8 w 271"/>
                <a:gd name="T41" fmla="*/ 273 h 365"/>
                <a:gd name="T42" fmla="*/ 2 w 271"/>
                <a:gd name="T43" fmla="*/ 260 h 365"/>
                <a:gd name="T44" fmla="*/ 0 w 271"/>
                <a:gd name="T45" fmla="*/ 245 h 365"/>
                <a:gd name="T46" fmla="*/ 0 w 271"/>
                <a:gd name="T47" fmla="*/ 230 h 365"/>
                <a:gd name="T48" fmla="*/ 2 w 271"/>
                <a:gd name="T49" fmla="*/ 214 h 365"/>
                <a:gd name="T50" fmla="*/ 6 w 271"/>
                <a:gd name="T51" fmla="*/ 198 h 365"/>
                <a:gd name="T52" fmla="*/ 10 w 271"/>
                <a:gd name="T53" fmla="*/ 180 h 365"/>
                <a:gd name="T54" fmla="*/ 33 w 271"/>
                <a:gd name="T55" fmla="*/ 190 h 365"/>
                <a:gd name="T56" fmla="*/ 33 w 271"/>
                <a:gd name="T57" fmla="*/ 142 h 365"/>
                <a:gd name="T58" fmla="*/ 26 w 271"/>
                <a:gd name="T59" fmla="*/ 68 h 365"/>
                <a:gd name="T60" fmla="*/ 99 w 271"/>
                <a:gd name="T61" fmla="*/ 2 h 365"/>
                <a:gd name="T62" fmla="*/ 184 w 271"/>
                <a:gd name="T63" fmla="*/ 0 h 365"/>
                <a:gd name="T64" fmla="*/ 278 w 271"/>
                <a:gd name="T65" fmla="*/ 66 h 365"/>
                <a:gd name="T66" fmla="*/ 280 w 271"/>
                <a:gd name="T67" fmla="*/ 184 h 365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271"/>
                <a:gd name="T103" fmla="*/ 0 h 365"/>
                <a:gd name="T104" fmla="*/ 271 w 271"/>
                <a:gd name="T105" fmla="*/ 365 h 365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271" h="365">
                  <a:moveTo>
                    <a:pt x="250" y="157"/>
                  </a:moveTo>
                  <a:lnTo>
                    <a:pt x="267" y="167"/>
                  </a:lnTo>
                  <a:lnTo>
                    <a:pt x="271" y="190"/>
                  </a:lnTo>
                  <a:lnTo>
                    <a:pt x="268" y="202"/>
                  </a:lnTo>
                  <a:lnTo>
                    <a:pt x="266" y="212"/>
                  </a:lnTo>
                  <a:lnTo>
                    <a:pt x="265" y="218"/>
                  </a:lnTo>
                  <a:lnTo>
                    <a:pt x="264" y="224"/>
                  </a:lnTo>
                  <a:lnTo>
                    <a:pt x="260" y="228"/>
                  </a:lnTo>
                  <a:lnTo>
                    <a:pt x="256" y="232"/>
                  </a:lnTo>
                  <a:lnTo>
                    <a:pt x="248" y="238"/>
                  </a:lnTo>
                  <a:lnTo>
                    <a:pt x="236" y="245"/>
                  </a:lnTo>
                  <a:lnTo>
                    <a:pt x="234" y="263"/>
                  </a:lnTo>
                  <a:lnTo>
                    <a:pt x="228" y="309"/>
                  </a:lnTo>
                  <a:lnTo>
                    <a:pt x="191" y="334"/>
                  </a:lnTo>
                  <a:lnTo>
                    <a:pt x="138" y="365"/>
                  </a:lnTo>
                  <a:lnTo>
                    <a:pt x="74" y="354"/>
                  </a:lnTo>
                  <a:lnTo>
                    <a:pt x="46" y="300"/>
                  </a:lnTo>
                  <a:lnTo>
                    <a:pt x="27" y="263"/>
                  </a:lnTo>
                  <a:lnTo>
                    <a:pt x="27" y="253"/>
                  </a:lnTo>
                  <a:lnTo>
                    <a:pt x="15" y="244"/>
                  </a:lnTo>
                  <a:lnTo>
                    <a:pt x="7" y="233"/>
                  </a:lnTo>
                  <a:lnTo>
                    <a:pt x="2" y="222"/>
                  </a:lnTo>
                  <a:lnTo>
                    <a:pt x="0" y="209"/>
                  </a:lnTo>
                  <a:lnTo>
                    <a:pt x="0" y="197"/>
                  </a:lnTo>
                  <a:lnTo>
                    <a:pt x="2" y="183"/>
                  </a:lnTo>
                  <a:lnTo>
                    <a:pt x="5" y="169"/>
                  </a:lnTo>
                  <a:lnTo>
                    <a:pt x="9" y="154"/>
                  </a:lnTo>
                  <a:lnTo>
                    <a:pt x="29" y="162"/>
                  </a:lnTo>
                  <a:lnTo>
                    <a:pt x="29" y="121"/>
                  </a:lnTo>
                  <a:lnTo>
                    <a:pt x="23" y="58"/>
                  </a:lnTo>
                  <a:lnTo>
                    <a:pt x="88" y="2"/>
                  </a:lnTo>
                  <a:lnTo>
                    <a:pt x="164" y="0"/>
                  </a:lnTo>
                  <a:lnTo>
                    <a:pt x="248" y="56"/>
                  </a:lnTo>
                  <a:lnTo>
                    <a:pt x="250" y="157"/>
                  </a:lnTo>
                  <a:close/>
                </a:path>
              </a:pathLst>
            </a:custGeom>
            <a:solidFill>
              <a:srgbClr val="722B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2035" name="Freeform 47"/>
            <p:cNvSpPr>
              <a:spLocks/>
            </p:cNvSpPr>
            <p:nvPr/>
          </p:nvSpPr>
          <p:spPr bwMode="auto">
            <a:xfrm>
              <a:off x="3992" y="1586"/>
              <a:ext cx="307" cy="250"/>
            </a:xfrm>
            <a:custGeom>
              <a:avLst/>
              <a:gdLst>
                <a:gd name="T0" fmla="*/ 202 w 272"/>
                <a:gd name="T1" fmla="*/ 25 h 214"/>
                <a:gd name="T2" fmla="*/ 256 w 272"/>
                <a:gd name="T3" fmla="*/ 58 h 214"/>
                <a:gd name="T4" fmla="*/ 275 w 272"/>
                <a:gd name="T5" fmla="*/ 72 h 214"/>
                <a:gd name="T6" fmla="*/ 290 w 272"/>
                <a:gd name="T7" fmla="*/ 85 h 214"/>
                <a:gd name="T8" fmla="*/ 300 w 272"/>
                <a:gd name="T9" fmla="*/ 99 h 214"/>
                <a:gd name="T10" fmla="*/ 305 w 272"/>
                <a:gd name="T11" fmla="*/ 113 h 214"/>
                <a:gd name="T12" fmla="*/ 307 w 272"/>
                <a:gd name="T13" fmla="*/ 130 h 214"/>
                <a:gd name="T14" fmla="*/ 305 w 272"/>
                <a:gd name="T15" fmla="*/ 148 h 214"/>
                <a:gd name="T16" fmla="*/ 299 w 272"/>
                <a:gd name="T17" fmla="*/ 167 h 214"/>
                <a:gd name="T18" fmla="*/ 291 w 272"/>
                <a:gd name="T19" fmla="*/ 190 h 214"/>
                <a:gd name="T20" fmla="*/ 288 w 272"/>
                <a:gd name="T21" fmla="*/ 220 h 214"/>
                <a:gd name="T22" fmla="*/ 288 w 272"/>
                <a:gd name="T23" fmla="*/ 245 h 214"/>
                <a:gd name="T24" fmla="*/ 266 w 272"/>
                <a:gd name="T25" fmla="*/ 250 h 214"/>
                <a:gd name="T26" fmla="*/ 251 w 272"/>
                <a:gd name="T27" fmla="*/ 207 h 214"/>
                <a:gd name="T28" fmla="*/ 243 w 272"/>
                <a:gd name="T29" fmla="*/ 173 h 214"/>
                <a:gd name="T30" fmla="*/ 244 w 272"/>
                <a:gd name="T31" fmla="*/ 138 h 214"/>
                <a:gd name="T32" fmla="*/ 255 w 272"/>
                <a:gd name="T33" fmla="*/ 95 h 214"/>
                <a:gd name="T34" fmla="*/ 209 w 272"/>
                <a:gd name="T35" fmla="*/ 65 h 214"/>
                <a:gd name="T36" fmla="*/ 146 w 272"/>
                <a:gd name="T37" fmla="*/ 65 h 214"/>
                <a:gd name="T38" fmla="*/ 133 w 272"/>
                <a:gd name="T39" fmla="*/ 71 h 214"/>
                <a:gd name="T40" fmla="*/ 123 w 272"/>
                <a:gd name="T41" fmla="*/ 76 h 214"/>
                <a:gd name="T42" fmla="*/ 112 w 272"/>
                <a:gd name="T43" fmla="*/ 82 h 214"/>
                <a:gd name="T44" fmla="*/ 102 w 272"/>
                <a:gd name="T45" fmla="*/ 86 h 214"/>
                <a:gd name="T46" fmla="*/ 89 w 272"/>
                <a:gd name="T47" fmla="*/ 91 h 214"/>
                <a:gd name="T48" fmla="*/ 79 w 272"/>
                <a:gd name="T49" fmla="*/ 95 h 214"/>
                <a:gd name="T50" fmla="*/ 67 w 272"/>
                <a:gd name="T51" fmla="*/ 99 h 214"/>
                <a:gd name="T52" fmla="*/ 54 w 272"/>
                <a:gd name="T53" fmla="*/ 102 h 214"/>
                <a:gd name="T54" fmla="*/ 38 w 272"/>
                <a:gd name="T55" fmla="*/ 113 h 214"/>
                <a:gd name="T56" fmla="*/ 46 w 272"/>
                <a:gd name="T57" fmla="*/ 140 h 214"/>
                <a:gd name="T58" fmla="*/ 51 w 272"/>
                <a:gd name="T59" fmla="*/ 162 h 214"/>
                <a:gd name="T60" fmla="*/ 51 w 272"/>
                <a:gd name="T61" fmla="*/ 183 h 214"/>
                <a:gd name="T62" fmla="*/ 45 w 272"/>
                <a:gd name="T63" fmla="*/ 209 h 214"/>
                <a:gd name="T64" fmla="*/ 45 w 272"/>
                <a:gd name="T65" fmla="*/ 250 h 214"/>
                <a:gd name="T66" fmla="*/ 24 w 272"/>
                <a:gd name="T67" fmla="*/ 225 h 214"/>
                <a:gd name="T68" fmla="*/ 10 w 272"/>
                <a:gd name="T69" fmla="*/ 190 h 214"/>
                <a:gd name="T70" fmla="*/ 7 w 272"/>
                <a:gd name="T71" fmla="*/ 174 h 214"/>
                <a:gd name="T72" fmla="*/ 2 w 272"/>
                <a:gd name="T73" fmla="*/ 158 h 214"/>
                <a:gd name="T74" fmla="*/ 0 w 272"/>
                <a:gd name="T75" fmla="*/ 143 h 214"/>
                <a:gd name="T76" fmla="*/ 0 w 272"/>
                <a:gd name="T77" fmla="*/ 126 h 214"/>
                <a:gd name="T78" fmla="*/ 2 w 272"/>
                <a:gd name="T79" fmla="*/ 112 h 214"/>
                <a:gd name="T80" fmla="*/ 8 w 272"/>
                <a:gd name="T81" fmla="*/ 102 h 214"/>
                <a:gd name="T82" fmla="*/ 18 w 272"/>
                <a:gd name="T83" fmla="*/ 92 h 214"/>
                <a:gd name="T84" fmla="*/ 35 w 272"/>
                <a:gd name="T85" fmla="*/ 89 h 214"/>
                <a:gd name="T86" fmla="*/ 38 w 272"/>
                <a:gd name="T87" fmla="*/ 55 h 214"/>
                <a:gd name="T88" fmla="*/ 70 w 272"/>
                <a:gd name="T89" fmla="*/ 15 h 214"/>
                <a:gd name="T90" fmla="*/ 137 w 272"/>
                <a:gd name="T91" fmla="*/ 0 h 214"/>
                <a:gd name="T92" fmla="*/ 202 w 272"/>
                <a:gd name="T93" fmla="*/ 25 h 214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272"/>
                <a:gd name="T142" fmla="*/ 0 h 214"/>
                <a:gd name="T143" fmla="*/ 272 w 272"/>
                <a:gd name="T144" fmla="*/ 214 h 214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272" h="214">
                  <a:moveTo>
                    <a:pt x="179" y="21"/>
                  </a:moveTo>
                  <a:lnTo>
                    <a:pt x="227" y="50"/>
                  </a:lnTo>
                  <a:lnTo>
                    <a:pt x="244" y="62"/>
                  </a:lnTo>
                  <a:lnTo>
                    <a:pt x="257" y="73"/>
                  </a:lnTo>
                  <a:lnTo>
                    <a:pt x="266" y="85"/>
                  </a:lnTo>
                  <a:lnTo>
                    <a:pt x="270" y="97"/>
                  </a:lnTo>
                  <a:lnTo>
                    <a:pt x="272" y="111"/>
                  </a:lnTo>
                  <a:lnTo>
                    <a:pt x="270" y="127"/>
                  </a:lnTo>
                  <a:lnTo>
                    <a:pt x="265" y="143"/>
                  </a:lnTo>
                  <a:lnTo>
                    <a:pt x="258" y="163"/>
                  </a:lnTo>
                  <a:lnTo>
                    <a:pt x="255" y="188"/>
                  </a:lnTo>
                  <a:lnTo>
                    <a:pt x="255" y="210"/>
                  </a:lnTo>
                  <a:lnTo>
                    <a:pt x="236" y="214"/>
                  </a:lnTo>
                  <a:lnTo>
                    <a:pt x="222" y="177"/>
                  </a:lnTo>
                  <a:lnTo>
                    <a:pt x="215" y="148"/>
                  </a:lnTo>
                  <a:lnTo>
                    <a:pt x="216" y="118"/>
                  </a:lnTo>
                  <a:lnTo>
                    <a:pt x="226" y="81"/>
                  </a:lnTo>
                  <a:lnTo>
                    <a:pt x="185" y="56"/>
                  </a:lnTo>
                  <a:lnTo>
                    <a:pt x="129" y="56"/>
                  </a:lnTo>
                  <a:lnTo>
                    <a:pt x="118" y="61"/>
                  </a:lnTo>
                  <a:lnTo>
                    <a:pt x="109" y="65"/>
                  </a:lnTo>
                  <a:lnTo>
                    <a:pt x="99" y="70"/>
                  </a:lnTo>
                  <a:lnTo>
                    <a:pt x="90" y="74"/>
                  </a:lnTo>
                  <a:lnTo>
                    <a:pt x="79" y="78"/>
                  </a:lnTo>
                  <a:lnTo>
                    <a:pt x="70" y="81"/>
                  </a:lnTo>
                  <a:lnTo>
                    <a:pt x="59" y="85"/>
                  </a:lnTo>
                  <a:lnTo>
                    <a:pt x="48" y="87"/>
                  </a:lnTo>
                  <a:lnTo>
                    <a:pt x="34" y="97"/>
                  </a:lnTo>
                  <a:lnTo>
                    <a:pt x="41" y="120"/>
                  </a:lnTo>
                  <a:lnTo>
                    <a:pt x="45" y="139"/>
                  </a:lnTo>
                  <a:lnTo>
                    <a:pt x="45" y="157"/>
                  </a:lnTo>
                  <a:lnTo>
                    <a:pt x="40" y="179"/>
                  </a:lnTo>
                  <a:lnTo>
                    <a:pt x="40" y="214"/>
                  </a:lnTo>
                  <a:lnTo>
                    <a:pt x="21" y="193"/>
                  </a:lnTo>
                  <a:lnTo>
                    <a:pt x="9" y="163"/>
                  </a:lnTo>
                  <a:lnTo>
                    <a:pt x="6" y="149"/>
                  </a:lnTo>
                  <a:lnTo>
                    <a:pt x="2" y="135"/>
                  </a:lnTo>
                  <a:lnTo>
                    <a:pt x="0" y="122"/>
                  </a:lnTo>
                  <a:lnTo>
                    <a:pt x="0" y="108"/>
                  </a:lnTo>
                  <a:lnTo>
                    <a:pt x="2" y="96"/>
                  </a:lnTo>
                  <a:lnTo>
                    <a:pt x="7" y="87"/>
                  </a:lnTo>
                  <a:lnTo>
                    <a:pt x="16" y="79"/>
                  </a:lnTo>
                  <a:lnTo>
                    <a:pt x="31" y="76"/>
                  </a:lnTo>
                  <a:lnTo>
                    <a:pt x="34" y="47"/>
                  </a:lnTo>
                  <a:lnTo>
                    <a:pt x="62" y="13"/>
                  </a:lnTo>
                  <a:lnTo>
                    <a:pt x="121" y="0"/>
                  </a:lnTo>
                  <a:lnTo>
                    <a:pt x="179" y="21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2036" name="Freeform 48"/>
            <p:cNvSpPr>
              <a:spLocks/>
            </p:cNvSpPr>
            <p:nvPr/>
          </p:nvSpPr>
          <p:spPr bwMode="auto">
            <a:xfrm>
              <a:off x="4136" y="1661"/>
              <a:ext cx="111" cy="355"/>
            </a:xfrm>
            <a:custGeom>
              <a:avLst/>
              <a:gdLst>
                <a:gd name="T0" fmla="*/ 89 w 99"/>
                <a:gd name="T1" fmla="*/ 86 h 304"/>
                <a:gd name="T2" fmla="*/ 89 w 99"/>
                <a:gd name="T3" fmla="*/ 141 h 304"/>
                <a:gd name="T4" fmla="*/ 111 w 99"/>
                <a:gd name="T5" fmla="*/ 178 h 304"/>
                <a:gd name="T6" fmla="*/ 110 w 99"/>
                <a:gd name="T7" fmla="*/ 223 h 304"/>
                <a:gd name="T8" fmla="*/ 110 w 99"/>
                <a:gd name="T9" fmla="*/ 290 h 304"/>
                <a:gd name="T10" fmla="*/ 89 w 99"/>
                <a:gd name="T11" fmla="*/ 309 h 304"/>
                <a:gd name="T12" fmla="*/ 61 w 99"/>
                <a:gd name="T13" fmla="*/ 328 h 304"/>
                <a:gd name="T14" fmla="*/ 52 w 99"/>
                <a:gd name="T15" fmla="*/ 355 h 304"/>
                <a:gd name="T16" fmla="*/ 13 w 99"/>
                <a:gd name="T17" fmla="*/ 355 h 304"/>
                <a:gd name="T18" fmla="*/ 0 w 99"/>
                <a:gd name="T19" fmla="*/ 328 h 304"/>
                <a:gd name="T20" fmla="*/ 38 w 99"/>
                <a:gd name="T21" fmla="*/ 322 h 304"/>
                <a:gd name="T22" fmla="*/ 17 w 99"/>
                <a:gd name="T23" fmla="*/ 312 h 304"/>
                <a:gd name="T24" fmla="*/ 1 w 99"/>
                <a:gd name="T25" fmla="*/ 312 h 304"/>
                <a:gd name="T26" fmla="*/ 1 w 99"/>
                <a:gd name="T27" fmla="*/ 290 h 304"/>
                <a:gd name="T28" fmla="*/ 20 w 99"/>
                <a:gd name="T29" fmla="*/ 295 h 304"/>
                <a:gd name="T30" fmla="*/ 57 w 99"/>
                <a:gd name="T31" fmla="*/ 293 h 304"/>
                <a:gd name="T32" fmla="*/ 57 w 99"/>
                <a:gd name="T33" fmla="*/ 273 h 304"/>
                <a:gd name="T34" fmla="*/ 27 w 99"/>
                <a:gd name="T35" fmla="*/ 273 h 304"/>
                <a:gd name="T36" fmla="*/ 0 w 99"/>
                <a:gd name="T37" fmla="*/ 266 h 304"/>
                <a:gd name="T38" fmla="*/ 0 w 99"/>
                <a:gd name="T39" fmla="*/ 239 h 304"/>
                <a:gd name="T40" fmla="*/ 22 w 99"/>
                <a:gd name="T41" fmla="*/ 237 h 304"/>
                <a:gd name="T42" fmla="*/ 48 w 99"/>
                <a:gd name="T43" fmla="*/ 259 h 304"/>
                <a:gd name="T44" fmla="*/ 67 w 99"/>
                <a:gd name="T45" fmla="*/ 250 h 304"/>
                <a:gd name="T46" fmla="*/ 52 w 99"/>
                <a:gd name="T47" fmla="*/ 223 h 304"/>
                <a:gd name="T48" fmla="*/ 71 w 99"/>
                <a:gd name="T49" fmla="*/ 214 h 304"/>
                <a:gd name="T50" fmla="*/ 57 w 99"/>
                <a:gd name="T51" fmla="*/ 197 h 304"/>
                <a:gd name="T52" fmla="*/ 67 w 99"/>
                <a:gd name="T53" fmla="*/ 175 h 304"/>
                <a:gd name="T54" fmla="*/ 38 w 99"/>
                <a:gd name="T55" fmla="*/ 175 h 304"/>
                <a:gd name="T56" fmla="*/ 52 w 99"/>
                <a:gd name="T57" fmla="*/ 158 h 304"/>
                <a:gd name="T58" fmla="*/ 71 w 99"/>
                <a:gd name="T59" fmla="*/ 158 h 304"/>
                <a:gd name="T60" fmla="*/ 89 w 99"/>
                <a:gd name="T61" fmla="*/ 161 h 304"/>
                <a:gd name="T62" fmla="*/ 77 w 99"/>
                <a:gd name="T63" fmla="*/ 127 h 304"/>
                <a:gd name="T64" fmla="*/ 52 w 99"/>
                <a:gd name="T65" fmla="*/ 118 h 304"/>
                <a:gd name="T66" fmla="*/ 13 w 99"/>
                <a:gd name="T67" fmla="*/ 118 h 304"/>
                <a:gd name="T68" fmla="*/ 8 w 99"/>
                <a:gd name="T69" fmla="*/ 98 h 304"/>
                <a:gd name="T70" fmla="*/ 8 w 99"/>
                <a:gd name="T71" fmla="*/ 62 h 304"/>
                <a:gd name="T72" fmla="*/ 4 w 99"/>
                <a:gd name="T73" fmla="*/ 27 h 304"/>
                <a:gd name="T74" fmla="*/ 27 w 99"/>
                <a:gd name="T75" fmla="*/ 0 h 304"/>
                <a:gd name="T76" fmla="*/ 53 w 99"/>
                <a:gd name="T77" fmla="*/ 4 h 304"/>
                <a:gd name="T78" fmla="*/ 72 w 99"/>
                <a:gd name="T79" fmla="*/ 7 h 304"/>
                <a:gd name="T80" fmla="*/ 86 w 99"/>
                <a:gd name="T81" fmla="*/ 12 h 304"/>
                <a:gd name="T82" fmla="*/ 95 w 99"/>
                <a:gd name="T83" fmla="*/ 19 h 304"/>
                <a:gd name="T84" fmla="*/ 99 w 99"/>
                <a:gd name="T85" fmla="*/ 28 h 304"/>
                <a:gd name="T86" fmla="*/ 99 w 99"/>
                <a:gd name="T87" fmla="*/ 42 h 304"/>
                <a:gd name="T88" fmla="*/ 95 w 99"/>
                <a:gd name="T89" fmla="*/ 61 h 304"/>
                <a:gd name="T90" fmla="*/ 89 w 99"/>
                <a:gd name="T91" fmla="*/ 86 h 304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99"/>
                <a:gd name="T139" fmla="*/ 0 h 304"/>
                <a:gd name="T140" fmla="*/ 99 w 99"/>
                <a:gd name="T141" fmla="*/ 304 h 304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99" h="304">
                  <a:moveTo>
                    <a:pt x="79" y="74"/>
                  </a:moveTo>
                  <a:lnTo>
                    <a:pt x="79" y="121"/>
                  </a:lnTo>
                  <a:lnTo>
                    <a:pt x="99" y="152"/>
                  </a:lnTo>
                  <a:lnTo>
                    <a:pt x="98" y="191"/>
                  </a:lnTo>
                  <a:lnTo>
                    <a:pt x="98" y="248"/>
                  </a:lnTo>
                  <a:lnTo>
                    <a:pt x="79" y="265"/>
                  </a:lnTo>
                  <a:lnTo>
                    <a:pt x="54" y="281"/>
                  </a:lnTo>
                  <a:lnTo>
                    <a:pt x="46" y="304"/>
                  </a:lnTo>
                  <a:lnTo>
                    <a:pt x="12" y="304"/>
                  </a:lnTo>
                  <a:lnTo>
                    <a:pt x="0" y="281"/>
                  </a:lnTo>
                  <a:lnTo>
                    <a:pt x="34" y="276"/>
                  </a:lnTo>
                  <a:lnTo>
                    <a:pt x="15" y="267"/>
                  </a:lnTo>
                  <a:lnTo>
                    <a:pt x="1" y="267"/>
                  </a:lnTo>
                  <a:lnTo>
                    <a:pt x="1" y="248"/>
                  </a:lnTo>
                  <a:lnTo>
                    <a:pt x="18" y="253"/>
                  </a:lnTo>
                  <a:lnTo>
                    <a:pt x="51" y="251"/>
                  </a:lnTo>
                  <a:lnTo>
                    <a:pt x="51" y="234"/>
                  </a:lnTo>
                  <a:lnTo>
                    <a:pt x="24" y="234"/>
                  </a:lnTo>
                  <a:lnTo>
                    <a:pt x="0" y="228"/>
                  </a:lnTo>
                  <a:lnTo>
                    <a:pt x="0" y="205"/>
                  </a:lnTo>
                  <a:lnTo>
                    <a:pt x="20" y="203"/>
                  </a:lnTo>
                  <a:lnTo>
                    <a:pt x="43" y="222"/>
                  </a:lnTo>
                  <a:lnTo>
                    <a:pt x="60" y="214"/>
                  </a:lnTo>
                  <a:lnTo>
                    <a:pt x="46" y="191"/>
                  </a:lnTo>
                  <a:lnTo>
                    <a:pt x="63" y="183"/>
                  </a:lnTo>
                  <a:lnTo>
                    <a:pt x="51" y="169"/>
                  </a:lnTo>
                  <a:lnTo>
                    <a:pt x="60" y="150"/>
                  </a:lnTo>
                  <a:lnTo>
                    <a:pt x="34" y="150"/>
                  </a:lnTo>
                  <a:lnTo>
                    <a:pt x="46" y="135"/>
                  </a:lnTo>
                  <a:lnTo>
                    <a:pt x="63" y="135"/>
                  </a:lnTo>
                  <a:lnTo>
                    <a:pt x="79" y="138"/>
                  </a:lnTo>
                  <a:lnTo>
                    <a:pt x="69" y="109"/>
                  </a:lnTo>
                  <a:lnTo>
                    <a:pt x="46" y="101"/>
                  </a:lnTo>
                  <a:lnTo>
                    <a:pt x="12" y="101"/>
                  </a:lnTo>
                  <a:lnTo>
                    <a:pt x="7" y="84"/>
                  </a:lnTo>
                  <a:lnTo>
                    <a:pt x="7" y="53"/>
                  </a:lnTo>
                  <a:lnTo>
                    <a:pt x="4" y="23"/>
                  </a:lnTo>
                  <a:lnTo>
                    <a:pt x="24" y="0"/>
                  </a:lnTo>
                  <a:lnTo>
                    <a:pt x="47" y="3"/>
                  </a:lnTo>
                  <a:lnTo>
                    <a:pt x="64" y="6"/>
                  </a:lnTo>
                  <a:lnTo>
                    <a:pt x="77" y="10"/>
                  </a:lnTo>
                  <a:lnTo>
                    <a:pt x="85" y="16"/>
                  </a:lnTo>
                  <a:lnTo>
                    <a:pt x="88" y="24"/>
                  </a:lnTo>
                  <a:lnTo>
                    <a:pt x="88" y="36"/>
                  </a:lnTo>
                  <a:lnTo>
                    <a:pt x="85" y="52"/>
                  </a:lnTo>
                  <a:lnTo>
                    <a:pt x="79" y="74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2037" name="Freeform 49"/>
            <p:cNvSpPr>
              <a:spLocks/>
            </p:cNvSpPr>
            <p:nvPr/>
          </p:nvSpPr>
          <p:spPr bwMode="auto">
            <a:xfrm>
              <a:off x="4121" y="1799"/>
              <a:ext cx="38" cy="95"/>
            </a:xfrm>
            <a:custGeom>
              <a:avLst/>
              <a:gdLst>
                <a:gd name="T0" fmla="*/ 20 w 33"/>
                <a:gd name="T1" fmla="*/ 6 h 81"/>
                <a:gd name="T2" fmla="*/ 36 w 33"/>
                <a:gd name="T3" fmla="*/ 29 h 81"/>
                <a:gd name="T4" fmla="*/ 26 w 33"/>
                <a:gd name="T5" fmla="*/ 55 h 81"/>
                <a:gd name="T6" fmla="*/ 38 w 33"/>
                <a:gd name="T7" fmla="*/ 72 h 81"/>
                <a:gd name="T8" fmla="*/ 38 w 33"/>
                <a:gd name="T9" fmla="*/ 95 h 81"/>
                <a:gd name="T10" fmla="*/ 20 w 33"/>
                <a:gd name="T11" fmla="*/ 89 h 81"/>
                <a:gd name="T12" fmla="*/ 0 w 33"/>
                <a:gd name="T13" fmla="*/ 91 h 81"/>
                <a:gd name="T14" fmla="*/ 0 w 33"/>
                <a:gd name="T15" fmla="*/ 59 h 81"/>
                <a:gd name="T16" fmla="*/ 7 w 33"/>
                <a:gd name="T17" fmla="*/ 29 h 81"/>
                <a:gd name="T18" fmla="*/ 3 w 33"/>
                <a:gd name="T19" fmla="*/ 0 h 81"/>
                <a:gd name="T20" fmla="*/ 6 w 33"/>
                <a:gd name="T21" fmla="*/ 1 h 81"/>
                <a:gd name="T22" fmla="*/ 10 w 33"/>
                <a:gd name="T23" fmla="*/ 2 h 81"/>
                <a:gd name="T24" fmla="*/ 16 w 33"/>
                <a:gd name="T25" fmla="*/ 5 h 81"/>
                <a:gd name="T26" fmla="*/ 20 w 33"/>
                <a:gd name="T27" fmla="*/ 6 h 8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3"/>
                <a:gd name="T43" fmla="*/ 0 h 81"/>
                <a:gd name="T44" fmla="*/ 33 w 33"/>
                <a:gd name="T45" fmla="*/ 81 h 81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3" h="81">
                  <a:moveTo>
                    <a:pt x="17" y="5"/>
                  </a:moveTo>
                  <a:lnTo>
                    <a:pt x="31" y="25"/>
                  </a:lnTo>
                  <a:lnTo>
                    <a:pt x="23" y="47"/>
                  </a:lnTo>
                  <a:lnTo>
                    <a:pt x="33" y="61"/>
                  </a:lnTo>
                  <a:lnTo>
                    <a:pt x="33" y="81"/>
                  </a:lnTo>
                  <a:lnTo>
                    <a:pt x="17" y="76"/>
                  </a:lnTo>
                  <a:lnTo>
                    <a:pt x="0" y="78"/>
                  </a:lnTo>
                  <a:lnTo>
                    <a:pt x="0" y="50"/>
                  </a:lnTo>
                  <a:lnTo>
                    <a:pt x="6" y="25"/>
                  </a:lnTo>
                  <a:lnTo>
                    <a:pt x="3" y="0"/>
                  </a:lnTo>
                  <a:lnTo>
                    <a:pt x="5" y="1"/>
                  </a:lnTo>
                  <a:lnTo>
                    <a:pt x="9" y="2"/>
                  </a:lnTo>
                  <a:lnTo>
                    <a:pt x="14" y="4"/>
                  </a:lnTo>
                  <a:lnTo>
                    <a:pt x="17" y="5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2038" name="Freeform 50"/>
            <p:cNvSpPr>
              <a:spLocks/>
            </p:cNvSpPr>
            <p:nvPr/>
          </p:nvSpPr>
          <p:spPr bwMode="auto">
            <a:xfrm>
              <a:off x="4258" y="1808"/>
              <a:ext cx="34" cy="98"/>
            </a:xfrm>
            <a:custGeom>
              <a:avLst/>
              <a:gdLst>
                <a:gd name="T0" fmla="*/ 32 w 30"/>
                <a:gd name="T1" fmla="*/ 0 h 84"/>
                <a:gd name="T2" fmla="*/ 9 w 30"/>
                <a:gd name="T3" fmla="*/ 6 h 84"/>
                <a:gd name="T4" fmla="*/ 0 w 30"/>
                <a:gd name="T5" fmla="*/ 36 h 84"/>
                <a:gd name="T6" fmla="*/ 22 w 30"/>
                <a:gd name="T7" fmla="*/ 20 h 84"/>
                <a:gd name="T8" fmla="*/ 16 w 30"/>
                <a:gd name="T9" fmla="*/ 56 h 84"/>
                <a:gd name="T10" fmla="*/ 0 w 30"/>
                <a:gd name="T11" fmla="*/ 58 h 84"/>
                <a:gd name="T12" fmla="*/ 0 w 30"/>
                <a:gd name="T13" fmla="*/ 95 h 84"/>
                <a:gd name="T14" fmla="*/ 16 w 30"/>
                <a:gd name="T15" fmla="*/ 98 h 84"/>
                <a:gd name="T16" fmla="*/ 22 w 30"/>
                <a:gd name="T17" fmla="*/ 72 h 84"/>
                <a:gd name="T18" fmla="*/ 34 w 30"/>
                <a:gd name="T19" fmla="*/ 39 h 84"/>
                <a:gd name="T20" fmla="*/ 32 w 30"/>
                <a:gd name="T21" fmla="*/ 0 h 8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0"/>
                <a:gd name="T34" fmla="*/ 0 h 84"/>
                <a:gd name="T35" fmla="*/ 30 w 30"/>
                <a:gd name="T36" fmla="*/ 84 h 8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0" h="84">
                  <a:moveTo>
                    <a:pt x="28" y="0"/>
                  </a:moveTo>
                  <a:lnTo>
                    <a:pt x="8" y="5"/>
                  </a:lnTo>
                  <a:lnTo>
                    <a:pt x="0" y="31"/>
                  </a:lnTo>
                  <a:lnTo>
                    <a:pt x="19" y="17"/>
                  </a:lnTo>
                  <a:lnTo>
                    <a:pt x="14" y="48"/>
                  </a:lnTo>
                  <a:lnTo>
                    <a:pt x="0" y="50"/>
                  </a:lnTo>
                  <a:lnTo>
                    <a:pt x="0" y="81"/>
                  </a:lnTo>
                  <a:lnTo>
                    <a:pt x="14" y="84"/>
                  </a:lnTo>
                  <a:lnTo>
                    <a:pt x="19" y="62"/>
                  </a:lnTo>
                  <a:lnTo>
                    <a:pt x="30" y="33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2039" name="Freeform 51"/>
            <p:cNvSpPr>
              <a:spLocks/>
            </p:cNvSpPr>
            <p:nvPr/>
          </p:nvSpPr>
          <p:spPr bwMode="auto">
            <a:xfrm>
              <a:off x="3884" y="1957"/>
              <a:ext cx="397" cy="786"/>
            </a:xfrm>
            <a:custGeom>
              <a:avLst/>
              <a:gdLst>
                <a:gd name="T0" fmla="*/ 377 w 353"/>
                <a:gd name="T1" fmla="*/ 0 h 672"/>
                <a:gd name="T2" fmla="*/ 350 w 353"/>
                <a:gd name="T3" fmla="*/ 67 h 672"/>
                <a:gd name="T4" fmla="*/ 287 w 353"/>
                <a:gd name="T5" fmla="*/ 102 h 672"/>
                <a:gd name="T6" fmla="*/ 237 w 353"/>
                <a:gd name="T7" fmla="*/ 113 h 672"/>
                <a:gd name="T8" fmla="*/ 200 w 353"/>
                <a:gd name="T9" fmla="*/ 89 h 672"/>
                <a:gd name="T10" fmla="*/ 184 w 353"/>
                <a:gd name="T11" fmla="*/ 58 h 672"/>
                <a:gd name="T12" fmla="*/ 160 w 353"/>
                <a:gd name="T13" fmla="*/ 127 h 672"/>
                <a:gd name="T14" fmla="*/ 65 w 353"/>
                <a:gd name="T15" fmla="*/ 306 h 672"/>
                <a:gd name="T16" fmla="*/ 21 w 353"/>
                <a:gd name="T17" fmla="*/ 585 h 672"/>
                <a:gd name="T18" fmla="*/ 0 w 353"/>
                <a:gd name="T19" fmla="*/ 786 h 672"/>
                <a:gd name="T20" fmla="*/ 110 w 353"/>
                <a:gd name="T21" fmla="*/ 590 h 672"/>
                <a:gd name="T22" fmla="*/ 237 w 353"/>
                <a:gd name="T23" fmla="*/ 251 h 672"/>
                <a:gd name="T24" fmla="*/ 265 w 353"/>
                <a:gd name="T25" fmla="*/ 179 h 672"/>
                <a:gd name="T26" fmla="*/ 326 w 353"/>
                <a:gd name="T27" fmla="*/ 118 h 672"/>
                <a:gd name="T28" fmla="*/ 372 w 353"/>
                <a:gd name="T29" fmla="*/ 81 h 672"/>
                <a:gd name="T30" fmla="*/ 397 w 353"/>
                <a:gd name="T31" fmla="*/ 55 h 672"/>
                <a:gd name="T32" fmla="*/ 377 w 353"/>
                <a:gd name="T33" fmla="*/ 0 h 67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53"/>
                <a:gd name="T52" fmla="*/ 0 h 672"/>
                <a:gd name="T53" fmla="*/ 353 w 353"/>
                <a:gd name="T54" fmla="*/ 672 h 67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53" h="672">
                  <a:moveTo>
                    <a:pt x="335" y="0"/>
                  </a:moveTo>
                  <a:lnTo>
                    <a:pt x="311" y="57"/>
                  </a:lnTo>
                  <a:lnTo>
                    <a:pt x="255" y="87"/>
                  </a:lnTo>
                  <a:lnTo>
                    <a:pt x="211" y="97"/>
                  </a:lnTo>
                  <a:lnTo>
                    <a:pt x="178" y="76"/>
                  </a:lnTo>
                  <a:lnTo>
                    <a:pt x="164" y="50"/>
                  </a:lnTo>
                  <a:lnTo>
                    <a:pt x="142" y="109"/>
                  </a:lnTo>
                  <a:lnTo>
                    <a:pt x="58" y="262"/>
                  </a:lnTo>
                  <a:lnTo>
                    <a:pt x="19" y="500"/>
                  </a:lnTo>
                  <a:lnTo>
                    <a:pt x="0" y="672"/>
                  </a:lnTo>
                  <a:lnTo>
                    <a:pt x="98" y="504"/>
                  </a:lnTo>
                  <a:lnTo>
                    <a:pt x="211" y="215"/>
                  </a:lnTo>
                  <a:lnTo>
                    <a:pt x="236" y="153"/>
                  </a:lnTo>
                  <a:lnTo>
                    <a:pt x="290" y="101"/>
                  </a:lnTo>
                  <a:lnTo>
                    <a:pt x="331" y="69"/>
                  </a:lnTo>
                  <a:lnTo>
                    <a:pt x="353" y="47"/>
                  </a:lnTo>
                  <a:lnTo>
                    <a:pt x="335" y="0"/>
                  </a:lnTo>
                  <a:close/>
                </a:path>
              </a:pathLst>
            </a:custGeom>
            <a:solidFill>
              <a:srgbClr val="BFB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2040" name="Freeform 52"/>
            <p:cNvSpPr>
              <a:spLocks/>
            </p:cNvSpPr>
            <p:nvPr/>
          </p:nvSpPr>
          <p:spPr bwMode="auto">
            <a:xfrm>
              <a:off x="4150" y="1976"/>
              <a:ext cx="115" cy="166"/>
            </a:xfrm>
            <a:custGeom>
              <a:avLst/>
              <a:gdLst>
                <a:gd name="T0" fmla="*/ 65 w 103"/>
                <a:gd name="T1" fmla="*/ 96 h 140"/>
                <a:gd name="T2" fmla="*/ 0 w 103"/>
                <a:gd name="T3" fmla="*/ 166 h 140"/>
                <a:gd name="T4" fmla="*/ 0 w 103"/>
                <a:gd name="T5" fmla="*/ 114 h 140"/>
                <a:gd name="T6" fmla="*/ 77 w 103"/>
                <a:gd name="T7" fmla="*/ 55 h 140"/>
                <a:gd name="T8" fmla="*/ 113 w 103"/>
                <a:gd name="T9" fmla="*/ 0 h 140"/>
                <a:gd name="T10" fmla="*/ 115 w 103"/>
                <a:gd name="T11" fmla="*/ 51 h 140"/>
                <a:gd name="T12" fmla="*/ 65 w 103"/>
                <a:gd name="T13" fmla="*/ 96 h 14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3"/>
                <a:gd name="T22" fmla="*/ 0 h 140"/>
                <a:gd name="T23" fmla="*/ 103 w 103"/>
                <a:gd name="T24" fmla="*/ 140 h 14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3" h="140">
                  <a:moveTo>
                    <a:pt x="58" y="81"/>
                  </a:moveTo>
                  <a:lnTo>
                    <a:pt x="0" y="140"/>
                  </a:lnTo>
                  <a:lnTo>
                    <a:pt x="0" y="96"/>
                  </a:lnTo>
                  <a:lnTo>
                    <a:pt x="69" y="46"/>
                  </a:lnTo>
                  <a:lnTo>
                    <a:pt x="101" y="0"/>
                  </a:lnTo>
                  <a:lnTo>
                    <a:pt x="103" y="43"/>
                  </a:lnTo>
                  <a:lnTo>
                    <a:pt x="58" y="81"/>
                  </a:lnTo>
                  <a:close/>
                </a:path>
              </a:pathLst>
            </a:custGeom>
            <a:solidFill>
              <a:srgbClr val="FFFF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2041" name="Freeform 53"/>
            <p:cNvSpPr>
              <a:spLocks/>
            </p:cNvSpPr>
            <p:nvPr/>
          </p:nvSpPr>
          <p:spPr bwMode="auto">
            <a:xfrm>
              <a:off x="3909" y="2107"/>
              <a:ext cx="216" cy="592"/>
            </a:xfrm>
            <a:custGeom>
              <a:avLst/>
              <a:gdLst>
                <a:gd name="T0" fmla="*/ 216 w 192"/>
                <a:gd name="T1" fmla="*/ 5 h 508"/>
                <a:gd name="T2" fmla="*/ 216 w 192"/>
                <a:gd name="T3" fmla="*/ 56 h 508"/>
                <a:gd name="T4" fmla="*/ 107 w 192"/>
                <a:gd name="T5" fmla="*/ 380 h 508"/>
                <a:gd name="T6" fmla="*/ 57 w 192"/>
                <a:gd name="T7" fmla="*/ 473 h 508"/>
                <a:gd name="T8" fmla="*/ 0 w 192"/>
                <a:gd name="T9" fmla="*/ 592 h 508"/>
                <a:gd name="T10" fmla="*/ 0 w 192"/>
                <a:gd name="T11" fmla="*/ 428 h 508"/>
                <a:gd name="T12" fmla="*/ 53 w 192"/>
                <a:gd name="T13" fmla="*/ 311 h 508"/>
                <a:gd name="T14" fmla="*/ 93 w 192"/>
                <a:gd name="T15" fmla="*/ 308 h 508"/>
                <a:gd name="T16" fmla="*/ 93 w 192"/>
                <a:gd name="T17" fmla="*/ 247 h 508"/>
                <a:gd name="T18" fmla="*/ 93 w 192"/>
                <a:gd name="T19" fmla="*/ 169 h 508"/>
                <a:gd name="T20" fmla="*/ 99 w 192"/>
                <a:gd name="T21" fmla="*/ 111 h 508"/>
                <a:gd name="T22" fmla="*/ 143 w 192"/>
                <a:gd name="T23" fmla="*/ 45 h 508"/>
                <a:gd name="T24" fmla="*/ 171 w 192"/>
                <a:gd name="T25" fmla="*/ 34 h 508"/>
                <a:gd name="T26" fmla="*/ 180 w 192"/>
                <a:gd name="T27" fmla="*/ 0 h 508"/>
                <a:gd name="T28" fmla="*/ 216 w 192"/>
                <a:gd name="T29" fmla="*/ 5 h 50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92"/>
                <a:gd name="T46" fmla="*/ 0 h 508"/>
                <a:gd name="T47" fmla="*/ 192 w 192"/>
                <a:gd name="T48" fmla="*/ 508 h 508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92" h="508">
                  <a:moveTo>
                    <a:pt x="192" y="4"/>
                  </a:moveTo>
                  <a:lnTo>
                    <a:pt x="192" y="48"/>
                  </a:lnTo>
                  <a:lnTo>
                    <a:pt x="95" y="326"/>
                  </a:lnTo>
                  <a:lnTo>
                    <a:pt x="51" y="406"/>
                  </a:lnTo>
                  <a:lnTo>
                    <a:pt x="0" y="508"/>
                  </a:lnTo>
                  <a:lnTo>
                    <a:pt x="0" y="367"/>
                  </a:lnTo>
                  <a:lnTo>
                    <a:pt x="47" y="267"/>
                  </a:lnTo>
                  <a:lnTo>
                    <a:pt x="83" y="264"/>
                  </a:lnTo>
                  <a:lnTo>
                    <a:pt x="83" y="212"/>
                  </a:lnTo>
                  <a:lnTo>
                    <a:pt x="83" y="145"/>
                  </a:lnTo>
                  <a:lnTo>
                    <a:pt x="88" y="95"/>
                  </a:lnTo>
                  <a:lnTo>
                    <a:pt x="127" y="39"/>
                  </a:lnTo>
                  <a:lnTo>
                    <a:pt x="152" y="29"/>
                  </a:lnTo>
                  <a:lnTo>
                    <a:pt x="160" y="0"/>
                  </a:lnTo>
                  <a:lnTo>
                    <a:pt x="192" y="4"/>
                  </a:lnTo>
                  <a:close/>
                </a:path>
              </a:pathLst>
            </a:custGeom>
            <a:solidFill>
              <a:srgbClr val="FFFF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2042" name="Freeform 54"/>
            <p:cNvSpPr>
              <a:spLocks/>
            </p:cNvSpPr>
            <p:nvPr/>
          </p:nvSpPr>
          <p:spPr bwMode="auto">
            <a:xfrm>
              <a:off x="4026" y="2034"/>
              <a:ext cx="74" cy="105"/>
            </a:xfrm>
            <a:custGeom>
              <a:avLst/>
              <a:gdLst>
                <a:gd name="T0" fmla="*/ 74 w 65"/>
                <a:gd name="T1" fmla="*/ 34 h 90"/>
                <a:gd name="T2" fmla="*/ 35 w 65"/>
                <a:gd name="T3" fmla="*/ 61 h 90"/>
                <a:gd name="T4" fmla="*/ 0 w 65"/>
                <a:gd name="T5" fmla="*/ 105 h 90"/>
                <a:gd name="T6" fmla="*/ 22 w 65"/>
                <a:gd name="T7" fmla="*/ 13 h 90"/>
                <a:gd name="T8" fmla="*/ 47 w 65"/>
                <a:gd name="T9" fmla="*/ 0 h 90"/>
                <a:gd name="T10" fmla="*/ 74 w 65"/>
                <a:gd name="T11" fmla="*/ 34 h 9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5"/>
                <a:gd name="T19" fmla="*/ 0 h 90"/>
                <a:gd name="T20" fmla="*/ 65 w 65"/>
                <a:gd name="T21" fmla="*/ 90 h 9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5" h="90">
                  <a:moveTo>
                    <a:pt x="65" y="29"/>
                  </a:moveTo>
                  <a:lnTo>
                    <a:pt x="31" y="52"/>
                  </a:lnTo>
                  <a:lnTo>
                    <a:pt x="0" y="90"/>
                  </a:lnTo>
                  <a:lnTo>
                    <a:pt x="19" y="11"/>
                  </a:lnTo>
                  <a:lnTo>
                    <a:pt x="41" y="0"/>
                  </a:lnTo>
                  <a:lnTo>
                    <a:pt x="65" y="29"/>
                  </a:lnTo>
                  <a:close/>
                </a:path>
              </a:pathLst>
            </a:custGeom>
            <a:solidFill>
              <a:srgbClr val="FFFF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2043" name="Freeform 55"/>
            <p:cNvSpPr>
              <a:spLocks/>
            </p:cNvSpPr>
            <p:nvPr/>
          </p:nvSpPr>
          <p:spPr bwMode="auto">
            <a:xfrm>
              <a:off x="3880" y="2090"/>
              <a:ext cx="254" cy="693"/>
            </a:xfrm>
            <a:custGeom>
              <a:avLst/>
              <a:gdLst>
                <a:gd name="T0" fmla="*/ 254 w 225"/>
                <a:gd name="T1" fmla="*/ 16 h 594"/>
                <a:gd name="T2" fmla="*/ 185 w 225"/>
                <a:gd name="T3" fmla="*/ 0 h 594"/>
                <a:gd name="T4" fmla="*/ 167 w 225"/>
                <a:gd name="T5" fmla="*/ 50 h 594"/>
                <a:gd name="T6" fmla="*/ 173 w 225"/>
                <a:gd name="T7" fmla="*/ 84 h 594"/>
                <a:gd name="T8" fmla="*/ 96 w 225"/>
                <a:gd name="T9" fmla="*/ 224 h 594"/>
                <a:gd name="T10" fmla="*/ 18 w 225"/>
                <a:gd name="T11" fmla="*/ 455 h 594"/>
                <a:gd name="T12" fmla="*/ 0 w 225"/>
                <a:gd name="T13" fmla="*/ 693 h 594"/>
                <a:gd name="T14" fmla="*/ 106 w 225"/>
                <a:gd name="T15" fmla="*/ 509 h 594"/>
                <a:gd name="T16" fmla="*/ 205 w 225"/>
                <a:gd name="T17" fmla="*/ 86 h 594"/>
                <a:gd name="T18" fmla="*/ 228 w 225"/>
                <a:gd name="T19" fmla="*/ 69 h 594"/>
                <a:gd name="T20" fmla="*/ 254 w 225"/>
                <a:gd name="T21" fmla="*/ 16 h 59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25"/>
                <a:gd name="T34" fmla="*/ 0 h 594"/>
                <a:gd name="T35" fmla="*/ 225 w 225"/>
                <a:gd name="T36" fmla="*/ 594 h 59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25" h="594">
                  <a:moveTo>
                    <a:pt x="225" y="14"/>
                  </a:moveTo>
                  <a:lnTo>
                    <a:pt x="164" y="0"/>
                  </a:lnTo>
                  <a:lnTo>
                    <a:pt x="148" y="43"/>
                  </a:lnTo>
                  <a:lnTo>
                    <a:pt x="153" y="72"/>
                  </a:lnTo>
                  <a:lnTo>
                    <a:pt x="85" y="192"/>
                  </a:lnTo>
                  <a:lnTo>
                    <a:pt x="16" y="390"/>
                  </a:lnTo>
                  <a:lnTo>
                    <a:pt x="0" y="594"/>
                  </a:lnTo>
                  <a:lnTo>
                    <a:pt x="94" y="436"/>
                  </a:lnTo>
                  <a:lnTo>
                    <a:pt x="182" y="74"/>
                  </a:lnTo>
                  <a:lnTo>
                    <a:pt x="202" y="59"/>
                  </a:lnTo>
                  <a:lnTo>
                    <a:pt x="225" y="14"/>
                  </a:lnTo>
                  <a:close/>
                </a:path>
              </a:pathLst>
            </a:custGeom>
            <a:solidFill>
              <a:srgbClr val="8719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2044" name="Freeform 56"/>
            <p:cNvSpPr>
              <a:spLocks/>
            </p:cNvSpPr>
            <p:nvPr/>
          </p:nvSpPr>
          <p:spPr bwMode="auto">
            <a:xfrm>
              <a:off x="3341" y="1855"/>
              <a:ext cx="333" cy="245"/>
            </a:xfrm>
            <a:custGeom>
              <a:avLst/>
              <a:gdLst>
                <a:gd name="T0" fmla="*/ 219 w 295"/>
                <a:gd name="T1" fmla="*/ 131 h 210"/>
                <a:gd name="T2" fmla="*/ 152 w 295"/>
                <a:gd name="T3" fmla="*/ 54 h 210"/>
                <a:gd name="T4" fmla="*/ 116 w 295"/>
                <a:gd name="T5" fmla="*/ 46 h 210"/>
                <a:gd name="T6" fmla="*/ 81 w 295"/>
                <a:gd name="T7" fmla="*/ 0 h 210"/>
                <a:gd name="T8" fmla="*/ 43 w 295"/>
                <a:gd name="T9" fmla="*/ 0 h 210"/>
                <a:gd name="T10" fmla="*/ 0 w 295"/>
                <a:gd name="T11" fmla="*/ 58 h 210"/>
                <a:gd name="T12" fmla="*/ 19 w 295"/>
                <a:gd name="T13" fmla="*/ 74 h 210"/>
                <a:gd name="T14" fmla="*/ 62 w 295"/>
                <a:gd name="T15" fmla="*/ 65 h 210"/>
                <a:gd name="T16" fmla="*/ 81 w 295"/>
                <a:gd name="T17" fmla="*/ 36 h 210"/>
                <a:gd name="T18" fmla="*/ 97 w 295"/>
                <a:gd name="T19" fmla="*/ 62 h 210"/>
                <a:gd name="T20" fmla="*/ 97 w 295"/>
                <a:gd name="T21" fmla="*/ 123 h 210"/>
                <a:gd name="T22" fmla="*/ 124 w 295"/>
                <a:gd name="T23" fmla="*/ 131 h 210"/>
                <a:gd name="T24" fmla="*/ 124 w 295"/>
                <a:gd name="T25" fmla="*/ 78 h 210"/>
                <a:gd name="T26" fmla="*/ 165 w 295"/>
                <a:gd name="T27" fmla="*/ 103 h 210"/>
                <a:gd name="T28" fmla="*/ 156 w 295"/>
                <a:gd name="T29" fmla="*/ 168 h 210"/>
                <a:gd name="T30" fmla="*/ 165 w 295"/>
                <a:gd name="T31" fmla="*/ 193 h 210"/>
                <a:gd name="T32" fmla="*/ 184 w 295"/>
                <a:gd name="T33" fmla="*/ 156 h 210"/>
                <a:gd name="T34" fmla="*/ 204 w 295"/>
                <a:gd name="T35" fmla="*/ 168 h 210"/>
                <a:gd name="T36" fmla="*/ 200 w 295"/>
                <a:gd name="T37" fmla="*/ 208 h 210"/>
                <a:gd name="T38" fmla="*/ 224 w 295"/>
                <a:gd name="T39" fmla="*/ 229 h 210"/>
                <a:gd name="T40" fmla="*/ 224 w 295"/>
                <a:gd name="T41" fmla="*/ 180 h 210"/>
                <a:gd name="T42" fmla="*/ 251 w 295"/>
                <a:gd name="T43" fmla="*/ 188 h 210"/>
                <a:gd name="T44" fmla="*/ 251 w 295"/>
                <a:gd name="T45" fmla="*/ 245 h 210"/>
                <a:gd name="T46" fmla="*/ 270 w 295"/>
                <a:gd name="T47" fmla="*/ 229 h 210"/>
                <a:gd name="T48" fmla="*/ 258 w 295"/>
                <a:gd name="T49" fmla="*/ 168 h 210"/>
                <a:gd name="T50" fmla="*/ 293 w 295"/>
                <a:gd name="T51" fmla="*/ 196 h 210"/>
                <a:gd name="T52" fmla="*/ 298 w 295"/>
                <a:gd name="T53" fmla="*/ 240 h 210"/>
                <a:gd name="T54" fmla="*/ 333 w 295"/>
                <a:gd name="T55" fmla="*/ 240 h 210"/>
                <a:gd name="T56" fmla="*/ 325 w 295"/>
                <a:gd name="T57" fmla="*/ 184 h 210"/>
                <a:gd name="T58" fmla="*/ 274 w 295"/>
                <a:gd name="T59" fmla="*/ 147 h 210"/>
                <a:gd name="T60" fmla="*/ 271 w 295"/>
                <a:gd name="T61" fmla="*/ 145 h 210"/>
                <a:gd name="T62" fmla="*/ 265 w 295"/>
                <a:gd name="T63" fmla="*/ 144 h 210"/>
                <a:gd name="T64" fmla="*/ 256 w 295"/>
                <a:gd name="T65" fmla="*/ 141 h 210"/>
                <a:gd name="T66" fmla="*/ 245 w 295"/>
                <a:gd name="T67" fmla="*/ 139 h 210"/>
                <a:gd name="T68" fmla="*/ 235 w 295"/>
                <a:gd name="T69" fmla="*/ 135 h 210"/>
                <a:gd name="T70" fmla="*/ 226 w 295"/>
                <a:gd name="T71" fmla="*/ 133 h 210"/>
                <a:gd name="T72" fmla="*/ 221 w 295"/>
                <a:gd name="T73" fmla="*/ 132 h 210"/>
                <a:gd name="T74" fmla="*/ 219 w 295"/>
                <a:gd name="T75" fmla="*/ 131 h 21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95"/>
                <a:gd name="T115" fmla="*/ 0 h 210"/>
                <a:gd name="T116" fmla="*/ 295 w 295"/>
                <a:gd name="T117" fmla="*/ 210 h 210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95" h="210">
                  <a:moveTo>
                    <a:pt x="194" y="112"/>
                  </a:moveTo>
                  <a:lnTo>
                    <a:pt x="135" y="46"/>
                  </a:lnTo>
                  <a:lnTo>
                    <a:pt x="103" y="39"/>
                  </a:lnTo>
                  <a:lnTo>
                    <a:pt x="72" y="0"/>
                  </a:lnTo>
                  <a:lnTo>
                    <a:pt x="38" y="0"/>
                  </a:lnTo>
                  <a:lnTo>
                    <a:pt x="0" y="50"/>
                  </a:lnTo>
                  <a:lnTo>
                    <a:pt x="17" y="63"/>
                  </a:lnTo>
                  <a:lnTo>
                    <a:pt x="55" y="56"/>
                  </a:lnTo>
                  <a:lnTo>
                    <a:pt x="72" y="31"/>
                  </a:lnTo>
                  <a:lnTo>
                    <a:pt x="86" y="53"/>
                  </a:lnTo>
                  <a:lnTo>
                    <a:pt x="86" y="105"/>
                  </a:lnTo>
                  <a:lnTo>
                    <a:pt x="110" y="112"/>
                  </a:lnTo>
                  <a:lnTo>
                    <a:pt x="110" y="67"/>
                  </a:lnTo>
                  <a:lnTo>
                    <a:pt x="146" y="88"/>
                  </a:lnTo>
                  <a:lnTo>
                    <a:pt x="138" y="144"/>
                  </a:lnTo>
                  <a:lnTo>
                    <a:pt x="146" y="165"/>
                  </a:lnTo>
                  <a:lnTo>
                    <a:pt x="163" y="134"/>
                  </a:lnTo>
                  <a:lnTo>
                    <a:pt x="181" y="144"/>
                  </a:lnTo>
                  <a:lnTo>
                    <a:pt x="177" y="178"/>
                  </a:lnTo>
                  <a:lnTo>
                    <a:pt x="198" y="196"/>
                  </a:lnTo>
                  <a:lnTo>
                    <a:pt x="198" y="154"/>
                  </a:lnTo>
                  <a:lnTo>
                    <a:pt x="222" y="161"/>
                  </a:lnTo>
                  <a:lnTo>
                    <a:pt x="222" y="210"/>
                  </a:lnTo>
                  <a:lnTo>
                    <a:pt x="239" y="196"/>
                  </a:lnTo>
                  <a:lnTo>
                    <a:pt x="229" y="144"/>
                  </a:lnTo>
                  <a:lnTo>
                    <a:pt x="260" y="168"/>
                  </a:lnTo>
                  <a:lnTo>
                    <a:pt x="264" y="206"/>
                  </a:lnTo>
                  <a:lnTo>
                    <a:pt x="295" y="206"/>
                  </a:lnTo>
                  <a:lnTo>
                    <a:pt x="288" y="158"/>
                  </a:lnTo>
                  <a:lnTo>
                    <a:pt x="243" y="126"/>
                  </a:lnTo>
                  <a:lnTo>
                    <a:pt x="240" y="124"/>
                  </a:lnTo>
                  <a:lnTo>
                    <a:pt x="235" y="123"/>
                  </a:lnTo>
                  <a:lnTo>
                    <a:pt x="227" y="121"/>
                  </a:lnTo>
                  <a:lnTo>
                    <a:pt x="217" y="119"/>
                  </a:lnTo>
                  <a:lnTo>
                    <a:pt x="208" y="116"/>
                  </a:lnTo>
                  <a:lnTo>
                    <a:pt x="200" y="114"/>
                  </a:lnTo>
                  <a:lnTo>
                    <a:pt x="196" y="113"/>
                  </a:lnTo>
                  <a:lnTo>
                    <a:pt x="194" y="112"/>
                  </a:lnTo>
                  <a:close/>
                </a:path>
              </a:pathLst>
            </a:custGeom>
            <a:solidFill>
              <a:srgbClr val="3A2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2045" name="Freeform 57"/>
            <p:cNvSpPr>
              <a:spLocks/>
            </p:cNvSpPr>
            <p:nvPr/>
          </p:nvSpPr>
          <p:spPr bwMode="auto">
            <a:xfrm>
              <a:off x="3255" y="1698"/>
              <a:ext cx="131" cy="187"/>
            </a:xfrm>
            <a:custGeom>
              <a:avLst/>
              <a:gdLst>
                <a:gd name="T0" fmla="*/ 98 w 116"/>
                <a:gd name="T1" fmla="*/ 48 h 159"/>
                <a:gd name="T2" fmla="*/ 77 w 116"/>
                <a:gd name="T3" fmla="*/ 40 h 159"/>
                <a:gd name="T4" fmla="*/ 56 w 116"/>
                <a:gd name="T5" fmla="*/ 19 h 159"/>
                <a:gd name="T6" fmla="*/ 35 w 116"/>
                <a:gd name="T7" fmla="*/ 16 h 159"/>
                <a:gd name="T8" fmla="*/ 15 w 116"/>
                <a:gd name="T9" fmla="*/ 0 h 159"/>
                <a:gd name="T10" fmla="*/ 15 w 116"/>
                <a:gd name="T11" fmla="*/ 32 h 159"/>
                <a:gd name="T12" fmla="*/ 35 w 116"/>
                <a:gd name="T13" fmla="*/ 40 h 159"/>
                <a:gd name="T14" fmla="*/ 64 w 116"/>
                <a:gd name="T15" fmla="*/ 48 h 159"/>
                <a:gd name="T16" fmla="*/ 61 w 116"/>
                <a:gd name="T17" fmla="*/ 112 h 159"/>
                <a:gd name="T18" fmla="*/ 61 w 116"/>
                <a:gd name="T19" fmla="*/ 132 h 159"/>
                <a:gd name="T20" fmla="*/ 84 w 116"/>
                <a:gd name="T21" fmla="*/ 156 h 159"/>
                <a:gd name="T22" fmla="*/ 71 w 116"/>
                <a:gd name="T23" fmla="*/ 160 h 159"/>
                <a:gd name="T24" fmla="*/ 45 w 116"/>
                <a:gd name="T25" fmla="*/ 142 h 159"/>
                <a:gd name="T26" fmla="*/ 0 w 116"/>
                <a:gd name="T27" fmla="*/ 142 h 159"/>
                <a:gd name="T28" fmla="*/ 8 w 116"/>
                <a:gd name="T29" fmla="*/ 169 h 159"/>
                <a:gd name="T30" fmla="*/ 56 w 116"/>
                <a:gd name="T31" fmla="*/ 187 h 159"/>
                <a:gd name="T32" fmla="*/ 87 w 116"/>
                <a:gd name="T33" fmla="*/ 187 h 159"/>
                <a:gd name="T34" fmla="*/ 131 w 116"/>
                <a:gd name="T35" fmla="*/ 155 h 159"/>
                <a:gd name="T36" fmla="*/ 111 w 116"/>
                <a:gd name="T37" fmla="*/ 126 h 159"/>
                <a:gd name="T38" fmla="*/ 111 w 116"/>
                <a:gd name="T39" fmla="*/ 95 h 159"/>
                <a:gd name="T40" fmla="*/ 103 w 116"/>
                <a:gd name="T41" fmla="*/ 62 h 159"/>
                <a:gd name="T42" fmla="*/ 98 w 116"/>
                <a:gd name="T43" fmla="*/ 48 h 15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16"/>
                <a:gd name="T67" fmla="*/ 0 h 159"/>
                <a:gd name="T68" fmla="*/ 116 w 116"/>
                <a:gd name="T69" fmla="*/ 159 h 159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16" h="159">
                  <a:moveTo>
                    <a:pt x="87" y="41"/>
                  </a:moveTo>
                  <a:lnTo>
                    <a:pt x="68" y="34"/>
                  </a:lnTo>
                  <a:lnTo>
                    <a:pt x="50" y="16"/>
                  </a:lnTo>
                  <a:lnTo>
                    <a:pt x="31" y="14"/>
                  </a:lnTo>
                  <a:lnTo>
                    <a:pt x="13" y="0"/>
                  </a:lnTo>
                  <a:lnTo>
                    <a:pt x="13" y="27"/>
                  </a:lnTo>
                  <a:lnTo>
                    <a:pt x="31" y="34"/>
                  </a:lnTo>
                  <a:lnTo>
                    <a:pt x="57" y="41"/>
                  </a:lnTo>
                  <a:lnTo>
                    <a:pt x="54" y="95"/>
                  </a:lnTo>
                  <a:lnTo>
                    <a:pt x="54" y="112"/>
                  </a:lnTo>
                  <a:lnTo>
                    <a:pt x="74" y="133"/>
                  </a:lnTo>
                  <a:lnTo>
                    <a:pt x="63" y="136"/>
                  </a:lnTo>
                  <a:lnTo>
                    <a:pt x="40" y="121"/>
                  </a:lnTo>
                  <a:lnTo>
                    <a:pt x="0" y="121"/>
                  </a:lnTo>
                  <a:lnTo>
                    <a:pt x="7" y="144"/>
                  </a:lnTo>
                  <a:lnTo>
                    <a:pt x="50" y="159"/>
                  </a:lnTo>
                  <a:lnTo>
                    <a:pt x="77" y="159"/>
                  </a:lnTo>
                  <a:lnTo>
                    <a:pt x="116" y="132"/>
                  </a:lnTo>
                  <a:lnTo>
                    <a:pt x="98" y="107"/>
                  </a:lnTo>
                  <a:lnTo>
                    <a:pt x="98" y="81"/>
                  </a:lnTo>
                  <a:lnTo>
                    <a:pt x="91" y="53"/>
                  </a:lnTo>
                  <a:lnTo>
                    <a:pt x="87" y="41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2046" name="Freeform 58"/>
            <p:cNvSpPr>
              <a:spLocks/>
            </p:cNvSpPr>
            <p:nvPr/>
          </p:nvSpPr>
          <p:spPr bwMode="auto">
            <a:xfrm>
              <a:off x="3224" y="1733"/>
              <a:ext cx="54" cy="47"/>
            </a:xfrm>
            <a:custGeom>
              <a:avLst/>
              <a:gdLst>
                <a:gd name="T0" fmla="*/ 52 w 47"/>
                <a:gd name="T1" fmla="*/ 13 h 41"/>
                <a:gd name="T2" fmla="*/ 10 w 47"/>
                <a:gd name="T3" fmla="*/ 0 h 41"/>
                <a:gd name="T4" fmla="*/ 0 w 47"/>
                <a:gd name="T5" fmla="*/ 13 h 41"/>
                <a:gd name="T6" fmla="*/ 10 w 47"/>
                <a:gd name="T7" fmla="*/ 26 h 41"/>
                <a:gd name="T8" fmla="*/ 51 w 47"/>
                <a:gd name="T9" fmla="*/ 47 h 41"/>
                <a:gd name="T10" fmla="*/ 54 w 47"/>
                <a:gd name="T11" fmla="*/ 32 h 41"/>
                <a:gd name="T12" fmla="*/ 54 w 47"/>
                <a:gd name="T13" fmla="*/ 28 h 41"/>
                <a:gd name="T14" fmla="*/ 53 w 47"/>
                <a:gd name="T15" fmla="*/ 19 h 41"/>
                <a:gd name="T16" fmla="*/ 52 w 47"/>
                <a:gd name="T17" fmla="*/ 14 h 41"/>
                <a:gd name="T18" fmla="*/ 52 w 47"/>
                <a:gd name="T19" fmla="*/ 13 h 4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7"/>
                <a:gd name="T31" fmla="*/ 0 h 41"/>
                <a:gd name="T32" fmla="*/ 47 w 47"/>
                <a:gd name="T33" fmla="*/ 41 h 4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7" h="41">
                  <a:moveTo>
                    <a:pt x="45" y="11"/>
                  </a:moveTo>
                  <a:lnTo>
                    <a:pt x="9" y="0"/>
                  </a:lnTo>
                  <a:lnTo>
                    <a:pt x="0" y="11"/>
                  </a:lnTo>
                  <a:lnTo>
                    <a:pt x="9" y="23"/>
                  </a:lnTo>
                  <a:lnTo>
                    <a:pt x="44" y="41"/>
                  </a:lnTo>
                  <a:lnTo>
                    <a:pt x="47" y="28"/>
                  </a:lnTo>
                  <a:lnTo>
                    <a:pt x="47" y="24"/>
                  </a:lnTo>
                  <a:lnTo>
                    <a:pt x="46" y="17"/>
                  </a:lnTo>
                  <a:lnTo>
                    <a:pt x="45" y="12"/>
                  </a:lnTo>
                  <a:lnTo>
                    <a:pt x="45" y="11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2047" name="Freeform 59"/>
            <p:cNvSpPr>
              <a:spLocks/>
            </p:cNvSpPr>
            <p:nvPr/>
          </p:nvSpPr>
          <p:spPr bwMode="auto">
            <a:xfrm>
              <a:off x="3217" y="1691"/>
              <a:ext cx="45" cy="42"/>
            </a:xfrm>
            <a:custGeom>
              <a:avLst/>
              <a:gdLst>
                <a:gd name="T0" fmla="*/ 39 w 40"/>
                <a:gd name="T1" fmla="*/ 26 h 36"/>
                <a:gd name="T2" fmla="*/ 8 w 40"/>
                <a:gd name="T3" fmla="*/ 0 h 36"/>
                <a:gd name="T4" fmla="*/ 0 w 40"/>
                <a:gd name="T5" fmla="*/ 20 h 36"/>
                <a:gd name="T6" fmla="*/ 16 w 40"/>
                <a:gd name="T7" fmla="*/ 40 h 36"/>
                <a:gd name="T8" fmla="*/ 45 w 40"/>
                <a:gd name="T9" fmla="*/ 42 h 36"/>
                <a:gd name="T10" fmla="*/ 44 w 40"/>
                <a:gd name="T11" fmla="*/ 40 h 36"/>
                <a:gd name="T12" fmla="*/ 43 w 40"/>
                <a:gd name="T13" fmla="*/ 33 h 36"/>
                <a:gd name="T14" fmla="*/ 41 w 40"/>
                <a:gd name="T15" fmla="*/ 28 h 36"/>
                <a:gd name="T16" fmla="*/ 39 w 40"/>
                <a:gd name="T17" fmla="*/ 26 h 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0"/>
                <a:gd name="T28" fmla="*/ 0 h 36"/>
                <a:gd name="T29" fmla="*/ 40 w 40"/>
                <a:gd name="T30" fmla="*/ 36 h 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0" h="36">
                  <a:moveTo>
                    <a:pt x="35" y="22"/>
                  </a:moveTo>
                  <a:lnTo>
                    <a:pt x="7" y="0"/>
                  </a:lnTo>
                  <a:lnTo>
                    <a:pt x="0" y="17"/>
                  </a:lnTo>
                  <a:lnTo>
                    <a:pt x="14" y="34"/>
                  </a:lnTo>
                  <a:lnTo>
                    <a:pt x="40" y="36"/>
                  </a:lnTo>
                  <a:lnTo>
                    <a:pt x="39" y="34"/>
                  </a:lnTo>
                  <a:lnTo>
                    <a:pt x="38" y="28"/>
                  </a:lnTo>
                  <a:lnTo>
                    <a:pt x="36" y="24"/>
                  </a:lnTo>
                  <a:lnTo>
                    <a:pt x="35" y="22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2048" name="Freeform 60"/>
            <p:cNvSpPr>
              <a:spLocks/>
            </p:cNvSpPr>
            <p:nvPr/>
          </p:nvSpPr>
          <p:spPr bwMode="auto">
            <a:xfrm>
              <a:off x="3217" y="1764"/>
              <a:ext cx="43" cy="37"/>
            </a:xfrm>
            <a:custGeom>
              <a:avLst/>
              <a:gdLst>
                <a:gd name="T0" fmla="*/ 34 w 38"/>
                <a:gd name="T1" fmla="*/ 16 h 32"/>
                <a:gd name="T2" fmla="*/ 5 w 38"/>
                <a:gd name="T3" fmla="*/ 0 h 32"/>
                <a:gd name="T4" fmla="*/ 0 w 38"/>
                <a:gd name="T5" fmla="*/ 16 h 32"/>
                <a:gd name="T6" fmla="*/ 19 w 38"/>
                <a:gd name="T7" fmla="*/ 32 h 32"/>
                <a:gd name="T8" fmla="*/ 43 w 38"/>
                <a:gd name="T9" fmla="*/ 37 h 32"/>
                <a:gd name="T10" fmla="*/ 43 w 38"/>
                <a:gd name="T11" fmla="*/ 21 h 32"/>
                <a:gd name="T12" fmla="*/ 34 w 38"/>
                <a:gd name="T13" fmla="*/ 16 h 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8"/>
                <a:gd name="T22" fmla="*/ 0 h 32"/>
                <a:gd name="T23" fmla="*/ 38 w 38"/>
                <a:gd name="T24" fmla="*/ 32 h 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8" h="32">
                  <a:moveTo>
                    <a:pt x="30" y="14"/>
                  </a:moveTo>
                  <a:lnTo>
                    <a:pt x="4" y="0"/>
                  </a:lnTo>
                  <a:lnTo>
                    <a:pt x="0" y="14"/>
                  </a:lnTo>
                  <a:lnTo>
                    <a:pt x="17" y="28"/>
                  </a:lnTo>
                  <a:lnTo>
                    <a:pt x="38" y="32"/>
                  </a:lnTo>
                  <a:lnTo>
                    <a:pt x="38" y="18"/>
                  </a:lnTo>
                  <a:lnTo>
                    <a:pt x="30" y="14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2049" name="Freeform 61"/>
            <p:cNvSpPr>
              <a:spLocks/>
            </p:cNvSpPr>
            <p:nvPr/>
          </p:nvSpPr>
          <p:spPr bwMode="auto">
            <a:xfrm>
              <a:off x="3224" y="1794"/>
              <a:ext cx="38" cy="35"/>
            </a:xfrm>
            <a:custGeom>
              <a:avLst/>
              <a:gdLst>
                <a:gd name="T0" fmla="*/ 28 w 35"/>
                <a:gd name="T1" fmla="*/ 18 h 30"/>
                <a:gd name="T2" fmla="*/ 0 w 35"/>
                <a:gd name="T3" fmla="*/ 0 h 30"/>
                <a:gd name="T4" fmla="*/ 0 w 35"/>
                <a:gd name="T5" fmla="*/ 34 h 30"/>
                <a:gd name="T6" fmla="*/ 25 w 35"/>
                <a:gd name="T7" fmla="*/ 35 h 30"/>
                <a:gd name="T8" fmla="*/ 38 w 35"/>
                <a:gd name="T9" fmla="*/ 29 h 30"/>
                <a:gd name="T10" fmla="*/ 28 w 35"/>
                <a:gd name="T11" fmla="*/ 18 h 3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5"/>
                <a:gd name="T19" fmla="*/ 0 h 30"/>
                <a:gd name="T20" fmla="*/ 35 w 35"/>
                <a:gd name="T21" fmla="*/ 30 h 3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5" h="30">
                  <a:moveTo>
                    <a:pt x="26" y="15"/>
                  </a:moveTo>
                  <a:lnTo>
                    <a:pt x="0" y="0"/>
                  </a:lnTo>
                  <a:lnTo>
                    <a:pt x="0" y="29"/>
                  </a:lnTo>
                  <a:lnTo>
                    <a:pt x="23" y="30"/>
                  </a:lnTo>
                  <a:lnTo>
                    <a:pt x="35" y="25"/>
                  </a:lnTo>
                  <a:lnTo>
                    <a:pt x="26" y="15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2050" name="Freeform 62"/>
            <p:cNvSpPr>
              <a:spLocks/>
            </p:cNvSpPr>
            <p:nvPr/>
          </p:nvSpPr>
          <p:spPr bwMode="auto">
            <a:xfrm>
              <a:off x="4193" y="1794"/>
              <a:ext cx="90" cy="68"/>
            </a:xfrm>
            <a:custGeom>
              <a:avLst/>
              <a:gdLst>
                <a:gd name="T0" fmla="*/ 0 w 81"/>
                <a:gd name="T1" fmla="*/ 53 h 58"/>
                <a:gd name="T2" fmla="*/ 0 w 81"/>
                <a:gd name="T3" fmla="*/ 68 h 58"/>
                <a:gd name="T4" fmla="*/ 8 w 81"/>
                <a:gd name="T5" fmla="*/ 66 h 58"/>
                <a:gd name="T6" fmla="*/ 16 w 81"/>
                <a:gd name="T7" fmla="*/ 62 h 58"/>
                <a:gd name="T8" fmla="*/ 24 w 81"/>
                <a:gd name="T9" fmla="*/ 55 h 58"/>
                <a:gd name="T10" fmla="*/ 34 w 81"/>
                <a:gd name="T11" fmla="*/ 48 h 58"/>
                <a:gd name="T12" fmla="*/ 41 w 81"/>
                <a:gd name="T13" fmla="*/ 26 h 58"/>
                <a:gd name="T14" fmla="*/ 71 w 81"/>
                <a:gd name="T15" fmla="*/ 21 h 58"/>
                <a:gd name="T16" fmla="*/ 90 w 81"/>
                <a:gd name="T17" fmla="*/ 12 h 58"/>
                <a:gd name="T18" fmla="*/ 39 w 81"/>
                <a:gd name="T19" fmla="*/ 1 h 58"/>
                <a:gd name="T20" fmla="*/ 0 w 81"/>
                <a:gd name="T21" fmla="*/ 0 h 58"/>
                <a:gd name="T22" fmla="*/ 0 w 81"/>
                <a:gd name="T23" fmla="*/ 14 h 58"/>
                <a:gd name="T24" fmla="*/ 32 w 81"/>
                <a:gd name="T25" fmla="*/ 19 h 58"/>
                <a:gd name="T26" fmla="*/ 23 w 81"/>
                <a:gd name="T27" fmla="*/ 41 h 58"/>
                <a:gd name="T28" fmla="*/ 17 w 81"/>
                <a:gd name="T29" fmla="*/ 45 h 58"/>
                <a:gd name="T30" fmla="*/ 11 w 81"/>
                <a:gd name="T31" fmla="*/ 48 h 58"/>
                <a:gd name="T32" fmla="*/ 6 w 81"/>
                <a:gd name="T33" fmla="*/ 52 h 58"/>
                <a:gd name="T34" fmla="*/ 0 w 81"/>
                <a:gd name="T35" fmla="*/ 53 h 5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81"/>
                <a:gd name="T55" fmla="*/ 0 h 58"/>
                <a:gd name="T56" fmla="*/ 81 w 81"/>
                <a:gd name="T57" fmla="*/ 58 h 5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81" h="58">
                  <a:moveTo>
                    <a:pt x="0" y="45"/>
                  </a:moveTo>
                  <a:lnTo>
                    <a:pt x="0" y="58"/>
                  </a:lnTo>
                  <a:lnTo>
                    <a:pt x="7" y="56"/>
                  </a:lnTo>
                  <a:lnTo>
                    <a:pt x="14" y="53"/>
                  </a:lnTo>
                  <a:lnTo>
                    <a:pt x="22" y="47"/>
                  </a:lnTo>
                  <a:lnTo>
                    <a:pt x="31" y="41"/>
                  </a:lnTo>
                  <a:lnTo>
                    <a:pt x="37" y="22"/>
                  </a:lnTo>
                  <a:lnTo>
                    <a:pt x="64" y="18"/>
                  </a:lnTo>
                  <a:lnTo>
                    <a:pt x="81" y="10"/>
                  </a:lnTo>
                  <a:lnTo>
                    <a:pt x="35" y="1"/>
                  </a:lnTo>
                  <a:lnTo>
                    <a:pt x="0" y="0"/>
                  </a:lnTo>
                  <a:lnTo>
                    <a:pt x="0" y="12"/>
                  </a:lnTo>
                  <a:lnTo>
                    <a:pt x="29" y="16"/>
                  </a:lnTo>
                  <a:lnTo>
                    <a:pt x="21" y="35"/>
                  </a:lnTo>
                  <a:lnTo>
                    <a:pt x="15" y="38"/>
                  </a:lnTo>
                  <a:lnTo>
                    <a:pt x="10" y="41"/>
                  </a:lnTo>
                  <a:lnTo>
                    <a:pt x="5" y="44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2051" name="Freeform 63"/>
            <p:cNvSpPr>
              <a:spLocks/>
            </p:cNvSpPr>
            <p:nvPr/>
          </p:nvSpPr>
          <p:spPr bwMode="auto">
            <a:xfrm>
              <a:off x="4069" y="1792"/>
              <a:ext cx="124" cy="70"/>
            </a:xfrm>
            <a:custGeom>
              <a:avLst/>
              <a:gdLst>
                <a:gd name="T0" fmla="*/ 124 w 109"/>
                <a:gd name="T1" fmla="*/ 16 h 61"/>
                <a:gd name="T2" fmla="*/ 124 w 109"/>
                <a:gd name="T3" fmla="*/ 2 h 61"/>
                <a:gd name="T4" fmla="*/ 97 w 109"/>
                <a:gd name="T5" fmla="*/ 0 h 61"/>
                <a:gd name="T6" fmla="*/ 47 w 109"/>
                <a:gd name="T7" fmla="*/ 0 h 61"/>
                <a:gd name="T8" fmla="*/ 20 w 109"/>
                <a:gd name="T9" fmla="*/ 0 h 61"/>
                <a:gd name="T10" fmla="*/ 0 w 109"/>
                <a:gd name="T11" fmla="*/ 1 h 61"/>
                <a:gd name="T12" fmla="*/ 0 w 109"/>
                <a:gd name="T13" fmla="*/ 13 h 61"/>
                <a:gd name="T14" fmla="*/ 33 w 109"/>
                <a:gd name="T15" fmla="*/ 16 h 61"/>
                <a:gd name="T16" fmla="*/ 26 w 109"/>
                <a:gd name="T17" fmla="*/ 42 h 61"/>
                <a:gd name="T18" fmla="*/ 18 w 109"/>
                <a:gd name="T19" fmla="*/ 46 h 61"/>
                <a:gd name="T20" fmla="*/ 11 w 109"/>
                <a:gd name="T21" fmla="*/ 49 h 61"/>
                <a:gd name="T22" fmla="*/ 7 w 109"/>
                <a:gd name="T23" fmla="*/ 53 h 61"/>
                <a:gd name="T24" fmla="*/ 0 w 109"/>
                <a:gd name="T25" fmla="*/ 54 h 61"/>
                <a:gd name="T26" fmla="*/ 0 w 109"/>
                <a:gd name="T27" fmla="*/ 69 h 61"/>
                <a:gd name="T28" fmla="*/ 8 w 109"/>
                <a:gd name="T29" fmla="*/ 67 h 61"/>
                <a:gd name="T30" fmla="*/ 16 w 109"/>
                <a:gd name="T31" fmla="*/ 63 h 61"/>
                <a:gd name="T32" fmla="*/ 25 w 109"/>
                <a:gd name="T33" fmla="*/ 60 h 61"/>
                <a:gd name="T34" fmla="*/ 34 w 109"/>
                <a:gd name="T35" fmla="*/ 53 h 61"/>
                <a:gd name="T36" fmla="*/ 51 w 109"/>
                <a:gd name="T37" fmla="*/ 21 h 61"/>
                <a:gd name="T38" fmla="*/ 76 w 109"/>
                <a:gd name="T39" fmla="*/ 23 h 61"/>
                <a:gd name="T40" fmla="*/ 81 w 109"/>
                <a:gd name="T41" fmla="*/ 36 h 61"/>
                <a:gd name="T42" fmla="*/ 86 w 109"/>
                <a:gd name="T43" fmla="*/ 45 h 61"/>
                <a:gd name="T44" fmla="*/ 92 w 109"/>
                <a:gd name="T45" fmla="*/ 54 h 61"/>
                <a:gd name="T46" fmla="*/ 97 w 109"/>
                <a:gd name="T47" fmla="*/ 61 h 61"/>
                <a:gd name="T48" fmla="*/ 102 w 109"/>
                <a:gd name="T49" fmla="*/ 65 h 61"/>
                <a:gd name="T50" fmla="*/ 108 w 109"/>
                <a:gd name="T51" fmla="*/ 69 h 61"/>
                <a:gd name="T52" fmla="*/ 116 w 109"/>
                <a:gd name="T53" fmla="*/ 70 h 61"/>
                <a:gd name="T54" fmla="*/ 124 w 109"/>
                <a:gd name="T55" fmla="*/ 69 h 61"/>
                <a:gd name="T56" fmla="*/ 124 w 109"/>
                <a:gd name="T57" fmla="*/ 54 h 61"/>
                <a:gd name="T58" fmla="*/ 111 w 109"/>
                <a:gd name="T59" fmla="*/ 56 h 61"/>
                <a:gd name="T60" fmla="*/ 101 w 109"/>
                <a:gd name="T61" fmla="*/ 52 h 61"/>
                <a:gd name="T62" fmla="*/ 96 w 109"/>
                <a:gd name="T63" fmla="*/ 38 h 61"/>
                <a:gd name="T64" fmla="*/ 92 w 109"/>
                <a:gd name="T65" fmla="*/ 16 h 61"/>
                <a:gd name="T66" fmla="*/ 115 w 109"/>
                <a:gd name="T67" fmla="*/ 14 h 61"/>
                <a:gd name="T68" fmla="*/ 124 w 109"/>
                <a:gd name="T69" fmla="*/ 16 h 6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09"/>
                <a:gd name="T106" fmla="*/ 0 h 61"/>
                <a:gd name="T107" fmla="*/ 109 w 109"/>
                <a:gd name="T108" fmla="*/ 61 h 61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09" h="61">
                  <a:moveTo>
                    <a:pt x="109" y="14"/>
                  </a:moveTo>
                  <a:lnTo>
                    <a:pt x="109" y="2"/>
                  </a:lnTo>
                  <a:lnTo>
                    <a:pt x="85" y="0"/>
                  </a:lnTo>
                  <a:lnTo>
                    <a:pt x="41" y="0"/>
                  </a:lnTo>
                  <a:lnTo>
                    <a:pt x="18" y="0"/>
                  </a:lnTo>
                  <a:lnTo>
                    <a:pt x="0" y="1"/>
                  </a:lnTo>
                  <a:lnTo>
                    <a:pt x="0" y="11"/>
                  </a:lnTo>
                  <a:lnTo>
                    <a:pt x="29" y="14"/>
                  </a:lnTo>
                  <a:lnTo>
                    <a:pt x="23" y="37"/>
                  </a:lnTo>
                  <a:lnTo>
                    <a:pt x="16" y="40"/>
                  </a:lnTo>
                  <a:lnTo>
                    <a:pt x="10" y="43"/>
                  </a:lnTo>
                  <a:lnTo>
                    <a:pt x="6" y="46"/>
                  </a:lnTo>
                  <a:lnTo>
                    <a:pt x="0" y="47"/>
                  </a:lnTo>
                  <a:lnTo>
                    <a:pt x="0" y="60"/>
                  </a:lnTo>
                  <a:lnTo>
                    <a:pt x="7" y="58"/>
                  </a:lnTo>
                  <a:lnTo>
                    <a:pt x="14" y="55"/>
                  </a:lnTo>
                  <a:lnTo>
                    <a:pt x="22" y="52"/>
                  </a:lnTo>
                  <a:lnTo>
                    <a:pt x="30" y="46"/>
                  </a:lnTo>
                  <a:lnTo>
                    <a:pt x="45" y="18"/>
                  </a:lnTo>
                  <a:lnTo>
                    <a:pt x="67" y="20"/>
                  </a:lnTo>
                  <a:lnTo>
                    <a:pt x="71" y="31"/>
                  </a:lnTo>
                  <a:lnTo>
                    <a:pt x="76" y="39"/>
                  </a:lnTo>
                  <a:lnTo>
                    <a:pt x="81" y="47"/>
                  </a:lnTo>
                  <a:lnTo>
                    <a:pt x="85" y="53"/>
                  </a:lnTo>
                  <a:lnTo>
                    <a:pt x="90" y="57"/>
                  </a:lnTo>
                  <a:lnTo>
                    <a:pt x="95" y="60"/>
                  </a:lnTo>
                  <a:lnTo>
                    <a:pt x="102" y="61"/>
                  </a:lnTo>
                  <a:lnTo>
                    <a:pt x="109" y="60"/>
                  </a:lnTo>
                  <a:lnTo>
                    <a:pt x="109" y="47"/>
                  </a:lnTo>
                  <a:lnTo>
                    <a:pt x="98" y="49"/>
                  </a:lnTo>
                  <a:lnTo>
                    <a:pt x="89" y="45"/>
                  </a:lnTo>
                  <a:lnTo>
                    <a:pt x="84" y="33"/>
                  </a:lnTo>
                  <a:lnTo>
                    <a:pt x="81" y="14"/>
                  </a:lnTo>
                  <a:lnTo>
                    <a:pt x="101" y="12"/>
                  </a:lnTo>
                  <a:lnTo>
                    <a:pt x="109" y="14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2052" name="Freeform 64"/>
            <p:cNvSpPr>
              <a:spLocks/>
            </p:cNvSpPr>
            <p:nvPr/>
          </p:nvSpPr>
          <p:spPr bwMode="auto">
            <a:xfrm>
              <a:off x="4022" y="1792"/>
              <a:ext cx="47" cy="70"/>
            </a:xfrm>
            <a:custGeom>
              <a:avLst/>
              <a:gdLst>
                <a:gd name="T0" fmla="*/ 47 w 43"/>
                <a:gd name="T1" fmla="*/ 12 h 60"/>
                <a:gd name="T2" fmla="*/ 47 w 43"/>
                <a:gd name="T3" fmla="*/ 0 h 60"/>
                <a:gd name="T4" fmla="*/ 0 w 43"/>
                <a:gd name="T5" fmla="*/ 2 h 60"/>
                <a:gd name="T6" fmla="*/ 5 w 43"/>
                <a:gd name="T7" fmla="*/ 27 h 60"/>
                <a:gd name="T8" fmla="*/ 13 w 43"/>
                <a:gd name="T9" fmla="*/ 46 h 60"/>
                <a:gd name="T10" fmla="*/ 21 w 43"/>
                <a:gd name="T11" fmla="*/ 60 h 60"/>
                <a:gd name="T12" fmla="*/ 32 w 43"/>
                <a:gd name="T13" fmla="*/ 67 h 60"/>
                <a:gd name="T14" fmla="*/ 34 w 43"/>
                <a:gd name="T15" fmla="*/ 69 h 60"/>
                <a:gd name="T16" fmla="*/ 38 w 43"/>
                <a:gd name="T17" fmla="*/ 70 h 60"/>
                <a:gd name="T18" fmla="*/ 42 w 43"/>
                <a:gd name="T19" fmla="*/ 70 h 60"/>
                <a:gd name="T20" fmla="*/ 47 w 43"/>
                <a:gd name="T21" fmla="*/ 69 h 60"/>
                <a:gd name="T22" fmla="*/ 47 w 43"/>
                <a:gd name="T23" fmla="*/ 54 h 60"/>
                <a:gd name="T24" fmla="*/ 34 w 43"/>
                <a:gd name="T25" fmla="*/ 54 h 60"/>
                <a:gd name="T26" fmla="*/ 25 w 43"/>
                <a:gd name="T27" fmla="*/ 48 h 60"/>
                <a:gd name="T28" fmla="*/ 20 w 43"/>
                <a:gd name="T29" fmla="*/ 34 h 60"/>
                <a:gd name="T30" fmla="*/ 15 w 43"/>
                <a:gd name="T31" fmla="*/ 12 h 60"/>
                <a:gd name="T32" fmla="*/ 38 w 43"/>
                <a:gd name="T33" fmla="*/ 11 h 60"/>
                <a:gd name="T34" fmla="*/ 47 w 43"/>
                <a:gd name="T35" fmla="*/ 12 h 6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43"/>
                <a:gd name="T55" fmla="*/ 0 h 60"/>
                <a:gd name="T56" fmla="*/ 43 w 43"/>
                <a:gd name="T57" fmla="*/ 60 h 6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43" h="60">
                  <a:moveTo>
                    <a:pt x="43" y="10"/>
                  </a:moveTo>
                  <a:lnTo>
                    <a:pt x="43" y="0"/>
                  </a:lnTo>
                  <a:lnTo>
                    <a:pt x="0" y="2"/>
                  </a:lnTo>
                  <a:lnTo>
                    <a:pt x="5" y="23"/>
                  </a:lnTo>
                  <a:lnTo>
                    <a:pt x="12" y="39"/>
                  </a:lnTo>
                  <a:lnTo>
                    <a:pt x="19" y="51"/>
                  </a:lnTo>
                  <a:lnTo>
                    <a:pt x="29" y="57"/>
                  </a:lnTo>
                  <a:lnTo>
                    <a:pt x="31" y="59"/>
                  </a:lnTo>
                  <a:lnTo>
                    <a:pt x="35" y="60"/>
                  </a:lnTo>
                  <a:lnTo>
                    <a:pt x="38" y="60"/>
                  </a:lnTo>
                  <a:lnTo>
                    <a:pt x="43" y="59"/>
                  </a:lnTo>
                  <a:lnTo>
                    <a:pt x="43" y="46"/>
                  </a:lnTo>
                  <a:lnTo>
                    <a:pt x="31" y="46"/>
                  </a:lnTo>
                  <a:lnTo>
                    <a:pt x="23" y="41"/>
                  </a:lnTo>
                  <a:lnTo>
                    <a:pt x="18" y="29"/>
                  </a:lnTo>
                  <a:lnTo>
                    <a:pt x="14" y="10"/>
                  </a:lnTo>
                  <a:lnTo>
                    <a:pt x="35" y="9"/>
                  </a:lnTo>
                  <a:lnTo>
                    <a:pt x="43" y="10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2053" name="Freeform 65"/>
            <p:cNvSpPr>
              <a:spLocks/>
            </p:cNvSpPr>
            <p:nvPr/>
          </p:nvSpPr>
          <p:spPr bwMode="auto">
            <a:xfrm>
              <a:off x="4022" y="1799"/>
              <a:ext cx="247" cy="259"/>
            </a:xfrm>
            <a:custGeom>
              <a:avLst/>
              <a:gdLst>
                <a:gd name="T0" fmla="*/ 121 w 220"/>
                <a:gd name="T1" fmla="*/ 98 h 221"/>
                <a:gd name="T2" fmla="*/ 146 w 220"/>
                <a:gd name="T3" fmla="*/ 108 h 221"/>
                <a:gd name="T4" fmla="*/ 163 w 220"/>
                <a:gd name="T5" fmla="*/ 115 h 221"/>
                <a:gd name="T6" fmla="*/ 172 w 220"/>
                <a:gd name="T7" fmla="*/ 121 h 221"/>
                <a:gd name="T8" fmla="*/ 177 w 220"/>
                <a:gd name="T9" fmla="*/ 127 h 221"/>
                <a:gd name="T10" fmla="*/ 181 w 220"/>
                <a:gd name="T11" fmla="*/ 135 h 221"/>
                <a:gd name="T12" fmla="*/ 184 w 220"/>
                <a:gd name="T13" fmla="*/ 144 h 221"/>
                <a:gd name="T14" fmla="*/ 190 w 220"/>
                <a:gd name="T15" fmla="*/ 157 h 221"/>
                <a:gd name="T16" fmla="*/ 201 w 220"/>
                <a:gd name="T17" fmla="*/ 176 h 221"/>
                <a:gd name="T18" fmla="*/ 220 w 220"/>
                <a:gd name="T19" fmla="*/ 136 h 221"/>
                <a:gd name="T20" fmla="*/ 223 w 220"/>
                <a:gd name="T21" fmla="*/ 91 h 221"/>
                <a:gd name="T22" fmla="*/ 221 w 220"/>
                <a:gd name="T23" fmla="*/ 46 h 221"/>
                <a:gd name="T24" fmla="*/ 218 w 220"/>
                <a:gd name="T25" fmla="*/ 0 h 221"/>
                <a:gd name="T26" fmla="*/ 247 w 220"/>
                <a:gd name="T27" fmla="*/ 57 h 221"/>
                <a:gd name="T28" fmla="*/ 245 w 220"/>
                <a:gd name="T29" fmla="*/ 100 h 221"/>
                <a:gd name="T30" fmla="*/ 243 w 220"/>
                <a:gd name="T31" fmla="*/ 136 h 221"/>
                <a:gd name="T32" fmla="*/ 236 w 220"/>
                <a:gd name="T33" fmla="*/ 171 h 221"/>
                <a:gd name="T34" fmla="*/ 226 w 220"/>
                <a:gd name="T35" fmla="*/ 211 h 221"/>
                <a:gd name="T36" fmla="*/ 194 w 220"/>
                <a:gd name="T37" fmla="*/ 218 h 221"/>
                <a:gd name="T38" fmla="*/ 149 w 220"/>
                <a:gd name="T39" fmla="*/ 259 h 221"/>
                <a:gd name="T40" fmla="*/ 83 w 220"/>
                <a:gd name="T41" fmla="*/ 259 h 221"/>
                <a:gd name="T42" fmla="*/ 36 w 220"/>
                <a:gd name="T43" fmla="*/ 225 h 221"/>
                <a:gd name="T44" fmla="*/ 15 w 220"/>
                <a:gd name="T45" fmla="*/ 188 h 221"/>
                <a:gd name="T46" fmla="*/ 2 w 220"/>
                <a:gd name="T47" fmla="*/ 139 h 221"/>
                <a:gd name="T48" fmla="*/ 0 w 220"/>
                <a:gd name="T49" fmla="*/ 100 h 221"/>
                <a:gd name="T50" fmla="*/ 2 w 220"/>
                <a:gd name="T51" fmla="*/ 63 h 221"/>
                <a:gd name="T52" fmla="*/ 12 w 220"/>
                <a:gd name="T53" fmla="*/ 29 h 221"/>
                <a:gd name="T54" fmla="*/ 19 w 220"/>
                <a:gd name="T55" fmla="*/ 67 h 221"/>
                <a:gd name="T56" fmla="*/ 24 w 220"/>
                <a:gd name="T57" fmla="*/ 103 h 221"/>
                <a:gd name="T58" fmla="*/ 28 w 220"/>
                <a:gd name="T59" fmla="*/ 138 h 221"/>
                <a:gd name="T60" fmla="*/ 38 w 220"/>
                <a:gd name="T61" fmla="*/ 173 h 221"/>
                <a:gd name="T62" fmla="*/ 43 w 220"/>
                <a:gd name="T63" fmla="*/ 156 h 221"/>
                <a:gd name="T64" fmla="*/ 47 w 220"/>
                <a:gd name="T65" fmla="*/ 142 h 221"/>
                <a:gd name="T66" fmla="*/ 52 w 220"/>
                <a:gd name="T67" fmla="*/ 130 h 221"/>
                <a:gd name="T68" fmla="*/ 56 w 220"/>
                <a:gd name="T69" fmla="*/ 122 h 221"/>
                <a:gd name="T70" fmla="*/ 64 w 220"/>
                <a:gd name="T71" fmla="*/ 116 h 221"/>
                <a:gd name="T72" fmla="*/ 73 w 220"/>
                <a:gd name="T73" fmla="*/ 110 h 221"/>
                <a:gd name="T74" fmla="*/ 86 w 220"/>
                <a:gd name="T75" fmla="*/ 107 h 221"/>
                <a:gd name="T76" fmla="*/ 104 w 220"/>
                <a:gd name="T77" fmla="*/ 102 h 221"/>
                <a:gd name="T78" fmla="*/ 104 w 220"/>
                <a:gd name="T79" fmla="*/ 118 h 221"/>
                <a:gd name="T80" fmla="*/ 92 w 220"/>
                <a:gd name="T81" fmla="*/ 127 h 221"/>
                <a:gd name="T82" fmla="*/ 83 w 220"/>
                <a:gd name="T83" fmla="*/ 135 h 221"/>
                <a:gd name="T84" fmla="*/ 76 w 220"/>
                <a:gd name="T85" fmla="*/ 142 h 221"/>
                <a:gd name="T86" fmla="*/ 74 w 220"/>
                <a:gd name="T87" fmla="*/ 149 h 221"/>
                <a:gd name="T88" fmla="*/ 73 w 220"/>
                <a:gd name="T89" fmla="*/ 157 h 221"/>
                <a:gd name="T90" fmla="*/ 75 w 220"/>
                <a:gd name="T91" fmla="*/ 169 h 221"/>
                <a:gd name="T92" fmla="*/ 76 w 220"/>
                <a:gd name="T93" fmla="*/ 182 h 221"/>
                <a:gd name="T94" fmla="*/ 81 w 220"/>
                <a:gd name="T95" fmla="*/ 198 h 221"/>
                <a:gd name="T96" fmla="*/ 103 w 220"/>
                <a:gd name="T97" fmla="*/ 198 h 221"/>
                <a:gd name="T98" fmla="*/ 103 w 220"/>
                <a:gd name="T99" fmla="*/ 173 h 221"/>
                <a:gd name="T100" fmla="*/ 119 w 220"/>
                <a:gd name="T101" fmla="*/ 176 h 221"/>
                <a:gd name="T102" fmla="*/ 126 w 220"/>
                <a:gd name="T103" fmla="*/ 205 h 221"/>
                <a:gd name="T104" fmla="*/ 152 w 220"/>
                <a:gd name="T105" fmla="*/ 205 h 221"/>
                <a:gd name="T106" fmla="*/ 164 w 220"/>
                <a:gd name="T107" fmla="*/ 176 h 221"/>
                <a:gd name="T108" fmla="*/ 162 w 220"/>
                <a:gd name="T109" fmla="*/ 163 h 221"/>
                <a:gd name="T110" fmla="*/ 158 w 220"/>
                <a:gd name="T111" fmla="*/ 152 h 221"/>
                <a:gd name="T112" fmla="*/ 155 w 220"/>
                <a:gd name="T113" fmla="*/ 144 h 221"/>
                <a:gd name="T114" fmla="*/ 150 w 220"/>
                <a:gd name="T115" fmla="*/ 138 h 221"/>
                <a:gd name="T116" fmla="*/ 145 w 220"/>
                <a:gd name="T117" fmla="*/ 134 h 221"/>
                <a:gd name="T118" fmla="*/ 138 w 220"/>
                <a:gd name="T119" fmla="*/ 129 h 221"/>
                <a:gd name="T120" fmla="*/ 128 w 220"/>
                <a:gd name="T121" fmla="*/ 124 h 221"/>
                <a:gd name="T122" fmla="*/ 117 w 220"/>
                <a:gd name="T123" fmla="*/ 118 h 221"/>
                <a:gd name="T124" fmla="*/ 121 w 220"/>
                <a:gd name="T125" fmla="*/ 98 h 22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220"/>
                <a:gd name="T190" fmla="*/ 0 h 221"/>
                <a:gd name="T191" fmla="*/ 220 w 220"/>
                <a:gd name="T192" fmla="*/ 221 h 221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220" h="221">
                  <a:moveTo>
                    <a:pt x="108" y="84"/>
                  </a:moveTo>
                  <a:lnTo>
                    <a:pt x="130" y="92"/>
                  </a:lnTo>
                  <a:lnTo>
                    <a:pt x="145" y="98"/>
                  </a:lnTo>
                  <a:lnTo>
                    <a:pt x="153" y="103"/>
                  </a:lnTo>
                  <a:lnTo>
                    <a:pt x="158" y="108"/>
                  </a:lnTo>
                  <a:lnTo>
                    <a:pt x="161" y="115"/>
                  </a:lnTo>
                  <a:lnTo>
                    <a:pt x="164" y="123"/>
                  </a:lnTo>
                  <a:lnTo>
                    <a:pt x="169" y="134"/>
                  </a:lnTo>
                  <a:lnTo>
                    <a:pt x="179" y="150"/>
                  </a:lnTo>
                  <a:lnTo>
                    <a:pt x="196" y="116"/>
                  </a:lnTo>
                  <a:lnTo>
                    <a:pt x="199" y="78"/>
                  </a:lnTo>
                  <a:lnTo>
                    <a:pt x="197" y="39"/>
                  </a:lnTo>
                  <a:lnTo>
                    <a:pt x="194" y="0"/>
                  </a:lnTo>
                  <a:lnTo>
                    <a:pt x="220" y="49"/>
                  </a:lnTo>
                  <a:lnTo>
                    <a:pt x="218" y="85"/>
                  </a:lnTo>
                  <a:lnTo>
                    <a:pt x="216" y="116"/>
                  </a:lnTo>
                  <a:lnTo>
                    <a:pt x="210" y="146"/>
                  </a:lnTo>
                  <a:lnTo>
                    <a:pt x="201" y="180"/>
                  </a:lnTo>
                  <a:lnTo>
                    <a:pt x="173" y="186"/>
                  </a:lnTo>
                  <a:lnTo>
                    <a:pt x="133" y="221"/>
                  </a:lnTo>
                  <a:lnTo>
                    <a:pt x="74" y="221"/>
                  </a:lnTo>
                  <a:lnTo>
                    <a:pt x="32" y="192"/>
                  </a:lnTo>
                  <a:lnTo>
                    <a:pt x="13" y="160"/>
                  </a:lnTo>
                  <a:lnTo>
                    <a:pt x="2" y="119"/>
                  </a:lnTo>
                  <a:lnTo>
                    <a:pt x="0" y="85"/>
                  </a:lnTo>
                  <a:lnTo>
                    <a:pt x="2" y="54"/>
                  </a:lnTo>
                  <a:lnTo>
                    <a:pt x="11" y="25"/>
                  </a:lnTo>
                  <a:lnTo>
                    <a:pt x="17" y="57"/>
                  </a:lnTo>
                  <a:lnTo>
                    <a:pt x="21" y="88"/>
                  </a:lnTo>
                  <a:lnTo>
                    <a:pt x="25" y="118"/>
                  </a:lnTo>
                  <a:lnTo>
                    <a:pt x="34" y="148"/>
                  </a:lnTo>
                  <a:lnTo>
                    <a:pt x="38" y="133"/>
                  </a:lnTo>
                  <a:lnTo>
                    <a:pt x="42" y="121"/>
                  </a:lnTo>
                  <a:lnTo>
                    <a:pt x="46" y="111"/>
                  </a:lnTo>
                  <a:lnTo>
                    <a:pt x="50" y="104"/>
                  </a:lnTo>
                  <a:lnTo>
                    <a:pt x="57" y="99"/>
                  </a:lnTo>
                  <a:lnTo>
                    <a:pt x="65" y="94"/>
                  </a:lnTo>
                  <a:lnTo>
                    <a:pt x="77" y="91"/>
                  </a:lnTo>
                  <a:lnTo>
                    <a:pt x="93" y="87"/>
                  </a:lnTo>
                  <a:lnTo>
                    <a:pt x="93" y="101"/>
                  </a:lnTo>
                  <a:lnTo>
                    <a:pt x="82" y="108"/>
                  </a:lnTo>
                  <a:lnTo>
                    <a:pt x="74" y="115"/>
                  </a:lnTo>
                  <a:lnTo>
                    <a:pt x="68" y="121"/>
                  </a:lnTo>
                  <a:lnTo>
                    <a:pt x="66" y="127"/>
                  </a:lnTo>
                  <a:lnTo>
                    <a:pt x="65" y="134"/>
                  </a:lnTo>
                  <a:lnTo>
                    <a:pt x="67" y="144"/>
                  </a:lnTo>
                  <a:lnTo>
                    <a:pt x="68" y="155"/>
                  </a:lnTo>
                  <a:lnTo>
                    <a:pt x="72" y="169"/>
                  </a:lnTo>
                  <a:lnTo>
                    <a:pt x="92" y="169"/>
                  </a:lnTo>
                  <a:lnTo>
                    <a:pt x="92" y="148"/>
                  </a:lnTo>
                  <a:lnTo>
                    <a:pt x="106" y="150"/>
                  </a:lnTo>
                  <a:lnTo>
                    <a:pt x="112" y="175"/>
                  </a:lnTo>
                  <a:lnTo>
                    <a:pt x="135" y="175"/>
                  </a:lnTo>
                  <a:lnTo>
                    <a:pt x="146" y="150"/>
                  </a:lnTo>
                  <a:lnTo>
                    <a:pt x="144" y="139"/>
                  </a:lnTo>
                  <a:lnTo>
                    <a:pt x="141" y="130"/>
                  </a:lnTo>
                  <a:lnTo>
                    <a:pt x="138" y="123"/>
                  </a:lnTo>
                  <a:lnTo>
                    <a:pt x="134" y="118"/>
                  </a:lnTo>
                  <a:lnTo>
                    <a:pt x="129" y="114"/>
                  </a:lnTo>
                  <a:lnTo>
                    <a:pt x="123" y="110"/>
                  </a:lnTo>
                  <a:lnTo>
                    <a:pt x="114" y="106"/>
                  </a:lnTo>
                  <a:lnTo>
                    <a:pt x="104" y="101"/>
                  </a:lnTo>
                  <a:lnTo>
                    <a:pt x="108" y="84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2054" name="Freeform 66"/>
            <p:cNvSpPr>
              <a:spLocks/>
            </p:cNvSpPr>
            <p:nvPr/>
          </p:nvSpPr>
          <p:spPr bwMode="auto">
            <a:xfrm>
              <a:off x="4260" y="2925"/>
              <a:ext cx="133" cy="185"/>
            </a:xfrm>
            <a:custGeom>
              <a:avLst/>
              <a:gdLst>
                <a:gd name="T0" fmla="*/ 133 w 119"/>
                <a:gd name="T1" fmla="*/ 108 h 156"/>
                <a:gd name="T2" fmla="*/ 116 w 119"/>
                <a:gd name="T3" fmla="*/ 157 h 156"/>
                <a:gd name="T4" fmla="*/ 68 w 119"/>
                <a:gd name="T5" fmla="*/ 185 h 156"/>
                <a:gd name="T6" fmla="*/ 0 w 119"/>
                <a:gd name="T7" fmla="*/ 72 h 156"/>
                <a:gd name="T8" fmla="*/ 31 w 119"/>
                <a:gd name="T9" fmla="*/ 40 h 156"/>
                <a:gd name="T10" fmla="*/ 53 w 119"/>
                <a:gd name="T11" fmla="*/ 0 h 156"/>
                <a:gd name="T12" fmla="*/ 133 w 119"/>
                <a:gd name="T13" fmla="*/ 108 h 15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9"/>
                <a:gd name="T22" fmla="*/ 0 h 156"/>
                <a:gd name="T23" fmla="*/ 119 w 119"/>
                <a:gd name="T24" fmla="*/ 156 h 15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9" h="156">
                  <a:moveTo>
                    <a:pt x="119" y="91"/>
                  </a:moveTo>
                  <a:lnTo>
                    <a:pt x="104" y="132"/>
                  </a:lnTo>
                  <a:lnTo>
                    <a:pt x="61" y="156"/>
                  </a:lnTo>
                  <a:lnTo>
                    <a:pt x="0" y="61"/>
                  </a:lnTo>
                  <a:lnTo>
                    <a:pt x="28" y="34"/>
                  </a:lnTo>
                  <a:lnTo>
                    <a:pt x="47" y="0"/>
                  </a:lnTo>
                  <a:lnTo>
                    <a:pt x="119" y="91"/>
                  </a:lnTo>
                  <a:close/>
                </a:path>
              </a:pathLst>
            </a:custGeom>
            <a:solidFill>
              <a:srgbClr val="722B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2055" name="Freeform 67"/>
            <p:cNvSpPr>
              <a:spLocks/>
            </p:cNvSpPr>
            <p:nvPr/>
          </p:nvSpPr>
          <p:spPr bwMode="auto">
            <a:xfrm>
              <a:off x="3235" y="1631"/>
              <a:ext cx="32" cy="91"/>
            </a:xfrm>
            <a:custGeom>
              <a:avLst/>
              <a:gdLst>
                <a:gd name="T0" fmla="*/ 32 w 28"/>
                <a:gd name="T1" fmla="*/ 76 h 77"/>
                <a:gd name="T2" fmla="*/ 17 w 28"/>
                <a:gd name="T3" fmla="*/ 0 h 77"/>
                <a:gd name="T4" fmla="*/ 0 w 28"/>
                <a:gd name="T5" fmla="*/ 6 h 77"/>
                <a:gd name="T6" fmla="*/ 6 w 28"/>
                <a:gd name="T7" fmla="*/ 73 h 77"/>
                <a:gd name="T8" fmla="*/ 29 w 28"/>
                <a:gd name="T9" fmla="*/ 91 h 77"/>
                <a:gd name="T10" fmla="*/ 32 w 28"/>
                <a:gd name="T11" fmla="*/ 76 h 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8"/>
                <a:gd name="T19" fmla="*/ 0 h 77"/>
                <a:gd name="T20" fmla="*/ 28 w 28"/>
                <a:gd name="T21" fmla="*/ 77 h 7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8" h="77">
                  <a:moveTo>
                    <a:pt x="28" y="64"/>
                  </a:moveTo>
                  <a:lnTo>
                    <a:pt x="15" y="0"/>
                  </a:lnTo>
                  <a:lnTo>
                    <a:pt x="0" y="5"/>
                  </a:lnTo>
                  <a:lnTo>
                    <a:pt x="5" y="62"/>
                  </a:lnTo>
                  <a:lnTo>
                    <a:pt x="25" y="77"/>
                  </a:lnTo>
                  <a:lnTo>
                    <a:pt x="28" y="64"/>
                  </a:lnTo>
                  <a:close/>
                </a:path>
              </a:pathLst>
            </a:custGeom>
            <a:solidFill>
              <a:srgbClr val="D8CC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2056" name="Freeform 68"/>
            <p:cNvSpPr>
              <a:spLocks/>
            </p:cNvSpPr>
            <p:nvPr/>
          </p:nvSpPr>
          <p:spPr bwMode="auto">
            <a:xfrm>
              <a:off x="4107" y="1997"/>
              <a:ext cx="496" cy="998"/>
            </a:xfrm>
            <a:custGeom>
              <a:avLst/>
              <a:gdLst>
                <a:gd name="T0" fmla="*/ 238 w 440"/>
                <a:gd name="T1" fmla="*/ 37 h 857"/>
                <a:gd name="T2" fmla="*/ 318 w 440"/>
                <a:gd name="T3" fmla="*/ 86 h 857"/>
                <a:gd name="T4" fmla="*/ 372 w 440"/>
                <a:gd name="T5" fmla="*/ 123 h 857"/>
                <a:gd name="T6" fmla="*/ 407 w 440"/>
                <a:gd name="T7" fmla="*/ 168 h 857"/>
                <a:gd name="T8" fmla="*/ 434 w 440"/>
                <a:gd name="T9" fmla="*/ 234 h 857"/>
                <a:gd name="T10" fmla="*/ 479 w 440"/>
                <a:gd name="T11" fmla="*/ 473 h 857"/>
                <a:gd name="T12" fmla="*/ 496 w 440"/>
                <a:gd name="T13" fmla="*/ 642 h 857"/>
                <a:gd name="T14" fmla="*/ 434 w 440"/>
                <a:gd name="T15" fmla="*/ 885 h 857"/>
                <a:gd name="T16" fmla="*/ 390 w 440"/>
                <a:gd name="T17" fmla="*/ 998 h 857"/>
                <a:gd name="T18" fmla="*/ 309 w 440"/>
                <a:gd name="T19" fmla="*/ 958 h 857"/>
                <a:gd name="T20" fmla="*/ 347 w 440"/>
                <a:gd name="T21" fmla="*/ 936 h 857"/>
                <a:gd name="T22" fmla="*/ 390 w 440"/>
                <a:gd name="T23" fmla="*/ 857 h 857"/>
                <a:gd name="T24" fmla="*/ 369 w 440"/>
                <a:gd name="T25" fmla="*/ 772 h 857"/>
                <a:gd name="T26" fmla="*/ 446 w 440"/>
                <a:gd name="T27" fmla="*/ 706 h 857"/>
                <a:gd name="T28" fmla="*/ 422 w 440"/>
                <a:gd name="T29" fmla="*/ 593 h 857"/>
                <a:gd name="T30" fmla="*/ 379 w 440"/>
                <a:gd name="T31" fmla="*/ 575 h 857"/>
                <a:gd name="T32" fmla="*/ 422 w 440"/>
                <a:gd name="T33" fmla="*/ 458 h 857"/>
                <a:gd name="T34" fmla="*/ 374 w 440"/>
                <a:gd name="T35" fmla="*/ 361 h 857"/>
                <a:gd name="T36" fmla="*/ 358 w 440"/>
                <a:gd name="T37" fmla="*/ 344 h 857"/>
                <a:gd name="T38" fmla="*/ 342 w 440"/>
                <a:gd name="T39" fmla="*/ 331 h 857"/>
                <a:gd name="T40" fmla="*/ 327 w 440"/>
                <a:gd name="T41" fmla="*/ 319 h 857"/>
                <a:gd name="T42" fmla="*/ 325 w 440"/>
                <a:gd name="T43" fmla="*/ 299 h 857"/>
                <a:gd name="T44" fmla="*/ 309 w 440"/>
                <a:gd name="T45" fmla="*/ 206 h 857"/>
                <a:gd name="T46" fmla="*/ 245 w 440"/>
                <a:gd name="T47" fmla="*/ 452 h 857"/>
                <a:gd name="T48" fmla="*/ 189 w 440"/>
                <a:gd name="T49" fmla="*/ 473 h 857"/>
                <a:gd name="T50" fmla="*/ 245 w 440"/>
                <a:gd name="T51" fmla="*/ 569 h 857"/>
                <a:gd name="T52" fmla="*/ 211 w 440"/>
                <a:gd name="T53" fmla="*/ 609 h 857"/>
                <a:gd name="T54" fmla="*/ 232 w 440"/>
                <a:gd name="T55" fmla="*/ 699 h 857"/>
                <a:gd name="T56" fmla="*/ 211 w 440"/>
                <a:gd name="T57" fmla="*/ 817 h 857"/>
                <a:gd name="T58" fmla="*/ 130 w 440"/>
                <a:gd name="T59" fmla="*/ 677 h 857"/>
                <a:gd name="T60" fmla="*/ 130 w 440"/>
                <a:gd name="T61" fmla="*/ 396 h 857"/>
                <a:gd name="T62" fmla="*/ 98 w 440"/>
                <a:gd name="T63" fmla="*/ 603 h 857"/>
                <a:gd name="T64" fmla="*/ 0 w 440"/>
                <a:gd name="T65" fmla="*/ 688 h 857"/>
                <a:gd name="T66" fmla="*/ 76 w 440"/>
                <a:gd name="T67" fmla="*/ 296 h 857"/>
                <a:gd name="T68" fmla="*/ 83 w 440"/>
                <a:gd name="T69" fmla="*/ 206 h 857"/>
                <a:gd name="T70" fmla="*/ 104 w 440"/>
                <a:gd name="T71" fmla="*/ 139 h 857"/>
                <a:gd name="T72" fmla="*/ 139 w 440"/>
                <a:gd name="T73" fmla="*/ 75 h 857"/>
                <a:gd name="T74" fmla="*/ 187 w 440"/>
                <a:gd name="T75" fmla="*/ 0 h 857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440"/>
                <a:gd name="T115" fmla="*/ 0 h 857"/>
                <a:gd name="T116" fmla="*/ 440 w 440"/>
                <a:gd name="T117" fmla="*/ 857 h 857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440" h="857">
                  <a:moveTo>
                    <a:pt x="166" y="0"/>
                  </a:moveTo>
                  <a:lnTo>
                    <a:pt x="211" y="32"/>
                  </a:lnTo>
                  <a:lnTo>
                    <a:pt x="250" y="55"/>
                  </a:lnTo>
                  <a:lnTo>
                    <a:pt x="282" y="74"/>
                  </a:lnTo>
                  <a:lnTo>
                    <a:pt x="309" y="90"/>
                  </a:lnTo>
                  <a:lnTo>
                    <a:pt x="330" y="106"/>
                  </a:lnTo>
                  <a:lnTo>
                    <a:pt x="347" y="123"/>
                  </a:lnTo>
                  <a:lnTo>
                    <a:pt x="361" y="144"/>
                  </a:lnTo>
                  <a:lnTo>
                    <a:pt x="373" y="169"/>
                  </a:lnTo>
                  <a:lnTo>
                    <a:pt x="385" y="201"/>
                  </a:lnTo>
                  <a:lnTo>
                    <a:pt x="416" y="310"/>
                  </a:lnTo>
                  <a:lnTo>
                    <a:pt x="425" y="406"/>
                  </a:lnTo>
                  <a:lnTo>
                    <a:pt x="440" y="503"/>
                  </a:lnTo>
                  <a:lnTo>
                    <a:pt x="440" y="551"/>
                  </a:lnTo>
                  <a:lnTo>
                    <a:pt x="416" y="668"/>
                  </a:lnTo>
                  <a:lnTo>
                    <a:pt x="385" y="760"/>
                  </a:lnTo>
                  <a:lnTo>
                    <a:pt x="385" y="808"/>
                  </a:lnTo>
                  <a:lnTo>
                    <a:pt x="346" y="857"/>
                  </a:lnTo>
                  <a:lnTo>
                    <a:pt x="308" y="857"/>
                  </a:lnTo>
                  <a:lnTo>
                    <a:pt x="274" y="823"/>
                  </a:lnTo>
                  <a:lnTo>
                    <a:pt x="264" y="789"/>
                  </a:lnTo>
                  <a:lnTo>
                    <a:pt x="308" y="804"/>
                  </a:lnTo>
                  <a:lnTo>
                    <a:pt x="346" y="775"/>
                  </a:lnTo>
                  <a:lnTo>
                    <a:pt x="346" y="736"/>
                  </a:lnTo>
                  <a:lnTo>
                    <a:pt x="327" y="692"/>
                  </a:lnTo>
                  <a:lnTo>
                    <a:pt x="327" y="663"/>
                  </a:lnTo>
                  <a:lnTo>
                    <a:pt x="370" y="659"/>
                  </a:lnTo>
                  <a:lnTo>
                    <a:pt x="396" y="606"/>
                  </a:lnTo>
                  <a:lnTo>
                    <a:pt x="396" y="494"/>
                  </a:lnTo>
                  <a:lnTo>
                    <a:pt x="374" y="509"/>
                  </a:lnTo>
                  <a:lnTo>
                    <a:pt x="336" y="538"/>
                  </a:lnTo>
                  <a:lnTo>
                    <a:pt x="336" y="494"/>
                  </a:lnTo>
                  <a:lnTo>
                    <a:pt x="374" y="461"/>
                  </a:lnTo>
                  <a:lnTo>
                    <a:pt x="374" y="393"/>
                  </a:lnTo>
                  <a:lnTo>
                    <a:pt x="374" y="300"/>
                  </a:lnTo>
                  <a:lnTo>
                    <a:pt x="332" y="310"/>
                  </a:lnTo>
                  <a:lnTo>
                    <a:pt x="325" y="300"/>
                  </a:lnTo>
                  <a:lnTo>
                    <a:pt x="318" y="295"/>
                  </a:lnTo>
                  <a:lnTo>
                    <a:pt x="310" y="289"/>
                  </a:lnTo>
                  <a:lnTo>
                    <a:pt x="303" y="284"/>
                  </a:lnTo>
                  <a:lnTo>
                    <a:pt x="296" y="280"/>
                  </a:lnTo>
                  <a:lnTo>
                    <a:pt x="290" y="274"/>
                  </a:lnTo>
                  <a:lnTo>
                    <a:pt x="288" y="266"/>
                  </a:lnTo>
                  <a:lnTo>
                    <a:pt x="288" y="257"/>
                  </a:lnTo>
                  <a:lnTo>
                    <a:pt x="305" y="139"/>
                  </a:lnTo>
                  <a:lnTo>
                    <a:pt x="274" y="177"/>
                  </a:lnTo>
                  <a:lnTo>
                    <a:pt x="217" y="320"/>
                  </a:lnTo>
                  <a:lnTo>
                    <a:pt x="217" y="388"/>
                  </a:lnTo>
                  <a:lnTo>
                    <a:pt x="178" y="368"/>
                  </a:lnTo>
                  <a:lnTo>
                    <a:pt x="168" y="406"/>
                  </a:lnTo>
                  <a:lnTo>
                    <a:pt x="192" y="431"/>
                  </a:lnTo>
                  <a:lnTo>
                    <a:pt x="217" y="489"/>
                  </a:lnTo>
                  <a:lnTo>
                    <a:pt x="217" y="547"/>
                  </a:lnTo>
                  <a:lnTo>
                    <a:pt x="187" y="523"/>
                  </a:lnTo>
                  <a:lnTo>
                    <a:pt x="187" y="562"/>
                  </a:lnTo>
                  <a:lnTo>
                    <a:pt x="206" y="600"/>
                  </a:lnTo>
                  <a:lnTo>
                    <a:pt x="206" y="659"/>
                  </a:lnTo>
                  <a:lnTo>
                    <a:pt x="187" y="702"/>
                  </a:lnTo>
                  <a:lnTo>
                    <a:pt x="135" y="654"/>
                  </a:lnTo>
                  <a:lnTo>
                    <a:pt x="115" y="581"/>
                  </a:lnTo>
                  <a:lnTo>
                    <a:pt x="115" y="417"/>
                  </a:lnTo>
                  <a:lnTo>
                    <a:pt x="115" y="340"/>
                  </a:lnTo>
                  <a:lnTo>
                    <a:pt x="87" y="397"/>
                  </a:lnTo>
                  <a:lnTo>
                    <a:pt x="87" y="518"/>
                  </a:lnTo>
                  <a:lnTo>
                    <a:pt x="34" y="606"/>
                  </a:lnTo>
                  <a:lnTo>
                    <a:pt x="0" y="591"/>
                  </a:lnTo>
                  <a:lnTo>
                    <a:pt x="0" y="489"/>
                  </a:lnTo>
                  <a:lnTo>
                    <a:pt x="67" y="254"/>
                  </a:lnTo>
                  <a:lnTo>
                    <a:pt x="68" y="213"/>
                  </a:lnTo>
                  <a:lnTo>
                    <a:pt x="74" y="177"/>
                  </a:lnTo>
                  <a:lnTo>
                    <a:pt x="81" y="146"/>
                  </a:lnTo>
                  <a:lnTo>
                    <a:pt x="92" y="119"/>
                  </a:lnTo>
                  <a:lnTo>
                    <a:pt x="106" y="92"/>
                  </a:lnTo>
                  <a:lnTo>
                    <a:pt x="123" y="64"/>
                  </a:lnTo>
                  <a:lnTo>
                    <a:pt x="143" y="3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3A2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2057" name="Freeform 69"/>
            <p:cNvSpPr>
              <a:spLocks/>
            </p:cNvSpPr>
            <p:nvPr/>
          </p:nvSpPr>
          <p:spPr bwMode="auto">
            <a:xfrm>
              <a:off x="3943" y="2142"/>
              <a:ext cx="367" cy="730"/>
            </a:xfrm>
            <a:custGeom>
              <a:avLst/>
              <a:gdLst>
                <a:gd name="T0" fmla="*/ 205 w 326"/>
                <a:gd name="T1" fmla="*/ 134 h 627"/>
                <a:gd name="T2" fmla="*/ 125 w 326"/>
                <a:gd name="T3" fmla="*/ 375 h 627"/>
                <a:gd name="T4" fmla="*/ 80 w 326"/>
                <a:gd name="T5" fmla="*/ 469 h 627"/>
                <a:gd name="T6" fmla="*/ 10 w 326"/>
                <a:gd name="T7" fmla="*/ 589 h 627"/>
                <a:gd name="T8" fmla="*/ 0 w 326"/>
                <a:gd name="T9" fmla="*/ 679 h 627"/>
                <a:gd name="T10" fmla="*/ 33 w 326"/>
                <a:gd name="T11" fmla="*/ 713 h 627"/>
                <a:gd name="T12" fmla="*/ 86 w 326"/>
                <a:gd name="T13" fmla="*/ 713 h 627"/>
                <a:gd name="T14" fmla="*/ 156 w 326"/>
                <a:gd name="T15" fmla="*/ 717 h 627"/>
                <a:gd name="T16" fmla="*/ 259 w 326"/>
                <a:gd name="T17" fmla="*/ 707 h 627"/>
                <a:gd name="T18" fmla="*/ 367 w 326"/>
                <a:gd name="T19" fmla="*/ 730 h 627"/>
                <a:gd name="T20" fmla="*/ 357 w 326"/>
                <a:gd name="T21" fmla="*/ 685 h 627"/>
                <a:gd name="T22" fmla="*/ 185 w 326"/>
                <a:gd name="T23" fmla="*/ 679 h 627"/>
                <a:gd name="T24" fmla="*/ 114 w 326"/>
                <a:gd name="T25" fmla="*/ 605 h 627"/>
                <a:gd name="T26" fmla="*/ 151 w 326"/>
                <a:gd name="T27" fmla="*/ 465 h 627"/>
                <a:gd name="T28" fmla="*/ 232 w 326"/>
                <a:gd name="T29" fmla="*/ 200 h 627"/>
                <a:gd name="T30" fmla="*/ 270 w 326"/>
                <a:gd name="T31" fmla="*/ 0 h 627"/>
                <a:gd name="T32" fmla="*/ 205 w 326"/>
                <a:gd name="T33" fmla="*/ 134 h 62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26"/>
                <a:gd name="T52" fmla="*/ 0 h 627"/>
                <a:gd name="T53" fmla="*/ 326 w 326"/>
                <a:gd name="T54" fmla="*/ 627 h 62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26" h="627">
                  <a:moveTo>
                    <a:pt x="182" y="115"/>
                  </a:moveTo>
                  <a:lnTo>
                    <a:pt x="111" y="322"/>
                  </a:lnTo>
                  <a:lnTo>
                    <a:pt x="71" y="403"/>
                  </a:lnTo>
                  <a:lnTo>
                    <a:pt x="9" y="506"/>
                  </a:lnTo>
                  <a:lnTo>
                    <a:pt x="0" y="583"/>
                  </a:lnTo>
                  <a:lnTo>
                    <a:pt x="29" y="612"/>
                  </a:lnTo>
                  <a:lnTo>
                    <a:pt x="76" y="612"/>
                  </a:lnTo>
                  <a:lnTo>
                    <a:pt x="139" y="616"/>
                  </a:lnTo>
                  <a:lnTo>
                    <a:pt x="230" y="607"/>
                  </a:lnTo>
                  <a:lnTo>
                    <a:pt x="326" y="627"/>
                  </a:lnTo>
                  <a:lnTo>
                    <a:pt x="317" y="588"/>
                  </a:lnTo>
                  <a:lnTo>
                    <a:pt x="164" y="583"/>
                  </a:lnTo>
                  <a:lnTo>
                    <a:pt x="101" y="520"/>
                  </a:lnTo>
                  <a:lnTo>
                    <a:pt x="134" y="399"/>
                  </a:lnTo>
                  <a:lnTo>
                    <a:pt x="206" y="172"/>
                  </a:lnTo>
                  <a:lnTo>
                    <a:pt x="240" y="0"/>
                  </a:lnTo>
                  <a:lnTo>
                    <a:pt x="182" y="115"/>
                  </a:lnTo>
                  <a:close/>
                </a:path>
              </a:pathLst>
            </a:custGeom>
            <a:solidFill>
              <a:srgbClr val="3A2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2058" name="Freeform 70"/>
            <p:cNvSpPr>
              <a:spLocks/>
            </p:cNvSpPr>
            <p:nvPr/>
          </p:nvSpPr>
          <p:spPr bwMode="auto">
            <a:xfrm>
              <a:off x="4353" y="3033"/>
              <a:ext cx="83" cy="170"/>
            </a:xfrm>
            <a:custGeom>
              <a:avLst/>
              <a:gdLst>
                <a:gd name="T0" fmla="*/ 61 w 74"/>
                <a:gd name="T1" fmla="*/ 0 h 146"/>
                <a:gd name="T2" fmla="*/ 83 w 74"/>
                <a:gd name="T3" fmla="*/ 76 h 146"/>
                <a:gd name="T4" fmla="*/ 83 w 74"/>
                <a:gd name="T5" fmla="*/ 170 h 146"/>
                <a:gd name="T6" fmla="*/ 0 w 74"/>
                <a:gd name="T7" fmla="*/ 170 h 146"/>
                <a:gd name="T8" fmla="*/ 0 w 74"/>
                <a:gd name="T9" fmla="*/ 92 h 146"/>
                <a:gd name="T10" fmla="*/ 45 w 74"/>
                <a:gd name="T11" fmla="*/ 52 h 146"/>
                <a:gd name="T12" fmla="*/ 61 w 74"/>
                <a:gd name="T13" fmla="*/ 0 h 14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4"/>
                <a:gd name="T22" fmla="*/ 0 h 146"/>
                <a:gd name="T23" fmla="*/ 74 w 74"/>
                <a:gd name="T24" fmla="*/ 146 h 14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4" h="146">
                  <a:moveTo>
                    <a:pt x="54" y="0"/>
                  </a:moveTo>
                  <a:lnTo>
                    <a:pt x="74" y="65"/>
                  </a:lnTo>
                  <a:lnTo>
                    <a:pt x="74" y="146"/>
                  </a:lnTo>
                  <a:lnTo>
                    <a:pt x="0" y="146"/>
                  </a:lnTo>
                  <a:lnTo>
                    <a:pt x="0" y="79"/>
                  </a:lnTo>
                  <a:lnTo>
                    <a:pt x="40" y="45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7F9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356423" name="AutoShape 71"/>
          <p:cNvSpPr>
            <a:spLocks noChangeArrowheads="1"/>
          </p:cNvSpPr>
          <p:nvPr/>
        </p:nvSpPr>
        <p:spPr bwMode="auto">
          <a:xfrm>
            <a:off x="5572125" y="4071938"/>
            <a:ext cx="2159000" cy="2193925"/>
          </a:xfrm>
          <a:prstGeom prst="wedgeEllipseCallout">
            <a:avLst>
              <a:gd name="adj1" fmla="val -93015"/>
              <a:gd name="adj2" fmla="val -10564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 eaLnBrk="0" latinLnBrk="0" hangingPunct="0">
              <a:defRPr/>
            </a:pPr>
            <a:r>
              <a:rPr kumimoji="0" lang="ko-KR" altLang="en-US" sz="1400" dirty="0">
                <a:solidFill>
                  <a:srgbClr val="FF0000"/>
                </a:solidFill>
              </a:rPr>
              <a:t>크게 나누면 텍스트 입출력 함수와 이진 데이터 입출력으로 나눌 수 있습니다</a:t>
            </a:r>
            <a:r>
              <a:rPr kumimoji="0" lang="en-US" altLang="ko-KR" sz="1400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356426" name="Line 74"/>
          <p:cNvSpPr>
            <a:spLocks noChangeShapeType="1"/>
          </p:cNvSpPr>
          <p:nvPr/>
        </p:nvSpPr>
        <p:spPr bwMode="auto">
          <a:xfrm flipH="1" flipV="1">
            <a:off x="2357438" y="3786188"/>
            <a:ext cx="846137" cy="1011237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6873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문자 단위 입출력</a:t>
            </a:r>
            <a:endParaRPr lang="en-US" altLang="ko-KR" smtClean="0"/>
          </a:p>
        </p:txBody>
      </p:sp>
      <p:sp>
        <p:nvSpPr>
          <p:cNvPr id="354307" name="Rectangle 3"/>
          <p:cNvSpPr>
            <a:spLocks noChangeArrowheads="1"/>
          </p:cNvSpPr>
          <p:nvPr/>
        </p:nvSpPr>
        <p:spPr bwMode="auto">
          <a:xfrm>
            <a:off x="1116013" y="1196975"/>
            <a:ext cx="7777162" cy="4446588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Aft>
                <a:spcPts val="0"/>
              </a:spcAft>
              <a:defRPr/>
            </a:pPr>
            <a:r>
              <a:rPr lang="en-US" sz="1600" dirty="0">
                <a:solidFill>
                  <a:srgbClr val="0000FF"/>
                </a:solidFill>
                <a:latin typeface="Trebuchet MS"/>
                <a:cs typeface="Trebuchet MS"/>
              </a:rPr>
              <a:t>#include</a:t>
            </a:r>
            <a:r>
              <a:rPr lang="en-US" sz="1600" dirty="0">
                <a:latin typeface="Trebuchet MS"/>
                <a:cs typeface="Trebuchet MS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Trebuchet MS"/>
                <a:cs typeface="Trebuchet MS"/>
              </a:rPr>
              <a:t>&lt;</a:t>
            </a:r>
            <a:r>
              <a:rPr lang="en-US" sz="1600" dirty="0" err="1">
                <a:solidFill>
                  <a:srgbClr val="800000"/>
                </a:solidFill>
                <a:latin typeface="Trebuchet MS"/>
                <a:cs typeface="Trebuchet MS"/>
              </a:rPr>
              <a:t>stdio.h</a:t>
            </a:r>
            <a:r>
              <a:rPr lang="en-US" sz="1600" dirty="0">
                <a:solidFill>
                  <a:srgbClr val="800000"/>
                </a:solidFill>
                <a:latin typeface="Trebuchet MS"/>
                <a:cs typeface="Trebuchet MS"/>
              </a:rPr>
              <a:t>&gt;</a:t>
            </a:r>
            <a:endParaRPr lang="ko-KR" sz="1600" dirty="0">
              <a:latin typeface="바탕"/>
              <a:cs typeface="Times New Roman"/>
            </a:endParaRPr>
          </a:p>
          <a:p>
            <a:pPr>
              <a:spcAft>
                <a:spcPts val="0"/>
              </a:spcAft>
              <a:defRPr/>
            </a:pPr>
            <a:r>
              <a:rPr lang="en-US" sz="1600" dirty="0">
                <a:solidFill>
                  <a:srgbClr val="0000FF"/>
                </a:solidFill>
                <a:latin typeface="Trebuchet MS"/>
                <a:cs typeface="Trebuchet MS"/>
              </a:rPr>
              <a:t>int</a:t>
            </a:r>
            <a:r>
              <a:rPr lang="en-US" sz="1600" dirty="0">
                <a:latin typeface="Trebuchet MS"/>
                <a:cs typeface="Trebuchet MS"/>
              </a:rPr>
              <a:t> main(</a:t>
            </a:r>
            <a:r>
              <a:rPr lang="en-US" sz="1600" dirty="0">
                <a:solidFill>
                  <a:srgbClr val="0000FF"/>
                </a:solidFill>
                <a:latin typeface="Trebuchet MS"/>
                <a:cs typeface="Trebuchet MS"/>
              </a:rPr>
              <a:t>void</a:t>
            </a:r>
            <a:r>
              <a:rPr lang="en-US" sz="1600" dirty="0">
                <a:latin typeface="Trebuchet MS"/>
                <a:cs typeface="Trebuchet MS"/>
              </a:rPr>
              <a:t>)</a:t>
            </a:r>
            <a:endParaRPr lang="ko-KR" sz="1600" dirty="0">
              <a:latin typeface="바탕"/>
              <a:cs typeface="Times New Roman"/>
            </a:endParaRPr>
          </a:p>
          <a:p>
            <a:pPr>
              <a:spcAft>
                <a:spcPts val="0"/>
              </a:spcAft>
              <a:defRPr/>
            </a:pPr>
            <a:r>
              <a:rPr lang="en-US" sz="1600" dirty="0">
                <a:latin typeface="Trebuchet MS"/>
                <a:cs typeface="Trebuchet MS"/>
              </a:rPr>
              <a:t>{</a:t>
            </a:r>
            <a:endParaRPr lang="ko-KR" sz="1600" dirty="0">
              <a:latin typeface="바탕"/>
              <a:cs typeface="Times New Roman"/>
            </a:endParaRPr>
          </a:p>
          <a:p>
            <a:pPr>
              <a:spcAft>
                <a:spcPts val="0"/>
              </a:spcAft>
              <a:defRPr/>
            </a:pPr>
            <a:r>
              <a:rPr lang="en-US" sz="1600" dirty="0">
                <a:latin typeface="Trebuchet MS"/>
                <a:cs typeface="Trebuchet MS"/>
              </a:rPr>
              <a:t>	FILE *</a:t>
            </a:r>
            <a:r>
              <a:rPr lang="en-US" sz="1600" dirty="0" err="1">
                <a:latin typeface="Trebuchet MS"/>
                <a:cs typeface="Trebuchet MS"/>
              </a:rPr>
              <a:t>fp</a:t>
            </a:r>
            <a:r>
              <a:rPr lang="en-US" sz="1600" dirty="0">
                <a:latin typeface="Trebuchet MS"/>
                <a:cs typeface="Trebuchet MS"/>
              </a:rPr>
              <a:t> = NULL;</a:t>
            </a:r>
            <a:endParaRPr lang="ko-KR" sz="1600" dirty="0">
              <a:latin typeface="바탕"/>
              <a:cs typeface="Times New Roman"/>
            </a:endParaRPr>
          </a:p>
          <a:p>
            <a:pPr>
              <a:spcAft>
                <a:spcPts val="0"/>
              </a:spcAft>
              <a:defRPr/>
            </a:pPr>
            <a:r>
              <a:rPr lang="en-US" sz="1600" dirty="0">
                <a:latin typeface="Trebuchet MS"/>
                <a:cs typeface="Trebuchet MS"/>
              </a:rPr>
              <a:t> </a:t>
            </a:r>
            <a:endParaRPr lang="ko-KR" sz="1600" dirty="0">
              <a:latin typeface="바탕"/>
              <a:cs typeface="Times New Roman"/>
            </a:endParaRPr>
          </a:p>
          <a:p>
            <a:pPr>
              <a:spcAft>
                <a:spcPts val="0"/>
              </a:spcAft>
              <a:defRPr/>
            </a:pPr>
            <a:r>
              <a:rPr lang="en-US" sz="1600" dirty="0">
                <a:latin typeface="Trebuchet MS"/>
                <a:cs typeface="Trebuchet MS"/>
              </a:rPr>
              <a:t>	</a:t>
            </a:r>
            <a:r>
              <a:rPr lang="en-US" sz="1600" dirty="0" err="1">
                <a:latin typeface="Trebuchet MS"/>
                <a:cs typeface="Trebuchet MS"/>
              </a:rPr>
              <a:t>fp</a:t>
            </a:r>
            <a:r>
              <a:rPr lang="en-US" sz="1600" dirty="0">
                <a:latin typeface="Trebuchet MS"/>
                <a:cs typeface="Trebuchet MS"/>
              </a:rPr>
              <a:t> = </a:t>
            </a:r>
            <a:r>
              <a:rPr lang="en-US" sz="1600" dirty="0" err="1">
                <a:latin typeface="Trebuchet MS"/>
                <a:cs typeface="Trebuchet MS"/>
              </a:rPr>
              <a:t>fopen</a:t>
            </a:r>
            <a:r>
              <a:rPr lang="en-US" sz="1600" dirty="0">
                <a:latin typeface="Trebuchet MS"/>
                <a:cs typeface="Trebuchet MS"/>
              </a:rPr>
              <a:t>(</a:t>
            </a:r>
            <a:r>
              <a:rPr lang="en-US" sz="1600" dirty="0">
                <a:solidFill>
                  <a:srgbClr val="800000"/>
                </a:solidFill>
                <a:latin typeface="Trebuchet MS"/>
                <a:cs typeface="Trebuchet MS"/>
              </a:rPr>
              <a:t>"sample.txt"</a:t>
            </a:r>
            <a:r>
              <a:rPr lang="en-US" sz="1600" dirty="0">
                <a:latin typeface="Trebuchet MS"/>
                <a:cs typeface="Trebuchet MS"/>
              </a:rPr>
              <a:t>, </a:t>
            </a:r>
            <a:r>
              <a:rPr lang="en-US" sz="1600" dirty="0">
                <a:solidFill>
                  <a:srgbClr val="800000"/>
                </a:solidFill>
                <a:latin typeface="Trebuchet MS"/>
                <a:cs typeface="Trebuchet MS"/>
              </a:rPr>
              <a:t>"w"</a:t>
            </a:r>
            <a:r>
              <a:rPr lang="en-US" sz="1600" dirty="0">
                <a:latin typeface="Trebuchet MS"/>
                <a:cs typeface="Trebuchet MS"/>
              </a:rPr>
              <a:t>);</a:t>
            </a:r>
            <a:endParaRPr lang="ko-KR" sz="1600" dirty="0">
              <a:latin typeface="바탕"/>
              <a:cs typeface="Times New Roman"/>
            </a:endParaRPr>
          </a:p>
          <a:p>
            <a:pPr>
              <a:spcAft>
                <a:spcPts val="0"/>
              </a:spcAft>
              <a:defRPr/>
            </a:pPr>
            <a:r>
              <a:rPr lang="en-US" sz="1600" dirty="0">
                <a:latin typeface="Trebuchet MS"/>
                <a:cs typeface="Trebuchet MS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Trebuchet MS"/>
                <a:cs typeface="Trebuchet MS"/>
              </a:rPr>
              <a:t>if</a:t>
            </a:r>
            <a:r>
              <a:rPr lang="en-US" sz="1600" dirty="0">
                <a:latin typeface="Trebuchet MS"/>
                <a:cs typeface="Trebuchet MS"/>
              </a:rPr>
              <a:t>( </a:t>
            </a:r>
            <a:r>
              <a:rPr lang="en-US" sz="1600" dirty="0" err="1">
                <a:latin typeface="Trebuchet MS"/>
                <a:cs typeface="Trebuchet MS"/>
              </a:rPr>
              <a:t>fp</a:t>
            </a:r>
            <a:r>
              <a:rPr lang="en-US" sz="1600" dirty="0">
                <a:latin typeface="Trebuchet MS"/>
                <a:cs typeface="Trebuchet MS"/>
              </a:rPr>
              <a:t> == NULL )</a:t>
            </a:r>
            <a:endParaRPr lang="ko-KR" sz="1600" dirty="0">
              <a:latin typeface="바탕"/>
              <a:cs typeface="Times New Roman"/>
            </a:endParaRPr>
          </a:p>
          <a:p>
            <a:pPr>
              <a:spcAft>
                <a:spcPts val="0"/>
              </a:spcAft>
              <a:defRPr/>
            </a:pPr>
            <a:r>
              <a:rPr lang="en-US" sz="1600" dirty="0">
                <a:latin typeface="Trebuchet MS"/>
                <a:cs typeface="Trebuchet MS"/>
              </a:rPr>
              <a:t>		</a:t>
            </a:r>
            <a:r>
              <a:rPr lang="en-US" sz="1600" dirty="0" err="1">
                <a:latin typeface="Trebuchet MS"/>
                <a:cs typeface="Trebuchet MS"/>
              </a:rPr>
              <a:t>printf</a:t>
            </a:r>
            <a:r>
              <a:rPr lang="en-US" sz="1600" dirty="0">
                <a:latin typeface="Trebuchet MS"/>
                <a:cs typeface="Trebuchet MS"/>
              </a:rPr>
              <a:t>(</a:t>
            </a:r>
            <a:r>
              <a:rPr lang="en-US" sz="1600" dirty="0">
                <a:solidFill>
                  <a:srgbClr val="800000"/>
                </a:solidFill>
                <a:latin typeface="Trebuchet MS"/>
                <a:cs typeface="Trebuchet MS"/>
              </a:rPr>
              <a:t>"</a:t>
            </a:r>
            <a:r>
              <a:rPr lang="ko-KR" sz="1600" dirty="0">
                <a:solidFill>
                  <a:srgbClr val="800000"/>
                </a:solidFill>
                <a:latin typeface="바탕"/>
                <a:ea typeface="굴림"/>
                <a:cs typeface="굴림"/>
              </a:rPr>
              <a:t>파일</a:t>
            </a:r>
            <a:r>
              <a:rPr lang="ko-KR" sz="1600" dirty="0">
                <a:solidFill>
                  <a:srgbClr val="800000"/>
                </a:solidFill>
                <a:latin typeface="바탕"/>
                <a:ea typeface="Trebuchet MS"/>
                <a:cs typeface="Trebuchet MS"/>
              </a:rPr>
              <a:t> </a:t>
            </a:r>
            <a:r>
              <a:rPr lang="ko-KR" sz="1600" dirty="0">
                <a:solidFill>
                  <a:srgbClr val="800000"/>
                </a:solidFill>
                <a:latin typeface="바탕"/>
                <a:ea typeface="굴림"/>
                <a:cs typeface="굴림"/>
              </a:rPr>
              <a:t>열기</a:t>
            </a:r>
            <a:r>
              <a:rPr lang="ko-KR" sz="1600" dirty="0">
                <a:solidFill>
                  <a:srgbClr val="800000"/>
                </a:solidFill>
                <a:latin typeface="바탕"/>
                <a:ea typeface="Trebuchet MS"/>
                <a:cs typeface="Trebuchet MS"/>
              </a:rPr>
              <a:t> </a:t>
            </a:r>
            <a:r>
              <a:rPr lang="ko-KR" sz="1600" dirty="0">
                <a:solidFill>
                  <a:srgbClr val="800000"/>
                </a:solidFill>
                <a:latin typeface="바탕"/>
                <a:ea typeface="굴림"/>
                <a:cs typeface="굴림"/>
              </a:rPr>
              <a:t>실패</a:t>
            </a:r>
            <a:r>
              <a:rPr lang="en-US" sz="1600" dirty="0">
                <a:solidFill>
                  <a:srgbClr val="800000"/>
                </a:solidFill>
                <a:latin typeface="Trebuchet MS"/>
                <a:cs typeface="Trebuchet MS"/>
              </a:rPr>
              <a:t>\n"</a:t>
            </a:r>
            <a:r>
              <a:rPr lang="en-US" sz="1600" dirty="0">
                <a:latin typeface="Trebuchet MS"/>
                <a:cs typeface="Trebuchet MS"/>
              </a:rPr>
              <a:t>);</a:t>
            </a:r>
            <a:endParaRPr lang="ko-KR" sz="1600" dirty="0">
              <a:latin typeface="바탕"/>
              <a:cs typeface="Times New Roman"/>
            </a:endParaRPr>
          </a:p>
          <a:p>
            <a:pPr>
              <a:spcAft>
                <a:spcPts val="0"/>
              </a:spcAft>
              <a:defRPr/>
            </a:pPr>
            <a:r>
              <a:rPr lang="en-US" sz="1600" dirty="0">
                <a:latin typeface="Trebuchet MS"/>
                <a:cs typeface="Trebuchet MS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Trebuchet MS"/>
                <a:cs typeface="Trebuchet MS"/>
              </a:rPr>
              <a:t>else</a:t>
            </a:r>
            <a:r>
              <a:rPr lang="en-US" sz="1600" dirty="0">
                <a:latin typeface="Trebuchet MS"/>
                <a:cs typeface="Trebuchet MS"/>
              </a:rPr>
              <a:t> </a:t>
            </a:r>
            <a:endParaRPr lang="ko-KR" sz="1600" dirty="0">
              <a:latin typeface="바탕"/>
              <a:cs typeface="Times New Roman"/>
            </a:endParaRPr>
          </a:p>
          <a:p>
            <a:pPr>
              <a:spcAft>
                <a:spcPts val="0"/>
              </a:spcAft>
              <a:defRPr/>
            </a:pPr>
            <a:r>
              <a:rPr lang="en-US" sz="1600" dirty="0">
                <a:latin typeface="Trebuchet MS"/>
                <a:cs typeface="Trebuchet MS"/>
              </a:rPr>
              <a:t>		</a:t>
            </a:r>
            <a:r>
              <a:rPr lang="en-US" sz="1600" dirty="0" err="1">
                <a:latin typeface="Trebuchet MS"/>
                <a:cs typeface="Trebuchet MS"/>
              </a:rPr>
              <a:t>printf</a:t>
            </a:r>
            <a:r>
              <a:rPr lang="en-US" sz="1600" dirty="0">
                <a:latin typeface="Trebuchet MS"/>
                <a:cs typeface="Trebuchet MS"/>
              </a:rPr>
              <a:t>(</a:t>
            </a:r>
            <a:r>
              <a:rPr lang="en-US" sz="1600" dirty="0">
                <a:solidFill>
                  <a:srgbClr val="800000"/>
                </a:solidFill>
                <a:latin typeface="Trebuchet MS"/>
                <a:cs typeface="Trebuchet MS"/>
              </a:rPr>
              <a:t>"</a:t>
            </a:r>
            <a:r>
              <a:rPr lang="ko-KR" sz="1600" dirty="0">
                <a:solidFill>
                  <a:srgbClr val="800000"/>
                </a:solidFill>
                <a:latin typeface="바탕"/>
                <a:ea typeface="굴림"/>
                <a:cs typeface="굴림"/>
              </a:rPr>
              <a:t>파일</a:t>
            </a:r>
            <a:r>
              <a:rPr lang="ko-KR" sz="1600" dirty="0">
                <a:solidFill>
                  <a:srgbClr val="800000"/>
                </a:solidFill>
                <a:latin typeface="바탕"/>
                <a:ea typeface="Trebuchet MS"/>
                <a:cs typeface="Trebuchet MS"/>
              </a:rPr>
              <a:t> </a:t>
            </a:r>
            <a:r>
              <a:rPr lang="ko-KR" sz="1600" dirty="0">
                <a:solidFill>
                  <a:srgbClr val="800000"/>
                </a:solidFill>
                <a:latin typeface="바탕"/>
                <a:ea typeface="굴림"/>
                <a:cs typeface="굴림"/>
              </a:rPr>
              <a:t>열기</a:t>
            </a:r>
            <a:r>
              <a:rPr lang="ko-KR" sz="1600" dirty="0">
                <a:solidFill>
                  <a:srgbClr val="800000"/>
                </a:solidFill>
                <a:latin typeface="바탕"/>
                <a:ea typeface="Trebuchet MS"/>
                <a:cs typeface="Trebuchet MS"/>
              </a:rPr>
              <a:t> </a:t>
            </a:r>
            <a:r>
              <a:rPr lang="ko-KR" sz="1600" dirty="0">
                <a:solidFill>
                  <a:srgbClr val="800000"/>
                </a:solidFill>
                <a:latin typeface="바탕"/>
                <a:ea typeface="굴림"/>
                <a:cs typeface="굴림"/>
              </a:rPr>
              <a:t>성공</a:t>
            </a:r>
            <a:r>
              <a:rPr lang="en-US" sz="1600" dirty="0">
                <a:solidFill>
                  <a:srgbClr val="800000"/>
                </a:solidFill>
                <a:latin typeface="Trebuchet MS"/>
                <a:cs typeface="Trebuchet MS"/>
              </a:rPr>
              <a:t>\n"</a:t>
            </a:r>
            <a:r>
              <a:rPr lang="en-US" sz="1600" dirty="0">
                <a:latin typeface="Trebuchet MS"/>
                <a:cs typeface="Trebuchet MS"/>
              </a:rPr>
              <a:t>);</a:t>
            </a:r>
            <a:endParaRPr lang="ko-KR" sz="1600" dirty="0">
              <a:latin typeface="바탕"/>
              <a:cs typeface="Times New Roman"/>
            </a:endParaRPr>
          </a:p>
          <a:p>
            <a:pPr>
              <a:spcAft>
                <a:spcPts val="0"/>
              </a:spcAft>
              <a:defRPr/>
            </a:pPr>
            <a:endParaRPr lang="en-US" sz="1600" dirty="0" smtClean="0">
              <a:latin typeface="Trebuchet MS"/>
              <a:cs typeface="Trebuchet MS"/>
            </a:endParaRPr>
          </a:p>
          <a:p>
            <a:pPr>
              <a:spcAft>
                <a:spcPts val="0"/>
              </a:spcAft>
              <a:defRPr/>
            </a:pPr>
            <a:r>
              <a:rPr lang="en-US" sz="1600" dirty="0">
                <a:latin typeface="Trebuchet MS"/>
                <a:cs typeface="Trebuchet MS"/>
              </a:rPr>
              <a:t>	</a:t>
            </a:r>
            <a:r>
              <a:rPr lang="en-US" sz="1600" dirty="0" err="1">
                <a:latin typeface="Trebuchet MS"/>
                <a:cs typeface="Trebuchet MS"/>
              </a:rPr>
              <a:t>fputc</a:t>
            </a:r>
            <a:r>
              <a:rPr lang="en-US" sz="1600" dirty="0">
                <a:latin typeface="Trebuchet MS"/>
                <a:cs typeface="Trebuchet MS"/>
              </a:rPr>
              <a:t>('a', </a:t>
            </a:r>
            <a:r>
              <a:rPr lang="en-US" sz="1600" dirty="0" err="1">
                <a:latin typeface="Trebuchet MS"/>
                <a:cs typeface="Trebuchet MS"/>
              </a:rPr>
              <a:t>fp</a:t>
            </a:r>
            <a:r>
              <a:rPr lang="en-US" sz="1600" dirty="0">
                <a:latin typeface="Trebuchet MS"/>
                <a:cs typeface="Trebuchet MS"/>
              </a:rPr>
              <a:t>);</a:t>
            </a:r>
            <a:endParaRPr lang="ko-KR" sz="1600" dirty="0">
              <a:latin typeface="바탕"/>
              <a:cs typeface="Times New Roman"/>
            </a:endParaRPr>
          </a:p>
          <a:p>
            <a:pPr>
              <a:spcAft>
                <a:spcPts val="0"/>
              </a:spcAft>
              <a:defRPr/>
            </a:pPr>
            <a:r>
              <a:rPr lang="en-US" sz="1600" dirty="0">
                <a:latin typeface="Trebuchet MS"/>
                <a:cs typeface="Trebuchet MS"/>
              </a:rPr>
              <a:t>	</a:t>
            </a:r>
            <a:r>
              <a:rPr lang="en-US" sz="1600" dirty="0" err="1">
                <a:latin typeface="Trebuchet MS"/>
                <a:cs typeface="Trebuchet MS"/>
              </a:rPr>
              <a:t>fputc</a:t>
            </a:r>
            <a:r>
              <a:rPr lang="en-US" sz="1600" dirty="0">
                <a:latin typeface="Trebuchet MS"/>
                <a:cs typeface="Trebuchet MS"/>
              </a:rPr>
              <a:t>('b', </a:t>
            </a:r>
            <a:r>
              <a:rPr lang="en-US" sz="1600" dirty="0" err="1">
                <a:latin typeface="Trebuchet MS"/>
                <a:cs typeface="Trebuchet MS"/>
              </a:rPr>
              <a:t>fp</a:t>
            </a:r>
            <a:r>
              <a:rPr lang="en-US" sz="1600" dirty="0">
                <a:latin typeface="Trebuchet MS"/>
                <a:cs typeface="Trebuchet MS"/>
              </a:rPr>
              <a:t>);</a:t>
            </a:r>
            <a:endParaRPr lang="ko-KR" sz="1600" dirty="0">
              <a:latin typeface="바탕"/>
              <a:cs typeface="Times New Roman"/>
            </a:endParaRPr>
          </a:p>
          <a:p>
            <a:pPr>
              <a:spcAft>
                <a:spcPts val="0"/>
              </a:spcAft>
              <a:defRPr/>
            </a:pPr>
            <a:r>
              <a:rPr lang="en-US" sz="1600" dirty="0">
                <a:latin typeface="Trebuchet MS"/>
                <a:cs typeface="Trebuchet MS"/>
              </a:rPr>
              <a:t>	</a:t>
            </a:r>
            <a:r>
              <a:rPr lang="en-US" sz="1600" dirty="0" err="1">
                <a:latin typeface="Trebuchet MS"/>
                <a:cs typeface="Trebuchet MS"/>
              </a:rPr>
              <a:t>fputc</a:t>
            </a:r>
            <a:r>
              <a:rPr lang="en-US" sz="1600" dirty="0">
                <a:latin typeface="Trebuchet MS"/>
                <a:cs typeface="Trebuchet MS"/>
              </a:rPr>
              <a:t>('c', </a:t>
            </a:r>
            <a:r>
              <a:rPr lang="en-US" sz="1600" dirty="0" err="1">
                <a:latin typeface="Trebuchet MS"/>
                <a:cs typeface="Trebuchet MS"/>
              </a:rPr>
              <a:t>fp</a:t>
            </a:r>
            <a:r>
              <a:rPr lang="en-US" sz="1600" dirty="0">
                <a:latin typeface="Trebuchet MS"/>
                <a:cs typeface="Trebuchet MS"/>
              </a:rPr>
              <a:t>);</a:t>
            </a:r>
            <a:endParaRPr lang="ko-KR" sz="1600" dirty="0">
              <a:latin typeface="바탕"/>
              <a:cs typeface="Times New Roman"/>
            </a:endParaRPr>
          </a:p>
          <a:p>
            <a:pPr>
              <a:spcAft>
                <a:spcPts val="0"/>
              </a:spcAft>
              <a:defRPr/>
            </a:pPr>
            <a:r>
              <a:rPr lang="en-US" sz="1600" dirty="0">
                <a:latin typeface="Trebuchet MS"/>
                <a:cs typeface="Trebuchet MS"/>
              </a:rPr>
              <a:t> 	</a:t>
            </a:r>
            <a:r>
              <a:rPr lang="en-US" sz="1600" dirty="0" err="1">
                <a:latin typeface="Trebuchet MS"/>
                <a:cs typeface="Trebuchet MS"/>
              </a:rPr>
              <a:t>fclose</a:t>
            </a:r>
            <a:r>
              <a:rPr lang="en-US" sz="1600" dirty="0">
                <a:latin typeface="Trebuchet MS"/>
                <a:cs typeface="Trebuchet MS"/>
              </a:rPr>
              <a:t>(</a:t>
            </a:r>
            <a:r>
              <a:rPr lang="en-US" sz="1600" dirty="0" err="1">
                <a:latin typeface="Trebuchet MS"/>
                <a:cs typeface="Trebuchet MS"/>
              </a:rPr>
              <a:t>fp</a:t>
            </a:r>
            <a:r>
              <a:rPr lang="en-US" sz="1600" dirty="0">
                <a:latin typeface="Trebuchet MS"/>
                <a:cs typeface="Trebuchet MS"/>
              </a:rPr>
              <a:t>);</a:t>
            </a:r>
            <a:endParaRPr lang="ko-KR" sz="1600" dirty="0">
              <a:latin typeface="바탕"/>
              <a:cs typeface="Times New Roman"/>
            </a:endParaRPr>
          </a:p>
          <a:p>
            <a:pPr>
              <a:spcAft>
                <a:spcPts val="0"/>
              </a:spcAft>
              <a:defRPr/>
            </a:pPr>
            <a:r>
              <a:rPr lang="en-US" sz="1600" dirty="0">
                <a:latin typeface="Trebuchet MS"/>
                <a:cs typeface="Trebuchet MS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Trebuchet MS"/>
                <a:cs typeface="Trebuchet MS"/>
              </a:rPr>
              <a:t>return</a:t>
            </a:r>
            <a:r>
              <a:rPr lang="en-US" sz="1600" dirty="0">
                <a:latin typeface="Trebuchet MS"/>
                <a:cs typeface="Trebuchet MS"/>
              </a:rPr>
              <a:t> 0;</a:t>
            </a:r>
            <a:endParaRPr lang="ko-KR" sz="1600" dirty="0">
              <a:latin typeface="바탕"/>
              <a:cs typeface="Times New Roman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  <a:defRPr/>
            </a:pPr>
            <a:r>
              <a:rPr lang="en-US" sz="1600" kern="100" dirty="0">
                <a:latin typeface="Trebuchet MS"/>
                <a:ea typeface="맑은 고딕"/>
                <a:cs typeface="Trebuchet MS"/>
              </a:rPr>
              <a:t>}</a:t>
            </a:r>
            <a:endParaRPr lang="ko-KR" sz="1600" kern="100" dirty="0">
              <a:latin typeface="맑은 고딕"/>
              <a:ea typeface="맑은 고딕"/>
              <a:cs typeface="Times New Roman"/>
            </a:endParaRPr>
          </a:p>
        </p:txBody>
      </p:sp>
      <p:sp>
        <p:nvSpPr>
          <p:cNvPr id="44036" name="Rectangle 4"/>
          <p:cNvSpPr>
            <a:spLocks noChangeArrowheads="1"/>
          </p:cNvSpPr>
          <p:nvPr/>
        </p:nvSpPr>
        <p:spPr bwMode="auto">
          <a:xfrm>
            <a:off x="0" y="30257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4037" name="Rectangle 5"/>
          <p:cNvSpPr>
            <a:spLocks noChangeArrowheads="1"/>
          </p:cNvSpPr>
          <p:nvPr/>
        </p:nvSpPr>
        <p:spPr bwMode="auto">
          <a:xfrm>
            <a:off x="0" y="31273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4038" name="Rectangle 6"/>
          <p:cNvSpPr>
            <a:spLocks noChangeArrowheads="1"/>
          </p:cNvSpPr>
          <p:nvPr/>
        </p:nvSpPr>
        <p:spPr bwMode="auto">
          <a:xfrm>
            <a:off x="0" y="30908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4039" name="Rectangle 7"/>
          <p:cNvSpPr>
            <a:spLocks noChangeArrowheads="1"/>
          </p:cNvSpPr>
          <p:nvPr/>
        </p:nvSpPr>
        <p:spPr bwMode="auto">
          <a:xfrm>
            <a:off x="0" y="28225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4040" name="Rectangle 8"/>
          <p:cNvSpPr>
            <a:spLocks noChangeArrowheads="1"/>
          </p:cNvSpPr>
          <p:nvPr/>
        </p:nvSpPr>
        <p:spPr bwMode="auto">
          <a:xfrm>
            <a:off x="0" y="29178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54313" name="_x74322288"/>
          <p:cNvSpPr>
            <a:spLocks noChangeArrowheads="1"/>
          </p:cNvSpPr>
          <p:nvPr/>
        </p:nvSpPr>
        <p:spPr bwMode="auto">
          <a:xfrm>
            <a:off x="1143000" y="5857875"/>
            <a:ext cx="7777163" cy="288925"/>
          </a:xfrm>
          <a:prstGeom prst="rect">
            <a:avLst/>
          </a:prstGeom>
          <a:solidFill>
            <a:srgbClr val="CCFFCC"/>
          </a:solidFill>
          <a:ln w="4191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r>
              <a:rPr lang="ko-KR" altLang="en-US" sz="1600" i="1"/>
              <a:t>파일 열기 성공</a:t>
            </a:r>
            <a:endParaRPr lang="ko-KR" altLang="en-US" sz="1600"/>
          </a:p>
        </p:txBody>
      </p:sp>
      <p:sp>
        <p:nvSpPr>
          <p:cNvPr id="387074" name="Rectangle 2"/>
          <p:cNvSpPr>
            <a:spLocks noChangeArrowheads="1"/>
          </p:cNvSpPr>
          <p:nvPr/>
        </p:nvSpPr>
        <p:spPr bwMode="auto">
          <a:xfrm>
            <a:off x="3429000" y="5286375"/>
            <a:ext cx="17145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altLang="ko-KR" sz="1600" i="1" dirty="0">
                <a:solidFill>
                  <a:schemeClr val="tx2"/>
                </a:solidFill>
                <a:latin typeface="+mn-lt"/>
              </a:rPr>
              <a:t>sample.txt</a:t>
            </a:r>
          </a:p>
          <a:p>
            <a:pPr eaLnBrk="0" latinLnBrk="0" hangingPunct="0">
              <a:defRPr/>
            </a:pPr>
            <a:endParaRPr lang="en-US" altLang="ko-KR" sz="1600" i="1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387073" name="_x82956544"/>
          <p:cNvSpPr>
            <a:spLocks noChangeArrowheads="1"/>
          </p:cNvSpPr>
          <p:nvPr/>
        </p:nvSpPr>
        <p:spPr bwMode="auto">
          <a:xfrm>
            <a:off x="3557588" y="5572125"/>
            <a:ext cx="5372100" cy="473075"/>
          </a:xfrm>
          <a:prstGeom prst="rect">
            <a:avLst/>
          </a:prstGeom>
          <a:solidFill>
            <a:srgbClr val="E0E5FA"/>
          </a:solidFill>
          <a:ln w="4191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pPr algn="just">
              <a:defRPr/>
            </a:pPr>
            <a:r>
              <a:rPr lang="en-US" altLang="ko-KR" sz="1600">
                <a:solidFill>
                  <a:srgbClr val="000000"/>
                </a:solidFill>
                <a:latin typeface="+mn-lt"/>
              </a:rPr>
              <a:t>abc</a:t>
            </a:r>
            <a:endParaRPr lang="en-US" altLang="ko-KR" sz="1600">
              <a:latin typeface="+mn-lt"/>
            </a:endParaRPr>
          </a:p>
        </p:txBody>
      </p:sp>
      <p:sp>
        <p:nvSpPr>
          <p:cNvPr id="44046" name="Rectangle 4"/>
          <p:cNvSpPr>
            <a:spLocks noChangeArrowheads="1"/>
          </p:cNvSpPr>
          <p:nvPr/>
        </p:nvSpPr>
        <p:spPr bwMode="auto">
          <a:xfrm>
            <a:off x="0" y="930275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just"/>
            <a:endParaRPr lang="en-US" altLang="ko-KR" sz="1000">
              <a:solidFill>
                <a:srgbClr val="000000"/>
              </a:solidFill>
            </a:endParaRPr>
          </a:p>
          <a:p>
            <a:pPr algn="just" eaLnBrk="0" latinLnBrk="0" hangingPunct="0"/>
            <a:r>
              <a:rPr lang="en-US" altLang="ko-KR" sz="1000">
                <a:solidFill>
                  <a:srgbClr val="000000"/>
                </a:solidFill>
                <a:latin typeface="Trebuchet MS" pitchFamily="34" charset="0"/>
              </a:rPr>
              <a:t> </a:t>
            </a:r>
            <a:r>
              <a:rPr lang="en-US" altLang="ko-KR" sz="1000">
                <a:solidFill>
                  <a:srgbClr val="000000"/>
                </a:solidFill>
              </a:rPr>
              <a:t> 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59145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4313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문자 단위 입출력</a:t>
            </a:r>
            <a:endParaRPr lang="en-US" altLang="ko-KR" smtClean="0"/>
          </a:p>
        </p:txBody>
      </p:sp>
      <p:sp>
        <p:nvSpPr>
          <p:cNvPr id="354307" name="Rectangle 3"/>
          <p:cNvSpPr>
            <a:spLocks noChangeArrowheads="1"/>
          </p:cNvSpPr>
          <p:nvPr/>
        </p:nvSpPr>
        <p:spPr bwMode="auto">
          <a:xfrm>
            <a:off x="1116013" y="1196975"/>
            <a:ext cx="7777162" cy="4446588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latinLnBrk="0"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1600" kern="0" dirty="0">
                <a:solidFill>
                  <a:srgbClr val="0000FF"/>
                </a:solidFill>
                <a:latin typeface="Trebuchet MS" pitchFamily="34" charset="0"/>
                <a:ea typeface="돋움체"/>
                <a:cs typeface="Trebuchet MS"/>
              </a:rPr>
              <a:t>#include</a:t>
            </a:r>
            <a:r>
              <a:rPr lang="en-US" sz="1600" kern="0" dirty="0">
                <a:latin typeface="Trebuchet MS" pitchFamily="34" charset="0"/>
                <a:ea typeface="돋움체"/>
                <a:cs typeface="Trebuchet MS"/>
              </a:rPr>
              <a:t> </a:t>
            </a:r>
            <a:r>
              <a:rPr lang="en-US" sz="1600" kern="0" dirty="0">
                <a:solidFill>
                  <a:srgbClr val="A31515"/>
                </a:solidFill>
                <a:latin typeface="Trebuchet MS" pitchFamily="34" charset="0"/>
                <a:ea typeface="돋움체"/>
                <a:cs typeface="Trebuchet MS"/>
              </a:rPr>
              <a:t>&lt;</a:t>
            </a:r>
            <a:r>
              <a:rPr lang="en-US" sz="1600" kern="0" dirty="0" err="1">
                <a:solidFill>
                  <a:srgbClr val="A31515"/>
                </a:solidFill>
                <a:latin typeface="Trebuchet MS" pitchFamily="34" charset="0"/>
                <a:ea typeface="돋움체"/>
                <a:cs typeface="Trebuchet MS"/>
              </a:rPr>
              <a:t>stdio.h</a:t>
            </a:r>
            <a:r>
              <a:rPr lang="en-US" sz="1600" kern="0" dirty="0">
                <a:solidFill>
                  <a:srgbClr val="A31515"/>
                </a:solidFill>
                <a:latin typeface="Trebuchet MS" pitchFamily="34" charset="0"/>
                <a:ea typeface="돋움체"/>
                <a:cs typeface="Trebuchet MS"/>
              </a:rPr>
              <a:t>&gt;</a:t>
            </a:r>
            <a:endParaRPr lang="ko-KR" sz="1600" kern="100" dirty="0">
              <a:latin typeface="Trebuchet MS" pitchFamily="34" charset="0"/>
              <a:ea typeface="맑은 고딕"/>
              <a:cs typeface="Times New Roman"/>
            </a:endParaRPr>
          </a:p>
          <a:p>
            <a:pPr latinLnBrk="0"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1600" kern="0" dirty="0">
                <a:solidFill>
                  <a:srgbClr val="0000FF"/>
                </a:solidFill>
                <a:latin typeface="Trebuchet MS" pitchFamily="34" charset="0"/>
                <a:ea typeface="돋움체"/>
                <a:cs typeface="Trebuchet MS"/>
              </a:rPr>
              <a:t>int</a:t>
            </a:r>
            <a:r>
              <a:rPr lang="en-US" sz="1600" kern="0" dirty="0">
                <a:latin typeface="Trebuchet MS" pitchFamily="34" charset="0"/>
                <a:ea typeface="돋움체"/>
                <a:cs typeface="Trebuchet MS"/>
              </a:rPr>
              <a:t> main(</a:t>
            </a:r>
            <a:r>
              <a:rPr lang="en-US" sz="1600" kern="0" dirty="0">
                <a:solidFill>
                  <a:srgbClr val="0000FF"/>
                </a:solidFill>
                <a:latin typeface="Trebuchet MS" pitchFamily="34" charset="0"/>
                <a:ea typeface="돋움체"/>
                <a:cs typeface="Trebuchet MS"/>
              </a:rPr>
              <a:t>void</a:t>
            </a:r>
            <a:r>
              <a:rPr lang="en-US" sz="1600" kern="0" dirty="0">
                <a:latin typeface="Trebuchet MS" pitchFamily="34" charset="0"/>
                <a:ea typeface="돋움체"/>
                <a:cs typeface="Trebuchet MS"/>
              </a:rPr>
              <a:t>)</a:t>
            </a:r>
            <a:endParaRPr lang="ko-KR" sz="1600" kern="100" dirty="0">
              <a:latin typeface="Trebuchet MS" pitchFamily="34" charset="0"/>
              <a:ea typeface="맑은 고딕"/>
              <a:cs typeface="Times New Roman"/>
            </a:endParaRPr>
          </a:p>
          <a:p>
            <a:pPr latinLnBrk="0"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1600" kern="0" dirty="0">
                <a:latin typeface="Trebuchet MS" pitchFamily="34" charset="0"/>
                <a:ea typeface="돋움체"/>
                <a:cs typeface="Trebuchet MS"/>
              </a:rPr>
              <a:t>{</a:t>
            </a:r>
            <a:endParaRPr lang="ko-KR" sz="1600" kern="100" dirty="0">
              <a:latin typeface="Trebuchet MS" pitchFamily="34" charset="0"/>
              <a:ea typeface="맑은 고딕"/>
              <a:cs typeface="Times New Roman"/>
            </a:endParaRPr>
          </a:p>
          <a:p>
            <a:pPr latinLnBrk="0"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1600" kern="0" dirty="0">
                <a:latin typeface="Trebuchet MS" pitchFamily="34" charset="0"/>
                <a:ea typeface="돋움체"/>
                <a:cs typeface="Trebuchet MS"/>
              </a:rPr>
              <a:t>        FILE *</a:t>
            </a:r>
            <a:r>
              <a:rPr lang="en-US" sz="1600" kern="0" dirty="0" err="1">
                <a:latin typeface="Trebuchet MS" pitchFamily="34" charset="0"/>
                <a:ea typeface="돋움체"/>
                <a:cs typeface="Trebuchet MS"/>
              </a:rPr>
              <a:t>fp</a:t>
            </a:r>
            <a:r>
              <a:rPr lang="en-US" sz="1600" kern="0" dirty="0">
                <a:latin typeface="Trebuchet MS" pitchFamily="34" charset="0"/>
                <a:ea typeface="돋움체"/>
                <a:cs typeface="Trebuchet MS"/>
              </a:rPr>
              <a:t> = NULL;</a:t>
            </a:r>
            <a:endParaRPr lang="ko-KR" sz="1600" kern="100" dirty="0">
              <a:latin typeface="Trebuchet MS" pitchFamily="34" charset="0"/>
              <a:ea typeface="맑은 고딕"/>
              <a:cs typeface="Times New Roman"/>
            </a:endParaRPr>
          </a:p>
          <a:p>
            <a:pPr latinLnBrk="0"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1600" kern="0" dirty="0">
                <a:latin typeface="Trebuchet MS" pitchFamily="34" charset="0"/>
                <a:ea typeface="돋움체"/>
                <a:cs typeface="Trebuchet MS"/>
              </a:rPr>
              <a:t>        </a:t>
            </a:r>
            <a:r>
              <a:rPr lang="en-US" sz="1600" kern="0" dirty="0">
                <a:solidFill>
                  <a:srgbClr val="0000FF"/>
                </a:solidFill>
                <a:latin typeface="Trebuchet MS" pitchFamily="34" charset="0"/>
                <a:ea typeface="돋움체"/>
                <a:cs typeface="Trebuchet MS"/>
              </a:rPr>
              <a:t>int</a:t>
            </a:r>
            <a:r>
              <a:rPr lang="en-US" sz="1600" kern="0" dirty="0">
                <a:latin typeface="Trebuchet MS" pitchFamily="34" charset="0"/>
                <a:ea typeface="돋움체"/>
                <a:cs typeface="Trebuchet MS"/>
              </a:rPr>
              <a:t> c;</a:t>
            </a:r>
            <a:endParaRPr lang="ko-KR" sz="1600" kern="100" dirty="0">
              <a:latin typeface="Trebuchet MS" pitchFamily="34" charset="0"/>
              <a:ea typeface="맑은 고딕"/>
              <a:cs typeface="Times New Roman"/>
            </a:endParaRPr>
          </a:p>
          <a:p>
            <a:pPr latinLnBrk="0"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1600" kern="0" dirty="0" smtClean="0">
                <a:latin typeface="Trebuchet MS" pitchFamily="34" charset="0"/>
                <a:ea typeface="돋움체"/>
                <a:cs typeface="Trebuchet MS"/>
              </a:rPr>
              <a:t>        </a:t>
            </a:r>
            <a:r>
              <a:rPr lang="en-US" sz="1600" kern="0" dirty="0" err="1">
                <a:latin typeface="Trebuchet MS" pitchFamily="34" charset="0"/>
                <a:ea typeface="돋움체"/>
                <a:cs typeface="Trebuchet MS"/>
              </a:rPr>
              <a:t>fp</a:t>
            </a:r>
            <a:r>
              <a:rPr lang="en-US" sz="1600" kern="0" dirty="0">
                <a:latin typeface="Trebuchet MS" pitchFamily="34" charset="0"/>
                <a:ea typeface="돋움체"/>
                <a:cs typeface="Trebuchet MS"/>
              </a:rPr>
              <a:t> = </a:t>
            </a:r>
            <a:r>
              <a:rPr lang="en-US" sz="1600" kern="0" dirty="0" err="1">
                <a:latin typeface="Trebuchet MS" pitchFamily="34" charset="0"/>
                <a:ea typeface="돋움체"/>
                <a:cs typeface="Trebuchet MS"/>
              </a:rPr>
              <a:t>fopen</a:t>
            </a:r>
            <a:r>
              <a:rPr lang="en-US" sz="1600" kern="0" dirty="0">
                <a:latin typeface="Trebuchet MS" pitchFamily="34" charset="0"/>
                <a:ea typeface="돋움체"/>
                <a:cs typeface="Trebuchet MS"/>
              </a:rPr>
              <a:t>(</a:t>
            </a:r>
            <a:r>
              <a:rPr lang="en-US" sz="1600" kern="0" dirty="0">
                <a:solidFill>
                  <a:srgbClr val="A31515"/>
                </a:solidFill>
                <a:latin typeface="Trebuchet MS" pitchFamily="34" charset="0"/>
                <a:ea typeface="돋움체"/>
                <a:cs typeface="Trebuchet MS"/>
              </a:rPr>
              <a:t>"sample.txt"</a:t>
            </a:r>
            <a:r>
              <a:rPr lang="en-US" sz="1600" kern="0" dirty="0">
                <a:latin typeface="Trebuchet MS" pitchFamily="34" charset="0"/>
                <a:ea typeface="돋움체"/>
                <a:cs typeface="Trebuchet MS"/>
              </a:rPr>
              <a:t>, </a:t>
            </a:r>
            <a:r>
              <a:rPr lang="en-US" sz="1600" kern="0" dirty="0">
                <a:solidFill>
                  <a:srgbClr val="A31515"/>
                </a:solidFill>
                <a:latin typeface="Trebuchet MS" pitchFamily="34" charset="0"/>
                <a:ea typeface="돋움체"/>
                <a:cs typeface="Trebuchet MS"/>
              </a:rPr>
              <a:t>"r"</a:t>
            </a:r>
            <a:r>
              <a:rPr lang="en-US" sz="1600" kern="0" dirty="0">
                <a:latin typeface="Trebuchet MS" pitchFamily="34" charset="0"/>
                <a:ea typeface="돋움체"/>
                <a:cs typeface="Trebuchet MS"/>
              </a:rPr>
              <a:t>);</a:t>
            </a:r>
            <a:endParaRPr lang="ko-KR" sz="1600" kern="100" dirty="0">
              <a:latin typeface="Trebuchet MS" pitchFamily="34" charset="0"/>
              <a:ea typeface="맑은 고딕"/>
              <a:cs typeface="Times New Roman"/>
            </a:endParaRPr>
          </a:p>
          <a:p>
            <a:pPr latinLnBrk="0"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1600" kern="0" dirty="0" smtClean="0">
                <a:latin typeface="Trebuchet MS" pitchFamily="34" charset="0"/>
                <a:ea typeface="돋움체"/>
                <a:cs typeface="Trebuchet MS"/>
              </a:rPr>
              <a:t>         </a:t>
            </a:r>
            <a:r>
              <a:rPr lang="en-US" sz="1600" kern="0" dirty="0">
                <a:solidFill>
                  <a:srgbClr val="0000FF"/>
                </a:solidFill>
                <a:latin typeface="Trebuchet MS" pitchFamily="34" charset="0"/>
                <a:ea typeface="돋움체"/>
                <a:cs typeface="Trebuchet MS"/>
              </a:rPr>
              <a:t>if</a:t>
            </a:r>
            <a:r>
              <a:rPr lang="en-US" sz="1600" kern="0" dirty="0">
                <a:latin typeface="Trebuchet MS" pitchFamily="34" charset="0"/>
                <a:ea typeface="돋움체"/>
                <a:cs typeface="Trebuchet MS"/>
              </a:rPr>
              <a:t>( </a:t>
            </a:r>
            <a:r>
              <a:rPr lang="en-US" sz="1600" kern="0" dirty="0" err="1">
                <a:latin typeface="Trebuchet MS" pitchFamily="34" charset="0"/>
                <a:ea typeface="돋움체"/>
                <a:cs typeface="Trebuchet MS"/>
              </a:rPr>
              <a:t>fp</a:t>
            </a:r>
            <a:r>
              <a:rPr lang="en-US" sz="1600" kern="0" dirty="0">
                <a:latin typeface="Trebuchet MS" pitchFamily="34" charset="0"/>
                <a:ea typeface="돋움체"/>
                <a:cs typeface="Trebuchet MS"/>
              </a:rPr>
              <a:t> == NULL )</a:t>
            </a:r>
            <a:endParaRPr lang="ko-KR" sz="1600" kern="100" dirty="0">
              <a:latin typeface="Trebuchet MS" pitchFamily="34" charset="0"/>
              <a:ea typeface="맑은 고딕"/>
              <a:cs typeface="Times New Roman"/>
            </a:endParaRPr>
          </a:p>
          <a:p>
            <a:pPr latinLnBrk="0"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1600" kern="0" dirty="0">
                <a:latin typeface="Trebuchet MS" pitchFamily="34" charset="0"/>
                <a:ea typeface="돋움체"/>
                <a:cs typeface="Trebuchet MS"/>
              </a:rPr>
              <a:t>               </a:t>
            </a:r>
            <a:r>
              <a:rPr lang="en-US" sz="1600" kern="0" dirty="0" err="1">
                <a:latin typeface="Trebuchet MS" pitchFamily="34" charset="0"/>
                <a:ea typeface="돋움체"/>
                <a:cs typeface="Trebuchet MS"/>
              </a:rPr>
              <a:t>printf</a:t>
            </a:r>
            <a:r>
              <a:rPr lang="en-US" sz="1600" kern="0" dirty="0">
                <a:latin typeface="Trebuchet MS" pitchFamily="34" charset="0"/>
                <a:ea typeface="돋움체"/>
                <a:cs typeface="Trebuchet MS"/>
              </a:rPr>
              <a:t>(</a:t>
            </a:r>
            <a:r>
              <a:rPr lang="en-US" sz="1600" kern="0" dirty="0">
                <a:solidFill>
                  <a:srgbClr val="A31515"/>
                </a:solidFill>
                <a:latin typeface="Trebuchet MS" pitchFamily="34" charset="0"/>
                <a:ea typeface="돋움체"/>
                <a:cs typeface="Trebuchet MS"/>
              </a:rPr>
              <a:t>"</a:t>
            </a:r>
            <a:r>
              <a:rPr lang="ko-KR" sz="1600" kern="0" dirty="0">
                <a:solidFill>
                  <a:srgbClr val="A31515"/>
                </a:solidFill>
                <a:latin typeface="Trebuchet MS" pitchFamily="34" charset="0"/>
                <a:ea typeface="돋움체"/>
                <a:cs typeface="돋움체"/>
              </a:rPr>
              <a:t>파일</a:t>
            </a:r>
            <a:r>
              <a:rPr lang="ko-KR" sz="1600" kern="0" dirty="0">
                <a:solidFill>
                  <a:srgbClr val="A31515"/>
                </a:solidFill>
                <a:latin typeface="Trebuchet MS" pitchFamily="34" charset="0"/>
                <a:ea typeface="Trebuchet MS"/>
                <a:cs typeface="Trebuchet MS"/>
              </a:rPr>
              <a:t> </a:t>
            </a:r>
            <a:r>
              <a:rPr lang="ko-KR" sz="1600" kern="0" dirty="0">
                <a:solidFill>
                  <a:srgbClr val="A31515"/>
                </a:solidFill>
                <a:latin typeface="Trebuchet MS" pitchFamily="34" charset="0"/>
                <a:ea typeface="돋움체"/>
                <a:cs typeface="돋움체"/>
              </a:rPr>
              <a:t>열기</a:t>
            </a:r>
            <a:r>
              <a:rPr lang="ko-KR" sz="1600" kern="0" dirty="0">
                <a:solidFill>
                  <a:srgbClr val="A31515"/>
                </a:solidFill>
                <a:latin typeface="Trebuchet MS" pitchFamily="34" charset="0"/>
                <a:ea typeface="Trebuchet MS"/>
                <a:cs typeface="Trebuchet MS"/>
              </a:rPr>
              <a:t> </a:t>
            </a:r>
            <a:r>
              <a:rPr lang="ko-KR" sz="1600" kern="0" dirty="0">
                <a:solidFill>
                  <a:srgbClr val="A31515"/>
                </a:solidFill>
                <a:latin typeface="Trebuchet MS" pitchFamily="34" charset="0"/>
                <a:ea typeface="돋움체"/>
                <a:cs typeface="돋움체"/>
              </a:rPr>
              <a:t>실패</a:t>
            </a:r>
            <a:r>
              <a:rPr lang="en-US" sz="1600" kern="0" dirty="0">
                <a:latin typeface="Trebuchet MS" pitchFamily="34" charset="0"/>
                <a:ea typeface="돋움체"/>
                <a:cs typeface="Trebuchet MS"/>
              </a:rPr>
              <a:t>\n");</a:t>
            </a:r>
            <a:endParaRPr lang="ko-KR" sz="1600" kern="100" dirty="0">
              <a:latin typeface="Trebuchet MS" pitchFamily="34" charset="0"/>
              <a:ea typeface="맑은 고딕"/>
              <a:cs typeface="Times New Roman"/>
            </a:endParaRPr>
          </a:p>
          <a:p>
            <a:pPr latinLnBrk="0"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1600" kern="0" dirty="0">
                <a:latin typeface="Trebuchet MS" pitchFamily="34" charset="0"/>
                <a:ea typeface="돋움체"/>
                <a:cs typeface="Trebuchet MS"/>
              </a:rPr>
              <a:t>        </a:t>
            </a:r>
            <a:r>
              <a:rPr lang="en-US" sz="1600" kern="0" dirty="0">
                <a:solidFill>
                  <a:srgbClr val="0000FF"/>
                </a:solidFill>
                <a:latin typeface="Trebuchet MS" pitchFamily="34" charset="0"/>
                <a:ea typeface="돋움체"/>
                <a:cs typeface="Trebuchet MS"/>
              </a:rPr>
              <a:t>else</a:t>
            </a:r>
            <a:r>
              <a:rPr lang="en-US" sz="1600" kern="0" dirty="0">
                <a:latin typeface="Trebuchet MS" pitchFamily="34" charset="0"/>
                <a:ea typeface="돋움체"/>
                <a:cs typeface="Trebuchet MS"/>
              </a:rPr>
              <a:t> </a:t>
            </a:r>
            <a:endParaRPr lang="ko-KR" sz="1600" kern="100" dirty="0">
              <a:latin typeface="Trebuchet MS" pitchFamily="34" charset="0"/>
              <a:ea typeface="맑은 고딕"/>
              <a:cs typeface="Times New Roman"/>
            </a:endParaRPr>
          </a:p>
          <a:p>
            <a:pPr latinLnBrk="0"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1600" kern="0" dirty="0">
                <a:latin typeface="Trebuchet MS" pitchFamily="34" charset="0"/>
                <a:ea typeface="돋움체"/>
                <a:cs typeface="Trebuchet MS"/>
              </a:rPr>
              <a:t>               </a:t>
            </a:r>
            <a:r>
              <a:rPr lang="en-US" sz="1600" kern="0" dirty="0" err="1">
                <a:latin typeface="Trebuchet MS" pitchFamily="34" charset="0"/>
                <a:ea typeface="돋움체"/>
                <a:cs typeface="Trebuchet MS"/>
              </a:rPr>
              <a:t>printf</a:t>
            </a:r>
            <a:r>
              <a:rPr lang="en-US" sz="1600" kern="0" dirty="0">
                <a:latin typeface="Trebuchet MS" pitchFamily="34" charset="0"/>
                <a:ea typeface="돋움체"/>
                <a:cs typeface="Trebuchet MS"/>
              </a:rPr>
              <a:t>(</a:t>
            </a:r>
            <a:r>
              <a:rPr lang="en-US" sz="1600" kern="0" dirty="0">
                <a:solidFill>
                  <a:srgbClr val="A31515"/>
                </a:solidFill>
                <a:latin typeface="Trebuchet MS" pitchFamily="34" charset="0"/>
                <a:ea typeface="돋움체"/>
                <a:cs typeface="Trebuchet MS"/>
              </a:rPr>
              <a:t>"</a:t>
            </a:r>
            <a:r>
              <a:rPr lang="ko-KR" sz="1600" kern="0" dirty="0">
                <a:solidFill>
                  <a:srgbClr val="A31515"/>
                </a:solidFill>
                <a:latin typeface="Trebuchet MS" pitchFamily="34" charset="0"/>
                <a:ea typeface="돋움체"/>
                <a:cs typeface="돋움체"/>
              </a:rPr>
              <a:t>파일</a:t>
            </a:r>
            <a:r>
              <a:rPr lang="ko-KR" sz="1600" kern="0" dirty="0">
                <a:solidFill>
                  <a:srgbClr val="A31515"/>
                </a:solidFill>
                <a:latin typeface="Trebuchet MS" pitchFamily="34" charset="0"/>
                <a:ea typeface="Trebuchet MS"/>
                <a:cs typeface="Trebuchet MS"/>
              </a:rPr>
              <a:t> </a:t>
            </a:r>
            <a:r>
              <a:rPr lang="ko-KR" sz="1600" kern="0" dirty="0">
                <a:solidFill>
                  <a:srgbClr val="A31515"/>
                </a:solidFill>
                <a:latin typeface="Trebuchet MS" pitchFamily="34" charset="0"/>
                <a:ea typeface="돋움체"/>
                <a:cs typeface="돋움체"/>
              </a:rPr>
              <a:t>열기</a:t>
            </a:r>
            <a:r>
              <a:rPr lang="ko-KR" sz="1600" kern="0" dirty="0">
                <a:solidFill>
                  <a:srgbClr val="A31515"/>
                </a:solidFill>
                <a:latin typeface="Trebuchet MS" pitchFamily="34" charset="0"/>
                <a:ea typeface="Trebuchet MS"/>
                <a:cs typeface="Trebuchet MS"/>
              </a:rPr>
              <a:t> </a:t>
            </a:r>
            <a:r>
              <a:rPr lang="ko-KR" sz="1600" kern="0" dirty="0">
                <a:solidFill>
                  <a:srgbClr val="A31515"/>
                </a:solidFill>
                <a:latin typeface="Trebuchet MS" pitchFamily="34" charset="0"/>
                <a:ea typeface="돋움체"/>
                <a:cs typeface="돋움체"/>
              </a:rPr>
              <a:t>성공</a:t>
            </a:r>
            <a:r>
              <a:rPr lang="en-US" sz="1600" kern="0" dirty="0">
                <a:latin typeface="Trebuchet MS" pitchFamily="34" charset="0"/>
                <a:ea typeface="돋움체"/>
                <a:cs typeface="Trebuchet MS"/>
              </a:rPr>
              <a:t>\n");</a:t>
            </a:r>
            <a:endParaRPr lang="ko-KR" sz="1600" kern="100" dirty="0">
              <a:latin typeface="Trebuchet MS" pitchFamily="34" charset="0"/>
              <a:ea typeface="맑은 고딕"/>
              <a:cs typeface="Times New Roman"/>
            </a:endParaRPr>
          </a:p>
          <a:p>
            <a:pPr latinLnBrk="0"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1600" kern="0" dirty="0">
                <a:latin typeface="Trebuchet MS" pitchFamily="34" charset="0"/>
                <a:ea typeface="돋움체"/>
                <a:cs typeface="Trebuchet MS"/>
              </a:rPr>
              <a:t> </a:t>
            </a:r>
          </a:p>
          <a:p>
            <a:pPr latinLnBrk="0"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1600" kern="0" dirty="0">
                <a:latin typeface="Trebuchet MS" pitchFamily="34" charset="0"/>
                <a:ea typeface="돋움체"/>
                <a:cs typeface="Trebuchet MS"/>
              </a:rPr>
              <a:t>        </a:t>
            </a:r>
            <a:r>
              <a:rPr lang="en-US" sz="1600" kern="0" dirty="0">
                <a:solidFill>
                  <a:srgbClr val="0000FF"/>
                </a:solidFill>
                <a:latin typeface="Trebuchet MS" pitchFamily="34" charset="0"/>
                <a:ea typeface="돋움체"/>
                <a:cs typeface="Trebuchet MS"/>
              </a:rPr>
              <a:t>while</a:t>
            </a:r>
            <a:r>
              <a:rPr lang="en-US" sz="1600" kern="0" dirty="0">
                <a:latin typeface="Trebuchet MS" pitchFamily="34" charset="0"/>
                <a:ea typeface="돋움체"/>
                <a:cs typeface="Trebuchet MS"/>
              </a:rPr>
              <a:t>((c = </a:t>
            </a:r>
            <a:r>
              <a:rPr lang="en-US" sz="1600" kern="0" dirty="0" err="1">
                <a:latin typeface="Trebuchet MS" pitchFamily="34" charset="0"/>
                <a:ea typeface="돋움체"/>
                <a:cs typeface="Trebuchet MS"/>
              </a:rPr>
              <a:t>fgetc</a:t>
            </a:r>
            <a:r>
              <a:rPr lang="en-US" sz="1600" kern="0" dirty="0">
                <a:latin typeface="Trebuchet MS" pitchFamily="34" charset="0"/>
                <a:ea typeface="돋움체"/>
                <a:cs typeface="Trebuchet MS"/>
              </a:rPr>
              <a:t>(</a:t>
            </a:r>
            <a:r>
              <a:rPr lang="en-US" sz="1600" kern="0" dirty="0" err="1">
                <a:latin typeface="Trebuchet MS" pitchFamily="34" charset="0"/>
                <a:ea typeface="돋움체"/>
                <a:cs typeface="Trebuchet MS"/>
              </a:rPr>
              <a:t>fp</a:t>
            </a:r>
            <a:r>
              <a:rPr lang="en-US" sz="1600" kern="0" dirty="0">
                <a:latin typeface="Trebuchet MS" pitchFamily="34" charset="0"/>
                <a:ea typeface="돋움체"/>
                <a:cs typeface="Trebuchet MS"/>
              </a:rPr>
              <a:t>)) != EOF )</a:t>
            </a:r>
            <a:endParaRPr lang="ko-KR" sz="1600" kern="100" dirty="0">
              <a:latin typeface="Trebuchet MS" pitchFamily="34" charset="0"/>
              <a:ea typeface="맑은 고딕"/>
              <a:cs typeface="Times New Roman"/>
            </a:endParaRPr>
          </a:p>
          <a:p>
            <a:pPr latinLnBrk="0"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1600" kern="0" dirty="0">
                <a:latin typeface="Trebuchet MS" pitchFamily="34" charset="0"/>
                <a:ea typeface="돋움체"/>
                <a:cs typeface="Trebuchet MS"/>
              </a:rPr>
              <a:t>	</a:t>
            </a:r>
            <a:r>
              <a:rPr lang="en-US" sz="1600" kern="0" dirty="0" err="1">
                <a:latin typeface="Trebuchet MS" pitchFamily="34" charset="0"/>
                <a:ea typeface="돋움체"/>
                <a:cs typeface="Trebuchet MS"/>
              </a:rPr>
              <a:t>putchar</a:t>
            </a:r>
            <a:r>
              <a:rPr lang="en-US" sz="1600" kern="0" dirty="0">
                <a:latin typeface="Trebuchet MS" pitchFamily="34" charset="0"/>
                <a:ea typeface="돋움체"/>
                <a:cs typeface="Trebuchet MS"/>
              </a:rPr>
              <a:t>(c);</a:t>
            </a:r>
            <a:endParaRPr lang="ko-KR" sz="1600" kern="100" dirty="0">
              <a:latin typeface="Trebuchet MS" pitchFamily="34" charset="0"/>
              <a:ea typeface="맑은 고딕"/>
              <a:cs typeface="Times New Roman"/>
            </a:endParaRPr>
          </a:p>
          <a:p>
            <a:pPr latinLnBrk="0"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1600" kern="0" dirty="0" smtClean="0">
                <a:latin typeface="Trebuchet MS" pitchFamily="34" charset="0"/>
                <a:ea typeface="돋움체"/>
                <a:cs typeface="Trebuchet MS"/>
              </a:rPr>
              <a:t>        </a:t>
            </a:r>
            <a:r>
              <a:rPr lang="en-US" sz="1600" kern="0" dirty="0" err="1">
                <a:latin typeface="Trebuchet MS" pitchFamily="34" charset="0"/>
                <a:ea typeface="돋움체"/>
                <a:cs typeface="Trebuchet MS"/>
              </a:rPr>
              <a:t>fclose</a:t>
            </a:r>
            <a:r>
              <a:rPr lang="en-US" sz="1600" kern="0" dirty="0">
                <a:latin typeface="Trebuchet MS" pitchFamily="34" charset="0"/>
                <a:ea typeface="돋움체"/>
                <a:cs typeface="Trebuchet MS"/>
              </a:rPr>
              <a:t>(</a:t>
            </a:r>
            <a:r>
              <a:rPr lang="en-US" sz="1600" kern="0" dirty="0" err="1">
                <a:latin typeface="Trebuchet MS" pitchFamily="34" charset="0"/>
                <a:ea typeface="돋움체"/>
                <a:cs typeface="Trebuchet MS"/>
              </a:rPr>
              <a:t>fp</a:t>
            </a:r>
            <a:r>
              <a:rPr lang="en-US" sz="1600" kern="0" dirty="0">
                <a:latin typeface="Trebuchet MS" pitchFamily="34" charset="0"/>
                <a:ea typeface="돋움체"/>
                <a:cs typeface="Trebuchet MS"/>
              </a:rPr>
              <a:t>);</a:t>
            </a:r>
            <a:endParaRPr lang="ko-KR" sz="1600" kern="100" dirty="0">
              <a:latin typeface="Trebuchet MS" pitchFamily="34" charset="0"/>
              <a:ea typeface="맑은 고딕"/>
              <a:cs typeface="Times New Roman"/>
            </a:endParaRPr>
          </a:p>
          <a:p>
            <a:pPr latinLnBrk="0"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1600" kern="0" dirty="0">
                <a:latin typeface="Trebuchet MS" pitchFamily="34" charset="0"/>
                <a:ea typeface="돋움체"/>
                <a:cs typeface="Trebuchet MS"/>
              </a:rPr>
              <a:t>         </a:t>
            </a:r>
            <a:r>
              <a:rPr lang="en-US" sz="1600" kern="0" dirty="0">
                <a:solidFill>
                  <a:srgbClr val="0000FF"/>
                </a:solidFill>
                <a:latin typeface="Trebuchet MS" pitchFamily="34" charset="0"/>
                <a:ea typeface="돋움체"/>
                <a:cs typeface="Trebuchet MS"/>
              </a:rPr>
              <a:t>return</a:t>
            </a:r>
            <a:r>
              <a:rPr lang="en-US" sz="1600" kern="0" dirty="0">
                <a:latin typeface="Trebuchet MS" pitchFamily="34" charset="0"/>
                <a:ea typeface="돋움체"/>
                <a:cs typeface="Trebuchet MS"/>
              </a:rPr>
              <a:t> 0;</a:t>
            </a:r>
            <a:endParaRPr lang="ko-KR" sz="1600" kern="100" dirty="0">
              <a:latin typeface="Trebuchet MS" pitchFamily="34" charset="0"/>
              <a:ea typeface="맑은 고딕"/>
              <a:cs typeface="Times New Roman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  <a:defRPr/>
            </a:pPr>
            <a:r>
              <a:rPr lang="en-US" sz="1600" kern="0" dirty="0">
                <a:latin typeface="Trebuchet MS" pitchFamily="34" charset="0"/>
                <a:ea typeface="돋움체"/>
                <a:cs typeface="Trebuchet MS"/>
              </a:rPr>
              <a:t>}</a:t>
            </a:r>
            <a:endParaRPr lang="ko-KR" sz="1600" kern="100" dirty="0">
              <a:latin typeface="Trebuchet MS" pitchFamily="34" charset="0"/>
              <a:ea typeface="맑은 고딕"/>
              <a:cs typeface="Times New Roman"/>
            </a:endParaRPr>
          </a:p>
        </p:txBody>
      </p:sp>
      <p:sp>
        <p:nvSpPr>
          <p:cNvPr id="45060" name="Rectangle 4"/>
          <p:cNvSpPr>
            <a:spLocks noChangeArrowheads="1"/>
          </p:cNvSpPr>
          <p:nvPr/>
        </p:nvSpPr>
        <p:spPr bwMode="auto">
          <a:xfrm>
            <a:off x="0" y="30257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5061" name="Rectangle 5"/>
          <p:cNvSpPr>
            <a:spLocks noChangeArrowheads="1"/>
          </p:cNvSpPr>
          <p:nvPr/>
        </p:nvSpPr>
        <p:spPr bwMode="auto">
          <a:xfrm>
            <a:off x="0" y="31273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5062" name="Rectangle 6"/>
          <p:cNvSpPr>
            <a:spLocks noChangeArrowheads="1"/>
          </p:cNvSpPr>
          <p:nvPr/>
        </p:nvSpPr>
        <p:spPr bwMode="auto">
          <a:xfrm>
            <a:off x="0" y="30908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5063" name="Rectangle 7"/>
          <p:cNvSpPr>
            <a:spLocks noChangeArrowheads="1"/>
          </p:cNvSpPr>
          <p:nvPr/>
        </p:nvSpPr>
        <p:spPr bwMode="auto">
          <a:xfrm>
            <a:off x="0" y="28225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5064" name="Rectangle 8"/>
          <p:cNvSpPr>
            <a:spLocks noChangeArrowheads="1"/>
          </p:cNvSpPr>
          <p:nvPr/>
        </p:nvSpPr>
        <p:spPr bwMode="auto">
          <a:xfrm>
            <a:off x="0" y="29178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54313" name="_x74322288"/>
          <p:cNvSpPr>
            <a:spLocks noChangeArrowheads="1"/>
          </p:cNvSpPr>
          <p:nvPr/>
        </p:nvSpPr>
        <p:spPr bwMode="auto">
          <a:xfrm>
            <a:off x="1143000" y="5857875"/>
            <a:ext cx="7777163" cy="571500"/>
          </a:xfrm>
          <a:prstGeom prst="rect">
            <a:avLst/>
          </a:prstGeom>
          <a:solidFill>
            <a:srgbClr val="CCFFCC"/>
          </a:solidFill>
          <a:ln w="4191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ko-KR" altLang="en-US" sz="1600" i="1" dirty="0">
                <a:latin typeface="+mn-lt"/>
              </a:rPr>
              <a:t>파일 열기 성공</a:t>
            </a:r>
            <a:endParaRPr lang="ko-KR" altLang="en-US" sz="1600" dirty="0">
              <a:latin typeface="+mn-lt"/>
            </a:endParaRPr>
          </a:p>
          <a:p>
            <a:pPr>
              <a:defRPr/>
            </a:pPr>
            <a:r>
              <a:rPr lang="en-US" altLang="ko-KR" sz="1600" i="1" dirty="0" err="1">
                <a:latin typeface="+mn-lt"/>
              </a:rPr>
              <a:t>abc</a:t>
            </a:r>
            <a:endParaRPr lang="ko-KR" altLang="en-US" sz="1600" dirty="0">
              <a:latin typeface="+mn-lt"/>
            </a:endParaRPr>
          </a:p>
        </p:txBody>
      </p:sp>
      <p:sp>
        <p:nvSpPr>
          <p:cNvPr id="387074" name="Rectangle 2"/>
          <p:cNvSpPr>
            <a:spLocks noChangeArrowheads="1"/>
          </p:cNvSpPr>
          <p:nvPr/>
        </p:nvSpPr>
        <p:spPr bwMode="auto">
          <a:xfrm>
            <a:off x="3429000" y="5286375"/>
            <a:ext cx="17145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altLang="ko-KR" sz="1600" i="1" dirty="0">
                <a:solidFill>
                  <a:schemeClr val="tx2"/>
                </a:solidFill>
                <a:latin typeface="+mn-lt"/>
              </a:rPr>
              <a:t>sample.txt</a:t>
            </a:r>
          </a:p>
          <a:p>
            <a:pPr eaLnBrk="0" latinLnBrk="0" hangingPunct="0">
              <a:defRPr/>
            </a:pPr>
            <a:endParaRPr lang="en-US" altLang="ko-KR" sz="1600" i="1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387073" name="_x82956544"/>
          <p:cNvSpPr>
            <a:spLocks noChangeArrowheads="1"/>
          </p:cNvSpPr>
          <p:nvPr/>
        </p:nvSpPr>
        <p:spPr bwMode="auto">
          <a:xfrm>
            <a:off x="3557588" y="5572125"/>
            <a:ext cx="5372100" cy="473075"/>
          </a:xfrm>
          <a:prstGeom prst="rect">
            <a:avLst/>
          </a:prstGeom>
          <a:solidFill>
            <a:srgbClr val="E0E5FA"/>
          </a:solidFill>
          <a:ln w="4191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pPr algn="just">
              <a:defRPr/>
            </a:pPr>
            <a:r>
              <a:rPr lang="en-US" altLang="ko-KR" sz="1600">
                <a:solidFill>
                  <a:srgbClr val="000000"/>
                </a:solidFill>
                <a:latin typeface="+mn-lt"/>
              </a:rPr>
              <a:t>abc</a:t>
            </a:r>
            <a:endParaRPr lang="en-US" altLang="ko-KR" sz="1600">
              <a:latin typeface="+mn-lt"/>
            </a:endParaRPr>
          </a:p>
        </p:txBody>
      </p:sp>
      <p:sp>
        <p:nvSpPr>
          <p:cNvPr id="45070" name="Rectangle 4"/>
          <p:cNvSpPr>
            <a:spLocks noChangeArrowheads="1"/>
          </p:cNvSpPr>
          <p:nvPr/>
        </p:nvSpPr>
        <p:spPr bwMode="auto">
          <a:xfrm>
            <a:off x="0" y="930275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just"/>
            <a:endParaRPr lang="en-US" altLang="ko-KR" sz="1000">
              <a:solidFill>
                <a:srgbClr val="000000"/>
              </a:solidFill>
            </a:endParaRPr>
          </a:p>
          <a:p>
            <a:pPr algn="just" eaLnBrk="0" latinLnBrk="0" hangingPunct="0"/>
            <a:r>
              <a:rPr lang="en-US" altLang="ko-KR" sz="1000">
                <a:solidFill>
                  <a:srgbClr val="000000"/>
                </a:solidFill>
                <a:latin typeface="Trebuchet MS" pitchFamily="34" charset="0"/>
              </a:rPr>
              <a:t> </a:t>
            </a:r>
            <a:r>
              <a:rPr lang="en-US" altLang="ko-KR" sz="1000">
                <a:solidFill>
                  <a:srgbClr val="000000"/>
                </a:solidFill>
              </a:rPr>
              <a:t> 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72541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4313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문자열 단위 입출력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648" y="2060848"/>
            <a:ext cx="8153400" cy="2075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94434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문자열 단위 입출력</a:t>
            </a:r>
            <a:endParaRPr lang="en-US" altLang="ko-KR" smtClean="0"/>
          </a:p>
        </p:txBody>
      </p:sp>
      <p:sp>
        <p:nvSpPr>
          <p:cNvPr id="46083" name="Rectangle 3"/>
          <p:cNvSpPr>
            <a:spLocks noChangeArrowheads="1"/>
          </p:cNvSpPr>
          <p:nvPr/>
        </p:nvSpPr>
        <p:spPr bwMode="auto">
          <a:xfrm>
            <a:off x="1116013" y="1125538"/>
            <a:ext cx="7777162" cy="5732462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#include</a:t>
            </a:r>
            <a:r>
              <a:rPr lang="en-US" altLang="en-US" sz="1600" dirty="0">
                <a:latin typeface="Trebuchet MS" pitchFamily="34" charset="0"/>
              </a:rPr>
              <a:t> 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&lt;</a:t>
            </a:r>
            <a:r>
              <a:rPr lang="en-US" altLang="en-US" sz="1600" dirty="0" err="1">
                <a:solidFill>
                  <a:srgbClr val="800000"/>
                </a:solidFill>
                <a:latin typeface="Trebuchet MS" pitchFamily="34" charset="0"/>
              </a:rPr>
              <a:t>stdio.h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&gt;</a:t>
            </a:r>
            <a:endParaRPr lang="en-US" altLang="en-US" sz="1600" dirty="0">
              <a:latin typeface="Trebuchet MS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#include</a:t>
            </a:r>
            <a:r>
              <a:rPr lang="en-US" altLang="en-US" sz="1600" dirty="0">
                <a:latin typeface="Trebuchet MS" pitchFamily="34" charset="0"/>
              </a:rPr>
              <a:t> 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&lt;</a:t>
            </a:r>
            <a:r>
              <a:rPr lang="en-US" altLang="en-US" sz="1600" dirty="0" err="1">
                <a:solidFill>
                  <a:srgbClr val="800000"/>
                </a:solidFill>
                <a:latin typeface="Trebuchet MS" pitchFamily="34" charset="0"/>
              </a:rPr>
              <a:t>stdlib.h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&gt;</a:t>
            </a:r>
            <a:endParaRPr lang="en-US" altLang="en-US" sz="1600" dirty="0">
              <a:latin typeface="Trebuchet MS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ko-KR" sz="1600" dirty="0">
                <a:latin typeface="Trebuchet MS" pitchFamily="34" charset="0"/>
              </a:rPr>
              <a:t> </a:t>
            </a:r>
            <a:endParaRPr lang="en-US" altLang="en-US" sz="1600" dirty="0">
              <a:latin typeface="Trebuchet MS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en-US" sz="1600" dirty="0">
                <a:latin typeface="Trebuchet MS" pitchFamily="34" charset="0"/>
              </a:rPr>
              <a:t> main(</a:t>
            </a: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void</a:t>
            </a:r>
            <a:r>
              <a:rPr lang="en-US" altLang="en-US" sz="1600" dirty="0">
                <a:latin typeface="Trebuchet MS" pitchFamily="34" charset="0"/>
              </a:rPr>
              <a:t>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latin typeface="Trebuchet MS" pitchFamily="34" charset="0"/>
              </a:rPr>
              <a:t>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latin typeface="Trebuchet MS" pitchFamily="34" charset="0"/>
              </a:rPr>
              <a:t>	FILE *fp1, *fp2;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char</a:t>
            </a:r>
            <a:r>
              <a:rPr lang="en-US" altLang="en-US" sz="1600" dirty="0">
                <a:latin typeface="Trebuchet MS" pitchFamily="34" charset="0"/>
              </a:rPr>
              <a:t> file1[100], file2[100];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char</a:t>
            </a:r>
            <a:r>
              <a:rPr lang="en-US" altLang="en-US" sz="1600" dirty="0">
                <a:latin typeface="Trebuchet MS" pitchFamily="34" charset="0"/>
              </a:rPr>
              <a:t> buffer[100];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ko-KR" sz="1600" dirty="0">
                <a:latin typeface="Trebuchet MS" pitchFamily="34" charset="0"/>
              </a:rPr>
              <a:t> </a:t>
            </a:r>
            <a:endParaRPr lang="en-US" altLang="en-US" sz="1600" dirty="0">
              <a:latin typeface="Trebuchet MS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 err="1">
                <a:latin typeface="Trebuchet MS" pitchFamily="34" charset="0"/>
              </a:rPr>
              <a:t>printf</a:t>
            </a:r>
            <a:r>
              <a:rPr lang="en-US" altLang="en-US" sz="1600" dirty="0">
                <a:latin typeface="Trebuchet MS" pitchFamily="34" charset="0"/>
              </a:rPr>
              <a:t>(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"</a:t>
            </a:r>
            <a:r>
              <a:rPr lang="en-US" altLang="en-US" sz="1600" dirty="0" err="1">
                <a:solidFill>
                  <a:srgbClr val="800000"/>
                </a:solidFill>
                <a:latin typeface="Trebuchet MS" pitchFamily="34" charset="0"/>
              </a:rPr>
              <a:t>원본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 </a:t>
            </a:r>
            <a:r>
              <a:rPr lang="en-US" altLang="en-US" sz="1600" dirty="0" err="1">
                <a:solidFill>
                  <a:srgbClr val="800000"/>
                </a:solidFill>
                <a:latin typeface="Trebuchet MS" pitchFamily="34" charset="0"/>
              </a:rPr>
              <a:t>파일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 </a:t>
            </a:r>
            <a:r>
              <a:rPr lang="en-US" altLang="en-US" sz="1600" dirty="0" err="1">
                <a:solidFill>
                  <a:srgbClr val="800000"/>
                </a:solidFill>
                <a:latin typeface="Trebuchet MS" pitchFamily="34" charset="0"/>
              </a:rPr>
              <a:t>이름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:  "</a:t>
            </a:r>
            <a:r>
              <a:rPr lang="en-US" altLang="en-US" sz="1600" dirty="0">
                <a:latin typeface="Trebuchet MS" pitchFamily="34" charset="0"/>
              </a:rPr>
              <a:t>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 err="1">
                <a:latin typeface="Trebuchet MS" pitchFamily="34" charset="0"/>
              </a:rPr>
              <a:t>scanf</a:t>
            </a:r>
            <a:r>
              <a:rPr lang="en-US" altLang="en-US" sz="1600" dirty="0">
                <a:latin typeface="Trebuchet MS" pitchFamily="34" charset="0"/>
              </a:rPr>
              <a:t>(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"%s"</a:t>
            </a:r>
            <a:r>
              <a:rPr lang="en-US" altLang="en-US" sz="1600" dirty="0">
                <a:latin typeface="Trebuchet MS" pitchFamily="34" charset="0"/>
              </a:rPr>
              <a:t>, file1);	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ko-KR" sz="1600" dirty="0">
                <a:latin typeface="Trebuchet MS" pitchFamily="34" charset="0"/>
              </a:rPr>
              <a:t> </a:t>
            </a:r>
            <a:endParaRPr lang="en-US" altLang="en-US" sz="1600" dirty="0">
              <a:latin typeface="Trebuchet MS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 err="1">
                <a:latin typeface="Trebuchet MS" pitchFamily="34" charset="0"/>
              </a:rPr>
              <a:t>printf</a:t>
            </a:r>
            <a:r>
              <a:rPr lang="en-US" altLang="en-US" sz="1600" dirty="0">
                <a:latin typeface="Trebuchet MS" pitchFamily="34" charset="0"/>
              </a:rPr>
              <a:t>(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"</a:t>
            </a:r>
            <a:r>
              <a:rPr lang="en-US" altLang="en-US" sz="1600" dirty="0" err="1">
                <a:solidFill>
                  <a:srgbClr val="800000"/>
                </a:solidFill>
                <a:latin typeface="Trebuchet MS" pitchFamily="34" charset="0"/>
              </a:rPr>
              <a:t>복사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 </a:t>
            </a:r>
            <a:r>
              <a:rPr lang="en-US" altLang="en-US" sz="1600" dirty="0" err="1">
                <a:solidFill>
                  <a:srgbClr val="800000"/>
                </a:solidFill>
                <a:latin typeface="Trebuchet MS" pitchFamily="34" charset="0"/>
              </a:rPr>
              <a:t>파일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 </a:t>
            </a:r>
            <a:r>
              <a:rPr lang="en-US" altLang="en-US" sz="1600" dirty="0" err="1">
                <a:solidFill>
                  <a:srgbClr val="800000"/>
                </a:solidFill>
                <a:latin typeface="Trebuchet MS" pitchFamily="34" charset="0"/>
              </a:rPr>
              <a:t>이름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:  "</a:t>
            </a:r>
            <a:r>
              <a:rPr lang="en-US" altLang="en-US" sz="1600" dirty="0">
                <a:latin typeface="Trebuchet MS" pitchFamily="34" charset="0"/>
              </a:rPr>
              <a:t>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 err="1">
                <a:latin typeface="Trebuchet MS" pitchFamily="34" charset="0"/>
              </a:rPr>
              <a:t>scanf</a:t>
            </a:r>
            <a:r>
              <a:rPr lang="en-US" altLang="en-US" sz="1600" dirty="0">
                <a:latin typeface="Trebuchet MS" pitchFamily="34" charset="0"/>
              </a:rPr>
              <a:t>(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"%s"</a:t>
            </a:r>
            <a:r>
              <a:rPr lang="en-US" altLang="en-US" sz="1600" dirty="0">
                <a:latin typeface="Trebuchet MS" pitchFamily="34" charset="0"/>
              </a:rPr>
              <a:t>, file2);	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ko-KR" sz="1600" dirty="0">
                <a:latin typeface="Trebuchet MS" pitchFamily="34" charset="0"/>
              </a:rPr>
              <a:t> </a:t>
            </a:r>
            <a:endParaRPr lang="en-US" altLang="en-US" sz="1600" dirty="0">
              <a:latin typeface="Trebuchet MS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en-US" altLang="en-US" sz="1600" dirty="0" err="1">
                <a:solidFill>
                  <a:srgbClr val="008000"/>
                </a:solidFill>
                <a:latin typeface="Trebuchet MS" pitchFamily="34" charset="0"/>
              </a:rPr>
              <a:t>첫번째</a:t>
            </a:r>
            <a:r>
              <a:rPr lang="en-US" altLang="en-US" sz="1600" dirty="0">
                <a:solidFill>
                  <a:srgbClr val="008000"/>
                </a:solidFill>
                <a:latin typeface="Trebuchet MS" pitchFamily="34" charset="0"/>
              </a:rPr>
              <a:t> </a:t>
            </a:r>
            <a:r>
              <a:rPr lang="en-US" altLang="en-US" sz="1600" dirty="0" err="1">
                <a:solidFill>
                  <a:srgbClr val="008000"/>
                </a:solidFill>
                <a:latin typeface="Trebuchet MS" pitchFamily="34" charset="0"/>
              </a:rPr>
              <a:t>파일을</a:t>
            </a:r>
            <a:r>
              <a:rPr lang="en-US" altLang="en-US" sz="1600" dirty="0">
                <a:solidFill>
                  <a:srgbClr val="008000"/>
                </a:solidFill>
                <a:latin typeface="Trebuchet MS" pitchFamily="34" charset="0"/>
              </a:rPr>
              <a:t> </a:t>
            </a:r>
            <a:r>
              <a:rPr lang="en-US" altLang="en-US" sz="1600" dirty="0" err="1">
                <a:solidFill>
                  <a:srgbClr val="008000"/>
                </a:solidFill>
                <a:latin typeface="Trebuchet MS" pitchFamily="34" charset="0"/>
              </a:rPr>
              <a:t>읽기</a:t>
            </a:r>
            <a:r>
              <a:rPr lang="en-US" altLang="en-US" sz="1600" dirty="0">
                <a:solidFill>
                  <a:srgbClr val="008000"/>
                </a:solidFill>
                <a:latin typeface="Trebuchet MS" pitchFamily="34" charset="0"/>
              </a:rPr>
              <a:t> </a:t>
            </a:r>
            <a:r>
              <a:rPr lang="en-US" altLang="en-US" sz="1600" dirty="0" err="1">
                <a:solidFill>
                  <a:srgbClr val="008000"/>
                </a:solidFill>
                <a:latin typeface="Trebuchet MS" pitchFamily="34" charset="0"/>
              </a:rPr>
              <a:t>모드로</a:t>
            </a:r>
            <a:r>
              <a:rPr lang="en-US" altLang="en-US" sz="1600" dirty="0">
                <a:solidFill>
                  <a:srgbClr val="008000"/>
                </a:solidFill>
                <a:latin typeface="Trebuchet MS" pitchFamily="34" charset="0"/>
              </a:rPr>
              <a:t> </a:t>
            </a:r>
            <a:r>
              <a:rPr lang="en-US" altLang="en-US" sz="1600" dirty="0" err="1">
                <a:solidFill>
                  <a:srgbClr val="008000"/>
                </a:solidFill>
                <a:latin typeface="Trebuchet MS" pitchFamily="34" charset="0"/>
              </a:rPr>
              <a:t>연다</a:t>
            </a:r>
            <a:r>
              <a:rPr lang="en-US" altLang="en-US" sz="1600" dirty="0">
                <a:solidFill>
                  <a:srgbClr val="008000"/>
                </a:solidFill>
                <a:latin typeface="Trebuchet MS" pitchFamily="34" charset="0"/>
              </a:rPr>
              <a:t>.</a:t>
            </a:r>
            <a:endParaRPr lang="en-US" altLang="en-US" sz="1600" dirty="0">
              <a:latin typeface="Trebuchet MS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if</a:t>
            </a:r>
            <a:r>
              <a:rPr lang="en-US" altLang="en-US" sz="1600" dirty="0">
                <a:latin typeface="Trebuchet MS" pitchFamily="34" charset="0"/>
              </a:rPr>
              <a:t>( (fp1 = </a:t>
            </a:r>
            <a:r>
              <a:rPr lang="en-US" altLang="en-US" sz="1600" dirty="0" err="1">
                <a:latin typeface="Trebuchet MS" pitchFamily="34" charset="0"/>
              </a:rPr>
              <a:t>fopen</a:t>
            </a:r>
            <a:r>
              <a:rPr lang="en-US" altLang="en-US" sz="1600" dirty="0">
                <a:latin typeface="Trebuchet MS" pitchFamily="34" charset="0"/>
              </a:rPr>
              <a:t>(file1, 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"r"</a:t>
            </a:r>
            <a:r>
              <a:rPr lang="en-US" altLang="en-US" sz="1600" dirty="0">
                <a:latin typeface="Trebuchet MS" pitchFamily="34" charset="0"/>
              </a:rPr>
              <a:t>)) == NULL 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latin typeface="Trebuchet MS" pitchFamily="34" charset="0"/>
              </a:rPr>
              <a:t>	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latin typeface="Trebuchet MS" pitchFamily="34" charset="0"/>
              </a:rPr>
              <a:t>		</a:t>
            </a:r>
            <a:r>
              <a:rPr lang="en-US" altLang="en-US" sz="1600" dirty="0" err="1">
                <a:latin typeface="Trebuchet MS" pitchFamily="34" charset="0"/>
              </a:rPr>
              <a:t>fprintf</a:t>
            </a:r>
            <a:r>
              <a:rPr lang="en-US" altLang="en-US" sz="1600" dirty="0">
                <a:latin typeface="Trebuchet MS" pitchFamily="34" charset="0"/>
              </a:rPr>
              <a:t>(</a:t>
            </a:r>
            <a:r>
              <a:rPr lang="en-US" altLang="en-US" sz="1600" dirty="0" err="1">
                <a:latin typeface="Trebuchet MS" pitchFamily="34" charset="0"/>
              </a:rPr>
              <a:t>stderr</a:t>
            </a:r>
            <a:r>
              <a:rPr lang="en-US" altLang="en-US" sz="1600" dirty="0">
                <a:latin typeface="Trebuchet MS" pitchFamily="34" charset="0"/>
              </a:rPr>
              <a:t>,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"</a:t>
            </a:r>
            <a:r>
              <a:rPr lang="en-US" altLang="en-US" sz="1600" dirty="0" err="1">
                <a:solidFill>
                  <a:srgbClr val="800000"/>
                </a:solidFill>
                <a:latin typeface="Trebuchet MS" pitchFamily="34" charset="0"/>
              </a:rPr>
              <a:t>원본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 </a:t>
            </a:r>
            <a:r>
              <a:rPr lang="en-US" altLang="en-US" sz="1600" dirty="0" err="1">
                <a:solidFill>
                  <a:srgbClr val="800000"/>
                </a:solidFill>
                <a:latin typeface="Trebuchet MS" pitchFamily="34" charset="0"/>
              </a:rPr>
              <a:t>파일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 %</a:t>
            </a:r>
            <a:r>
              <a:rPr lang="en-US" altLang="en-US" sz="1600" dirty="0" err="1">
                <a:solidFill>
                  <a:srgbClr val="800000"/>
                </a:solidFill>
                <a:latin typeface="Trebuchet MS" pitchFamily="34" charset="0"/>
              </a:rPr>
              <a:t>s을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 열 수 </a:t>
            </a:r>
            <a:r>
              <a:rPr lang="en-US" altLang="en-US" sz="1600" dirty="0" err="1">
                <a:solidFill>
                  <a:srgbClr val="800000"/>
                </a:solidFill>
                <a:latin typeface="Trebuchet MS" pitchFamily="34" charset="0"/>
              </a:rPr>
              <a:t>없습니다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.\n"</a:t>
            </a:r>
            <a:r>
              <a:rPr lang="en-US" altLang="en-US" sz="1600" dirty="0">
                <a:latin typeface="Trebuchet MS" pitchFamily="34" charset="0"/>
              </a:rPr>
              <a:t>, file1);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latin typeface="Trebuchet MS" pitchFamily="34" charset="0"/>
              </a:rPr>
              <a:t>		exit(1);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latin typeface="Trebuchet MS" pitchFamily="34" charset="0"/>
              </a:rPr>
              <a:t>	}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endParaRPr lang="en-US" altLang="en-US" sz="1600" dirty="0">
              <a:latin typeface="Trebuchet MS" pitchFamily="34" charset="0"/>
            </a:endParaRPr>
          </a:p>
        </p:txBody>
      </p:sp>
      <p:sp>
        <p:nvSpPr>
          <p:cNvPr id="46084" name="Rectangle 4"/>
          <p:cNvSpPr>
            <a:spLocks noChangeArrowheads="1"/>
          </p:cNvSpPr>
          <p:nvPr/>
        </p:nvSpPr>
        <p:spPr bwMode="auto">
          <a:xfrm>
            <a:off x="0" y="30257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6085" name="Rectangle 5"/>
          <p:cNvSpPr>
            <a:spLocks noChangeArrowheads="1"/>
          </p:cNvSpPr>
          <p:nvPr/>
        </p:nvSpPr>
        <p:spPr bwMode="auto">
          <a:xfrm>
            <a:off x="0" y="31273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6086" name="Rectangle 6"/>
          <p:cNvSpPr>
            <a:spLocks noChangeArrowheads="1"/>
          </p:cNvSpPr>
          <p:nvPr/>
        </p:nvSpPr>
        <p:spPr bwMode="auto">
          <a:xfrm>
            <a:off x="0" y="30908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6087" name="Rectangle 7"/>
          <p:cNvSpPr>
            <a:spLocks noChangeArrowheads="1"/>
          </p:cNvSpPr>
          <p:nvPr/>
        </p:nvSpPr>
        <p:spPr bwMode="auto">
          <a:xfrm>
            <a:off x="0" y="28225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6088" name="Rectangle 8"/>
          <p:cNvSpPr>
            <a:spLocks noChangeArrowheads="1"/>
          </p:cNvSpPr>
          <p:nvPr/>
        </p:nvSpPr>
        <p:spPr bwMode="auto">
          <a:xfrm>
            <a:off x="0" y="29178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3661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문자열 단위 입출력</a:t>
            </a:r>
          </a:p>
        </p:txBody>
      </p:sp>
      <p:sp>
        <p:nvSpPr>
          <p:cNvPr id="47107" name="Rectangle 3"/>
          <p:cNvSpPr>
            <a:spLocks noChangeArrowheads="1"/>
          </p:cNvSpPr>
          <p:nvPr/>
        </p:nvSpPr>
        <p:spPr bwMode="auto">
          <a:xfrm>
            <a:off x="1116013" y="1125538"/>
            <a:ext cx="7777162" cy="4375150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81000" indent="-3810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200" dirty="0">
                <a:latin typeface="Trebuchet MS" pitchFamily="34" charset="0"/>
              </a:rPr>
              <a:t>	</a:t>
            </a:r>
            <a:r>
              <a:rPr lang="en-US" altLang="en-US" sz="1600" dirty="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en-US" altLang="en-US" sz="1600" dirty="0" err="1">
                <a:solidFill>
                  <a:srgbClr val="008000"/>
                </a:solidFill>
                <a:latin typeface="Trebuchet MS" pitchFamily="34" charset="0"/>
              </a:rPr>
              <a:t>두번째</a:t>
            </a:r>
            <a:r>
              <a:rPr lang="en-US" altLang="en-US" sz="1600" dirty="0">
                <a:solidFill>
                  <a:srgbClr val="008000"/>
                </a:solidFill>
                <a:latin typeface="Trebuchet MS" pitchFamily="34" charset="0"/>
              </a:rPr>
              <a:t> </a:t>
            </a:r>
            <a:r>
              <a:rPr lang="en-US" altLang="en-US" sz="1600" dirty="0" err="1">
                <a:solidFill>
                  <a:srgbClr val="008000"/>
                </a:solidFill>
                <a:latin typeface="Trebuchet MS" pitchFamily="34" charset="0"/>
              </a:rPr>
              <a:t>파일을</a:t>
            </a:r>
            <a:r>
              <a:rPr lang="en-US" altLang="en-US" sz="1600" dirty="0">
                <a:solidFill>
                  <a:srgbClr val="008000"/>
                </a:solidFill>
                <a:latin typeface="Trebuchet MS" pitchFamily="34" charset="0"/>
              </a:rPr>
              <a:t> </a:t>
            </a:r>
            <a:r>
              <a:rPr lang="en-US" altLang="en-US" sz="1600" dirty="0" err="1">
                <a:solidFill>
                  <a:srgbClr val="008000"/>
                </a:solidFill>
                <a:latin typeface="Trebuchet MS" pitchFamily="34" charset="0"/>
              </a:rPr>
              <a:t>쓰기</a:t>
            </a:r>
            <a:r>
              <a:rPr lang="en-US" altLang="en-US" sz="1600" dirty="0">
                <a:solidFill>
                  <a:srgbClr val="008000"/>
                </a:solidFill>
                <a:latin typeface="Trebuchet MS" pitchFamily="34" charset="0"/>
              </a:rPr>
              <a:t> </a:t>
            </a:r>
            <a:r>
              <a:rPr lang="en-US" altLang="en-US" sz="1600" dirty="0" err="1">
                <a:solidFill>
                  <a:srgbClr val="008000"/>
                </a:solidFill>
                <a:latin typeface="Trebuchet MS" pitchFamily="34" charset="0"/>
              </a:rPr>
              <a:t>모드로</a:t>
            </a:r>
            <a:r>
              <a:rPr lang="en-US" altLang="en-US" sz="1600" dirty="0">
                <a:solidFill>
                  <a:srgbClr val="008000"/>
                </a:solidFill>
                <a:latin typeface="Trebuchet MS" pitchFamily="34" charset="0"/>
              </a:rPr>
              <a:t> </a:t>
            </a:r>
            <a:r>
              <a:rPr lang="en-US" altLang="en-US" sz="1600" dirty="0" err="1">
                <a:solidFill>
                  <a:srgbClr val="008000"/>
                </a:solidFill>
                <a:latin typeface="Trebuchet MS" pitchFamily="34" charset="0"/>
              </a:rPr>
              <a:t>연다</a:t>
            </a:r>
            <a:r>
              <a:rPr lang="en-US" altLang="en-US" sz="1600" dirty="0">
                <a:solidFill>
                  <a:srgbClr val="008000"/>
                </a:solidFill>
                <a:latin typeface="Trebuchet MS" pitchFamily="34" charset="0"/>
              </a:rPr>
              <a:t>.</a:t>
            </a:r>
            <a:endParaRPr lang="en-US" altLang="en-US" sz="1600" dirty="0">
              <a:latin typeface="Trebuchet MS" pitchFamily="34" charset="0"/>
            </a:endParaRPr>
          </a:p>
          <a:p>
            <a:pPr marL="381000" indent="-3810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if</a:t>
            </a:r>
            <a:r>
              <a:rPr lang="en-US" altLang="en-US" sz="1600" dirty="0">
                <a:latin typeface="Trebuchet MS" pitchFamily="34" charset="0"/>
              </a:rPr>
              <a:t>( (fp2 = </a:t>
            </a:r>
            <a:r>
              <a:rPr lang="en-US" altLang="en-US" sz="1600" dirty="0" err="1">
                <a:latin typeface="Trebuchet MS" pitchFamily="34" charset="0"/>
              </a:rPr>
              <a:t>fopen</a:t>
            </a:r>
            <a:r>
              <a:rPr lang="en-US" altLang="en-US" sz="1600" dirty="0">
                <a:latin typeface="Trebuchet MS" pitchFamily="34" charset="0"/>
              </a:rPr>
              <a:t>(file2, 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"w"</a:t>
            </a:r>
            <a:r>
              <a:rPr lang="en-US" altLang="en-US" sz="1600" dirty="0">
                <a:latin typeface="Trebuchet MS" pitchFamily="34" charset="0"/>
              </a:rPr>
              <a:t>)) == NULL )</a:t>
            </a:r>
          </a:p>
          <a:p>
            <a:pPr marL="381000" indent="-3810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latin typeface="Trebuchet MS" pitchFamily="34" charset="0"/>
              </a:rPr>
              <a:t>	{</a:t>
            </a:r>
          </a:p>
          <a:p>
            <a:pPr marL="381000" indent="-3810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latin typeface="Trebuchet MS" pitchFamily="34" charset="0"/>
              </a:rPr>
              <a:t>		</a:t>
            </a:r>
            <a:r>
              <a:rPr lang="en-US" altLang="en-US" sz="1600" dirty="0" err="1">
                <a:latin typeface="Trebuchet MS" pitchFamily="34" charset="0"/>
              </a:rPr>
              <a:t>fprintf</a:t>
            </a:r>
            <a:r>
              <a:rPr lang="en-US" altLang="en-US" sz="1600" dirty="0">
                <a:latin typeface="Trebuchet MS" pitchFamily="34" charset="0"/>
              </a:rPr>
              <a:t>(</a:t>
            </a:r>
            <a:r>
              <a:rPr lang="en-US" altLang="en-US" sz="1600" dirty="0" err="1">
                <a:latin typeface="Trebuchet MS" pitchFamily="34" charset="0"/>
              </a:rPr>
              <a:t>stderr</a:t>
            </a:r>
            <a:r>
              <a:rPr lang="en-US" altLang="en-US" sz="1600" dirty="0">
                <a:latin typeface="Trebuchet MS" pitchFamily="34" charset="0"/>
              </a:rPr>
              <a:t>,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"</a:t>
            </a:r>
            <a:r>
              <a:rPr lang="en-US" altLang="en-US" sz="1600" dirty="0" err="1">
                <a:solidFill>
                  <a:srgbClr val="800000"/>
                </a:solidFill>
                <a:latin typeface="Trebuchet MS" pitchFamily="34" charset="0"/>
              </a:rPr>
              <a:t>복사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 </a:t>
            </a:r>
            <a:r>
              <a:rPr lang="en-US" altLang="en-US" sz="1600" dirty="0" err="1">
                <a:solidFill>
                  <a:srgbClr val="800000"/>
                </a:solidFill>
                <a:latin typeface="Trebuchet MS" pitchFamily="34" charset="0"/>
              </a:rPr>
              <a:t>파일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 %</a:t>
            </a:r>
            <a:r>
              <a:rPr lang="en-US" altLang="en-US" sz="1600" dirty="0" err="1">
                <a:solidFill>
                  <a:srgbClr val="800000"/>
                </a:solidFill>
                <a:latin typeface="Trebuchet MS" pitchFamily="34" charset="0"/>
              </a:rPr>
              <a:t>s을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 열 수 </a:t>
            </a:r>
            <a:r>
              <a:rPr lang="en-US" altLang="en-US" sz="1600" dirty="0" err="1">
                <a:solidFill>
                  <a:srgbClr val="800000"/>
                </a:solidFill>
                <a:latin typeface="Trebuchet MS" pitchFamily="34" charset="0"/>
              </a:rPr>
              <a:t>없습니다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.\n"</a:t>
            </a:r>
            <a:r>
              <a:rPr lang="en-US" altLang="en-US" sz="1600" dirty="0">
                <a:latin typeface="Trebuchet MS" pitchFamily="34" charset="0"/>
              </a:rPr>
              <a:t>, file2);</a:t>
            </a:r>
          </a:p>
          <a:p>
            <a:pPr marL="381000" indent="-3810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latin typeface="Trebuchet MS" pitchFamily="34" charset="0"/>
              </a:rPr>
              <a:t>		exit(1);</a:t>
            </a:r>
          </a:p>
          <a:p>
            <a:pPr marL="381000" indent="-3810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latin typeface="Trebuchet MS" pitchFamily="34" charset="0"/>
              </a:rPr>
              <a:t>	}</a:t>
            </a:r>
          </a:p>
          <a:p>
            <a:pPr marL="381000" indent="-3810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ko-KR" sz="1600" dirty="0">
                <a:latin typeface="Trebuchet MS" pitchFamily="34" charset="0"/>
              </a:rPr>
              <a:t> </a:t>
            </a:r>
            <a:endParaRPr lang="en-US" altLang="en-US" sz="1600" dirty="0">
              <a:latin typeface="Trebuchet MS" pitchFamily="34" charset="0"/>
            </a:endParaRPr>
          </a:p>
          <a:p>
            <a:pPr marL="381000" indent="-3810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en-US" altLang="en-US" sz="1600" dirty="0" err="1">
                <a:solidFill>
                  <a:srgbClr val="008000"/>
                </a:solidFill>
                <a:latin typeface="Trebuchet MS" pitchFamily="34" charset="0"/>
              </a:rPr>
              <a:t>첫번째</a:t>
            </a:r>
            <a:r>
              <a:rPr lang="en-US" altLang="en-US" sz="1600" dirty="0">
                <a:solidFill>
                  <a:srgbClr val="008000"/>
                </a:solidFill>
                <a:latin typeface="Trebuchet MS" pitchFamily="34" charset="0"/>
              </a:rPr>
              <a:t> </a:t>
            </a:r>
            <a:r>
              <a:rPr lang="en-US" altLang="en-US" sz="1600" dirty="0" err="1">
                <a:solidFill>
                  <a:srgbClr val="008000"/>
                </a:solidFill>
                <a:latin typeface="Trebuchet MS" pitchFamily="34" charset="0"/>
              </a:rPr>
              <a:t>파일을</a:t>
            </a:r>
            <a:r>
              <a:rPr lang="en-US" altLang="en-US" sz="1600" dirty="0">
                <a:solidFill>
                  <a:srgbClr val="008000"/>
                </a:solidFill>
                <a:latin typeface="Trebuchet MS" pitchFamily="34" charset="0"/>
              </a:rPr>
              <a:t> </a:t>
            </a:r>
            <a:r>
              <a:rPr lang="en-US" altLang="en-US" sz="1600" dirty="0" err="1">
                <a:solidFill>
                  <a:srgbClr val="008000"/>
                </a:solidFill>
                <a:latin typeface="Trebuchet MS" pitchFamily="34" charset="0"/>
              </a:rPr>
              <a:t>두번째</a:t>
            </a:r>
            <a:r>
              <a:rPr lang="en-US" altLang="en-US" sz="1600" dirty="0">
                <a:solidFill>
                  <a:srgbClr val="008000"/>
                </a:solidFill>
                <a:latin typeface="Trebuchet MS" pitchFamily="34" charset="0"/>
              </a:rPr>
              <a:t> </a:t>
            </a:r>
            <a:r>
              <a:rPr lang="en-US" altLang="en-US" sz="1600" dirty="0" err="1">
                <a:solidFill>
                  <a:srgbClr val="008000"/>
                </a:solidFill>
                <a:latin typeface="Trebuchet MS" pitchFamily="34" charset="0"/>
              </a:rPr>
              <a:t>파일로</a:t>
            </a:r>
            <a:r>
              <a:rPr lang="en-US" altLang="en-US" sz="1600" dirty="0">
                <a:solidFill>
                  <a:srgbClr val="008000"/>
                </a:solidFill>
                <a:latin typeface="Trebuchet MS" pitchFamily="34" charset="0"/>
              </a:rPr>
              <a:t> </a:t>
            </a:r>
            <a:r>
              <a:rPr lang="en-US" altLang="en-US" sz="1600" dirty="0" err="1">
                <a:solidFill>
                  <a:srgbClr val="008000"/>
                </a:solidFill>
                <a:latin typeface="Trebuchet MS" pitchFamily="34" charset="0"/>
              </a:rPr>
              <a:t>복사한다</a:t>
            </a:r>
            <a:r>
              <a:rPr lang="en-US" altLang="en-US" sz="1600" dirty="0">
                <a:solidFill>
                  <a:srgbClr val="008000"/>
                </a:solidFill>
                <a:latin typeface="Trebuchet MS" pitchFamily="34" charset="0"/>
              </a:rPr>
              <a:t>.</a:t>
            </a:r>
            <a:endParaRPr lang="en-US" altLang="en-US" sz="1600" dirty="0">
              <a:latin typeface="Trebuchet MS" pitchFamily="34" charset="0"/>
            </a:endParaRPr>
          </a:p>
          <a:p>
            <a:pPr marL="381000" indent="-3810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while</a:t>
            </a:r>
            <a:r>
              <a:rPr lang="en-US" altLang="en-US" sz="1600" dirty="0">
                <a:latin typeface="Trebuchet MS" pitchFamily="34" charset="0"/>
              </a:rPr>
              <a:t>( </a:t>
            </a:r>
            <a:r>
              <a:rPr lang="en-US" altLang="en-US" sz="1600" dirty="0" err="1">
                <a:latin typeface="Trebuchet MS" pitchFamily="34" charset="0"/>
              </a:rPr>
              <a:t>fgets</a:t>
            </a:r>
            <a:r>
              <a:rPr lang="en-US" altLang="en-US" sz="1600" dirty="0">
                <a:latin typeface="Trebuchet MS" pitchFamily="34" charset="0"/>
              </a:rPr>
              <a:t>(buffer, 100, fp1) != NULL )</a:t>
            </a:r>
          </a:p>
          <a:p>
            <a:pPr marL="381000" indent="-3810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latin typeface="Trebuchet MS" pitchFamily="34" charset="0"/>
              </a:rPr>
              <a:t>		</a:t>
            </a:r>
            <a:r>
              <a:rPr lang="en-US" altLang="en-US" sz="1600" dirty="0" err="1">
                <a:latin typeface="Trebuchet MS" pitchFamily="34" charset="0"/>
              </a:rPr>
              <a:t>fputs</a:t>
            </a:r>
            <a:r>
              <a:rPr lang="en-US" altLang="en-US" sz="1600" dirty="0">
                <a:latin typeface="Trebuchet MS" pitchFamily="34" charset="0"/>
              </a:rPr>
              <a:t>(buffer, fp2);	</a:t>
            </a:r>
          </a:p>
          <a:p>
            <a:pPr marL="381000" indent="-3810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ko-KR" sz="1600" dirty="0">
                <a:latin typeface="Trebuchet MS" pitchFamily="34" charset="0"/>
              </a:rPr>
              <a:t> </a:t>
            </a:r>
            <a:endParaRPr lang="en-US" altLang="en-US" sz="1600" dirty="0">
              <a:latin typeface="Trebuchet MS" pitchFamily="34" charset="0"/>
            </a:endParaRPr>
          </a:p>
          <a:p>
            <a:pPr marL="381000" indent="-3810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 err="1">
                <a:latin typeface="Trebuchet MS" pitchFamily="34" charset="0"/>
              </a:rPr>
              <a:t>fclose</a:t>
            </a:r>
            <a:r>
              <a:rPr lang="en-US" altLang="en-US" sz="1600" dirty="0">
                <a:latin typeface="Trebuchet MS" pitchFamily="34" charset="0"/>
              </a:rPr>
              <a:t>(fp1);</a:t>
            </a:r>
          </a:p>
          <a:p>
            <a:pPr marL="381000" indent="-3810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 err="1">
                <a:latin typeface="Trebuchet MS" pitchFamily="34" charset="0"/>
              </a:rPr>
              <a:t>fclose</a:t>
            </a:r>
            <a:r>
              <a:rPr lang="en-US" altLang="en-US" sz="1600" dirty="0">
                <a:latin typeface="Trebuchet MS" pitchFamily="34" charset="0"/>
              </a:rPr>
              <a:t>(fp2);</a:t>
            </a:r>
          </a:p>
          <a:p>
            <a:pPr marL="381000" indent="-3810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ko-KR" sz="1600" dirty="0">
                <a:latin typeface="Trebuchet MS" pitchFamily="34" charset="0"/>
              </a:rPr>
              <a:t> </a:t>
            </a:r>
            <a:endParaRPr lang="en-US" altLang="en-US" sz="1600" dirty="0">
              <a:latin typeface="Trebuchet MS" pitchFamily="34" charset="0"/>
            </a:endParaRPr>
          </a:p>
          <a:p>
            <a:pPr marL="381000" indent="-3810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return</a:t>
            </a:r>
            <a:r>
              <a:rPr lang="en-US" altLang="en-US" sz="1600" dirty="0">
                <a:latin typeface="Trebuchet MS" pitchFamily="34" charset="0"/>
              </a:rPr>
              <a:t> 0;</a:t>
            </a:r>
          </a:p>
          <a:p>
            <a:pPr marL="381000" indent="-3810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latin typeface="Trebuchet MS" pitchFamily="34" charset="0"/>
              </a:rPr>
              <a:t>} </a:t>
            </a:r>
          </a:p>
        </p:txBody>
      </p:sp>
      <p:sp>
        <p:nvSpPr>
          <p:cNvPr id="47108" name="Rectangle 4"/>
          <p:cNvSpPr>
            <a:spLocks noChangeArrowheads="1"/>
          </p:cNvSpPr>
          <p:nvPr/>
        </p:nvSpPr>
        <p:spPr bwMode="auto">
          <a:xfrm>
            <a:off x="0" y="30257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7109" name="Rectangle 5"/>
          <p:cNvSpPr>
            <a:spLocks noChangeArrowheads="1"/>
          </p:cNvSpPr>
          <p:nvPr/>
        </p:nvSpPr>
        <p:spPr bwMode="auto">
          <a:xfrm>
            <a:off x="0" y="31273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7110" name="Rectangle 6"/>
          <p:cNvSpPr>
            <a:spLocks noChangeArrowheads="1"/>
          </p:cNvSpPr>
          <p:nvPr/>
        </p:nvSpPr>
        <p:spPr bwMode="auto">
          <a:xfrm>
            <a:off x="0" y="30908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7111" name="Rectangle 7"/>
          <p:cNvSpPr>
            <a:spLocks noChangeArrowheads="1"/>
          </p:cNvSpPr>
          <p:nvPr/>
        </p:nvSpPr>
        <p:spPr bwMode="auto">
          <a:xfrm>
            <a:off x="0" y="28225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7112" name="Rectangle 8"/>
          <p:cNvSpPr>
            <a:spLocks noChangeArrowheads="1"/>
          </p:cNvSpPr>
          <p:nvPr/>
        </p:nvSpPr>
        <p:spPr bwMode="auto">
          <a:xfrm>
            <a:off x="0" y="29178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61481" name="_x74322288"/>
          <p:cNvSpPr>
            <a:spLocks noChangeArrowheads="1"/>
          </p:cNvSpPr>
          <p:nvPr/>
        </p:nvSpPr>
        <p:spPr bwMode="auto">
          <a:xfrm>
            <a:off x="1143000" y="5715000"/>
            <a:ext cx="7777163" cy="576263"/>
          </a:xfrm>
          <a:prstGeom prst="rect">
            <a:avLst/>
          </a:prstGeom>
          <a:solidFill>
            <a:srgbClr val="CCFFCC"/>
          </a:solidFill>
          <a:ln w="4191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pPr algn="just"/>
            <a:r>
              <a:rPr lang="ko-KR" altLang="ko-KR" sz="1600" i="1"/>
              <a:t>원본 파일 이름:  a.txt</a:t>
            </a:r>
            <a:endParaRPr lang="ko-KR" altLang="ko-KR" sz="1600"/>
          </a:p>
          <a:p>
            <a:pPr algn="just"/>
            <a:r>
              <a:rPr lang="ko-KR" altLang="ko-KR" sz="1600" i="1"/>
              <a:t>복사 파일 이름:  b.txt</a:t>
            </a:r>
            <a:endParaRPr lang="en-US" altLang="ko-KR" sz="1600" i="1"/>
          </a:p>
        </p:txBody>
      </p:sp>
    </p:spTree>
    <p:extLst>
      <p:ext uri="{BB962C8B-B14F-4D97-AF65-F5344CB8AC3E}">
        <p14:creationId xmlns:p14="http://schemas.microsoft.com/office/powerpoint/2010/main" val="1651063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1481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lab: </a:t>
            </a:r>
            <a:r>
              <a:rPr lang="ko-KR" altLang="en-US" dirty="0"/>
              <a:t>텍스트 파일에서 특정 문자열을 탐색하는 프로그램을 작성하여 보자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83568" y="1988840"/>
            <a:ext cx="8153400" cy="166933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9" y="4077072"/>
            <a:ext cx="8153400" cy="1743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35260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ko-KR" dirty="0" smtClean="0"/>
          </a:p>
        </p:txBody>
      </p:sp>
      <p:sp>
        <p:nvSpPr>
          <p:cNvPr id="46083" name="Rectangle 3"/>
          <p:cNvSpPr>
            <a:spLocks noChangeArrowheads="1"/>
          </p:cNvSpPr>
          <p:nvPr/>
        </p:nvSpPr>
        <p:spPr bwMode="auto">
          <a:xfrm>
            <a:off x="612648" y="1772816"/>
            <a:ext cx="8280527" cy="4464496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latin typeface="Trebuchet MS" pitchFamily="34" charset="0"/>
              </a:rPr>
              <a:t>#include &lt;</a:t>
            </a:r>
            <a:r>
              <a:rPr lang="en-US" altLang="en-US" sz="1600" dirty="0" err="1">
                <a:latin typeface="Trebuchet MS" pitchFamily="34" charset="0"/>
              </a:rPr>
              <a:t>stdio.h</a:t>
            </a:r>
            <a:r>
              <a:rPr lang="en-US" altLang="en-US" sz="1600" dirty="0">
                <a:latin typeface="Trebuchet MS" pitchFamily="34" charset="0"/>
              </a:rPr>
              <a:t>&gt;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latin typeface="Trebuchet MS" pitchFamily="34" charset="0"/>
              </a:rPr>
              <a:t>#include &lt;</a:t>
            </a:r>
            <a:r>
              <a:rPr lang="en-US" altLang="en-US" sz="1600" dirty="0" err="1">
                <a:latin typeface="Trebuchet MS" pitchFamily="34" charset="0"/>
              </a:rPr>
              <a:t>string.h</a:t>
            </a:r>
            <a:r>
              <a:rPr lang="en-US" altLang="en-US" sz="1600" dirty="0">
                <a:latin typeface="Trebuchet MS" pitchFamily="34" charset="0"/>
              </a:rPr>
              <a:t>&gt;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endParaRPr lang="en-US" altLang="en-US" sz="1600" dirty="0">
              <a:latin typeface="Trebuchet MS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latin typeface="Trebuchet MS" pitchFamily="34" charset="0"/>
              </a:rPr>
              <a:t>int main(void)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latin typeface="Trebuchet MS" pitchFamily="34" charset="0"/>
              </a:rPr>
              <a:t>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latin typeface="Trebuchet MS" pitchFamily="34" charset="0"/>
              </a:rPr>
              <a:t>	FILE *</a:t>
            </a:r>
            <a:r>
              <a:rPr lang="en-US" altLang="en-US" sz="1600" dirty="0" err="1">
                <a:latin typeface="Trebuchet MS" pitchFamily="34" charset="0"/>
              </a:rPr>
              <a:t>fp</a:t>
            </a:r>
            <a:r>
              <a:rPr lang="en-US" altLang="en-US" sz="1600" dirty="0">
                <a:latin typeface="Trebuchet MS" pitchFamily="34" charset="0"/>
              </a:rPr>
              <a:t>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latin typeface="Trebuchet MS" pitchFamily="34" charset="0"/>
              </a:rPr>
              <a:t>	char </a:t>
            </a:r>
            <a:r>
              <a:rPr lang="en-US" altLang="en-US" sz="1600" dirty="0" err="1">
                <a:latin typeface="Trebuchet MS" pitchFamily="34" charset="0"/>
              </a:rPr>
              <a:t>fname</a:t>
            </a:r>
            <a:r>
              <a:rPr lang="en-US" altLang="en-US" sz="1600" dirty="0">
                <a:latin typeface="Trebuchet MS" pitchFamily="34" charset="0"/>
              </a:rPr>
              <a:t>[128];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latin typeface="Trebuchet MS" pitchFamily="34" charset="0"/>
              </a:rPr>
              <a:t>	char buffer[256];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latin typeface="Trebuchet MS" pitchFamily="34" charset="0"/>
              </a:rPr>
              <a:t>	char word[256];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latin typeface="Trebuchet MS" pitchFamily="34" charset="0"/>
              </a:rPr>
              <a:t>	int </a:t>
            </a:r>
            <a:r>
              <a:rPr lang="en-US" altLang="en-US" sz="1600" dirty="0" err="1">
                <a:latin typeface="Trebuchet MS" pitchFamily="34" charset="0"/>
              </a:rPr>
              <a:t>line_num</a:t>
            </a:r>
            <a:r>
              <a:rPr lang="en-US" altLang="en-US" sz="1600" dirty="0">
                <a:latin typeface="Trebuchet MS" pitchFamily="34" charset="0"/>
              </a:rPr>
              <a:t> = 0;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endParaRPr lang="en-US" altLang="en-US" sz="1600" dirty="0">
              <a:latin typeface="Trebuchet MS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 err="1">
                <a:latin typeface="Trebuchet MS" pitchFamily="34" charset="0"/>
              </a:rPr>
              <a:t>printf</a:t>
            </a:r>
            <a:r>
              <a:rPr lang="en-US" altLang="en-US" sz="1600" dirty="0">
                <a:latin typeface="Trebuchet MS" pitchFamily="34" charset="0"/>
              </a:rPr>
              <a:t>("</a:t>
            </a:r>
            <a:r>
              <a:rPr lang="ko-KR" altLang="en-US" sz="1600" dirty="0">
                <a:latin typeface="Trebuchet MS" pitchFamily="34" charset="0"/>
              </a:rPr>
              <a:t>입력 파일 이름을 </a:t>
            </a:r>
            <a:r>
              <a:rPr lang="ko-KR" altLang="en-US" sz="1600" dirty="0" err="1">
                <a:latin typeface="Trebuchet MS" pitchFamily="34" charset="0"/>
              </a:rPr>
              <a:t>입력하시오</a:t>
            </a:r>
            <a:r>
              <a:rPr lang="en-US" altLang="ko-KR" sz="1600" dirty="0">
                <a:latin typeface="Trebuchet MS" pitchFamily="34" charset="0"/>
              </a:rPr>
              <a:t>:  ");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ko-KR" sz="1600" dirty="0">
                <a:latin typeface="Trebuchet MS" pitchFamily="34" charset="0"/>
              </a:rPr>
              <a:t>	</a:t>
            </a:r>
            <a:r>
              <a:rPr lang="en-US" altLang="en-US" sz="1600" dirty="0" err="1">
                <a:latin typeface="Trebuchet MS" pitchFamily="34" charset="0"/>
              </a:rPr>
              <a:t>scanf</a:t>
            </a:r>
            <a:r>
              <a:rPr lang="en-US" altLang="en-US" sz="1600" dirty="0">
                <a:latin typeface="Trebuchet MS" pitchFamily="34" charset="0"/>
              </a:rPr>
              <a:t>("%s", </a:t>
            </a:r>
            <a:r>
              <a:rPr lang="en-US" altLang="en-US" sz="1600" dirty="0" err="1">
                <a:latin typeface="Trebuchet MS" pitchFamily="34" charset="0"/>
              </a:rPr>
              <a:t>fname</a:t>
            </a:r>
            <a:r>
              <a:rPr lang="en-US" altLang="en-US" sz="1600" dirty="0">
                <a:latin typeface="Trebuchet MS" pitchFamily="34" charset="0"/>
              </a:rPr>
              <a:t>);	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endParaRPr lang="en-US" altLang="en-US" sz="1600" dirty="0">
              <a:latin typeface="Trebuchet MS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 err="1">
                <a:latin typeface="Trebuchet MS" pitchFamily="34" charset="0"/>
              </a:rPr>
              <a:t>printf</a:t>
            </a:r>
            <a:r>
              <a:rPr lang="en-US" altLang="en-US" sz="1600" dirty="0">
                <a:latin typeface="Trebuchet MS" pitchFamily="34" charset="0"/>
              </a:rPr>
              <a:t>("</a:t>
            </a:r>
            <a:r>
              <a:rPr lang="ko-KR" altLang="en-US" sz="1600" dirty="0">
                <a:latin typeface="Trebuchet MS" pitchFamily="34" charset="0"/>
              </a:rPr>
              <a:t>탐색할 단어를 </a:t>
            </a:r>
            <a:r>
              <a:rPr lang="ko-KR" altLang="en-US" sz="1600" dirty="0" err="1">
                <a:latin typeface="Trebuchet MS" pitchFamily="34" charset="0"/>
              </a:rPr>
              <a:t>입력하시오</a:t>
            </a:r>
            <a:r>
              <a:rPr lang="en-US" altLang="ko-KR" sz="1600" dirty="0">
                <a:latin typeface="Trebuchet MS" pitchFamily="34" charset="0"/>
              </a:rPr>
              <a:t>:  ");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ko-KR" sz="1600" dirty="0">
                <a:latin typeface="Trebuchet MS" pitchFamily="34" charset="0"/>
              </a:rPr>
              <a:t>	</a:t>
            </a:r>
            <a:r>
              <a:rPr lang="en-US" altLang="en-US" sz="1600" dirty="0" err="1">
                <a:latin typeface="Trebuchet MS" pitchFamily="34" charset="0"/>
              </a:rPr>
              <a:t>scanf</a:t>
            </a:r>
            <a:r>
              <a:rPr lang="en-US" altLang="en-US" sz="1600" dirty="0">
                <a:latin typeface="Trebuchet MS" pitchFamily="34" charset="0"/>
              </a:rPr>
              <a:t>("%s", word);	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endParaRPr lang="en-US" altLang="en-US" sz="1600" dirty="0">
              <a:latin typeface="Trebuchet MS" pitchFamily="34" charset="0"/>
            </a:endParaRPr>
          </a:p>
        </p:txBody>
      </p:sp>
      <p:sp>
        <p:nvSpPr>
          <p:cNvPr id="46084" name="Rectangle 4"/>
          <p:cNvSpPr>
            <a:spLocks noChangeArrowheads="1"/>
          </p:cNvSpPr>
          <p:nvPr/>
        </p:nvSpPr>
        <p:spPr bwMode="auto">
          <a:xfrm>
            <a:off x="0" y="30257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6085" name="Rectangle 5"/>
          <p:cNvSpPr>
            <a:spLocks noChangeArrowheads="1"/>
          </p:cNvSpPr>
          <p:nvPr/>
        </p:nvSpPr>
        <p:spPr bwMode="auto">
          <a:xfrm>
            <a:off x="0" y="31273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6086" name="Rectangle 6"/>
          <p:cNvSpPr>
            <a:spLocks noChangeArrowheads="1"/>
          </p:cNvSpPr>
          <p:nvPr/>
        </p:nvSpPr>
        <p:spPr bwMode="auto">
          <a:xfrm>
            <a:off x="0" y="30908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6087" name="Rectangle 7"/>
          <p:cNvSpPr>
            <a:spLocks noChangeArrowheads="1"/>
          </p:cNvSpPr>
          <p:nvPr/>
        </p:nvSpPr>
        <p:spPr bwMode="auto">
          <a:xfrm>
            <a:off x="0" y="28225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6088" name="Rectangle 8"/>
          <p:cNvSpPr>
            <a:spLocks noChangeArrowheads="1"/>
          </p:cNvSpPr>
          <p:nvPr/>
        </p:nvSpPr>
        <p:spPr bwMode="auto">
          <a:xfrm>
            <a:off x="0" y="29178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0031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표준 입출력 </a:t>
            </a:r>
            <a:r>
              <a:rPr lang="ko-KR" altLang="en-US" dirty="0" err="1" smtClean="0"/>
              <a:t>스트림</a:t>
            </a:r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775" y="1617278"/>
            <a:ext cx="8153400" cy="4461644"/>
          </a:xfrm>
          <a:prstGeom prst="rect">
            <a:avLst/>
          </a:prstGeo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367088" y="288131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12700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 </a:t>
            </a: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> </a:t>
            </a:r>
            <a:endParaRPr kumimoji="1" lang="ko-KR" altLang="ko-KR" sz="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127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53119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ko-KR" dirty="0" smtClean="0"/>
          </a:p>
        </p:txBody>
      </p:sp>
      <p:sp>
        <p:nvSpPr>
          <p:cNvPr id="46083" name="Rectangle 3"/>
          <p:cNvSpPr>
            <a:spLocks noChangeArrowheads="1"/>
          </p:cNvSpPr>
          <p:nvPr/>
        </p:nvSpPr>
        <p:spPr bwMode="auto">
          <a:xfrm>
            <a:off x="683419" y="1556792"/>
            <a:ext cx="8082629" cy="4683306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latin typeface="Trebuchet MS" pitchFamily="34" charset="0"/>
              </a:rPr>
              <a:t>	// </a:t>
            </a:r>
            <a:r>
              <a:rPr lang="ko-KR" altLang="en-US" sz="1600" dirty="0">
                <a:latin typeface="Trebuchet MS" pitchFamily="34" charset="0"/>
              </a:rPr>
              <a:t>파일을 읽기 모드로 연다</a:t>
            </a:r>
            <a:r>
              <a:rPr lang="en-US" altLang="ko-KR" sz="1600" dirty="0">
                <a:latin typeface="Trebuchet MS" pitchFamily="34" charset="0"/>
              </a:rPr>
              <a:t>.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ko-KR" sz="1600" dirty="0">
                <a:latin typeface="Trebuchet MS" pitchFamily="34" charset="0"/>
              </a:rPr>
              <a:t>	</a:t>
            </a:r>
            <a:r>
              <a:rPr lang="en-US" altLang="en-US" sz="1600" dirty="0">
                <a:latin typeface="Trebuchet MS" pitchFamily="34" charset="0"/>
              </a:rPr>
              <a:t>if( (</a:t>
            </a:r>
            <a:r>
              <a:rPr lang="en-US" altLang="en-US" sz="1600" dirty="0" err="1">
                <a:latin typeface="Trebuchet MS" pitchFamily="34" charset="0"/>
              </a:rPr>
              <a:t>fp</a:t>
            </a:r>
            <a:r>
              <a:rPr lang="en-US" altLang="en-US" sz="1600" dirty="0">
                <a:latin typeface="Trebuchet MS" pitchFamily="34" charset="0"/>
              </a:rPr>
              <a:t> = </a:t>
            </a:r>
            <a:r>
              <a:rPr lang="en-US" altLang="en-US" sz="1600" dirty="0" err="1">
                <a:latin typeface="Trebuchet MS" pitchFamily="34" charset="0"/>
              </a:rPr>
              <a:t>fopen</a:t>
            </a:r>
            <a:r>
              <a:rPr lang="en-US" altLang="en-US" sz="1600" dirty="0">
                <a:latin typeface="Trebuchet MS" pitchFamily="34" charset="0"/>
              </a:rPr>
              <a:t>(</a:t>
            </a:r>
            <a:r>
              <a:rPr lang="en-US" altLang="en-US" sz="1600" dirty="0" err="1">
                <a:latin typeface="Trebuchet MS" pitchFamily="34" charset="0"/>
              </a:rPr>
              <a:t>fname</a:t>
            </a:r>
            <a:r>
              <a:rPr lang="en-US" altLang="en-US" sz="1600" dirty="0">
                <a:latin typeface="Trebuchet MS" pitchFamily="34" charset="0"/>
              </a:rPr>
              <a:t>, "r")) == NULL 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latin typeface="Trebuchet MS" pitchFamily="34" charset="0"/>
              </a:rPr>
              <a:t>	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latin typeface="Trebuchet MS" pitchFamily="34" charset="0"/>
              </a:rPr>
              <a:t>		</a:t>
            </a:r>
            <a:r>
              <a:rPr lang="en-US" altLang="en-US" sz="1600" dirty="0" err="1">
                <a:latin typeface="Trebuchet MS" pitchFamily="34" charset="0"/>
              </a:rPr>
              <a:t>fprintf</a:t>
            </a:r>
            <a:r>
              <a:rPr lang="en-US" altLang="en-US" sz="1600" dirty="0">
                <a:latin typeface="Trebuchet MS" pitchFamily="34" charset="0"/>
              </a:rPr>
              <a:t>(</a:t>
            </a:r>
            <a:r>
              <a:rPr lang="en-US" altLang="en-US" sz="1600" dirty="0" err="1">
                <a:latin typeface="Trebuchet MS" pitchFamily="34" charset="0"/>
              </a:rPr>
              <a:t>stderr</a:t>
            </a:r>
            <a:r>
              <a:rPr lang="en-US" altLang="en-US" sz="1600" dirty="0">
                <a:latin typeface="Trebuchet MS" pitchFamily="34" charset="0"/>
              </a:rPr>
              <a:t>,"</a:t>
            </a:r>
            <a:r>
              <a:rPr lang="ko-KR" altLang="en-US" sz="1600" dirty="0">
                <a:latin typeface="Trebuchet MS" pitchFamily="34" charset="0"/>
              </a:rPr>
              <a:t>파일 </a:t>
            </a:r>
            <a:r>
              <a:rPr lang="en-US" altLang="ko-KR" sz="1600" dirty="0">
                <a:latin typeface="Trebuchet MS" pitchFamily="34" charset="0"/>
              </a:rPr>
              <a:t>%</a:t>
            </a:r>
            <a:r>
              <a:rPr lang="en-US" altLang="en-US" sz="1600" dirty="0">
                <a:latin typeface="Trebuchet MS" pitchFamily="34" charset="0"/>
              </a:rPr>
              <a:t>s</a:t>
            </a:r>
            <a:r>
              <a:rPr lang="ko-KR" altLang="en-US" sz="1600" dirty="0">
                <a:latin typeface="Trebuchet MS" pitchFamily="34" charset="0"/>
              </a:rPr>
              <a:t>을 열 수 없습니다</a:t>
            </a:r>
            <a:r>
              <a:rPr lang="en-US" altLang="ko-KR" sz="1600" dirty="0">
                <a:latin typeface="Trebuchet MS" pitchFamily="34" charset="0"/>
              </a:rPr>
              <a:t>.\</a:t>
            </a:r>
            <a:r>
              <a:rPr lang="en-US" altLang="en-US" sz="1600" dirty="0">
                <a:latin typeface="Trebuchet MS" pitchFamily="34" charset="0"/>
              </a:rPr>
              <a:t>n", </a:t>
            </a:r>
            <a:r>
              <a:rPr lang="en-US" altLang="en-US" sz="1600" dirty="0" err="1">
                <a:latin typeface="Trebuchet MS" pitchFamily="34" charset="0"/>
              </a:rPr>
              <a:t>fname</a:t>
            </a:r>
            <a:r>
              <a:rPr lang="en-US" altLang="en-US" sz="1600" dirty="0">
                <a:latin typeface="Trebuchet MS" pitchFamily="34" charset="0"/>
              </a:rPr>
              <a:t>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latin typeface="Trebuchet MS" pitchFamily="34" charset="0"/>
              </a:rPr>
              <a:t>		exit(1);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latin typeface="Trebuchet MS" pitchFamily="34" charset="0"/>
              </a:rPr>
              <a:t>	}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endParaRPr lang="en-US" altLang="en-US" sz="1600" dirty="0">
              <a:latin typeface="Trebuchet MS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latin typeface="Trebuchet MS" pitchFamily="34" charset="0"/>
              </a:rPr>
              <a:t>	while( </a:t>
            </a:r>
            <a:r>
              <a:rPr lang="en-US" altLang="en-US" sz="1600" dirty="0" err="1">
                <a:latin typeface="Trebuchet MS" pitchFamily="34" charset="0"/>
              </a:rPr>
              <a:t>fgets</a:t>
            </a:r>
            <a:r>
              <a:rPr lang="en-US" altLang="en-US" sz="1600" dirty="0">
                <a:latin typeface="Trebuchet MS" pitchFamily="34" charset="0"/>
              </a:rPr>
              <a:t>(buffer, 256, </a:t>
            </a:r>
            <a:r>
              <a:rPr lang="en-US" altLang="en-US" sz="1600" dirty="0" err="1">
                <a:latin typeface="Trebuchet MS" pitchFamily="34" charset="0"/>
              </a:rPr>
              <a:t>fp</a:t>
            </a:r>
            <a:r>
              <a:rPr lang="en-US" altLang="en-US" sz="1600" dirty="0">
                <a:latin typeface="Trebuchet MS" pitchFamily="34" charset="0"/>
              </a:rPr>
              <a:t>) </a:t>
            </a:r>
            <a:r>
              <a:rPr lang="en-US" altLang="en-US" sz="1600" dirty="0" smtClean="0">
                <a:latin typeface="Trebuchet MS" pitchFamily="34" charset="0"/>
              </a:rPr>
              <a:t>) {</a:t>
            </a:r>
            <a:endParaRPr lang="en-US" altLang="en-US" sz="1600" dirty="0">
              <a:latin typeface="Trebuchet MS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latin typeface="Trebuchet MS" pitchFamily="34" charset="0"/>
              </a:rPr>
              <a:t>		</a:t>
            </a:r>
            <a:r>
              <a:rPr lang="en-US" altLang="en-US" sz="1600" dirty="0" err="1">
                <a:latin typeface="Trebuchet MS" pitchFamily="34" charset="0"/>
              </a:rPr>
              <a:t>line_num</a:t>
            </a:r>
            <a:r>
              <a:rPr lang="en-US" altLang="en-US" sz="1600" dirty="0">
                <a:latin typeface="Trebuchet MS" pitchFamily="34" charset="0"/>
              </a:rPr>
              <a:t>++;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latin typeface="Trebuchet MS" pitchFamily="34" charset="0"/>
              </a:rPr>
              <a:t>		if( </a:t>
            </a:r>
            <a:r>
              <a:rPr lang="en-US" altLang="en-US" sz="1600" dirty="0" err="1">
                <a:latin typeface="Trebuchet MS" pitchFamily="34" charset="0"/>
              </a:rPr>
              <a:t>strstr</a:t>
            </a:r>
            <a:r>
              <a:rPr lang="en-US" altLang="en-US" sz="1600" dirty="0">
                <a:latin typeface="Trebuchet MS" pitchFamily="34" charset="0"/>
              </a:rPr>
              <a:t>(buffer, word) </a:t>
            </a:r>
            <a:r>
              <a:rPr lang="en-US" altLang="en-US" sz="1600" dirty="0" smtClean="0">
                <a:latin typeface="Trebuchet MS" pitchFamily="34" charset="0"/>
              </a:rPr>
              <a:t>) {</a:t>
            </a:r>
            <a:endParaRPr lang="en-US" altLang="en-US" sz="1600" dirty="0">
              <a:latin typeface="Trebuchet MS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 smtClean="0">
                <a:latin typeface="Trebuchet MS" pitchFamily="34" charset="0"/>
              </a:rPr>
              <a:t> </a:t>
            </a:r>
            <a:r>
              <a:rPr lang="en-US" altLang="en-US" sz="1600" dirty="0">
                <a:latin typeface="Trebuchet MS" pitchFamily="34" charset="0"/>
              </a:rPr>
              <a:t>		</a:t>
            </a:r>
            <a:r>
              <a:rPr lang="en-US" altLang="en-US" sz="1600" dirty="0" smtClean="0">
                <a:latin typeface="Trebuchet MS" pitchFamily="34" charset="0"/>
              </a:rPr>
              <a:t>   </a:t>
            </a:r>
            <a:r>
              <a:rPr lang="en-US" altLang="en-US" sz="1600" dirty="0" err="1" smtClean="0">
                <a:latin typeface="Trebuchet MS" pitchFamily="34" charset="0"/>
              </a:rPr>
              <a:t>printf</a:t>
            </a:r>
            <a:r>
              <a:rPr lang="en-US" altLang="en-US" sz="1600" dirty="0">
                <a:latin typeface="Trebuchet MS" pitchFamily="34" charset="0"/>
              </a:rPr>
              <a:t>("%s: %d </a:t>
            </a:r>
            <a:r>
              <a:rPr lang="ko-KR" altLang="en-US" sz="1600" dirty="0">
                <a:latin typeface="Trebuchet MS" pitchFamily="34" charset="0"/>
              </a:rPr>
              <a:t>단어 </a:t>
            </a:r>
            <a:r>
              <a:rPr lang="en-US" altLang="ko-KR" sz="1600" dirty="0">
                <a:latin typeface="Trebuchet MS" pitchFamily="34" charset="0"/>
              </a:rPr>
              <a:t>%</a:t>
            </a:r>
            <a:r>
              <a:rPr lang="en-US" altLang="en-US" sz="1600" dirty="0">
                <a:latin typeface="Trebuchet MS" pitchFamily="34" charset="0"/>
              </a:rPr>
              <a:t>s</a:t>
            </a:r>
            <a:r>
              <a:rPr lang="ko-KR" altLang="en-US" sz="1600" dirty="0">
                <a:latin typeface="Trebuchet MS" pitchFamily="34" charset="0"/>
              </a:rPr>
              <a:t>이 발견되었습니다</a:t>
            </a:r>
            <a:r>
              <a:rPr lang="en-US" altLang="ko-KR" sz="1600" dirty="0">
                <a:latin typeface="Trebuchet MS" pitchFamily="34" charset="0"/>
              </a:rPr>
              <a:t>.\</a:t>
            </a:r>
            <a:r>
              <a:rPr lang="en-US" altLang="en-US" sz="1600" dirty="0">
                <a:latin typeface="Trebuchet MS" pitchFamily="34" charset="0"/>
              </a:rPr>
              <a:t>n", </a:t>
            </a:r>
            <a:r>
              <a:rPr lang="en-US" altLang="en-US" sz="1600" dirty="0" err="1">
                <a:latin typeface="Trebuchet MS" pitchFamily="34" charset="0"/>
              </a:rPr>
              <a:t>fname</a:t>
            </a:r>
            <a:r>
              <a:rPr lang="en-US" altLang="en-US" sz="1600" dirty="0">
                <a:latin typeface="Trebuchet MS" pitchFamily="34" charset="0"/>
              </a:rPr>
              <a:t>, </a:t>
            </a:r>
            <a:r>
              <a:rPr lang="en-US" altLang="en-US" sz="1600" dirty="0" err="1">
                <a:latin typeface="Trebuchet MS" pitchFamily="34" charset="0"/>
              </a:rPr>
              <a:t>line_num</a:t>
            </a:r>
            <a:r>
              <a:rPr lang="en-US" altLang="en-US" sz="1600" dirty="0">
                <a:latin typeface="Trebuchet MS" pitchFamily="34" charset="0"/>
              </a:rPr>
              <a:t>, word 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latin typeface="Trebuchet MS" pitchFamily="34" charset="0"/>
              </a:rPr>
              <a:t>		}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latin typeface="Trebuchet MS" pitchFamily="34" charset="0"/>
              </a:rPr>
              <a:t>	}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 err="1">
                <a:latin typeface="Trebuchet MS" pitchFamily="34" charset="0"/>
              </a:rPr>
              <a:t>fclose</a:t>
            </a:r>
            <a:r>
              <a:rPr lang="en-US" altLang="en-US" sz="1600" dirty="0">
                <a:latin typeface="Trebuchet MS" pitchFamily="34" charset="0"/>
              </a:rPr>
              <a:t>(</a:t>
            </a:r>
            <a:r>
              <a:rPr lang="en-US" altLang="en-US" sz="1600" dirty="0" err="1">
                <a:latin typeface="Trebuchet MS" pitchFamily="34" charset="0"/>
              </a:rPr>
              <a:t>fp</a:t>
            </a:r>
            <a:r>
              <a:rPr lang="en-US" altLang="en-US" sz="1600" dirty="0">
                <a:latin typeface="Trebuchet MS" pitchFamily="34" charset="0"/>
              </a:rPr>
              <a:t>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endParaRPr lang="en-US" altLang="en-US" sz="1600" dirty="0">
              <a:latin typeface="Trebuchet MS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latin typeface="Trebuchet MS" pitchFamily="34" charset="0"/>
              </a:rPr>
              <a:t>	return 0;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latin typeface="Trebuchet MS" pitchFamily="34" charset="0"/>
              </a:rPr>
              <a:t>} </a:t>
            </a:r>
          </a:p>
        </p:txBody>
      </p:sp>
      <p:sp>
        <p:nvSpPr>
          <p:cNvPr id="46084" name="Rectangle 4"/>
          <p:cNvSpPr>
            <a:spLocks noChangeArrowheads="1"/>
          </p:cNvSpPr>
          <p:nvPr/>
        </p:nvSpPr>
        <p:spPr bwMode="auto">
          <a:xfrm>
            <a:off x="0" y="30257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6085" name="Rectangle 5"/>
          <p:cNvSpPr>
            <a:spLocks noChangeArrowheads="1"/>
          </p:cNvSpPr>
          <p:nvPr/>
        </p:nvSpPr>
        <p:spPr bwMode="auto">
          <a:xfrm>
            <a:off x="0" y="31273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6086" name="Rectangle 6"/>
          <p:cNvSpPr>
            <a:spLocks noChangeArrowheads="1"/>
          </p:cNvSpPr>
          <p:nvPr/>
        </p:nvSpPr>
        <p:spPr bwMode="auto">
          <a:xfrm>
            <a:off x="0" y="30908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6087" name="Rectangle 7"/>
          <p:cNvSpPr>
            <a:spLocks noChangeArrowheads="1"/>
          </p:cNvSpPr>
          <p:nvPr/>
        </p:nvSpPr>
        <p:spPr bwMode="auto">
          <a:xfrm>
            <a:off x="0" y="28225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6088" name="Rectangle 8"/>
          <p:cNvSpPr>
            <a:spLocks noChangeArrowheads="1"/>
          </p:cNvSpPr>
          <p:nvPr/>
        </p:nvSpPr>
        <p:spPr bwMode="auto">
          <a:xfrm>
            <a:off x="0" y="29178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7749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형식화된 입출력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28227" y="2420888"/>
            <a:ext cx="8153400" cy="1565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20593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예제</a:t>
            </a:r>
            <a:endParaRPr lang="en-US" altLang="ko-KR" smtClean="0"/>
          </a:p>
        </p:txBody>
      </p:sp>
      <p:sp>
        <p:nvSpPr>
          <p:cNvPr id="52227" name="Rectangle 3"/>
          <p:cNvSpPr>
            <a:spLocks noChangeArrowheads="1"/>
          </p:cNvSpPr>
          <p:nvPr/>
        </p:nvSpPr>
        <p:spPr bwMode="auto">
          <a:xfrm>
            <a:off x="800766" y="1412776"/>
            <a:ext cx="7777163" cy="4805363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en-US" sz="1600" dirty="0">
                <a:latin typeface="Trebuchet MS" pitchFamily="34" charset="0"/>
              </a:rPr>
              <a:t> main(</a:t>
            </a: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void</a:t>
            </a:r>
            <a:r>
              <a:rPr lang="en-US" altLang="en-US" sz="1600" dirty="0">
                <a:latin typeface="Trebuchet MS" pitchFamily="34" charset="0"/>
              </a:rPr>
              <a:t>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latin typeface="Trebuchet MS" pitchFamily="34" charset="0"/>
              </a:rPr>
              <a:t>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latin typeface="Trebuchet MS" pitchFamily="34" charset="0"/>
              </a:rPr>
              <a:t>	FILE *</a:t>
            </a:r>
            <a:r>
              <a:rPr lang="en-US" altLang="en-US" sz="1600" dirty="0" err="1">
                <a:latin typeface="Trebuchet MS" pitchFamily="34" charset="0"/>
              </a:rPr>
              <a:t>fp</a:t>
            </a:r>
            <a:r>
              <a:rPr lang="en-US" altLang="en-US" sz="1600" dirty="0">
                <a:latin typeface="Trebuchet MS" pitchFamily="34" charset="0"/>
              </a:rPr>
              <a:t>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char</a:t>
            </a:r>
            <a:r>
              <a:rPr lang="en-US" altLang="en-US" sz="1600" dirty="0">
                <a:latin typeface="Trebuchet MS" pitchFamily="34" charset="0"/>
              </a:rPr>
              <a:t> </a:t>
            </a:r>
            <a:r>
              <a:rPr lang="en-US" altLang="en-US" sz="1600" dirty="0" err="1">
                <a:latin typeface="Trebuchet MS" pitchFamily="34" charset="0"/>
              </a:rPr>
              <a:t>fname</a:t>
            </a:r>
            <a:r>
              <a:rPr lang="en-US" altLang="en-US" sz="1600" dirty="0">
                <a:latin typeface="Trebuchet MS" pitchFamily="34" charset="0"/>
              </a:rPr>
              <a:t>[100];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en-US" sz="1600" dirty="0">
                <a:latin typeface="Trebuchet MS" pitchFamily="34" charset="0"/>
              </a:rPr>
              <a:t> number, count = 0;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char</a:t>
            </a:r>
            <a:r>
              <a:rPr lang="en-US" altLang="en-US" sz="1600" dirty="0">
                <a:latin typeface="Trebuchet MS" pitchFamily="34" charset="0"/>
              </a:rPr>
              <a:t> name[20];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float</a:t>
            </a:r>
            <a:r>
              <a:rPr lang="en-US" altLang="en-US" sz="1600" dirty="0">
                <a:latin typeface="Trebuchet MS" pitchFamily="34" charset="0"/>
              </a:rPr>
              <a:t> score, total = 0.0;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endParaRPr lang="en-US" altLang="en-US" sz="1600" dirty="0">
              <a:latin typeface="Trebuchet MS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 err="1">
                <a:latin typeface="Trebuchet MS" pitchFamily="34" charset="0"/>
              </a:rPr>
              <a:t>printf</a:t>
            </a:r>
            <a:r>
              <a:rPr lang="en-US" altLang="en-US" sz="1600" dirty="0">
                <a:latin typeface="Trebuchet MS" pitchFamily="34" charset="0"/>
              </a:rPr>
              <a:t>(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"</a:t>
            </a:r>
            <a:r>
              <a:rPr lang="en-US" altLang="en-US" sz="1600" dirty="0" err="1">
                <a:solidFill>
                  <a:srgbClr val="800000"/>
                </a:solidFill>
                <a:latin typeface="Trebuchet MS" pitchFamily="34" charset="0"/>
              </a:rPr>
              <a:t>성적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 </a:t>
            </a:r>
            <a:r>
              <a:rPr lang="en-US" altLang="en-US" sz="1600" dirty="0" err="1">
                <a:solidFill>
                  <a:srgbClr val="800000"/>
                </a:solidFill>
                <a:latin typeface="Trebuchet MS" pitchFamily="34" charset="0"/>
              </a:rPr>
              <a:t>파일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 </a:t>
            </a:r>
            <a:r>
              <a:rPr lang="en-US" altLang="en-US" sz="1600" dirty="0" err="1">
                <a:solidFill>
                  <a:srgbClr val="800000"/>
                </a:solidFill>
                <a:latin typeface="Trebuchet MS" pitchFamily="34" charset="0"/>
              </a:rPr>
              <a:t>이름을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 </a:t>
            </a:r>
            <a:r>
              <a:rPr lang="en-US" altLang="en-US" sz="1600" dirty="0" err="1">
                <a:solidFill>
                  <a:srgbClr val="800000"/>
                </a:solidFill>
                <a:latin typeface="Trebuchet MS" pitchFamily="34" charset="0"/>
              </a:rPr>
              <a:t>입력하시오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:  "</a:t>
            </a:r>
            <a:r>
              <a:rPr lang="en-US" altLang="en-US" sz="1600" dirty="0">
                <a:latin typeface="Trebuchet MS" pitchFamily="34" charset="0"/>
              </a:rPr>
              <a:t>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 err="1">
                <a:latin typeface="Trebuchet MS" pitchFamily="34" charset="0"/>
              </a:rPr>
              <a:t>scanf</a:t>
            </a:r>
            <a:r>
              <a:rPr lang="en-US" altLang="en-US" sz="1600" dirty="0">
                <a:latin typeface="Trebuchet MS" pitchFamily="34" charset="0"/>
              </a:rPr>
              <a:t>(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"%s"</a:t>
            </a:r>
            <a:r>
              <a:rPr lang="en-US" altLang="en-US" sz="1600" dirty="0">
                <a:latin typeface="Trebuchet MS" pitchFamily="34" charset="0"/>
              </a:rPr>
              <a:t>, </a:t>
            </a:r>
            <a:r>
              <a:rPr lang="en-US" altLang="en-US" sz="1600" dirty="0" err="1">
                <a:latin typeface="Trebuchet MS" pitchFamily="34" charset="0"/>
              </a:rPr>
              <a:t>fname</a:t>
            </a:r>
            <a:r>
              <a:rPr lang="en-US" altLang="en-US" sz="1600" dirty="0">
                <a:latin typeface="Trebuchet MS" pitchFamily="34" charset="0"/>
              </a:rPr>
              <a:t>);	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endParaRPr lang="en-US" altLang="en-US" sz="1600" dirty="0">
              <a:latin typeface="Trebuchet MS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en-US" altLang="en-US" sz="1600" dirty="0" err="1">
                <a:solidFill>
                  <a:srgbClr val="008000"/>
                </a:solidFill>
                <a:latin typeface="Trebuchet MS" pitchFamily="34" charset="0"/>
              </a:rPr>
              <a:t>성적</a:t>
            </a:r>
            <a:r>
              <a:rPr lang="en-US" altLang="en-US" sz="1600" dirty="0">
                <a:solidFill>
                  <a:srgbClr val="008000"/>
                </a:solidFill>
                <a:latin typeface="Trebuchet MS" pitchFamily="34" charset="0"/>
              </a:rPr>
              <a:t> </a:t>
            </a:r>
            <a:r>
              <a:rPr lang="en-US" altLang="en-US" sz="1600" dirty="0" err="1">
                <a:solidFill>
                  <a:srgbClr val="008000"/>
                </a:solidFill>
                <a:latin typeface="Trebuchet MS" pitchFamily="34" charset="0"/>
              </a:rPr>
              <a:t>파일을</a:t>
            </a:r>
            <a:r>
              <a:rPr lang="en-US" altLang="en-US" sz="1600" dirty="0">
                <a:solidFill>
                  <a:srgbClr val="008000"/>
                </a:solidFill>
                <a:latin typeface="Trebuchet MS" pitchFamily="34" charset="0"/>
              </a:rPr>
              <a:t> </a:t>
            </a:r>
            <a:r>
              <a:rPr lang="en-US" altLang="en-US" sz="1600" dirty="0" err="1">
                <a:solidFill>
                  <a:srgbClr val="008000"/>
                </a:solidFill>
                <a:latin typeface="Trebuchet MS" pitchFamily="34" charset="0"/>
              </a:rPr>
              <a:t>쓰기</a:t>
            </a:r>
            <a:r>
              <a:rPr lang="en-US" altLang="en-US" sz="1600" dirty="0">
                <a:solidFill>
                  <a:srgbClr val="008000"/>
                </a:solidFill>
                <a:latin typeface="Trebuchet MS" pitchFamily="34" charset="0"/>
              </a:rPr>
              <a:t> </a:t>
            </a:r>
            <a:r>
              <a:rPr lang="en-US" altLang="en-US" sz="1600" dirty="0" err="1">
                <a:solidFill>
                  <a:srgbClr val="008000"/>
                </a:solidFill>
                <a:latin typeface="Trebuchet MS" pitchFamily="34" charset="0"/>
              </a:rPr>
              <a:t>모드로</a:t>
            </a:r>
            <a:r>
              <a:rPr lang="en-US" altLang="en-US" sz="1600" dirty="0">
                <a:solidFill>
                  <a:srgbClr val="008000"/>
                </a:solidFill>
                <a:latin typeface="Trebuchet MS" pitchFamily="34" charset="0"/>
              </a:rPr>
              <a:t> </a:t>
            </a:r>
            <a:r>
              <a:rPr lang="en-US" altLang="en-US" sz="1600" dirty="0" err="1">
                <a:solidFill>
                  <a:srgbClr val="008000"/>
                </a:solidFill>
                <a:latin typeface="Trebuchet MS" pitchFamily="34" charset="0"/>
              </a:rPr>
              <a:t>연다</a:t>
            </a:r>
            <a:r>
              <a:rPr lang="en-US" altLang="en-US" sz="1600" dirty="0">
                <a:solidFill>
                  <a:srgbClr val="008000"/>
                </a:solidFill>
                <a:latin typeface="Trebuchet MS" pitchFamily="34" charset="0"/>
              </a:rPr>
              <a:t>.</a:t>
            </a:r>
            <a:endParaRPr lang="en-US" altLang="en-US" sz="1600" dirty="0">
              <a:latin typeface="Trebuchet MS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if</a:t>
            </a:r>
            <a:r>
              <a:rPr lang="en-US" altLang="en-US" sz="1600" dirty="0">
                <a:latin typeface="Trebuchet MS" pitchFamily="34" charset="0"/>
              </a:rPr>
              <a:t>( (</a:t>
            </a:r>
            <a:r>
              <a:rPr lang="en-US" altLang="en-US" sz="1600" dirty="0" err="1">
                <a:latin typeface="Trebuchet MS" pitchFamily="34" charset="0"/>
              </a:rPr>
              <a:t>fp</a:t>
            </a:r>
            <a:r>
              <a:rPr lang="en-US" altLang="en-US" sz="1600" dirty="0">
                <a:latin typeface="Trebuchet MS" pitchFamily="34" charset="0"/>
              </a:rPr>
              <a:t> = </a:t>
            </a:r>
            <a:r>
              <a:rPr lang="en-US" altLang="en-US" sz="1600" dirty="0" err="1">
                <a:latin typeface="Trebuchet MS" pitchFamily="34" charset="0"/>
              </a:rPr>
              <a:t>fopen</a:t>
            </a:r>
            <a:r>
              <a:rPr lang="en-US" altLang="en-US" sz="1600" dirty="0">
                <a:latin typeface="Trebuchet MS" pitchFamily="34" charset="0"/>
              </a:rPr>
              <a:t>(</a:t>
            </a:r>
            <a:r>
              <a:rPr lang="en-US" altLang="en-US" sz="1600" dirty="0" err="1">
                <a:latin typeface="Trebuchet MS" pitchFamily="34" charset="0"/>
              </a:rPr>
              <a:t>fname</a:t>
            </a:r>
            <a:r>
              <a:rPr lang="en-US" altLang="en-US" sz="1600" dirty="0">
                <a:latin typeface="Trebuchet MS" pitchFamily="34" charset="0"/>
              </a:rPr>
              <a:t>, 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"w"</a:t>
            </a:r>
            <a:r>
              <a:rPr lang="en-US" altLang="en-US" sz="1600" dirty="0">
                <a:latin typeface="Trebuchet MS" pitchFamily="34" charset="0"/>
              </a:rPr>
              <a:t>)) == NULL 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latin typeface="Trebuchet MS" pitchFamily="34" charset="0"/>
              </a:rPr>
              <a:t>	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latin typeface="Trebuchet MS" pitchFamily="34" charset="0"/>
              </a:rPr>
              <a:t>		</a:t>
            </a:r>
            <a:r>
              <a:rPr lang="en-US" altLang="en-US" sz="1600" dirty="0" err="1">
                <a:latin typeface="Trebuchet MS" pitchFamily="34" charset="0"/>
              </a:rPr>
              <a:t>fprintf</a:t>
            </a:r>
            <a:r>
              <a:rPr lang="en-US" altLang="en-US" sz="1600" dirty="0">
                <a:latin typeface="Trebuchet MS" pitchFamily="34" charset="0"/>
              </a:rPr>
              <a:t>(</a:t>
            </a:r>
            <a:r>
              <a:rPr lang="en-US" altLang="en-US" sz="1600" dirty="0" err="1">
                <a:latin typeface="Trebuchet MS" pitchFamily="34" charset="0"/>
              </a:rPr>
              <a:t>stderr</a:t>
            </a:r>
            <a:r>
              <a:rPr lang="en-US" altLang="en-US" sz="1600" dirty="0">
                <a:latin typeface="Trebuchet MS" pitchFamily="34" charset="0"/>
              </a:rPr>
              <a:t>,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"</a:t>
            </a:r>
            <a:r>
              <a:rPr lang="en-US" altLang="en-US" sz="1600" dirty="0" err="1">
                <a:solidFill>
                  <a:srgbClr val="800000"/>
                </a:solidFill>
                <a:latin typeface="Trebuchet MS" pitchFamily="34" charset="0"/>
              </a:rPr>
              <a:t>성적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 </a:t>
            </a:r>
            <a:r>
              <a:rPr lang="en-US" altLang="en-US" sz="1600" dirty="0" err="1">
                <a:solidFill>
                  <a:srgbClr val="800000"/>
                </a:solidFill>
                <a:latin typeface="Trebuchet MS" pitchFamily="34" charset="0"/>
              </a:rPr>
              <a:t>파일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 %</a:t>
            </a:r>
            <a:r>
              <a:rPr lang="en-US" altLang="en-US" sz="1600" dirty="0" err="1">
                <a:solidFill>
                  <a:srgbClr val="800000"/>
                </a:solidFill>
                <a:latin typeface="Trebuchet MS" pitchFamily="34" charset="0"/>
              </a:rPr>
              <a:t>s을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 열 수 </a:t>
            </a:r>
            <a:r>
              <a:rPr lang="en-US" altLang="en-US" sz="1600" dirty="0" err="1">
                <a:solidFill>
                  <a:srgbClr val="800000"/>
                </a:solidFill>
                <a:latin typeface="Trebuchet MS" pitchFamily="34" charset="0"/>
              </a:rPr>
              <a:t>없습니다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.\n"</a:t>
            </a:r>
            <a:r>
              <a:rPr lang="en-US" altLang="en-US" sz="1600" dirty="0">
                <a:latin typeface="Trebuchet MS" pitchFamily="34" charset="0"/>
              </a:rPr>
              <a:t>, </a:t>
            </a:r>
            <a:r>
              <a:rPr lang="en-US" altLang="en-US" sz="1600" dirty="0" err="1">
                <a:latin typeface="Trebuchet MS" pitchFamily="34" charset="0"/>
              </a:rPr>
              <a:t>fname</a:t>
            </a:r>
            <a:r>
              <a:rPr lang="en-US" altLang="en-US" sz="1600" dirty="0">
                <a:latin typeface="Trebuchet MS" pitchFamily="34" charset="0"/>
              </a:rPr>
              <a:t>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latin typeface="Trebuchet MS" pitchFamily="34" charset="0"/>
              </a:rPr>
              <a:t>		exit(1);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latin typeface="Trebuchet MS" pitchFamily="34" charset="0"/>
              </a:rPr>
              <a:t>	}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  <a:buFont typeface="Webdings" pitchFamily="18" charset="2"/>
              <a:buAutoNum type="arabicPeriod"/>
            </a:pPr>
            <a:endParaRPr lang="en-US" altLang="en-US" sz="1600" dirty="0">
              <a:latin typeface="Trebuchet MS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  <a:buFont typeface="Webdings" pitchFamily="18" charset="2"/>
              <a:buAutoNum type="arabicPeriod"/>
            </a:pPr>
            <a:endParaRPr lang="en-US" altLang="en-US" sz="1600" dirty="0">
              <a:latin typeface="Trebuchet MS" pitchFamily="34" charset="0"/>
            </a:endParaRPr>
          </a:p>
        </p:txBody>
      </p:sp>
      <p:sp>
        <p:nvSpPr>
          <p:cNvPr id="52228" name="Rectangle 4"/>
          <p:cNvSpPr>
            <a:spLocks noChangeArrowheads="1"/>
          </p:cNvSpPr>
          <p:nvPr/>
        </p:nvSpPr>
        <p:spPr bwMode="auto">
          <a:xfrm>
            <a:off x="0" y="31273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52229" name="Rectangle 5"/>
          <p:cNvSpPr>
            <a:spLocks noChangeArrowheads="1"/>
          </p:cNvSpPr>
          <p:nvPr/>
        </p:nvSpPr>
        <p:spPr bwMode="auto">
          <a:xfrm>
            <a:off x="0" y="28225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52230" name="Rectangle 6"/>
          <p:cNvSpPr>
            <a:spLocks noChangeArrowheads="1"/>
          </p:cNvSpPr>
          <p:nvPr/>
        </p:nvSpPr>
        <p:spPr bwMode="auto">
          <a:xfrm>
            <a:off x="0" y="29178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52231" name="Rectangle 7"/>
          <p:cNvSpPr>
            <a:spLocks noChangeArrowheads="1"/>
          </p:cNvSpPr>
          <p:nvPr/>
        </p:nvSpPr>
        <p:spPr bwMode="auto">
          <a:xfrm>
            <a:off x="0" y="30257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6991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예제</a:t>
            </a:r>
            <a:endParaRPr lang="en-US" altLang="ko-KR" smtClean="0"/>
          </a:p>
        </p:txBody>
      </p:sp>
      <p:sp>
        <p:nvSpPr>
          <p:cNvPr id="53251" name="Rectangle 3"/>
          <p:cNvSpPr>
            <a:spLocks noChangeArrowheads="1"/>
          </p:cNvSpPr>
          <p:nvPr/>
        </p:nvSpPr>
        <p:spPr bwMode="auto">
          <a:xfrm>
            <a:off x="1116013" y="981075"/>
            <a:ext cx="7777162" cy="4519613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en-US" altLang="en-US" sz="1600" dirty="0" err="1">
                <a:solidFill>
                  <a:srgbClr val="008000"/>
                </a:solidFill>
                <a:latin typeface="Trebuchet MS" pitchFamily="34" charset="0"/>
              </a:rPr>
              <a:t>사용자로부터</a:t>
            </a:r>
            <a:r>
              <a:rPr lang="en-US" altLang="en-US" sz="1600" dirty="0">
                <a:solidFill>
                  <a:srgbClr val="008000"/>
                </a:solidFill>
                <a:latin typeface="Trebuchet MS" pitchFamily="34" charset="0"/>
              </a:rPr>
              <a:t> </a:t>
            </a:r>
            <a:r>
              <a:rPr lang="en-US" altLang="en-US" sz="1600" dirty="0" err="1">
                <a:solidFill>
                  <a:srgbClr val="008000"/>
                </a:solidFill>
                <a:latin typeface="Trebuchet MS" pitchFamily="34" charset="0"/>
              </a:rPr>
              <a:t>학번</a:t>
            </a:r>
            <a:r>
              <a:rPr lang="en-US" altLang="en-US" sz="1600" dirty="0">
                <a:solidFill>
                  <a:srgbClr val="008000"/>
                </a:solidFill>
                <a:latin typeface="Trebuchet MS" pitchFamily="34" charset="0"/>
              </a:rPr>
              <a:t>, </a:t>
            </a:r>
            <a:r>
              <a:rPr lang="en-US" altLang="en-US" sz="1600" dirty="0" err="1">
                <a:solidFill>
                  <a:srgbClr val="008000"/>
                </a:solidFill>
                <a:latin typeface="Trebuchet MS" pitchFamily="34" charset="0"/>
              </a:rPr>
              <a:t>이름</a:t>
            </a:r>
            <a:r>
              <a:rPr lang="en-US" altLang="en-US" sz="1600" dirty="0">
                <a:solidFill>
                  <a:srgbClr val="008000"/>
                </a:solidFill>
                <a:latin typeface="Trebuchet MS" pitchFamily="34" charset="0"/>
              </a:rPr>
              <a:t>, </a:t>
            </a:r>
            <a:r>
              <a:rPr lang="en-US" altLang="en-US" sz="1600" dirty="0" err="1">
                <a:solidFill>
                  <a:srgbClr val="008000"/>
                </a:solidFill>
                <a:latin typeface="Trebuchet MS" pitchFamily="34" charset="0"/>
              </a:rPr>
              <a:t>성적을</a:t>
            </a:r>
            <a:r>
              <a:rPr lang="en-US" altLang="en-US" sz="1600" dirty="0">
                <a:solidFill>
                  <a:srgbClr val="008000"/>
                </a:solidFill>
                <a:latin typeface="Trebuchet MS" pitchFamily="34" charset="0"/>
              </a:rPr>
              <a:t> </a:t>
            </a:r>
            <a:r>
              <a:rPr lang="en-US" altLang="en-US" sz="1600" dirty="0" err="1">
                <a:solidFill>
                  <a:srgbClr val="008000"/>
                </a:solidFill>
                <a:latin typeface="Trebuchet MS" pitchFamily="34" charset="0"/>
              </a:rPr>
              <a:t>입력받아서</a:t>
            </a:r>
            <a:r>
              <a:rPr lang="en-US" altLang="en-US" sz="1600" dirty="0">
                <a:solidFill>
                  <a:srgbClr val="008000"/>
                </a:solidFill>
                <a:latin typeface="Trebuchet MS" pitchFamily="34" charset="0"/>
              </a:rPr>
              <a:t> </a:t>
            </a:r>
            <a:r>
              <a:rPr lang="en-US" altLang="en-US" sz="1600" dirty="0" err="1">
                <a:solidFill>
                  <a:srgbClr val="008000"/>
                </a:solidFill>
                <a:latin typeface="Trebuchet MS" pitchFamily="34" charset="0"/>
              </a:rPr>
              <a:t>파일에</a:t>
            </a:r>
            <a:r>
              <a:rPr lang="en-US" altLang="en-US" sz="1600" dirty="0">
                <a:solidFill>
                  <a:srgbClr val="008000"/>
                </a:solidFill>
                <a:latin typeface="Trebuchet MS" pitchFamily="34" charset="0"/>
              </a:rPr>
              <a:t> </a:t>
            </a:r>
            <a:r>
              <a:rPr lang="en-US" altLang="en-US" sz="1600" dirty="0" err="1">
                <a:solidFill>
                  <a:srgbClr val="008000"/>
                </a:solidFill>
                <a:latin typeface="Trebuchet MS" pitchFamily="34" charset="0"/>
              </a:rPr>
              <a:t>저장한다</a:t>
            </a:r>
            <a:r>
              <a:rPr lang="en-US" altLang="en-US" sz="1600" dirty="0">
                <a:solidFill>
                  <a:srgbClr val="008000"/>
                </a:solidFill>
                <a:latin typeface="Trebuchet MS" pitchFamily="34" charset="0"/>
              </a:rPr>
              <a:t>.</a:t>
            </a:r>
            <a:endParaRPr lang="en-US" altLang="en-US" sz="1600" dirty="0">
              <a:latin typeface="Trebuchet MS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while</a:t>
            </a:r>
            <a:r>
              <a:rPr lang="en-US" altLang="en-US" sz="1600" dirty="0">
                <a:latin typeface="Trebuchet MS" pitchFamily="34" charset="0"/>
              </a:rPr>
              <a:t>( 1 )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latin typeface="Trebuchet MS" pitchFamily="34" charset="0"/>
              </a:rPr>
              <a:t>	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latin typeface="Trebuchet MS" pitchFamily="34" charset="0"/>
              </a:rPr>
              <a:t>		</a:t>
            </a:r>
            <a:r>
              <a:rPr lang="en-US" altLang="en-US" sz="1600" dirty="0" err="1">
                <a:latin typeface="Trebuchet MS" pitchFamily="34" charset="0"/>
              </a:rPr>
              <a:t>printf</a:t>
            </a:r>
            <a:r>
              <a:rPr lang="en-US" altLang="en-US" sz="1600" dirty="0">
                <a:latin typeface="Trebuchet MS" pitchFamily="34" charset="0"/>
              </a:rPr>
              <a:t>(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"</a:t>
            </a:r>
            <a:r>
              <a:rPr lang="en-US" altLang="en-US" sz="1600" dirty="0" err="1">
                <a:solidFill>
                  <a:srgbClr val="800000"/>
                </a:solidFill>
                <a:latin typeface="Trebuchet MS" pitchFamily="34" charset="0"/>
              </a:rPr>
              <a:t>학번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, </a:t>
            </a:r>
            <a:r>
              <a:rPr lang="en-US" altLang="en-US" sz="1600" dirty="0" err="1">
                <a:solidFill>
                  <a:srgbClr val="800000"/>
                </a:solidFill>
                <a:latin typeface="Trebuchet MS" pitchFamily="34" charset="0"/>
              </a:rPr>
              <a:t>이름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, </a:t>
            </a:r>
            <a:r>
              <a:rPr lang="en-US" altLang="en-US" sz="1600" dirty="0" err="1">
                <a:solidFill>
                  <a:srgbClr val="800000"/>
                </a:solidFill>
                <a:latin typeface="Trebuchet MS" pitchFamily="34" charset="0"/>
              </a:rPr>
              <a:t>성적을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 </a:t>
            </a:r>
            <a:r>
              <a:rPr lang="en-US" altLang="en-US" sz="1600" dirty="0" err="1">
                <a:solidFill>
                  <a:srgbClr val="800000"/>
                </a:solidFill>
                <a:latin typeface="Trebuchet MS" pitchFamily="34" charset="0"/>
              </a:rPr>
              <a:t>입력하시요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: (</a:t>
            </a:r>
            <a:r>
              <a:rPr lang="en-US" altLang="en-US" sz="1600" dirty="0" err="1">
                <a:solidFill>
                  <a:srgbClr val="800000"/>
                </a:solidFill>
                <a:latin typeface="Trebuchet MS" pitchFamily="34" charset="0"/>
              </a:rPr>
              <a:t>음수이면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 </a:t>
            </a:r>
            <a:r>
              <a:rPr lang="en-US" altLang="en-US" sz="1600" dirty="0" err="1">
                <a:solidFill>
                  <a:srgbClr val="800000"/>
                </a:solidFill>
                <a:latin typeface="Trebuchet MS" pitchFamily="34" charset="0"/>
              </a:rPr>
              <a:t>종료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)"</a:t>
            </a:r>
            <a:r>
              <a:rPr lang="en-US" altLang="en-US" sz="1600" dirty="0">
                <a:latin typeface="Trebuchet MS" pitchFamily="34" charset="0"/>
              </a:rPr>
              <a:t>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latin typeface="Trebuchet MS" pitchFamily="34" charset="0"/>
              </a:rPr>
              <a:t>		</a:t>
            </a:r>
            <a:r>
              <a:rPr lang="en-US" altLang="en-US" sz="1600" dirty="0" err="1">
                <a:latin typeface="Trebuchet MS" pitchFamily="34" charset="0"/>
              </a:rPr>
              <a:t>scanf</a:t>
            </a:r>
            <a:r>
              <a:rPr lang="en-US" altLang="en-US" sz="1600" dirty="0">
                <a:latin typeface="Trebuchet MS" pitchFamily="34" charset="0"/>
              </a:rPr>
              <a:t>(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"%d"</a:t>
            </a:r>
            <a:r>
              <a:rPr lang="en-US" altLang="en-US" sz="1600" dirty="0">
                <a:latin typeface="Trebuchet MS" pitchFamily="34" charset="0"/>
              </a:rPr>
              <a:t>, &amp;number);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latin typeface="Trebuchet MS" pitchFamily="34" charset="0"/>
              </a:rPr>
              <a:t>		</a:t>
            </a: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if</a:t>
            </a:r>
            <a:r>
              <a:rPr lang="en-US" altLang="en-US" sz="1600" dirty="0">
                <a:latin typeface="Trebuchet MS" pitchFamily="34" charset="0"/>
              </a:rPr>
              <a:t>( number &lt; 0 ) </a:t>
            </a: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break</a:t>
            </a:r>
            <a:endParaRPr lang="en-US" altLang="en-US" sz="1600" dirty="0">
              <a:latin typeface="Trebuchet MS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latin typeface="Trebuchet MS" pitchFamily="34" charset="0"/>
              </a:rPr>
              <a:t>		</a:t>
            </a:r>
            <a:r>
              <a:rPr lang="en-US" altLang="en-US" sz="1600" dirty="0" err="1">
                <a:latin typeface="Trebuchet MS" pitchFamily="34" charset="0"/>
              </a:rPr>
              <a:t>scanf</a:t>
            </a:r>
            <a:r>
              <a:rPr lang="en-US" altLang="en-US" sz="1600" dirty="0">
                <a:latin typeface="Trebuchet MS" pitchFamily="34" charset="0"/>
              </a:rPr>
              <a:t>(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"%s %f"</a:t>
            </a:r>
            <a:r>
              <a:rPr lang="en-US" altLang="en-US" sz="1600" dirty="0">
                <a:latin typeface="Trebuchet MS" pitchFamily="34" charset="0"/>
              </a:rPr>
              <a:t>, name, &amp;score);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latin typeface="Trebuchet MS" pitchFamily="34" charset="0"/>
              </a:rPr>
              <a:t>		</a:t>
            </a:r>
            <a:r>
              <a:rPr lang="en-US" altLang="en-US" sz="1600" dirty="0" err="1">
                <a:latin typeface="Trebuchet MS" pitchFamily="34" charset="0"/>
              </a:rPr>
              <a:t>fprintf</a:t>
            </a:r>
            <a:r>
              <a:rPr lang="en-US" altLang="en-US" sz="1600" dirty="0">
                <a:latin typeface="Trebuchet MS" pitchFamily="34" charset="0"/>
              </a:rPr>
              <a:t>(</a:t>
            </a:r>
            <a:r>
              <a:rPr lang="en-US" altLang="en-US" sz="1600" dirty="0" err="1">
                <a:latin typeface="Trebuchet MS" pitchFamily="34" charset="0"/>
              </a:rPr>
              <a:t>fp</a:t>
            </a:r>
            <a:r>
              <a:rPr lang="en-US" altLang="en-US" sz="1600" dirty="0">
                <a:latin typeface="Trebuchet MS" pitchFamily="34" charset="0"/>
              </a:rPr>
              <a:t>, </a:t>
            </a:r>
            <a:r>
              <a:rPr lang="en-US" altLang="en-US" sz="1600" dirty="0" smtClean="0">
                <a:solidFill>
                  <a:srgbClr val="800000"/>
                </a:solidFill>
                <a:latin typeface="Trebuchet MS" pitchFamily="34" charset="0"/>
              </a:rPr>
              <a:t>" %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d %s %f"</a:t>
            </a:r>
            <a:r>
              <a:rPr lang="en-US" altLang="en-US" sz="1600" dirty="0" smtClean="0">
                <a:latin typeface="Trebuchet MS" pitchFamily="34" charset="0"/>
              </a:rPr>
              <a:t>, </a:t>
            </a:r>
            <a:r>
              <a:rPr lang="en-US" altLang="en-US" sz="1600" dirty="0">
                <a:latin typeface="Trebuchet MS" pitchFamily="34" charset="0"/>
              </a:rPr>
              <a:t>number, name, score);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latin typeface="Trebuchet MS" pitchFamily="34" charset="0"/>
              </a:rPr>
              <a:t>	}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 err="1">
                <a:latin typeface="Trebuchet MS" pitchFamily="34" charset="0"/>
              </a:rPr>
              <a:t>fclose</a:t>
            </a:r>
            <a:r>
              <a:rPr lang="en-US" altLang="en-US" sz="1600" dirty="0">
                <a:latin typeface="Trebuchet MS" pitchFamily="34" charset="0"/>
              </a:rPr>
              <a:t>(</a:t>
            </a:r>
            <a:r>
              <a:rPr lang="en-US" altLang="en-US" sz="1600" dirty="0" err="1">
                <a:latin typeface="Trebuchet MS" pitchFamily="34" charset="0"/>
              </a:rPr>
              <a:t>fp</a:t>
            </a:r>
            <a:r>
              <a:rPr lang="en-US" altLang="en-US" sz="1600" dirty="0">
                <a:latin typeface="Trebuchet MS" pitchFamily="34" charset="0"/>
              </a:rPr>
              <a:t>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en-US" altLang="en-US" sz="1600" dirty="0" err="1">
                <a:solidFill>
                  <a:srgbClr val="008000"/>
                </a:solidFill>
                <a:latin typeface="Trebuchet MS" pitchFamily="34" charset="0"/>
              </a:rPr>
              <a:t>성적</a:t>
            </a:r>
            <a:r>
              <a:rPr lang="en-US" altLang="en-US" sz="1600" dirty="0">
                <a:solidFill>
                  <a:srgbClr val="008000"/>
                </a:solidFill>
                <a:latin typeface="Trebuchet MS" pitchFamily="34" charset="0"/>
              </a:rPr>
              <a:t> </a:t>
            </a:r>
            <a:r>
              <a:rPr lang="en-US" altLang="en-US" sz="1600" dirty="0" err="1">
                <a:solidFill>
                  <a:srgbClr val="008000"/>
                </a:solidFill>
                <a:latin typeface="Trebuchet MS" pitchFamily="34" charset="0"/>
              </a:rPr>
              <a:t>파일을</a:t>
            </a:r>
            <a:r>
              <a:rPr lang="en-US" altLang="en-US" sz="1600" dirty="0">
                <a:solidFill>
                  <a:srgbClr val="008000"/>
                </a:solidFill>
                <a:latin typeface="Trebuchet MS" pitchFamily="34" charset="0"/>
              </a:rPr>
              <a:t> </a:t>
            </a:r>
            <a:r>
              <a:rPr lang="en-US" altLang="en-US" sz="1600" dirty="0" err="1">
                <a:solidFill>
                  <a:srgbClr val="008000"/>
                </a:solidFill>
                <a:latin typeface="Trebuchet MS" pitchFamily="34" charset="0"/>
              </a:rPr>
              <a:t>읽기</a:t>
            </a:r>
            <a:r>
              <a:rPr lang="en-US" altLang="en-US" sz="1600" dirty="0">
                <a:solidFill>
                  <a:srgbClr val="008000"/>
                </a:solidFill>
                <a:latin typeface="Trebuchet MS" pitchFamily="34" charset="0"/>
              </a:rPr>
              <a:t> </a:t>
            </a:r>
            <a:r>
              <a:rPr lang="en-US" altLang="en-US" sz="1600" dirty="0" err="1">
                <a:solidFill>
                  <a:srgbClr val="008000"/>
                </a:solidFill>
                <a:latin typeface="Trebuchet MS" pitchFamily="34" charset="0"/>
              </a:rPr>
              <a:t>모드로</a:t>
            </a:r>
            <a:r>
              <a:rPr lang="en-US" altLang="en-US" sz="1600" dirty="0">
                <a:solidFill>
                  <a:srgbClr val="008000"/>
                </a:solidFill>
                <a:latin typeface="Trebuchet MS" pitchFamily="34" charset="0"/>
              </a:rPr>
              <a:t> </a:t>
            </a:r>
            <a:r>
              <a:rPr lang="en-US" altLang="en-US" sz="1600" dirty="0" err="1">
                <a:solidFill>
                  <a:srgbClr val="008000"/>
                </a:solidFill>
                <a:latin typeface="Trebuchet MS" pitchFamily="34" charset="0"/>
              </a:rPr>
              <a:t>연다</a:t>
            </a:r>
            <a:r>
              <a:rPr lang="en-US" altLang="en-US" sz="1600" dirty="0">
                <a:solidFill>
                  <a:srgbClr val="008000"/>
                </a:solidFill>
                <a:latin typeface="Trebuchet MS" pitchFamily="34" charset="0"/>
              </a:rPr>
              <a:t>.</a:t>
            </a:r>
            <a:endParaRPr lang="en-US" altLang="en-US" sz="1600" dirty="0">
              <a:latin typeface="Trebuchet MS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if</a:t>
            </a:r>
            <a:r>
              <a:rPr lang="en-US" altLang="en-US" sz="1600" dirty="0">
                <a:latin typeface="Trebuchet MS" pitchFamily="34" charset="0"/>
              </a:rPr>
              <a:t>( (</a:t>
            </a:r>
            <a:r>
              <a:rPr lang="en-US" altLang="en-US" sz="1600" dirty="0" err="1">
                <a:latin typeface="Trebuchet MS" pitchFamily="34" charset="0"/>
              </a:rPr>
              <a:t>fp</a:t>
            </a:r>
            <a:r>
              <a:rPr lang="en-US" altLang="en-US" sz="1600" dirty="0">
                <a:latin typeface="Trebuchet MS" pitchFamily="34" charset="0"/>
              </a:rPr>
              <a:t> = </a:t>
            </a:r>
            <a:r>
              <a:rPr lang="en-US" altLang="en-US" sz="1600" dirty="0" err="1">
                <a:latin typeface="Trebuchet MS" pitchFamily="34" charset="0"/>
              </a:rPr>
              <a:t>fopen</a:t>
            </a:r>
            <a:r>
              <a:rPr lang="en-US" altLang="en-US" sz="1600" dirty="0">
                <a:latin typeface="Trebuchet MS" pitchFamily="34" charset="0"/>
              </a:rPr>
              <a:t>(</a:t>
            </a:r>
            <a:r>
              <a:rPr lang="en-US" altLang="en-US" sz="1600" dirty="0" err="1">
                <a:latin typeface="Trebuchet MS" pitchFamily="34" charset="0"/>
              </a:rPr>
              <a:t>fname</a:t>
            </a:r>
            <a:r>
              <a:rPr lang="en-US" altLang="en-US" sz="1600" dirty="0">
                <a:latin typeface="Trebuchet MS" pitchFamily="34" charset="0"/>
              </a:rPr>
              <a:t>, 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"r"</a:t>
            </a:r>
            <a:r>
              <a:rPr lang="en-US" altLang="en-US" sz="1600" dirty="0">
                <a:latin typeface="Trebuchet MS" pitchFamily="34" charset="0"/>
              </a:rPr>
              <a:t>)) == NULL 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latin typeface="Trebuchet MS" pitchFamily="34" charset="0"/>
              </a:rPr>
              <a:t>	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latin typeface="Trebuchet MS" pitchFamily="34" charset="0"/>
              </a:rPr>
              <a:t>		</a:t>
            </a:r>
            <a:r>
              <a:rPr lang="en-US" altLang="en-US" sz="1600" dirty="0" err="1">
                <a:latin typeface="Trebuchet MS" pitchFamily="34" charset="0"/>
              </a:rPr>
              <a:t>fprintf</a:t>
            </a:r>
            <a:r>
              <a:rPr lang="en-US" altLang="en-US" sz="1600" dirty="0">
                <a:latin typeface="Trebuchet MS" pitchFamily="34" charset="0"/>
              </a:rPr>
              <a:t>(</a:t>
            </a:r>
            <a:r>
              <a:rPr lang="en-US" altLang="en-US" sz="1600" dirty="0" err="1">
                <a:latin typeface="Trebuchet MS" pitchFamily="34" charset="0"/>
              </a:rPr>
              <a:t>stderr</a:t>
            </a:r>
            <a:r>
              <a:rPr lang="en-US" altLang="en-US" sz="1600" dirty="0">
                <a:latin typeface="Trebuchet MS" pitchFamily="34" charset="0"/>
              </a:rPr>
              <a:t>,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"</a:t>
            </a:r>
            <a:r>
              <a:rPr lang="en-US" altLang="en-US" sz="1600" dirty="0" err="1">
                <a:solidFill>
                  <a:srgbClr val="800000"/>
                </a:solidFill>
                <a:latin typeface="Trebuchet MS" pitchFamily="34" charset="0"/>
              </a:rPr>
              <a:t>성적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 </a:t>
            </a:r>
            <a:r>
              <a:rPr lang="en-US" altLang="en-US" sz="1600" dirty="0" err="1">
                <a:solidFill>
                  <a:srgbClr val="800000"/>
                </a:solidFill>
                <a:latin typeface="Trebuchet MS" pitchFamily="34" charset="0"/>
              </a:rPr>
              <a:t>파일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 %</a:t>
            </a:r>
            <a:r>
              <a:rPr lang="en-US" altLang="en-US" sz="1600" dirty="0" err="1">
                <a:solidFill>
                  <a:srgbClr val="800000"/>
                </a:solidFill>
                <a:latin typeface="Trebuchet MS" pitchFamily="34" charset="0"/>
              </a:rPr>
              <a:t>s을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 열 수 </a:t>
            </a:r>
            <a:r>
              <a:rPr lang="en-US" altLang="en-US" sz="1600" dirty="0" err="1">
                <a:solidFill>
                  <a:srgbClr val="800000"/>
                </a:solidFill>
                <a:latin typeface="Trebuchet MS" pitchFamily="34" charset="0"/>
              </a:rPr>
              <a:t>없습니다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.\n"</a:t>
            </a:r>
            <a:r>
              <a:rPr lang="en-US" altLang="en-US" sz="1600" dirty="0">
                <a:latin typeface="Trebuchet MS" pitchFamily="34" charset="0"/>
              </a:rPr>
              <a:t>, </a:t>
            </a:r>
            <a:r>
              <a:rPr lang="en-US" altLang="en-US" sz="1600" dirty="0" err="1">
                <a:latin typeface="Trebuchet MS" pitchFamily="34" charset="0"/>
              </a:rPr>
              <a:t>fname</a:t>
            </a:r>
            <a:r>
              <a:rPr lang="en-US" altLang="en-US" sz="1600" dirty="0">
                <a:latin typeface="Trebuchet MS" pitchFamily="34" charset="0"/>
              </a:rPr>
              <a:t>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latin typeface="Trebuchet MS" pitchFamily="34" charset="0"/>
              </a:rPr>
              <a:t>		exit(1);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latin typeface="Trebuchet MS" pitchFamily="34" charset="0"/>
              </a:rPr>
              <a:t>	}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latin typeface="Trebuchet MS" pitchFamily="34" charset="0"/>
              </a:rPr>
              <a:t>	</a:t>
            </a:r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0" y="28225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53253" name="Rectangle 5"/>
          <p:cNvSpPr>
            <a:spLocks noChangeArrowheads="1"/>
          </p:cNvSpPr>
          <p:nvPr/>
        </p:nvSpPr>
        <p:spPr bwMode="auto">
          <a:xfrm>
            <a:off x="0" y="29178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53254" name="Rectangle 6"/>
          <p:cNvSpPr>
            <a:spLocks noChangeArrowheads="1"/>
          </p:cNvSpPr>
          <p:nvPr/>
        </p:nvSpPr>
        <p:spPr bwMode="auto">
          <a:xfrm>
            <a:off x="0" y="30257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2744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예제</a:t>
            </a:r>
            <a:endParaRPr lang="en-US" altLang="ko-KR" smtClean="0"/>
          </a:p>
        </p:txBody>
      </p:sp>
      <p:sp>
        <p:nvSpPr>
          <p:cNvPr id="54275" name="Rectangle 3"/>
          <p:cNvSpPr>
            <a:spLocks noChangeArrowheads="1"/>
          </p:cNvSpPr>
          <p:nvPr/>
        </p:nvSpPr>
        <p:spPr bwMode="auto">
          <a:xfrm>
            <a:off x="1116013" y="981075"/>
            <a:ext cx="7777162" cy="3162300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latin typeface="Trebuchet MS" pitchFamily="34" charset="0"/>
              </a:rPr>
              <a:t>		</a:t>
            </a:r>
            <a:r>
              <a:rPr lang="en-US" altLang="en-US" sz="1600" dirty="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en-US" altLang="en-US" sz="1600" dirty="0" err="1">
                <a:solidFill>
                  <a:srgbClr val="008000"/>
                </a:solidFill>
                <a:latin typeface="Trebuchet MS" pitchFamily="34" charset="0"/>
              </a:rPr>
              <a:t>파일에서</a:t>
            </a:r>
            <a:r>
              <a:rPr lang="en-US" altLang="en-US" sz="1600" dirty="0">
                <a:solidFill>
                  <a:srgbClr val="008000"/>
                </a:solidFill>
                <a:latin typeface="Trebuchet MS" pitchFamily="34" charset="0"/>
              </a:rPr>
              <a:t> </a:t>
            </a:r>
            <a:r>
              <a:rPr lang="en-US" altLang="en-US" sz="1600" dirty="0" err="1">
                <a:solidFill>
                  <a:srgbClr val="008000"/>
                </a:solidFill>
                <a:latin typeface="Trebuchet MS" pitchFamily="34" charset="0"/>
              </a:rPr>
              <a:t>성적을</a:t>
            </a:r>
            <a:r>
              <a:rPr lang="en-US" altLang="en-US" sz="1600" dirty="0">
                <a:solidFill>
                  <a:srgbClr val="008000"/>
                </a:solidFill>
                <a:latin typeface="Trebuchet MS" pitchFamily="34" charset="0"/>
              </a:rPr>
              <a:t> </a:t>
            </a:r>
            <a:r>
              <a:rPr lang="en-US" altLang="en-US" sz="1600" dirty="0" err="1">
                <a:solidFill>
                  <a:srgbClr val="008000"/>
                </a:solidFill>
                <a:latin typeface="Trebuchet MS" pitchFamily="34" charset="0"/>
              </a:rPr>
              <a:t>읽어서</a:t>
            </a:r>
            <a:r>
              <a:rPr lang="en-US" altLang="en-US" sz="1600" dirty="0">
                <a:solidFill>
                  <a:srgbClr val="008000"/>
                </a:solidFill>
                <a:latin typeface="Trebuchet MS" pitchFamily="34" charset="0"/>
              </a:rPr>
              <a:t> </a:t>
            </a:r>
            <a:r>
              <a:rPr lang="en-US" altLang="en-US" sz="1600" dirty="0" err="1">
                <a:solidFill>
                  <a:srgbClr val="008000"/>
                </a:solidFill>
                <a:latin typeface="Trebuchet MS" pitchFamily="34" charset="0"/>
              </a:rPr>
              <a:t>평균을</a:t>
            </a:r>
            <a:r>
              <a:rPr lang="en-US" altLang="en-US" sz="1600" dirty="0">
                <a:solidFill>
                  <a:srgbClr val="008000"/>
                </a:solidFill>
                <a:latin typeface="Trebuchet MS" pitchFamily="34" charset="0"/>
              </a:rPr>
              <a:t> </a:t>
            </a:r>
            <a:r>
              <a:rPr lang="en-US" altLang="en-US" sz="1600" dirty="0" err="1">
                <a:solidFill>
                  <a:srgbClr val="008000"/>
                </a:solidFill>
                <a:latin typeface="Trebuchet MS" pitchFamily="34" charset="0"/>
              </a:rPr>
              <a:t>구한다</a:t>
            </a:r>
            <a:r>
              <a:rPr lang="en-US" altLang="en-US" sz="1600" dirty="0">
                <a:solidFill>
                  <a:srgbClr val="008000"/>
                </a:solidFill>
                <a:latin typeface="Trebuchet MS" pitchFamily="34" charset="0"/>
              </a:rPr>
              <a:t>.</a:t>
            </a:r>
            <a:endParaRPr lang="en-US" altLang="en-US" sz="1600" dirty="0">
              <a:latin typeface="Trebuchet MS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while</a:t>
            </a:r>
            <a:r>
              <a:rPr lang="en-US" altLang="en-US" sz="1600" dirty="0">
                <a:latin typeface="Trebuchet MS" pitchFamily="34" charset="0"/>
              </a:rPr>
              <a:t>( !</a:t>
            </a:r>
            <a:r>
              <a:rPr lang="en-US" altLang="en-US" sz="1600" dirty="0" err="1">
                <a:latin typeface="Trebuchet MS" pitchFamily="34" charset="0"/>
              </a:rPr>
              <a:t>feof</a:t>
            </a:r>
            <a:r>
              <a:rPr lang="en-US" altLang="en-US" sz="1600" dirty="0">
                <a:latin typeface="Trebuchet MS" pitchFamily="34" charset="0"/>
              </a:rPr>
              <a:t>( </a:t>
            </a:r>
            <a:r>
              <a:rPr lang="en-US" altLang="en-US" sz="1600" dirty="0" err="1">
                <a:latin typeface="Trebuchet MS" pitchFamily="34" charset="0"/>
              </a:rPr>
              <a:t>fp</a:t>
            </a:r>
            <a:r>
              <a:rPr lang="en-US" altLang="en-US" sz="1600" dirty="0">
                <a:latin typeface="Trebuchet MS" pitchFamily="34" charset="0"/>
              </a:rPr>
              <a:t> ) 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latin typeface="Trebuchet MS" pitchFamily="34" charset="0"/>
              </a:rPr>
              <a:t>	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latin typeface="Trebuchet MS" pitchFamily="34" charset="0"/>
              </a:rPr>
              <a:t>		</a:t>
            </a:r>
            <a:r>
              <a:rPr lang="en-US" altLang="en-US" sz="1600" dirty="0" err="1">
                <a:latin typeface="Trebuchet MS" pitchFamily="34" charset="0"/>
              </a:rPr>
              <a:t>fscanf</a:t>
            </a:r>
            <a:r>
              <a:rPr lang="en-US" altLang="en-US" sz="1600" dirty="0">
                <a:latin typeface="Trebuchet MS" pitchFamily="34" charset="0"/>
              </a:rPr>
              <a:t>(</a:t>
            </a:r>
            <a:r>
              <a:rPr lang="en-US" altLang="en-US" sz="1600" dirty="0" err="1">
                <a:latin typeface="Trebuchet MS" pitchFamily="34" charset="0"/>
              </a:rPr>
              <a:t>fp</a:t>
            </a:r>
            <a:r>
              <a:rPr lang="en-US" altLang="en-US" sz="1600" dirty="0">
                <a:latin typeface="Trebuchet MS" pitchFamily="34" charset="0"/>
              </a:rPr>
              <a:t>, 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"%d %s %f"</a:t>
            </a:r>
            <a:r>
              <a:rPr lang="en-US" altLang="en-US" sz="1600" dirty="0">
                <a:latin typeface="Trebuchet MS" pitchFamily="34" charset="0"/>
              </a:rPr>
              <a:t>, &amp;number, name, &amp;score);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latin typeface="Trebuchet MS" pitchFamily="34" charset="0"/>
              </a:rPr>
              <a:t>		total += score;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latin typeface="Trebuchet MS" pitchFamily="34" charset="0"/>
              </a:rPr>
              <a:t>		count++;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latin typeface="Trebuchet MS" pitchFamily="34" charset="0"/>
              </a:rPr>
              <a:t>	}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 err="1">
                <a:latin typeface="Trebuchet MS" pitchFamily="34" charset="0"/>
              </a:rPr>
              <a:t>printf</a:t>
            </a:r>
            <a:r>
              <a:rPr lang="en-US" altLang="en-US" sz="1600" dirty="0">
                <a:latin typeface="Trebuchet MS" pitchFamily="34" charset="0"/>
              </a:rPr>
              <a:t>(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"</a:t>
            </a:r>
            <a:r>
              <a:rPr lang="en-US" altLang="en-US" sz="1600" dirty="0" err="1">
                <a:solidFill>
                  <a:srgbClr val="800000"/>
                </a:solidFill>
                <a:latin typeface="Trebuchet MS" pitchFamily="34" charset="0"/>
              </a:rPr>
              <a:t>평균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 = %f\n"</a:t>
            </a:r>
            <a:r>
              <a:rPr lang="en-US" altLang="en-US" sz="1600" dirty="0">
                <a:latin typeface="Trebuchet MS" pitchFamily="34" charset="0"/>
              </a:rPr>
              <a:t>, total/count);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 err="1">
                <a:latin typeface="Trebuchet MS" pitchFamily="34" charset="0"/>
              </a:rPr>
              <a:t>fclose</a:t>
            </a:r>
            <a:r>
              <a:rPr lang="en-US" altLang="en-US" sz="1600" dirty="0">
                <a:latin typeface="Trebuchet MS" pitchFamily="34" charset="0"/>
              </a:rPr>
              <a:t>(</a:t>
            </a:r>
            <a:r>
              <a:rPr lang="en-US" altLang="en-US" sz="1600" dirty="0" err="1">
                <a:latin typeface="Trebuchet MS" pitchFamily="34" charset="0"/>
              </a:rPr>
              <a:t>fp</a:t>
            </a:r>
            <a:r>
              <a:rPr lang="en-US" altLang="en-US" sz="1600" dirty="0">
                <a:latin typeface="Trebuchet MS" pitchFamily="34" charset="0"/>
              </a:rPr>
              <a:t>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return</a:t>
            </a:r>
            <a:r>
              <a:rPr lang="en-US" altLang="en-US" sz="1600" dirty="0">
                <a:latin typeface="Trebuchet MS" pitchFamily="34" charset="0"/>
              </a:rPr>
              <a:t> 0;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latin typeface="Trebuchet MS" pitchFamily="34" charset="0"/>
              </a:rPr>
              <a:t>} </a:t>
            </a:r>
          </a:p>
        </p:txBody>
      </p:sp>
      <p:sp>
        <p:nvSpPr>
          <p:cNvPr id="54276" name="Rectangle 4"/>
          <p:cNvSpPr>
            <a:spLocks noChangeArrowheads="1"/>
          </p:cNvSpPr>
          <p:nvPr/>
        </p:nvSpPr>
        <p:spPr bwMode="auto">
          <a:xfrm>
            <a:off x="0" y="28225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54277" name="Rectangle 5"/>
          <p:cNvSpPr>
            <a:spLocks noChangeArrowheads="1"/>
          </p:cNvSpPr>
          <p:nvPr/>
        </p:nvSpPr>
        <p:spPr bwMode="auto">
          <a:xfrm>
            <a:off x="0" y="29178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54278" name="Rectangle 6"/>
          <p:cNvSpPr>
            <a:spLocks noChangeArrowheads="1"/>
          </p:cNvSpPr>
          <p:nvPr/>
        </p:nvSpPr>
        <p:spPr bwMode="auto">
          <a:xfrm>
            <a:off x="0" y="30257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5" name="_x72100248"/>
          <p:cNvSpPr>
            <a:spLocks noChangeArrowheads="1"/>
          </p:cNvSpPr>
          <p:nvPr/>
        </p:nvSpPr>
        <p:spPr bwMode="auto">
          <a:xfrm>
            <a:off x="1116013" y="4786313"/>
            <a:ext cx="7777162" cy="1666875"/>
          </a:xfrm>
          <a:prstGeom prst="rect">
            <a:avLst/>
          </a:prstGeom>
          <a:solidFill>
            <a:srgbClr val="CCFFCC"/>
          </a:solidFill>
          <a:ln w="4191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pPr algn="just"/>
            <a:r>
              <a:rPr lang="ko-KR" altLang="en-US" sz="1600" i="1" dirty="0">
                <a:latin typeface="Trebuchet MS" pitchFamily="34" charset="0"/>
              </a:rPr>
              <a:t>성적 파일 이름을 </a:t>
            </a:r>
            <a:r>
              <a:rPr lang="ko-KR" altLang="en-US" sz="1600" i="1" dirty="0" err="1">
                <a:latin typeface="Trebuchet MS" pitchFamily="34" charset="0"/>
              </a:rPr>
              <a:t>입력하시오</a:t>
            </a:r>
            <a:r>
              <a:rPr lang="en-US" altLang="ko-KR" sz="1600" i="1" dirty="0">
                <a:latin typeface="Trebuchet MS" pitchFamily="34" charset="0"/>
              </a:rPr>
              <a:t>: scores.txt</a:t>
            </a:r>
          </a:p>
          <a:p>
            <a:pPr algn="just"/>
            <a:r>
              <a:rPr lang="ko-KR" altLang="en-US" sz="1600" i="1" dirty="0">
                <a:latin typeface="Trebuchet MS" pitchFamily="34" charset="0"/>
              </a:rPr>
              <a:t>학번</a:t>
            </a:r>
            <a:r>
              <a:rPr lang="en-US" altLang="ko-KR" sz="1600" i="1" dirty="0">
                <a:latin typeface="Trebuchet MS" pitchFamily="34" charset="0"/>
              </a:rPr>
              <a:t>, </a:t>
            </a:r>
            <a:r>
              <a:rPr lang="ko-KR" altLang="en-US" sz="1600" i="1" dirty="0">
                <a:latin typeface="Trebuchet MS" pitchFamily="34" charset="0"/>
              </a:rPr>
              <a:t>이름</a:t>
            </a:r>
            <a:r>
              <a:rPr lang="en-US" altLang="ko-KR" sz="1600" i="1" dirty="0">
                <a:latin typeface="Trebuchet MS" pitchFamily="34" charset="0"/>
              </a:rPr>
              <a:t>, </a:t>
            </a:r>
            <a:r>
              <a:rPr lang="ko-KR" altLang="en-US" sz="1600" i="1" dirty="0">
                <a:latin typeface="Trebuchet MS" pitchFamily="34" charset="0"/>
              </a:rPr>
              <a:t>성적을 </a:t>
            </a:r>
            <a:r>
              <a:rPr lang="ko-KR" altLang="en-US" sz="1600" i="1" dirty="0" err="1">
                <a:latin typeface="Trebuchet MS" pitchFamily="34" charset="0"/>
              </a:rPr>
              <a:t>입력하시요</a:t>
            </a:r>
            <a:r>
              <a:rPr lang="en-US" altLang="ko-KR" sz="1600" i="1" dirty="0">
                <a:latin typeface="Trebuchet MS" pitchFamily="34" charset="0"/>
              </a:rPr>
              <a:t>: (</a:t>
            </a:r>
            <a:r>
              <a:rPr lang="ko-KR" altLang="en-US" sz="1600" i="1" dirty="0">
                <a:latin typeface="Trebuchet MS" pitchFamily="34" charset="0"/>
              </a:rPr>
              <a:t>음수이면 종료</a:t>
            </a:r>
            <a:r>
              <a:rPr lang="en-US" altLang="ko-KR" sz="1600" i="1" dirty="0">
                <a:latin typeface="Trebuchet MS" pitchFamily="34" charset="0"/>
              </a:rPr>
              <a:t>)1 KIM 10.0</a:t>
            </a:r>
          </a:p>
          <a:p>
            <a:pPr algn="just"/>
            <a:r>
              <a:rPr lang="ko-KR" altLang="en-US" sz="1600" i="1" dirty="0">
                <a:latin typeface="Trebuchet MS" pitchFamily="34" charset="0"/>
              </a:rPr>
              <a:t>학번</a:t>
            </a:r>
            <a:r>
              <a:rPr lang="en-US" altLang="ko-KR" sz="1600" i="1" dirty="0">
                <a:latin typeface="Trebuchet MS" pitchFamily="34" charset="0"/>
              </a:rPr>
              <a:t>, </a:t>
            </a:r>
            <a:r>
              <a:rPr lang="ko-KR" altLang="en-US" sz="1600" i="1" dirty="0">
                <a:latin typeface="Trebuchet MS" pitchFamily="34" charset="0"/>
              </a:rPr>
              <a:t>이름</a:t>
            </a:r>
            <a:r>
              <a:rPr lang="en-US" altLang="ko-KR" sz="1600" i="1" dirty="0">
                <a:latin typeface="Trebuchet MS" pitchFamily="34" charset="0"/>
              </a:rPr>
              <a:t>, </a:t>
            </a:r>
            <a:r>
              <a:rPr lang="ko-KR" altLang="en-US" sz="1600" i="1" dirty="0">
                <a:latin typeface="Trebuchet MS" pitchFamily="34" charset="0"/>
              </a:rPr>
              <a:t>성적을 </a:t>
            </a:r>
            <a:r>
              <a:rPr lang="ko-KR" altLang="en-US" sz="1600" i="1" dirty="0" err="1">
                <a:latin typeface="Trebuchet MS" pitchFamily="34" charset="0"/>
              </a:rPr>
              <a:t>입력하시요</a:t>
            </a:r>
            <a:r>
              <a:rPr lang="en-US" altLang="ko-KR" sz="1600" i="1" dirty="0">
                <a:latin typeface="Trebuchet MS" pitchFamily="34" charset="0"/>
              </a:rPr>
              <a:t>: (</a:t>
            </a:r>
            <a:r>
              <a:rPr lang="ko-KR" altLang="en-US" sz="1600" i="1" dirty="0">
                <a:latin typeface="Trebuchet MS" pitchFamily="34" charset="0"/>
              </a:rPr>
              <a:t>음수이면 종료</a:t>
            </a:r>
            <a:r>
              <a:rPr lang="en-US" altLang="ko-KR" sz="1600" i="1" dirty="0">
                <a:latin typeface="Trebuchet MS" pitchFamily="34" charset="0"/>
              </a:rPr>
              <a:t>)2 PARK 20.0</a:t>
            </a:r>
          </a:p>
          <a:p>
            <a:pPr algn="just"/>
            <a:r>
              <a:rPr lang="ko-KR" altLang="en-US" sz="1600" i="1" dirty="0">
                <a:latin typeface="Trebuchet MS" pitchFamily="34" charset="0"/>
              </a:rPr>
              <a:t>학번</a:t>
            </a:r>
            <a:r>
              <a:rPr lang="en-US" altLang="ko-KR" sz="1600" i="1" dirty="0">
                <a:latin typeface="Trebuchet MS" pitchFamily="34" charset="0"/>
              </a:rPr>
              <a:t>, </a:t>
            </a:r>
            <a:r>
              <a:rPr lang="ko-KR" altLang="en-US" sz="1600" i="1" dirty="0">
                <a:latin typeface="Trebuchet MS" pitchFamily="34" charset="0"/>
              </a:rPr>
              <a:t>이름</a:t>
            </a:r>
            <a:r>
              <a:rPr lang="en-US" altLang="ko-KR" sz="1600" i="1" dirty="0">
                <a:latin typeface="Trebuchet MS" pitchFamily="34" charset="0"/>
              </a:rPr>
              <a:t>, </a:t>
            </a:r>
            <a:r>
              <a:rPr lang="ko-KR" altLang="en-US" sz="1600" i="1" dirty="0">
                <a:latin typeface="Trebuchet MS" pitchFamily="34" charset="0"/>
              </a:rPr>
              <a:t>성적을 </a:t>
            </a:r>
            <a:r>
              <a:rPr lang="ko-KR" altLang="en-US" sz="1600" i="1" dirty="0" err="1">
                <a:latin typeface="Trebuchet MS" pitchFamily="34" charset="0"/>
              </a:rPr>
              <a:t>입력하시요</a:t>
            </a:r>
            <a:r>
              <a:rPr lang="en-US" altLang="ko-KR" sz="1600" i="1" dirty="0">
                <a:latin typeface="Trebuchet MS" pitchFamily="34" charset="0"/>
              </a:rPr>
              <a:t>: (</a:t>
            </a:r>
            <a:r>
              <a:rPr lang="ko-KR" altLang="en-US" sz="1600" i="1" dirty="0">
                <a:latin typeface="Trebuchet MS" pitchFamily="34" charset="0"/>
              </a:rPr>
              <a:t>음수이면 종료</a:t>
            </a:r>
            <a:r>
              <a:rPr lang="en-US" altLang="ko-KR" sz="1600" i="1" dirty="0">
                <a:latin typeface="Trebuchet MS" pitchFamily="34" charset="0"/>
              </a:rPr>
              <a:t>)3 LEE 30.0</a:t>
            </a:r>
          </a:p>
          <a:p>
            <a:pPr algn="just"/>
            <a:r>
              <a:rPr lang="ko-KR" altLang="en-US" sz="1600" i="1" dirty="0">
                <a:latin typeface="Trebuchet MS" pitchFamily="34" charset="0"/>
              </a:rPr>
              <a:t>학번</a:t>
            </a:r>
            <a:r>
              <a:rPr lang="en-US" altLang="ko-KR" sz="1600" i="1" dirty="0">
                <a:latin typeface="Trebuchet MS" pitchFamily="34" charset="0"/>
              </a:rPr>
              <a:t>, </a:t>
            </a:r>
            <a:r>
              <a:rPr lang="ko-KR" altLang="en-US" sz="1600" i="1" dirty="0">
                <a:latin typeface="Trebuchet MS" pitchFamily="34" charset="0"/>
              </a:rPr>
              <a:t>이름</a:t>
            </a:r>
            <a:r>
              <a:rPr lang="en-US" altLang="ko-KR" sz="1600" i="1" dirty="0">
                <a:latin typeface="Trebuchet MS" pitchFamily="34" charset="0"/>
              </a:rPr>
              <a:t>, </a:t>
            </a:r>
            <a:r>
              <a:rPr lang="ko-KR" altLang="en-US" sz="1600" i="1" dirty="0">
                <a:latin typeface="Trebuchet MS" pitchFamily="34" charset="0"/>
              </a:rPr>
              <a:t>성적을 </a:t>
            </a:r>
            <a:r>
              <a:rPr lang="ko-KR" altLang="en-US" sz="1600" i="1" dirty="0" err="1">
                <a:latin typeface="Trebuchet MS" pitchFamily="34" charset="0"/>
              </a:rPr>
              <a:t>입력하시요</a:t>
            </a:r>
            <a:r>
              <a:rPr lang="en-US" altLang="ko-KR" sz="1600" i="1" dirty="0">
                <a:latin typeface="Trebuchet MS" pitchFamily="34" charset="0"/>
              </a:rPr>
              <a:t>: (</a:t>
            </a:r>
            <a:r>
              <a:rPr lang="ko-KR" altLang="en-US" sz="1600" i="1" dirty="0">
                <a:latin typeface="Trebuchet MS" pitchFamily="34" charset="0"/>
              </a:rPr>
              <a:t>음수이면 종료</a:t>
            </a:r>
            <a:r>
              <a:rPr lang="en-US" altLang="ko-KR" sz="1600" i="1" dirty="0">
                <a:latin typeface="Trebuchet MS" pitchFamily="34" charset="0"/>
              </a:rPr>
              <a:t>)-1</a:t>
            </a:r>
          </a:p>
          <a:p>
            <a:pPr algn="just"/>
            <a:r>
              <a:rPr lang="ko-KR" altLang="en-US" sz="1600" i="1" dirty="0">
                <a:latin typeface="Trebuchet MS" pitchFamily="34" charset="0"/>
              </a:rPr>
              <a:t>평균 </a:t>
            </a:r>
            <a:r>
              <a:rPr lang="en-US" altLang="ko-KR" sz="1600" i="1" dirty="0">
                <a:latin typeface="Trebuchet MS" pitchFamily="34" charset="0"/>
              </a:rPr>
              <a:t>= 20.000000</a:t>
            </a:r>
          </a:p>
        </p:txBody>
      </p:sp>
    </p:spTree>
    <p:extLst>
      <p:ext uri="{BB962C8B-B14F-4D97-AF65-F5344CB8AC3E}">
        <p14:creationId xmlns:p14="http://schemas.microsoft.com/office/powerpoint/2010/main" val="3481194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중간 점검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eaLnBrk="1" hangingPunct="1">
              <a:buFont typeface="Symbol" pitchFamily="18" charset="2"/>
              <a:buNone/>
            </a:pPr>
            <a:r>
              <a:rPr lang="en-US" altLang="ko-KR" sz="1800" dirty="0" smtClean="0"/>
              <a:t>1. </a:t>
            </a:r>
            <a:r>
              <a:rPr lang="en-US" altLang="ko-KR" sz="1800" dirty="0" err="1" smtClean="0"/>
              <a:t>fgetc</a:t>
            </a:r>
            <a:r>
              <a:rPr lang="en-US" altLang="ko-KR" sz="1800" dirty="0" smtClean="0"/>
              <a:t>()</a:t>
            </a:r>
            <a:r>
              <a:rPr lang="ko-KR" altLang="en-US" sz="1800" dirty="0" smtClean="0"/>
              <a:t>의 반환형은 </a:t>
            </a:r>
            <a:r>
              <a:rPr lang="en-US" altLang="ko-KR" sz="1800" dirty="0" smtClean="0"/>
              <a:t>_____</a:t>
            </a:r>
            <a:r>
              <a:rPr lang="ko-KR" altLang="en-US" sz="1800" dirty="0" smtClean="0"/>
              <a:t>형이다</a:t>
            </a:r>
            <a:r>
              <a:rPr lang="en-US" altLang="ko-KR" sz="1800" dirty="0" smtClean="0"/>
              <a:t>.</a:t>
            </a:r>
            <a:endParaRPr lang="ko-KR" altLang="en-US" sz="1800" dirty="0" smtClean="0"/>
          </a:p>
          <a:p>
            <a:pPr eaLnBrk="1" hangingPunct="1">
              <a:buFont typeface="Symbol" pitchFamily="18" charset="2"/>
              <a:buNone/>
            </a:pPr>
            <a:r>
              <a:rPr lang="en-US" altLang="ko-KR" sz="1800" dirty="0" smtClean="0"/>
              <a:t>2. </a:t>
            </a:r>
            <a:r>
              <a:rPr lang="ko-KR" altLang="en-US" sz="1800" dirty="0" smtClean="0"/>
              <a:t>파일에서 하나의 라인을 읽어서 반환하는 함수는 </a:t>
            </a:r>
            <a:r>
              <a:rPr lang="en-US" altLang="ko-KR" sz="1800" dirty="0" smtClean="0"/>
              <a:t>______</a:t>
            </a:r>
            <a:r>
              <a:rPr lang="ko-KR" altLang="en-US" sz="1800" dirty="0" smtClean="0"/>
              <a:t>이다</a:t>
            </a:r>
            <a:r>
              <a:rPr lang="en-US" altLang="ko-KR" sz="1800" dirty="0" smtClean="0"/>
              <a:t>.</a:t>
            </a:r>
            <a:endParaRPr lang="ko-KR" altLang="en-US" sz="1800" dirty="0" smtClean="0"/>
          </a:p>
          <a:p>
            <a:pPr eaLnBrk="1" hangingPunct="1">
              <a:buFont typeface="Symbol" pitchFamily="18" charset="2"/>
              <a:buNone/>
            </a:pPr>
            <a:r>
              <a:rPr lang="en-US" altLang="ko-KR" sz="1800" dirty="0" smtClean="0"/>
              <a:t>3. </a:t>
            </a:r>
            <a:r>
              <a:rPr lang="ko-KR" altLang="en-US" sz="1800" dirty="0" smtClean="0"/>
              <a:t>텍스트 파일에 실수나 정수를 문자열로 변경하여 저장할 때 사용하는 함수는 </a:t>
            </a:r>
            <a:r>
              <a:rPr lang="en-US" altLang="ko-KR" sz="1800" dirty="0" smtClean="0"/>
              <a:t>_____</a:t>
            </a:r>
            <a:r>
              <a:rPr lang="ko-KR" altLang="en-US" sz="1800" dirty="0" smtClean="0"/>
              <a:t>이다</a:t>
            </a:r>
            <a:r>
              <a:rPr lang="en-US" altLang="ko-KR" sz="1800" dirty="0" smtClean="0"/>
              <a:t>.</a:t>
            </a:r>
            <a:endParaRPr lang="ko-KR" altLang="en-US" sz="1800" dirty="0" smtClean="0"/>
          </a:p>
          <a:p>
            <a:pPr eaLnBrk="1" hangingPunct="1">
              <a:buFont typeface="Symbol" pitchFamily="18" charset="2"/>
              <a:buNone/>
            </a:pPr>
            <a:r>
              <a:rPr lang="en-US" altLang="ko-KR" sz="1800" dirty="0" smtClean="0"/>
              <a:t>4. </a:t>
            </a:r>
            <a:r>
              <a:rPr lang="ko-KR" altLang="en-US" sz="1800" dirty="0" smtClean="0"/>
              <a:t>텍스트 파일에서 실수나 정수를 읽는 함수는 </a:t>
            </a:r>
            <a:r>
              <a:rPr lang="en-US" altLang="ko-KR" sz="1800" dirty="0" smtClean="0"/>
              <a:t>_____</a:t>
            </a:r>
            <a:r>
              <a:rPr lang="ko-KR" altLang="en-US" sz="1800" dirty="0" smtClean="0"/>
              <a:t>이다</a:t>
            </a:r>
            <a:r>
              <a:rPr lang="en-US" altLang="ko-KR" sz="1800" dirty="0" smtClean="0"/>
              <a:t>.</a:t>
            </a:r>
            <a:endParaRPr lang="ko-KR" altLang="en-US" sz="1800" dirty="0" smtClean="0"/>
          </a:p>
        </p:txBody>
      </p:sp>
      <p:sp>
        <p:nvSpPr>
          <p:cNvPr id="55300" name="Rectangle 4"/>
          <p:cNvSpPr>
            <a:spLocks noChangeArrowheads="1"/>
          </p:cNvSpPr>
          <p:nvPr/>
        </p:nvSpPr>
        <p:spPr bwMode="auto">
          <a:xfrm>
            <a:off x="0" y="30384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55301" name="Picture 5" descr="MC900434929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9563" y="4437063"/>
            <a:ext cx="18288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6194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이진 파일 쓰기와 읽기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텍스트 파일과 이진 파일의 차이점</a:t>
            </a:r>
          </a:p>
          <a:p>
            <a:pPr lvl="1" eaLnBrk="1" hangingPunct="1"/>
            <a:r>
              <a:rPr lang="ko-KR" altLang="en-US" i="1" smtClean="0">
                <a:solidFill>
                  <a:srgbClr val="FF0000"/>
                </a:solidFill>
              </a:rPr>
              <a:t>텍스트 파일</a:t>
            </a:r>
            <a:r>
              <a:rPr lang="en-US" altLang="ko-KR" smtClean="0"/>
              <a:t>: </a:t>
            </a:r>
            <a:r>
              <a:rPr lang="ko-KR" altLang="en-US" smtClean="0"/>
              <a:t>모든 데이터가 아스키 코드로 변환되어서 저장됨</a:t>
            </a:r>
          </a:p>
          <a:p>
            <a:pPr lvl="1" eaLnBrk="1" hangingPunct="1"/>
            <a:r>
              <a:rPr lang="ko-KR" altLang="en-US" i="1" smtClean="0">
                <a:solidFill>
                  <a:srgbClr val="FF0000"/>
                </a:solidFill>
              </a:rPr>
              <a:t>이진 파일</a:t>
            </a:r>
            <a:r>
              <a:rPr lang="en-US" altLang="ko-KR" smtClean="0"/>
              <a:t>: </a:t>
            </a:r>
            <a:r>
              <a:rPr lang="ko-KR" altLang="en-US" smtClean="0"/>
              <a:t>컴퓨터에서 데이터를 표현하는 방식 그대로 저장</a:t>
            </a:r>
          </a:p>
        </p:txBody>
      </p:sp>
      <p:sp>
        <p:nvSpPr>
          <p:cNvPr id="56324" name="Rectangle 4"/>
          <p:cNvSpPr>
            <a:spLocks noChangeArrowheads="1"/>
          </p:cNvSpPr>
          <p:nvPr/>
        </p:nvSpPr>
        <p:spPr bwMode="auto">
          <a:xfrm>
            <a:off x="0" y="24511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463" y="2996952"/>
            <a:ext cx="7241074" cy="3174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097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이진 파일의 예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3151187" y="2143125"/>
            <a:ext cx="3076575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63470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이진 파일 쓰기</a:t>
            </a:r>
          </a:p>
        </p:txBody>
      </p:sp>
      <p:sp>
        <p:nvSpPr>
          <p:cNvPr id="59395" name="Rectangle 3"/>
          <p:cNvSpPr>
            <a:spLocks noChangeArrowheads="1"/>
          </p:cNvSpPr>
          <p:nvPr/>
        </p:nvSpPr>
        <p:spPr bwMode="auto">
          <a:xfrm>
            <a:off x="0" y="31273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59396" name="Rectangle 5"/>
          <p:cNvSpPr>
            <a:spLocks noChangeArrowheads="1"/>
          </p:cNvSpPr>
          <p:nvPr/>
        </p:nvSpPr>
        <p:spPr bwMode="auto">
          <a:xfrm>
            <a:off x="0" y="25304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59397" name="Rectangle 6"/>
          <p:cNvSpPr>
            <a:spLocks noChangeArrowheads="1"/>
          </p:cNvSpPr>
          <p:nvPr/>
        </p:nvSpPr>
        <p:spPr bwMode="auto">
          <a:xfrm>
            <a:off x="1143000" y="1214438"/>
            <a:ext cx="7813675" cy="5014912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Trebuchet MS" panose="020B0603020202020204" pitchFamily="34" charset="0"/>
              </a:rPr>
              <a:t>#include &lt;</a:t>
            </a:r>
            <a:r>
              <a:rPr lang="en-US" altLang="en-US" sz="1400" dirty="0" err="1">
                <a:latin typeface="Trebuchet MS" panose="020B0603020202020204" pitchFamily="34" charset="0"/>
              </a:rPr>
              <a:t>stdio.h</a:t>
            </a:r>
            <a:r>
              <a:rPr lang="en-US" altLang="en-US" sz="1400" dirty="0">
                <a:latin typeface="Trebuchet MS" panose="020B0603020202020204" pitchFamily="34" charset="0"/>
              </a:rPr>
              <a:t>&gt;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endParaRPr lang="en-US" altLang="en-US" sz="1400" dirty="0">
              <a:latin typeface="Trebuchet MS" panose="020B060302020202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Trebuchet MS" panose="020B0603020202020204" pitchFamily="34" charset="0"/>
              </a:rPr>
              <a:t>#define SIZE 5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Trebuchet MS" panose="020B0603020202020204" pitchFamily="34" charset="0"/>
              </a:rPr>
              <a:t>int main(void)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Trebuchet MS" panose="020B0603020202020204" pitchFamily="34" charset="0"/>
              </a:rPr>
              <a:t>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endParaRPr lang="en-US" altLang="en-US" sz="1400" dirty="0">
              <a:latin typeface="Trebuchet MS" panose="020B060302020202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Trebuchet MS" panose="020B0603020202020204" pitchFamily="34" charset="0"/>
              </a:rPr>
              <a:t>	int buffer[SIZE] = { 10, 20, 30, 40, 50 };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Trebuchet MS" panose="020B0603020202020204" pitchFamily="34" charset="0"/>
              </a:rPr>
              <a:t>	FILE *</a:t>
            </a:r>
            <a:r>
              <a:rPr lang="en-US" altLang="en-US" sz="1400" dirty="0" err="1">
                <a:latin typeface="Trebuchet MS" panose="020B0603020202020204" pitchFamily="34" charset="0"/>
              </a:rPr>
              <a:t>fp</a:t>
            </a:r>
            <a:r>
              <a:rPr lang="en-US" altLang="en-US" sz="1400" dirty="0">
                <a:latin typeface="Trebuchet MS" panose="020B0603020202020204" pitchFamily="34" charset="0"/>
              </a:rPr>
              <a:t> = NULL;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endParaRPr lang="en-US" altLang="en-US" sz="1400" dirty="0">
              <a:latin typeface="Trebuchet MS" panose="020B060302020202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Trebuchet MS" panose="020B0603020202020204" pitchFamily="34" charset="0"/>
              </a:rPr>
              <a:t>	</a:t>
            </a:r>
            <a:r>
              <a:rPr lang="en-US" altLang="en-US" sz="1400" dirty="0" err="1">
                <a:latin typeface="Trebuchet MS" panose="020B0603020202020204" pitchFamily="34" charset="0"/>
              </a:rPr>
              <a:t>fp</a:t>
            </a:r>
            <a:r>
              <a:rPr lang="en-US" altLang="en-US" sz="1400" dirty="0">
                <a:latin typeface="Trebuchet MS" panose="020B0603020202020204" pitchFamily="34" charset="0"/>
              </a:rPr>
              <a:t> = </a:t>
            </a:r>
            <a:r>
              <a:rPr lang="en-US" altLang="en-US" sz="1400" dirty="0" err="1">
                <a:latin typeface="Trebuchet MS" panose="020B0603020202020204" pitchFamily="34" charset="0"/>
              </a:rPr>
              <a:t>fopen</a:t>
            </a:r>
            <a:r>
              <a:rPr lang="en-US" altLang="en-US" sz="1400" dirty="0">
                <a:latin typeface="Trebuchet MS" panose="020B0603020202020204" pitchFamily="34" charset="0"/>
              </a:rPr>
              <a:t>("</a:t>
            </a:r>
            <a:r>
              <a:rPr lang="en-US" altLang="en-US" sz="1400" dirty="0" err="1">
                <a:latin typeface="Trebuchet MS" panose="020B0603020202020204" pitchFamily="34" charset="0"/>
              </a:rPr>
              <a:t>binary.bin</a:t>
            </a:r>
            <a:r>
              <a:rPr lang="en-US" altLang="en-US" sz="1400" dirty="0">
                <a:latin typeface="Trebuchet MS" panose="020B0603020202020204" pitchFamily="34" charset="0"/>
              </a:rPr>
              <a:t>", "</a:t>
            </a:r>
            <a:r>
              <a:rPr lang="en-US" altLang="en-US" sz="1400" dirty="0" err="1">
                <a:latin typeface="Trebuchet MS" panose="020B0603020202020204" pitchFamily="34" charset="0"/>
              </a:rPr>
              <a:t>wb</a:t>
            </a:r>
            <a:r>
              <a:rPr lang="en-US" altLang="en-US" sz="1400" dirty="0">
                <a:latin typeface="Trebuchet MS" panose="020B0603020202020204" pitchFamily="34" charset="0"/>
              </a:rPr>
              <a:t>");       // ①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Trebuchet MS" panose="020B0603020202020204" pitchFamily="34" charset="0"/>
              </a:rPr>
              <a:t>	if( </a:t>
            </a:r>
            <a:r>
              <a:rPr lang="en-US" altLang="en-US" sz="1400" dirty="0" err="1">
                <a:latin typeface="Trebuchet MS" panose="020B0603020202020204" pitchFamily="34" charset="0"/>
              </a:rPr>
              <a:t>fp</a:t>
            </a:r>
            <a:r>
              <a:rPr lang="en-US" altLang="en-US" sz="1400" dirty="0">
                <a:latin typeface="Trebuchet MS" panose="020B0603020202020204" pitchFamily="34" charset="0"/>
              </a:rPr>
              <a:t> == NULL )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Trebuchet MS" panose="020B0603020202020204" pitchFamily="34" charset="0"/>
              </a:rPr>
              <a:t>	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Trebuchet MS" panose="020B0603020202020204" pitchFamily="34" charset="0"/>
              </a:rPr>
              <a:t>		</a:t>
            </a:r>
            <a:r>
              <a:rPr lang="en-US" altLang="en-US" sz="1400" dirty="0" err="1">
                <a:latin typeface="Trebuchet MS" panose="020B0603020202020204" pitchFamily="34" charset="0"/>
              </a:rPr>
              <a:t>fprintf</a:t>
            </a:r>
            <a:r>
              <a:rPr lang="en-US" altLang="en-US" sz="1400" dirty="0">
                <a:latin typeface="Trebuchet MS" panose="020B0603020202020204" pitchFamily="34" charset="0"/>
              </a:rPr>
              <a:t>(</a:t>
            </a:r>
            <a:r>
              <a:rPr lang="en-US" altLang="en-US" sz="1400" dirty="0" err="1">
                <a:latin typeface="Trebuchet MS" panose="020B0603020202020204" pitchFamily="34" charset="0"/>
              </a:rPr>
              <a:t>stderr</a:t>
            </a:r>
            <a:r>
              <a:rPr lang="en-US" altLang="en-US" sz="1400" dirty="0">
                <a:latin typeface="Trebuchet MS" panose="020B0603020202020204" pitchFamily="34" charset="0"/>
              </a:rPr>
              <a:t>, "</a:t>
            </a:r>
            <a:r>
              <a:rPr lang="en-US" altLang="en-US" sz="1400" dirty="0" err="1">
                <a:latin typeface="Trebuchet MS" panose="020B0603020202020204" pitchFamily="34" charset="0"/>
              </a:rPr>
              <a:t>binary.bin</a:t>
            </a:r>
            <a:r>
              <a:rPr lang="en-US" altLang="en-US" sz="1400" dirty="0">
                <a:latin typeface="Trebuchet MS" panose="020B0603020202020204" pitchFamily="34" charset="0"/>
              </a:rPr>
              <a:t> </a:t>
            </a:r>
            <a:r>
              <a:rPr lang="ko-KR" altLang="en-US" sz="1400" dirty="0" err="1">
                <a:latin typeface="Trebuchet MS" panose="020B0603020202020204" pitchFamily="34" charset="0"/>
              </a:rPr>
              <a:t>파일을열수없습니다</a:t>
            </a:r>
            <a:r>
              <a:rPr lang="en-US" altLang="ko-KR" sz="1400" dirty="0">
                <a:latin typeface="Trebuchet MS" panose="020B0603020202020204" pitchFamily="34" charset="0"/>
              </a:rPr>
              <a:t>.");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ko-KR" sz="1400" dirty="0">
                <a:latin typeface="Trebuchet MS" panose="020B0603020202020204" pitchFamily="34" charset="0"/>
              </a:rPr>
              <a:t>		</a:t>
            </a:r>
            <a:r>
              <a:rPr lang="en-US" altLang="en-US" sz="1400" dirty="0">
                <a:latin typeface="Trebuchet MS" panose="020B0603020202020204" pitchFamily="34" charset="0"/>
              </a:rPr>
              <a:t>return 1;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Trebuchet MS" panose="020B0603020202020204" pitchFamily="34" charset="0"/>
              </a:rPr>
              <a:t>	}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endParaRPr lang="en-US" altLang="en-US" sz="1400" dirty="0">
              <a:latin typeface="Trebuchet MS" panose="020B060302020202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Trebuchet MS" panose="020B0603020202020204" pitchFamily="34" charset="0"/>
              </a:rPr>
              <a:t>	</a:t>
            </a:r>
            <a:r>
              <a:rPr lang="en-US" altLang="en-US" sz="1400" dirty="0" err="1">
                <a:latin typeface="Trebuchet MS" panose="020B0603020202020204" pitchFamily="34" charset="0"/>
              </a:rPr>
              <a:t>fwrite</a:t>
            </a:r>
            <a:r>
              <a:rPr lang="en-US" altLang="en-US" sz="1400" dirty="0">
                <a:latin typeface="Trebuchet MS" panose="020B0603020202020204" pitchFamily="34" charset="0"/>
              </a:rPr>
              <a:t>(buffer, </a:t>
            </a:r>
            <a:r>
              <a:rPr lang="en-US" altLang="en-US" sz="1400" dirty="0" err="1">
                <a:latin typeface="Trebuchet MS" panose="020B0603020202020204" pitchFamily="34" charset="0"/>
              </a:rPr>
              <a:t>sizeof</a:t>
            </a:r>
            <a:r>
              <a:rPr lang="en-US" altLang="en-US" sz="1400" dirty="0">
                <a:latin typeface="Trebuchet MS" panose="020B0603020202020204" pitchFamily="34" charset="0"/>
              </a:rPr>
              <a:t>(</a:t>
            </a:r>
            <a:r>
              <a:rPr lang="en-US" altLang="en-US" sz="1400" dirty="0" err="1">
                <a:latin typeface="Trebuchet MS" panose="020B0603020202020204" pitchFamily="34" charset="0"/>
              </a:rPr>
              <a:t>int</a:t>
            </a:r>
            <a:r>
              <a:rPr lang="en-US" altLang="en-US" sz="1400" dirty="0">
                <a:latin typeface="Trebuchet MS" panose="020B0603020202020204" pitchFamily="34" charset="0"/>
              </a:rPr>
              <a:t>), SIZE, </a:t>
            </a:r>
            <a:r>
              <a:rPr lang="en-US" altLang="en-US" sz="1400" dirty="0" err="1">
                <a:latin typeface="Trebuchet MS" panose="020B0603020202020204" pitchFamily="34" charset="0"/>
              </a:rPr>
              <a:t>fp</a:t>
            </a:r>
            <a:r>
              <a:rPr lang="en-US" altLang="en-US" sz="1400" dirty="0">
                <a:latin typeface="Trebuchet MS" panose="020B0603020202020204" pitchFamily="34" charset="0"/>
              </a:rPr>
              <a:t>);     // ②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endParaRPr lang="en-US" altLang="en-US" sz="1400" dirty="0">
              <a:latin typeface="Trebuchet MS" panose="020B060302020202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Trebuchet MS" panose="020B0603020202020204" pitchFamily="34" charset="0"/>
              </a:rPr>
              <a:t>	</a:t>
            </a:r>
            <a:r>
              <a:rPr lang="en-US" altLang="en-US" sz="1400" dirty="0" err="1">
                <a:latin typeface="Trebuchet MS" panose="020B0603020202020204" pitchFamily="34" charset="0"/>
              </a:rPr>
              <a:t>fclose</a:t>
            </a:r>
            <a:r>
              <a:rPr lang="en-US" altLang="en-US" sz="1400" dirty="0">
                <a:latin typeface="Trebuchet MS" panose="020B0603020202020204" pitchFamily="34" charset="0"/>
              </a:rPr>
              <a:t>(</a:t>
            </a:r>
            <a:r>
              <a:rPr lang="en-US" altLang="en-US" sz="1400" dirty="0" err="1">
                <a:latin typeface="Trebuchet MS" panose="020B0603020202020204" pitchFamily="34" charset="0"/>
              </a:rPr>
              <a:t>fp</a:t>
            </a:r>
            <a:r>
              <a:rPr lang="en-US" altLang="en-US" sz="1400" dirty="0">
                <a:latin typeface="Trebuchet MS" panose="020B0603020202020204" pitchFamily="34" charset="0"/>
              </a:rPr>
              <a:t>);   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Trebuchet MS" panose="020B0603020202020204" pitchFamily="34" charset="0"/>
              </a:rPr>
              <a:t>	return 0;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Trebuchet MS" panose="020B0603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14898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이진 파일 모드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775" y="2631590"/>
            <a:ext cx="8153400" cy="2433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982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입출력 함수의 분류</a:t>
            </a:r>
          </a:p>
        </p:txBody>
      </p:sp>
      <p:pic>
        <p:nvPicPr>
          <p:cNvPr id="3" name="내용 개체 틀 2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775" y="2407357"/>
            <a:ext cx="8153400" cy="2881485"/>
          </a:xfrm>
          <a:prstGeom prst="rect">
            <a:avLst/>
          </a:prstGeom>
        </p:spPr>
      </p:pic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0" y="25034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797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이진 파일 쓰기 </a:t>
            </a:r>
          </a:p>
        </p:txBody>
      </p:sp>
      <p:pic>
        <p:nvPicPr>
          <p:cNvPr id="3" name="내용 개체 틀 2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648" y="1772816"/>
            <a:ext cx="8153400" cy="187583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6760" y="4005064"/>
            <a:ext cx="3305175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713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이진 파일 읽기</a:t>
            </a:r>
          </a:p>
        </p:txBody>
      </p:sp>
      <p:sp>
        <p:nvSpPr>
          <p:cNvPr id="59395" name="Rectangle 3"/>
          <p:cNvSpPr>
            <a:spLocks noChangeArrowheads="1"/>
          </p:cNvSpPr>
          <p:nvPr/>
        </p:nvSpPr>
        <p:spPr bwMode="auto">
          <a:xfrm>
            <a:off x="0" y="31273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59396" name="Rectangle 5"/>
          <p:cNvSpPr>
            <a:spLocks noChangeArrowheads="1"/>
          </p:cNvSpPr>
          <p:nvPr/>
        </p:nvSpPr>
        <p:spPr bwMode="auto">
          <a:xfrm>
            <a:off x="0" y="25304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59397" name="Rectangle 6"/>
          <p:cNvSpPr>
            <a:spLocks noChangeArrowheads="1"/>
          </p:cNvSpPr>
          <p:nvPr/>
        </p:nvSpPr>
        <p:spPr bwMode="auto">
          <a:xfrm>
            <a:off x="1143000" y="1214438"/>
            <a:ext cx="7813675" cy="5643562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Trebuchet MS" panose="020B0603020202020204" pitchFamily="34" charset="0"/>
              </a:rPr>
              <a:t>#include &lt;</a:t>
            </a:r>
            <a:r>
              <a:rPr lang="en-US" altLang="en-US" sz="1400" dirty="0" err="1">
                <a:latin typeface="Trebuchet MS" panose="020B0603020202020204" pitchFamily="34" charset="0"/>
              </a:rPr>
              <a:t>stdio.h</a:t>
            </a:r>
            <a:r>
              <a:rPr lang="en-US" altLang="en-US" sz="1400" dirty="0">
                <a:latin typeface="Trebuchet MS" panose="020B0603020202020204" pitchFamily="34" charset="0"/>
              </a:rPr>
              <a:t>&gt;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Trebuchet MS" panose="020B0603020202020204" pitchFamily="34" charset="0"/>
              </a:rPr>
              <a:t>#define SIZE 5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endParaRPr lang="en-US" altLang="en-US" sz="1400" dirty="0">
              <a:latin typeface="Trebuchet MS" panose="020B060302020202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Trebuchet MS" panose="020B0603020202020204" pitchFamily="34" charset="0"/>
              </a:rPr>
              <a:t>int main(void)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Trebuchet MS" panose="020B0603020202020204" pitchFamily="34" charset="0"/>
              </a:rPr>
              <a:t>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Trebuchet MS" panose="020B0603020202020204" pitchFamily="34" charset="0"/>
              </a:rPr>
              <a:t>	int </a:t>
            </a:r>
            <a:r>
              <a:rPr lang="en-US" altLang="en-US" sz="1400" dirty="0" err="1">
                <a:latin typeface="Trebuchet MS" panose="020B0603020202020204" pitchFamily="34" charset="0"/>
              </a:rPr>
              <a:t>i</a:t>
            </a:r>
            <a:r>
              <a:rPr lang="en-US" altLang="en-US" sz="1400" dirty="0">
                <a:latin typeface="Trebuchet MS" panose="020B0603020202020204" pitchFamily="34" charset="0"/>
              </a:rPr>
              <a:t>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Trebuchet MS" panose="020B0603020202020204" pitchFamily="34" charset="0"/>
              </a:rPr>
              <a:t>	int buffer[SIZE];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Trebuchet MS" panose="020B0603020202020204" pitchFamily="34" charset="0"/>
              </a:rPr>
              <a:t>	FILE *</a:t>
            </a:r>
            <a:r>
              <a:rPr lang="en-US" altLang="en-US" sz="1400" dirty="0" err="1">
                <a:latin typeface="Trebuchet MS" panose="020B0603020202020204" pitchFamily="34" charset="0"/>
              </a:rPr>
              <a:t>fp</a:t>
            </a:r>
            <a:r>
              <a:rPr lang="en-US" altLang="en-US" sz="1400" dirty="0">
                <a:latin typeface="Trebuchet MS" panose="020B0603020202020204" pitchFamily="34" charset="0"/>
              </a:rPr>
              <a:t> = NULL;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endParaRPr lang="en-US" altLang="en-US" sz="1400" dirty="0">
              <a:latin typeface="Trebuchet MS" panose="020B060302020202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Trebuchet MS" panose="020B0603020202020204" pitchFamily="34" charset="0"/>
              </a:rPr>
              <a:t>	</a:t>
            </a:r>
            <a:r>
              <a:rPr lang="en-US" altLang="en-US" sz="1400" dirty="0" err="1">
                <a:latin typeface="Trebuchet MS" panose="020B0603020202020204" pitchFamily="34" charset="0"/>
              </a:rPr>
              <a:t>fp</a:t>
            </a:r>
            <a:r>
              <a:rPr lang="en-US" altLang="en-US" sz="1400" dirty="0">
                <a:latin typeface="Trebuchet MS" panose="020B0603020202020204" pitchFamily="34" charset="0"/>
              </a:rPr>
              <a:t> = </a:t>
            </a:r>
            <a:r>
              <a:rPr lang="en-US" altLang="en-US" sz="1400" dirty="0" err="1">
                <a:latin typeface="Trebuchet MS" panose="020B0603020202020204" pitchFamily="34" charset="0"/>
              </a:rPr>
              <a:t>fopen</a:t>
            </a:r>
            <a:r>
              <a:rPr lang="en-US" altLang="en-US" sz="1400" dirty="0">
                <a:latin typeface="Trebuchet MS" panose="020B0603020202020204" pitchFamily="34" charset="0"/>
              </a:rPr>
              <a:t>("</a:t>
            </a:r>
            <a:r>
              <a:rPr lang="en-US" altLang="en-US" sz="1400" dirty="0" err="1">
                <a:latin typeface="Trebuchet MS" panose="020B0603020202020204" pitchFamily="34" charset="0"/>
              </a:rPr>
              <a:t>binary.bin</a:t>
            </a:r>
            <a:r>
              <a:rPr lang="en-US" altLang="en-US" sz="1400" dirty="0">
                <a:latin typeface="Trebuchet MS" panose="020B0603020202020204" pitchFamily="34" charset="0"/>
              </a:rPr>
              <a:t>", "</a:t>
            </a:r>
            <a:r>
              <a:rPr lang="en-US" altLang="en-US" sz="1400" dirty="0" err="1">
                <a:latin typeface="Trebuchet MS" panose="020B0603020202020204" pitchFamily="34" charset="0"/>
              </a:rPr>
              <a:t>rb</a:t>
            </a:r>
            <a:r>
              <a:rPr lang="en-US" altLang="en-US" sz="1400" dirty="0">
                <a:latin typeface="Trebuchet MS" panose="020B0603020202020204" pitchFamily="34" charset="0"/>
              </a:rPr>
              <a:t>");      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Trebuchet MS" panose="020B0603020202020204" pitchFamily="34" charset="0"/>
              </a:rPr>
              <a:t>	if( </a:t>
            </a:r>
            <a:r>
              <a:rPr lang="en-US" altLang="en-US" sz="1400" dirty="0" err="1">
                <a:latin typeface="Trebuchet MS" panose="020B0603020202020204" pitchFamily="34" charset="0"/>
              </a:rPr>
              <a:t>fp</a:t>
            </a:r>
            <a:r>
              <a:rPr lang="en-US" altLang="en-US" sz="1400" dirty="0">
                <a:latin typeface="Trebuchet MS" panose="020B0603020202020204" pitchFamily="34" charset="0"/>
              </a:rPr>
              <a:t> == NULL )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Trebuchet MS" panose="020B0603020202020204" pitchFamily="34" charset="0"/>
              </a:rPr>
              <a:t>	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Trebuchet MS" panose="020B0603020202020204" pitchFamily="34" charset="0"/>
              </a:rPr>
              <a:t>		</a:t>
            </a:r>
            <a:r>
              <a:rPr lang="en-US" altLang="en-US" sz="1400" dirty="0" err="1">
                <a:latin typeface="Trebuchet MS" panose="020B0603020202020204" pitchFamily="34" charset="0"/>
              </a:rPr>
              <a:t>fprintf</a:t>
            </a:r>
            <a:r>
              <a:rPr lang="en-US" altLang="en-US" sz="1400" dirty="0">
                <a:latin typeface="Trebuchet MS" panose="020B0603020202020204" pitchFamily="34" charset="0"/>
              </a:rPr>
              <a:t>(</a:t>
            </a:r>
            <a:r>
              <a:rPr lang="en-US" altLang="en-US" sz="1400" dirty="0" err="1">
                <a:latin typeface="Trebuchet MS" panose="020B0603020202020204" pitchFamily="34" charset="0"/>
              </a:rPr>
              <a:t>stderr</a:t>
            </a:r>
            <a:r>
              <a:rPr lang="en-US" altLang="en-US" sz="1400" dirty="0">
                <a:latin typeface="Trebuchet MS" panose="020B0603020202020204" pitchFamily="34" charset="0"/>
              </a:rPr>
              <a:t>, "</a:t>
            </a:r>
            <a:r>
              <a:rPr lang="en-US" altLang="en-US" sz="1400" dirty="0" err="1">
                <a:latin typeface="Trebuchet MS" panose="020B0603020202020204" pitchFamily="34" charset="0"/>
              </a:rPr>
              <a:t>binary.bin</a:t>
            </a:r>
            <a:r>
              <a:rPr lang="en-US" altLang="en-US" sz="1400" dirty="0">
                <a:latin typeface="Trebuchet MS" panose="020B0603020202020204" pitchFamily="34" charset="0"/>
              </a:rPr>
              <a:t> </a:t>
            </a:r>
            <a:r>
              <a:rPr lang="ko-KR" altLang="en-US" sz="1400" dirty="0">
                <a:latin typeface="Trebuchet MS" panose="020B0603020202020204" pitchFamily="34" charset="0"/>
              </a:rPr>
              <a:t>파일을 열 수 없습니다</a:t>
            </a:r>
            <a:r>
              <a:rPr lang="en-US" altLang="ko-KR" sz="1400" dirty="0">
                <a:latin typeface="Trebuchet MS" panose="020B0603020202020204" pitchFamily="34" charset="0"/>
              </a:rPr>
              <a:t>.");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ko-KR" sz="1400" dirty="0">
                <a:latin typeface="Trebuchet MS" panose="020B0603020202020204" pitchFamily="34" charset="0"/>
              </a:rPr>
              <a:t>		</a:t>
            </a:r>
            <a:r>
              <a:rPr lang="en-US" altLang="en-US" sz="1400" dirty="0">
                <a:latin typeface="Trebuchet MS" panose="020B0603020202020204" pitchFamily="34" charset="0"/>
              </a:rPr>
              <a:t>return 1;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Trebuchet MS" panose="020B0603020202020204" pitchFamily="34" charset="0"/>
              </a:rPr>
              <a:t>	}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Trebuchet MS" panose="020B0603020202020204" pitchFamily="34" charset="0"/>
              </a:rPr>
              <a:t>	</a:t>
            </a:r>
            <a:r>
              <a:rPr lang="en-US" altLang="en-US" sz="1400" dirty="0" err="1">
                <a:latin typeface="Trebuchet MS" panose="020B0603020202020204" pitchFamily="34" charset="0"/>
              </a:rPr>
              <a:t>fread</a:t>
            </a:r>
            <a:r>
              <a:rPr lang="en-US" altLang="en-US" sz="1400" dirty="0">
                <a:latin typeface="Trebuchet MS" panose="020B0603020202020204" pitchFamily="34" charset="0"/>
              </a:rPr>
              <a:t>(buffer, </a:t>
            </a:r>
            <a:r>
              <a:rPr lang="en-US" altLang="en-US" sz="1400" dirty="0" err="1">
                <a:latin typeface="Trebuchet MS" panose="020B0603020202020204" pitchFamily="34" charset="0"/>
              </a:rPr>
              <a:t>sizeof</a:t>
            </a:r>
            <a:r>
              <a:rPr lang="en-US" altLang="en-US" sz="1400" dirty="0">
                <a:latin typeface="Trebuchet MS" panose="020B0603020202020204" pitchFamily="34" charset="0"/>
              </a:rPr>
              <a:t>(</a:t>
            </a:r>
            <a:r>
              <a:rPr lang="en-US" altLang="en-US" sz="1400" dirty="0" err="1">
                <a:latin typeface="Trebuchet MS" panose="020B0603020202020204" pitchFamily="34" charset="0"/>
              </a:rPr>
              <a:t>int</a:t>
            </a:r>
            <a:r>
              <a:rPr lang="en-US" altLang="en-US" sz="1400" dirty="0">
                <a:latin typeface="Trebuchet MS" panose="020B0603020202020204" pitchFamily="34" charset="0"/>
              </a:rPr>
              <a:t>), SIZE, </a:t>
            </a:r>
            <a:r>
              <a:rPr lang="en-US" altLang="en-US" sz="1400" dirty="0" err="1">
                <a:latin typeface="Trebuchet MS" panose="020B0603020202020204" pitchFamily="34" charset="0"/>
              </a:rPr>
              <a:t>fp</a:t>
            </a:r>
            <a:r>
              <a:rPr lang="en-US" altLang="en-US" sz="1400" dirty="0">
                <a:latin typeface="Trebuchet MS" panose="020B0603020202020204" pitchFamily="34" charset="0"/>
              </a:rPr>
              <a:t>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endParaRPr lang="en-US" altLang="en-US" sz="1400" dirty="0">
              <a:latin typeface="Trebuchet MS" panose="020B060302020202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Trebuchet MS" panose="020B0603020202020204" pitchFamily="34" charset="0"/>
              </a:rPr>
              <a:t>	for(</a:t>
            </a:r>
            <a:r>
              <a:rPr lang="en-US" altLang="en-US" sz="1400" dirty="0" err="1">
                <a:latin typeface="Trebuchet MS" panose="020B0603020202020204" pitchFamily="34" charset="0"/>
              </a:rPr>
              <a:t>i</a:t>
            </a:r>
            <a:r>
              <a:rPr lang="en-US" altLang="en-US" sz="1400" dirty="0">
                <a:latin typeface="Trebuchet MS" panose="020B0603020202020204" pitchFamily="34" charset="0"/>
              </a:rPr>
              <a:t>=0 ; </a:t>
            </a:r>
            <a:r>
              <a:rPr lang="en-US" altLang="en-US" sz="1400" dirty="0" err="1">
                <a:latin typeface="Trebuchet MS" panose="020B0603020202020204" pitchFamily="34" charset="0"/>
              </a:rPr>
              <a:t>i</a:t>
            </a:r>
            <a:r>
              <a:rPr lang="en-US" altLang="en-US" sz="1400" dirty="0">
                <a:latin typeface="Trebuchet MS" panose="020B0603020202020204" pitchFamily="34" charset="0"/>
              </a:rPr>
              <a:t>&lt;SIZE ; </a:t>
            </a:r>
            <a:r>
              <a:rPr lang="en-US" altLang="en-US" sz="1400" dirty="0" err="1">
                <a:latin typeface="Trebuchet MS" panose="020B0603020202020204" pitchFamily="34" charset="0"/>
              </a:rPr>
              <a:t>i</a:t>
            </a:r>
            <a:r>
              <a:rPr lang="en-US" altLang="en-US" sz="1400" dirty="0">
                <a:latin typeface="Trebuchet MS" panose="020B0603020202020204" pitchFamily="34" charset="0"/>
              </a:rPr>
              <a:t>++)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Trebuchet MS" panose="020B0603020202020204" pitchFamily="34" charset="0"/>
              </a:rPr>
              <a:t>		</a:t>
            </a:r>
            <a:r>
              <a:rPr lang="en-US" altLang="en-US" sz="1400" dirty="0" err="1">
                <a:latin typeface="Trebuchet MS" panose="020B0603020202020204" pitchFamily="34" charset="0"/>
              </a:rPr>
              <a:t>printf</a:t>
            </a:r>
            <a:r>
              <a:rPr lang="en-US" altLang="en-US" sz="1400" dirty="0">
                <a:latin typeface="Trebuchet MS" panose="020B0603020202020204" pitchFamily="34" charset="0"/>
              </a:rPr>
              <a:t>("%d ", buffer[</a:t>
            </a:r>
            <a:r>
              <a:rPr lang="en-US" altLang="en-US" sz="1400" dirty="0" err="1">
                <a:latin typeface="Trebuchet MS" panose="020B0603020202020204" pitchFamily="34" charset="0"/>
              </a:rPr>
              <a:t>i</a:t>
            </a:r>
            <a:r>
              <a:rPr lang="en-US" altLang="en-US" sz="1400" dirty="0">
                <a:latin typeface="Trebuchet MS" panose="020B0603020202020204" pitchFamily="34" charset="0"/>
              </a:rPr>
              <a:t>]);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endParaRPr lang="en-US" altLang="en-US" sz="1400" dirty="0">
              <a:latin typeface="Trebuchet MS" panose="020B060302020202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Trebuchet MS" panose="020B0603020202020204" pitchFamily="34" charset="0"/>
              </a:rPr>
              <a:t>	</a:t>
            </a:r>
            <a:r>
              <a:rPr lang="en-US" altLang="en-US" sz="1400" dirty="0" err="1">
                <a:latin typeface="Trebuchet MS" panose="020B0603020202020204" pitchFamily="34" charset="0"/>
              </a:rPr>
              <a:t>fclose</a:t>
            </a:r>
            <a:r>
              <a:rPr lang="en-US" altLang="en-US" sz="1400" dirty="0">
                <a:latin typeface="Trebuchet MS" panose="020B0603020202020204" pitchFamily="34" charset="0"/>
              </a:rPr>
              <a:t>(</a:t>
            </a:r>
            <a:r>
              <a:rPr lang="en-US" altLang="en-US" sz="1400" dirty="0" err="1">
                <a:latin typeface="Trebuchet MS" panose="020B0603020202020204" pitchFamily="34" charset="0"/>
              </a:rPr>
              <a:t>fp</a:t>
            </a:r>
            <a:r>
              <a:rPr lang="en-US" altLang="en-US" sz="1400" dirty="0">
                <a:latin typeface="Trebuchet MS" panose="020B0603020202020204" pitchFamily="34" charset="0"/>
              </a:rPr>
              <a:t>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Trebuchet MS" panose="020B0603020202020204" pitchFamily="34" charset="0"/>
              </a:rPr>
              <a:t>	return 0;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Trebuchet MS" panose="020B0603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13763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이진 파일 쓰기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6760" y="4005064"/>
            <a:ext cx="3305175" cy="1600200"/>
          </a:xfrm>
          <a:prstGeom prst="rect">
            <a:avLst/>
          </a:prstGeom>
        </p:spPr>
      </p:pic>
      <p:pic>
        <p:nvPicPr>
          <p:cNvPr id="5" name="내용 개체 틀 4"/>
          <p:cNvPicPr>
            <a:picLocks noGrp="1" noChangeAspect="1"/>
          </p:cNvPicPr>
          <p:nvPr>
            <p:ph sz="quarter" idx="1"/>
          </p:nvPr>
        </p:nvPicPr>
        <p:blipFill>
          <a:blip r:embed="rId3"/>
          <a:stretch>
            <a:fillRect/>
          </a:stretch>
        </p:blipFill>
        <p:spPr>
          <a:xfrm>
            <a:off x="612647" y="1844824"/>
            <a:ext cx="8153400" cy="1895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843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버퍼링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버퍼는 파일로부터 읽고 쓰는 데이터의 임시 저장 장소로 이용되는 메모리의 블록</a:t>
            </a:r>
          </a:p>
          <a:p>
            <a:pPr eaLnBrk="1" hangingPunct="1"/>
            <a:r>
              <a:rPr lang="ko-KR" altLang="en-US" dirty="0" smtClean="0"/>
              <a:t>디스크 드라이브는 블록 단위 장치이기 때문에 블록 단위로 입출력을 해야만 가장 효율적으로 동작</a:t>
            </a:r>
          </a:p>
          <a:p>
            <a:pPr eaLnBrk="1" hangingPunct="1"/>
            <a:r>
              <a:rPr lang="en-US" altLang="ko-KR" dirty="0" smtClean="0"/>
              <a:t>1024</a:t>
            </a:r>
            <a:r>
              <a:rPr lang="ko-KR" altLang="en-US" dirty="0" smtClean="0"/>
              <a:t>바이트의 블록이 일반적</a:t>
            </a:r>
          </a:p>
        </p:txBody>
      </p:sp>
      <p:pic>
        <p:nvPicPr>
          <p:cNvPr id="61444" name="Picture 4" descr="j020546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25" y="3860155"/>
            <a:ext cx="1819275" cy="180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45" name="Picture 5" descr="MCj0426058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4149080"/>
            <a:ext cx="1079500" cy="99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46" name="Text Box 6"/>
          <p:cNvSpPr txBox="1">
            <a:spLocks noChangeArrowheads="1"/>
          </p:cNvSpPr>
          <p:nvPr/>
        </p:nvSpPr>
        <p:spPr bwMode="auto">
          <a:xfrm>
            <a:off x="1979588" y="5373043"/>
            <a:ext cx="869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/>
              <a:t>디스크</a:t>
            </a:r>
          </a:p>
        </p:txBody>
      </p:sp>
      <p:sp>
        <p:nvSpPr>
          <p:cNvPr id="61447" name="Text Box 7"/>
          <p:cNvSpPr txBox="1">
            <a:spLocks noChangeArrowheads="1"/>
          </p:cNvSpPr>
          <p:nvPr/>
        </p:nvSpPr>
        <p:spPr bwMode="auto">
          <a:xfrm>
            <a:off x="6588100" y="5228580"/>
            <a:ext cx="641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/>
              <a:t>파일</a:t>
            </a:r>
          </a:p>
        </p:txBody>
      </p:sp>
      <p:pic>
        <p:nvPicPr>
          <p:cNvPr id="61448" name="Picture 8" descr="MCj02332490000[1]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0175" y="4004618"/>
            <a:ext cx="1347788" cy="136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49" name="AutoShape 9"/>
          <p:cNvSpPr>
            <a:spLocks noChangeArrowheads="1"/>
          </p:cNvSpPr>
          <p:nvPr/>
        </p:nvSpPr>
        <p:spPr bwMode="auto">
          <a:xfrm>
            <a:off x="3563913" y="4580880"/>
            <a:ext cx="431800" cy="504825"/>
          </a:xfrm>
          <a:prstGeom prst="leftRightArrow">
            <a:avLst>
              <a:gd name="adj1" fmla="val 50000"/>
              <a:gd name="adj2" fmla="val 2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1450" name="AutoShape 10"/>
          <p:cNvSpPr>
            <a:spLocks noChangeArrowheads="1"/>
          </p:cNvSpPr>
          <p:nvPr/>
        </p:nvSpPr>
        <p:spPr bwMode="auto">
          <a:xfrm>
            <a:off x="5724500" y="4436418"/>
            <a:ext cx="431800" cy="504825"/>
          </a:xfrm>
          <a:prstGeom prst="leftRightArrow">
            <a:avLst>
              <a:gd name="adj1" fmla="val 50000"/>
              <a:gd name="adj2" fmla="val 2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1451" name="Text Box 11"/>
          <p:cNvSpPr txBox="1">
            <a:spLocks noChangeArrowheads="1"/>
          </p:cNvSpPr>
          <p:nvPr/>
        </p:nvSpPr>
        <p:spPr bwMode="auto">
          <a:xfrm>
            <a:off x="4427513" y="5444480"/>
            <a:ext cx="641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/>
              <a:t>버퍼</a:t>
            </a:r>
          </a:p>
        </p:txBody>
      </p:sp>
    </p:spTree>
    <p:extLst>
      <p:ext uri="{BB962C8B-B14F-4D97-AF65-F5344CB8AC3E}">
        <p14:creationId xmlns:p14="http://schemas.microsoft.com/office/powerpoint/2010/main" val="2914253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버퍼링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err="1"/>
              <a:t>fflush</a:t>
            </a:r>
            <a:r>
              <a:rPr lang="en-US" altLang="ko-KR" dirty="0"/>
              <a:t>(</a:t>
            </a:r>
            <a:r>
              <a:rPr lang="en-US" altLang="ko-KR" dirty="0" err="1"/>
              <a:t>fp</a:t>
            </a:r>
            <a:r>
              <a:rPr lang="en-US" altLang="ko-KR" dirty="0"/>
              <a:t>);</a:t>
            </a:r>
          </a:p>
          <a:p>
            <a:pPr lvl="1"/>
            <a:r>
              <a:rPr lang="ko-KR" altLang="en-US" dirty="0" smtClean="0"/>
              <a:t>버퍼의 </a:t>
            </a:r>
            <a:r>
              <a:rPr lang="ko-KR" altLang="en-US" dirty="0"/>
              <a:t>내용이 디스크 파일에 써진다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en-US" altLang="ko-KR" dirty="0" err="1"/>
              <a:t>setbuf</a:t>
            </a:r>
            <a:r>
              <a:rPr lang="en-US" altLang="ko-KR" dirty="0"/>
              <a:t>(</a:t>
            </a:r>
            <a:r>
              <a:rPr lang="en-US" altLang="ko-KR" dirty="0" err="1"/>
              <a:t>fp</a:t>
            </a:r>
            <a:r>
              <a:rPr lang="en-US" altLang="ko-KR" dirty="0"/>
              <a:t>, NULL);</a:t>
            </a:r>
          </a:p>
          <a:p>
            <a:pPr lvl="1"/>
            <a:r>
              <a:rPr lang="en-US" altLang="ko-KR" dirty="0" err="1"/>
              <a:t>setbuf</a:t>
            </a:r>
            <a:r>
              <a:rPr lang="en-US" altLang="ko-KR" dirty="0"/>
              <a:t>()</a:t>
            </a:r>
            <a:r>
              <a:rPr lang="ko-KR" altLang="en-US" dirty="0"/>
              <a:t>는 </a:t>
            </a:r>
            <a:r>
              <a:rPr lang="ko-KR" altLang="en-US" dirty="0" err="1"/>
              <a:t>스트림의</a:t>
            </a:r>
            <a:r>
              <a:rPr lang="ko-KR" altLang="en-US" dirty="0"/>
              <a:t> 버퍼를 직접 지정하는 함수로서 만약 버퍼 자리에 </a:t>
            </a:r>
            <a:r>
              <a:rPr lang="en-US" altLang="ko-KR" dirty="0"/>
              <a:t>NULL</a:t>
            </a:r>
            <a:r>
              <a:rPr lang="ko-KR" altLang="en-US" dirty="0"/>
              <a:t>을 써주면 버퍼를 제거하겠다는 것을 의미한다</a:t>
            </a:r>
            <a:r>
              <a:rPr lang="en-US" altLang="ko-KR" dirty="0"/>
              <a:t>. </a:t>
            </a:r>
            <a:endParaRPr lang="ko-KR" altLang="en-US" dirty="0"/>
          </a:p>
          <a:p>
            <a:pPr lvl="1"/>
            <a:endParaRPr lang="ko-KR" altLang="en-US" dirty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9302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lab: </a:t>
            </a:r>
            <a:r>
              <a:rPr lang="ko-KR" altLang="en-US" dirty="0"/>
              <a:t>이진 파일에 학생 정보 저장하기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70417" y="1670066"/>
            <a:ext cx="8153400" cy="4495800"/>
          </a:xfrm>
        </p:spPr>
        <p:txBody>
          <a:bodyPr/>
          <a:lstStyle/>
          <a:p>
            <a:r>
              <a:rPr lang="ko-KR" altLang="en-US" dirty="0"/>
              <a:t>학생들의 정보를 이진 파일에 저장하고 다시 읽어서 화면에 출력하는 프로그램을 </a:t>
            </a:r>
            <a:r>
              <a:rPr lang="ko-KR" altLang="en-US" dirty="0" smtClean="0"/>
              <a:t>작성하여 </a:t>
            </a:r>
            <a:r>
              <a:rPr lang="ko-KR" altLang="en-US" dirty="0"/>
              <a:t>보자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1259632" y="2924944"/>
            <a:ext cx="5976664" cy="1800200"/>
            <a:chOff x="1264444" y="1662113"/>
            <a:chExt cx="4895850" cy="3916362"/>
          </a:xfrm>
        </p:grpSpPr>
        <p:sp>
          <p:nvSpPr>
            <p:cNvPr id="5" name="AutoShape 191"/>
            <p:cNvSpPr>
              <a:spLocks noChangeAspect="1" noChangeArrowheads="1" noTextEdit="1"/>
            </p:cNvSpPr>
            <p:nvPr/>
          </p:nvSpPr>
          <p:spPr bwMode="auto">
            <a:xfrm>
              <a:off x="1264444" y="1662113"/>
              <a:ext cx="4895850" cy="3916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" name="Freeform 193"/>
            <p:cNvSpPr>
              <a:spLocks/>
            </p:cNvSpPr>
            <p:nvPr/>
          </p:nvSpPr>
          <p:spPr bwMode="auto">
            <a:xfrm>
              <a:off x="1343819" y="1679575"/>
              <a:ext cx="4799013" cy="3387725"/>
            </a:xfrm>
            <a:custGeom>
              <a:avLst/>
              <a:gdLst>
                <a:gd name="T0" fmla="*/ 3023 w 3023"/>
                <a:gd name="T1" fmla="*/ 2023 h 2134"/>
                <a:gd name="T2" fmla="*/ 17 w 3023"/>
                <a:gd name="T3" fmla="*/ 2134 h 2134"/>
                <a:gd name="T4" fmla="*/ 0 w 3023"/>
                <a:gd name="T5" fmla="*/ 2128 h 2134"/>
                <a:gd name="T6" fmla="*/ 0 w 3023"/>
                <a:gd name="T7" fmla="*/ 17 h 2134"/>
                <a:gd name="T8" fmla="*/ 17 w 3023"/>
                <a:gd name="T9" fmla="*/ 0 h 2134"/>
                <a:gd name="T10" fmla="*/ 3023 w 3023"/>
                <a:gd name="T11" fmla="*/ 117 h 2134"/>
                <a:gd name="T12" fmla="*/ 3023 w 3023"/>
                <a:gd name="T13" fmla="*/ 2023 h 2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23" h="2134">
                  <a:moveTo>
                    <a:pt x="3023" y="2023"/>
                  </a:moveTo>
                  <a:lnTo>
                    <a:pt x="17" y="2134"/>
                  </a:lnTo>
                  <a:lnTo>
                    <a:pt x="0" y="2128"/>
                  </a:lnTo>
                  <a:lnTo>
                    <a:pt x="0" y="17"/>
                  </a:lnTo>
                  <a:lnTo>
                    <a:pt x="17" y="0"/>
                  </a:lnTo>
                  <a:lnTo>
                    <a:pt x="3023" y="117"/>
                  </a:lnTo>
                  <a:lnTo>
                    <a:pt x="3023" y="2023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" name="Freeform 194"/>
            <p:cNvSpPr>
              <a:spLocks/>
            </p:cNvSpPr>
            <p:nvPr/>
          </p:nvSpPr>
          <p:spPr bwMode="auto">
            <a:xfrm>
              <a:off x="1343819" y="1679575"/>
              <a:ext cx="2698750" cy="2795587"/>
            </a:xfrm>
            <a:custGeom>
              <a:avLst/>
              <a:gdLst>
                <a:gd name="T0" fmla="*/ 17 w 1700"/>
                <a:gd name="T1" fmla="*/ 0 h 1761"/>
                <a:gd name="T2" fmla="*/ 0 w 1700"/>
                <a:gd name="T3" fmla="*/ 17 h 1761"/>
                <a:gd name="T4" fmla="*/ 0 w 1700"/>
                <a:gd name="T5" fmla="*/ 1723 h 1761"/>
                <a:gd name="T6" fmla="*/ 0 w 1700"/>
                <a:gd name="T7" fmla="*/ 1761 h 1761"/>
                <a:gd name="T8" fmla="*/ 1700 w 1700"/>
                <a:gd name="T9" fmla="*/ 67 h 1761"/>
                <a:gd name="T10" fmla="*/ 17 w 1700"/>
                <a:gd name="T11" fmla="*/ 0 h 1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00" h="1761">
                  <a:moveTo>
                    <a:pt x="17" y="0"/>
                  </a:moveTo>
                  <a:lnTo>
                    <a:pt x="0" y="17"/>
                  </a:lnTo>
                  <a:lnTo>
                    <a:pt x="0" y="1723"/>
                  </a:lnTo>
                  <a:lnTo>
                    <a:pt x="0" y="1761"/>
                  </a:lnTo>
                  <a:lnTo>
                    <a:pt x="1700" y="67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" name="Freeform 195"/>
            <p:cNvSpPr>
              <a:spLocks/>
            </p:cNvSpPr>
            <p:nvPr/>
          </p:nvSpPr>
          <p:spPr bwMode="auto">
            <a:xfrm>
              <a:off x="1343819" y="1785938"/>
              <a:ext cx="2752725" cy="2760662"/>
            </a:xfrm>
            <a:custGeom>
              <a:avLst/>
              <a:gdLst>
                <a:gd name="T0" fmla="*/ 1700 w 1734"/>
                <a:gd name="T1" fmla="*/ 0 h 1739"/>
                <a:gd name="T2" fmla="*/ 0 w 1734"/>
                <a:gd name="T3" fmla="*/ 1694 h 1739"/>
                <a:gd name="T4" fmla="*/ 0 w 1734"/>
                <a:gd name="T5" fmla="*/ 1739 h 1739"/>
                <a:gd name="T6" fmla="*/ 1734 w 1734"/>
                <a:gd name="T7" fmla="*/ 0 h 1739"/>
                <a:gd name="T8" fmla="*/ 1700 w 1734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34" h="1739">
                  <a:moveTo>
                    <a:pt x="1700" y="0"/>
                  </a:moveTo>
                  <a:lnTo>
                    <a:pt x="0" y="1694"/>
                  </a:lnTo>
                  <a:lnTo>
                    <a:pt x="0" y="1739"/>
                  </a:lnTo>
                  <a:lnTo>
                    <a:pt x="1734" y="0"/>
                  </a:lnTo>
                  <a:lnTo>
                    <a:pt x="1700" y="0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" name="Freeform 196"/>
            <p:cNvSpPr>
              <a:spLocks/>
            </p:cNvSpPr>
            <p:nvPr/>
          </p:nvSpPr>
          <p:spPr bwMode="auto">
            <a:xfrm>
              <a:off x="1343819" y="1785938"/>
              <a:ext cx="2814638" cy="2822575"/>
            </a:xfrm>
            <a:custGeom>
              <a:avLst/>
              <a:gdLst>
                <a:gd name="T0" fmla="*/ 1734 w 1773"/>
                <a:gd name="T1" fmla="*/ 0 h 1778"/>
                <a:gd name="T2" fmla="*/ 0 w 1773"/>
                <a:gd name="T3" fmla="*/ 1739 h 1778"/>
                <a:gd name="T4" fmla="*/ 0 w 1773"/>
                <a:gd name="T5" fmla="*/ 1778 h 1778"/>
                <a:gd name="T6" fmla="*/ 1773 w 1773"/>
                <a:gd name="T7" fmla="*/ 0 h 1778"/>
                <a:gd name="T8" fmla="*/ 1734 w 1773"/>
                <a:gd name="T9" fmla="*/ 0 h 1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73" h="1778">
                  <a:moveTo>
                    <a:pt x="1734" y="0"/>
                  </a:moveTo>
                  <a:lnTo>
                    <a:pt x="0" y="1739"/>
                  </a:lnTo>
                  <a:lnTo>
                    <a:pt x="0" y="1778"/>
                  </a:lnTo>
                  <a:lnTo>
                    <a:pt x="1773" y="0"/>
                  </a:lnTo>
                  <a:lnTo>
                    <a:pt x="1734" y="0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" name="Freeform 197"/>
            <p:cNvSpPr>
              <a:spLocks/>
            </p:cNvSpPr>
            <p:nvPr/>
          </p:nvSpPr>
          <p:spPr bwMode="auto">
            <a:xfrm>
              <a:off x="1343819" y="1785938"/>
              <a:ext cx="2876550" cy="2884487"/>
            </a:xfrm>
            <a:custGeom>
              <a:avLst/>
              <a:gdLst>
                <a:gd name="T0" fmla="*/ 1773 w 1812"/>
                <a:gd name="T1" fmla="*/ 0 h 1817"/>
                <a:gd name="T2" fmla="*/ 0 w 1812"/>
                <a:gd name="T3" fmla="*/ 1778 h 1817"/>
                <a:gd name="T4" fmla="*/ 0 w 1812"/>
                <a:gd name="T5" fmla="*/ 1817 h 1817"/>
                <a:gd name="T6" fmla="*/ 1812 w 1812"/>
                <a:gd name="T7" fmla="*/ 5 h 1817"/>
                <a:gd name="T8" fmla="*/ 1773 w 1812"/>
                <a:gd name="T9" fmla="*/ 0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2" h="1817">
                  <a:moveTo>
                    <a:pt x="1773" y="0"/>
                  </a:moveTo>
                  <a:lnTo>
                    <a:pt x="0" y="1778"/>
                  </a:lnTo>
                  <a:lnTo>
                    <a:pt x="0" y="1817"/>
                  </a:lnTo>
                  <a:lnTo>
                    <a:pt x="1812" y="5"/>
                  </a:lnTo>
                  <a:lnTo>
                    <a:pt x="1773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" name="Freeform 198"/>
            <p:cNvSpPr>
              <a:spLocks/>
            </p:cNvSpPr>
            <p:nvPr/>
          </p:nvSpPr>
          <p:spPr bwMode="auto">
            <a:xfrm>
              <a:off x="1343819" y="1793875"/>
              <a:ext cx="2936875" cy="2938462"/>
            </a:xfrm>
            <a:custGeom>
              <a:avLst/>
              <a:gdLst>
                <a:gd name="T0" fmla="*/ 1812 w 1850"/>
                <a:gd name="T1" fmla="*/ 0 h 1851"/>
                <a:gd name="T2" fmla="*/ 0 w 1850"/>
                <a:gd name="T3" fmla="*/ 1812 h 1851"/>
                <a:gd name="T4" fmla="*/ 0 w 1850"/>
                <a:gd name="T5" fmla="*/ 1851 h 1851"/>
                <a:gd name="T6" fmla="*/ 1850 w 1850"/>
                <a:gd name="T7" fmla="*/ 0 h 1851"/>
                <a:gd name="T8" fmla="*/ 1812 w 1850"/>
                <a:gd name="T9" fmla="*/ 0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0" h="1851">
                  <a:moveTo>
                    <a:pt x="1812" y="0"/>
                  </a:moveTo>
                  <a:lnTo>
                    <a:pt x="0" y="1812"/>
                  </a:lnTo>
                  <a:lnTo>
                    <a:pt x="0" y="1851"/>
                  </a:lnTo>
                  <a:lnTo>
                    <a:pt x="1850" y="0"/>
                  </a:lnTo>
                  <a:lnTo>
                    <a:pt x="1812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" name="Freeform 199"/>
            <p:cNvSpPr>
              <a:spLocks/>
            </p:cNvSpPr>
            <p:nvPr/>
          </p:nvSpPr>
          <p:spPr bwMode="auto">
            <a:xfrm>
              <a:off x="1343819" y="1793875"/>
              <a:ext cx="2998788" cy="2998787"/>
            </a:xfrm>
            <a:custGeom>
              <a:avLst/>
              <a:gdLst>
                <a:gd name="T0" fmla="*/ 1850 w 1889"/>
                <a:gd name="T1" fmla="*/ 0 h 1889"/>
                <a:gd name="T2" fmla="*/ 0 w 1889"/>
                <a:gd name="T3" fmla="*/ 1851 h 1889"/>
                <a:gd name="T4" fmla="*/ 0 w 1889"/>
                <a:gd name="T5" fmla="*/ 1889 h 1889"/>
                <a:gd name="T6" fmla="*/ 1889 w 1889"/>
                <a:gd name="T7" fmla="*/ 0 h 1889"/>
                <a:gd name="T8" fmla="*/ 1850 w 1889"/>
                <a:gd name="T9" fmla="*/ 0 h 1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9" h="1889">
                  <a:moveTo>
                    <a:pt x="1850" y="0"/>
                  </a:moveTo>
                  <a:lnTo>
                    <a:pt x="0" y="1851"/>
                  </a:lnTo>
                  <a:lnTo>
                    <a:pt x="0" y="1889"/>
                  </a:lnTo>
                  <a:lnTo>
                    <a:pt x="1889" y="0"/>
                  </a:lnTo>
                  <a:lnTo>
                    <a:pt x="1850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" name="Freeform 200"/>
            <p:cNvSpPr>
              <a:spLocks/>
            </p:cNvSpPr>
            <p:nvPr/>
          </p:nvSpPr>
          <p:spPr bwMode="auto">
            <a:xfrm>
              <a:off x="1343819" y="1793875"/>
              <a:ext cx="3060700" cy="3060700"/>
            </a:xfrm>
            <a:custGeom>
              <a:avLst/>
              <a:gdLst>
                <a:gd name="T0" fmla="*/ 1889 w 1928"/>
                <a:gd name="T1" fmla="*/ 0 h 1928"/>
                <a:gd name="T2" fmla="*/ 0 w 1928"/>
                <a:gd name="T3" fmla="*/ 1889 h 1928"/>
                <a:gd name="T4" fmla="*/ 0 w 1928"/>
                <a:gd name="T5" fmla="*/ 1928 h 1928"/>
                <a:gd name="T6" fmla="*/ 1928 w 1928"/>
                <a:gd name="T7" fmla="*/ 6 h 1928"/>
                <a:gd name="T8" fmla="*/ 1889 w 1928"/>
                <a:gd name="T9" fmla="*/ 0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8" h="1928">
                  <a:moveTo>
                    <a:pt x="1889" y="0"/>
                  </a:moveTo>
                  <a:lnTo>
                    <a:pt x="0" y="1889"/>
                  </a:lnTo>
                  <a:lnTo>
                    <a:pt x="0" y="1928"/>
                  </a:lnTo>
                  <a:lnTo>
                    <a:pt x="1928" y="6"/>
                  </a:lnTo>
                  <a:lnTo>
                    <a:pt x="1889" y="0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Freeform 201"/>
            <p:cNvSpPr>
              <a:spLocks/>
            </p:cNvSpPr>
            <p:nvPr/>
          </p:nvSpPr>
          <p:spPr bwMode="auto">
            <a:xfrm>
              <a:off x="1343819" y="1803400"/>
              <a:ext cx="3122613" cy="3113087"/>
            </a:xfrm>
            <a:custGeom>
              <a:avLst/>
              <a:gdLst>
                <a:gd name="T0" fmla="*/ 1928 w 1967"/>
                <a:gd name="T1" fmla="*/ 0 h 1961"/>
                <a:gd name="T2" fmla="*/ 0 w 1967"/>
                <a:gd name="T3" fmla="*/ 1922 h 1961"/>
                <a:gd name="T4" fmla="*/ 0 w 1967"/>
                <a:gd name="T5" fmla="*/ 1961 h 1961"/>
                <a:gd name="T6" fmla="*/ 1967 w 1967"/>
                <a:gd name="T7" fmla="*/ 0 h 1961"/>
                <a:gd name="T8" fmla="*/ 1928 w 1967"/>
                <a:gd name="T9" fmla="*/ 0 h 19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67" h="1961">
                  <a:moveTo>
                    <a:pt x="1928" y="0"/>
                  </a:moveTo>
                  <a:lnTo>
                    <a:pt x="0" y="1922"/>
                  </a:lnTo>
                  <a:lnTo>
                    <a:pt x="0" y="1961"/>
                  </a:lnTo>
                  <a:lnTo>
                    <a:pt x="1967" y="0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" name="Freeform 202"/>
            <p:cNvSpPr>
              <a:spLocks/>
            </p:cNvSpPr>
            <p:nvPr/>
          </p:nvSpPr>
          <p:spPr bwMode="auto">
            <a:xfrm>
              <a:off x="1343819" y="1803400"/>
              <a:ext cx="3175000" cy="3175000"/>
            </a:xfrm>
            <a:custGeom>
              <a:avLst/>
              <a:gdLst>
                <a:gd name="T0" fmla="*/ 1967 w 2000"/>
                <a:gd name="T1" fmla="*/ 0 h 2000"/>
                <a:gd name="T2" fmla="*/ 0 w 2000"/>
                <a:gd name="T3" fmla="*/ 1961 h 2000"/>
                <a:gd name="T4" fmla="*/ 0 w 2000"/>
                <a:gd name="T5" fmla="*/ 2000 h 2000"/>
                <a:gd name="T6" fmla="*/ 2000 w 2000"/>
                <a:gd name="T7" fmla="*/ 0 h 2000"/>
                <a:gd name="T8" fmla="*/ 1967 w 2000"/>
                <a:gd name="T9" fmla="*/ 0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0" h="2000">
                  <a:moveTo>
                    <a:pt x="1967" y="0"/>
                  </a:moveTo>
                  <a:lnTo>
                    <a:pt x="0" y="1961"/>
                  </a:lnTo>
                  <a:lnTo>
                    <a:pt x="0" y="2000"/>
                  </a:lnTo>
                  <a:lnTo>
                    <a:pt x="2000" y="0"/>
                  </a:lnTo>
                  <a:lnTo>
                    <a:pt x="1967" y="0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" name="Freeform 203"/>
            <p:cNvSpPr>
              <a:spLocks/>
            </p:cNvSpPr>
            <p:nvPr/>
          </p:nvSpPr>
          <p:spPr bwMode="auto">
            <a:xfrm>
              <a:off x="1343819" y="1803400"/>
              <a:ext cx="3308350" cy="3263900"/>
            </a:xfrm>
            <a:custGeom>
              <a:avLst/>
              <a:gdLst>
                <a:gd name="T0" fmla="*/ 2084 w 2084"/>
                <a:gd name="T1" fmla="*/ 5 h 2056"/>
                <a:gd name="T2" fmla="*/ 2000 w 2084"/>
                <a:gd name="T3" fmla="*/ 0 h 2056"/>
                <a:gd name="T4" fmla="*/ 0 w 2084"/>
                <a:gd name="T5" fmla="*/ 2000 h 2056"/>
                <a:gd name="T6" fmla="*/ 0 w 2084"/>
                <a:gd name="T7" fmla="*/ 2045 h 2056"/>
                <a:gd name="T8" fmla="*/ 0 w 2084"/>
                <a:gd name="T9" fmla="*/ 2045 h 2056"/>
                <a:gd name="T10" fmla="*/ 0 w 2084"/>
                <a:gd name="T11" fmla="*/ 2050 h 2056"/>
                <a:gd name="T12" fmla="*/ 17 w 2084"/>
                <a:gd name="T13" fmla="*/ 2056 h 2056"/>
                <a:gd name="T14" fmla="*/ 28 w 2084"/>
                <a:gd name="T15" fmla="*/ 2056 h 2056"/>
                <a:gd name="T16" fmla="*/ 2084 w 2084"/>
                <a:gd name="T17" fmla="*/ 5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4" h="2056">
                  <a:moveTo>
                    <a:pt x="2084" y="5"/>
                  </a:moveTo>
                  <a:lnTo>
                    <a:pt x="2000" y="0"/>
                  </a:lnTo>
                  <a:lnTo>
                    <a:pt x="0" y="2000"/>
                  </a:lnTo>
                  <a:lnTo>
                    <a:pt x="0" y="2045"/>
                  </a:lnTo>
                  <a:lnTo>
                    <a:pt x="0" y="2045"/>
                  </a:lnTo>
                  <a:lnTo>
                    <a:pt x="0" y="2050"/>
                  </a:lnTo>
                  <a:lnTo>
                    <a:pt x="17" y="2056"/>
                  </a:lnTo>
                  <a:lnTo>
                    <a:pt x="28" y="2056"/>
                  </a:lnTo>
                  <a:lnTo>
                    <a:pt x="2084" y="5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" name="Freeform 204"/>
            <p:cNvSpPr>
              <a:spLocks/>
            </p:cNvSpPr>
            <p:nvPr/>
          </p:nvSpPr>
          <p:spPr bwMode="auto">
            <a:xfrm>
              <a:off x="1388269" y="1811338"/>
              <a:ext cx="3325813" cy="3255962"/>
            </a:xfrm>
            <a:custGeom>
              <a:avLst/>
              <a:gdLst>
                <a:gd name="T0" fmla="*/ 44 w 2095"/>
                <a:gd name="T1" fmla="*/ 2051 h 2051"/>
                <a:gd name="T2" fmla="*/ 2095 w 2095"/>
                <a:gd name="T3" fmla="*/ 0 h 2051"/>
                <a:gd name="T4" fmla="*/ 2056 w 2095"/>
                <a:gd name="T5" fmla="*/ 0 h 2051"/>
                <a:gd name="T6" fmla="*/ 0 w 2095"/>
                <a:gd name="T7" fmla="*/ 2051 h 2051"/>
                <a:gd name="T8" fmla="*/ 44 w 2095"/>
                <a:gd name="T9" fmla="*/ 2051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5" h="2051">
                  <a:moveTo>
                    <a:pt x="44" y="2051"/>
                  </a:moveTo>
                  <a:lnTo>
                    <a:pt x="2095" y="0"/>
                  </a:lnTo>
                  <a:lnTo>
                    <a:pt x="2056" y="0"/>
                  </a:lnTo>
                  <a:lnTo>
                    <a:pt x="0" y="2051"/>
                  </a:lnTo>
                  <a:lnTo>
                    <a:pt x="44" y="2051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" name="Freeform 205"/>
            <p:cNvSpPr>
              <a:spLocks/>
            </p:cNvSpPr>
            <p:nvPr/>
          </p:nvSpPr>
          <p:spPr bwMode="auto">
            <a:xfrm>
              <a:off x="1458119" y="1811338"/>
              <a:ext cx="3325813" cy="3255962"/>
            </a:xfrm>
            <a:custGeom>
              <a:avLst/>
              <a:gdLst>
                <a:gd name="T0" fmla="*/ 45 w 2095"/>
                <a:gd name="T1" fmla="*/ 2051 h 2051"/>
                <a:gd name="T2" fmla="*/ 2095 w 2095"/>
                <a:gd name="T3" fmla="*/ 0 h 2051"/>
                <a:gd name="T4" fmla="*/ 2051 w 2095"/>
                <a:gd name="T5" fmla="*/ 0 h 2051"/>
                <a:gd name="T6" fmla="*/ 0 w 2095"/>
                <a:gd name="T7" fmla="*/ 2051 h 2051"/>
                <a:gd name="T8" fmla="*/ 45 w 2095"/>
                <a:gd name="T9" fmla="*/ 2051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5" h="2051">
                  <a:moveTo>
                    <a:pt x="45" y="2051"/>
                  </a:moveTo>
                  <a:lnTo>
                    <a:pt x="2095" y="0"/>
                  </a:lnTo>
                  <a:lnTo>
                    <a:pt x="2051" y="0"/>
                  </a:lnTo>
                  <a:lnTo>
                    <a:pt x="0" y="2051"/>
                  </a:lnTo>
                  <a:lnTo>
                    <a:pt x="45" y="2051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" name="Freeform 206"/>
            <p:cNvSpPr>
              <a:spLocks/>
            </p:cNvSpPr>
            <p:nvPr/>
          </p:nvSpPr>
          <p:spPr bwMode="auto">
            <a:xfrm>
              <a:off x="1529557" y="1811338"/>
              <a:ext cx="3316288" cy="3255962"/>
            </a:xfrm>
            <a:custGeom>
              <a:avLst/>
              <a:gdLst>
                <a:gd name="T0" fmla="*/ 50 w 2089"/>
                <a:gd name="T1" fmla="*/ 2045 h 2051"/>
                <a:gd name="T2" fmla="*/ 2089 w 2089"/>
                <a:gd name="T3" fmla="*/ 6 h 2051"/>
                <a:gd name="T4" fmla="*/ 2050 w 2089"/>
                <a:gd name="T5" fmla="*/ 0 h 2051"/>
                <a:gd name="T6" fmla="*/ 0 w 2089"/>
                <a:gd name="T7" fmla="*/ 2051 h 2051"/>
                <a:gd name="T8" fmla="*/ 50 w 2089"/>
                <a:gd name="T9" fmla="*/ 2045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9" h="2051">
                  <a:moveTo>
                    <a:pt x="50" y="2045"/>
                  </a:moveTo>
                  <a:lnTo>
                    <a:pt x="2089" y="6"/>
                  </a:lnTo>
                  <a:lnTo>
                    <a:pt x="2050" y="0"/>
                  </a:lnTo>
                  <a:lnTo>
                    <a:pt x="0" y="2051"/>
                  </a:lnTo>
                  <a:lnTo>
                    <a:pt x="50" y="2045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" name="Freeform 207"/>
            <p:cNvSpPr>
              <a:spLocks/>
            </p:cNvSpPr>
            <p:nvPr/>
          </p:nvSpPr>
          <p:spPr bwMode="auto">
            <a:xfrm>
              <a:off x="1608932" y="1820863"/>
              <a:ext cx="3306763" cy="3236912"/>
            </a:xfrm>
            <a:custGeom>
              <a:avLst/>
              <a:gdLst>
                <a:gd name="T0" fmla="*/ 2039 w 2083"/>
                <a:gd name="T1" fmla="*/ 0 h 2039"/>
                <a:gd name="T2" fmla="*/ 0 w 2083"/>
                <a:gd name="T3" fmla="*/ 2039 h 2039"/>
                <a:gd name="T4" fmla="*/ 44 w 2083"/>
                <a:gd name="T5" fmla="*/ 2039 h 2039"/>
                <a:gd name="T6" fmla="*/ 2083 w 2083"/>
                <a:gd name="T7" fmla="*/ 0 h 2039"/>
                <a:gd name="T8" fmla="*/ 2039 w 2083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3" h="2039">
                  <a:moveTo>
                    <a:pt x="2039" y="0"/>
                  </a:moveTo>
                  <a:lnTo>
                    <a:pt x="0" y="2039"/>
                  </a:lnTo>
                  <a:lnTo>
                    <a:pt x="44" y="2039"/>
                  </a:lnTo>
                  <a:lnTo>
                    <a:pt x="2083" y="0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" name="Freeform 208"/>
            <p:cNvSpPr>
              <a:spLocks/>
            </p:cNvSpPr>
            <p:nvPr/>
          </p:nvSpPr>
          <p:spPr bwMode="auto">
            <a:xfrm>
              <a:off x="1678782" y="1820863"/>
              <a:ext cx="3298825" cy="3236912"/>
            </a:xfrm>
            <a:custGeom>
              <a:avLst/>
              <a:gdLst>
                <a:gd name="T0" fmla="*/ 2039 w 2078"/>
                <a:gd name="T1" fmla="*/ 0 h 2039"/>
                <a:gd name="T2" fmla="*/ 0 w 2078"/>
                <a:gd name="T3" fmla="*/ 2039 h 2039"/>
                <a:gd name="T4" fmla="*/ 45 w 2078"/>
                <a:gd name="T5" fmla="*/ 2039 h 2039"/>
                <a:gd name="T6" fmla="*/ 2078 w 2078"/>
                <a:gd name="T7" fmla="*/ 0 h 2039"/>
                <a:gd name="T8" fmla="*/ 2039 w 2078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8" h="2039">
                  <a:moveTo>
                    <a:pt x="2039" y="0"/>
                  </a:moveTo>
                  <a:lnTo>
                    <a:pt x="0" y="2039"/>
                  </a:lnTo>
                  <a:lnTo>
                    <a:pt x="45" y="2039"/>
                  </a:lnTo>
                  <a:lnTo>
                    <a:pt x="2078" y="0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" name="Freeform 209"/>
            <p:cNvSpPr>
              <a:spLocks/>
            </p:cNvSpPr>
            <p:nvPr/>
          </p:nvSpPr>
          <p:spPr bwMode="auto">
            <a:xfrm>
              <a:off x="1750219" y="1820863"/>
              <a:ext cx="3298825" cy="3236912"/>
            </a:xfrm>
            <a:custGeom>
              <a:avLst/>
              <a:gdLst>
                <a:gd name="T0" fmla="*/ 2033 w 2078"/>
                <a:gd name="T1" fmla="*/ 0 h 2039"/>
                <a:gd name="T2" fmla="*/ 0 w 2078"/>
                <a:gd name="T3" fmla="*/ 2039 h 2039"/>
                <a:gd name="T4" fmla="*/ 44 w 2078"/>
                <a:gd name="T5" fmla="*/ 2034 h 2039"/>
                <a:gd name="T6" fmla="*/ 2078 w 2078"/>
                <a:gd name="T7" fmla="*/ 0 h 2039"/>
                <a:gd name="T8" fmla="*/ 2033 w 2078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8" h="2039">
                  <a:moveTo>
                    <a:pt x="2033" y="0"/>
                  </a:moveTo>
                  <a:lnTo>
                    <a:pt x="0" y="2039"/>
                  </a:lnTo>
                  <a:lnTo>
                    <a:pt x="44" y="2034"/>
                  </a:lnTo>
                  <a:lnTo>
                    <a:pt x="2078" y="0"/>
                  </a:lnTo>
                  <a:lnTo>
                    <a:pt x="2033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Freeform 210"/>
            <p:cNvSpPr>
              <a:spLocks/>
            </p:cNvSpPr>
            <p:nvPr/>
          </p:nvSpPr>
          <p:spPr bwMode="auto">
            <a:xfrm>
              <a:off x="1820069" y="1820863"/>
              <a:ext cx="3290888" cy="3228975"/>
            </a:xfrm>
            <a:custGeom>
              <a:avLst/>
              <a:gdLst>
                <a:gd name="T0" fmla="*/ 0 w 2073"/>
                <a:gd name="T1" fmla="*/ 2034 h 2034"/>
                <a:gd name="T2" fmla="*/ 45 w 2073"/>
                <a:gd name="T3" fmla="*/ 2034 h 2034"/>
                <a:gd name="T4" fmla="*/ 2073 w 2073"/>
                <a:gd name="T5" fmla="*/ 6 h 2034"/>
                <a:gd name="T6" fmla="*/ 2034 w 2073"/>
                <a:gd name="T7" fmla="*/ 0 h 2034"/>
                <a:gd name="T8" fmla="*/ 0 w 2073"/>
                <a:gd name="T9" fmla="*/ 2034 h 20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3" h="2034">
                  <a:moveTo>
                    <a:pt x="0" y="2034"/>
                  </a:moveTo>
                  <a:lnTo>
                    <a:pt x="45" y="2034"/>
                  </a:lnTo>
                  <a:lnTo>
                    <a:pt x="2073" y="6"/>
                  </a:lnTo>
                  <a:lnTo>
                    <a:pt x="2034" y="0"/>
                  </a:lnTo>
                  <a:lnTo>
                    <a:pt x="0" y="2034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" name="Freeform 211"/>
            <p:cNvSpPr>
              <a:spLocks/>
            </p:cNvSpPr>
            <p:nvPr/>
          </p:nvSpPr>
          <p:spPr bwMode="auto">
            <a:xfrm>
              <a:off x="1891507" y="1830388"/>
              <a:ext cx="3289300" cy="3219450"/>
            </a:xfrm>
            <a:custGeom>
              <a:avLst/>
              <a:gdLst>
                <a:gd name="T0" fmla="*/ 44 w 2072"/>
                <a:gd name="T1" fmla="*/ 2028 h 2028"/>
                <a:gd name="T2" fmla="*/ 2072 w 2072"/>
                <a:gd name="T3" fmla="*/ 0 h 2028"/>
                <a:gd name="T4" fmla="*/ 2028 w 2072"/>
                <a:gd name="T5" fmla="*/ 0 h 2028"/>
                <a:gd name="T6" fmla="*/ 0 w 2072"/>
                <a:gd name="T7" fmla="*/ 2028 h 2028"/>
                <a:gd name="T8" fmla="*/ 44 w 2072"/>
                <a:gd name="T9" fmla="*/ 2028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2" h="2028">
                  <a:moveTo>
                    <a:pt x="44" y="2028"/>
                  </a:moveTo>
                  <a:lnTo>
                    <a:pt x="2072" y="0"/>
                  </a:lnTo>
                  <a:lnTo>
                    <a:pt x="2028" y="0"/>
                  </a:lnTo>
                  <a:lnTo>
                    <a:pt x="0" y="2028"/>
                  </a:lnTo>
                  <a:lnTo>
                    <a:pt x="44" y="2028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Freeform 212"/>
            <p:cNvSpPr>
              <a:spLocks/>
            </p:cNvSpPr>
            <p:nvPr/>
          </p:nvSpPr>
          <p:spPr bwMode="auto">
            <a:xfrm>
              <a:off x="1961357" y="1830388"/>
              <a:ext cx="4181475" cy="3219450"/>
            </a:xfrm>
            <a:custGeom>
              <a:avLst/>
              <a:gdLst>
                <a:gd name="T0" fmla="*/ 2028 w 2634"/>
                <a:gd name="T1" fmla="*/ 0 h 2028"/>
                <a:gd name="T2" fmla="*/ 0 w 2634"/>
                <a:gd name="T3" fmla="*/ 2028 h 2028"/>
                <a:gd name="T4" fmla="*/ 2634 w 2634"/>
                <a:gd name="T5" fmla="*/ 1928 h 2028"/>
                <a:gd name="T6" fmla="*/ 2634 w 2634"/>
                <a:gd name="T7" fmla="*/ 22 h 2028"/>
                <a:gd name="T8" fmla="*/ 2028 w 2634"/>
                <a:gd name="T9" fmla="*/ 0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34" h="2028">
                  <a:moveTo>
                    <a:pt x="2028" y="0"/>
                  </a:moveTo>
                  <a:lnTo>
                    <a:pt x="0" y="2028"/>
                  </a:lnTo>
                  <a:lnTo>
                    <a:pt x="2634" y="1928"/>
                  </a:lnTo>
                  <a:lnTo>
                    <a:pt x="2634" y="22"/>
                  </a:lnTo>
                  <a:lnTo>
                    <a:pt x="2028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Rectangle 213"/>
            <p:cNvSpPr>
              <a:spLocks noChangeArrowheads="1"/>
            </p:cNvSpPr>
            <p:nvPr/>
          </p:nvSpPr>
          <p:spPr bwMode="auto">
            <a:xfrm>
              <a:off x="6011069" y="1962150"/>
              <a:ext cx="79375" cy="28400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Freeform 214"/>
            <p:cNvSpPr>
              <a:spLocks/>
            </p:cNvSpPr>
            <p:nvPr/>
          </p:nvSpPr>
          <p:spPr bwMode="auto">
            <a:xfrm>
              <a:off x="1281907" y="4025900"/>
              <a:ext cx="79375" cy="696912"/>
            </a:xfrm>
            <a:custGeom>
              <a:avLst/>
              <a:gdLst>
                <a:gd name="T0" fmla="*/ 45 w 50"/>
                <a:gd name="T1" fmla="*/ 439 h 439"/>
                <a:gd name="T2" fmla="*/ 0 w 50"/>
                <a:gd name="T3" fmla="*/ 356 h 439"/>
                <a:gd name="T4" fmla="*/ 0 w 50"/>
                <a:gd name="T5" fmla="*/ 67 h 439"/>
                <a:gd name="T6" fmla="*/ 50 w 50"/>
                <a:gd name="T7" fmla="*/ 0 h 439"/>
                <a:gd name="T8" fmla="*/ 45 w 50"/>
                <a:gd name="T9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439">
                  <a:moveTo>
                    <a:pt x="45" y="439"/>
                  </a:moveTo>
                  <a:lnTo>
                    <a:pt x="0" y="356"/>
                  </a:lnTo>
                  <a:lnTo>
                    <a:pt x="0" y="67"/>
                  </a:lnTo>
                  <a:lnTo>
                    <a:pt x="50" y="0"/>
                  </a:lnTo>
                  <a:lnTo>
                    <a:pt x="45" y="439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Freeform 215"/>
            <p:cNvSpPr>
              <a:spLocks/>
            </p:cNvSpPr>
            <p:nvPr/>
          </p:nvSpPr>
          <p:spPr bwMode="auto">
            <a:xfrm>
              <a:off x="3196432" y="4970463"/>
              <a:ext cx="855663" cy="404812"/>
            </a:xfrm>
            <a:custGeom>
              <a:avLst/>
              <a:gdLst>
                <a:gd name="T0" fmla="*/ 83 w 539"/>
                <a:gd name="T1" fmla="*/ 16 h 255"/>
                <a:gd name="T2" fmla="*/ 0 w 539"/>
                <a:gd name="T3" fmla="*/ 227 h 255"/>
                <a:gd name="T4" fmla="*/ 0 w 539"/>
                <a:gd name="T5" fmla="*/ 227 h 255"/>
                <a:gd name="T6" fmla="*/ 17 w 539"/>
                <a:gd name="T7" fmla="*/ 233 h 255"/>
                <a:gd name="T8" fmla="*/ 72 w 539"/>
                <a:gd name="T9" fmla="*/ 244 h 255"/>
                <a:gd name="T10" fmla="*/ 189 w 539"/>
                <a:gd name="T11" fmla="*/ 255 h 255"/>
                <a:gd name="T12" fmla="*/ 272 w 539"/>
                <a:gd name="T13" fmla="*/ 255 h 255"/>
                <a:gd name="T14" fmla="*/ 372 w 539"/>
                <a:gd name="T15" fmla="*/ 250 h 255"/>
                <a:gd name="T16" fmla="*/ 372 w 539"/>
                <a:gd name="T17" fmla="*/ 250 h 255"/>
                <a:gd name="T18" fmla="*/ 483 w 539"/>
                <a:gd name="T19" fmla="*/ 244 h 255"/>
                <a:gd name="T20" fmla="*/ 517 w 539"/>
                <a:gd name="T21" fmla="*/ 239 h 255"/>
                <a:gd name="T22" fmla="*/ 533 w 539"/>
                <a:gd name="T23" fmla="*/ 227 h 255"/>
                <a:gd name="T24" fmla="*/ 539 w 539"/>
                <a:gd name="T25" fmla="*/ 222 h 255"/>
                <a:gd name="T26" fmla="*/ 539 w 539"/>
                <a:gd name="T27" fmla="*/ 222 h 255"/>
                <a:gd name="T28" fmla="*/ 539 w 539"/>
                <a:gd name="T29" fmla="*/ 216 h 255"/>
                <a:gd name="T30" fmla="*/ 467 w 539"/>
                <a:gd name="T31" fmla="*/ 0 h 255"/>
                <a:gd name="T32" fmla="*/ 361 w 539"/>
                <a:gd name="T33" fmla="*/ 5 h 255"/>
                <a:gd name="T34" fmla="*/ 389 w 539"/>
                <a:gd name="T35" fmla="*/ 144 h 255"/>
                <a:gd name="T36" fmla="*/ 389 w 539"/>
                <a:gd name="T37" fmla="*/ 144 h 255"/>
                <a:gd name="T38" fmla="*/ 361 w 539"/>
                <a:gd name="T39" fmla="*/ 150 h 255"/>
                <a:gd name="T40" fmla="*/ 333 w 539"/>
                <a:gd name="T41" fmla="*/ 150 h 255"/>
                <a:gd name="T42" fmla="*/ 317 w 539"/>
                <a:gd name="T43" fmla="*/ 150 h 255"/>
                <a:gd name="T44" fmla="*/ 283 w 539"/>
                <a:gd name="T45" fmla="*/ 11 h 255"/>
                <a:gd name="T46" fmla="*/ 83 w 539"/>
                <a:gd name="T47" fmla="*/ 16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39" h="255">
                  <a:moveTo>
                    <a:pt x="83" y="16"/>
                  </a:moveTo>
                  <a:lnTo>
                    <a:pt x="0" y="227"/>
                  </a:lnTo>
                  <a:lnTo>
                    <a:pt x="0" y="227"/>
                  </a:lnTo>
                  <a:lnTo>
                    <a:pt x="17" y="233"/>
                  </a:lnTo>
                  <a:lnTo>
                    <a:pt x="72" y="244"/>
                  </a:lnTo>
                  <a:lnTo>
                    <a:pt x="189" y="255"/>
                  </a:lnTo>
                  <a:lnTo>
                    <a:pt x="272" y="255"/>
                  </a:lnTo>
                  <a:lnTo>
                    <a:pt x="372" y="250"/>
                  </a:lnTo>
                  <a:lnTo>
                    <a:pt x="372" y="250"/>
                  </a:lnTo>
                  <a:lnTo>
                    <a:pt x="483" y="244"/>
                  </a:lnTo>
                  <a:lnTo>
                    <a:pt x="517" y="239"/>
                  </a:lnTo>
                  <a:lnTo>
                    <a:pt x="533" y="227"/>
                  </a:lnTo>
                  <a:lnTo>
                    <a:pt x="539" y="222"/>
                  </a:lnTo>
                  <a:lnTo>
                    <a:pt x="539" y="222"/>
                  </a:lnTo>
                  <a:lnTo>
                    <a:pt x="539" y="216"/>
                  </a:lnTo>
                  <a:lnTo>
                    <a:pt x="467" y="0"/>
                  </a:lnTo>
                  <a:lnTo>
                    <a:pt x="361" y="5"/>
                  </a:lnTo>
                  <a:lnTo>
                    <a:pt x="389" y="144"/>
                  </a:lnTo>
                  <a:lnTo>
                    <a:pt x="389" y="144"/>
                  </a:lnTo>
                  <a:lnTo>
                    <a:pt x="361" y="150"/>
                  </a:lnTo>
                  <a:lnTo>
                    <a:pt x="333" y="150"/>
                  </a:lnTo>
                  <a:lnTo>
                    <a:pt x="317" y="150"/>
                  </a:lnTo>
                  <a:lnTo>
                    <a:pt x="283" y="11"/>
                  </a:lnTo>
                  <a:lnTo>
                    <a:pt x="83" y="16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Freeform 216"/>
            <p:cNvSpPr>
              <a:spLocks/>
            </p:cNvSpPr>
            <p:nvPr/>
          </p:nvSpPr>
          <p:spPr bwMode="auto">
            <a:xfrm>
              <a:off x="1996282" y="5278438"/>
              <a:ext cx="3714750" cy="282575"/>
            </a:xfrm>
            <a:custGeom>
              <a:avLst/>
              <a:gdLst>
                <a:gd name="T0" fmla="*/ 756 w 2340"/>
                <a:gd name="T1" fmla="*/ 33 h 178"/>
                <a:gd name="T2" fmla="*/ 756 w 2340"/>
                <a:gd name="T3" fmla="*/ 33 h 178"/>
                <a:gd name="T4" fmla="*/ 400 w 2340"/>
                <a:gd name="T5" fmla="*/ 61 h 178"/>
                <a:gd name="T6" fmla="*/ 145 w 2340"/>
                <a:gd name="T7" fmla="*/ 83 h 178"/>
                <a:gd name="T8" fmla="*/ 0 w 2340"/>
                <a:gd name="T9" fmla="*/ 95 h 178"/>
                <a:gd name="T10" fmla="*/ 0 w 2340"/>
                <a:gd name="T11" fmla="*/ 139 h 178"/>
                <a:gd name="T12" fmla="*/ 172 w 2340"/>
                <a:gd name="T13" fmla="*/ 178 h 178"/>
                <a:gd name="T14" fmla="*/ 2340 w 2340"/>
                <a:gd name="T15" fmla="*/ 78 h 178"/>
                <a:gd name="T16" fmla="*/ 2340 w 2340"/>
                <a:gd name="T17" fmla="*/ 56 h 178"/>
                <a:gd name="T18" fmla="*/ 2340 w 2340"/>
                <a:gd name="T19" fmla="*/ 56 h 178"/>
                <a:gd name="T20" fmla="*/ 2334 w 2340"/>
                <a:gd name="T21" fmla="*/ 45 h 178"/>
                <a:gd name="T22" fmla="*/ 2323 w 2340"/>
                <a:gd name="T23" fmla="*/ 39 h 178"/>
                <a:gd name="T24" fmla="*/ 2312 w 2340"/>
                <a:gd name="T25" fmla="*/ 33 h 178"/>
                <a:gd name="T26" fmla="*/ 2312 w 2340"/>
                <a:gd name="T27" fmla="*/ 33 h 178"/>
                <a:gd name="T28" fmla="*/ 2123 w 2340"/>
                <a:gd name="T29" fmla="*/ 0 h 178"/>
                <a:gd name="T30" fmla="*/ 1284 w 2340"/>
                <a:gd name="T31" fmla="*/ 22 h 178"/>
                <a:gd name="T32" fmla="*/ 756 w 2340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40" h="178">
                  <a:moveTo>
                    <a:pt x="756" y="33"/>
                  </a:moveTo>
                  <a:lnTo>
                    <a:pt x="756" y="33"/>
                  </a:lnTo>
                  <a:lnTo>
                    <a:pt x="400" y="61"/>
                  </a:lnTo>
                  <a:lnTo>
                    <a:pt x="145" y="83"/>
                  </a:lnTo>
                  <a:lnTo>
                    <a:pt x="0" y="95"/>
                  </a:lnTo>
                  <a:lnTo>
                    <a:pt x="0" y="139"/>
                  </a:lnTo>
                  <a:lnTo>
                    <a:pt x="172" y="178"/>
                  </a:lnTo>
                  <a:lnTo>
                    <a:pt x="2340" y="78"/>
                  </a:lnTo>
                  <a:lnTo>
                    <a:pt x="2340" y="56"/>
                  </a:lnTo>
                  <a:lnTo>
                    <a:pt x="2340" y="56"/>
                  </a:lnTo>
                  <a:lnTo>
                    <a:pt x="2334" y="45"/>
                  </a:lnTo>
                  <a:lnTo>
                    <a:pt x="2323" y="39"/>
                  </a:lnTo>
                  <a:lnTo>
                    <a:pt x="2312" y="33"/>
                  </a:lnTo>
                  <a:lnTo>
                    <a:pt x="2312" y="33"/>
                  </a:lnTo>
                  <a:lnTo>
                    <a:pt x="2123" y="0"/>
                  </a:lnTo>
                  <a:lnTo>
                    <a:pt x="1284" y="22"/>
                  </a:lnTo>
                  <a:lnTo>
                    <a:pt x="756" y="33"/>
                  </a:lnTo>
                  <a:close/>
                </a:path>
              </a:pathLst>
            </a:custGeom>
            <a:solidFill>
              <a:srgbClr val="7679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" name="Freeform 217"/>
            <p:cNvSpPr>
              <a:spLocks/>
            </p:cNvSpPr>
            <p:nvPr/>
          </p:nvSpPr>
          <p:spPr bwMode="auto">
            <a:xfrm>
              <a:off x="1485107" y="1803400"/>
              <a:ext cx="4568825" cy="3140075"/>
            </a:xfrm>
            <a:custGeom>
              <a:avLst/>
              <a:gdLst>
                <a:gd name="T0" fmla="*/ 0 w 2878"/>
                <a:gd name="T1" fmla="*/ 0 h 1978"/>
                <a:gd name="T2" fmla="*/ 5 w 2878"/>
                <a:gd name="T3" fmla="*/ 1978 h 1978"/>
                <a:gd name="T4" fmla="*/ 2878 w 2878"/>
                <a:gd name="T5" fmla="*/ 1878 h 1978"/>
                <a:gd name="T6" fmla="*/ 2878 w 2878"/>
                <a:gd name="T7" fmla="*/ 100 h 1978"/>
                <a:gd name="T8" fmla="*/ 0 w 2878"/>
                <a:gd name="T9" fmla="*/ 0 h 1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78" h="1978">
                  <a:moveTo>
                    <a:pt x="0" y="0"/>
                  </a:moveTo>
                  <a:lnTo>
                    <a:pt x="5" y="1978"/>
                  </a:lnTo>
                  <a:lnTo>
                    <a:pt x="2878" y="1878"/>
                  </a:lnTo>
                  <a:lnTo>
                    <a:pt x="2878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Freeform 218"/>
            <p:cNvSpPr>
              <a:spLocks/>
            </p:cNvSpPr>
            <p:nvPr/>
          </p:nvSpPr>
          <p:spPr bwMode="auto">
            <a:xfrm>
              <a:off x="1343819" y="4157663"/>
              <a:ext cx="34925" cy="909637"/>
            </a:xfrm>
            <a:custGeom>
              <a:avLst/>
              <a:gdLst>
                <a:gd name="T0" fmla="*/ 22 w 22"/>
                <a:gd name="T1" fmla="*/ 0 h 573"/>
                <a:gd name="T2" fmla="*/ 0 w 22"/>
                <a:gd name="T3" fmla="*/ 0 h 573"/>
                <a:gd name="T4" fmla="*/ 0 w 22"/>
                <a:gd name="T5" fmla="*/ 34 h 573"/>
                <a:gd name="T6" fmla="*/ 0 w 22"/>
                <a:gd name="T7" fmla="*/ 562 h 573"/>
                <a:gd name="T8" fmla="*/ 22 w 22"/>
                <a:gd name="T9" fmla="*/ 573 h 573"/>
                <a:gd name="T10" fmla="*/ 22 w 22"/>
                <a:gd name="T11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573">
                  <a:moveTo>
                    <a:pt x="22" y="0"/>
                  </a:moveTo>
                  <a:lnTo>
                    <a:pt x="0" y="0"/>
                  </a:lnTo>
                  <a:lnTo>
                    <a:pt x="0" y="34"/>
                  </a:lnTo>
                  <a:lnTo>
                    <a:pt x="0" y="562"/>
                  </a:lnTo>
                  <a:lnTo>
                    <a:pt x="22" y="57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Rectangle 219"/>
            <p:cNvSpPr>
              <a:spLocks noChangeArrowheads="1"/>
            </p:cNvSpPr>
            <p:nvPr/>
          </p:nvSpPr>
          <p:spPr bwMode="auto">
            <a:xfrm>
              <a:off x="1343819" y="4114800"/>
              <a:ext cx="34925" cy="42862"/>
            </a:xfrm>
            <a:prstGeom prst="rect">
              <a:avLst/>
            </a:pr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Rectangle 220"/>
            <p:cNvSpPr>
              <a:spLocks noChangeArrowheads="1"/>
            </p:cNvSpPr>
            <p:nvPr/>
          </p:nvSpPr>
          <p:spPr bwMode="auto">
            <a:xfrm>
              <a:off x="1343819" y="4070350"/>
              <a:ext cx="34925" cy="44450"/>
            </a:xfrm>
            <a:prstGeom prst="rect">
              <a:avLst/>
            </a:pr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" name="Rectangle 221"/>
            <p:cNvSpPr>
              <a:spLocks noChangeArrowheads="1"/>
            </p:cNvSpPr>
            <p:nvPr/>
          </p:nvSpPr>
          <p:spPr bwMode="auto">
            <a:xfrm>
              <a:off x="1343819" y="4025900"/>
              <a:ext cx="34925" cy="44450"/>
            </a:xfrm>
            <a:prstGeom prst="rect">
              <a:avLst/>
            </a:pr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" name="Rectangle 222"/>
            <p:cNvSpPr>
              <a:spLocks noChangeArrowheads="1"/>
            </p:cNvSpPr>
            <p:nvPr/>
          </p:nvSpPr>
          <p:spPr bwMode="auto">
            <a:xfrm>
              <a:off x="1343819" y="3981450"/>
              <a:ext cx="34925" cy="44450"/>
            </a:xfrm>
            <a:prstGeom prst="rect">
              <a:avLst/>
            </a:pr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" name="Rectangle 223"/>
            <p:cNvSpPr>
              <a:spLocks noChangeArrowheads="1"/>
            </p:cNvSpPr>
            <p:nvPr/>
          </p:nvSpPr>
          <p:spPr bwMode="auto">
            <a:xfrm>
              <a:off x="1343819" y="3938588"/>
              <a:ext cx="34925" cy="42862"/>
            </a:xfrm>
            <a:prstGeom prst="rect">
              <a:avLst/>
            </a:pr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" name="Rectangle 224"/>
            <p:cNvSpPr>
              <a:spLocks noChangeArrowheads="1"/>
            </p:cNvSpPr>
            <p:nvPr/>
          </p:nvSpPr>
          <p:spPr bwMode="auto">
            <a:xfrm>
              <a:off x="1343819" y="3894138"/>
              <a:ext cx="34925" cy="44450"/>
            </a:xfrm>
            <a:prstGeom prst="rect">
              <a:avLst/>
            </a:pr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" name="Rectangle 225"/>
            <p:cNvSpPr>
              <a:spLocks noChangeArrowheads="1"/>
            </p:cNvSpPr>
            <p:nvPr/>
          </p:nvSpPr>
          <p:spPr bwMode="auto">
            <a:xfrm>
              <a:off x="1343819" y="3849688"/>
              <a:ext cx="34925" cy="44450"/>
            </a:xfrm>
            <a:prstGeom prst="rect">
              <a:avLst/>
            </a:pr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" name="Rectangle 226"/>
            <p:cNvSpPr>
              <a:spLocks noChangeArrowheads="1"/>
            </p:cNvSpPr>
            <p:nvPr/>
          </p:nvSpPr>
          <p:spPr bwMode="auto">
            <a:xfrm>
              <a:off x="1343819" y="3805238"/>
              <a:ext cx="34925" cy="44450"/>
            </a:xfrm>
            <a:prstGeom prst="rect">
              <a:avLst/>
            </a:prstGeom>
            <a:solidFill>
              <a:srgbClr val="8083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" name="Rectangle 227"/>
            <p:cNvSpPr>
              <a:spLocks noChangeArrowheads="1"/>
            </p:cNvSpPr>
            <p:nvPr/>
          </p:nvSpPr>
          <p:spPr bwMode="auto">
            <a:xfrm>
              <a:off x="1343819" y="3760788"/>
              <a:ext cx="34925" cy="44450"/>
            </a:xfrm>
            <a:prstGeom prst="rect">
              <a:avLst/>
            </a:pr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" name="Rectangle 228"/>
            <p:cNvSpPr>
              <a:spLocks noChangeArrowheads="1"/>
            </p:cNvSpPr>
            <p:nvPr/>
          </p:nvSpPr>
          <p:spPr bwMode="auto">
            <a:xfrm>
              <a:off x="1343819" y="3717925"/>
              <a:ext cx="34925" cy="42862"/>
            </a:xfrm>
            <a:prstGeom prst="rect">
              <a:avLst/>
            </a:pr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" name="Rectangle 229"/>
            <p:cNvSpPr>
              <a:spLocks noChangeArrowheads="1"/>
            </p:cNvSpPr>
            <p:nvPr/>
          </p:nvSpPr>
          <p:spPr bwMode="auto">
            <a:xfrm>
              <a:off x="1343819" y="3673475"/>
              <a:ext cx="34925" cy="44450"/>
            </a:xfrm>
            <a:prstGeom prst="rect">
              <a:avLst/>
            </a:prstGeom>
            <a:solidFill>
              <a:srgbClr val="9093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Rectangle 230"/>
            <p:cNvSpPr>
              <a:spLocks noChangeArrowheads="1"/>
            </p:cNvSpPr>
            <p:nvPr/>
          </p:nvSpPr>
          <p:spPr bwMode="auto">
            <a:xfrm>
              <a:off x="1343819" y="3629025"/>
              <a:ext cx="34925" cy="44450"/>
            </a:xfrm>
            <a:prstGeom prst="rect">
              <a:avLst/>
            </a:prstGeom>
            <a:solidFill>
              <a:srgbClr val="9698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Rectangle 231"/>
            <p:cNvSpPr>
              <a:spLocks noChangeArrowheads="1"/>
            </p:cNvSpPr>
            <p:nvPr/>
          </p:nvSpPr>
          <p:spPr bwMode="auto">
            <a:xfrm>
              <a:off x="1343819" y="3584575"/>
              <a:ext cx="34925" cy="44450"/>
            </a:xfrm>
            <a:prstGeom prst="rect">
              <a:avLst/>
            </a:prstGeom>
            <a:solidFill>
              <a:srgbClr val="9B9E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Rectangle 232"/>
            <p:cNvSpPr>
              <a:spLocks noChangeArrowheads="1"/>
            </p:cNvSpPr>
            <p:nvPr/>
          </p:nvSpPr>
          <p:spPr bwMode="auto">
            <a:xfrm>
              <a:off x="1343819" y="3540125"/>
              <a:ext cx="34925" cy="44450"/>
            </a:xfrm>
            <a:prstGeom prst="rect">
              <a:avLst/>
            </a:pr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Rectangle 233"/>
            <p:cNvSpPr>
              <a:spLocks noChangeArrowheads="1"/>
            </p:cNvSpPr>
            <p:nvPr/>
          </p:nvSpPr>
          <p:spPr bwMode="auto">
            <a:xfrm>
              <a:off x="1343819" y="3497263"/>
              <a:ext cx="34925" cy="42862"/>
            </a:xfrm>
            <a:prstGeom prst="rect">
              <a:avLst/>
            </a:prstGeom>
            <a:solidFill>
              <a:srgbClr val="A5A9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Rectangle 234"/>
            <p:cNvSpPr>
              <a:spLocks noChangeArrowheads="1"/>
            </p:cNvSpPr>
            <p:nvPr/>
          </p:nvSpPr>
          <p:spPr bwMode="auto">
            <a:xfrm>
              <a:off x="1343819" y="3452813"/>
              <a:ext cx="34925" cy="44450"/>
            </a:xfrm>
            <a:prstGeom prst="rect">
              <a:avLst/>
            </a:prstGeom>
            <a:solidFill>
              <a:srgbClr val="ABAE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" name="Rectangle 235"/>
            <p:cNvSpPr>
              <a:spLocks noChangeArrowheads="1"/>
            </p:cNvSpPr>
            <p:nvPr/>
          </p:nvSpPr>
          <p:spPr bwMode="auto">
            <a:xfrm>
              <a:off x="1343819" y="3400425"/>
              <a:ext cx="34925" cy="52387"/>
            </a:xfrm>
            <a:prstGeom prst="rect">
              <a:avLst/>
            </a:pr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" name="Rectangle 236"/>
            <p:cNvSpPr>
              <a:spLocks noChangeArrowheads="1"/>
            </p:cNvSpPr>
            <p:nvPr/>
          </p:nvSpPr>
          <p:spPr bwMode="auto">
            <a:xfrm>
              <a:off x="1343819" y="3355975"/>
              <a:ext cx="34925" cy="44450"/>
            </a:xfrm>
            <a:prstGeom prst="rect">
              <a:avLst/>
            </a:prstGeom>
            <a:solidFill>
              <a:srgbClr val="B6B9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" name="Rectangle 237"/>
            <p:cNvSpPr>
              <a:spLocks noChangeArrowheads="1"/>
            </p:cNvSpPr>
            <p:nvPr/>
          </p:nvSpPr>
          <p:spPr bwMode="auto">
            <a:xfrm>
              <a:off x="1343819" y="3311525"/>
              <a:ext cx="34925" cy="44450"/>
            </a:xfrm>
            <a:prstGeom prst="rect">
              <a:avLst/>
            </a:pr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" name="Rectangle 238"/>
            <p:cNvSpPr>
              <a:spLocks noChangeArrowheads="1"/>
            </p:cNvSpPr>
            <p:nvPr/>
          </p:nvSpPr>
          <p:spPr bwMode="auto">
            <a:xfrm>
              <a:off x="1343819" y="3267075"/>
              <a:ext cx="34925" cy="44450"/>
            </a:xfrm>
            <a:prstGeom prst="rect">
              <a:avLst/>
            </a:pr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" name="Rectangle 239"/>
            <p:cNvSpPr>
              <a:spLocks noChangeArrowheads="1"/>
            </p:cNvSpPr>
            <p:nvPr/>
          </p:nvSpPr>
          <p:spPr bwMode="auto">
            <a:xfrm>
              <a:off x="1343819" y="3222625"/>
              <a:ext cx="34925" cy="44450"/>
            </a:xfrm>
            <a:prstGeom prst="rect">
              <a:avLst/>
            </a:prstGeom>
            <a:solidFill>
              <a:srgbClr val="C5C8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" name="Rectangle 240"/>
            <p:cNvSpPr>
              <a:spLocks noChangeArrowheads="1"/>
            </p:cNvSpPr>
            <p:nvPr/>
          </p:nvSpPr>
          <p:spPr bwMode="auto">
            <a:xfrm>
              <a:off x="1343819" y="3179763"/>
              <a:ext cx="34925" cy="42862"/>
            </a:xfrm>
            <a:prstGeom prst="rect">
              <a:avLst/>
            </a:prstGeom>
            <a:solidFill>
              <a:srgbClr val="CBCE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" name="Rectangle 241"/>
            <p:cNvSpPr>
              <a:spLocks noChangeArrowheads="1"/>
            </p:cNvSpPr>
            <p:nvPr/>
          </p:nvSpPr>
          <p:spPr bwMode="auto">
            <a:xfrm>
              <a:off x="1343819" y="3135313"/>
              <a:ext cx="34925" cy="44450"/>
            </a:xfrm>
            <a:prstGeom prst="rect">
              <a:avLst/>
            </a:prstGeom>
            <a:solidFill>
              <a:srgbClr val="D0D2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" name="Rectangle 242"/>
            <p:cNvSpPr>
              <a:spLocks noChangeArrowheads="1"/>
            </p:cNvSpPr>
            <p:nvPr/>
          </p:nvSpPr>
          <p:spPr bwMode="auto">
            <a:xfrm>
              <a:off x="1343819" y="3090863"/>
              <a:ext cx="34925" cy="44450"/>
            </a:xfrm>
            <a:prstGeom prst="rect">
              <a:avLst/>
            </a:prstGeom>
            <a:solidFill>
              <a:srgbClr val="D5D8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" name="Rectangle 243"/>
            <p:cNvSpPr>
              <a:spLocks noChangeArrowheads="1"/>
            </p:cNvSpPr>
            <p:nvPr/>
          </p:nvSpPr>
          <p:spPr bwMode="auto">
            <a:xfrm>
              <a:off x="1343819" y="3046413"/>
              <a:ext cx="34925" cy="44450"/>
            </a:xfrm>
            <a:prstGeom prst="rect">
              <a:avLst/>
            </a:prstGeom>
            <a:solidFill>
              <a:srgbClr val="DCDE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" name="Freeform 244"/>
            <p:cNvSpPr>
              <a:spLocks/>
            </p:cNvSpPr>
            <p:nvPr/>
          </p:nvSpPr>
          <p:spPr bwMode="auto">
            <a:xfrm>
              <a:off x="1343819" y="1679575"/>
              <a:ext cx="34925" cy="1366837"/>
            </a:xfrm>
            <a:custGeom>
              <a:avLst/>
              <a:gdLst>
                <a:gd name="T0" fmla="*/ 17 w 22"/>
                <a:gd name="T1" fmla="*/ 0 h 861"/>
                <a:gd name="T2" fmla="*/ 0 w 22"/>
                <a:gd name="T3" fmla="*/ 17 h 861"/>
                <a:gd name="T4" fmla="*/ 0 w 22"/>
                <a:gd name="T5" fmla="*/ 834 h 861"/>
                <a:gd name="T6" fmla="*/ 0 w 22"/>
                <a:gd name="T7" fmla="*/ 861 h 861"/>
                <a:gd name="T8" fmla="*/ 22 w 22"/>
                <a:gd name="T9" fmla="*/ 861 h 861"/>
                <a:gd name="T10" fmla="*/ 17 w 22"/>
                <a:gd name="T11" fmla="*/ 0 h 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61">
                  <a:moveTo>
                    <a:pt x="17" y="0"/>
                  </a:moveTo>
                  <a:lnTo>
                    <a:pt x="0" y="17"/>
                  </a:lnTo>
                  <a:lnTo>
                    <a:pt x="0" y="834"/>
                  </a:lnTo>
                  <a:lnTo>
                    <a:pt x="0" y="861"/>
                  </a:lnTo>
                  <a:lnTo>
                    <a:pt x="22" y="861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" name="Freeform 245"/>
            <p:cNvSpPr>
              <a:spLocks/>
            </p:cNvSpPr>
            <p:nvPr/>
          </p:nvSpPr>
          <p:spPr bwMode="auto">
            <a:xfrm>
              <a:off x="1520032" y="1838325"/>
              <a:ext cx="4508500" cy="3070225"/>
            </a:xfrm>
            <a:custGeom>
              <a:avLst/>
              <a:gdLst>
                <a:gd name="T0" fmla="*/ 0 w 2840"/>
                <a:gd name="T1" fmla="*/ 0 h 1934"/>
                <a:gd name="T2" fmla="*/ 6 w 2840"/>
                <a:gd name="T3" fmla="*/ 1934 h 1934"/>
                <a:gd name="T4" fmla="*/ 2840 w 2840"/>
                <a:gd name="T5" fmla="*/ 1834 h 1934"/>
                <a:gd name="T6" fmla="*/ 2834 w 2840"/>
                <a:gd name="T7" fmla="*/ 100 h 1934"/>
                <a:gd name="T8" fmla="*/ 0 w 2840"/>
                <a:gd name="T9" fmla="*/ 0 h 19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0" h="1934">
                  <a:moveTo>
                    <a:pt x="0" y="0"/>
                  </a:moveTo>
                  <a:lnTo>
                    <a:pt x="6" y="1934"/>
                  </a:lnTo>
                  <a:lnTo>
                    <a:pt x="2840" y="1834"/>
                  </a:lnTo>
                  <a:lnTo>
                    <a:pt x="2834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A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" name="Freeform 246"/>
            <p:cNvSpPr>
              <a:spLocks/>
            </p:cNvSpPr>
            <p:nvPr/>
          </p:nvSpPr>
          <p:spPr bwMode="auto">
            <a:xfrm>
              <a:off x="1520032" y="1838325"/>
              <a:ext cx="1808163" cy="1852612"/>
            </a:xfrm>
            <a:custGeom>
              <a:avLst/>
              <a:gdLst>
                <a:gd name="T0" fmla="*/ 0 w 1139"/>
                <a:gd name="T1" fmla="*/ 0 h 1167"/>
                <a:gd name="T2" fmla="*/ 6 w 1139"/>
                <a:gd name="T3" fmla="*/ 1167 h 1167"/>
                <a:gd name="T4" fmla="*/ 1139 w 1139"/>
                <a:gd name="T5" fmla="*/ 39 h 1167"/>
                <a:gd name="T6" fmla="*/ 0 w 1139"/>
                <a:gd name="T7" fmla="*/ 0 h 1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39" h="1167">
                  <a:moveTo>
                    <a:pt x="0" y="0"/>
                  </a:moveTo>
                  <a:lnTo>
                    <a:pt x="6" y="1167"/>
                  </a:lnTo>
                  <a:lnTo>
                    <a:pt x="1139" y="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" name="Freeform 247"/>
            <p:cNvSpPr>
              <a:spLocks/>
            </p:cNvSpPr>
            <p:nvPr/>
          </p:nvSpPr>
          <p:spPr bwMode="auto">
            <a:xfrm>
              <a:off x="1529557" y="1900238"/>
              <a:ext cx="1905000" cy="1897062"/>
            </a:xfrm>
            <a:custGeom>
              <a:avLst/>
              <a:gdLst>
                <a:gd name="T0" fmla="*/ 1133 w 1200"/>
                <a:gd name="T1" fmla="*/ 0 h 1195"/>
                <a:gd name="T2" fmla="*/ 0 w 1200"/>
                <a:gd name="T3" fmla="*/ 1128 h 1195"/>
                <a:gd name="T4" fmla="*/ 0 w 1200"/>
                <a:gd name="T5" fmla="*/ 1195 h 1195"/>
                <a:gd name="T6" fmla="*/ 1200 w 1200"/>
                <a:gd name="T7" fmla="*/ 6 h 1195"/>
                <a:gd name="T8" fmla="*/ 1133 w 1200"/>
                <a:gd name="T9" fmla="*/ 0 h 1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0" h="1195">
                  <a:moveTo>
                    <a:pt x="1133" y="0"/>
                  </a:moveTo>
                  <a:lnTo>
                    <a:pt x="0" y="1128"/>
                  </a:lnTo>
                  <a:lnTo>
                    <a:pt x="0" y="1195"/>
                  </a:lnTo>
                  <a:lnTo>
                    <a:pt x="1200" y="6"/>
                  </a:lnTo>
                  <a:lnTo>
                    <a:pt x="1133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" name="Freeform 248"/>
            <p:cNvSpPr>
              <a:spLocks/>
            </p:cNvSpPr>
            <p:nvPr/>
          </p:nvSpPr>
          <p:spPr bwMode="auto">
            <a:xfrm>
              <a:off x="1529557" y="1909763"/>
              <a:ext cx="2001838" cy="1984375"/>
            </a:xfrm>
            <a:custGeom>
              <a:avLst/>
              <a:gdLst>
                <a:gd name="T0" fmla="*/ 1200 w 1261"/>
                <a:gd name="T1" fmla="*/ 0 h 1250"/>
                <a:gd name="T2" fmla="*/ 0 w 1261"/>
                <a:gd name="T3" fmla="*/ 1189 h 1250"/>
                <a:gd name="T4" fmla="*/ 0 w 1261"/>
                <a:gd name="T5" fmla="*/ 1250 h 1250"/>
                <a:gd name="T6" fmla="*/ 1261 w 1261"/>
                <a:gd name="T7" fmla="*/ 0 h 1250"/>
                <a:gd name="T8" fmla="*/ 1200 w 1261"/>
                <a:gd name="T9" fmla="*/ 0 h 1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1" h="1250">
                  <a:moveTo>
                    <a:pt x="1200" y="0"/>
                  </a:moveTo>
                  <a:lnTo>
                    <a:pt x="0" y="1189"/>
                  </a:lnTo>
                  <a:lnTo>
                    <a:pt x="0" y="1250"/>
                  </a:lnTo>
                  <a:lnTo>
                    <a:pt x="1261" y="0"/>
                  </a:lnTo>
                  <a:lnTo>
                    <a:pt x="1200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" name="Freeform 249"/>
            <p:cNvSpPr>
              <a:spLocks/>
            </p:cNvSpPr>
            <p:nvPr/>
          </p:nvSpPr>
          <p:spPr bwMode="auto">
            <a:xfrm>
              <a:off x="1529557" y="1909763"/>
              <a:ext cx="2098675" cy="2089150"/>
            </a:xfrm>
            <a:custGeom>
              <a:avLst/>
              <a:gdLst>
                <a:gd name="T0" fmla="*/ 1261 w 1322"/>
                <a:gd name="T1" fmla="*/ 0 h 1316"/>
                <a:gd name="T2" fmla="*/ 0 w 1322"/>
                <a:gd name="T3" fmla="*/ 1250 h 1316"/>
                <a:gd name="T4" fmla="*/ 0 w 1322"/>
                <a:gd name="T5" fmla="*/ 1316 h 1316"/>
                <a:gd name="T6" fmla="*/ 1322 w 1322"/>
                <a:gd name="T7" fmla="*/ 0 h 1316"/>
                <a:gd name="T8" fmla="*/ 1261 w 1322"/>
                <a:gd name="T9" fmla="*/ 0 h 1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2" h="1316">
                  <a:moveTo>
                    <a:pt x="1261" y="0"/>
                  </a:moveTo>
                  <a:lnTo>
                    <a:pt x="0" y="1250"/>
                  </a:lnTo>
                  <a:lnTo>
                    <a:pt x="0" y="1316"/>
                  </a:lnTo>
                  <a:lnTo>
                    <a:pt x="1322" y="0"/>
                  </a:lnTo>
                  <a:lnTo>
                    <a:pt x="1261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" name="Freeform 250"/>
            <p:cNvSpPr>
              <a:spLocks/>
            </p:cNvSpPr>
            <p:nvPr/>
          </p:nvSpPr>
          <p:spPr bwMode="auto">
            <a:xfrm>
              <a:off x="1529557" y="1909763"/>
              <a:ext cx="2195513" cy="2187575"/>
            </a:xfrm>
            <a:custGeom>
              <a:avLst/>
              <a:gdLst>
                <a:gd name="T0" fmla="*/ 1322 w 1383"/>
                <a:gd name="T1" fmla="*/ 0 h 1378"/>
                <a:gd name="T2" fmla="*/ 0 w 1383"/>
                <a:gd name="T3" fmla="*/ 1316 h 1378"/>
                <a:gd name="T4" fmla="*/ 0 w 1383"/>
                <a:gd name="T5" fmla="*/ 1378 h 1378"/>
                <a:gd name="T6" fmla="*/ 1383 w 1383"/>
                <a:gd name="T7" fmla="*/ 5 h 1378"/>
                <a:gd name="T8" fmla="*/ 1322 w 1383"/>
                <a:gd name="T9" fmla="*/ 0 h 1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3" h="1378">
                  <a:moveTo>
                    <a:pt x="1322" y="0"/>
                  </a:moveTo>
                  <a:lnTo>
                    <a:pt x="0" y="1316"/>
                  </a:lnTo>
                  <a:lnTo>
                    <a:pt x="0" y="1378"/>
                  </a:lnTo>
                  <a:lnTo>
                    <a:pt x="1383" y="5"/>
                  </a:lnTo>
                  <a:lnTo>
                    <a:pt x="1322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" name="Freeform 251"/>
            <p:cNvSpPr>
              <a:spLocks/>
            </p:cNvSpPr>
            <p:nvPr/>
          </p:nvSpPr>
          <p:spPr bwMode="auto">
            <a:xfrm>
              <a:off x="1529557" y="1917700"/>
              <a:ext cx="2292350" cy="2276475"/>
            </a:xfrm>
            <a:custGeom>
              <a:avLst/>
              <a:gdLst>
                <a:gd name="T0" fmla="*/ 1383 w 1444"/>
                <a:gd name="T1" fmla="*/ 0 h 1434"/>
                <a:gd name="T2" fmla="*/ 0 w 1444"/>
                <a:gd name="T3" fmla="*/ 1373 h 1434"/>
                <a:gd name="T4" fmla="*/ 0 w 1444"/>
                <a:gd name="T5" fmla="*/ 1434 h 1434"/>
                <a:gd name="T6" fmla="*/ 1444 w 1444"/>
                <a:gd name="T7" fmla="*/ 0 h 1434"/>
                <a:gd name="T8" fmla="*/ 1383 w 1444"/>
                <a:gd name="T9" fmla="*/ 0 h 1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4" h="1434">
                  <a:moveTo>
                    <a:pt x="1383" y="0"/>
                  </a:moveTo>
                  <a:lnTo>
                    <a:pt x="0" y="1373"/>
                  </a:lnTo>
                  <a:lnTo>
                    <a:pt x="0" y="1434"/>
                  </a:lnTo>
                  <a:lnTo>
                    <a:pt x="1444" y="0"/>
                  </a:lnTo>
                  <a:lnTo>
                    <a:pt x="1383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" name="Freeform 252"/>
            <p:cNvSpPr>
              <a:spLocks/>
            </p:cNvSpPr>
            <p:nvPr/>
          </p:nvSpPr>
          <p:spPr bwMode="auto">
            <a:xfrm>
              <a:off x="1529557" y="1917700"/>
              <a:ext cx="2390775" cy="2381250"/>
            </a:xfrm>
            <a:custGeom>
              <a:avLst/>
              <a:gdLst>
                <a:gd name="T0" fmla="*/ 1444 w 1506"/>
                <a:gd name="T1" fmla="*/ 0 h 1500"/>
                <a:gd name="T2" fmla="*/ 0 w 1506"/>
                <a:gd name="T3" fmla="*/ 1434 h 1500"/>
                <a:gd name="T4" fmla="*/ 0 w 1506"/>
                <a:gd name="T5" fmla="*/ 1500 h 1500"/>
                <a:gd name="T6" fmla="*/ 1506 w 1506"/>
                <a:gd name="T7" fmla="*/ 0 h 1500"/>
                <a:gd name="T8" fmla="*/ 1444 w 1506"/>
                <a:gd name="T9" fmla="*/ 0 h 1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6" h="1500">
                  <a:moveTo>
                    <a:pt x="1444" y="0"/>
                  </a:moveTo>
                  <a:lnTo>
                    <a:pt x="0" y="1434"/>
                  </a:lnTo>
                  <a:lnTo>
                    <a:pt x="0" y="1500"/>
                  </a:lnTo>
                  <a:lnTo>
                    <a:pt x="1506" y="0"/>
                  </a:lnTo>
                  <a:lnTo>
                    <a:pt x="1444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" name="Freeform 253"/>
            <p:cNvSpPr>
              <a:spLocks/>
            </p:cNvSpPr>
            <p:nvPr/>
          </p:nvSpPr>
          <p:spPr bwMode="auto">
            <a:xfrm>
              <a:off x="1529557" y="1917700"/>
              <a:ext cx="2487613" cy="2478087"/>
            </a:xfrm>
            <a:custGeom>
              <a:avLst/>
              <a:gdLst>
                <a:gd name="T0" fmla="*/ 1506 w 1567"/>
                <a:gd name="T1" fmla="*/ 0 h 1561"/>
                <a:gd name="T2" fmla="*/ 0 w 1567"/>
                <a:gd name="T3" fmla="*/ 1500 h 1561"/>
                <a:gd name="T4" fmla="*/ 0 w 1567"/>
                <a:gd name="T5" fmla="*/ 1561 h 1561"/>
                <a:gd name="T6" fmla="*/ 1567 w 1567"/>
                <a:gd name="T7" fmla="*/ 6 h 1561"/>
                <a:gd name="T8" fmla="*/ 1506 w 1567"/>
                <a:gd name="T9" fmla="*/ 0 h 1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7" h="1561">
                  <a:moveTo>
                    <a:pt x="1506" y="0"/>
                  </a:moveTo>
                  <a:lnTo>
                    <a:pt x="0" y="1500"/>
                  </a:lnTo>
                  <a:lnTo>
                    <a:pt x="0" y="1561"/>
                  </a:lnTo>
                  <a:lnTo>
                    <a:pt x="1567" y="6"/>
                  </a:lnTo>
                  <a:lnTo>
                    <a:pt x="1506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" name="Freeform 254"/>
            <p:cNvSpPr>
              <a:spLocks/>
            </p:cNvSpPr>
            <p:nvPr/>
          </p:nvSpPr>
          <p:spPr bwMode="auto">
            <a:xfrm>
              <a:off x="1529557" y="1927225"/>
              <a:ext cx="2584450" cy="2566987"/>
            </a:xfrm>
            <a:custGeom>
              <a:avLst/>
              <a:gdLst>
                <a:gd name="T0" fmla="*/ 1567 w 1628"/>
                <a:gd name="T1" fmla="*/ 0 h 1617"/>
                <a:gd name="T2" fmla="*/ 0 w 1628"/>
                <a:gd name="T3" fmla="*/ 1555 h 1617"/>
                <a:gd name="T4" fmla="*/ 0 w 1628"/>
                <a:gd name="T5" fmla="*/ 1617 h 1617"/>
                <a:gd name="T6" fmla="*/ 1628 w 1628"/>
                <a:gd name="T7" fmla="*/ 0 h 1617"/>
                <a:gd name="T8" fmla="*/ 1567 w 1628"/>
                <a:gd name="T9" fmla="*/ 0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8" h="1617">
                  <a:moveTo>
                    <a:pt x="1567" y="0"/>
                  </a:moveTo>
                  <a:lnTo>
                    <a:pt x="0" y="1555"/>
                  </a:lnTo>
                  <a:lnTo>
                    <a:pt x="0" y="1617"/>
                  </a:lnTo>
                  <a:lnTo>
                    <a:pt x="1628" y="0"/>
                  </a:lnTo>
                  <a:lnTo>
                    <a:pt x="1567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" name="Freeform 255"/>
            <p:cNvSpPr>
              <a:spLocks/>
            </p:cNvSpPr>
            <p:nvPr/>
          </p:nvSpPr>
          <p:spPr bwMode="auto">
            <a:xfrm>
              <a:off x="1529557" y="1927225"/>
              <a:ext cx="2681288" cy="2671762"/>
            </a:xfrm>
            <a:custGeom>
              <a:avLst/>
              <a:gdLst>
                <a:gd name="T0" fmla="*/ 1628 w 1689"/>
                <a:gd name="T1" fmla="*/ 0 h 1683"/>
                <a:gd name="T2" fmla="*/ 0 w 1689"/>
                <a:gd name="T3" fmla="*/ 1617 h 1683"/>
                <a:gd name="T4" fmla="*/ 0 w 1689"/>
                <a:gd name="T5" fmla="*/ 1683 h 1683"/>
                <a:gd name="T6" fmla="*/ 1689 w 1689"/>
                <a:gd name="T7" fmla="*/ 5 h 1683"/>
                <a:gd name="T8" fmla="*/ 1628 w 1689"/>
                <a:gd name="T9" fmla="*/ 0 h 1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9" h="1683">
                  <a:moveTo>
                    <a:pt x="1628" y="0"/>
                  </a:moveTo>
                  <a:lnTo>
                    <a:pt x="0" y="1617"/>
                  </a:lnTo>
                  <a:lnTo>
                    <a:pt x="0" y="1683"/>
                  </a:lnTo>
                  <a:lnTo>
                    <a:pt x="1689" y="5"/>
                  </a:lnTo>
                  <a:lnTo>
                    <a:pt x="1628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" name="Freeform 256"/>
            <p:cNvSpPr>
              <a:spLocks/>
            </p:cNvSpPr>
            <p:nvPr/>
          </p:nvSpPr>
          <p:spPr bwMode="auto">
            <a:xfrm>
              <a:off x="1529557" y="1935163"/>
              <a:ext cx="2778125" cy="2760662"/>
            </a:xfrm>
            <a:custGeom>
              <a:avLst/>
              <a:gdLst>
                <a:gd name="T0" fmla="*/ 1689 w 1750"/>
                <a:gd name="T1" fmla="*/ 0 h 1739"/>
                <a:gd name="T2" fmla="*/ 0 w 1750"/>
                <a:gd name="T3" fmla="*/ 1678 h 1739"/>
                <a:gd name="T4" fmla="*/ 0 w 1750"/>
                <a:gd name="T5" fmla="*/ 1739 h 1739"/>
                <a:gd name="T6" fmla="*/ 1750 w 1750"/>
                <a:gd name="T7" fmla="*/ 0 h 1739"/>
                <a:gd name="T8" fmla="*/ 1689 w 1750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0" h="1739">
                  <a:moveTo>
                    <a:pt x="1689" y="0"/>
                  </a:moveTo>
                  <a:lnTo>
                    <a:pt x="0" y="1678"/>
                  </a:lnTo>
                  <a:lnTo>
                    <a:pt x="0" y="1739"/>
                  </a:lnTo>
                  <a:lnTo>
                    <a:pt x="1750" y="0"/>
                  </a:lnTo>
                  <a:lnTo>
                    <a:pt x="1689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" name="Freeform 257"/>
            <p:cNvSpPr>
              <a:spLocks/>
            </p:cNvSpPr>
            <p:nvPr/>
          </p:nvSpPr>
          <p:spPr bwMode="auto">
            <a:xfrm>
              <a:off x="1529557" y="1935163"/>
              <a:ext cx="2874963" cy="2857500"/>
            </a:xfrm>
            <a:custGeom>
              <a:avLst/>
              <a:gdLst>
                <a:gd name="T0" fmla="*/ 1750 w 1811"/>
                <a:gd name="T1" fmla="*/ 0 h 1800"/>
                <a:gd name="T2" fmla="*/ 0 w 1811"/>
                <a:gd name="T3" fmla="*/ 1739 h 1800"/>
                <a:gd name="T4" fmla="*/ 0 w 1811"/>
                <a:gd name="T5" fmla="*/ 1800 h 1800"/>
                <a:gd name="T6" fmla="*/ 1811 w 1811"/>
                <a:gd name="T7" fmla="*/ 0 h 1800"/>
                <a:gd name="T8" fmla="*/ 1750 w 1811"/>
                <a:gd name="T9" fmla="*/ 0 h 1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1" h="1800">
                  <a:moveTo>
                    <a:pt x="1750" y="0"/>
                  </a:moveTo>
                  <a:lnTo>
                    <a:pt x="0" y="1739"/>
                  </a:lnTo>
                  <a:lnTo>
                    <a:pt x="0" y="1800"/>
                  </a:lnTo>
                  <a:lnTo>
                    <a:pt x="1811" y="0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" name="Freeform 258"/>
            <p:cNvSpPr>
              <a:spLocks/>
            </p:cNvSpPr>
            <p:nvPr/>
          </p:nvSpPr>
          <p:spPr bwMode="auto">
            <a:xfrm>
              <a:off x="1529557" y="1935163"/>
              <a:ext cx="2971800" cy="2963862"/>
            </a:xfrm>
            <a:custGeom>
              <a:avLst/>
              <a:gdLst>
                <a:gd name="T0" fmla="*/ 1811 w 1872"/>
                <a:gd name="T1" fmla="*/ 0 h 1867"/>
                <a:gd name="T2" fmla="*/ 0 w 1872"/>
                <a:gd name="T3" fmla="*/ 1800 h 1867"/>
                <a:gd name="T4" fmla="*/ 0 w 1872"/>
                <a:gd name="T5" fmla="*/ 1867 h 1867"/>
                <a:gd name="T6" fmla="*/ 1872 w 1872"/>
                <a:gd name="T7" fmla="*/ 6 h 1867"/>
                <a:gd name="T8" fmla="*/ 1811 w 1872"/>
                <a:gd name="T9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2" h="1867">
                  <a:moveTo>
                    <a:pt x="1811" y="0"/>
                  </a:moveTo>
                  <a:lnTo>
                    <a:pt x="0" y="1800"/>
                  </a:lnTo>
                  <a:lnTo>
                    <a:pt x="0" y="1867"/>
                  </a:lnTo>
                  <a:lnTo>
                    <a:pt x="1872" y="6"/>
                  </a:lnTo>
                  <a:lnTo>
                    <a:pt x="1811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2" name="Freeform 259"/>
            <p:cNvSpPr>
              <a:spLocks/>
            </p:cNvSpPr>
            <p:nvPr/>
          </p:nvSpPr>
          <p:spPr bwMode="auto">
            <a:xfrm>
              <a:off x="1529557" y="1944688"/>
              <a:ext cx="3068638" cy="2963862"/>
            </a:xfrm>
            <a:custGeom>
              <a:avLst/>
              <a:gdLst>
                <a:gd name="T0" fmla="*/ 1933 w 1933"/>
                <a:gd name="T1" fmla="*/ 0 h 1867"/>
                <a:gd name="T2" fmla="*/ 1872 w 1933"/>
                <a:gd name="T3" fmla="*/ 0 h 1867"/>
                <a:gd name="T4" fmla="*/ 0 w 1933"/>
                <a:gd name="T5" fmla="*/ 1861 h 1867"/>
                <a:gd name="T6" fmla="*/ 0 w 1933"/>
                <a:gd name="T7" fmla="*/ 1867 h 1867"/>
                <a:gd name="T8" fmla="*/ 61 w 1933"/>
                <a:gd name="T9" fmla="*/ 1861 h 1867"/>
                <a:gd name="T10" fmla="*/ 1933 w 1933"/>
                <a:gd name="T11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33" h="1867">
                  <a:moveTo>
                    <a:pt x="1933" y="0"/>
                  </a:moveTo>
                  <a:lnTo>
                    <a:pt x="1872" y="0"/>
                  </a:lnTo>
                  <a:lnTo>
                    <a:pt x="0" y="1861"/>
                  </a:lnTo>
                  <a:lnTo>
                    <a:pt x="0" y="1867"/>
                  </a:lnTo>
                  <a:lnTo>
                    <a:pt x="61" y="1861"/>
                  </a:lnTo>
                  <a:lnTo>
                    <a:pt x="1933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3" name="Freeform 260"/>
            <p:cNvSpPr>
              <a:spLocks/>
            </p:cNvSpPr>
            <p:nvPr/>
          </p:nvSpPr>
          <p:spPr bwMode="auto">
            <a:xfrm>
              <a:off x="1626394" y="1944688"/>
              <a:ext cx="3070225" cy="2954337"/>
            </a:xfrm>
            <a:custGeom>
              <a:avLst/>
              <a:gdLst>
                <a:gd name="T0" fmla="*/ 67 w 1934"/>
                <a:gd name="T1" fmla="*/ 1861 h 1861"/>
                <a:gd name="T2" fmla="*/ 1934 w 1934"/>
                <a:gd name="T3" fmla="*/ 5 h 1861"/>
                <a:gd name="T4" fmla="*/ 1872 w 1934"/>
                <a:gd name="T5" fmla="*/ 0 h 1861"/>
                <a:gd name="T6" fmla="*/ 0 w 1934"/>
                <a:gd name="T7" fmla="*/ 1861 h 1861"/>
                <a:gd name="T8" fmla="*/ 67 w 1934"/>
                <a:gd name="T9" fmla="*/ 1861 h 1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4" h="1861">
                  <a:moveTo>
                    <a:pt x="67" y="1861"/>
                  </a:moveTo>
                  <a:lnTo>
                    <a:pt x="1934" y="5"/>
                  </a:lnTo>
                  <a:lnTo>
                    <a:pt x="1872" y="0"/>
                  </a:lnTo>
                  <a:lnTo>
                    <a:pt x="0" y="1861"/>
                  </a:lnTo>
                  <a:lnTo>
                    <a:pt x="67" y="1861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4" name="Freeform 261"/>
            <p:cNvSpPr>
              <a:spLocks/>
            </p:cNvSpPr>
            <p:nvPr/>
          </p:nvSpPr>
          <p:spPr bwMode="auto">
            <a:xfrm>
              <a:off x="1732757" y="1952625"/>
              <a:ext cx="3068638" cy="2946400"/>
            </a:xfrm>
            <a:custGeom>
              <a:avLst/>
              <a:gdLst>
                <a:gd name="T0" fmla="*/ 61 w 1933"/>
                <a:gd name="T1" fmla="*/ 1856 h 1856"/>
                <a:gd name="T2" fmla="*/ 1933 w 1933"/>
                <a:gd name="T3" fmla="*/ 0 h 1856"/>
                <a:gd name="T4" fmla="*/ 1867 w 1933"/>
                <a:gd name="T5" fmla="*/ 0 h 1856"/>
                <a:gd name="T6" fmla="*/ 0 w 1933"/>
                <a:gd name="T7" fmla="*/ 1856 h 1856"/>
                <a:gd name="T8" fmla="*/ 61 w 1933"/>
                <a:gd name="T9" fmla="*/ 1856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3" h="1856">
                  <a:moveTo>
                    <a:pt x="61" y="1856"/>
                  </a:moveTo>
                  <a:lnTo>
                    <a:pt x="1933" y="0"/>
                  </a:lnTo>
                  <a:lnTo>
                    <a:pt x="1867" y="0"/>
                  </a:lnTo>
                  <a:lnTo>
                    <a:pt x="0" y="1856"/>
                  </a:lnTo>
                  <a:lnTo>
                    <a:pt x="61" y="1856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5" name="Freeform 262"/>
            <p:cNvSpPr>
              <a:spLocks/>
            </p:cNvSpPr>
            <p:nvPr/>
          </p:nvSpPr>
          <p:spPr bwMode="auto">
            <a:xfrm>
              <a:off x="1829594" y="1952625"/>
              <a:ext cx="3068638" cy="2946400"/>
            </a:xfrm>
            <a:custGeom>
              <a:avLst/>
              <a:gdLst>
                <a:gd name="T0" fmla="*/ 66 w 1933"/>
                <a:gd name="T1" fmla="*/ 1851 h 1856"/>
                <a:gd name="T2" fmla="*/ 1933 w 1933"/>
                <a:gd name="T3" fmla="*/ 0 h 1856"/>
                <a:gd name="T4" fmla="*/ 1872 w 1933"/>
                <a:gd name="T5" fmla="*/ 0 h 1856"/>
                <a:gd name="T6" fmla="*/ 0 w 1933"/>
                <a:gd name="T7" fmla="*/ 1856 h 1856"/>
                <a:gd name="T8" fmla="*/ 66 w 1933"/>
                <a:gd name="T9" fmla="*/ 1851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3" h="1856">
                  <a:moveTo>
                    <a:pt x="66" y="1851"/>
                  </a:moveTo>
                  <a:lnTo>
                    <a:pt x="1933" y="0"/>
                  </a:lnTo>
                  <a:lnTo>
                    <a:pt x="1872" y="0"/>
                  </a:lnTo>
                  <a:lnTo>
                    <a:pt x="0" y="1856"/>
                  </a:lnTo>
                  <a:lnTo>
                    <a:pt x="66" y="1851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6" name="Freeform 263"/>
            <p:cNvSpPr>
              <a:spLocks/>
            </p:cNvSpPr>
            <p:nvPr/>
          </p:nvSpPr>
          <p:spPr bwMode="auto">
            <a:xfrm>
              <a:off x="1934369" y="1952625"/>
              <a:ext cx="3062288" cy="2938462"/>
            </a:xfrm>
            <a:custGeom>
              <a:avLst/>
              <a:gdLst>
                <a:gd name="T0" fmla="*/ 67 w 1929"/>
                <a:gd name="T1" fmla="*/ 1851 h 1851"/>
                <a:gd name="T2" fmla="*/ 1929 w 1929"/>
                <a:gd name="T3" fmla="*/ 6 h 1851"/>
                <a:gd name="T4" fmla="*/ 1867 w 1929"/>
                <a:gd name="T5" fmla="*/ 0 h 1851"/>
                <a:gd name="T6" fmla="*/ 0 w 1929"/>
                <a:gd name="T7" fmla="*/ 1851 h 1851"/>
                <a:gd name="T8" fmla="*/ 67 w 1929"/>
                <a:gd name="T9" fmla="*/ 1851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9" h="1851">
                  <a:moveTo>
                    <a:pt x="67" y="1851"/>
                  </a:moveTo>
                  <a:lnTo>
                    <a:pt x="1929" y="6"/>
                  </a:lnTo>
                  <a:lnTo>
                    <a:pt x="1867" y="0"/>
                  </a:lnTo>
                  <a:lnTo>
                    <a:pt x="0" y="1851"/>
                  </a:lnTo>
                  <a:lnTo>
                    <a:pt x="67" y="1851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7" name="Freeform 264"/>
            <p:cNvSpPr>
              <a:spLocks/>
            </p:cNvSpPr>
            <p:nvPr/>
          </p:nvSpPr>
          <p:spPr bwMode="auto">
            <a:xfrm>
              <a:off x="2040732" y="1962150"/>
              <a:ext cx="3052763" cy="2928937"/>
            </a:xfrm>
            <a:custGeom>
              <a:avLst/>
              <a:gdLst>
                <a:gd name="T0" fmla="*/ 67 w 1923"/>
                <a:gd name="T1" fmla="*/ 1839 h 1845"/>
                <a:gd name="T2" fmla="*/ 1923 w 1923"/>
                <a:gd name="T3" fmla="*/ 0 h 1845"/>
                <a:gd name="T4" fmla="*/ 1862 w 1923"/>
                <a:gd name="T5" fmla="*/ 0 h 1845"/>
                <a:gd name="T6" fmla="*/ 0 w 1923"/>
                <a:gd name="T7" fmla="*/ 1845 h 1845"/>
                <a:gd name="T8" fmla="*/ 67 w 1923"/>
                <a:gd name="T9" fmla="*/ 1839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3" h="1845">
                  <a:moveTo>
                    <a:pt x="67" y="1839"/>
                  </a:moveTo>
                  <a:lnTo>
                    <a:pt x="1923" y="0"/>
                  </a:lnTo>
                  <a:lnTo>
                    <a:pt x="1862" y="0"/>
                  </a:lnTo>
                  <a:lnTo>
                    <a:pt x="0" y="1845"/>
                  </a:lnTo>
                  <a:lnTo>
                    <a:pt x="67" y="1839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" name="Freeform 265"/>
            <p:cNvSpPr>
              <a:spLocks/>
            </p:cNvSpPr>
            <p:nvPr/>
          </p:nvSpPr>
          <p:spPr bwMode="auto">
            <a:xfrm>
              <a:off x="2147094" y="1962150"/>
              <a:ext cx="3043238" cy="2919412"/>
            </a:xfrm>
            <a:custGeom>
              <a:avLst/>
              <a:gdLst>
                <a:gd name="T0" fmla="*/ 66 w 1917"/>
                <a:gd name="T1" fmla="*/ 1839 h 1839"/>
                <a:gd name="T2" fmla="*/ 1917 w 1917"/>
                <a:gd name="T3" fmla="*/ 0 h 1839"/>
                <a:gd name="T4" fmla="*/ 1856 w 1917"/>
                <a:gd name="T5" fmla="*/ 0 h 1839"/>
                <a:gd name="T6" fmla="*/ 0 w 1917"/>
                <a:gd name="T7" fmla="*/ 1839 h 1839"/>
                <a:gd name="T8" fmla="*/ 66 w 1917"/>
                <a:gd name="T9" fmla="*/ 1839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7" h="1839">
                  <a:moveTo>
                    <a:pt x="66" y="1839"/>
                  </a:moveTo>
                  <a:lnTo>
                    <a:pt x="1917" y="0"/>
                  </a:lnTo>
                  <a:lnTo>
                    <a:pt x="1856" y="0"/>
                  </a:lnTo>
                  <a:lnTo>
                    <a:pt x="0" y="1839"/>
                  </a:lnTo>
                  <a:lnTo>
                    <a:pt x="66" y="1839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9" name="Freeform 266"/>
            <p:cNvSpPr>
              <a:spLocks/>
            </p:cNvSpPr>
            <p:nvPr/>
          </p:nvSpPr>
          <p:spPr bwMode="auto">
            <a:xfrm>
              <a:off x="2251869" y="1962150"/>
              <a:ext cx="3035300" cy="2919412"/>
            </a:xfrm>
            <a:custGeom>
              <a:avLst/>
              <a:gdLst>
                <a:gd name="T0" fmla="*/ 67 w 1912"/>
                <a:gd name="T1" fmla="*/ 1833 h 1839"/>
                <a:gd name="T2" fmla="*/ 1912 w 1912"/>
                <a:gd name="T3" fmla="*/ 5 h 1839"/>
                <a:gd name="T4" fmla="*/ 1851 w 1912"/>
                <a:gd name="T5" fmla="*/ 0 h 1839"/>
                <a:gd name="T6" fmla="*/ 0 w 1912"/>
                <a:gd name="T7" fmla="*/ 1839 h 1839"/>
                <a:gd name="T8" fmla="*/ 67 w 1912"/>
                <a:gd name="T9" fmla="*/ 1833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2" h="1839">
                  <a:moveTo>
                    <a:pt x="67" y="1833"/>
                  </a:moveTo>
                  <a:lnTo>
                    <a:pt x="1912" y="5"/>
                  </a:lnTo>
                  <a:lnTo>
                    <a:pt x="1851" y="0"/>
                  </a:lnTo>
                  <a:lnTo>
                    <a:pt x="0" y="1839"/>
                  </a:lnTo>
                  <a:lnTo>
                    <a:pt x="67" y="1833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0" name="Freeform 267"/>
            <p:cNvSpPr>
              <a:spLocks/>
            </p:cNvSpPr>
            <p:nvPr/>
          </p:nvSpPr>
          <p:spPr bwMode="auto">
            <a:xfrm>
              <a:off x="2358232" y="1970088"/>
              <a:ext cx="3132138" cy="2901950"/>
            </a:xfrm>
            <a:custGeom>
              <a:avLst/>
              <a:gdLst>
                <a:gd name="T0" fmla="*/ 133 w 1973"/>
                <a:gd name="T1" fmla="*/ 1828 h 1828"/>
                <a:gd name="T2" fmla="*/ 1973 w 1973"/>
                <a:gd name="T3" fmla="*/ 6 h 1828"/>
                <a:gd name="T4" fmla="*/ 1845 w 1973"/>
                <a:gd name="T5" fmla="*/ 0 h 1828"/>
                <a:gd name="T6" fmla="*/ 0 w 1973"/>
                <a:gd name="T7" fmla="*/ 1828 h 1828"/>
                <a:gd name="T8" fmla="*/ 133 w 1973"/>
                <a:gd name="T9" fmla="*/ 1828 h 18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3" h="1828">
                  <a:moveTo>
                    <a:pt x="133" y="1828"/>
                  </a:moveTo>
                  <a:lnTo>
                    <a:pt x="1973" y="6"/>
                  </a:lnTo>
                  <a:lnTo>
                    <a:pt x="1845" y="0"/>
                  </a:lnTo>
                  <a:lnTo>
                    <a:pt x="0" y="1828"/>
                  </a:lnTo>
                  <a:lnTo>
                    <a:pt x="133" y="1828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1" name="Freeform 268"/>
            <p:cNvSpPr>
              <a:spLocks/>
            </p:cNvSpPr>
            <p:nvPr/>
          </p:nvSpPr>
          <p:spPr bwMode="auto">
            <a:xfrm>
              <a:off x="2569369" y="1979613"/>
              <a:ext cx="3017838" cy="2892425"/>
            </a:xfrm>
            <a:custGeom>
              <a:avLst/>
              <a:gdLst>
                <a:gd name="T0" fmla="*/ 73 w 1901"/>
                <a:gd name="T1" fmla="*/ 1817 h 1822"/>
                <a:gd name="T2" fmla="*/ 1901 w 1901"/>
                <a:gd name="T3" fmla="*/ 0 h 1822"/>
                <a:gd name="T4" fmla="*/ 1840 w 1901"/>
                <a:gd name="T5" fmla="*/ 0 h 1822"/>
                <a:gd name="T6" fmla="*/ 0 w 1901"/>
                <a:gd name="T7" fmla="*/ 1822 h 1822"/>
                <a:gd name="T8" fmla="*/ 73 w 1901"/>
                <a:gd name="T9" fmla="*/ 1817 h 1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01" h="1822">
                  <a:moveTo>
                    <a:pt x="73" y="1817"/>
                  </a:moveTo>
                  <a:lnTo>
                    <a:pt x="1901" y="0"/>
                  </a:lnTo>
                  <a:lnTo>
                    <a:pt x="1840" y="0"/>
                  </a:lnTo>
                  <a:lnTo>
                    <a:pt x="0" y="1822"/>
                  </a:lnTo>
                  <a:lnTo>
                    <a:pt x="73" y="1817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" name="Freeform 269"/>
            <p:cNvSpPr>
              <a:spLocks/>
            </p:cNvSpPr>
            <p:nvPr/>
          </p:nvSpPr>
          <p:spPr bwMode="auto">
            <a:xfrm>
              <a:off x="2685257" y="1979613"/>
              <a:ext cx="3006725" cy="2884487"/>
            </a:xfrm>
            <a:custGeom>
              <a:avLst/>
              <a:gdLst>
                <a:gd name="T0" fmla="*/ 66 w 1894"/>
                <a:gd name="T1" fmla="*/ 1817 h 1817"/>
                <a:gd name="T2" fmla="*/ 1894 w 1894"/>
                <a:gd name="T3" fmla="*/ 0 h 1817"/>
                <a:gd name="T4" fmla="*/ 1828 w 1894"/>
                <a:gd name="T5" fmla="*/ 0 h 1817"/>
                <a:gd name="T6" fmla="*/ 0 w 1894"/>
                <a:gd name="T7" fmla="*/ 1817 h 1817"/>
                <a:gd name="T8" fmla="*/ 66 w 1894"/>
                <a:gd name="T9" fmla="*/ 1817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4" h="1817">
                  <a:moveTo>
                    <a:pt x="66" y="1817"/>
                  </a:moveTo>
                  <a:lnTo>
                    <a:pt x="1894" y="0"/>
                  </a:lnTo>
                  <a:lnTo>
                    <a:pt x="1828" y="0"/>
                  </a:lnTo>
                  <a:lnTo>
                    <a:pt x="0" y="1817"/>
                  </a:lnTo>
                  <a:lnTo>
                    <a:pt x="66" y="1817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3" name="Freeform 270"/>
            <p:cNvSpPr>
              <a:spLocks/>
            </p:cNvSpPr>
            <p:nvPr/>
          </p:nvSpPr>
          <p:spPr bwMode="auto">
            <a:xfrm>
              <a:off x="2790032" y="1979613"/>
              <a:ext cx="3008313" cy="2884487"/>
            </a:xfrm>
            <a:custGeom>
              <a:avLst/>
              <a:gdLst>
                <a:gd name="T0" fmla="*/ 73 w 1895"/>
                <a:gd name="T1" fmla="*/ 1811 h 1817"/>
                <a:gd name="T2" fmla="*/ 1895 w 1895"/>
                <a:gd name="T3" fmla="*/ 6 h 1817"/>
                <a:gd name="T4" fmla="*/ 1828 w 1895"/>
                <a:gd name="T5" fmla="*/ 0 h 1817"/>
                <a:gd name="T6" fmla="*/ 0 w 1895"/>
                <a:gd name="T7" fmla="*/ 1817 h 1817"/>
                <a:gd name="T8" fmla="*/ 73 w 1895"/>
                <a:gd name="T9" fmla="*/ 1811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5" h="1817">
                  <a:moveTo>
                    <a:pt x="73" y="1811"/>
                  </a:moveTo>
                  <a:lnTo>
                    <a:pt x="1895" y="6"/>
                  </a:lnTo>
                  <a:lnTo>
                    <a:pt x="1828" y="0"/>
                  </a:lnTo>
                  <a:lnTo>
                    <a:pt x="0" y="1817"/>
                  </a:lnTo>
                  <a:lnTo>
                    <a:pt x="73" y="1811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4" name="Freeform 271"/>
            <p:cNvSpPr>
              <a:spLocks/>
            </p:cNvSpPr>
            <p:nvPr/>
          </p:nvSpPr>
          <p:spPr bwMode="auto">
            <a:xfrm>
              <a:off x="2905919" y="1989138"/>
              <a:ext cx="2998788" cy="2865437"/>
            </a:xfrm>
            <a:custGeom>
              <a:avLst/>
              <a:gdLst>
                <a:gd name="T0" fmla="*/ 1822 w 1889"/>
                <a:gd name="T1" fmla="*/ 0 h 1805"/>
                <a:gd name="T2" fmla="*/ 0 w 1889"/>
                <a:gd name="T3" fmla="*/ 1805 h 1805"/>
                <a:gd name="T4" fmla="*/ 66 w 1889"/>
                <a:gd name="T5" fmla="*/ 1805 h 1805"/>
                <a:gd name="T6" fmla="*/ 1889 w 1889"/>
                <a:gd name="T7" fmla="*/ 0 h 1805"/>
                <a:gd name="T8" fmla="*/ 1822 w 1889"/>
                <a:gd name="T9" fmla="*/ 0 h 1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9" h="1805">
                  <a:moveTo>
                    <a:pt x="1822" y="0"/>
                  </a:moveTo>
                  <a:lnTo>
                    <a:pt x="0" y="1805"/>
                  </a:lnTo>
                  <a:lnTo>
                    <a:pt x="66" y="1805"/>
                  </a:lnTo>
                  <a:lnTo>
                    <a:pt x="1889" y="0"/>
                  </a:lnTo>
                  <a:lnTo>
                    <a:pt x="1822" y="0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" name="Freeform 272"/>
            <p:cNvSpPr>
              <a:spLocks/>
            </p:cNvSpPr>
            <p:nvPr/>
          </p:nvSpPr>
          <p:spPr bwMode="auto">
            <a:xfrm>
              <a:off x="3010694" y="1989138"/>
              <a:ext cx="2990850" cy="2865437"/>
            </a:xfrm>
            <a:custGeom>
              <a:avLst/>
              <a:gdLst>
                <a:gd name="T0" fmla="*/ 1823 w 1884"/>
                <a:gd name="T1" fmla="*/ 0 h 1805"/>
                <a:gd name="T2" fmla="*/ 0 w 1884"/>
                <a:gd name="T3" fmla="*/ 1805 h 1805"/>
                <a:gd name="T4" fmla="*/ 72 w 1884"/>
                <a:gd name="T5" fmla="*/ 1800 h 1805"/>
                <a:gd name="T6" fmla="*/ 1884 w 1884"/>
                <a:gd name="T7" fmla="*/ 5 h 1805"/>
                <a:gd name="T8" fmla="*/ 1823 w 1884"/>
                <a:gd name="T9" fmla="*/ 0 h 1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4" h="1805">
                  <a:moveTo>
                    <a:pt x="1823" y="0"/>
                  </a:moveTo>
                  <a:lnTo>
                    <a:pt x="0" y="1805"/>
                  </a:lnTo>
                  <a:lnTo>
                    <a:pt x="72" y="1800"/>
                  </a:lnTo>
                  <a:lnTo>
                    <a:pt x="1884" y="5"/>
                  </a:lnTo>
                  <a:lnTo>
                    <a:pt x="1823" y="0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6" name="Freeform 273"/>
            <p:cNvSpPr>
              <a:spLocks/>
            </p:cNvSpPr>
            <p:nvPr/>
          </p:nvSpPr>
          <p:spPr bwMode="auto">
            <a:xfrm>
              <a:off x="3124994" y="1997075"/>
              <a:ext cx="2894013" cy="2849562"/>
            </a:xfrm>
            <a:custGeom>
              <a:avLst/>
              <a:gdLst>
                <a:gd name="T0" fmla="*/ 1823 w 1823"/>
                <a:gd name="T1" fmla="*/ 0 h 1795"/>
                <a:gd name="T2" fmla="*/ 1812 w 1823"/>
                <a:gd name="T3" fmla="*/ 0 h 1795"/>
                <a:gd name="T4" fmla="*/ 0 w 1823"/>
                <a:gd name="T5" fmla="*/ 1795 h 1795"/>
                <a:gd name="T6" fmla="*/ 73 w 1823"/>
                <a:gd name="T7" fmla="*/ 1795 h 1795"/>
                <a:gd name="T8" fmla="*/ 1823 w 1823"/>
                <a:gd name="T9" fmla="*/ 56 h 1795"/>
                <a:gd name="T10" fmla="*/ 1823 w 1823"/>
                <a:gd name="T11" fmla="*/ 0 h 1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23" h="1795">
                  <a:moveTo>
                    <a:pt x="1823" y="0"/>
                  </a:moveTo>
                  <a:lnTo>
                    <a:pt x="1812" y="0"/>
                  </a:lnTo>
                  <a:lnTo>
                    <a:pt x="0" y="1795"/>
                  </a:lnTo>
                  <a:lnTo>
                    <a:pt x="73" y="1795"/>
                  </a:lnTo>
                  <a:lnTo>
                    <a:pt x="1823" y="56"/>
                  </a:lnTo>
                  <a:lnTo>
                    <a:pt x="1823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7" name="Freeform 274"/>
            <p:cNvSpPr>
              <a:spLocks/>
            </p:cNvSpPr>
            <p:nvPr/>
          </p:nvSpPr>
          <p:spPr bwMode="auto">
            <a:xfrm>
              <a:off x="3240882" y="2085975"/>
              <a:ext cx="2778125" cy="2760662"/>
            </a:xfrm>
            <a:custGeom>
              <a:avLst/>
              <a:gdLst>
                <a:gd name="T0" fmla="*/ 1750 w 1750"/>
                <a:gd name="T1" fmla="*/ 0 h 1739"/>
                <a:gd name="T2" fmla="*/ 0 w 1750"/>
                <a:gd name="T3" fmla="*/ 1739 h 1739"/>
                <a:gd name="T4" fmla="*/ 66 w 1750"/>
                <a:gd name="T5" fmla="*/ 1739 h 1739"/>
                <a:gd name="T6" fmla="*/ 1750 w 1750"/>
                <a:gd name="T7" fmla="*/ 66 h 1739"/>
                <a:gd name="T8" fmla="*/ 1750 w 1750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0" h="1739">
                  <a:moveTo>
                    <a:pt x="1750" y="0"/>
                  </a:moveTo>
                  <a:lnTo>
                    <a:pt x="0" y="1739"/>
                  </a:lnTo>
                  <a:lnTo>
                    <a:pt x="66" y="1739"/>
                  </a:lnTo>
                  <a:lnTo>
                    <a:pt x="1750" y="66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" name="Freeform 275"/>
            <p:cNvSpPr>
              <a:spLocks/>
            </p:cNvSpPr>
            <p:nvPr/>
          </p:nvSpPr>
          <p:spPr bwMode="auto">
            <a:xfrm>
              <a:off x="3345657" y="2190750"/>
              <a:ext cx="2673350" cy="2655887"/>
            </a:xfrm>
            <a:custGeom>
              <a:avLst/>
              <a:gdLst>
                <a:gd name="T0" fmla="*/ 1684 w 1684"/>
                <a:gd name="T1" fmla="*/ 0 h 1673"/>
                <a:gd name="T2" fmla="*/ 0 w 1684"/>
                <a:gd name="T3" fmla="*/ 1673 h 1673"/>
                <a:gd name="T4" fmla="*/ 73 w 1684"/>
                <a:gd name="T5" fmla="*/ 1667 h 1673"/>
                <a:gd name="T6" fmla="*/ 1684 w 1684"/>
                <a:gd name="T7" fmla="*/ 67 h 1673"/>
                <a:gd name="T8" fmla="*/ 1684 w 1684"/>
                <a:gd name="T9" fmla="*/ 0 h 1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4" h="1673">
                  <a:moveTo>
                    <a:pt x="1684" y="0"/>
                  </a:moveTo>
                  <a:lnTo>
                    <a:pt x="0" y="1673"/>
                  </a:lnTo>
                  <a:lnTo>
                    <a:pt x="73" y="1667"/>
                  </a:lnTo>
                  <a:lnTo>
                    <a:pt x="1684" y="67"/>
                  </a:lnTo>
                  <a:lnTo>
                    <a:pt x="1684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" name="Freeform 276"/>
            <p:cNvSpPr>
              <a:spLocks/>
            </p:cNvSpPr>
            <p:nvPr/>
          </p:nvSpPr>
          <p:spPr bwMode="auto">
            <a:xfrm>
              <a:off x="3461544" y="2297113"/>
              <a:ext cx="2557463" cy="2540000"/>
            </a:xfrm>
            <a:custGeom>
              <a:avLst/>
              <a:gdLst>
                <a:gd name="T0" fmla="*/ 1611 w 1611"/>
                <a:gd name="T1" fmla="*/ 0 h 1600"/>
                <a:gd name="T2" fmla="*/ 0 w 1611"/>
                <a:gd name="T3" fmla="*/ 1600 h 1600"/>
                <a:gd name="T4" fmla="*/ 66 w 1611"/>
                <a:gd name="T5" fmla="*/ 1600 h 1600"/>
                <a:gd name="T6" fmla="*/ 1611 w 1611"/>
                <a:gd name="T7" fmla="*/ 67 h 1600"/>
                <a:gd name="T8" fmla="*/ 1611 w 1611"/>
                <a:gd name="T9" fmla="*/ 0 h 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1" h="1600">
                  <a:moveTo>
                    <a:pt x="1611" y="0"/>
                  </a:moveTo>
                  <a:lnTo>
                    <a:pt x="0" y="1600"/>
                  </a:lnTo>
                  <a:lnTo>
                    <a:pt x="66" y="1600"/>
                  </a:lnTo>
                  <a:lnTo>
                    <a:pt x="1611" y="67"/>
                  </a:lnTo>
                  <a:lnTo>
                    <a:pt x="1611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0" name="Freeform 277"/>
            <p:cNvSpPr>
              <a:spLocks/>
            </p:cNvSpPr>
            <p:nvPr/>
          </p:nvSpPr>
          <p:spPr bwMode="auto">
            <a:xfrm>
              <a:off x="3566319" y="2403475"/>
              <a:ext cx="2452688" cy="2433637"/>
            </a:xfrm>
            <a:custGeom>
              <a:avLst/>
              <a:gdLst>
                <a:gd name="T0" fmla="*/ 1545 w 1545"/>
                <a:gd name="T1" fmla="*/ 0 h 1533"/>
                <a:gd name="T2" fmla="*/ 0 w 1545"/>
                <a:gd name="T3" fmla="*/ 1533 h 1533"/>
                <a:gd name="T4" fmla="*/ 73 w 1545"/>
                <a:gd name="T5" fmla="*/ 1528 h 1533"/>
                <a:gd name="T6" fmla="*/ 1545 w 1545"/>
                <a:gd name="T7" fmla="*/ 66 h 1533"/>
                <a:gd name="T8" fmla="*/ 1545 w 1545"/>
                <a:gd name="T9" fmla="*/ 0 h 1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5" h="1533">
                  <a:moveTo>
                    <a:pt x="1545" y="0"/>
                  </a:moveTo>
                  <a:lnTo>
                    <a:pt x="0" y="1533"/>
                  </a:lnTo>
                  <a:lnTo>
                    <a:pt x="73" y="1528"/>
                  </a:lnTo>
                  <a:lnTo>
                    <a:pt x="1545" y="66"/>
                  </a:lnTo>
                  <a:lnTo>
                    <a:pt x="1545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1" name="Freeform 278"/>
            <p:cNvSpPr>
              <a:spLocks/>
            </p:cNvSpPr>
            <p:nvPr/>
          </p:nvSpPr>
          <p:spPr bwMode="auto">
            <a:xfrm>
              <a:off x="3682207" y="2508250"/>
              <a:ext cx="2336800" cy="2320925"/>
            </a:xfrm>
            <a:custGeom>
              <a:avLst/>
              <a:gdLst>
                <a:gd name="T0" fmla="*/ 1472 w 1472"/>
                <a:gd name="T1" fmla="*/ 0 h 1462"/>
                <a:gd name="T2" fmla="*/ 0 w 1472"/>
                <a:gd name="T3" fmla="*/ 1462 h 1462"/>
                <a:gd name="T4" fmla="*/ 66 w 1472"/>
                <a:gd name="T5" fmla="*/ 1462 h 1462"/>
                <a:gd name="T6" fmla="*/ 1472 w 1472"/>
                <a:gd name="T7" fmla="*/ 67 h 1462"/>
                <a:gd name="T8" fmla="*/ 1472 w 1472"/>
                <a:gd name="T9" fmla="*/ 0 h 1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2" h="1462">
                  <a:moveTo>
                    <a:pt x="1472" y="0"/>
                  </a:moveTo>
                  <a:lnTo>
                    <a:pt x="0" y="1462"/>
                  </a:lnTo>
                  <a:lnTo>
                    <a:pt x="66" y="1462"/>
                  </a:lnTo>
                  <a:lnTo>
                    <a:pt x="1472" y="67"/>
                  </a:lnTo>
                  <a:lnTo>
                    <a:pt x="1472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2" name="Freeform 279"/>
            <p:cNvSpPr>
              <a:spLocks/>
            </p:cNvSpPr>
            <p:nvPr/>
          </p:nvSpPr>
          <p:spPr bwMode="auto">
            <a:xfrm>
              <a:off x="3786982" y="2614613"/>
              <a:ext cx="2232025" cy="2214562"/>
            </a:xfrm>
            <a:custGeom>
              <a:avLst/>
              <a:gdLst>
                <a:gd name="T0" fmla="*/ 1406 w 1406"/>
                <a:gd name="T1" fmla="*/ 0 h 1395"/>
                <a:gd name="T2" fmla="*/ 0 w 1406"/>
                <a:gd name="T3" fmla="*/ 1395 h 1395"/>
                <a:gd name="T4" fmla="*/ 72 w 1406"/>
                <a:gd name="T5" fmla="*/ 1389 h 1395"/>
                <a:gd name="T6" fmla="*/ 1406 w 1406"/>
                <a:gd name="T7" fmla="*/ 67 h 1395"/>
                <a:gd name="T8" fmla="*/ 1406 w 1406"/>
                <a:gd name="T9" fmla="*/ 0 h 1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06" h="1395">
                  <a:moveTo>
                    <a:pt x="1406" y="0"/>
                  </a:moveTo>
                  <a:lnTo>
                    <a:pt x="0" y="1395"/>
                  </a:lnTo>
                  <a:lnTo>
                    <a:pt x="72" y="1389"/>
                  </a:lnTo>
                  <a:lnTo>
                    <a:pt x="1406" y="67"/>
                  </a:lnTo>
                  <a:lnTo>
                    <a:pt x="1406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3" name="Freeform 280"/>
            <p:cNvSpPr>
              <a:spLocks/>
            </p:cNvSpPr>
            <p:nvPr/>
          </p:nvSpPr>
          <p:spPr bwMode="auto">
            <a:xfrm>
              <a:off x="3901282" y="2720975"/>
              <a:ext cx="2117725" cy="2098675"/>
            </a:xfrm>
            <a:custGeom>
              <a:avLst/>
              <a:gdLst>
                <a:gd name="T0" fmla="*/ 1334 w 1334"/>
                <a:gd name="T1" fmla="*/ 0 h 1322"/>
                <a:gd name="T2" fmla="*/ 0 w 1334"/>
                <a:gd name="T3" fmla="*/ 1322 h 1322"/>
                <a:gd name="T4" fmla="*/ 67 w 1334"/>
                <a:gd name="T5" fmla="*/ 1322 h 1322"/>
                <a:gd name="T6" fmla="*/ 1334 w 1334"/>
                <a:gd name="T7" fmla="*/ 66 h 1322"/>
                <a:gd name="T8" fmla="*/ 1334 w 1334"/>
                <a:gd name="T9" fmla="*/ 0 h 1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4" h="1322">
                  <a:moveTo>
                    <a:pt x="1334" y="0"/>
                  </a:moveTo>
                  <a:lnTo>
                    <a:pt x="0" y="1322"/>
                  </a:lnTo>
                  <a:lnTo>
                    <a:pt x="67" y="1322"/>
                  </a:lnTo>
                  <a:lnTo>
                    <a:pt x="1334" y="66"/>
                  </a:lnTo>
                  <a:lnTo>
                    <a:pt x="1334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4" name="Freeform 281"/>
            <p:cNvSpPr>
              <a:spLocks/>
            </p:cNvSpPr>
            <p:nvPr/>
          </p:nvSpPr>
          <p:spPr bwMode="auto">
            <a:xfrm>
              <a:off x="4007644" y="2825750"/>
              <a:ext cx="2011363" cy="1993900"/>
            </a:xfrm>
            <a:custGeom>
              <a:avLst/>
              <a:gdLst>
                <a:gd name="T0" fmla="*/ 1267 w 1267"/>
                <a:gd name="T1" fmla="*/ 0 h 1256"/>
                <a:gd name="T2" fmla="*/ 0 w 1267"/>
                <a:gd name="T3" fmla="*/ 1256 h 1256"/>
                <a:gd name="T4" fmla="*/ 72 w 1267"/>
                <a:gd name="T5" fmla="*/ 1256 h 1256"/>
                <a:gd name="T6" fmla="*/ 1267 w 1267"/>
                <a:gd name="T7" fmla="*/ 67 h 1256"/>
                <a:gd name="T8" fmla="*/ 1267 w 1267"/>
                <a:gd name="T9" fmla="*/ 0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7" h="1256">
                  <a:moveTo>
                    <a:pt x="1267" y="0"/>
                  </a:moveTo>
                  <a:lnTo>
                    <a:pt x="0" y="1256"/>
                  </a:lnTo>
                  <a:lnTo>
                    <a:pt x="72" y="1256"/>
                  </a:lnTo>
                  <a:lnTo>
                    <a:pt x="1267" y="67"/>
                  </a:lnTo>
                  <a:lnTo>
                    <a:pt x="1267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5" name="Freeform 282"/>
            <p:cNvSpPr>
              <a:spLocks/>
            </p:cNvSpPr>
            <p:nvPr/>
          </p:nvSpPr>
          <p:spPr bwMode="auto">
            <a:xfrm>
              <a:off x="4121944" y="2932113"/>
              <a:ext cx="1897063" cy="1887537"/>
            </a:xfrm>
            <a:custGeom>
              <a:avLst/>
              <a:gdLst>
                <a:gd name="T0" fmla="*/ 1195 w 1195"/>
                <a:gd name="T1" fmla="*/ 0 h 1189"/>
                <a:gd name="T2" fmla="*/ 0 w 1195"/>
                <a:gd name="T3" fmla="*/ 1189 h 1189"/>
                <a:gd name="T4" fmla="*/ 73 w 1195"/>
                <a:gd name="T5" fmla="*/ 1184 h 1189"/>
                <a:gd name="T6" fmla="*/ 1195 w 1195"/>
                <a:gd name="T7" fmla="*/ 67 h 1189"/>
                <a:gd name="T8" fmla="*/ 1195 w 1195"/>
                <a:gd name="T9" fmla="*/ 0 h 1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5" h="1189">
                  <a:moveTo>
                    <a:pt x="1195" y="0"/>
                  </a:moveTo>
                  <a:lnTo>
                    <a:pt x="0" y="1189"/>
                  </a:lnTo>
                  <a:lnTo>
                    <a:pt x="73" y="1184"/>
                  </a:lnTo>
                  <a:lnTo>
                    <a:pt x="1195" y="67"/>
                  </a:lnTo>
                  <a:lnTo>
                    <a:pt x="1195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6" name="Freeform 283"/>
            <p:cNvSpPr>
              <a:spLocks/>
            </p:cNvSpPr>
            <p:nvPr/>
          </p:nvSpPr>
          <p:spPr bwMode="auto">
            <a:xfrm>
              <a:off x="4237832" y="3038475"/>
              <a:ext cx="1781175" cy="1773237"/>
            </a:xfrm>
            <a:custGeom>
              <a:avLst/>
              <a:gdLst>
                <a:gd name="T0" fmla="*/ 1122 w 1122"/>
                <a:gd name="T1" fmla="*/ 0 h 1117"/>
                <a:gd name="T2" fmla="*/ 0 w 1122"/>
                <a:gd name="T3" fmla="*/ 1117 h 1117"/>
                <a:gd name="T4" fmla="*/ 66 w 1122"/>
                <a:gd name="T5" fmla="*/ 1117 h 1117"/>
                <a:gd name="T6" fmla="*/ 1122 w 1122"/>
                <a:gd name="T7" fmla="*/ 66 h 1117"/>
                <a:gd name="T8" fmla="*/ 1122 w 1122"/>
                <a:gd name="T9" fmla="*/ 0 h 1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2" h="1117">
                  <a:moveTo>
                    <a:pt x="1122" y="0"/>
                  </a:moveTo>
                  <a:lnTo>
                    <a:pt x="0" y="1117"/>
                  </a:lnTo>
                  <a:lnTo>
                    <a:pt x="66" y="1117"/>
                  </a:lnTo>
                  <a:lnTo>
                    <a:pt x="1122" y="66"/>
                  </a:lnTo>
                  <a:lnTo>
                    <a:pt x="1122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7" name="Freeform 284"/>
            <p:cNvSpPr>
              <a:spLocks/>
            </p:cNvSpPr>
            <p:nvPr/>
          </p:nvSpPr>
          <p:spPr bwMode="auto">
            <a:xfrm>
              <a:off x="4342607" y="3143250"/>
              <a:ext cx="1676400" cy="1668462"/>
            </a:xfrm>
            <a:custGeom>
              <a:avLst/>
              <a:gdLst>
                <a:gd name="T0" fmla="*/ 1056 w 1056"/>
                <a:gd name="T1" fmla="*/ 0 h 1051"/>
                <a:gd name="T2" fmla="*/ 0 w 1056"/>
                <a:gd name="T3" fmla="*/ 1051 h 1051"/>
                <a:gd name="T4" fmla="*/ 73 w 1056"/>
                <a:gd name="T5" fmla="*/ 1045 h 1051"/>
                <a:gd name="T6" fmla="*/ 1056 w 1056"/>
                <a:gd name="T7" fmla="*/ 67 h 1051"/>
                <a:gd name="T8" fmla="*/ 1056 w 1056"/>
                <a:gd name="T9" fmla="*/ 0 h 1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6" h="1051">
                  <a:moveTo>
                    <a:pt x="1056" y="0"/>
                  </a:moveTo>
                  <a:lnTo>
                    <a:pt x="0" y="1051"/>
                  </a:lnTo>
                  <a:lnTo>
                    <a:pt x="73" y="1045"/>
                  </a:lnTo>
                  <a:lnTo>
                    <a:pt x="1056" y="67"/>
                  </a:lnTo>
                  <a:lnTo>
                    <a:pt x="1056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8" name="Freeform 285"/>
            <p:cNvSpPr>
              <a:spLocks/>
            </p:cNvSpPr>
            <p:nvPr/>
          </p:nvSpPr>
          <p:spPr bwMode="auto">
            <a:xfrm>
              <a:off x="4458494" y="3249613"/>
              <a:ext cx="1560513" cy="1552575"/>
            </a:xfrm>
            <a:custGeom>
              <a:avLst/>
              <a:gdLst>
                <a:gd name="T0" fmla="*/ 983 w 983"/>
                <a:gd name="T1" fmla="*/ 0 h 978"/>
                <a:gd name="T2" fmla="*/ 0 w 983"/>
                <a:gd name="T3" fmla="*/ 978 h 978"/>
                <a:gd name="T4" fmla="*/ 66 w 983"/>
                <a:gd name="T5" fmla="*/ 978 h 978"/>
                <a:gd name="T6" fmla="*/ 983 w 983"/>
                <a:gd name="T7" fmla="*/ 67 h 978"/>
                <a:gd name="T8" fmla="*/ 983 w 983"/>
                <a:gd name="T9" fmla="*/ 0 h 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3" h="978">
                  <a:moveTo>
                    <a:pt x="983" y="0"/>
                  </a:moveTo>
                  <a:lnTo>
                    <a:pt x="0" y="978"/>
                  </a:lnTo>
                  <a:lnTo>
                    <a:pt x="66" y="978"/>
                  </a:lnTo>
                  <a:lnTo>
                    <a:pt x="983" y="67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9" name="Freeform 286"/>
            <p:cNvSpPr>
              <a:spLocks/>
            </p:cNvSpPr>
            <p:nvPr/>
          </p:nvSpPr>
          <p:spPr bwMode="auto">
            <a:xfrm>
              <a:off x="4563269" y="3355975"/>
              <a:ext cx="1455738" cy="1446212"/>
            </a:xfrm>
            <a:custGeom>
              <a:avLst/>
              <a:gdLst>
                <a:gd name="T0" fmla="*/ 917 w 917"/>
                <a:gd name="T1" fmla="*/ 0 h 911"/>
                <a:gd name="T2" fmla="*/ 0 w 917"/>
                <a:gd name="T3" fmla="*/ 911 h 911"/>
                <a:gd name="T4" fmla="*/ 72 w 917"/>
                <a:gd name="T5" fmla="*/ 905 h 911"/>
                <a:gd name="T6" fmla="*/ 917 w 917"/>
                <a:gd name="T7" fmla="*/ 66 h 911"/>
                <a:gd name="T8" fmla="*/ 917 w 917"/>
                <a:gd name="T9" fmla="*/ 0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7" h="911">
                  <a:moveTo>
                    <a:pt x="917" y="0"/>
                  </a:moveTo>
                  <a:lnTo>
                    <a:pt x="0" y="911"/>
                  </a:lnTo>
                  <a:lnTo>
                    <a:pt x="72" y="905"/>
                  </a:lnTo>
                  <a:lnTo>
                    <a:pt x="917" y="66"/>
                  </a:lnTo>
                  <a:lnTo>
                    <a:pt x="917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0" name="Freeform 287"/>
            <p:cNvSpPr>
              <a:spLocks/>
            </p:cNvSpPr>
            <p:nvPr/>
          </p:nvSpPr>
          <p:spPr bwMode="auto">
            <a:xfrm>
              <a:off x="4677569" y="3460750"/>
              <a:ext cx="1341438" cy="1331912"/>
            </a:xfrm>
            <a:custGeom>
              <a:avLst/>
              <a:gdLst>
                <a:gd name="T0" fmla="*/ 845 w 845"/>
                <a:gd name="T1" fmla="*/ 0 h 839"/>
                <a:gd name="T2" fmla="*/ 0 w 845"/>
                <a:gd name="T3" fmla="*/ 839 h 839"/>
                <a:gd name="T4" fmla="*/ 67 w 845"/>
                <a:gd name="T5" fmla="*/ 839 h 839"/>
                <a:gd name="T6" fmla="*/ 845 w 845"/>
                <a:gd name="T7" fmla="*/ 67 h 839"/>
                <a:gd name="T8" fmla="*/ 845 w 845"/>
                <a:gd name="T9" fmla="*/ 0 h 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5" h="839">
                  <a:moveTo>
                    <a:pt x="845" y="0"/>
                  </a:moveTo>
                  <a:lnTo>
                    <a:pt x="0" y="839"/>
                  </a:lnTo>
                  <a:lnTo>
                    <a:pt x="67" y="839"/>
                  </a:lnTo>
                  <a:lnTo>
                    <a:pt x="845" y="67"/>
                  </a:lnTo>
                  <a:lnTo>
                    <a:pt x="845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1" name="Freeform 288"/>
            <p:cNvSpPr>
              <a:spLocks/>
            </p:cNvSpPr>
            <p:nvPr/>
          </p:nvSpPr>
          <p:spPr bwMode="auto">
            <a:xfrm>
              <a:off x="4783932" y="3567113"/>
              <a:ext cx="1244600" cy="1225550"/>
            </a:xfrm>
            <a:custGeom>
              <a:avLst/>
              <a:gdLst>
                <a:gd name="T0" fmla="*/ 778 w 784"/>
                <a:gd name="T1" fmla="*/ 0 h 772"/>
                <a:gd name="T2" fmla="*/ 0 w 784"/>
                <a:gd name="T3" fmla="*/ 772 h 772"/>
                <a:gd name="T4" fmla="*/ 784 w 784"/>
                <a:gd name="T5" fmla="*/ 745 h 772"/>
                <a:gd name="T6" fmla="*/ 778 w 784"/>
                <a:gd name="T7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84" h="772">
                  <a:moveTo>
                    <a:pt x="778" y="0"/>
                  </a:moveTo>
                  <a:lnTo>
                    <a:pt x="0" y="772"/>
                  </a:lnTo>
                  <a:lnTo>
                    <a:pt x="784" y="745"/>
                  </a:lnTo>
                  <a:lnTo>
                    <a:pt x="778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" name="Freeform 289"/>
            <p:cNvSpPr>
              <a:spLocks/>
            </p:cNvSpPr>
            <p:nvPr/>
          </p:nvSpPr>
          <p:spPr bwMode="auto">
            <a:xfrm>
              <a:off x="1626394" y="1952625"/>
              <a:ext cx="4330700" cy="2840037"/>
            </a:xfrm>
            <a:custGeom>
              <a:avLst/>
              <a:gdLst>
                <a:gd name="T0" fmla="*/ 0 w 2728"/>
                <a:gd name="T1" fmla="*/ 0 h 1789"/>
                <a:gd name="T2" fmla="*/ 0 w 2728"/>
                <a:gd name="T3" fmla="*/ 1789 h 1789"/>
                <a:gd name="T4" fmla="*/ 2728 w 2728"/>
                <a:gd name="T5" fmla="*/ 1712 h 1789"/>
                <a:gd name="T6" fmla="*/ 2723 w 2728"/>
                <a:gd name="T7" fmla="*/ 84 h 1789"/>
                <a:gd name="T8" fmla="*/ 0 w 2728"/>
                <a:gd name="T9" fmla="*/ 0 h 17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28" h="1789">
                  <a:moveTo>
                    <a:pt x="0" y="0"/>
                  </a:moveTo>
                  <a:lnTo>
                    <a:pt x="0" y="1789"/>
                  </a:lnTo>
                  <a:lnTo>
                    <a:pt x="2728" y="1712"/>
                  </a:lnTo>
                  <a:lnTo>
                    <a:pt x="2723" y="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6E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" name="Freeform 290"/>
            <p:cNvSpPr>
              <a:spLocks/>
            </p:cNvSpPr>
            <p:nvPr/>
          </p:nvSpPr>
          <p:spPr bwMode="auto">
            <a:xfrm>
              <a:off x="1626394" y="2085975"/>
              <a:ext cx="4330700" cy="2706687"/>
            </a:xfrm>
            <a:custGeom>
              <a:avLst/>
              <a:gdLst>
                <a:gd name="T0" fmla="*/ 2723 w 2728"/>
                <a:gd name="T1" fmla="*/ 0 h 1705"/>
                <a:gd name="T2" fmla="*/ 2706 w 2728"/>
                <a:gd name="T3" fmla="*/ 0 h 1705"/>
                <a:gd name="T4" fmla="*/ 2706 w 2728"/>
                <a:gd name="T5" fmla="*/ 1600 h 1705"/>
                <a:gd name="T6" fmla="*/ 0 w 2728"/>
                <a:gd name="T7" fmla="*/ 1683 h 1705"/>
                <a:gd name="T8" fmla="*/ 0 w 2728"/>
                <a:gd name="T9" fmla="*/ 1705 h 1705"/>
                <a:gd name="T10" fmla="*/ 2728 w 2728"/>
                <a:gd name="T11" fmla="*/ 1628 h 1705"/>
                <a:gd name="T12" fmla="*/ 2723 w 2728"/>
                <a:gd name="T13" fmla="*/ 0 h 1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28" h="1705">
                  <a:moveTo>
                    <a:pt x="2723" y="0"/>
                  </a:moveTo>
                  <a:lnTo>
                    <a:pt x="2706" y="0"/>
                  </a:lnTo>
                  <a:lnTo>
                    <a:pt x="2706" y="1600"/>
                  </a:lnTo>
                  <a:lnTo>
                    <a:pt x="0" y="1683"/>
                  </a:lnTo>
                  <a:lnTo>
                    <a:pt x="0" y="1705"/>
                  </a:lnTo>
                  <a:lnTo>
                    <a:pt x="2728" y="1628"/>
                  </a:lnTo>
                  <a:lnTo>
                    <a:pt x="2723" y="0"/>
                  </a:lnTo>
                  <a:close/>
                </a:path>
              </a:pathLst>
            </a:custGeom>
            <a:solidFill>
              <a:srgbClr val="1843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" name="Freeform 291"/>
            <p:cNvSpPr>
              <a:spLocks/>
            </p:cNvSpPr>
            <p:nvPr/>
          </p:nvSpPr>
          <p:spPr bwMode="auto">
            <a:xfrm>
              <a:off x="3240882" y="4970463"/>
              <a:ext cx="776288" cy="300037"/>
            </a:xfrm>
            <a:custGeom>
              <a:avLst/>
              <a:gdLst>
                <a:gd name="T0" fmla="*/ 333 w 489"/>
                <a:gd name="T1" fmla="*/ 5 h 189"/>
                <a:gd name="T2" fmla="*/ 439 w 489"/>
                <a:gd name="T3" fmla="*/ 0 h 189"/>
                <a:gd name="T4" fmla="*/ 489 w 489"/>
                <a:gd name="T5" fmla="*/ 161 h 189"/>
                <a:gd name="T6" fmla="*/ 489 w 489"/>
                <a:gd name="T7" fmla="*/ 161 h 189"/>
                <a:gd name="T8" fmla="*/ 489 w 489"/>
                <a:gd name="T9" fmla="*/ 166 h 189"/>
                <a:gd name="T10" fmla="*/ 483 w 489"/>
                <a:gd name="T11" fmla="*/ 172 h 189"/>
                <a:gd name="T12" fmla="*/ 466 w 489"/>
                <a:gd name="T13" fmla="*/ 177 h 189"/>
                <a:gd name="T14" fmla="*/ 439 w 489"/>
                <a:gd name="T15" fmla="*/ 183 h 189"/>
                <a:gd name="T16" fmla="*/ 394 w 489"/>
                <a:gd name="T17" fmla="*/ 189 h 189"/>
                <a:gd name="T18" fmla="*/ 233 w 489"/>
                <a:gd name="T19" fmla="*/ 189 h 189"/>
                <a:gd name="T20" fmla="*/ 233 w 489"/>
                <a:gd name="T21" fmla="*/ 189 h 189"/>
                <a:gd name="T22" fmla="*/ 144 w 489"/>
                <a:gd name="T23" fmla="*/ 189 h 189"/>
                <a:gd name="T24" fmla="*/ 83 w 489"/>
                <a:gd name="T25" fmla="*/ 183 h 189"/>
                <a:gd name="T26" fmla="*/ 39 w 489"/>
                <a:gd name="T27" fmla="*/ 177 h 189"/>
                <a:gd name="T28" fmla="*/ 16 w 489"/>
                <a:gd name="T29" fmla="*/ 172 h 189"/>
                <a:gd name="T30" fmla="*/ 0 w 489"/>
                <a:gd name="T31" fmla="*/ 166 h 189"/>
                <a:gd name="T32" fmla="*/ 0 w 489"/>
                <a:gd name="T33" fmla="*/ 161 h 189"/>
                <a:gd name="T34" fmla="*/ 0 w 489"/>
                <a:gd name="T35" fmla="*/ 155 h 189"/>
                <a:gd name="T36" fmla="*/ 50 w 489"/>
                <a:gd name="T37" fmla="*/ 16 h 189"/>
                <a:gd name="T38" fmla="*/ 255 w 489"/>
                <a:gd name="T39" fmla="*/ 11 h 189"/>
                <a:gd name="T40" fmla="*/ 289 w 489"/>
                <a:gd name="T41" fmla="*/ 166 h 189"/>
                <a:gd name="T42" fmla="*/ 294 w 489"/>
                <a:gd name="T43" fmla="*/ 172 h 189"/>
                <a:gd name="T44" fmla="*/ 294 w 489"/>
                <a:gd name="T45" fmla="*/ 172 h 189"/>
                <a:gd name="T46" fmla="*/ 294 w 489"/>
                <a:gd name="T47" fmla="*/ 177 h 189"/>
                <a:gd name="T48" fmla="*/ 300 w 489"/>
                <a:gd name="T49" fmla="*/ 177 h 189"/>
                <a:gd name="T50" fmla="*/ 300 w 489"/>
                <a:gd name="T51" fmla="*/ 177 h 189"/>
                <a:gd name="T52" fmla="*/ 361 w 489"/>
                <a:gd name="T53" fmla="*/ 172 h 189"/>
                <a:gd name="T54" fmla="*/ 361 w 489"/>
                <a:gd name="T55" fmla="*/ 172 h 189"/>
                <a:gd name="T56" fmla="*/ 366 w 489"/>
                <a:gd name="T57" fmla="*/ 172 h 189"/>
                <a:gd name="T58" fmla="*/ 366 w 489"/>
                <a:gd name="T59" fmla="*/ 166 h 189"/>
                <a:gd name="T60" fmla="*/ 366 w 489"/>
                <a:gd name="T61" fmla="*/ 166 h 189"/>
                <a:gd name="T62" fmla="*/ 333 w 489"/>
                <a:gd name="T63" fmla="*/ 5 h 189"/>
                <a:gd name="T64" fmla="*/ 333 w 489"/>
                <a:gd name="T65" fmla="*/ 5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89" h="189">
                  <a:moveTo>
                    <a:pt x="333" y="5"/>
                  </a:moveTo>
                  <a:lnTo>
                    <a:pt x="439" y="0"/>
                  </a:lnTo>
                  <a:lnTo>
                    <a:pt x="489" y="161"/>
                  </a:lnTo>
                  <a:lnTo>
                    <a:pt x="489" y="161"/>
                  </a:lnTo>
                  <a:lnTo>
                    <a:pt x="489" y="166"/>
                  </a:lnTo>
                  <a:lnTo>
                    <a:pt x="483" y="172"/>
                  </a:lnTo>
                  <a:lnTo>
                    <a:pt x="466" y="177"/>
                  </a:lnTo>
                  <a:lnTo>
                    <a:pt x="439" y="183"/>
                  </a:lnTo>
                  <a:lnTo>
                    <a:pt x="394" y="189"/>
                  </a:lnTo>
                  <a:lnTo>
                    <a:pt x="233" y="189"/>
                  </a:lnTo>
                  <a:lnTo>
                    <a:pt x="233" y="189"/>
                  </a:lnTo>
                  <a:lnTo>
                    <a:pt x="144" y="189"/>
                  </a:lnTo>
                  <a:lnTo>
                    <a:pt x="83" y="183"/>
                  </a:lnTo>
                  <a:lnTo>
                    <a:pt x="39" y="177"/>
                  </a:lnTo>
                  <a:lnTo>
                    <a:pt x="16" y="172"/>
                  </a:lnTo>
                  <a:lnTo>
                    <a:pt x="0" y="166"/>
                  </a:lnTo>
                  <a:lnTo>
                    <a:pt x="0" y="161"/>
                  </a:lnTo>
                  <a:lnTo>
                    <a:pt x="0" y="155"/>
                  </a:lnTo>
                  <a:lnTo>
                    <a:pt x="50" y="16"/>
                  </a:lnTo>
                  <a:lnTo>
                    <a:pt x="255" y="11"/>
                  </a:lnTo>
                  <a:lnTo>
                    <a:pt x="289" y="166"/>
                  </a:lnTo>
                  <a:lnTo>
                    <a:pt x="294" y="172"/>
                  </a:lnTo>
                  <a:lnTo>
                    <a:pt x="294" y="172"/>
                  </a:lnTo>
                  <a:lnTo>
                    <a:pt x="294" y="177"/>
                  </a:lnTo>
                  <a:lnTo>
                    <a:pt x="300" y="177"/>
                  </a:lnTo>
                  <a:lnTo>
                    <a:pt x="300" y="177"/>
                  </a:lnTo>
                  <a:lnTo>
                    <a:pt x="361" y="172"/>
                  </a:lnTo>
                  <a:lnTo>
                    <a:pt x="361" y="172"/>
                  </a:lnTo>
                  <a:lnTo>
                    <a:pt x="366" y="172"/>
                  </a:lnTo>
                  <a:lnTo>
                    <a:pt x="366" y="166"/>
                  </a:lnTo>
                  <a:lnTo>
                    <a:pt x="366" y="166"/>
                  </a:lnTo>
                  <a:lnTo>
                    <a:pt x="333" y="5"/>
                  </a:lnTo>
                  <a:lnTo>
                    <a:pt x="333" y="5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" name="Freeform 292"/>
            <p:cNvSpPr>
              <a:spLocks/>
            </p:cNvSpPr>
            <p:nvPr/>
          </p:nvSpPr>
          <p:spPr bwMode="auto">
            <a:xfrm>
              <a:off x="2005807" y="5278438"/>
              <a:ext cx="3660775" cy="203200"/>
            </a:xfrm>
            <a:custGeom>
              <a:avLst/>
              <a:gdLst>
                <a:gd name="T0" fmla="*/ 2306 w 2306"/>
                <a:gd name="T1" fmla="*/ 33 h 128"/>
                <a:gd name="T2" fmla="*/ 139 w 2306"/>
                <a:gd name="T3" fmla="*/ 128 h 128"/>
                <a:gd name="T4" fmla="*/ 0 w 2306"/>
                <a:gd name="T5" fmla="*/ 95 h 128"/>
                <a:gd name="T6" fmla="*/ 0 w 2306"/>
                <a:gd name="T7" fmla="*/ 95 h 128"/>
                <a:gd name="T8" fmla="*/ 272 w 2306"/>
                <a:gd name="T9" fmla="*/ 67 h 128"/>
                <a:gd name="T10" fmla="*/ 517 w 2306"/>
                <a:gd name="T11" fmla="*/ 50 h 128"/>
                <a:gd name="T12" fmla="*/ 750 w 2306"/>
                <a:gd name="T13" fmla="*/ 33 h 128"/>
                <a:gd name="T14" fmla="*/ 750 w 2306"/>
                <a:gd name="T15" fmla="*/ 33 h 128"/>
                <a:gd name="T16" fmla="*/ 767 w 2306"/>
                <a:gd name="T17" fmla="*/ 39 h 128"/>
                <a:gd name="T18" fmla="*/ 822 w 2306"/>
                <a:gd name="T19" fmla="*/ 50 h 128"/>
                <a:gd name="T20" fmla="*/ 928 w 2306"/>
                <a:gd name="T21" fmla="*/ 61 h 128"/>
                <a:gd name="T22" fmla="*/ 1000 w 2306"/>
                <a:gd name="T23" fmla="*/ 61 h 128"/>
                <a:gd name="T24" fmla="*/ 1083 w 2306"/>
                <a:gd name="T25" fmla="*/ 61 h 128"/>
                <a:gd name="T26" fmla="*/ 1083 w 2306"/>
                <a:gd name="T27" fmla="*/ 61 h 128"/>
                <a:gd name="T28" fmla="*/ 1122 w 2306"/>
                <a:gd name="T29" fmla="*/ 56 h 128"/>
                <a:gd name="T30" fmla="*/ 1200 w 2306"/>
                <a:gd name="T31" fmla="*/ 56 h 128"/>
                <a:gd name="T32" fmla="*/ 1239 w 2306"/>
                <a:gd name="T33" fmla="*/ 50 h 128"/>
                <a:gd name="T34" fmla="*/ 1272 w 2306"/>
                <a:gd name="T35" fmla="*/ 39 h 128"/>
                <a:gd name="T36" fmla="*/ 1289 w 2306"/>
                <a:gd name="T37" fmla="*/ 33 h 128"/>
                <a:gd name="T38" fmla="*/ 1289 w 2306"/>
                <a:gd name="T39" fmla="*/ 28 h 128"/>
                <a:gd name="T40" fmla="*/ 1283 w 2306"/>
                <a:gd name="T41" fmla="*/ 17 h 128"/>
                <a:gd name="T42" fmla="*/ 1283 w 2306"/>
                <a:gd name="T43" fmla="*/ 17 h 128"/>
                <a:gd name="T44" fmla="*/ 1695 w 2306"/>
                <a:gd name="T45" fmla="*/ 11 h 128"/>
                <a:gd name="T46" fmla="*/ 2122 w 2306"/>
                <a:gd name="T47" fmla="*/ 0 h 128"/>
                <a:gd name="T48" fmla="*/ 2306 w 2306"/>
                <a:gd name="T49" fmla="*/ 3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06" h="128">
                  <a:moveTo>
                    <a:pt x="2306" y="33"/>
                  </a:moveTo>
                  <a:lnTo>
                    <a:pt x="139" y="128"/>
                  </a:lnTo>
                  <a:lnTo>
                    <a:pt x="0" y="95"/>
                  </a:lnTo>
                  <a:lnTo>
                    <a:pt x="0" y="95"/>
                  </a:lnTo>
                  <a:lnTo>
                    <a:pt x="272" y="67"/>
                  </a:lnTo>
                  <a:lnTo>
                    <a:pt x="517" y="50"/>
                  </a:lnTo>
                  <a:lnTo>
                    <a:pt x="750" y="33"/>
                  </a:lnTo>
                  <a:lnTo>
                    <a:pt x="750" y="33"/>
                  </a:lnTo>
                  <a:lnTo>
                    <a:pt x="767" y="39"/>
                  </a:lnTo>
                  <a:lnTo>
                    <a:pt x="822" y="50"/>
                  </a:lnTo>
                  <a:lnTo>
                    <a:pt x="928" y="61"/>
                  </a:lnTo>
                  <a:lnTo>
                    <a:pt x="1000" y="61"/>
                  </a:lnTo>
                  <a:lnTo>
                    <a:pt x="1083" y="61"/>
                  </a:lnTo>
                  <a:lnTo>
                    <a:pt x="1083" y="61"/>
                  </a:lnTo>
                  <a:lnTo>
                    <a:pt x="1122" y="56"/>
                  </a:lnTo>
                  <a:lnTo>
                    <a:pt x="1200" y="56"/>
                  </a:lnTo>
                  <a:lnTo>
                    <a:pt x="1239" y="50"/>
                  </a:lnTo>
                  <a:lnTo>
                    <a:pt x="1272" y="39"/>
                  </a:lnTo>
                  <a:lnTo>
                    <a:pt x="1289" y="33"/>
                  </a:lnTo>
                  <a:lnTo>
                    <a:pt x="1289" y="28"/>
                  </a:lnTo>
                  <a:lnTo>
                    <a:pt x="1283" y="17"/>
                  </a:lnTo>
                  <a:lnTo>
                    <a:pt x="1283" y="17"/>
                  </a:lnTo>
                  <a:lnTo>
                    <a:pt x="1695" y="11"/>
                  </a:lnTo>
                  <a:lnTo>
                    <a:pt x="2122" y="0"/>
                  </a:lnTo>
                  <a:lnTo>
                    <a:pt x="2306" y="33"/>
                  </a:lnTo>
                  <a:close/>
                </a:path>
              </a:pathLst>
            </a:custGeom>
            <a:solidFill>
              <a:srgbClr val="3C3C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" name="Freeform 293"/>
            <p:cNvSpPr>
              <a:spLocks/>
            </p:cNvSpPr>
            <p:nvPr/>
          </p:nvSpPr>
          <p:spPr bwMode="auto">
            <a:xfrm>
              <a:off x="1996282" y="5429250"/>
              <a:ext cx="273050" cy="131762"/>
            </a:xfrm>
            <a:custGeom>
              <a:avLst/>
              <a:gdLst>
                <a:gd name="T0" fmla="*/ 172 w 172"/>
                <a:gd name="T1" fmla="*/ 83 h 83"/>
                <a:gd name="T2" fmla="*/ 172 w 172"/>
                <a:gd name="T3" fmla="*/ 61 h 83"/>
                <a:gd name="T4" fmla="*/ 172 w 172"/>
                <a:gd name="T5" fmla="*/ 61 h 83"/>
                <a:gd name="T6" fmla="*/ 167 w 172"/>
                <a:gd name="T7" fmla="*/ 50 h 83"/>
                <a:gd name="T8" fmla="*/ 167 w 172"/>
                <a:gd name="T9" fmla="*/ 50 h 83"/>
                <a:gd name="T10" fmla="*/ 145 w 172"/>
                <a:gd name="T11" fmla="*/ 33 h 83"/>
                <a:gd name="T12" fmla="*/ 6 w 172"/>
                <a:gd name="T13" fmla="*/ 0 h 83"/>
                <a:gd name="T14" fmla="*/ 0 w 172"/>
                <a:gd name="T15" fmla="*/ 38 h 83"/>
                <a:gd name="T16" fmla="*/ 172 w 172"/>
                <a:gd name="T17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2" h="83">
                  <a:moveTo>
                    <a:pt x="172" y="83"/>
                  </a:moveTo>
                  <a:lnTo>
                    <a:pt x="172" y="61"/>
                  </a:lnTo>
                  <a:lnTo>
                    <a:pt x="172" y="61"/>
                  </a:lnTo>
                  <a:lnTo>
                    <a:pt x="167" y="50"/>
                  </a:lnTo>
                  <a:lnTo>
                    <a:pt x="167" y="50"/>
                  </a:lnTo>
                  <a:lnTo>
                    <a:pt x="145" y="33"/>
                  </a:lnTo>
                  <a:lnTo>
                    <a:pt x="6" y="0"/>
                  </a:lnTo>
                  <a:lnTo>
                    <a:pt x="0" y="38"/>
                  </a:lnTo>
                  <a:lnTo>
                    <a:pt x="172" y="83"/>
                  </a:lnTo>
                  <a:close/>
                </a:path>
              </a:pathLst>
            </a:custGeom>
            <a:solidFill>
              <a:srgbClr val="3C3E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" name="Freeform 294"/>
            <p:cNvSpPr>
              <a:spLocks/>
            </p:cNvSpPr>
            <p:nvPr/>
          </p:nvSpPr>
          <p:spPr bwMode="auto">
            <a:xfrm>
              <a:off x="1512094" y="4757738"/>
              <a:ext cx="4533900" cy="185737"/>
            </a:xfrm>
            <a:custGeom>
              <a:avLst/>
              <a:gdLst>
                <a:gd name="T0" fmla="*/ 0 w 2856"/>
                <a:gd name="T1" fmla="*/ 117 h 117"/>
                <a:gd name="T2" fmla="*/ 11 w 2856"/>
                <a:gd name="T3" fmla="*/ 100 h 117"/>
                <a:gd name="T4" fmla="*/ 2845 w 2856"/>
                <a:gd name="T5" fmla="*/ 0 h 117"/>
                <a:gd name="T6" fmla="*/ 2856 w 2856"/>
                <a:gd name="T7" fmla="*/ 17 h 117"/>
                <a:gd name="T8" fmla="*/ 0 w 2856"/>
                <a:gd name="T9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56" h="117">
                  <a:moveTo>
                    <a:pt x="0" y="117"/>
                  </a:moveTo>
                  <a:lnTo>
                    <a:pt x="11" y="100"/>
                  </a:lnTo>
                  <a:lnTo>
                    <a:pt x="2845" y="0"/>
                  </a:lnTo>
                  <a:lnTo>
                    <a:pt x="2856" y="17"/>
                  </a:lnTo>
                  <a:lnTo>
                    <a:pt x="0" y="117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" name="Freeform 295"/>
            <p:cNvSpPr>
              <a:spLocks/>
            </p:cNvSpPr>
            <p:nvPr/>
          </p:nvSpPr>
          <p:spPr bwMode="auto">
            <a:xfrm>
              <a:off x="1485107" y="4740275"/>
              <a:ext cx="4595813" cy="220662"/>
            </a:xfrm>
            <a:custGeom>
              <a:avLst/>
              <a:gdLst>
                <a:gd name="T0" fmla="*/ 2867 w 2895"/>
                <a:gd name="T1" fmla="*/ 0 h 139"/>
                <a:gd name="T2" fmla="*/ 2862 w 2895"/>
                <a:gd name="T3" fmla="*/ 0 h 139"/>
                <a:gd name="T4" fmla="*/ 22 w 2895"/>
                <a:gd name="T5" fmla="*/ 100 h 139"/>
                <a:gd name="T6" fmla="*/ 0 w 2895"/>
                <a:gd name="T7" fmla="*/ 139 h 139"/>
                <a:gd name="T8" fmla="*/ 2895 w 2895"/>
                <a:gd name="T9" fmla="*/ 39 h 139"/>
                <a:gd name="T10" fmla="*/ 2867 w 2895"/>
                <a:gd name="T11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95" h="139">
                  <a:moveTo>
                    <a:pt x="2867" y="0"/>
                  </a:moveTo>
                  <a:lnTo>
                    <a:pt x="2862" y="0"/>
                  </a:lnTo>
                  <a:lnTo>
                    <a:pt x="22" y="100"/>
                  </a:lnTo>
                  <a:lnTo>
                    <a:pt x="0" y="139"/>
                  </a:lnTo>
                  <a:lnTo>
                    <a:pt x="2895" y="39"/>
                  </a:lnTo>
                  <a:lnTo>
                    <a:pt x="2867" y="0"/>
                  </a:lnTo>
                  <a:close/>
                </a:path>
              </a:pathLst>
            </a:custGeom>
            <a:solidFill>
              <a:srgbClr val="2F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" name="Freeform 296"/>
            <p:cNvSpPr>
              <a:spLocks/>
            </p:cNvSpPr>
            <p:nvPr/>
          </p:nvSpPr>
          <p:spPr bwMode="auto">
            <a:xfrm>
              <a:off x="1291432" y="4494213"/>
              <a:ext cx="34925" cy="79375"/>
            </a:xfrm>
            <a:custGeom>
              <a:avLst/>
              <a:gdLst>
                <a:gd name="T0" fmla="*/ 22 w 22"/>
                <a:gd name="T1" fmla="*/ 27 h 50"/>
                <a:gd name="T2" fmla="*/ 22 w 22"/>
                <a:gd name="T3" fmla="*/ 27 h 50"/>
                <a:gd name="T4" fmla="*/ 16 w 22"/>
                <a:gd name="T5" fmla="*/ 44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4 h 50"/>
                <a:gd name="T12" fmla="*/ 0 w 22"/>
                <a:gd name="T13" fmla="*/ 27 h 50"/>
                <a:gd name="T14" fmla="*/ 0 w 22"/>
                <a:gd name="T15" fmla="*/ 27 h 50"/>
                <a:gd name="T16" fmla="*/ 5 w 22"/>
                <a:gd name="T17" fmla="*/ 11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11 h 50"/>
                <a:gd name="T24" fmla="*/ 22 w 22"/>
                <a:gd name="T25" fmla="*/ 27 h 50"/>
                <a:gd name="T26" fmla="*/ 22 w 22"/>
                <a:gd name="T27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7"/>
                  </a:moveTo>
                  <a:lnTo>
                    <a:pt x="22" y="27"/>
                  </a:lnTo>
                  <a:lnTo>
                    <a:pt x="16" y="44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4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1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1"/>
                  </a:lnTo>
                  <a:lnTo>
                    <a:pt x="22" y="27"/>
                  </a:lnTo>
                  <a:lnTo>
                    <a:pt x="22" y="27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" name="Freeform 297"/>
            <p:cNvSpPr>
              <a:spLocks/>
            </p:cNvSpPr>
            <p:nvPr/>
          </p:nvSpPr>
          <p:spPr bwMode="auto">
            <a:xfrm>
              <a:off x="1291432" y="4395788"/>
              <a:ext cx="34925" cy="79375"/>
            </a:xfrm>
            <a:custGeom>
              <a:avLst/>
              <a:gdLst>
                <a:gd name="T0" fmla="*/ 22 w 22"/>
                <a:gd name="T1" fmla="*/ 23 h 50"/>
                <a:gd name="T2" fmla="*/ 22 w 22"/>
                <a:gd name="T3" fmla="*/ 23 h 50"/>
                <a:gd name="T4" fmla="*/ 16 w 22"/>
                <a:gd name="T5" fmla="*/ 45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5 h 50"/>
                <a:gd name="T12" fmla="*/ 0 w 22"/>
                <a:gd name="T13" fmla="*/ 23 h 50"/>
                <a:gd name="T14" fmla="*/ 0 w 22"/>
                <a:gd name="T15" fmla="*/ 23 h 50"/>
                <a:gd name="T16" fmla="*/ 5 w 22"/>
                <a:gd name="T17" fmla="*/ 6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6 h 50"/>
                <a:gd name="T24" fmla="*/ 22 w 22"/>
                <a:gd name="T25" fmla="*/ 23 h 50"/>
                <a:gd name="T26" fmla="*/ 22 w 22"/>
                <a:gd name="T27" fmla="*/ 23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3"/>
                  </a:moveTo>
                  <a:lnTo>
                    <a:pt x="22" y="23"/>
                  </a:lnTo>
                  <a:lnTo>
                    <a:pt x="16" y="45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5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5" y="6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6"/>
                  </a:lnTo>
                  <a:lnTo>
                    <a:pt x="22" y="23"/>
                  </a:lnTo>
                  <a:lnTo>
                    <a:pt x="22" y="23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1" name="Freeform 298"/>
            <p:cNvSpPr>
              <a:spLocks/>
            </p:cNvSpPr>
            <p:nvPr/>
          </p:nvSpPr>
          <p:spPr bwMode="auto">
            <a:xfrm>
              <a:off x="1291432" y="4291013"/>
              <a:ext cx="34925" cy="87312"/>
            </a:xfrm>
            <a:custGeom>
              <a:avLst/>
              <a:gdLst>
                <a:gd name="T0" fmla="*/ 22 w 22"/>
                <a:gd name="T1" fmla="*/ 28 h 55"/>
                <a:gd name="T2" fmla="*/ 22 w 22"/>
                <a:gd name="T3" fmla="*/ 28 h 55"/>
                <a:gd name="T4" fmla="*/ 16 w 22"/>
                <a:gd name="T5" fmla="*/ 44 h 55"/>
                <a:gd name="T6" fmla="*/ 11 w 22"/>
                <a:gd name="T7" fmla="*/ 55 h 55"/>
                <a:gd name="T8" fmla="*/ 11 w 22"/>
                <a:gd name="T9" fmla="*/ 55 h 55"/>
                <a:gd name="T10" fmla="*/ 5 w 22"/>
                <a:gd name="T11" fmla="*/ 44 h 55"/>
                <a:gd name="T12" fmla="*/ 0 w 22"/>
                <a:gd name="T13" fmla="*/ 28 h 55"/>
                <a:gd name="T14" fmla="*/ 0 w 22"/>
                <a:gd name="T15" fmla="*/ 28 h 55"/>
                <a:gd name="T16" fmla="*/ 5 w 22"/>
                <a:gd name="T17" fmla="*/ 11 h 55"/>
                <a:gd name="T18" fmla="*/ 11 w 22"/>
                <a:gd name="T19" fmla="*/ 0 h 55"/>
                <a:gd name="T20" fmla="*/ 11 w 22"/>
                <a:gd name="T21" fmla="*/ 0 h 55"/>
                <a:gd name="T22" fmla="*/ 16 w 22"/>
                <a:gd name="T23" fmla="*/ 11 h 55"/>
                <a:gd name="T24" fmla="*/ 22 w 22"/>
                <a:gd name="T25" fmla="*/ 28 h 55"/>
                <a:gd name="T26" fmla="*/ 22 w 22"/>
                <a:gd name="T27" fmla="*/ 2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5">
                  <a:moveTo>
                    <a:pt x="22" y="28"/>
                  </a:moveTo>
                  <a:lnTo>
                    <a:pt x="22" y="28"/>
                  </a:lnTo>
                  <a:lnTo>
                    <a:pt x="16" y="44"/>
                  </a:lnTo>
                  <a:lnTo>
                    <a:pt x="11" y="55"/>
                  </a:lnTo>
                  <a:lnTo>
                    <a:pt x="11" y="55"/>
                  </a:lnTo>
                  <a:lnTo>
                    <a:pt x="5" y="44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5" y="1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1"/>
                  </a:lnTo>
                  <a:lnTo>
                    <a:pt x="22" y="28"/>
                  </a:lnTo>
                  <a:lnTo>
                    <a:pt x="22" y="28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" name="Freeform 299"/>
            <p:cNvSpPr>
              <a:spLocks/>
            </p:cNvSpPr>
            <p:nvPr/>
          </p:nvSpPr>
          <p:spPr bwMode="auto">
            <a:xfrm>
              <a:off x="1291432" y="4194175"/>
              <a:ext cx="34925" cy="79375"/>
            </a:xfrm>
            <a:custGeom>
              <a:avLst/>
              <a:gdLst>
                <a:gd name="T0" fmla="*/ 22 w 22"/>
                <a:gd name="T1" fmla="*/ 27 h 50"/>
                <a:gd name="T2" fmla="*/ 22 w 22"/>
                <a:gd name="T3" fmla="*/ 27 h 50"/>
                <a:gd name="T4" fmla="*/ 16 w 22"/>
                <a:gd name="T5" fmla="*/ 44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4 h 50"/>
                <a:gd name="T12" fmla="*/ 0 w 22"/>
                <a:gd name="T13" fmla="*/ 27 h 50"/>
                <a:gd name="T14" fmla="*/ 0 w 22"/>
                <a:gd name="T15" fmla="*/ 27 h 50"/>
                <a:gd name="T16" fmla="*/ 5 w 22"/>
                <a:gd name="T17" fmla="*/ 5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5 h 50"/>
                <a:gd name="T24" fmla="*/ 22 w 22"/>
                <a:gd name="T25" fmla="*/ 27 h 50"/>
                <a:gd name="T26" fmla="*/ 22 w 22"/>
                <a:gd name="T27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7"/>
                  </a:moveTo>
                  <a:lnTo>
                    <a:pt x="22" y="27"/>
                  </a:lnTo>
                  <a:lnTo>
                    <a:pt x="16" y="44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4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5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5"/>
                  </a:lnTo>
                  <a:lnTo>
                    <a:pt x="22" y="27"/>
                  </a:lnTo>
                  <a:lnTo>
                    <a:pt x="22" y="27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" name="Freeform 300"/>
            <p:cNvSpPr>
              <a:spLocks/>
            </p:cNvSpPr>
            <p:nvPr/>
          </p:nvSpPr>
          <p:spPr bwMode="auto">
            <a:xfrm>
              <a:off x="3283744" y="5260975"/>
              <a:ext cx="239713" cy="106362"/>
            </a:xfrm>
            <a:custGeom>
              <a:avLst/>
              <a:gdLst>
                <a:gd name="T0" fmla="*/ 151 w 151"/>
                <a:gd name="T1" fmla="*/ 6 h 67"/>
                <a:gd name="T2" fmla="*/ 145 w 151"/>
                <a:gd name="T3" fmla="*/ 61 h 67"/>
                <a:gd name="T4" fmla="*/ 145 w 151"/>
                <a:gd name="T5" fmla="*/ 61 h 67"/>
                <a:gd name="T6" fmla="*/ 101 w 151"/>
                <a:gd name="T7" fmla="*/ 67 h 67"/>
                <a:gd name="T8" fmla="*/ 51 w 151"/>
                <a:gd name="T9" fmla="*/ 67 h 67"/>
                <a:gd name="T10" fmla="*/ 0 w 151"/>
                <a:gd name="T11" fmla="*/ 56 h 67"/>
                <a:gd name="T12" fmla="*/ 17 w 151"/>
                <a:gd name="T13" fmla="*/ 0 h 67"/>
                <a:gd name="T14" fmla="*/ 17 w 151"/>
                <a:gd name="T15" fmla="*/ 0 h 67"/>
                <a:gd name="T16" fmla="*/ 73 w 151"/>
                <a:gd name="T17" fmla="*/ 11 h 67"/>
                <a:gd name="T18" fmla="*/ 117 w 151"/>
                <a:gd name="T19" fmla="*/ 11 h 67"/>
                <a:gd name="T20" fmla="*/ 134 w 151"/>
                <a:gd name="T21" fmla="*/ 11 h 67"/>
                <a:gd name="T22" fmla="*/ 151 w 151"/>
                <a:gd name="T23" fmla="*/ 6 h 67"/>
                <a:gd name="T24" fmla="*/ 151 w 151"/>
                <a:gd name="T25" fmla="*/ 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1" h="67">
                  <a:moveTo>
                    <a:pt x="151" y="6"/>
                  </a:moveTo>
                  <a:lnTo>
                    <a:pt x="145" y="61"/>
                  </a:lnTo>
                  <a:lnTo>
                    <a:pt x="145" y="61"/>
                  </a:lnTo>
                  <a:lnTo>
                    <a:pt x="101" y="67"/>
                  </a:lnTo>
                  <a:lnTo>
                    <a:pt x="51" y="67"/>
                  </a:lnTo>
                  <a:lnTo>
                    <a:pt x="0" y="56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73" y="11"/>
                  </a:lnTo>
                  <a:lnTo>
                    <a:pt x="117" y="11"/>
                  </a:lnTo>
                  <a:lnTo>
                    <a:pt x="134" y="11"/>
                  </a:lnTo>
                  <a:lnTo>
                    <a:pt x="151" y="6"/>
                  </a:lnTo>
                  <a:lnTo>
                    <a:pt x="151" y="6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" name="Freeform 301"/>
            <p:cNvSpPr>
              <a:spLocks/>
            </p:cNvSpPr>
            <p:nvPr/>
          </p:nvSpPr>
          <p:spPr bwMode="auto">
            <a:xfrm>
              <a:off x="3240882" y="5216525"/>
              <a:ext cx="0" cy="9525"/>
            </a:xfrm>
            <a:custGeom>
              <a:avLst/>
              <a:gdLst>
                <a:gd name="T0" fmla="*/ 6 h 6"/>
                <a:gd name="T1" fmla="*/ 6 h 6"/>
                <a:gd name="T2" fmla="*/ 6 h 6"/>
                <a:gd name="T3" fmla="*/ 0 h 6"/>
                <a:gd name="T4" fmla="*/ 6 h 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6">
                  <a:moveTo>
                    <a:pt x="0" y="6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0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5" name="Freeform 302"/>
            <p:cNvSpPr>
              <a:spLocks/>
            </p:cNvSpPr>
            <p:nvPr/>
          </p:nvSpPr>
          <p:spPr bwMode="auto">
            <a:xfrm>
              <a:off x="3240882" y="5172075"/>
              <a:ext cx="17463" cy="61912"/>
            </a:xfrm>
            <a:custGeom>
              <a:avLst/>
              <a:gdLst>
                <a:gd name="T0" fmla="*/ 0 w 11"/>
                <a:gd name="T1" fmla="*/ 28 h 39"/>
                <a:gd name="T2" fmla="*/ 0 w 11"/>
                <a:gd name="T3" fmla="*/ 34 h 39"/>
                <a:gd name="T4" fmla="*/ 0 w 11"/>
                <a:gd name="T5" fmla="*/ 34 h 39"/>
                <a:gd name="T6" fmla="*/ 5 w 11"/>
                <a:gd name="T7" fmla="*/ 39 h 39"/>
                <a:gd name="T8" fmla="*/ 11 w 11"/>
                <a:gd name="T9" fmla="*/ 0 h 39"/>
                <a:gd name="T10" fmla="*/ 0 w 11"/>
                <a:gd name="T11" fmla="*/ 2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39">
                  <a:moveTo>
                    <a:pt x="0" y="28"/>
                  </a:moveTo>
                  <a:lnTo>
                    <a:pt x="0" y="34"/>
                  </a:lnTo>
                  <a:lnTo>
                    <a:pt x="0" y="34"/>
                  </a:lnTo>
                  <a:lnTo>
                    <a:pt x="5" y="39"/>
                  </a:lnTo>
                  <a:lnTo>
                    <a:pt x="11" y="0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6" name="Freeform 303"/>
            <p:cNvSpPr>
              <a:spLocks/>
            </p:cNvSpPr>
            <p:nvPr/>
          </p:nvSpPr>
          <p:spPr bwMode="auto">
            <a:xfrm>
              <a:off x="3248819" y="5137150"/>
              <a:ext cx="26988" cy="96837"/>
            </a:xfrm>
            <a:custGeom>
              <a:avLst/>
              <a:gdLst>
                <a:gd name="T0" fmla="*/ 6 w 17"/>
                <a:gd name="T1" fmla="*/ 22 h 61"/>
                <a:gd name="T2" fmla="*/ 0 w 17"/>
                <a:gd name="T3" fmla="*/ 61 h 61"/>
                <a:gd name="T4" fmla="*/ 0 w 17"/>
                <a:gd name="T5" fmla="*/ 61 h 61"/>
                <a:gd name="T6" fmla="*/ 6 w 17"/>
                <a:gd name="T7" fmla="*/ 61 h 61"/>
                <a:gd name="T8" fmla="*/ 17 w 17"/>
                <a:gd name="T9" fmla="*/ 0 h 61"/>
                <a:gd name="T10" fmla="*/ 6 w 17"/>
                <a:gd name="T11" fmla="*/ 22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61">
                  <a:moveTo>
                    <a:pt x="6" y="22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6" y="61"/>
                  </a:lnTo>
                  <a:lnTo>
                    <a:pt x="17" y="0"/>
                  </a:lnTo>
                  <a:lnTo>
                    <a:pt x="6" y="22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7" name="Freeform 304"/>
            <p:cNvSpPr>
              <a:spLocks/>
            </p:cNvSpPr>
            <p:nvPr/>
          </p:nvSpPr>
          <p:spPr bwMode="auto">
            <a:xfrm>
              <a:off x="3258344" y="5092700"/>
              <a:ext cx="25400" cy="150812"/>
            </a:xfrm>
            <a:custGeom>
              <a:avLst/>
              <a:gdLst>
                <a:gd name="T0" fmla="*/ 11 w 16"/>
                <a:gd name="T1" fmla="*/ 28 h 95"/>
                <a:gd name="T2" fmla="*/ 0 w 16"/>
                <a:gd name="T3" fmla="*/ 89 h 95"/>
                <a:gd name="T4" fmla="*/ 0 w 16"/>
                <a:gd name="T5" fmla="*/ 89 h 95"/>
                <a:gd name="T6" fmla="*/ 11 w 16"/>
                <a:gd name="T7" fmla="*/ 95 h 95"/>
                <a:gd name="T8" fmla="*/ 16 w 16"/>
                <a:gd name="T9" fmla="*/ 0 h 95"/>
                <a:gd name="T10" fmla="*/ 11 w 16"/>
                <a:gd name="T11" fmla="*/ 2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95">
                  <a:moveTo>
                    <a:pt x="11" y="28"/>
                  </a:moveTo>
                  <a:lnTo>
                    <a:pt x="0" y="89"/>
                  </a:lnTo>
                  <a:lnTo>
                    <a:pt x="0" y="89"/>
                  </a:lnTo>
                  <a:lnTo>
                    <a:pt x="11" y="95"/>
                  </a:lnTo>
                  <a:lnTo>
                    <a:pt x="16" y="0"/>
                  </a:lnTo>
                  <a:lnTo>
                    <a:pt x="11" y="28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8" name="Freeform 305"/>
            <p:cNvSpPr>
              <a:spLocks/>
            </p:cNvSpPr>
            <p:nvPr/>
          </p:nvSpPr>
          <p:spPr bwMode="auto">
            <a:xfrm>
              <a:off x="3275807" y="5049838"/>
              <a:ext cx="26988" cy="193675"/>
            </a:xfrm>
            <a:custGeom>
              <a:avLst/>
              <a:gdLst>
                <a:gd name="T0" fmla="*/ 5 w 17"/>
                <a:gd name="T1" fmla="*/ 27 h 122"/>
                <a:gd name="T2" fmla="*/ 0 w 17"/>
                <a:gd name="T3" fmla="*/ 122 h 122"/>
                <a:gd name="T4" fmla="*/ 0 w 17"/>
                <a:gd name="T5" fmla="*/ 122 h 122"/>
                <a:gd name="T6" fmla="*/ 5 w 17"/>
                <a:gd name="T7" fmla="*/ 122 h 122"/>
                <a:gd name="T8" fmla="*/ 17 w 17"/>
                <a:gd name="T9" fmla="*/ 0 h 122"/>
                <a:gd name="T10" fmla="*/ 5 w 17"/>
                <a:gd name="T11" fmla="*/ 2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22">
                  <a:moveTo>
                    <a:pt x="5" y="27"/>
                  </a:moveTo>
                  <a:lnTo>
                    <a:pt x="0" y="122"/>
                  </a:lnTo>
                  <a:lnTo>
                    <a:pt x="0" y="122"/>
                  </a:lnTo>
                  <a:lnTo>
                    <a:pt x="5" y="122"/>
                  </a:lnTo>
                  <a:lnTo>
                    <a:pt x="17" y="0"/>
                  </a:lnTo>
                  <a:lnTo>
                    <a:pt x="5" y="27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9" name="Freeform 306"/>
            <p:cNvSpPr>
              <a:spLocks/>
            </p:cNvSpPr>
            <p:nvPr/>
          </p:nvSpPr>
          <p:spPr bwMode="auto">
            <a:xfrm>
              <a:off x="3283744" y="5013325"/>
              <a:ext cx="36513" cy="230187"/>
            </a:xfrm>
            <a:custGeom>
              <a:avLst/>
              <a:gdLst>
                <a:gd name="T0" fmla="*/ 12 w 23"/>
                <a:gd name="T1" fmla="*/ 23 h 145"/>
                <a:gd name="T2" fmla="*/ 0 w 23"/>
                <a:gd name="T3" fmla="*/ 145 h 145"/>
                <a:gd name="T4" fmla="*/ 0 w 23"/>
                <a:gd name="T5" fmla="*/ 145 h 145"/>
                <a:gd name="T6" fmla="*/ 6 w 23"/>
                <a:gd name="T7" fmla="*/ 145 h 145"/>
                <a:gd name="T8" fmla="*/ 23 w 23"/>
                <a:gd name="T9" fmla="*/ 0 h 145"/>
                <a:gd name="T10" fmla="*/ 12 w 23"/>
                <a:gd name="T11" fmla="*/ 23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145">
                  <a:moveTo>
                    <a:pt x="12" y="23"/>
                  </a:moveTo>
                  <a:lnTo>
                    <a:pt x="0" y="145"/>
                  </a:lnTo>
                  <a:lnTo>
                    <a:pt x="0" y="145"/>
                  </a:lnTo>
                  <a:lnTo>
                    <a:pt x="6" y="145"/>
                  </a:lnTo>
                  <a:lnTo>
                    <a:pt x="23" y="0"/>
                  </a:lnTo>
                  <a:lnTo>
                    <a:pt x="12" y="23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0" name="Freeform 307"/>
            <p:cNvSpPr>
              <a:spLocks/>
            </p:cNvSpPr>
            <p:nvPr/>
          </p:nvSpPr>
          <p:spPr bwMode="auto">
            <a:xfrm>
              <a:off x="3293269" y="5005388"/>
              <a:ext cx="34925" cy="246062"/>
            </a:xfrm>
            <a:custGeom>
              <a:avLst/>
              <a:gdLst>
                <a:gd name="T0" fmla="*/ 17 w 22"/>
                <a:gd name="T1" fmla="*/ 0 h 155"/>
                <a:gd name="T2" fmla="*/ 17 w 22"/>
                <a:gd name="T3" fmla="*/ 5 h 155"/>
                <a:gd name="T4" fmla="*/ 0 w 22"/>
                <a:gd name="T5" fmla="*/ 150 h 155"/>
                <a:gd name="T6" fmla="*/ 0 w 22"/>
                <a:gd name="T7" fmla="*/ 150 h 155"/>
                <a:gd name="T8" fmla="*/ 6 w 22"/>
                <a:gd name="T9" fmla="*/ 155 h 155"/>
                <a:gd name="T10" fmla="*/ 22 w 22"/>
                <a:gd name="T11" fmla="*/ 0 h 155"/>
                <a:gd name="T12" fmla="*/ 17 w 22"/>
                <a:gd name="T13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155">
                  <a:moveTo>
                    <a:pt x="17" y="0"/>
                  </a:moveTo>
                  <a:lnTo>
                    <a:pt x="17" y="5"/>
                  </a:lnTo>
                  <a:lnTo>
                    <a:pt x="0" y="150"/>
                  </a:lnTo>
                  <a:lnTo>
                    <a:pt x="0" y="150"/>
                  </a:lnTo>
                  <a:lnTo>
                    <a:pt x="6" y="155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1" name="Freeform 308"/>
            <p:cNvSpPr>
              <a:spLocks/>
            </p:cNvSpPr>
            <p:nvPr/>
          </p:nvSpPr>
          <p:spPr bwMode="auto">
            <a:xfrm>
              <a:off x="3302794" y="5005388"/>
              <a:ext cx="34925" cy="246062"/>
            </a:xfrm>
            <a:custGeom>
              <a:avLst/>
              <a:gdLst>
                <a:gd name="T0" fmla="*/ 16 w 22"/>
                <a:gd name="T1" fmla="*/ 0 h 155"/>
                <a:gd name="T2" fmla="*/ 0 w 22"/>
                <a:gd name="T3" fmla="*/ 155 h 155"/>
                <a:gd name="T4" fmla="*/ 0 w 22"/>
                <a:gd name="T5" fmla="*/ 155 h 155"/>
                <a:gd name="T6" fmla="*/ 5 w 22"/>
                <a:gd name="T7" fmla="*/ 155 h 155"/>
                <a:gd name="T8" fmla="*/ 22 w 22"/>
                <a:gd name="T9" fmla="*/ 0 h 155"/>
                <a:gd name="T10" fmla="*/ 16 w 22"/>
                <a:gd name="T1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5">
                  <a:moveTo>
                    <a:pt x="16" y="0"/>
                  </a:moveTo>
                  <a:lnTo>
                    <a:pt x="0" y="155"/>
                  </a:lnTo>
                  <a:lnTo>
                    <a:pt x="0" y="155"/>
                  </a:lnTo>
                  <a:lnTo>
                    <a:pt x="5" y="155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2" name="Freeform 309"/>
            <p:cNvSpPr>
              <a:spLocks/>
            </p:cNvSpPr>
            <p:nvPr/>
          </p:nvSpPr>
          <p:spPr bwMode="auto">
            <a:xfrm>
              <a:off x="3310732" y="5005388"/>
              <a:ext cx="34925" cy="246062"/>
            </a:xfrm>
            <a:custGeom>
              <a:avLst/>
              <a:gdLst>
                <a:gd name="T0" fmla="*/ 17 w 22"/>
                <a:gd name="T1" fmla="*/ 0 h 155"/>
                <a:gd name="T2" fmla="*/ 0 w 22"/>
                <a:gd name="T3" fmla="*/ 155 h 155"/>
                <a:gd name="T4" fmla="*/ 0 w 22"/>
                <a:gd name="T5" fmla="*/ 155 h 155"/>
                <a:gd name="T6" fmla="*/ 6 w 22"/>
                <a:gd name="T7" fmla="*/ 155 h 155"/>
                <a:gd name="T8" fmla="*/ 22 w 22"/>
                <a:gd name="T9" fmla="*/ 0 h 155"/>
                <a:gd name="T10" fmla="*/ 17 w 22"/>
                <a:gd name="T1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5">
                  <a:moveTo>
                    <a:pt x="17" y="0"/>
                  </a:moveTo>
                  <a:lnTo>
                    <a:pt x="0" y="155"/>
                  </a:lnTo>
                  <a:lnTo>
                    <a:pt x="0" y="155"/>
                  </a:lnTo>
                  <a:lnTo>
                    <a:pt x="6" y="155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3" name="Freeform 310"/>
            <p:cNvSpPr>
              <a:spLocks/>
            </p:cNvSpPr>
            <p:nvPr/>
          </p:nvSpPr>
          <p:spPr bwMode="auto">
            <a:xfrm>
              <a:off x="3320257" y="4995863"/>
              <a:ext cx="44450" cy="255587"/>
            </a:xfrm>
            <a:custGeom>
              <a:avLst/>
              <a:gdLst>
                <a:gd name="T0" fmla="*/ 16 w 28"/>
                <a:gd name="T1" fmla="*/ 6 h 161"/>
                <a:gd name="T2" fmla="*/ 0 w 28"/>
                <a:gd name="T3" fmla="*/ 161 h 161"/>
                <a:gd name="T4" fmla="*/ 0 w 28"/>
                <a:gd name="T5" fmla="*/ 161 h 161"/>
                <a:gd name="T6" fmla="*/ 5 w 28"/>
                <a:gd name="T7" fmla="*/ 161 h 161"/>
                <a:gd name="T8" fmla="*/ 28 w 28"/>
                <a:gd name="T9" fmla="*/ 0 h 161"/>
                <a:gd name="T10" fmla="*/ 16 w 28"/>
                <a:gd name="T11" fmla="*/ 6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1">
                  <a:moveTo>
                    <a:pt x="16" y="6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5" y="161"/>
                  </a:lnTo>
                  <a:lnTo>
                    <a:pt x="28" y="0"/>
                  </a:lnTo>
                  <a:lnTo>
                    <a:pt x="16" y="6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4" name="Freeform 311"/>
            <p:cNvSpPr>
              <a:spLocks/>
            </p:cNvSpPr>
            <p:nvPr/>
          </p:nvSpPr>
          <p:spPr bwMode="auto">
            <a:xfrm>
              <a:off x="3328194" y="4995863"/>
              <a:ext cx="44450" cy="265112"/>
            </a:xfrm>
            <a:custGeom>
              <a:avLst/>
              <a:gdLst>
                <a:gd name="T0" fmla="*/ 23 w 28"/>
                <a:gd name="T1" fmla="*/ 0 h 167"/>
                <a:gd name="T2" fmla="*/ 0 w 28"/>
                <a:gd name="T3" fmla="*/ 161 h 167"/>
                <a:gd name="T4" fmla="*/ 0 w 28"/>
                <a:gd name="T5" fmla="*/ 161 h 167"/>
                <a:gd name="T6" fmla="*/ 6 w 28"/>
                <a:gd name="T7" fmla="*/ 167 h 167"/>
                <a:gd name="T8" fmla="*/ 28 w 28"/>
                <a:gd name="T9" fmla="*/ 0 h 167"/>
                <a:gd name="T10" fmla="*/ 23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3" y="0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6" y="167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5" name="Freeform 312"/>
            <p:cNvSpPr>
              <a:spLocks/>
            </p:cNvSpPr>
            <p:nvPr/>
          </p:nvSpPr>
          <p:spPr bwMode="auto">
            <a:xfrm>
              <a:off x="3337719" y="4995863"/>
              <a:ext cx="44450" cy="265112"/>
            </a:xfrm>
            <a:custGeom>
              <a:avLst/>
              <a:gdLst>
                <a:gd name="T0" fmla="*/ 22 w 28"/>
                <a:gd name="T1" fmla="*/ 0 h 167"/>
                <a:gd name="T2" fmla="*/ 0 w 28"/>
                <a:gd name="T3" fmla="*/ 167 h 167"/>
                <a:gd name="T4" fmla="*/ 0 w 28"/>
                <a:gd name="T5" fmla="*/ 167 h 167"/>
                <a:gd name="T6" fmla="*/ 5 w 28"/>
                <a:gd name="T7" fmla="*/ 167 h 167"/>
                <a:gd name="T8" fmla="*/ 28 w 28"/>
                <a:gd name="T9" fmla="*/ 0 h 167"/>
                <a:gd name="T10" fmla="*/ 22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2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5" y="167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6" name="Freeform 313"/>
            <p:cNvSpPr>
              <a:spLocks/>
            </p:cNvSpPr>
            <p:nvPr/>
          </p:nvSpPr>
          <p:spPr bwMode="auto">
            <a:xfrm>
              <a:off x="3345657" y="4995863"/>
              <a:ext cx="44450" cy="265112"/>
            </a:xfrm>
            <a:custGeom>
              <a:avLst/>
              <a:gdLst>
                <a:gd name="T0" fmla="*/ 23 w 28"/>
                <a:gd name="T1" fmla="*/ 0 h 167"/>
                <a:gd name="T2" fmla="*/ 0 w 28"/>
                <a:gd name="T3" fmla="*/ 167 h 167"/>
                <a:gd name="T4" fmla="*/ 0 w 28"/>
                <a:gd name="T5" fmla="*/ 167 h 167"/>
                <a:gd name="T6" fmla="*/ 12 w 28"/>
                <a:gd name="T7" fmla="*/ 167 h 167"/>
                <a:gd name="T8" fmla="*/ 28 w 28"/>
                <a:gd name="T9" fmla="*/ 0 h 167"/>
                <a:gd name="T10" fmla="*/ 23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3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12" y="167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7" name="Freeform 314"/>
            <p:cNvSpPr>
              <a:spLocks/>
            </p:cNvSpPr>
            <p:nvPr/>
          </p:nvSpPr>
          <p:spPr bwMode="auto">
            <a:xfrm>
              <a:off x="3364707" y="4995863"/>
              <a:ext cx="34925" cy="265112"/>
            </a:xfrm>
            <a:custGeom>
              <a:avLst/>
              <a:gdLst>
                <a:gd name="T0" fmla="*/ 16 w 22"/>
                <a:gd name="T1" fmla="*/ 0 h 167"/>
                <a:gd name="T2" fmla="*/ 0 w 22"/>
                <a:gd name="T3" fmla="*/ 167 h 167"/>
                <a:gd name="T4" fmla="*/ 0 w 22"/>
                <a:gd name="T5" fmla="*/ 167 h 167"/>
                <a:gd name="T6" fmla="*/ 5 w 22"/>
                <a:gd name="T7" fmla="*/ 167 h 167"/>
                <a:gd name="T8" fmla="*/ 22 w 22"/>
                <a:gd name="T9" fmla="*/ 0 h 167"/>
                <a:gd name="T10" fmla="*/ 16 w 22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67">
                  <a:moveTo>
                    <a:pt x="16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5" y="167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8" name="Freeform 315"/>
            <p:cNvSpPr>
              <a:spLocks/>
            </p:cNvSpPr>
            <p:nvPr/>
          </p:nvSpPr>
          <p:spPr bwMode="auto">
            <a:xfrm>
              <a:off x="3372644" y="4995863"/>
              <a:ext cx="44450" cy="274637"/>
            </a:xfrm>
            <a:custGeom>
              <a:avLst/>
              <a:gdLst>
                <a:gd name="T0" fmla="*/ 17 w 28"/>
                <a:gd name="T1" fmla="*/ 0 h 173"/>
                <a:gd name="T2" fmla="*/ 0 w 28"/>
                <a:gd name="T3" fmla="*/ 167 h 173"/>
                <a:gd name="T4" fmla="*/ 0 w 28"/>
                <a:gd name="T5" fmla="*/ 167 h 173"/>
                <a:gd name="T6" fmla="*/ 11 w 28"/>
                <a:gd name="T7" fmla="*/ 173 h 173"/>
                <a:gd name="T8" fmla="*/ 28 w 28"/>
                <a:gd name="T9" fmla="*/ 0 h 173"/>
                <a:gd name="T10" fmla="*/ 17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17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11" y="173"/>
                  </a:lnTo>
                  <a:lnTo>
                    <a:pt x="28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9" name="Freeform 316"/>
            <p:cNvSpPr>
              <a:spLocks/>
            </p:cNvSpPr>
            <p:nvPr/>
          </p:nvSpPr>
          <p:spPr bwMode="auto">
            <a:xfrm>
              <a:off x="3390107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6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0" name="Freeform 317"/>
            <p:cNvSpPr>
              <a:spLocks/>
            </p:cNvSpPr>
            <p:nvPr/>
          </p:nvSpPr>
          <p:spPr bwMode="auto">
            <a:xfrm>
              <a:off x="3399632" y="4995863"/>
              <a:ext cx="34925" cy="274637"/>
            </a:xfrm>
            <a:custGeom>
              <a:avLst/>
              <a:gdLst>
                <a:gd name="T0" fmla="*/ 16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0 w 22"/>
                <a:gd name="T7" fmla="*/ 173 h 173"/>
                <a:gd name="T8" fmla="*/ 22 w 22"/>
                <a:gd name="T9" fmla="*/ 0 h 173"/>
                <a:gd name="T10" fmla="*/ 16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6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1" name="Freeform 318"/>
            <p:cNvSpPr>
              <a:spLocks/>
            </p:cNvSpPr>
            <p:nvPr/>
          </p:nvSpPr>
          <p:spPr bwMode="auto">
            <a:xfrm>
              <a:off x="3399632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2" name="Freeform 319"/>
            <p:cNvSpPr>
              <a:spLocks/>
            </p:cNvSpPr>
            <p:nvPr/>
          </p:nvSpPr>
          <p:spPr bwMode="auto">
            <a:xfrm>
              <a:off x="3407569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3" name="Freeform 320"/>
            <p:cNvSpPr>
              <a:spLocks/>
            </p:cNvSpPr>
            <p:nvPr/>
          </p:nvSpPr>
          <p:spPr bwMode="auto">
            <a:xfrm>
              <a:off x="3417094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4" name="Freeform 321"/>
            <p:cNvSpPr>
              <a:spLocks/>
            </p:cNvSpPr>
            <p:nvPr/>
          </p:nvSpPr>
          <p:spPr bwMode="auto">
            <a:xfrm>
              <a:off x="3425032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5" name="Freeform 322"/>
            <p:cNvSpPr>
              <a:spLocks/>
            </p:cNvSpPr>
            <p:nvPr/>
          </p:nvSpPr>
          <p:spPr bwMode="auto">
            <a:xfrm>
              <a:off x="3434557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6" name="Freeform 323"/>
            <p:cNvSpPr>
              <a:spLocks/>
            </p:cNvSpPr>
            <p:nvPr/>
          </p:nvSpPr>
          <p:spPr bwMode="auto">
            <a:xfrm>
              <a:off x="3444082" y="4995863"/>
              <a:ext cx="34925" cy="274637"/>
            </a:xfrm>
            <a:custGeom>
              <a:avLst/>
              <a:gdLst>
                <a:gd name="T0" fmla="*/ 22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5 w 22"/>
                <a:gd name="T7" fmla="*/ 173 h 173"/>
                <a:gd name="T8" fmla="*/ 22 w 22"/>
                <a:gd name="T9" fmla="*/ 0 h 173"/>
                <a:gd name="T10" fmla="*/ 22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2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7" name="Freeform 324"/>
            <p:cNvSpPr>
              <a:spLocks/>
            </p:cNvSpPr>
            <p:nvPr/>
          </p:nvSpPr>
          <p:spPr bwMode="auto">
            <a:xfrm>
              <a:off x="3452019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6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8" name="Freeform 325"/>
            <p:cNvSpPr>
              <a:spLocks/>
            </p:cNvSpPr>
            <p:nvPr/>
          </p:nvSpPr>
          <p:spPr bwMode="auto">
            <a:xfrm>
              <a:off x="3461544" y="4995863"/>
              <a:ext cx="34925" cy="274637"/>
            </a:xfrm>
            <a:custGeom>
              <a:avLst/>
              <a:gdLst>
                <a:gd name="T0" fmla="*/ 16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5 w 22"/>
                <a:gd name="T7" fmla="*/ 173 h 173"/>
                <a:gd name="T8" fmla="*/ 22 w 22"/>
                <a:gd name="T9" fmla="*/ 0 h 173"/>
                <a:gd name="T10" fmla="*/ 16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6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9" name="Freeform 326"/>
            <p:cNvSpPr>
              <a:spLocks/>
            </p:cNvSpPr>
            <p:nvPr/>
          </p:nvSpPr>
          <p:spPr bwMode="auto">
            <a:xfrm>
              <a:off x="3469482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0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0" name="Freeform 327"/>
            <p:cNvSpPr>
              <a:spLocks/>
            </p:cNvSpPr>
            <p:nvPr/>
          </p:nvSpPr>
          <p:spPr bwMode="auto">
            <a:xfrm>
              <a:off x="3469482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1" name="Freeform 328"/>
            <p:cNvSpPr>
              <a:spLocks/>
            </p:cNvSpPr>
            <p:nvPr/>
          </p:nvSpPr>
          <p:spPr bwMode="auto">
            <a:xfrm>
              <a:off x="3479007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2" name="Freeform 329"/>
            <p:cNvSpPr>
              <a:spLocks/>
            </p:cNvSpPr>
            <p:nvPr/>
          </p:nvSpPr>
          <p:spPr bwMode="auto">
            <a:xfrm>
              <a:off x="3486944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3" name="Freeform 330"/>
            <p:cNvSpPr>
              <a:spLocks/>
            </p:cNvSpPr>
            <p:nvPr/>
          </p:nvSpPr>
          <p:spPr bwMode="auto">
            <a:xfrm>
              <a:off x="3496469" y="4995863"/>
              <a:ext cx="106363" cy="282575"/>
            </a:xfrm>
            <a:custGeom>
              <a:avLst/>
              <a:gdLst>
                <a:gd name="T0" fmla="*/ 22 w 67"/>
                <a:gd name="T1" fmla="*/ 0 h 178"/>
                <a:gd name="T2" fmla="*/ 0 w 67"/>
                <a:gd name="T3" fmla="*/ 173 h 178"/>
                <a:gd name="T4" fmla="*/ 0 w 67"/>
                <a:gd name="T5" fmla="*/ 173 h 178"/>
                <a:gd name="T6" fmla="*/ 67 w 67"/>
                <a:gd name="T7" fmla="*/ 178 h 178"/>
                <a:gd name="T8" fmla="*/ 44 w 67"/>
                <a:gd name="T9" fmla="*/ 0 h 178"/>
                <a:gd name="T10" fmla="*/ 22 w 67"/>
                <a:gd name="T11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" h="178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7" y="178"/>
                  </a:lnTo>
                  <a:lnTo>
                    <a:pt x="44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4" name="Freeform 331"/>
            <p:cNvSpPr>
              <a:spLocks/>
            </p:cNvSpPr>
            <p:nvPr/>
          </p:nvSpPr>
          <p:spPr bwMode="auto">
            <a:xfrm>
              <a:off x="3196432" y="5278438"/>
              <a:ext cx="26988" cy="61912"/>
            </a:xfrm>
            <a:custGeom>
              <a:avLst/>
              <a:gdLst>
                <a:gd name="T0" fmla="*/ 0 w 17"/>
                <a:gd name="T1" fmla="*/ 33 h 39"/>
                <a:gd name="T2" fmla="*/ 0 w 17"/>
                <a:gd name="T3" fmla="*/ 33 h 39"/>
                <a:gd name="T4" fmla="*/ 17 w 17"/>
                <a:gd name="T5" fmla="*/ 39 h 39"/>
                <a:gd name="T6" fmla="*/ 17 w 17"/>
                <a:gd name="T7" fmla="*/ 0 h 39"/>
                <a:gd name="T8" fmla="*/ 0 w 17"/>
                <a:gd name="T9" fmla="*/ 33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39">
                  <a:moveTo>
                    <a:pt x="0" y="33"/>
                  </a:moveTo>
                  <a:lnTo>
                    <a:pt x="0" y="33"/>
                  </a:lnTo>
                  <a:lnTo>
                    <a:pt x="17" y="39"/>
                  </a:lnTo>
                  <a:lnTo>
                    <a:pt x="17" y="0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5" name="Freeform 332"/>
            <p:cNvSpPr>
              <a:spLocks/>
            </p:cNvSpPr>
            <p:nvPr/>
          </p:nvSpPr>
          <p:spPr bwMode="auto">
            <a:xfrm>
              <a:off x="3223419" y="5226050"/>
              <a:ext cx="17463" cy="123825"/>
            </a:xfrm>
            <a:custGeom>
              <a:avLst/>
              <a:gdLst>
                <a:gd name="T0" fmla="*/ 11 w 11"/>
                <a:gd name="T1" fmla="*/ 0 h 78"/>
                <a:gd name="T2" fmla="*/ 0 w 11"/>
                <a:gd name="T3" fmla="*/ 33 h 78"/>
                <a:gd name="T4" fmla="*/ 0 w 11"/>
                <a:gd name="T5" fmla="*/ 72 h 78"/>
                <a:gd name="T6" fmla="*/ 0 w 11"/>
                <a:gd name="T7" fmla="*/ 72 h 78"/>
                <a:gd name="T8" fmla="*/ 11 w 11"/>
                <a:gd name="T9" fmla="*/ 78 h 78"/>
                <a:gd name="T10" fmla="*/ 11 w 11"/>
                <a:gd name="T11" fmla="*/ 0 h 78"/>
                <a:gd name="T12" fmla="*/ 11 w 11"/>
                <a:gd name="T13" fmla="*/ 0 h 78"/>
                <a:gd name="T14" fmla="*/ 11 w 11"/>
                <a:gd name="T15" fmla="*/ 0 h 78"/>
                <a:gd name="T16" fmla="*/ 11 w 11"/>
                <a:gd name="T17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8">
                  <a:moveTo>
                    <a:pt x="11" y="0"/>
                  </a:moveTo>
                  <a:lnTo>
                    <a:pt x="0" y="33"/>
                  </a:lnTo>
                  <a:lnTo>
                    <a:pt x="0" y="72"/>
                  </a:lnTo>
                  <a:lnTo>
                    <a:pt x="0" y="72"/>
                  </a:lnTo>
                  <a:lnTo>
                    <a:pt x="11" y="78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979A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6" name="Freeform 333"/>
            <p:cNvSpPr>
              <a:spLocks/>
            </p:cNvSpPr>
            <p:nvPr/>
          </p:nvSpPr>
          <p:spPr bwMode="auto">
            <a:xfrm>
              <a:off x="3240882" y="5226050"/>
              <a:ext cx="17463" cy="123825"/>
            </a:xfrm>
            <a:custGeom>
              <a:avLst/>
              <a:gdLst>
                <a:gd name="T0" fmla="*/ 0 w 11"/>
                <a:gd name="T1" fmla="*/ 0 h 78"/>
                <a:gd name="T2" fmla="*/ 0 w 11"/>
                <a:gd name="T3" fmla="*/ 78 h 78"/>
                <a:gd name="T4" fmla="*/ 0 w 11"/>
                <a:gd name="T5" fmla="*/ 78 h 78"/>
                <a:gd name="T6" fmla="*/ 11 w 11"/>
                <a:gd name="T7" fmla="*/ 78 h 78"/>
                <a:gd name="T8" fmla="*/ 11 w 11"/>
                <a:gd name="T9" fmla="*/ 5 h 78"/>
                <a:gd name="T10" fmla="*/ 11 w 11"/>
                <a:gd name="T11" fmla="*/ 5 h 78"/>
                <a:gd name="T12" fmla="*/ 0 w 11"/>
                <a:gd name="T13" fmla="*/ 0 h 78"/>
                <a:gd name="T14" fmla="*/ 0 w 11"/>
                <a:gd name="T1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8">
                  <a:moveTo>
                    <a:pt x="0" y="0"/>
                  </a:moveTo>
                  <a:lnTo>
                    <a:pt x="0" y="78"/>
                  </a:lnTo>
                  <a:lnTo>
                    <a:pt x="0" y="78"/>
                  </a:lnTo>
                  <a:lnTo>
                    <a:pt x="11" y="78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DA0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7" name="Freeform 334"/>
            <p:cNvSpPr>
              <a:spLocks/>
            </p:cNvSpPr>
            <p:nvPr/>
          </p:nvSpPr>
          <p:spPr bwMode="auto">
            <a:xfrm>
              <a:off x="3258344" y="5233988"/>
              <a:ext cx="17463" cy="123825"/>
            </a:xfrm>
            <a:custGeom>
              <a:avLst/>
              <a:gdLst>
                <a:gd name="T0" fmla="*/ 0 w 11"/>
                <a:gd name="T1" fmla="*/ 0 h 78"/>
                <a:gd name="T2" fmla="*/ 0 w 11"/>
                <a:gd name="T3" fmla="*/ 73 h 78"/>
                <a:gd name="T4" fmla="*/ 0 w 11"/>
                <a:gd name="T5" fmla="*/ 73 h 78"/>
                <a:gd name="T6" fmla="*/ 11 w 11"/>
                <a:gd name="T7" fmla="*/ 78 h 78"/>
                <a:gd name="T8" fmla="*/ 11 w 11"/>
                <a:gd name="T9" fmla="*/ 6 h 78"/>
                <a:gd name="T10" fmla="*/ 11 w 11"/>
                <a:gd name="T11" fmla="*/ 6 h 78"/>
                <a:gd name="T12" fmla="*/ 0 w 11"/>
                <a:gd name="T13" fmla="*/ 0 h 78"/>
                <a:gd name="T14" fmla="*/ 0 w 11"/>
                <a:gd name="T1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8">
                  <a:moveTo>
                    <a:pt x="0" y="0"/>
                  </a:moveTo>
                  <a:lnTo>
                    <a:pt x="0" y="73"/>
                  </a:lnTo>
                  <a:lnTo>
                    <a:pt x="0" y="73"/>
                  </a:lnTo>
                  <a:lnTo>
                    <a:pt x="11" y="78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A6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8" name="Freeform 335"/>
            <p:cNvSpPr>
              <a:spLocks/>
            </p:cNvSpPr>
            <p:nvPr/>
          </p:nvSpPr>
          <p:spPr bwMode="auto">
            <a:xfrm>
              <a:off x="3275807" y="5243513"/>
              <a:ext cx="26988" cy="114300"/>
            </a:xfrm>
            <a:custGeom>
              <a:avLst/>
              <a:gdLst>
                <a:gd name="T0" fmla="*/ 0 w 17"/>
                <a:gd name="T1" fmla="*/ 0 h 72"/>
                <a:gd name="T2" fmla="*/ 0 w 17"/>
                <a:gd name="T3" fmla="*/ 72 h 72"/>
                <a:gd name="T4" fmla="*/ 0 w 17"/>
                <a:gd name="T5" fmla="*/ 72 h 72"/>
                <a:gd name="T6" fmla="*/ 17 w 17"/>
                <a:gd name="T7" fmla="*/ 72 h 72"/>
                <a:gd name="T8" fmla="*/ 17 w 17"/>
                <a:gd name="T9" fmla="*/ 5 h 72"/>
                <a:gd name="T10" fmla="*/ 17 w 17"/>
                <a:gd name="T11" fmla="*/ 5 h 72"/>
                <a:gd name="T12" fmla="*/ 0 w 17"/>
                <a:gd name="T13" fmla="*/ 0 h 72"/>
                <a:gd name="T14" fmla="*/ 0 w 17"/>
                <a:gd name="T15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72">
                  <a:moveTo>
                    <a:pt x="0" y="0"/>
                  </a:moveTo>
                  <a:lnTo>
                    <a:pt x="0" y="72"/>
                  </a:lnTo>
                  <a:lnTo>
                    <a:pt x="0" y="72"/>
                  </a:lnTo>
                  <a:lnTo>
                    <a:pt x="17" y="72"/>
                  </a:lnTo>
                  <a:lnTo>
                    <a:pt x="17" y="5"/>
                  </a:lnTo>
                  <a:lnTo>
                    <a:pt x="17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AC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9" name="Freeform 336"/>
            <p:cNvSpPr>
              <a:spLocks/>
            </p:cNvSpPr>
            <p:nvPr/>
          </p:nvSpPr>
          <p:spPr bwMode="auto">
            <a:xfrm>
              <a:off x="3302794" y="5251450"/>
              <a:ext cx="17463" cy="106362"/>
            </a:xfrm>
            <a:custGeom>
              <a:avLst/>
              <a:gdLst>
                <a:gd name="T0" fmla="*/ 0 w 11"/>
                <a:gd name="T1" fmla="*/ 0 h 67"/>
                <a:gd name="T2" fmla="*/ 0 w 11"/>
                <a:gd name="T3" fmla="*/ 67 h 67"/>
                <a:gd name="T4" fmla="*/ 0 w 11"/>
                <a:gd name="T5" fmla="*/ 67 h 67"/>
                <a:gd name="T6" fmla="*/ 11 w 11"/>
                <a:gd name="T7" fmla="*/ 67 h 67"/>
                <a:gd name="T8" fmla="*/ 11 w 11"/>
                <a:gd name="T9" fmla="*/ 0 h 67"/>
                <a:gd name="T10" fmla="*/ 11 w 11"/>
                <a:gd name="T11" fmla="*/ 0 h 67"/>
                <a:gd name="T12" fmla="*/ 0 w 11"/>
                <a:gd name="T13" fmla="*/ 0 h 67"/>
                <a:gd name="T14" fmla="*/ 0 w 11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67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EB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0" name="Freeform 337"/>
            <p:cNvSpPr>
              <a:spLocks/>
            </p:cNvSpPr>
            <p:nvPr/>
          </p:nvSpPr>
          <p:spPr bwMode="auto">
            <a:xfrm>
              <a:off x="3320257" y="5251450"/>
              <a:ext cx="17463" cy="115887"/>
            </a:xfrm>
            <a:custGeom>
              <a:avLst/>
              <a:gdLst>
                <a:gd name="T0" fmla="*/ 0 w 11"/>
                <a:gd name="T1" fmla="*/ 0 h 73"/>
                <a:gd name="T2" fmla="*/ 0 w 11"/>
                <a:gd name="T3" fmla="*/ 67 h 73"/>
                <a:gd name="T4" fmla="*/ 0 w 11"/>
                <a:gd name="T5" fmla="*/ 67 h 73"/>
                <a:gd name="T6" fmla="*/ 11 w 11"/>
                <a:gd name="T7" fmla="*/ 73 h 73"/>
                <a:gd name="T8" fmla="*/ 11 w 11"/>
                <a:gd name="T9" fmla="*/ 6 h 73"/>
                <a:gd name="T10" fmla="*/ 11 w 11"/>
                <a:gd name="T11" fmla="*/ 6 h 73"/>
                <a:gd name="T12" fmla="*/ 0 w 11"/>
                <a:gd name="T13" fmla="*/ 0 h 73"/>
                <a:gd name="T14" fmla="*/ 0 w 11"/>
                <a:gd name="T15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3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73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4B7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1" name="Freeform 338"/>
            <p:cNvSpPr>
              <a:spLocks/>
            </p:cNvSpPr>
            <p:nvPr/>
          </p:nvSpPr>
          <p:spPr bwMode="auto">
            <a:xfrm>
              <a:off x="3337719" y="5260975"/>
              <a:ext cx="17463" cy="106362"/>
            </a:xfrm>
            <a:custGeom>
              <a:avLst/>
              <a:gdLst>
                <a:gd name="T0" fmla="*/ 0 w 11"/>
                <a:gd name="T1" fmla="*/ 0 h 67"/>
                <a:gd name="T2" fmla="*/ 0 w 11"/>
                <a:gd name="T3" fmla="*/ 67 h 67"/>
                <a:gd name="T4" fmla="*/ 0 w 11"/>
                <a:gd name="T5" fmla="*/ 67 h 67"/>
                <a:gd name="T6" fmla="*/ 11 w 11"/>
                <a:gd name="T7" fmla="*/ 67 h 67"/>
                <a:gd name="T8" fmla="*/ 11 w 11"/>
                <a:gd name="T9" fmla="*/ 0 h 67"/>
                <a:gd name="T10" fmla="*/ 11 w 11"/>
                <a:gd name="T11" fmla="*/ 0 h 67"/>
                <a:gd name="T12" fmla="*/ 0 w 11"/>
                <a:gd name="T13" fmla="*/ 0 h 67"/>
                <a:gd name="T14" fmla="*/ 0 w 11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67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9BC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2" name="Freeform 339"/>
            <p:cNvSpPr>
              <a:spLocks/>
            </p:cNvSpPr>
            <p:nvPr/>
          </p:nvSpPr>
          <p:spPr bwMode="auto">
            <a:xfrm>
              <a:off x="3355182" y="5260975"/>
              <a:ext cx="26988" cy="106362"/>
            </a:xfrm>
            <a:custGeom>
              <a:avLst/>
              <a:gdLst>
                <a:gd name="T0" fmla="*/ 0 w 17"/>
                <a:gd name="T1" fmla="*/ 0 h 67"/>
                <a:gd name="T2" fmla="*/ 0 w 17"/>
                <a:gd name="T3" fmla="*/ 67 h 67"/>
                <a:gd name="T4" fmla="*/ 0 w 17"/>
                <a:gd name="T5" fmla="*/ 67 h 67"/>
                <a:gd name="T6" fmla="*/ 17 w 17"/>
                <a:gd name="T7" fmla="*/ 67 h 67"/>
                <a:gd name="T8" fmla="*/ 17 w 17"/>
                <a:gd name="T9" fmla="*/ 6 h 67"/>
                <a:gd name="T10" fmla="*/ 17 w 17"/>
                <a:gd name="T11" fmla="*/ 6 h 67"/>
                <a:gd name="T12" fmla="*/ 0 w 17"/>
                <a:gd name="T13" fmla="*/ 0 h 67"/>
                <a:gd name="T14" fmla="*/ 0 w 17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7" y="67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3" name="Freeform 340"/>
            <p:cNvSpPr>
              <a:spLocks/>
            </p:cNvSpPr>
            <p:nvPr/>
          </p:nvSpPr>
          <p:spPr bwMode="auto">
            <a:xfrm>
              <a:off x="3382169" y="5270500"/>
              <a:ext cx="34925" cy="96837"/>
            </a:xfrm>
            <a:custGeom>
              <a:avLst/>
              <a:gdLst>
                <a:gd name="T0" fmla="*/ 0 w 22"/>
                <a:gd name="T1" fmla="*/ 0 h 61"/>
                <a:gd name="T2" fmla="*/ 0 w 22"/>
                <a:gd name="T3" fmla="*/ 61 h 61"/>
                <a:gd name="T4" fmla="*/ 0 w 22"/>
                <a:gd name="T5" fmla="*/ 61 h 61"/>
                <a:gd name="T6" fmla="*/ 22 w 22"/>
                <a:gd name="T7" fmla="*/ 61 h 61"/>
                <a:gd name="T8" fmla="*/ 22 w 22"/>
                <a:gd name="T9" fmla="*/ 0 h 61"/>
                <a:gd name="T10" fmla="*/ 22 w 22"/>
                <a:gd name="T11" fmla="*/ 0 h 61"/>
                <a:gd name="T12" fmla="*/ 0 w 22"/>
                <a:gd name="T13" fmla="*/ 0 h 61"/>
                <a:gd name="T14" fmla="*/ 0 w 22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22" y="61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4" name="Freeform 341"/>
            <p:cNvSpPr>
              <a:spLocks/>
            </p:cNvSpPr>
            <p:nvPr/>
          </p:nvSpPr>
          <p:spPr bwMode="auto">
            <a:xfrm>
              <a:off x="3417094" y="5270500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5" name="Freeform 342"/>
            <p:cNvSpPr>
              <a:spLocks/>
            </p:cNvSpPr>
            <p:nvPr/>
          </p:nvSpPr>
          <p:spPr bwMode="auto">
            <a:xfrm>
              <a:off x="3434557" y="5270500"/>
              <a:ext cx="17463" cy="104775"/>
            </a:xfrm>
            <a:custGeom>
              <a:avLst/>
              <a:gdLst>
                <a:gd name="T0" fmla="*/ 0 w 11"/>
                <a:gd name="T1" fmla="*/ 0 h 66"/>
                <a:gd name="T2" fmla="*/ 0 w 11"/>
                <a:gd name="T3" fmla="*/ 61 h 66"/>
                <a:gd name="T4" fmla="*/ 0 w 11"/>
                <a:gd name="T5" fmla="*/ 61 h 66"/>
                <a:gd name="T6" fmla="*/ 11 w 11"/>
                <a:gd name="T7" fmla="*/ 66 h 66"/>
                <a:gd name="T8" fmla="*/ 11 w 11"/>
                <a:gd name="T9" fmla="*/ 5 h 66"/>
                <a:gd name="T10" fmla="*/ 11 w 11"/>
                <a:gd name="T11" fmla="*/ 5 h 66"/>
                <a:gd name="T12" fmla="*/ 0 w 11"/>
                <a:gd name="T13" fmla="*/ 0 h 66"/>
                <a:gd name="T14" fmla="*/ 0 w 11"/>
                <a:gd name="T15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6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6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6" name="Freeform 343"/>
            <p:cNvSpPr>
              <a:spLocks/>
            </p:cNvSpPr>
            <p:nvPr/>
          </p:nvSpPr>
          <p:spPr bwMode="auto">
            <a:xfrm>
              <a:off x="3452019" y="5278438"/>
              <a:ext cx="26988" cy="96837"/>
            </a:xfrm>
            <a:custGeom>
              <a:avLst/>
              <a:gdLst>
                <a:gd name="T0" fmla="*/ 0 w 17"/>
                <a:gd name="T1" fmla="*/ 0 h 61"/>
                <a:gd name="T2" fmla="*/ 0 w 17"/>
                <a:gd name="T3" fmla="*/ 61 h 61"/>
                <a:gd name="T4" fmla="*/ 0 w 17"/>
                <a:gd name="T5" fmla="*/ 61 h 61"/>
                <a:gd name="T6" fmla="*/ 17 w 17"/>
                <a:gd name="T7" fmla="*/ 61 h 61"/>
                <a:gd name="T8" fmla="*/ 17 w 17"/>
                <a:gd name="T9" fmla="*/ 0 h 61"/>
                <a:gd name="T10" fmla="*/ 17 w 17"/>
                <a:gd name="T11" fmla="*/ 0 h 61"/>
                <a:gd name="T12" fmla="*/ 0 w 17"/>
                <a:gd name="T13" fmla="*/ 0 h 61"/>
                <a:gd name="T14" fmla="*/ 0 w 17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7" y="61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8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7" name="Freeform 344"/>
            <p:cNvSpPr>
              <a:spLocks/>
            </p:cNvSpPr>
            <p:nvPr/>
          </p:nvSpPr>
          <p:spPr bwMode="auto">
            <a:xfrm>
              <a:off x="3479007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8" name="Freeform 345"/>
            <p:cNvSpPr>
              <a:spLocks/>
            </p:cNvSpPr>
            <p:nvPr/>
          </p:nvSpPr>
          <p:spPr bwMode="auto">
            <a:xfrm>
              <a:off x="3496469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AAD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9" name="Freeform 346"/>
            <p:cNvSpPr>
              <a:spLocks/>
            </p:cNvSpPr>
            <p:nvPr/>
          </p:nvSpPr>
          <p:spPr bwMode="auto">
            <a:xfrm>
              <a:off x="3513932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4A8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0" name="Freeform 347"/>
            <p:cNvSpPr>
              <a:spLocks/>
            </p:cNvSpPr>
            <p:nvPr/>
          </p:nvSpPr>
          <p:spPr bwMode="auto">
            <a:xfrm>
              <a:off x="3531394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A1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1" name="Freeform 348"/>
            <p:cNvSpPr>
              <a:spLocks/>
            </p:cNvSpPr>
            <p:nvPr/>
          </p:nvSpPr>
          <p:spPr bwMode="auto">
            <a:xfrm>
              <a:off x="3548857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89B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2" name="Freeform 349"/>
            <p:cNvSpPr>
              <a:spLocks/>
            </p:cNvSpPr>
            <p:nvPr/>
          </p:nvSpPr>
          <p:spPr bwMode="auto">
            <a:xfrm>
              <a:off x="3566319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497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3" name="Freeform 350"/>
            <p:cNvSpPr>
              <a:spLocks/>
            </p:cNvSpPr>
            <p:nvPr/>
          </p:nvSpPr>
          <p:spPr bwMode="auto">
            <a:xfrm>
              <a:off x="3583782" y="5278438"/>
              <a:ext cx="19050" cy="96837"/>
            </a:xfrm>
            <a:custGeom>
              <a:avLst/>
              <a:gdLst>
                <a:gd name="T0" fmla="*/ 0 w 12"/>
                <a:gd name="T1" fmla="*/ 0 h 61"/>
                <a:gd name="T2" fmla="*/ 0 w 12"/>
                <a:gd name="T3" fmla="*/ 61 h 61"/>
                <a:gd name="T4" fmla="*/ 0 w 12"/>
                <a:gd name="T5" fmla="*/ 61 h 61"/>
                <a:gd name="T6" fmla="*/ 12 w 12"/>
                <a:gd name="T7" fmla="*/ 61 h 61"/>
                <a:gd name="T8" fmla="*/ 12 w 12"/>
                <a:gd name="T9" fmla="*/ 0 h 61"/>
                <a:gd name="T10" fmla="*/ 12 w 12"/>
                <a:gd name="T11" fmla="*/ 0 h 61"/>
                <a:gd name="T12" fmla="*/ 0 w 12"/>
                <a:gd name="T13" fmla="*/ 0 h 61"/>
                <a:gd name="T14" fmla="*/ 0 w 12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2" y="6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" name="Freeform 351"/>
            <p:cNvSpPr>
              <a:spLocks/>
            </p:cNvSpPr>
            <p:nvPr/>
          </p:nvSpPr>
          <p:spPr bwMode="auto">
            <a:xfrm>
              <a:off x="1475582" y="1785938"/>
              <a:ext cx="53975" cy="3175000"/>
            </a:xfrm>
            <a:custGeom>
              <a:avLst/>
              <a:gdLst>
                <a:gd name="T0" fmla="*/ 34 w 34"/>
                <a:gd name="T1" fmla="*/ 1961 h 2000"/>
                <a:gd name="T2" fmla="*/ 0 w 34"/>
                <a:gd name="T3" fmla="*/ 2000 h 2000"/>
                <a:gd name="T4" fmla="*/ 0 w 34"/>
                <a:gd name="T5" fmla="*/ 0 h 2000"/>
                <a:gd name="T6" fmla="*/ 34 w 34"/>
                <a:gd name="T7" fmla="*/ 33 h 2000"/>
                <a:gd name="T8" fmla="*/ 34 w 34"/>
                <a:gd name="T9" fmla="*/ 1961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000">
                  <a:moveTo>
                    <a:pt x="34" y="1961"/>
                  </a:moveTo>
                  <a:lnTo>
                    <a:pt x="0" y="2000"/>
                  </a:lnTo>
                  <a:lnTo>
                    <a:pt x="0" y="0"/>
                  </a:lnTo>
                  <a:lnTo>
                    <a:pt x="34" y="33"/>
                  </a:lnTo>
                  <a:lnTo>
                    <a:pt x="34" y="1961"/>
                  </a:lnTo>
                  <a:close/>
                </a:path>
              </a:pathLst>
            </a:custGeom>
            <a:solidFill>
              <a:srgbClr val="3A3B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165" name="직사각형 164"/>
          <p:cNvSpPr/>
          <p:nvPr/>
        </p:nvSpPr>
        <p:spPr>
          <a:xfrm>
            <a:off x="1562728" y="3191951"/>
            <a:ext cx="524140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</a:rPr>
              <a:t>학번 </a:t>
            </a:r>
            <a:r>
              <a:rPr lang="en-US" altLang="ko-KR" sz="1600" dirty="0">
                <a:solidFill>
                  <a:schemeClr val="bg1"/>
                </a:solidFill>
              </a:rPr>
              <a:t>= 1, </a:t>
            </a:r>
            <a:r>
              <a:rPr lang="ko-KR" altLang="en-US" sz="1600" dirty="0">
                <a:solidFill>
                  <a:schemeClr val="bg1"/>
                </a:solidFill>
              </a:rPr>
              <a:t>이름 </a:t>
            </a:r>
            <a:r>
              <a:rPr lang="en-US" altLang="ko-KR" sz="1600" dirty="0">
                <a:solidFill>
                  <a:schemeClr val="bg1"/>
                </a:solidFill>
              </a:rPr>
              <a:t>= </a:t>
            </a:r>
            <a:r>
              <a:rPr lang="en-US" altLang="ko-KR" sz="1600" dirty="0" smtClean="0">
                <a:solidFill>
                  <a:schemeClr val="bg1"/>
                </a:solidFill>
              </a:rPr>
              <a:t>Kim</a:t>
            </a:r>
            <a:r>
              <a:rPr lang="en-US" altLang="ko-KR" sz="1600" dirty="0">
                <a:solidFill>
                  <a:schemeClr val="bg1"/>
                </a:solidFill>
              </a:rPr>
              <a:t>, </a:t>
            </a:r>
            <a:r>
              <a:rPr lang="ko-KR" altLang="en-US" sz="1600" dirty="0">
                <a:solidFill>
                  <a:schemeClr val="bg1"/>
                </a:solidFill>
              </a:rPr>
              <a:t>평점 </a:t>
            </a:r>
            <a:r>
              <a:rPr lang="en-US" altLang="ko-KR" sz="1600" dirty="0">
                <a:solidFill>
                  <a:schemeClr val="bg1"/>
                </a:solidFill>
              </a:rPr>
              <a:t>= 3.990000</a:t>
            </a:r>
          </a:p>
          <a:p>
            <a:r>
              <a:rPr lang="ko-KR" altLang="en-US" sz="1600" dirty="0">
                <a:solidFill>
                  <a:schemeClr val="bg1"/>
                </a:solidFill>
              </a:rPr>
              <a:t>학번 </a:t>
            </a:r>
            <a:r>
              <a:rPr lang="en-US" altLang="ko-KR" sz="1600" dirty="0">
                <a:solidFill>
                  <a:schemeClr val="bg1"/>
                </a:solidFill>
              </a:rPr>
              <a:t>= 2, </a:t>
            </a:r>
            <a:r>
              <a:rPr lang="ko-KR" altLang="en-US" sz="1600" dirty="0">
                <a:solidFill>
                  <a:schemeClr val="bg1"/>
                </a:solidFill>
              </a:rPr>
              <a:t>이름 </a:t>
            </a:r>
            <a:r>
              <a:rPr lang="en-US" altLang="ko-KR" sz="1600" dirty="0">
                <a:solidFill>
                  <a:schemeClr val="bg1"/>
                </a:solidFill>
              </a:rPr>
              <a:t>= Min, </a:t>
            </a:r>
            <a:r>
              <a:rPr lang="ko-KR" altLang="en-US" sz="1600" dirty="0">
                <a:solidFill>
                  <a:schemeClr val="bg1"/>
                </a:solidFill>
              </a:rPr>
              <a:t>평점 </a:t>
            </a:r>
            <a:r>
              <a:rPr lang="en-US" altLang="ko-KR" sz="1600" dirty="0">
                <a:solidFill>
                  <a:schemeClr val="bg1"/>
                </a:solidFill>
              </a:rPr>
              <a:t>= 2.680000</a:t>
            </a:r>
          </a:p>
          <a:p>
            <a:r>
              <a:rPr lang="ko-KR" altLang="en-US" sz="1600" dirty="0">
                <a:solidFill>
                  <a:schemeClr val="bg1"/>
                </a:solidFill>
              </a:rPr>
              <a:t>학번 </a:t>
            </a:r>
            <a:r>
              <a:rPr lang="en-US" altLang="ko-KR" sz="1600" dirty="0">
                <a:solidFill>
                  <a:schemeClr val="bg1"/>
                </a:solidFill>
              </a:rPr>
              <a:t>= 3, </a:t>
            </a:r>
            <a:r>
              <a:rPr lang="ko-KR" altLang="en-US" sz="1600" dirty="0">
                <a:solidFill>
                  <a:schemeClr val="bg1"/>
                </a:solidFill>
              </a:rPr>
              <a:t>이름 </a:t>
            </a:r>
            <a:r>
              <a:rPr lang="en-US" altLang="ko-KR" sz="1600" dirty="0">
                <a:solidFill>
                  <a:schemeClr val="bg1"/>
                </a:solidFill>
              </a:rPr>
              <a:t>= Lee, </a:t>
            </a:r>
            <a:r>
              <a:rPr lang="ko-KR" altLang="en-US" sz="1600" dirty="0">
                <a:solidFill>
                  <a:schemeClr val="bg1"/>
                </a:solidFill>
              </a:rPr>
              <a:t>평점 </a:t>
            </a:r>
            <a:r>
              <a:rPr lang="en-US" altLang="ko-KR" sz="1600" dirty="0">
                <a:solidFill>
                  <a:schemeClr val="bg1"/>
                </a:solidFill>
              </a:rPr>
              <a:t>= 4.010000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942536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예제</a:t>
            </a:r>
            <a:endParaRPr lang="en-US" altLang="ko-KR" smtClean="0"/>
          </a:p>
        </p:txBody>
      </p:sp>
      <p:sp>
        <p:nvSpPr>
          <p:cNvPr id="62467" name="Rectangle 3"/>
          <p:cNvSpPr>
            <a:spLocks noChangeArrowheads="1"/>
          </p:cNvSpPr>
          <p:nvPr/>
        </p:nvSpPr>
        <p:spPr bwMode="auto">
          <a:xfrm>
            <a:off x="0" y="31273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62468" name="Rectangle 4"/>
          <p:cNvSpPr>
            <a:spLocks noChangeArrowheads="1"/>
          </p:cNvSpPr>
          <p:nvPr/>
        </p:nvSpPr>
        <p:spPr bwMode="auto">
          <a:xfrm>
            <a:off x="0" y="25304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62469" name="Rectangle 5"/>
          <p:cNvSpPr>
            <a:spLocks noChangeArrowheads="1"/>
          </p:cNvSpPr>
          <p:nvPr/>
        </p:nvSpPr>
        <p:spPr bwMode="auto">
          <a:xfrm>
            <a:off x="1079500" y="1052513"/>
            <a:ext cx="7813675" cy="5473700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solidFill>
                  <a:srgbClr val="0000FF"/>
                </a:solidFill>
                <a:latin typeface="Trebuchet MS" pitchFamily="34" charset="0"/>
              </a:rPr>
              <a:t>#define</a:t>
            </a:r>
            <a:r>
              <a:rPr lang="en-US" altLang="en-US" sz="1400" dirty="0">
                <a:latin typeface="Trebuchet MS" pitchFamily="34" charset="0"/>
              </a:rPr>
              <a:t> SIZE 3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 err="1">
                <a:solidFill>
                  <a:srgbClr val="0000FF"/>
                </a:solidFill>
                <a:latin typeface="Trebuchet MS" pitchFamily="34" charset="0"/>
              </a:rPr>
              <a:t>struct</a:t>
            </a:r>
            <a:r>
              <a:rPr lang="en-US" altLang="en-US" sz="1400" dirty="0">
                <a:latin typeface="Trebuchet MS" pitchFamily="34" charset="0"/>
              </a:rPr>
              <a:t> student 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Trebuchet MS" pitchFamily="34" charset="0"/>
              </a:rPr>
              <a:t>	</a:t>
            </a:r>
            <a:r>
              <a:rPr lang="en-US" altLang="en-US" sz="1400" dirty="0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en-US" sz="1400" dirty="0">
                <a:latin typeface="Trebuchet MS" pitchFamily="34" charset="0"/>
              </a:rPr>
              <a:t> number;		</a:t>
            </a:r>
            <a:r>
              <a:rPr lang="en-US" altLang="en-US" sz="1400" dirty="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en-US" altLang="en-US" sz="1400" dirty="0" err="1">
                <a:solidFill>
                  <a:srgbClr val="008000"/>
                </a:solidFill>
                <a:latin typeface="Trebuchet MS" pitchFamily="34" charset="0"/>
              </a:rPr>
              <a:t>학번</a:t>
            </a:r>
            <a:endParaRPr lang="en-US" altLang="en-US" sz="1400" dirty="0">
              <a:latin typeface="Trebuchet MS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Trebuchet MS" pitchFamily="34" charset="0"/>
              </a:rPr>
              <a:t>	</a:t>
            </a:r>
            <a:r>
              <a:rPr lang="en-US" altLang="en-US" sz="1400" dirty="0">
                <a:solidFill>
                  <a:srgbClr val="0000FF"/>
                </a:solidFill>
                <a:latin typeface="Trebuchet MS" pitchFamily="34" charset="0"/>
              </a:rPr>
              <a:t>char</a:t>
            </a:r>
            <a:r>
              <a:rPr lang="en-US" altLang="en-US" sz="1400" dirty="0">
                <a:latin typeface="Trebuchet MS" pitchFamily="34" charset="0"/>
              </a:rPr>
              <a:t> name[20];	</a:t>
            </a:r>
            <a:r>
              <a:rPr lang="en-US" altLang="en-US" sz="1400" dirty="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en-US" altLang="en-US" sz="1400" dirty="0" err="1">
                <a:solidFill>
                  <a:srgbClr val="008000"/>
                </a:solidFill>
                <a:latin typeface="Trebuchet MS" pitchFamily="34" charset="0"/>
              </a:rPr>
              <a:t>이름</a:t>
            </a:r>
            <a:endParaRPr lang="en-US" altLang="en-US" sz="1400" dirty="0">
              <a:latin typeface="Trebuchet MS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Trebuchet MS" pitchFamily="34" charset="0"/>
              </a:rPr>
              <a:t>	</a:t>
            </a:r>
            <a:r>
              <a:rPr lang="en-US" altLang="en-US" sz="1400" dirty="0">
                <a:solidFill>
                  <a:srgbClr val="0000FF"/>
                </a:solidFill>
                <a:latin typeface="Trebuchet MS" pitchFamily="34" charset="0"/>
              </a:rPr>
              <a:t>double</a:t>
            </a:r>
            <a:r>
              <a:rPr lang="en-US" altLang="en-US" sz="1400" dirty="0">
                <a:latin typeface="Trebuchet MS" pitchFamily="34" charset="0"/>
              </a:rPr>
              <a:t> </a:t>
            </a:r>
            <a:r>
              <a:rPr lang="en-US" altLang="en-US" sz="1400" dirty="0" err="1">
                <a:latin typeface="Trebuchet MS" pitchFamily="34" charset="0"/>
              </a:rPr>
              <a:t>gpa</a:t>
            </a:r>
            <a:r>
              <a:rPr lang="en-US" altLang="en-US" sz="1400" dirty="0">
                <a:latin typeface="Trebuchet MS" pitchFamily="34" charset="0"/>
              </a:rPr>
              <a:t>;		</a:t>
            </a:r>
            <a:r>
              <a:rPr lang="en-US" altLang="en-US" sz="1400" dirty="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en-US" altLang="en-US" sz="1400" dirty="0" err="1">
                <a:solidFill>
                  <a:srgbClr val="008000"/>
                </a:solidFill>
                <a:latin typeface="Trebuchet MS" pitchFamily="34" charset="0"/>
              </a:rPr>
              <a:t>평점</a:t>
            </a:r>
            <a:endParaRPr lang="en-US" altLang="en-US" sz="1400" dirty="0">
              <a:latin typeface="Trebuchet MS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Trebuchet MS" pitchFamily="34" charset="0"/>
              </a:rPr>
              <a:t>};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endParaRPr lang="en-US" altLang="en-US" sz="1400" dirty="0">
              <a:latin typeface="Trebuchet MS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en-US" sz="1400" dirty="0">
                <a:latin typeface="Trebuchet MS" pitchFamily="34" charset="0"/>
              </a:rPr>
              <a:t> main(</a:t>
            </a:r>
            <a:r>
              <a:rPr lang="en-US" altLang="en-US" sz="1400" dirty="0">
                <a:solidFill>
                  <a:srgbClr val="0000FF"/>
                </a:solidFill>
                <a:latin typeface="Trebuchet MS" pitchFamily="34" charset="0"/>
              </a:rPr>
              <a:t>void</a:t>
            </a:r>
            <a:r>
              <a:rPr lang="en-US" altLang="en-US" sz="1400" dirty="0">
                <a:latin typeface="Trebuchet MS" pitchFamily="34" charset="0"/>
              </a:rPr>
              <a:t>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Trebuchet MS" pitchFamily="34" charset="0"/>
              </a:rPr>
              <a:t>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Trebuchet MS" pitchFamily="34" charset="0"/>
              </a:rPr>
              <a:t>	</a:t>
            </a:r>
            <a:r>
              <a:rPr lang="en-US" altLang="en-US" sz="1400" dirty="0" err="1">
                <a:solidFill>
                  <a:srgbClr val="0000FF"/>
                </a:solidFill>
                <a:latin typeface="Trebuchet MS" pitchFamily="34" charset="0"/>
              </a:rPr>
              <a:t>struct</a:t>
            </a:r>
            <a:r>
              <a:rPr lang="en-US" altLang="en-US" sz="1400" dirty="0">
                <a:latin typeface="Trebuchet MS" pitchFamily="34" charset="0"/>
              </a:rPr>
              <a:t> student table[SIZE] = 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Trebuchet MS" pitchFamily="34" charset="0"/>
              </a:rPr>
              <a:t>		{ 1, </a:t>
            </a:r>
            <a:r>
              <a:rPr lang="en-US" altLang="en-US" sz="1400" dirty="0">
                <a:solidFill>
                  <a:srgbClr val="800000"/>
                </a:solidFill>
                <a:latin typeface="Trebuchet MS" pitchFamily="34" charset="0"/>
              </a:rPr>
              <a:t>"Kim"</a:t>
            </a:r>
            <a:r>
              <a:rPr lang="en-US" altLang="en-US" sz="1400" dirty="0">
                <a:latin typeface="Trebuchet MS" pitchFamily="34" charset="0"/>
              </a:rPr>
              <a:t>, 3.99 },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Trebuchet MS" pitchFamily="34" charset="0"/>
              </a:rPr>
              <a:t>		{ 2, </a:t>
            </a:r>
            <a:r>
              <a:rPr lang="en-US" altLang="en-US" sz="1400" dirty="0">
                <a:solidFill>
                  <a:srgbClr val="800000"/>
                </a:solidFill>
                <a:latin typeface="Trebuchet MS" pitchFamily="34" charset="0"/>
              </a:rPr>
              <a:t>"Min"</a:t>
            </a:r>
            <a:r>
              <a:rPr lang="en-US" altLang="en-US" sz="1400" dirty="0">
                <a:latin typeface="Trebuchet MS" pitchFamily="34" charset="0"/>
              </a:rPr>
              <a:t>, 2.68 },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Trebuchet MS" pitchFamily="34" charset="0"/>
              </a:rPr>
              <a:t>		{ 3, </a:t>
            </a:r>
            <a:r>
              <a:rPr lang="en-US" altLang="en-US" sz="1400" dirty="0">
                <a:solidFill>
                  <a:srgbClr val="800000"/>
                </a:solidFill>
                <a:latin typeface="Trebuchet MS" pitchFamily="34" charset="0"/>
              </a:rPr>
              <a:t>"Lee"</a:t>
            </a:r>
            <a:r>
              <a:rPr lang="en-US" altLang="en-US" sz="1400" dirty="0">
                <a:latin typeface="Trebuchet MS" pitchFamily="34" charset="0"/>
              </a:rPr>
              <a:t>, 4.01 }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Trebuchet MS" pitchFamily="34" charset="0"/>
              </a:rPr>
              <a:t>	};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Trebuchet MS" pitchFamily="34" charset="0"/>
              </a:rPr>
              <a:t>	</a:t>
            </a:r>
            <a:r>
              <a:rPr lang="en-US" altLang="en-US" sz="1400" dirty="0" err="1">
                <a:solidFill>
                  <a:srgbClr val="0000FF"/>
                </a:solidFill>
                <a:latin typeface="Trebuchet MS" pitchFamily="34" charset="0"/>
              </a:rPr>
              <a:t>struct</a:t>
            </a:r>
            <a:r>
              <a:rPr lang="en-US" altLang="en-US" sz="1400" dirty="0">
                <a:latin typeface="Trebuchet MS" pitchFamily="34" charset="0"/>
              </a:rPr>
              <a:t> student s;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Trebuchet MS" pitchFamily="34" charset="0"/>
              </a:rPr>
              <a:t>	FILE *</a:t>
            </a:r>
            <a:r>
              <a:rPr lang="en-US" altLang="en-US" sz="1400" dirty="0" err="1">
                <a:latin typeface="Trebuchet MS" pitchFamily="34" charset="0"/>
              </a:rPr>
              <a:t>fp</a:t>
            </a:r>
            <a:r>
              <a:rPr lang="en-US" altLang="en-US" sz="1400" dirty="0">
                <a:latin typeface="Trebuchet MS" pitchFamily="34" charset="0"/>
              </a:rPr>
              <a:t> = NULL;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Trebuchet MS" pitchFamily="34" charset="0"/>
              </a:rPr>
              <a:t>	</a:t>
            </a:r>
            <a:r>
              <a:rPr lang="en-US" altLang="en-US" sz="1400" dirty="0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en-US" sz="1400" dirty="0">
                <a:latin typeface="Trebuchet MS" pitchFamily="34" charset="0"/>
              </a:rPr>
              <a:t> </a:t>
            </a:r>
            <a:r>
              <a:rPr lang="en-US" altLang="en-US" sz="1400" dirty="0" err="1">
                <a:latin typeface="Trebuchet MS" pitchFamily="34" charset="0"/>
              </a:rPr>
              <a:t>i</a:t>
            </a:r>
            <a:r>
              <a:rPr lang="en-US" altLang="en-US" sz="1400" dirty="0">
                <a:latin typeface="Trebuchet MS" pitchFamily="34" charset="0"/>
              </a:rPr>
              <a:t>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Trebuchet MS" pitchFamily="34" charset="0"/>
              </a:rPr>
              <a:t>	</a:t>
            </a:r>
            <a:r>
              <a:rPr lang="en-US" altLang="en-US" sz="1400" dirty="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en-US" altLang="en-US" sz="1400" dirty="0" err="1">
                <a:solidFill>
                  <a:srgbClr val="008000"/>
                </a:solidFill>
                <a:latin typeface="Trebuchet MS" pitchFamily="34" charset="0"/>
              </a:rPr>
              <a:t>이진</a:t>
            </a:r>
            <a:r>
              <a:rPr lang="en-US" altLang="en-US" sz="1400" dirty="0">
                <a:solidFill>
                  <a:srgbClr val="008000"/>
                </a:solidFill>
                <a:latin typeface="Trebuchet MS" pitchFamily="34" charset="0"/>
              </a:rPr>
              <a:t> </a:t>
            </a:r>
            <a:r>
              <a:rPr lang="en-US" altLang="en-US" sz="1400" dirty="0" err="1">
                <a:solidFill>
                  <a:srgbClr val="008000"/>
                </a:solidFill>
                <a:latin typeface="Trebuchet MS" pitchFamily="34" charset="0"/>
              </a:rPr>
              <a:t>파일을</a:t>
            </a:r>
            <a:r>
              <a:rPr lang="en-US" altLang="en-US" sz="1400" dirty="0">
                <a:solidFill>
                  <a:srgbClr val="008000"/>
                </a:solidFill>
                <a:latin typeface="Trebuchet MS" pitchFamily="34" charset="0"/>
              </a:rPr>
              <a:t> </a:t>
            </a:r>
            <a:r>
              <a:rPr lang="en-US" altLang="en-US" sz="1400" dirty="0" err="1">
                <a:solidFill>
                  <a:srgbClr val="008000"/>
                </a:solidFill>
                <a:latin typeface="Trebuchet MS" pitchFamily="34" charset="0"/>
              </a:rPr>
              <a:t>쓰기</a:t>
            </a:r>
            <a:r>
              <a:rPr lang="en-US" altLang="en-US" sz="1400" dirty="0">
                <a:solidFill>
                  <a:srgbClr val="008000"/>
                </a:solidFill>
                <a:latin typeface="Trebuchet MS" pitchFamily="34" charset="0"/>
              </a:rPr>
              <a:t> </a:t>
            </a:r>
            <a:r>
              <a:rPr lang="en-US" altLang="en-US" sz="1400" dirty="0" err="1">
                <a:solidFill>
                  <a:srgbClr val="008000"/>
                </a:solidFill>
                <a:latin typeface="Trebuchet MS" pitchFamily="34" charset="0"/>
              </a:rPr>
              <a:t>모드로</a:t>
            </a:r>
            <a:r>
              <a:rPr lang="en-US" altLang="en-US" sz="1400" dirty="0">
                <a:solidFill>
                  <a:srgbClr val="008000"/>
                </a:solidFill>
                <a:latin typeface="Trebuchet MS" pitchFamily="34" charset="0"/>
              </a:rPr>
              <a:t> </a:t>
            </a:r>
            <a:r>
              <a:rPr lang="en-US" altLang="en-US" sz="1400" dirty="0" err="1">
                <a:solidFill>
                  <a:srgbClr val="008000"/>
                </a:solidFill>
                <a:latin typeface="Trebuchet MS" pitchFamily="34" charset="0"/>
              </a:rPr>
              <a:t>연다</a:t>
            </a:r>
            <a:r>
              <a:rPr lang="en-US" altLang="en-US" sz="1400" dirty="0">
                <a:solidFill>
                  <a:srgbClr val="008000"/>
                </a:solidFill>
                <a:latin typeface="Trebuchet MS" pitchFamily="34" charset="0"/>
              </a:rPr>
              <a:t>.</a:t>
            </a:r>
            <a:endParaRPr lang="en-US" altLang="en-US" sz="1400" dirty="0">
              <a:latin typeface="Trebuchet MS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Trebuchet MS" pitchFamily="34" charset="0"/>
              </a:rPr>
              <a:t>	</a:t>
            </a:r>
            <a:r>
              <a:rPr lang="en-US" altLang="en-US" sz="1400" dirty="0">
                <a:solidFill>
                  <a:srgbClr val="0000FF"/>
                </a:solidFill>
                <a:latin typeface="Trebuchet MS" pitchFamily="34" charset="0"/>
              </a:rPr>
              <a:t>if</a:t>
            </a:r>
            <a:r>
              <a:rPr lang="en-US" altLang="en-US" sz="1400" dirty="0">
                <a:latin typeface="Trebuchet MS" pitchFamily="34" charset="0"/>
              </a:rPr>
              <a:t>( (</a:t>
            </a:r>
            <a:r>
              <a:rPr lang="en-US" altLang="en-US" sz="1400" dirty="0" err="1">
                <a:latin typeface="Trebuchet MS" pitchFamily="34" charset="0"/>
              </a:rPr>
              <a:t>fp</a:t>
            </a:r>
            <a:r>
              <a:rPr lang="en-US" altLang="en-US" sz="1400" dirty="0">
                <a:latin typeface="Trebuchet MS" pitchFamily="34" charset="0"/>
              </a:rPr>
              <a:t> = </a:t>
            </a:r>
            <a:r>
              <a:rPr lang="en-US" altLang="en-US" sz="1400" dirty="0" err="1">
                <a:latin typeface="Trebuchet MS" pitchFamily="34" charset="0"/>
              </a:rPr>
              <a:t>fopen</a:t>
            </a:r>
            <a:r>
              <a:rPr lang="en-US" altLang="en-US" sz="1400" dirty="0">
                <a:latin typeface="Trebuchet MS" pitchFamily="34" charset="0"/>
              </a:rPr>
              <a:t>(</a:t>
            </a:r>
            <a:r>
              <a:rPr lang="en-US" altLang="en-US" sz="1400" dirty="0">
                <a:solidFill>
                  <a:srgbClr val="800000"/>
                </a:solidFill>
                <a:latin typeface="Trebuchet MS" pitchFamily="34" charset="0"/>
              </a:rPr>
              <a:t>"student.dat"</a:t>
            </a:r>
            <a:r>
              <a:rPr lang="en-US" altLang="en-US" sz="1400" dirty="0">
                <a:latin typeface="Trebuchet MS" pitchFamily="34" charset="0"/>
              </a:rPr>
              <a:t>, </a:t>
            </a:r>
            <a:r>
              <a:rPr lang="en-US" altLang="en-US" sz="1400" dirty="0">
                <a:solidFill>
                  <a:srgbClr val="800000"/>
                </a:solidFill>
                <a:latin typeface="Trebuchet MS" pitchFamily="34" charset="0"/>
              </a:rPr>
              <a:t>"</a:t>
            </a:r>
            <a:r>
              <a:rPr lang="en-US" altLang="en-US" sz="1400" dirty="0" err="1">
                <a:solidFill>
                  <a:srgbClr val="800000"/>
                </a:solidFill>
                <a:latin typeface="Trebuchet MS" pitchFamily="34" charset="0"/>
              </a:rPr>
              <a:t>wb</a:t>
            </a:r>
            <a:r>
              <a:rPr lang="en-US" altLang="en-US" sz="1400" dirty="0">
                <a:solidFill>
                  <a:srgbClr val="800000"/>
                </a:solidFill>
                <a:latin typeface="Trebuchet MS" pitchFamily="34" charset="0"/>
              </a:rPr>
              <a:t>"</a:t>
            </a:r>
            <a:r>
              <a:rPr lang="en-US" altLang="en-US" sz="1400" dirty="0">
                <a:latin typeface="Trebuchet MS" pitchFamily="34" charset="0"/>
              </a:rPr>
              <a:t>)) == NULL 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Trebuchet MS" pitchFamily="34" charset="0"/>
              </a:rPr>
              <a:t>	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Trebuchet MS" pitchFamily="34" charset="0"/>
              </a:rPr>
              <a:t>		</a:t>
            </a:r>
            <a:r>
              <a:rPr lang="en-US" altLang="en-US" sz="1400" dirty="0" err="1">
                <a:latin typeface="Trebuchet MS" pitchFamily="34" charset="0"/>
              </a:rPr>
              <a:t>fprintf</a:t>
            </a:r>
            <a:r>
              <a:rPr lang="en-US" altLang="en-US" sz="1400" dirty="0">
                <a:latin typeface="Trebuchet MS" pitchFamily="34" charset="0"/>
              </a:rPr>
              <a:t>(</a:t>
            </a:r>
            <a:r>
              <a:rPr lang="en-US" altLang="en-US" sz="1400" dirty="0" err="1">
                <a:latin typeface="Trebuchet MS" pitchFamily="34" charset="0"/>
              </a:rPr>
              <a:t>stderr</a:t>
            </a:r>
            <a:r>
              <a:rPr lang="en-US" altLang="en-US" sz="1400" dirty="0">
                <a:latin typeface="Trebuchet MS" pitchFamily="34" charset="0"/>
              </a:rPr>
              <a:t>,</a:t>
            </a:r>
            <a:r>
              <a:rPr lang="en-US" altLang="en-US" sz="1400" dirty="0">
                <a:solidFill>
                  <a:srgbClr val="800000"/>
                </a:solidFill>
                <a:latin typeface="Trebuchet MS" pitchFamily="34" charset="0"/>
              </a:rPr>
              <a:t>"</a:t>
            </a:r>
            <a:r>
              <a:rPr lang="en-US" altLang="en-US" sz="1400" dirty="0" err="1">
                <a:solidFill>
                  <a:srgbClr val="800000"/>
                </a:solidFill>
                <a:latin typeface="Trebuchet MS" pitchFamily="34" charset="0"/>
              </a:rPr>
              <a:t>출력을</a:t>
            </a:r>
            <a:r>
              <a:rPr lang="en-US" altLang="en-US" sz="1400" dirty="0">
                <a:solidFill>
                  <a:srgbClr val="800000"/>
                </a:solidFill>
                <a:latin typeface="Trebuchet MS" pitchFamily="34" charset="0"/>
              </a:rPr>
              <a:t> </a:t>
            </a:r>
            <a:r>
              <a:rPr lang="en-US" altLang="en-US" sz="1400" dirty="0" err="1">
                <a:solidFill>
                  <a:srgbClr val="800000"/>
                </a:solidFill>
                <a:latin typeface="Trebuchet MS" pitchFamily="34" charset="0"/>
              </a:rPr>
              <a:t>위한</a:t>
            </a:r>
            <a:r>
              <a:rPr lang="en-US" altLang="en-US" sz="1400" dirty="0">
                <a:solidFill>
                  <a:srgbClr val="800000"/>
                </a:solidFill>
                <a:latin typeface="Trebuchet MS" pitchFamily="34" charset="0"/>
              </a:rPr>
              <a:t> </a:t>
            </a:r>
            <a:r>
              <a:rPr lang="en-US" altLang="en-US" sz="1400" dirty="0" err="1">
                <a:solidFill>
                  <a:srgbClr val="800000"/>
                </a:solidFill>
                <a:latin typeface="Trebuchet MS" pitchFamily="34" charset="0"/>
              </a:rPr>
              <a:t>파일을</a:t>
            </a:r>
            <a:r>
              <a:rPr lang="en-US" altLang="en-US" sz="1400" dirty="0">
                <a:solidFill>
                  <a:srgbClr val="800000"/>
                </a:solidFill>
                <a:latin typeface="Trebuchet MS" pitchFamily="34" charset="0"/>
              </a:rPr>
              <a:t> 열 수 </a:t>
            </a:r>
            <a:r>
              <a:rPr lang="en-US" altLang="en-US" sz="1400" dirty="0" err="1">
                <a:solidFill>
                  <a:srgbClr val="800000"/>
                </a:solidFill>
                <a:latin typeface="Trebuchet MS" pitchFamily="34" charset="0"/>
              </a:rPr>
              <a:t>없습니다</a:t>
            </a:r>
            <a:r>
              <a:rPr lang="en-US" altLang="en-US" sz="1400" dirty="0">
                <a:solidFill>
                  <a:srgbClr val="800000"/>
                </a:solidFill>
                <a:latin typeface="Trebuchet MS" pitchFamily="34" charset="0"/>
              </a:rPr>
              <a:t>.\n"</a:t>
            </a:r>
            <a:r>
              <a:rPr lang="en-US" altLang="en-US" sz="1400" dirty="0">
                <a:latin typeface="Trebuchet MS" pitchFamily="34" charset="0"/>
              </a:rPr>
              <a:t>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Trebuchet MS" pitchFamily="34" charset="0"/>
              </a:rPr>
              <a:t>		exit(1);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Trebuchet MS" pitchFamily="34" charset="0"/>
              </a:rPr>
              <a:t>	}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endParaRPr lang="en-US" altLang="en-US" sz="1400" dirty="0">
              <a:latin typeface="Trebuchet MS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Trebuchet MS" pitchFamily="34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800520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예제</a:t>
            </a:r>
            <a:endParaRPr lang="en-US" altLang="ko-KR" smtClean="0"/>
          </a:p>
        </p:txBody>
      </p:sp>
      <p:sp>
        <p:nvSpPr>
          <p:cNvPr id="63491" name="Rectangle 3"/>
          <p:cNvSpPr>
            <a:spLocks noChangeArrowheads="1"/>
          </p:cNvSpPr>
          <p:nvPr/>
        </p:nvSpPr>
        <p:spPr bwMode="auto">
          <a:xfrm>
            <a:off x="0" y="31273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63492" name="Rectangle 4"/>
          <p:cNvSpPr>
            <a:spLocks noChangeArrowheads="1"/>
          </p:cNvSpPr>
          <p:nvPr/>
        </p:nvSpPr>
        <p:spPr bwMode="auto">
          <a:xfrm>
            <a:off x="0" y="25304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63493" name="Rectangle 5"/>
          <p:cNvSpPr>
            <a:spLocks noChangeArrowheads="1"/>
          </p:cNvSpPr>
          <p:nvPr/>
        </p:nvSpPr>
        <p:spPr bwMode="auto">
          <a:xfrm>
            <a:off x="1079500" y="1125538"/>
            <a:ext cx="7813675" cy="4319587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Trebuchet MS" pitchFamily="34" charset="0"/>
              </a:rPr>
              <a:t>	</a:t>
            </a:r>
            <a:r>
              <a:rPr lang="en-US" altLang="en-US" sz="1400" dirty="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en-US" altLang="en-US" sz="1400" dirty="0" err="1">
                <a:solidFill>
                  <a:srgbClr val="008000"/>
                </a:solidFill>
                <a:latin typeface="Trebuchet MS" pitchFamily="34" charset="0"/>
              </a:rPr>
              <a:t>배열을</a:t>
            </a:r>
            <a:r>
              <a:rPr lang="en-US" altLang="en-US" sz="1400" dirty="0">
                <a:solidFill>
                  <a:srgbClr val="008000"/>
                </a:solidFill>
                <a:latin typeface="Trebuchet MS" pitchFamily="34" charset="0"/>
              </a:rPr>
              <a:t> </a:t>
            </a:r>
            <a:r>
              <a:rPr lang="en-US" altLang="en-US" sz="1400" dirty="0" err="1">
                <a:solidFill>
                  <a:srgbClr val="008000"/>
                </a:solidFill>
                <a:latin typeface="Trebuchet MS" pitchFamily="34" charset="0"/>
              </a:rPr>
              <a:t>파일에</a:t>
            </a:r>
            <a:r>
              <a:rPr lang="en-US" altLang="en-US" sz="1400" dirty="0">
                <a:solidFill>
                  <a:srgbClr val="008000"/>
                </a:solidFill>
                <a:latin typeface="Trebuchet MS" pitchFamily="34" charset="0"/>
              </a:rPr>
              <a:t> </a:t>
            </a:r>
            <a:r>
              <a:rPr lang="en-US" altLang="en-US" sz="1400" dirty="0" err="1">
                <a:solidFill>
                  <a:srgbClr val="008000"/>
                </a:solidFill>
                <a:latin typeface="Trebuchet MS" pitchFamily="34" charset="0"/>
              </a:rPr>
              <a:t>저장한다</a:t>
            </a:r>
            <a:r>
              <a:rPr lang="en-US" altLang="en-US" sz="1400" dirty="0">
                <a:solidFill>
                  <a:srgbClr val="008000"/>
                </a:solidFill>
                <a:latin typeface="Trebuchet MS" pitchFamily="34" charset="0"/>
              </a:rPr>
              <a:t>.</a:t>
            </a:r>
            <a:endParaRPr lang="en-US" altLang="en-US" sz="1400" dirty="0">
              <a:latin typeface="Trebuchet MS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Trebuchet MS" pitchFamily="34" charset="0"/>
              </a:rPr>
              <a:t>	</a:t>
            </a:r>
            <a:r>
              <a:rPr lang="en-US" altLang="en-US" sz="1400" dirty="0" err="1">
                <a:latin typeface="Trebuchet MS" pitchFamily="34" charset="0"/>
              </a:rPr>
              <a:t>fwrite</a:t>
            </a:r>
            <a:r>
              <a:rPr lang="en-US" altLang="en-US" sz="1400" dirty="0">
                <a:latin typeface="Trebuchet MS" pitchFamily="34" charset="0"/>
              </a:rPr>
              <a:t>(table, </a:t>
            </a:r>
            <a:r>
              <a:rPr lang="en-US" altLang="en-US" sz="1400" dirty="0" err="1">
                <a:solidFill>
                  <a:srgbClr val="0000FF"/>
                </a:solidFill>
                <a:latin typeface="Trebuchet MS" pitchFamily="34" charset="0"/>
              </a:rPr>
              <a:t>sizeof</a:t>
            </a:r>
            <a:r>
              <a:rPr lang="en-US" altLang="en-US" sz="1400" dirty="0">
                <a:latin typeface="Trebuchet MS" pitchFamily="34" charset="0"/>
              </a:rPr>
              <a:t>(</a:t>
            </a:r>
            <a:r>
              <a:rPr lang="en-US" altLang="en-US" sz="1400" dirty="0" err="1">
                <a:solidFill>
                  <a:srgbClr val="0000FF"/>
                </a:solidFill>
                <a:latin typeface="Trebuchet MS" pitchFamily="34" charset="0"/>
              </a:rPr>
              <a:t>struct</a:t>
            </a:r>
            <a:r>
              <a:rPr lang="en-US" altLang="en-US" sz="1400" dirty="0">
                <a:latin typeface="Trebuchet MS" pitchFamily="34" charset="0"/>
              </a:rPr>
              <a:t> student), SIZE, </a:t>
            </a:r>
            <a:r>
              <a:rPr lang="en-US" altLang="en-US" sz="1400" dirty="0" err="1">
                <a:latin typeface="Trebuchet MS" pitchFamily="34" charset="0"/>
              </a:rPr>
              <a:t>fp</a:t>
            </a:r>
            <a:r>
              <a:rPr lang="en-US" altLang="en-US" sz="1400" dirty="0">
                <a:latin typeface="Trebuchet MS" pitchFamily="34" charset="0"/>
              </a:rPr>
              <a:t>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Trebuchet MS" pitchFamily="34" charset="0"/>
              </a:rPr>
              <a:t>	</a:t>
            </a:r>
            <a:r>
              <a:rPr lang="en-US" altLang="en-US" sz="1400" dirty="0" err="1">
                <a:latin typeface="Trebuchet MS" pitchFamily="34" charset="0"/>
              </a:rPr>
              <a:t>fclose</a:t>
            </a:r>
            <a:r>
              <a:rPr lang="en-US" altLang="en-US" sz="1400" dirty="0">
                <a:latin typeface="Trebuchet MS" pitchFamily="34" charset="0"/>
              </a:rPr>
              <a:t>(</a:t>
            </a:r>
            <a:r>
              <a:rPr lang="en-US" altLang="en-US" sz="1400" dirty="0" err="1">
                <a:latin typeface="Trebuchet MS" pitchFamily="34" charset="0"/>
              </a:rPr>
              <a:t>fp</a:t>
            </a:r>
            <a:r>
              <a:rPr lang="en-US" altLang="en-US" sz="1400" dirty="0">
                <a:latin typeface="Trebuchet MS" pitchFamily="34" charset="0"/>
              </a:rPr>
              <a:t>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Trebuchet MS" pitchFamily="34" charset="0"/>
              </a:rPr>
              <a:t>	</a:t>
            </a:r>
            <a:r>
              <a:rPr lang="en-US" altLang="en-US" sz="1400" dirty="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en-US" altLang="en-US" sz="1400" dirty="0" err="1">
                <a:solidFill>
                  <a:srgbClr val="008000"/>
                </a:solidFill>
                <a:latin typeface="Trebuchet MS" pitchFamily="34" charset="0"/>
              </a:rPr>
              <a:t>이진</a:t>
            </a:r>
            <a:r>
              <a:rPr lang="en-US" altLang="en-US" sz="1400" dirty="0">
                <a:solidFill>
                  <a:srgbClr val="008000"/>
                </a:solidFill>
                <a:latin typeface="Trebuchet MS" pitchFamily="34" charset="0"/>
              </a:rPr>
              <a:t> </a:t>
            </a:r>
            <a:r>
              <a:rPr lang="en-US" altLang="en-US" sz="1400" dirty="0" err="1">
                <a:solidFill>
                  <a:srgbClr val="008000"/>
                </a:solidFill>
                <a:latin typeface="Trebuchet MS" pitchFamily="34" charset="0"/>
              </a:rPr>
              <a:t>파일을</a:t>
            </a:r>
            <a:r>
              <a:rPr lang="en-US" altLang="en-US" sz="1400" dirty="0">
                <a:solidFill>
                  <a:srgbClr val="008000"/>
                </a:solidFill>
                <a:latin typeface="Trebuchet MS" pitchFamily="34" charset="0"/>
              </a:rPr>
              <a:t> </a:t>
            </a:r>
            <a:r>
              <a:rPr lang="en-US" altLang="en-US" sz="1400" dirty="0" err="1">
                <a:solidFill>
                  <a:srgbClr val="008000"/>
                </a:solidFill>
                <a:latin typeface="Trebuchet MS" pitchFamily="34" charset="0"/>
              </a:rPr>
              <a:t>읽기</a:t>
            </a:r>
            <a:r>
              <a:rPr lang="en-US" altLang="en-US" sz="1400" dirty="0">
                <a:solidFill>
                  <a:srgbClr val="008000"/>
                </a:solidFill>
                <a:latin typeface="Trebuchet MS" pitchFamily="34" charset="0"/>
              </a:rPr>
              <a:t> </a:t>
            </a:r>
            <a:r>
              <a:rPr lang="en-US" altLang="en-US" sz="1400" dirty="0" err="1">
                <a:solidFill>
                  <a:srgbClr val="008000"/>
                </a:solidFill>
                <a:latin typeface="Trebuchet MS" pitchFamily="34" charset="0"/>
              </a:rPr>
              <a:t>모드로</a:t>
            </a:r>
            <a:r>
              <a:rPr lang="en-US" altLang="en-US" sz="1400" dirty="0">
                <a:solidFill>
                  <a:srgbClr val="008000"/>
                </a:solidFill>
                <a:latin typeface="Trebuchet MS" pitchFamily="34" charset="0"/>
              </a:rPr>
              <a:t> </a:t>
            </a:r>
            <a:r>
              <a:rPr lang="en-US" altLang="en-US" sz="1400" dirty="0" err="1">
                <a:solidFill>
                  <a:srgbClr val="008000"/>
                </a:solidFill>
                <a:latin typeface="Trebuchet MS" pitchFamily="34" charset="0"/>
              </a:rPr>
              <a:t>연다</a:t>
            </a:r>
            <a:r>
              <a:rPr lang="en-US" altLang="en-US" sz="1400" dirty="0">
                <a:solidFill>
                  <a:srgbClr val="008000"/>
                </a:solidFill>
                <a:latin typeface="Trebuchet MS" pitchFamily="34" charset="0"/>
              </a:rPr>
              <a:t>.</a:t>
            </a:r>
            <a:endParaRPr lang="en-US" altLang="en-US" sz="1400" dirty="0">
              <a:latin typeface="Trebuchet MS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Trebuchet MS" pitchFamily="34" charset="0"/>
              </a:rPr>
              <a:t>	</a:t>
            </a:r>
            <a:r>
              <a:rPr lang="en-US" altLang="en-US" sz="1400" dirty="0">
                <a:solidFill>
                  <a:srgbClr val="0000FF"/>
                </a:solidFill>
                <a:latin typeface="Trebuchet MS" pitchFamily="34" charset="0"/>
              </a:rPr>
              <a:t>if</a:t>
            </a:r>
            <a:r>
              <a:rPr lang="en-US" altLang="en-US" sz="1400" dirty="0">
                <a:latin typeface="Trebuchet MS" pitchFamily="34" charset="0"/>
              </a:rPr>
              <a:t>( (</a:t>
            </a:r>
            <a:r>
              <a:rPr lang="en-US" altLang="en-US" sz="1400" dirty="0" err="1">
                <a:latin typeface="Trebuchet MS" pitchFamily="34" charset="0"/>
              </a:rPr>
              <a:t>fp</a:t>
            </a:r>
            <a:r>
              <a:rPr lang="en-US" altLang="en-US" sz="1400" dirty="0">
                <a:latin typeface="Trebuchet MS" pitchFamily="34" charset="0"/>
              </a:rPr>
              <a:t> = </a:t>
            </a:r>
            <a:r>
              <a:rPr lang="en-US" altLang="en-US" sz="1400" dirty="0" err="1">
                <a:latin typeface="Trebuchet MS" pitchFamily="34" charset="0"/>
              </a:rPr>
              <a:t>fopen</a:t>
            </a:r>
            <a:r>
              <a:rPr lang="en-US" altLang="en-US" sz="1400" dirty="0">
                <a:latin typeface="Trebuchet MS" pitchFamily="34" charset="0"/>
              </a:rPr>
              <a:t>(</a:t>
            </a:r>
            <a:r>
              <a:rPr lang="en-US" altLang="en-US" sz="1400" dirty="0">
                <a:solidFill>
                  <a:srgbClr val="800000"/>
                </a:solidFill>
                <a:latin typeface="Trebuchet MS" pitchFamily="34" charset="0"/>
              </a:rPr>
              <a:t>"student.dat"</a:t>
            </a:r>
            <a:r>
              <a:rPr lang="en-US" altLang="en-US" sz="1400" dirty="0">
                <a:latin typeface="Trebuchet MS" pitchFamily="34" charset="0"/>
              </a:rPr>
              <a:t>, </a:t>
            </a:r>
            <a:r>
              <a:rPr lang="en-US" altLang="en-US" sz="1400" dirty="0">
                <a:solidFill>
                  <a:srgbClr val="800000"/>
                </a:solidFill>
                <a:latin typeface="Trebuchet MS" pitchFamily="34" charset="0"/>
              </a:rPr>
              <a:t>"</a:t>
            </a:r>
            <a:r>
              <a:rPr lang="en-US" altLang="en-US" sz="1400" dirty="0" err="1">
                <a:solidFill>
                  <a:srgbClr val="800000"/>
                </a:solidFill>
                <a:latin typeface="Trebuchet MS" pitchFamily="34" charset="0"/>
              </a:rPr>
              <a:t>rb</a:t>
            </a:r>
            <a:r>
              <a:rPr lang="en-US" altLang="en-US" sz="1400" dirty="0">
                <a:solidFill>
                  <a:srgbClr val="800000"/>
                </a:solidFill>
                <a:latin typeface="Trebuchet MS" pitchFamily="34" charset="0"/>
              </a:rPr>
              <a:t>"</a:t>
            </a:r>
            <a:r>
              <a:rPr lang="en-US" altLang="en-US" sz="1400" dirty="0">
                <a:latin typeface="Trebuchet MS" pitchFamily="34" charset="0"/>
              </a:rPr>
              <a:t>)) == NULL 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Trebuchet MS" pitchFamily="34" charset="0"/>
              </a:rPr>
              <a:t>	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Trebuchet MS" pitchFamily="34" charset="0"/>
              </a:rPr>
              <a:t>		</a:t>
            </a:r>
            <a:r>
              <a:rPr lang="en-US" altLang="en-US" sz="1400" dirty="0" err="1">
                <a:latin typeface="Trebuchet MS" pitchFamily="34" charset="0"/>
              </a:rPr>
              <a:t>fprintf</a:t>
            </a:r>
            <a:r>
              <a:rPr lang="en-US" altLang="en-US" sz="1400" dirty="0">
                <a:latin typeface="Trebuchet MS" pitchFamily="34" charset="0"/>
              </a:rPr>
              <a:t>(</a:t>
            </a:r>
            <a:r>
              <a:rPr lang="en-US" altLang="en-US" sz="1400" dirty="0" err="1">
                <a:latin typeface="Trebuchet MS" pitchFamily="34" charset="0"/>
              </a:rPr>
              <a:t>stderr</a:t>
            </a:r>
            <a:r>
              <a:rPr lang="en-US" altLang="en-US" sz="1400" dirty="0">
                <a:latin typeface="Trebuchet MS" pitchFamily="34" charset="0"/>
              </a:rPr>
              <a:t>,</a:t>
            </a:r>
            <a:r>
              <a:rPr lang="en-US" altLang="en-US" sz="1400" dirty="0">
                <a:solidFill>
                  <a:srgbClr val="800000"/>
                </a:solidFill>
                <a:latin typeface="Trebuchet MS" pitchFamily="34" charset="0"/>
              </a:rPr>
              <a:t>"</a:t>
            </a:r>
            <a:r>
              <a:rPr lang="en-US" altLang="en-US" sz="1400" dirty="0" err="1">
                <a:solidFill>
                  <a:srgbClr val="800000"/>
                </a:solidFill>
                <a:latin typeface="Trebuchet MS" pitchFamily="34" charset="0"/>
              </a:rPr>
              <a:t>입력을</a:t>
            </a:r>
            <a:r>
              <a:rPr lang="en-US" altLang="en-US" sz="1400" dirty="0">
                <a:solidFill>
                  <a:srgbClr val="800000"/>
                </a:solidFill>
                <a:latin typeface="Trebuchet MS" pitchFamily="34" charset="0"/>
              </a:rPr>
              <a:t> </a:t>
            </a:r>
            <a:r>
              <a:rPr lang="en-US" altLang="en-US" sz="1400" dirty="0" err="1">
                <a:solidFill>
                  <a:srgbClr val="800000"/>
                </a:solidFill>
                <a:latin typeface="Trebuchet MS" pitchFamily="34" charset="0"/>
              </a:rPr>
              <a:t>위한</a:t>
            </a:r>
            <a:r>
              <a:rPr lang="en-US" altLang="en-US" sz="1400" dirty="0">
                <a:solidFill>
                  <a:srgbClr val="800000"/>
                </a:solidFill>
                <a:latin typeface="Trebuchet MS" pitchFamily="34" charset="0"/>
              </a:rPr>
              <a:t> </a:t>
            </a:r>
            <a:r>
              <a:rPr lang="en-US" altLang="en-US" sz="1400" dirty="0" err="1">
                <a:solidFill>
                  <a:srgbClr val="800000"/>
                </a:solidFill>
                <a:latin typeface="Trebuchet MS" pitchFamily="34" charset="0"/>
              </a:rPr>
              <a:t>파일을</a:t>
            </a:r>
            <a:r>
              <a:rPr lang="en-US" altLang="en-US" sz="1400" dirty="0">
                <a:solidFill>
                  <a:srgbClr val="800000"/>
                </a:solidFill>
                <a:latin typeface="Trebuchet MS" pitchFamily="34" charset="0"/>
              </a:rPr>
              <a:t> 열 수 </a:t>
            </a:r>
            <a:r>
              <a:rPr lang="en-US" altLang="en-US" sz="1400" dirty="0" err="1">
                <a:solidFill>
                  <a:srgbClr val="800000"/>
                </a:solidFill>
                <a:latin typeface="Trebuchet MS" pitchFamily="34" charset="0"/>
              </a:rPr>
              <a:t>없습니다</a:t>
            </a:r>
            <a:r>
              <a:rPr lang="en-US" altLang="en-US" sz="1400" dirty="0">
                <a:solidFill>
                  <a:srgbClr val="800000"/>
                </a:solidFill>
                <a:latin typeface="Trebuchet MS" pitchFamily="34" charset="0"/>
              </a:rPr>
              <a:t>.\n"</a:t>
            </a:r>
            <a:r>
              <a:rPr lang="en-US" altLang="en-US" sz="1400" dirty="0">
                <a:latin typeface="Trebuchet MS" pitchFamily="34" charset="0"/>
              </a:rPr>
              <a:t>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Trebuchet MS" pitchFamily="34" charset="0"/>
              </a:rPr>
              <a:t>		exit(1);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Trebuchet MS" pitchFamily="34" charset="0"/>
              </a:rPr>
              <a:t>	}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Trebuchet MS" pitchFamily="34" charset="0"/>
              </a:rPr>
              <a:t>	</a:t>
            </a:r>
            <a:r>
              <a:rPr lang="en-US" altLang="en-US" sz="1400" dirty="0">
                <a:solidFill>
                  <a:srgbClr val="0000FF"/>
                </a:solidFill>
                <a:latin typeface="Trebuchet MS" pitchFamily="34" charset="0"/>
              </a:rPr>
              <a:t>for</a:t>
            </a:r>
            <a:r>
              <a:rPr lang="en-US" altLang="en-US" sz="1400" dirty="0">
                <a:latin typeface="Trebuchet MS" pitchFamily="34" charset="0"/>
              </a:rPr>
              <a:t>(</a:t>
            </a:r>
            <a:r>
              <a:rPr lang="en-US" altLang="en-US" sz="1400" dirty="0" err="1">
                <a:latin typeface="Trebuchet MS" pitchFamily="34" charset="0"/>
              </a:rPr>
              <a:t>i</a:t>
            </a:r>
            <a:r>
              <a:rPr lang="en-US" altLang="en-US" sz="1400" dirty="0">
                <a:latin typeface="Trebuchet MS" pitchFamily="34" charset="0"/>
              </a:rPr>
              <a:t> = 0;i &lt; SIZE; </a:t>
            </a:r>
            <a:r>
              <a:rPr lang="en-US" altLang="en-US" sz="1400" dirty="0" err="1">
                <a:latin typeface="Trebuchet MS" pitchFamily="34" charset="0"/>
              </a:rPr>
              <a:t>i</a:t>
            </a:r>
            <a:r>
              <a:rPr lang="en-US" altLang="en-US" sz="1400" dirty="0">
                <a:latin typeface="Trebuchet MS" pitchFamily="34" charset="0"/>
              </a:rPr>
              <a:t>++)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Trebuchet MS" pitchFamily="34" charset="0"/>
              </a:rPr>
              <a:t>	{	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Trebuchet MS" pitchFamily="34" charset="0"/>
              </a:rPr>
              <a:t>		</a:t>
            </a:r>
            <a:r>
              <a:rPr lang="en-US" altLang="en-US" sz="1400" dirty="0" err="1">
                <a:latin typeface="Trebuchet MS" pitchFamily="34" charset="0"/>
              </a:rPr>
              <a:t>fread</a:t>
            </a:r>
            <a:r>
              <a:rPr lang="en-US" altLang="en-US" sz="1400" dirty="0">
                <a:latin typeface="Trebuchet MS" pitchFamily="34" charset="0"/>
              </a:rPr>
              <a:t>(&amp;s, </a:t>
            </a:r>
            <a:r>
              <a:rPr lang="en-US" altLang="en-US" sz="1400" dirty="0" err="1">
                <a:solidFill>
                  <a:srgbClr val="0000FF"/>
                </a:solidFill>
                <a:latin typeface="Trebuchet MS" pitchFamily="34" charset="0"/>
              </a:rPr>
              <a:t>sizeof</a:t>
            </a:r>
            <a:r>
              <a:rPr lang="en-US" altLang="en-US" sz="1400" dirty="0">
                <a:latin typeface="Trebuchet MS" pitchFamily="34" charset="0"/>
              </a:rPr>
              <a:t>(</a:t>
            </a:r>
            <a:r>
              <a:rPr lang="en-US" altLang="en-US" sz="1400" dirty="0" err="1">
                <a:solidFill>
                  <a:srgbClr val="0000FF"/>
                </a:solidFill>
                <a:latin typeface="Trebuchet MS" pitchFamily="34" charset="0"/>
              </a:rPr>
              <a:t>struct</a:t>
            </a:r>
            <a:r>
              <a:rPr lang="en-US" altLang="en-US" sz="1400" dirty="0">
                <a:latin typeface="Trebuchet MS" pitchFamily="34" charset="0"/>
              </a:rPr>
              <a:t> student), 1, </a:t>
            </a:r>
            <a:r>
              <a:rPr lang="en-US" altLang="en-US" sz="1400" dirty="0" err="1">
                <a:latin typeface="Trebuchet MS" pitchFamily="34" charset="0"/>
              </a:rPr>
              <a:t>fp</a:t>
            </a:r>
            <a:r>
              <a:rPr lang="en-US" altLang="en-US" sz="1400" dirty="0">
                <a:latin typeface="Trebuchet MS" pitchFamily="34" charset="0"/>
              </a:rPr>
              <a:t>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Trebuchet MS" pitchFamily="34" charset="0"/>
              </a:rPr>
              <a:t>		</a:t>
            </a:r>
            <a:r>
              <a:rPr lang="en-US" altLang="en-US" sz="1400" dirty="0" err="1">
                <a:latin typeface="Trebuchet MS" pitchFamily="34" charset="0"/>
              </a:rPr>
              <a:t>printf</a:t>
            </a:r>
            <a:r>
              <a:rPr lang="en-US" altLang="en-US" sz="1400" dirty="0">
                <a:latin typeface="Trebuchet MS" pitchFamily="34" charset="0"/>
              </a:rPr>
              <a:t>(</a:t>
            </a:r>
            <a:r>
              <a:rPr lang="en-US" altLang="en-US" sz="1400" dirty="0">
                <a:solidFill>
                  <a:srgbClr val="800000"/>
                </a:solidFill>
                <a:latin typeface="Trebuchet MS" pitchFamily="34" charset="0"/>
              </a:rPr>
              <a:t>"</a:t>
            </a:r>
            <a:r>
              <a:rPr lang="en-US" altLang="en-US" sz="1400" dirty="0" err="1">
                <a:solidFill>
                  <a:srgbClr val="800000"/>
                </a:solidFill>
                <a:latin typeface="Trebuchet MS" pitchFamily="34" charset="0"/>
              </a:rPr>
              <a:t>학번</a:t>
            </a:r>
            <a:r>
              <a:rPr lang="en-US" altLang="en-US" sz="1400" dirty="0">
                <a:solidFill>
                  <a:srgbClr val="800000"/>
                </a:solidFill>
                <a:latin typeface="Trebuchet MS" pitchFamily="34" charset="0"/>
              </a:rPr>
              <a:t> = %d, </a:t>
            </a:r>
            <a:r>
              <a:rPr lang="en-US" altLang="en-US" sz="1400" dirty="0" err="1">
                <a:solidFill>
                  <a:srgbClr val="800000"/>
                </a:solidFill>
                <a:latin typeface="Trebuchet MS" pitchFamily="34" charset="0"/>
              </a:rPr>
              <a:t>이름</a:t>
            </a:r>
            <a:r>
              <a:rPr lang="en-US" altLang="en-US" sz="1400" dirty="0">
                <a:solidFill>
                  <a:srgbClr val="800000"/>
                </a:solidFill>
                <a:latin typeface="Trebuchet MS" pitchFamily="34" charset="0"/>
              </a:rPr>
              <a:t> = %s, </a:t>
            </a:r>
            <a:r>
              <a:rPr lang="en-US" altLang="en-US" sz="1400" dirty="0" err="1">
                <a:solidFill>
                  <a:srgbClr val="800000"/>
                </a:solidFill>
                <a:latin typeface="Trebuchet MS" pitchFamily="34" charset="0"/>
              </a:rPr>
              <a:t>평점</a:t>
            </a:r>
            <a:r>
              <a:rPr lang="en-US" altLang="en-US" sz="1400" dirty="0">
                <a:solidFill>
                  <a:srgbClr val="800000"/>
                </a:solidFill>
                <a:latin typeface="Trebuchet MS" pitchFamily="34" charset="0"/>
              </a:rPr>
              <a:t> = %f\n"</a:t>
            </a:r>
            <a:r>
              <a:rPr lang="en-US" altLang="en-US" sz="1400" dirty="0">
                <a:latin typeface="Trebuchet MS" pitchFamily="34" charset="0"/>
              </a:rPr>
              <a:t>, </a:t>
            </a:r>
            <a:r>
              <a:rPr lang="en-US" altLang="en-US" sz="1400" dirty="0" err="1">
                <a:latin typeface="Trebuchet MS" pitchFamily="34" charset="0"/>
              </a:rPr>
              <a:t>s.number</a:t>
            </a:r>
            <a:r>
              <a:rPr lang="en-US" altLang="en-US" sz="1400" dirty="0">
                <a:latin typeface="Trebuchet MS" pitchFamily="34" charset="0"/>
              </a:rPr>
              <a:t>, s.name, </a:t>
            </a:r>
            <a:r>
              <a:rPr lang="en-US" altLang="en-US" sz="1400" dirty="0" err="1">
                <a:latin typeface="Trebuchet MS" pitchFamily="34" charset="0"/>
              </a:rPr>
              <a:t>s.gpa</a:t>
            </a:r>
            <a:r>
              <a:rPr lang="en-US" altLang="en-US" sz="1400" dirty="0">
                <a:latin typeface="Trebuchet MS" pitchFamily="34" charset="0"/>
              </a:rPr>
              <a:t>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Trebuchet MS" pitchFamily="34" charset="0"/>
              </a:rPr>
              <a:t>	}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Trebuchet MS" pitchFamily="34" charset="0"/>
              </a:rPr>
              <a:t>	</a:t>
            </a:r>
            <a:r>
              <a:rPr lang="en-US" altLang="en-US" sz="1400" dirty="0" err="1">
                <a:latin typeface="Trebuchet MS" pitchFamily="34" charset="0"/>
              </a:rPr>
              <a:t>fclose</a:t>
            </a:r>
            <a:r>
              <a:rPr lang="en-US" altLang="en-US" sz="1400" dirty="0">
                <a:latin typeface="Trebuchet MS" pitchFamily="34" charset="0"/>
              </a:rPr>
              <a:t>(</a:t>
            </a:r>
            <a:r>
              <a:rPr lang="en-US" altLang="en-US" sz="1400" dirty="0" err="1">
                <a:latin typeface="Trebuchet MS" pitchFamily="34" charset="0"/>
              </a:rPr>
              <a:t>fp</a:t>
            </a:r>
            <a:r>
              <a:rPr lang="en-US" altLang="en-US" sz="1400" dirty="0">
                <a:latin typeface="Trebuchet MS" pitchFamily="34" charset="0"/>
              </a:rPr>
              <a:t>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Trebuchet MS" pitchFamily="34" charset="0"/>
              </a:rPr>
              <a:t>	</a:t>
            </a:r>
            <a:r>
              <a:rPr lang="en-US" altLang="en-US" sz="1400" dirty="0">
                <a:solidFill>
                  <a:srgbClr val="0000FF"/>
                </a:solidFill>
                <a:latin typeface="Trebuchet MS" pitchFamily="34" charset="0"/>
              </a:rPr>
              <a:t>return</a:t>
            </a:r>
            <a:r>
              <a:rPr lang="en-US" altLang="en-US" sz="1400" dirty="0">
                <a:latin typeface="Trebuchet MS" pitchFamily="34" charset="0"/>
              </a:rPr>
              <a:t> 0;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Trebuchet MS" pitchFamily="34" charset="0"/>
              </a:rPr>
              <a:t>} </a:t>
            </a:r>
          </a:p>
        </p:txBody>
      </p:sp>
      <p:sp>
        <p:nvSpPr>
          <p:cNvPr id="63494" name="Rectangle 6"/>
          <p:cNvSpPr>
            <a:spLocks noChangeArrowheads="1"/>
          </p:cNvSpPr>
          <p:nvPr/>
        </p:nvSpPr>
        <p:spPr bwMode="auto">
          <a:xfrm>
            <a:off x="0" y="31273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72743" name="_x72118432"/>
          <p:cNvSpPr>
            <a:spLocks noChangeArrowheads="1"/>
          </p:cNvSpPr>
          <p:nvPr/>
        </p:nvSpPr>
        <p:spPr bwMode="auto">
          <a:xfrm>
            <a:off x="1079500" y="5516563"/>
            <a:ext cx="7813675" cy="792162"/>
          </a:xfrm>
          <a:prstGeom prst="rect">
            <a:avLst/>
          </a:prstGeom>
          <a:solidFill>
            <a:srgbClr val="CCFFCC"/>
          </a:solidFill>
          <a:ln w="4191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pPr algn="just"/>
            <a:r>
              <a:rPr lang="ko-KR" altLang="en-US" sz="1400" i="1" dirty="0">
                <a:solidFill>
                  <a:srgbClr val="000000"/>
                </a:solidFill>
                <a:latin typeface="Trebuchet MS" panose="020B0603020202020204" pitchFamily="34" charset="0"/>
              </a:rPr>
              <a:t>학번 </a:t>
            </a:r>
            <a:r>
              <a:rPr lang="en-US" altLang="ko-KR" sz="1400" i="1" dirty="0">
                <a:solidFill>
                  <a:srgbClr val="000000"/>
                </a:solidFill>
                <a:latin typeface="Trebuchet MS" panose="020B0603020202020204" pitchFamily="34" charset="0"/>
              </a:rPr>
              <a:t>= 1, </a:t>
            </a:r>
            <a:r>
              <a:rPr lang="ko-KR" altLang="en-US" sz="1400" i="1" dirty="0">
                <a:solidFill>
                  <a:srgbClr val="000000"/>
                </a:solidFill>
                <a:latin typeface="Trebuchet MS" panose="020B0603020202020204" pitchFamily="34" charset="0"/>
              </a:rPr>
              <a:t>이름 </a:t>
            </a:r>
            <a:r>
              <a:rPr lang="en-US" altLang="ko-KR" sz="1400" i="1" dirty="0">
                <a:solidFill>
                  <a:srgbClr val="000000"/>
                </a:solidFill>
                <a:latin typeface="Trebuchet MS" panose="020B0603020202020204" pitchFamily="34" charset="0"/>
              </a:rPr>
              <a:t>= Kim, </a:t>
            </a:r>
            <a:r>
              <a:rPr lang="ko-KR" altLang="en-US" sz="1400" i="1" dirty="0">
                <a:solidFill>
                  <a:srgbClr val="000000"/>
                </a:solidFill>
                <a:latin typeface="Trebuchet MS" panose="020B0603020202020204" pitchFamily="34" charset="0"/>
              </a:rPr>
              <a:t>평점 </a:t>
            </a:r>
            <a:r>
              <a:rPr lang="en-US" altLang="ko-KR" sz="1400" i="1" dirty="0">
                <a:solidFill>
                  <a:srgbClr val="000000"/>
                </a:solidFill>
                <a:latin typeface="Trebuchet MS" panose="020B0603020202020204" pitchFamily="34" charset="0"/>
              </a:rPr>
              <a:t>= 3.990000</a:t>
            </a:r>
            <a:endParaRPr lang="en-US" altLang="ko-KR" sz="1400" dirty="0">
              <a:latin typeface="Trebuchet MS" panose="020B0603020202020204" pitchFamily="34" charset="0"/>
            </a:endParaRPr>
          </a:p>
          <a:p>
            <a:pPr algn="just" eaLnBrk="0" latinLnBrk="0" hangingPunct="0"/>
            <a:r>
              <a:rPr lang="ko-KR" altLang="en-US" sz="1400" i="1" dirty="0">
                <a:solidFill>
                  <a:srgbClr val="000000"/>
                </a:solidFill>
                <a:latin typeface="Trebuchet MS" panose="020B0603020202020204" pitchFamily="34" charset="0"/>
              </a:rPr>
              <a:t>학번 </a:t>
            </a:r>
            <a:r>
              <a:rPr lang="en-US" altLang="ko-KR" sz="1400" i="1" dirty="0">
                <a:solidFill>
                  <a:srgbClr val="000000"/>
                </a:solidFill>
                <a:latin typeface="Trebuchet MS" panose="020B0603020202020204" pitchFamily="34" charset="0"/>
              </a:rPr>
              <a:t>= 2, </a:t>
            </a:r>
            <a:r>
              <a:rPr lang="ko-KR" altLang="en-US" sz="1400" i="1" dirty="0">
                <a:solidFill>
                  <a:srgbClr val="000000"/>
                </a:solidFill>
                <a:latin typeface="Trebuchet MS" panose="020B0603020202020204" pitchFamily="34" charset="0"/>
              </a:rPr>
              <a:t>이름 </a:t>
            </a:r>
            <a:r>
              <a:rPr lang="en-US" altLang="ko-KR" sz="1400" i="1" dirty="0">
                <a:solidFill>
                  <a:srgbClr val="000000"/>
                </a:solidFill>
                <a:latin typeface="Trebuchet MS" panose="020B0603020202020204" pitchFamily="34" charset="0"/>
              </a:rPr>
              <a:t>= Min, </a:t>
            </a:r>
            <a:r>
              <a:rPr lang="ko-KR" altLang="en-US" sz="1400" i="1" dirty="0">
                <a:solidFill>
                  <a:srgbClr val="000000"/>
                </a:solidFill>
                <a:latin typeface="Trebuchet MS" panose="020B0603020202020204" pitchFamily="34" charset="0"/>
              </a:rPr>
              <a:t>평점 </a:t>
            </a:r>
            <a:r>
              <a:rPr lang="en-US" altLang="ko-KR" sz="1400" i="1" dirty="0">
                <a:solidFill>
                  <a:srgbClr val="000000"/>
                </a:solidFill>
                <a:latin typeface="Trebuchet MS" panose="020B0603020202020204" pitchFamily="34" charset="0"/>
              </a:rPr>
              <a:t>= 2.680000</a:t>
            </a:r>
            <a:endParaRPr lang="en-US" altLang="ko-KR" sz="1400" dirty="0">
              <a:latin typeface="Trebuchet MS" panose="020B0603020202020204" pitchFamily="34" charset="0"/>
            </a:endParaRPr>
          </a:p>
          <a:p>
            <a:pPr algn="just" eaLnBrk="0" latinLnBrk="0" hangingPunct="0"/>
            <a:r>
              <a:rPr lang="ko-KR" altLang="en-US" sz="1400" i="1" dirty="0">
                <a:solidFill>
                  <a:srgbClr val="000000"/>
                </a:solidFill>
                <a:latin typeface="Trebuchet MS" panose="020B0603020202020204" pitchFamily="34" charset="0"/>
              </a:rPr>
              <a:t>학번 </a:t>
            </a:r>
            <a:r>
              <a:rPr lang="en-US" altLang="ko-KR" sz="1400" i="1" dirty="0">
                <a:solidFill>
                  <a:srgbClr val="000000"/>
                </a:solidFill>
                <a:latin typeface="Trebuchet MS" panose="020B0603020202020204" pitchFamily="34" charset="0"/>
              </a:rPr>
              <a:t>= 3, </a:t>
            </a:r>
            <a:r>
              <a:rPr lang="ko-KR" altLang="en-US" sz="1400" i="1" dirty="0">
                <a:solidFill>
                  <a:srgbClr val="000000"/>
                </a:solidFill>
                <a:latin typeface="Trebuchet MS" panose="020B0603020202020204" pitchFamily="34" charset="0"/>
              </a:rPr>
              <a:t>이름 </a:t>
            </a:r>
            <a:r>
              <a:rPr lang="en-US" altLang="ko-KR" sz="1400" i="1" dirty="0">
                <a:solidFill>
                  <a:srgbClr val="000000"/>
                </a:solidFill>
                <a:latin typeface="Trebuchet MS" panose="020B0603020202020204" pitchFamily="34" charset="0"/>
              </a:rPr>
              <a:t>= Lee, </a:t>
            </a:r>
            <a:r>
              <a:rPr lang="ko-KR" altLang="en-US" sz="1400" i="1" dirty="0">
                <a:solidFill>
                  <a:srgbClr val="000000"/>
                </a:solidFill>
                <a:latin typeface="Trebuchet MS" panose="020B0603020202020204" pitchFamily="34" charset="0"/>
              </a:rPr>
              <a:t>평점 </a:t>
            </a:r>
            <a:r>
              <a:rPr lang="en-US" altLang="ko-KR" sz="1400" i="1" dirty="0">
                <a:solidFill>
                  <a:srgbClr val="000000"/>
                </a:solidFill>
                <a:latin typeface="Trebuchet MS" panose="020B0603020202020204" pitchFamily="34" charset="0"/>
              </a:rPr>
              <a:t>= 4.010000</a:t>
            </a:r>
            <a:endParaRPr lang="en-US" altLang="ko-KR" sz="14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874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2743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lab: </a:t>
            </a:r>
            <a:r>
              <a:rPr lang="ko-KR" altLang="en-US" dirty="0" smtClean="0"/>
              <a:t>이미지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 복사하기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여기서는 이진 파일을 복사하는 프로그램을 작성하여 보자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1043608" y="2132856"/>
            <a:ext cx="5976664" cy="1800200"/>
            <a:chOff x="1264444" y="1662113"/>
            <a:chExt cx="4895850" cy="3916362"/>
          </a:xfrm>
        </p:grpSpPr>
        <p:sp>
          <p:nvSpPr>
            <p:cNvPr id="5" name="AutoShape 191"/>
            <p:cNvSpPr>
              <a:spLocks noChangeAspect="1" noChangeArrowheads="1" noTextEdit="1"/>
            </p:cNvSpPr>
            <p:nvPr/>
          </p:nvSpPr>
          <p:spPr bwMode="auto">
            <a:xfrm>
              <a:off x="1264444" y="1662113"/>
              <a:ext cx="4895850" cy="3916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" name="Freeform 193"/>
            <p:cNvSpPr>
              <a:spLocks/>
            </p:cNvSpPr>
            <p:nvPr/>
          </p:nvSpPr>
          <p:spPr bwMode="auto">
            <a:xfrm>
              <a:off x="1343819" y="1679575"/>
              <a:ext cx="4799013" cy="3387725"/>
            </a:xfrm>
            <a:custGeom>
              <a:avLst/>
              <a:gdLst>
                <a:gd name="T0" fmla="*/ 3023 w 3023"/>
                <a:gd name="T1" fmla="*/ 2023 h 2134"/>
                <a:gd name="T2" fmla="*/ 17 w 3023"/>
                <a:gd name="T3" fmla="*/ 2134 h 2134"/>
                <a:gd name="T4" fmla="*/ 0 w 3023"/>
                <a:gd name="T5" fmla="*/ 2128 h 2134"/>
                <a:gd name="T6" fmla="*/ 0 w 3023"/>
                <a:gd name="T7" fmla="*/ 17 h 2134"/>
                <a:gd name="T8" fmla="*/ 17 w 3023"/>
                <a:gd name="T9" fmla="*/ 0 h 2134"/>
                <a:gd name="T10" fmla="*/ 3023 w 3023"/>
                <a:gd name="T11" fmla="*/ 117 h 2134"/>
                <a:gd name="T12" fmla="*/ 3023 w 3023"/>
                <a:gd name="T13" fmla="*/ 2023 h 2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23" h="2134">
                  <a:moveTo>
                    <a:pt x="3023" y="2023"/>
                  </a:moveTo>
                  <a:lnTo>
                    <a:pt x="17" y="2134"/>
                  </a:lnTo>
                  <a:lnTo>
                    <a:pt x="0" y="2128"/>
                  </a:lnTo>
                  <a:lnTo>
                    <a:pt x="0" y="17"/>
                  </a:lnTo>
                  <a:lnTo>
                    <a:pt x="17" y="0"/>
                  </a:lnTo>
                  <a:lnTo>
                    <a:pt x="3023" y="117"/>
                  </a:lnTo>
                  <a:lnTo>
                    <a:pt x="3023" y="2023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" name="Freeform 194"/>
            <p:cNvSpPr>
              <a:spLocks/>
            </p:cNvSpPr>
            <p:nvPr/>
          </p:nvSpPr>
          <p:spPr bwMode="auto">
            <a:xfrm>
              <a:off x="1343819" y="1679575"/>
              <a:ext cx="2698750" cy="2795587"/>
            </a:xfrm>
            <a:custGeom>
              <a:avLst/>
              <a:gdLst>
                <a:gd name="T0" fmla="*/ 17 w 1700"/>
                <a:gd name="T1" fmla="*/ 0 h 1761"/>
                <a:gd name="T2" fmla="*/ 0 w 1700"/>
                <a:gd name="T3" fmla="*/ 17 h 1761"/>
                <a:gd name="T4" fmla="*/ 0 w 1700"/>
                <a:gd name="T5" fmla="*/ 1723 h 1761"/>
                <a:gd name="T6" fmla="*/ 0 w 1700"/>
                <a:gd name="T7" fmla="*/ 1761 h 1761"/>
                <a:gd name="T8" fmla="*/ 1700 w 1700"/>
                <a:gd name="T9" fmla="*/ 67 h 1761"/>
                <a:gd name="T10" fmla="*/ 17 w 1700"/>
                <a:gd name="T11" fmla="*/ 0 h 1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00" h="1761">
                  <a:moveTo>
                    <a:pt x="17" y="0"/>
                  </a:moveTo>
                  <a:lnTo>
                    <a:pt x="0" y="17"/>
                  </a:lnTo>
                  <a:lnTo>
                    <a:pt x="0" y="1723"/>
                  </a:lnTo>
                  <a:lnTo>
                    <a:pt x="0" y="1761"/>
                  </a:lnTo>
                  <a:lnTo>
                    <a:pt x="1700" y="67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" name="Freeform 195"/>
            <p:cNvSpPr>
              <a:spLocks/>
            </p:cNvSpPr>
            <p:nvPr/>
          </p:nvSpPr>
          <p:spPr bwMode="auto">
            <a:xfrm>
              <a:off x="1343819" y="1785938"/>
              <a:ext cx="2752725" cy="2760662"/>
            </a:xfrm>
            <a:custGeom>
              <a:avLst/>
              <a:gdLst>
                <a:gd name="T0" fmla="*/ 1700 w 1734"/>
                <a:gd name="T1" fmla="*/ 0 h 1739"/>
                <a:gd name="T2" fmla="*/ 0 w 1734"/>
                <a:gd name="T3" fmla="*/ 1694 h 1739"/>
                <a:gd name="T4" fmla="*/ 0 w 1734"/>
                <a:gd name="T5" fmla="*/ 1739 h 1739"/>
                <a:gd name="T6" fmla="*/ 1734 w 1734"/>
                <a:gd name="T7" fmla="*/ 0 h 1739"/>
                <a:gd name="T8" fmla="*/ 1700 w 1734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34" h="1739">
                  <a:moveTo>
                    <a:pt x="1700" y="0"/>
                  </a:moveTo>
                  <a:lnTo>
                    <a:pt x="0" y="1694"/>
                  </a:lnTo>
                  <a:lnTo>
                    <a:pt x="0" y="1739"/>
                  </a:lnTo>
                  <a:lnTo>
                    <a:pt x="1734" y="0"/>
                  </a:lnTo>
                  <a:lnTo>
                    <a:pt x="1700" y="0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" name="Freeform 196"/>
            <p:cNvSpPr>
              <a:spLocks/>
            </p:cNvSpPr>
            <p:nvPr/>
          </p:nvSpPr>
          <p:spPr bwMode="auto">
            <a:xfrm>
              <a:off x="1343819" y="1785938"/>
              <a:ext cx="2814638" cy="2822575"/>
            </a:xfrm>
            <a:custGeom>
              <a:avLst/>
              <a:gdLst>
                <a:gd name="T0" fmla="*/ 1734 w 1773"/>
                <a:gd name="T1" fmla="*/ 0 h 1778"/>
                <a:gd name="T2" fmla="*/ 0 w 1773"/>
                <a:gd name="T3" fmla="*/ 1739 h 1778"/>
                <a:gd name="T4" fmla="*/ 0 w 1773"/>
                <a:gd name="T5" fmla="*/ 1778 h 1778"/>
                <a:gd name="T6" fmla="*/ 1773 w 1773"/>
                <a:gd name="T7" fmla="*/ 0 h 1778"/>
                <a:gd name="T8" fmla="*/ 1734 w 1773"/>
                <a:gd name="T9" fmla="*/ 0 h 1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73" h="1778">
                  <a:moveTo>
                    <a:pt x="1734" y="0"/>
                  </a:moveTo>
                  <a:lnTo>
                    <a:pt x="0" y="1739"/>
                  </a:lnTo>
                  <a:lnTo>
                    <a:pt x="0" y="1778"/>
                  </a:lnTo>
                  <a:lnTo>
                    <a:pt x="1773" y="0"/>
                  </a:lnTo>
                  <a:lnTo>
                    <a:pt x="1734" y="0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" name="Freeform 197"/>
            <p:cNvSpPr>
              <a:spLocks/>
            </p:cNvSpPr>
            <p:nvPr/>
          </p:nvSpPr>
          <p:spPr bwMode="auto">
            <a:xfrm>
              <a:off x="1343819" y="1785938"/>
              <a:ext cx="2876550" cy="2884487"/>
            </a:xfrm>
            <a:custGeom>
              <a:avLst/>
              <a:gdLst>
                <a:gd name="T0" fmla="*/ 1773 w 1812"/>
                <a:gd name="T1" fmla="*/ 0 h 1817"/>
                <a:gd name="T2" fmla="*/ 0 w 1812"/>
                <a:gd name="T3" fmla="*/ 1778 h 1817"/>
                <a:gd name="T4" fmla="*/ 0 w 1812"/>
                <a:gd name="T5" fmla="*/ 1817 h 1817"/>
                <a:gd name="T6" fmla="*/ 1812 w 1812"/>
                <a:gd name="T7" fmla="*/ 5 h 1817"/>
                <a:gd name="T8" fmla="*/ 1773 w 1812"/>
                <a:gd name="T9" fmla="*/ 0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2" h="1817">
                  <a:moveTo>
                    <a:pt x="1773" y="0"/>
                  </a:moveTo>
                  <a:lnTo>
                    <a:pt x="0" y="1778"/>
                  </a:lnTo>
                  <a:lnTo>
                    <a:pt x="0" y="1817"/>
                  </a:lnTo>
                  <a:lnTo>
                    <a:pt x="1812" y="5"/>
                  </a:lnTo>
                  <a:lnTo>
                    <a:pt x="1773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" name="Freeform 198"/>
            <p:cNvSpPr>
              <a:spLocks/>
            </p:cNvSpPr>
            <p:nvPr/>
          </p:nvSpPr>
          <p:spPr bwMode="auto">
            <a:xfrm>
              <a:off x="1343819" y="1793875"/>
              <a:ext cx="2936875" cy="2938462"/>
            </a:xfrm>
            <a:custGeom>
              <a:avLst/>
              <a:gdLst>
                <a:gd name="T0" fmla="*/ 1812 w 1850"/>
                <a:gd name="T1" fmla="*/ 0 h 1851"/>
                <a:gd name="T2" fmla="*/ 0 w 1850"/>
                <a:gd name="T3" fmla="*/ 1812 h 1851"/>
                <a:gd name="T4" fmla="*/ 0 w 1850"/>
                <a:gd name="T5" fmla="*/ 1851 h 1851"/>
                <a:gd name="T6" fmla="*/ 1850 w 1850"/>
                <a:gd name="T7" fmla="*/ 0 h 1851"/>
                <a:gd name="T8" fmla="*/ 1812 w 1850"/>
                <a:gd name="T9" fmla="*/ 0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0" h="1851">
                  <a:moveTo>
                    <a:pt x="1812" y="0"/>
                  </a:moveTo>
                  <a:lnTo>
                    <a:pt x="0" y="1812"/>
                  </a:lnTo>
                  <a:lnTo>
                    <a:pt x="0" y="1851"/>
                  </a:lnTo>
                  <a:lnTo>
                    <a:pt x="1850" y="0"/>
                  </a:lnTo>
                  <a:lnTo>
                    <a:pt x="1812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" name="Freeform 199"/>
            <p:cNvSpPr>
              <a:spLocks/>
            </p:cNvSpPr>
            <p:nvPr/>
          </p:nvSpPr>
          <p:spPr bwMode="auto">
            <a:xfrm>
              <a:off x="1343819" y="1793875"/>
              <a:ext cx="2998788" cy="2998787"/>
            </a:xfrm>
            <a:custGeom>
              <a:avLst/>
              <a:gdLst>
                <a:gd name="T0" fmla="*/ 1850 w 1889"/>
                <a:gd name="T1" fmla="*/ 0 h 1889"/>
                <a:gd name="T2" fmla="*/ 0 w 1889"/>
                <a:gd name="T3" fmla="*/ 1851 h 1889"/>
                <a:gd name="T4" fmla="*/ 0 w 1889"/>
                <a:gd name="T5" fmla="*/ 1889 h 1889"/>
                <a:gd name="T6" fmla="*/ 1889 w 1889"/>
                <a:gd name="T7" fmla="*/ 0 h 1889"/>
                <a:gd name="T8" fmla="*/ 1850 w 1889"/>
                <a:gd name="T9" fmla="*/ 0 h 1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9" h="1889">
                  <a:moveTo>
                    <a:pt x="1850" y="0"/>
                  </a:moveTo>
                  <a:lnTo>
                    <a:pt x="0" y="1851"/>
                  </a:lnTo>
                  <a:lnTo>
                    <a:pt x="0" y="1889"/>
                  </a:lnTo>
                  <a:lnTo>
                    <a:pt x="1889" y="0"/>
                  </a:lnTo>
                  <a:lnTo>
                    <a:pt x="1850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" name="Freeform 200"/>
            <p:cNvSpPr>
              <a:spLocks/>
            </p:cNvSpPr>
            <p:nvPr/>
          </p:nvSpPr>
          <p:spPr bwMode="auto">
            <a:xfrm>
              <a:off x="1343819" y="1793875"/>
              <a:ext cx="3060700" cy="3060700"/>
            </a:xfrm>
            <a:custGeom>
              <a:avLst/>
              <a:gdLst>
                <a:gd name="T0" fmla="*/ 1889 w 1928"/>
                <a:gd name="T1" fmla="*/ 0 h 1928"/>
                <a:gd name="T2" fmla="*/ 0 w 1928"/>
                <a:gd name="T3" fmla="*/ 1889 h 1928"/>
                <a:gd name="T4" fmla="*/ 0 w 1928"/>
                <a:gd name="T5" fmla="*/ 1928 h 1928"/>
                <a:gd name="T6" fmla="*/ 1928 w 1928"/>
                <a:gd name="T7" fmla="*/ 6 h 1928"/>
                <a:gd name="T8" fmla="*/ 1889 w 1928"/>
                <a:gd name="T9" fmla="*/ 0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8" h="1928">
                  <a:moveTo>
                    <a:pt x="1889" y="0"/>
                  </a:moveTo>
                  <a:lnTo>
                    <a:pt x="0" y="1889"/>
                  </a:lnTo>
                  <a:lnTo>
                    <a:pt x="0" y="1928"/>
                  </a:lnTo>
                  <a:lnTo>
                    <a:pt x="1928" y="6"/>
                  </a:lnTo>
                  <a:lnTo>
                    <a:pt x="1889" y="0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Freeform 201"/>
            <p:cNvSpPr>
              <a:spLocks/>
            </p:cNvSpPr>
            <p:nvPr/>
          </p:nvSpPr>
          <p:spPr bwMode="auto">
            <a:xfrm>
              <a:off x="1343819" y="1803400"/>
              <a:ext cx="3122613" cy="3113087"/>
            </a:xfrm>
            <a:custGeom>
              <a:avLst/>
              <a:gdLst>
                <a:gd name="T0" fmla="*/ 1928 w 1967"/>
                <a:gd name="T1" fmla="*/ 0 h 1961"/>
                <a:gd name="T2" fmla="*/ 0 w 1967"/>
                <a:gd name="T3" fmla="*/ 1922 h 1961"/>
                <a:gd name="T4" fmla="*/ 0 w 1967"/>
                <a:gd name="T5" fmla="*/ 1961 h 1961"/>
                <a:gd name="T6" fmla="*/ 1967 w 1967"/>
                <a:gd name="T7" fmla="*/ 0 h 1961"/>
                <a:gd name="T8" fmla="*/ 1928 w 1967"/>
                <a:gd name="T9" fmla="*/ 0 h 19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67" h="1961">
                  <a:moveTo>
                    <a:pt x="1928" y="0"/>
                  </a:moveTo>
                  <a:lnTo>
                    <a:pt x="0" y="1922"/>
                  </a:lnTo>
                  <a:lnTo>
                    <a:pt x="0" y="1961"/>
                  </a:lnTo>
                  <a:lnTo>
                    <a:pt x="1967" y="0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" name="Freeform 202"/>
            <p:cNvSpPr>
              <a:spLocks/>
            </p:cNvSpPr>
            <p:nvPr/>
          </p:nvSpPr>
          <p:spPr bwMode="auto">
            <a:xfrm>
              <a:off x="1343819" y="1803400"/>
              <a:ext cx="3175000" cy="3175000"/>
            </a:xfrm>
            <a:custGeom>
              <a:avLst/>
              <a:gdLst>
                <a:gd name="T0" fmla="*/ 1967 w 2000"/>
                <a:gd name="T1" fmla="*/ 0 h 2000"/>
                <a:gd name="T2" fmla="*/ 0 w 2000"/>
                <a:gd name="T3" fmla="*/ 1961 h 2000"/>
                <a:gd name="T4" fmla="*/ 0 w 2000"/>
                <a:gd name="T5" fmla="*/ 2000 h 2000"/>
                <a:gd name="T6" fmla="*/ 2000 w 2000"/>
                <a:gd name="T7" fmla="*/ 0 h 2000"/>
                <a:gd name="T8" fmla="*/ 1967 w 2000"/>
                <a:gd name="T9" fmla="*/ 0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0" h="2000">
                  <a:moveTo>
                    <a:pt x="1967" y="0"/>
                  </a:moveTo>
                  <a:lnTo>
                    <a:pt x="0" y="1961"/>
                  </a:lnTo>
                  <a:lnTo>
                    <a:pt x="0" y="2000"/>
                  </a:lnTo>
                  <a:lnTo>
                    <a:pt x="2000" y="0"/>
                  </a:lnTo>
                  <a:lnTo>
                    <a:pt x="1967" y="0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" name="Freeform 203"/>
            <p:cNvSpPr>
              <a:spLocks/>
            </p:cNvSpPr>
            <p:nvPr/>
          </p:nvSpPr>
          <p:spPr bwMode="auto">
            <a:xfrm>
              <a:off x="1343819" y="1803400"/>
              <a:ext cx="3308350" cy="3263900"/>
            </a:xfrm>
            <a:custGeom>
              <a:avLst/>
              <a:gdLst>
                <a:gd name="T0" fmla="*/ 2084 w 2084"/>
                <a:gd name="T1" fmla="*/ 5 h 2056"/>
                <a:gd name="T2" fmla="*/ 2000 w 2084"/>
                <a:gd name="T3" fmla="*/ 0 h 2056"/>
                <a:gd name="T4" fmla="*/ 0 w 2084"/>
                <a:gd name="T5" fmla="*/ 2000 h 2056"/>
                <a:gd name="T6" fmla="*/ 0 w 2084"/>
                <a:gd name="T7" fmla="*/ 2045 h 2056"/>
                <a:gd name="T8" fmla="*/ 0 w 2084"/>
                <a:gd name="T9" fmla="*/ 2045 h 2056"/>
                <a:gd name="T10" fmla="*/ 0 w 2084"/>
                <a:gd name="T11" fmla="*/ 2050 h 2056"/>
                <a:gd name="T12" fmla="*/ 17 w 2084"/>
                <a:gd name="T13" fmla="*/ 2056 h 2056"/>
                <a:gd name="T14" fmla="*/ 28 w 2084"/>
                <a:gd name="T15" fmla="*/ 2056 h 2056"/>
                <a:gd name="T16" fmla="*/ 2084 w 2084"/>
                <a:gd name="T17" fmla="*/ 5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4" h="2056">
                  <a:moveTo>
                    <a:pt x="2084" y="5"/>
                  </a:moveTo>
                  <a:lnTo>
                    <a:pt x="2000" y="0"/>
                  </a:lnTo>
                  <a:lnTo>
                    <a:pt x="0" y="2000"/>
                  </a:lnTo>
                  <a:lnTo>
                    <a:pt x="0" y="2045"/>
                  </a:lnTo>
                  <a:lnTo>
                    <a:pt x="0" y="2045"/>
                  </a:lnTo>
                  <a:lnTo>
                    <a:pt x="0" y="2050"/>
                  </a:lnTo>
                  <a:lnTo>
                    <a:pt x="17" y="2056"/>
                  </a:lnTo>
                  <a:lnTo>
                    <a:pt x="28" y="2056"/>
                  </a:lnTo>
                  <a:lnTo>
                    <a:pt x="2084" y="5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" name="Freeform 204"/>
            <p:cNvSpPr>
              <a:spLocks/>
            </p:cNvSpPr>
            <p:nvPr/>
          </p:nvSpPr>
          <p:spPr bwMode="auto">
            <a:xfrm>
              <a:off x="1388269" y="1811338"/>
              <a:ext cx="3325813" cy="3255962"/>
            </a:xfrm>
            <a:custGeom>
              <a:avLst/>
              <a:gdLst>
                <a:gd name="T0" fmla="*/ 44 w 2095"/>
                <a:gd name="T1" fmla="*/ 2051 h 2051"/>
                <a:gd name="T2" fmla="*/ 2095 w 2095"/>
                <a:gd name="T3" fmla="*/ 0 h 2051"/>
                <a:gd name="T4" fmla="*/ 2056 w 2095"/>
                <a:gd name="T5" fmla="*/ 0 h 2051"/>
                <a:gd name="T6" fmla="*/ 0 w 2095"/>
                <a:gd name="T7" fmla="*/ 2051 h 2051"/>
                <a:gd name="T8" fmla="*/ 44 w 2095"/>
                <a:gd name="T9" fmla="*/ 2051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5" h="2051">
                  <a:moveTo>
                    <a:pt x="44" y="2051"/>
                  </a:moveTo>
                  <a:lnTo>
                    <a:pt x="2095" y="0"/>
                  </a:lnTo>
                  <a:lnTo>
                    <a:pt x="2056" y="0"/>
                  </a:lnTo>
                  <a:lnTo>
                    <a:pt x="0" y="2051"/>
                  </a:lnTo>
                  <a:lnTo>
                    <a:pt x="44" y="2051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" name="Freeform 205"/>
            <p:cNvSpPr>
              <a:spLocks/>
            </p:cNvSpPr>
            <p:nvPr/>
          </p:nvSpPr>
          <p:spPr bwMode="auto">
            <a:xfrm>
              <a:off x="1458119" y="1811338"/>
              <a:ext cx="3325813" cy="3255962"/>
            </a:xfrm>
            <a:custGeom>
              <a:avLst/>
              <a:gdLst>
                <a:gd name="T0" fmla="*/ 45 w 2095"/>
                <a:gd name="T1" fmla="*/ 2051 h 2051"/>
                <a:gd name="T2" fmla="*/ 2095 w 2095"/>
                <a:gd name="T3" fmla="*/ 0 h 2051"/>
                <a:gd name="T4" fmla="*/ 2051 w 2095"/>
                <a:gd name="T5" fmla="*/ 0 h 2051"/>
                <a:gd name="T6" fmla="*/ 0 w 2095"/>
                <a:gd name="T7" fmla="*/ 2051 h 2051"/>
                <a:gd name="T8" fmla="*/ 45 w 2095"/>
                <a:gd name="T9" fmla="*/ 2051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5" h="2051">
                  <a:moveTo>
                    <a:pt x="45" y="2051"/>
                  </a:moveTo>
                  <a:lnTo>
                    <a:pt x="2095" y="0"/>
                  </a:lnTo>
                  <a:lnTo>
                    <a:pt x="2051" y="0"/>
                  </a:lnTo>
                  <a:lnTo>
                    <a:pt x="0" y="2051"/>
                  </a:lnTo>
                  <a:lnTo>
                    <a:pt x="45" y="2051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" name="Freeform 206"/>
            <p:cNvSpPr>
              <a:spLocks/>
            </p:cNvSpPr>
            <p:nvPr/>
          </p:nvSpPr>
          <p:spPr bwMode="auto">
            <a:xfrm>
              <a:off x="1529557" y="1811338"/>
              <a:ext cx="3316288" cy="3255962"/>
            </a:xfrm>
            <a:custGeom>
              <a:avLst/>
              <a:gdLst>
                <a:gd name="T0" fmla="*/ 50 w 2089"/>
                <a:gd name="T1" fmla="*/ 2045 h 2051"/>
                <a:gd name="T2" fmla="*/ 2089 w 2089"/>
                <a:gd name="T3" fmla="*/ 6 h 2051"/>
                <a:gd name="T4" fmla="*/ 2050 w 2089"/>
                <a:gd name="T5" fmla="*/ 0 h 2051"/>
                <a:gd name="T6" fmla="*/ 0 w 2089"/>
                <a:gd name="T7" fmla="*/ 2051 h 2051"/>
                <a:gd name="T8" fmla="*/ 50 w 2089"/>
                <a:gd name="T9" fmla="*/ 2045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9" h="2051">
                  <a:moveTo>
                    <a:pt x="50" y="2045"/>
                  </a:moveTo>
                  <a:lnTo>
                    <a:pt x="2089" y="6"/>
                  </a:lnTo>
                  <a:lnTo>
                    <a:pt x="2050" y="0"/>
                  </a:lnTo>
                  <a:lnTo>
                    <a:pt x="0" y="2051"/>
                  </a:lnTo>
                  <a:lnTo>
                    <a:pt x="50" y="2045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" name="Freeform 207"/>
            <p:cNvSpPr>
              <a:spLocks/>
            </p:cNvSpPr>
            <p:nvPr/>
          </p:nvSpPr>
          <p:spPr bwMode="auto">
            <a:xfrm>
              <a:off x="1608932" y="1820863"/>
              <a:ext cx="3306763" cy="3236912"/>
            </a:xfrm>
            <a:custGeom>
              <a:avLst/>
              <a:gdLst>
                <a:gd name="T0" fmla="*/ 2039 w 2083"/>
                <a:gd name="T1" fmla="*/ 0 h 2039"/>
                <a:gd name="T2" fmla="*/ 0 w 2083"/>
                <a:gd name="T3" fmla="*/ 2039 h 2039"/>
                <a:gd name="T4" fmla="*/ 44 w 2083"/>
                <a:gd name="T5" fmla="*/ 2039 h 2039"/>
                <a:gd name="T6" fmla="*/ 2083 w 2083"/>
                <a:gd name="T7" fmla="*/ 0 h 2039"/>
                <a:gd name="T8" fmla="*/ 2039 w 2083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3" h="2039">
                  <a:moveTo>
                    <a:pt x="2039" y="0"/>
                  </a:moveTo>
                  <a:lnTo>
                    <a:pt x="0" y="2039"/>
                  </a:lnTo>
                  <a:lnTo>
                    <a:pt x="44" y="2039"/>
                  </a:lnTo>
                  <a:lnTo>
                    <a:pt x="2083" y="0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" name="Freeform 208"/>
            <p:cNvSpPr>
              <a:spLocks/>
            </p:cNvSpPr>
            <p:nvPr/>
          </p:nvSpPr>
          <p:spPr bwMode="auto">
            <a:xfrm>
              <a:off x="1678782" y="1820863"/>
              <a:ext cx="3298825" cy="3236912"/>
            </a:xfrm>
            <a:custGeom>
              <a:avLst/>
              <a:gdLst>
                <a:gd name="T0" fmla="*/ 2039 w 2078"/>
                <a:gd name="T1" fmla="*/ 0 h 2039"/>
                <a:gd name="T2" fmla="*/ 0 w 2078"/>
                <a:gd name="T3" fmla="*/ 2039 h 2039"/>
                <a:gd name="T4" fmla="*/ 45 w 2078"/>
                <a:gd name="T5" fmla="*/ 2039 h 2039"/>
                <a:gd name="T6" fmla="*/ 2078 w 2078"/>
                <a:gd name="T7" fmla="*/ 0 h 2039"/>
                <a:gd name="T8" fmla="*/ 2039 w 2078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8" h="2039">
                  <a:moveTo>
                    <a:pt x="2039" y="0"/>
                  </a:moveTo>
                  <a:lnTo>
                    <a:pt x="0" y="2039"/>
                  </a:lnTo>
                  <a:lnTo>
                    <a:pt x="45" y="2039"/>
                  </a:lnTo>
                  <a:lnTo>
                    <a:pt x="2078" y="0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" name="Freeform 209"/>
            <p:cNvSpPr>
              <a:spLocks/>
            </p:cNvSpPr>
            <p:nvPr/>
          </p:nvSpPr>
          <p:spPr bwMode="auto">
            <a:xfrm>
              <a:off x="1750219" y="1820863"/>
              <a:ext cx="3298825" cy="3236912"/>
            </a:xfrm>
            <a:custGeom>
              <a:avLst/>
              <a:gdLst>
                <a:gd name="T0" fmla="*/ 2033 w 2078"/>
                <a:gd name="T1" fmla="*/ 0 h 2039"/>
                <a:gd name="T2" fmla="*/ 0 w 2078"/>
                <a:gd name="T3" fmla="*/ 2039 h 2039"/>
                <a:gd name="T4" fmla="*/ 44 w 2078"/>
                <a:gd name="T5" fmla="*/ 2034 h 2039"/>
                <a:gd name="T6" fmla="*/ 2078 w 2078"/>
                <a:gd name="T7" fmla="*/ 0 h 2039"/>
                <a:gd name="T8" fmla="*/ 2033 w 2078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8" h="2039">
                  <a:moveTo>
                    <a:pt x="2033" y="0"/>
                  </a:moveTo>
                  <a:lnTo>
                    <a:pt x="0" y="2039"/>
                  </a:lnTo>
                  <a:lnTo>
                    <a:pt x="44" y="2034"/>
                  </a:lnTo>
                  <a:lnTo>
                    <a:pt x="2078" y="0"/>
                  </a:lnTo>
                  <a:lnTo>
                    <a:pt x="2033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Freeform 210"/>
            <p:cNvSpPr>
              <a:spLocks/>
            </p:cNvSpPr>
            <p:nvPr/>
          </p:nvSpPr>
          <p:spPr bwMode="auto">
            <a:xfrm>
              <a:off x="1820069" y="1820863"/>
              <a:ext cx="3290888" cy="3228975"/>
            </a:xfrm>
            <a:custGeom>
              <a:avLst/>
              <a:gdLst>
                <a:gd name="T0" fmla="*/ 0 w 2073"/>
                <a:gd name="T1" fmla="*/ 2034 h 2034"/>
                <a:gd name="T2" fmla="*/ 45 w 2073"/>
                <a:gd name="T3" fmla="*/ 2034 h 2034"/>
                <a:gd name="T4" fmla="*/ 2073 w 2073"/>
                <a:gd name="T5" fmla="*/ 6 h 2034"/>
                <a:gd name="T6" fmla="*/ 2034 w 2073"/>
                <a:gd name="T7" fmla="*/ 0 h 2034"/>
                <a:gd name="T8" fmla="*/ 0 w 2073"/>
                <a:gd name="T9" fmla="*/ 2034 h 20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3" h="2034">
                  <a:moveTo>
                    <a:pt x="0" y="2034"/>
                  </a:moveTo>
                  <a:lnTo>
                    <a:pt x="45" y="2034"/>
                  </a:lnTo>
                  <a:lnTo>
                    <a:pt x="2073" y="6"/>
                  </a:lnTo>
                  <a:lnTo>
                    <a:pt x="2034" y="0"/>
                  </a:lnTo>
                  <a:lnTo>
                    <a:pt x="0" y="2034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" name="Freeform 211"/>
            <p:cNvSpPr>
              <a:spLocks/>
            </p:cNvSpPr>
            <p:nvPr/>
          </p:nvSpPr>
          <p:spPr bwMode="auto">
            <a:xfrm>
              <a:off x="1891507" y="1830388"/>
              <a:ext cx="3289300" cy="3219450"/>
            </a:xfrm>
            <a:custGeom>
              <a:avLst/>
              <a:gdLst>
                <a:gd name="T0" fmla="*/ 44 w 2072"/>
                <a:gd name="T1" fmla="*/ 2028 h 2028"/>
                <a:gd name="T2" fmla="*/ 2072 w 2072"/>
                <a:gd name="T3" fmla="*/ 0 h 2028"/>
                <a:gd name="T4" fmla="*/ 2028 w 2072"/>
                <a:gd name="T5" fmla="*/ 0 h 2028"/>
                <a:gd name="T6" fmla="*/ 0 w 2072"/>
                <a:gd name="T7" fmla="*/ 2028 h 2028"/>
                <a:gd name="T8" fmla="*/ 44 w 2072"/>
                <a:gd name="T9" fmla="*/ 2028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2" h="2028">
                  <a:moveTo>
                    <a:pt x="44" y="2028"/>
                  </a:moveTo>
                  <a:lnTo>
                    <a:pt x="2072" y="0"/>
                  </a:lnTo>
                  <a:lnTo>
                    <a:pt x="2028" y="0"/>
                  </a:lnTo>
                  <a:lnTo>
                    <a:pt x="0" y="2028"/>
                  </a:lnTo>
                  <a:lnTo>
                    <a:pt x="44" y="2028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Freeform 212"/>
            <p:cNvSpPr>
              <a:spLocks/>
            </p:cNvSpPr>
            <p:nvPr/>
          </p:nvSpPr>
          <p:spPr bwMode="auto">
            <a:xfrm>
              <a:off x="1961357" y="1830388"/>
              <a:ext cx="4181475" cy="3219450"/>
            </a:xfrm>
            <a:custGeom>
              <a:avLst/>
              <a:gdLst>
                <a:gd name="T0" fmla="*/ 2028 w 2634"/>
                <a:gd name="T1" fmla="*/ 0 h 2028"/>
                <a:gd name="T2" fmla="*/ 0 w 2634"/>
                <a:gd name="T3" fmla="*/ 2028 h 2028"/>
                <a:gd name="T4" fmla="*/ 2634 w 2634"/>
                <a:gd name="T5" fmla="*/ 1928 h 2028"/>
                <a:gd name="T6" fmla="*/ 2634 w 2634"/>
                <a:gd name="T7" fmla="*/ 22 h 2028"/>
                <a:gd name="T8" fmla="*/ 2028 w 2634"/>
                <a:gd name="T9" fmla="*/ 0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34" h="2028">
                  <a:moveTo>
                    <a:pt x="2028" y="0"/>
                  </a:moveTo>
                  <a:lnTo>
                    <a:pt x="0" y="2028"/>
                  </a:lnTo>
                  <a:lnTo>
                    <a:pt x="2634" y="1928"/>
                  </a:lnTo>
                  <a:lnTo>
                    <a:pt x="2634" y="22"/>
                  </a:lnTo>
                  <a:lnTo>
                    <a:pt x="2028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Rectangle 213"/>
            <p:cNvSpPr>
              <a:spLocks noChangeArrowheads="1"/>
            </p:cNvSpPr>
            <p:nvPr/>
          </p:nvSpPr>
          <p:spPr bwMode="auto">
            <a:xfrm>
              <a:off x="6011069" y="1962150"/>
              <a:ext cx="79375" cy="28400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Freeform 214"/>
            <p:cNvSpPr>
              <a:spLocks/>
            </p:cNvSpPr>
            <p:nvPr/>
          </p:nvSpPr>
          <p:spPr bwMode="auto">
            <a:xfrm>
              <a:off x="1281907" y="4025900"/>
              <a:ext cx="79375" cy="696912"/>
            </a:xfrm>
            <a:custGeom>
              <a:avLst/>
              <a:gdLst>
                <a:gd name="T0" fmla="*/ 45 w 50"/>
                <a:gd name="T1" fmla="*/ 439 h 439"/>
                <a:gd name="T2" fmla="*/ 0 w 50"/>
                <a:gd name="T3" fmla="*/ 356 h 439"/>
                <a:gd name="T4" fmla="*/ 0 w 50"/>
                <a:gd name="T5" fmla="*/ 67 h 439"/>
                <a:gd name="T6" fmla="*/ 50 w 50"/>
                <a:gd name="T7" fmla="*/ 0 h 439"/>
                <a:gd name="T8" fmla="*/ 45 w 50"/>
                <a:gd name="T9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439">
                  <a:moveTo>
                    <a:pt x="45" y="439"/>
                  </a:moveTo>
                  <a:lnTo>
                    <a:pt x="0" y="356"/>
                  </a:lnTo>
                  <a:lnTo>
                    <a:pt x="0" y="67"/>
                  </a:lnTo>
                  <a:lnTo>
                    <a:pt x="50" y="0"/>
                  </a:lnTo>
                  <a:lnTo>
                    <a:pt x="45" y="439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Freeform 215"/>
            <p:cNvSpPr>
              <a:spLocks/>
            </p:cNvSpPr>
            <p:nvPr/>
          </p:nvSpPr>
          <p:spPr bwMode="auto">
            <a:xfrm>
              <a:off x="3196432" y="4970463"/>
              <a:ext cx="855663" cy="404812"/>
            </a:xfrm>
            <a:custGeom>
              <a:avLst/>
              <a:gdLst>
                <a:gd name="T0" fmla="*/ 83 w 539"/>
                <a:gd name="T1" fmla="*/ 16 h 255"/>
                <a:gd name="T2" fmla="*/ 0 w 539"/>
                <a:gd name="T3" fmla="*/ 227 h 255"/>
                <a:gd name="T4" fmla="*/ 0 w 539"/>
                <a:gd name="T5" fmla="*/ 227 h 255"/>
                <a:gd name="T6" fmla="*/ 17 w 539"/>
                <a:gd name="T7" fmla="*/ 233 h 255"/>
                <a:gd name="T8" fmla="*/ 72 w 539"/>
                <a:gd name="T9" fmla="*/ 244 h 255"/>
                <a:gd name="T10" fmla="*/ 189 w 539"/>
                <a:gd name="T11" fmla="*/ 255 h 255"/>
                <a:gd name="T12" fmla="*/ 272 w 539"/>
                <a:gd name="T13" fmla="*/ 255 h 255"/>
                <a:gd name="T14" fmla="*/ 372 w 539"/>
                <a:gd name="T15" fmla="*/ 250 h 255"/>
                <a:gd name="T16" fmla="*/ 372 w 539"/>
                <a:gd name="T17" fmla="*/ 250 h 255"/>
                <a:gd name="T18" fmla="*/ 483 w 539"/>
                <a:gd name="T19" fmla="*/ 244 h 255"/>
                <a:gd name="T20" fmla="*/ 517 w 539"/>
                <a:gd name="T21" fmla="*/ 239 h 255"/>
                <a:gd name="T22" fmla="*/ 533 w 539"/>
                <a:gd name="T23" fmla="*/ 227 h 255"/>
                <a:gd name="T24" fmla="*/ 539 w 539"/>
                <a:gd name="T25" fmla="*/ 222 h 255"/>
                <a:gd name="T26" fmla="*/ 539 w 539"/>
                <a:gd name="T27" fmla="*/ 222 h 255"/>
                <a:gd name="T28" fmla="*/ 539 w 539"/>
                <a:gd name="T29" fmla="*/ 216 h 255"/>
                <a:gd name="T30" fmla="*/ 467 w 539"/>
                <a:gd name="T31" fmla="*/ 0 h 255"/>
                <a:gd name="T32" fmla="*/ 361 w 539"/>
                <a:gd name="T33" fmla="*/ 5 h 255"/>
                <a:gd name="T34" fmla="*/ 389 w 539"/>
                <a:gd name="T35" fmla="*/ 144 h 255"/>
                <a:gd name="T36" fmla="*/ 389 w 539"/>
                <a:gd name="T37" fmla="*/ 144 h 255"/>
                <a:gd name="T38" fmla="*/ 361 w 539"/>
                <a:gd name="T39" fmla="*/ 150 h 255"/>
                <a:gd name="T40" fmla="*/ 333 w 539"/>
                <a:gd name="T41" fmla="*/ 150 h 255"/>
                <a:gd name="T42" fmla="*/ 317 w 539"/>
                <a:gd name="T43" fmla="*/ 150 h 255"/>
                <a:gd name="T44" fmla="*/ 283 w 539"/>
                <a:gd name="T45" fmla="*/ 11 h 255"/>
                <a:gd name="T46" fmla="*/ 83 w 539"/>
                <a:gd name="T47" fmla="*/ 16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39" h="255">
                  <a:moveTo>
                    <a:pt x="83" y="16"/>
                  </a:moveTo>
                  <a:lnTo>
                    <a:pt x="0" y="227"/>
                  </a:lnTo>
                  <a:lnTo>
                    <a:pt x="0" y="227"/>
                  </a:lnTo>
                  <a:lnTo>
                    <a:pt x="17" y="233"/>
                  </a:lnTo>
                  <a:lnTo>
                    <a:pt x="72" y="244"/>
                  </a:lnTo>
                  <a:lnTo>
                    <a:pt x="189" y="255"/>
                  </a:lnTo>
                  <a:lnTo>
                    <a:pt x="272" y="255"/>
                  </a:lnTo>
                  <a:lnTo>
                    <a:pt x="372" y="250"/>
                  </a:lnTo>
                  <a:lnTo>
                    <a:pt x="372" y="250"/>
                  </a:lnTo>
                  <a:lnTo>
                    <a:pt x="483" y="244"/>
                  </a:lnTo>
                  <a:lnTo>
                    <a:pt x="517" y="239"/>
                  </a:lnTo>
                  <a:lnTo>
                    <a:pt x="533" y="227"/>
                  </a:lnTo>
                  <a:lnTo>
                    <a:pt x="539" y="222"/>
                  </a:lnTo>
                  <a:lnTo>
                    <a:pt x="539" y="222"/>
                  </a:lnTo>
                  <a:lnTo>
                    <a:pt x="539" y="216"/>
                  </a:lnTo>
                  <a:lnTo>
                    <a:pt x="467" y="0"/>
                  </a:lnTo>
                  <a:lnTo>
                    <a:pt x="361" y="5"/>
                  </a:lnTo>
                  <a:lnTo>
                    <a:pt x="389" y="144"/>
                  </a:lnTo>
                  <a:lnTo>
                    <a:pt x="389" y="144"/>
                  </a:lnTo>
                  <a:lnTo>
                    <a:pt x="361" y="150"/>
                  </a:lnTo>
                  <a:lnTo>
                    <a:pt x="333" y="150"/>
                  </a:lnTo>
                  <a:lnTo>
                    <a:pt x="317" y="150"/>
                  </a:lnTo>
                  <a:lnTo>
                    <a:pt x="283" y="11"/>
                  </a:lnTo>
                  <a:lnTo>
                    <a:pt x="83" y="16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Freeform 216"/>
            <p:cNvSpPr>
              <a:spLocks/>
            </p:cNvSpPr>
            <p:nvPr/>
          </p:nvSpPr>
          <p:spPr bwMode="auto">
            <a:xfrm>
              <a:off x="1996282" y="5278438"/>
              <a:ext cx="3714750" cy="282575"/>
            </a:xfrm>
            <a:custGeom>
              <a:avLst/>
              <a:gdLst>
                <a:gd name="T0" fmla="*/ 756 w 2340"/>
                <a:gd name="T1" fmla="*/ 33 h 178"/>
                <a:gd name="T2" fmla="*/ 756 w 2340"/>
                <a:gd name="T3" fmla="*/ 33 h 178"/>
                <a:gd name="T4" fmla="*/ 400 w 2340"/>
                <a:gd name="T5" fmla="*/ 61 h 178"/>
                <a:gd name="T6" fmla="*/ 145 w 2340"/>
                <a:gd name="T7" fmla="*/ 83 h 178"/>
                <a:gd name="T8" fmla="*/ 0 w 2340"/>
                <a:gd name="T9" fmla="*/ 95 h 178"/>
                <a:gd name="T10" fmla="*/ 0 w 2340"/>
                <a:gd name="T11" fmla="*/ 139 h 178"/>
                <a:gd name="T12" fmla="*/ 172 w 2340"/>
                <a:gd name="T13" fmla="*/ 178 h 178"/>
                <a:gd name="T14" fmla="*/ 2340 w 2340"/>
                <a:gd name="T15" fmla="*/ 78 h 178"/>
                <a:gd name="T16" fmla="*/ 2340 w 2340"/>
                <a:gd name="T17" fmla="*/ 56 h 178"/>
                <a:gd name="T18" fmla="*/ 2340 w 2340"/>
                <a:gd name="T19" fmla="*/ 56 h 178"/>
                <a:gd name="T20" fmla="*/ 2334 w 2340"/>
                <a:gd name="T21" fmla="*/ 45 h 178"/>
                <a:gd name="T22" fmla="*/ 2323 w 2340"/>
                <a:gd name="T23" fmla="*/ 39 h 178"/>
                <a:gd name="T24" fmla="*/ 2312 w 2340"/>
                <a:gd name="T25" fmla="*/ 33 h 178"/>
                <a:gd name="T26" fmla="*/ 2312 w 2340"/>
                <a:gd name="T27" fmla="*/ 33 h 178"/>
                <a:gd name="T28" fmla="*/ 2123 w 2340"/>
                <a:gd name="T29" fmla="*/ 0 h 178"/>
                <a:gd name="T30" fmla="*/ 1284 w 2340"/>
                <a:gd name="T31" fmla="*/ 22 h 178"/>
                <a:gd name="T32" fmla="*/ 756 w 2340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40" h="178">
                  <a:moveTo>
                    <a:pt x="756" y="33"/>
                  </a:moveTo>
                  <a:lnTo>
                    <a:pt x="756" y="33"/>
                  </a:lnTo>
                  <a:lnTo>
                    <a:pt x="400" y="61"/>
                  </a:lnTo>
                  <a:lnTo>
                    <a:pt x="145" y="83"/>
                  </a:lnTo>
                  <a:lnTo>
                    <a:pt x="0" y="95"/>
                  </a:lnTo>
                  <a:lnTo>
                    <a:pt x="0" y="139"/>
                  </a:lnTo>
                  <a:lnTo>
                    <a:pt x="172" y="178"/>
                  </a:lnTo>
                  <a:lnTo>
                    <a:pt x="2340" y="78"/>
                  </a:lnTo>
                  <a:lnTo>
                    <a:pt x="2340" y="56"/>
                  </a:lnTo>
                  <a:lnTo>
                    <a:pt x="2340" y="56"/>
                  </a:lnTo>
                  <a:lnTo>
                    <a:pt x="2334" y="45"/>
                  </a:lnTo>
                  <a:lnTo>
                    <a:pt x="2323" y="39"/>
                  </a:lnTo>
                  <a:lnTo>
                    <a:pt x="2312" y="33"/>
                  </a:lnTo>
                  <a:lnTo>
                    <a:pt x="2312" y="33"/>
                  </a:lnTo>
                  <a:lnTo>
                    <a:pt x="2123" y="0"/>
                  </a:lnTo>
                  <a:lnTo>
                    <a:pt x="1284" y="22"/>
                  </a:lnTo>
                  <a:lnTo>
                    <a:pt x="756" y="33"/>
                  </a:lnTo>
                  <a:close/>
                </a:path>
              </a:pathLst>
            </a:custGeom>
            <a:solidFill>
              <a:srgbClr val="7679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" name="Freeform 217"/>
            <p:cNvSpPr>
              <a:spLocks/>
            </p:cNvSpPr>
            <p:nvPr/>
          </p:nvSpPr>
          <p:spPr bwMode="auto">
            <a:xfrm>
              <a:off x="1485107" y="1803400"/>
              <a:ext cx="4568825" cy="3140075"/>
            </a:xfrm>
            <a:custGeom>
              <a:avLst/>
              <a:gdLst>
                <a:gd name="T0" fmla="*/ 0 w 2878"/>
                <a:gd name="T1" fmla="*/ 0 h 1978"/>
                <a:gd name="T2" fmla="*/ 5 w 2878"/>
                <a:gd name="T3" fmla="*/ 1978 h 1978"/>
                <a:gd name="T4" fmla="*/ 2878 w 2878"/>
                <a:gd name="T5" fmla="*/ 1878 h 1978"/>
                <a:gd name="T6" fmla="*/ 2878 w 2878"/>
                <a:gd name="T7" fmla="*/ 100 h 1978"/>
                <a:gd name="T8" fmla="*/ 0 w 2878"/>
                <a:gd name="T9" fmla="*/ 0 h 1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78" h="1978">
                  <a:moveTo>
                    <a:pt x="0" y="0"/>
                  </a:moveTo>
                  <a:lnTo>
                    <a:pt x="5" y="1978"/>
                  </a:lnTo>
                  <a:lnTo>
                    <a:pt x="2878" y="1878"/>
                  </a:lnTo>
                  <a:lnTo>
                    <a:pt x="2878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Freeform 218"/>
            <p:cNvSpPr>
              <a:spLocks/>
            </p:cNvSpPr>
            <p:nvPr/>
          </p:nvSpPr>
          <p:spPr bwMode="auto">
            <a:xfrm>
              <a:off x="1343819" y="4157663"/>
              <a:ext cx="34925" cy="909637"/>
            </a:xfrm>
            <a:custGeom>
              <a:avLst/>
              <a:gdLst>
                <a:gd name="T0" fmla="*/ 22 w 22"/>
                <a:gd name="T1" fmla="*/ 0 h 573"/>
                <a:gd name="T2" fmla="*/ 0 w 22"/>
                <a:gd name="T3" fmla="*/ 0 h 573"/>
                <a:gd name="T4" fmla="*/ 0 w 22"/>
                <a:gd name="T5" fmla="*/ 34 h 573"/>
                <a:gd name="T6" fmla="*/ 0 w 22"/>
                <a:gd name="T7" fmla="*/ 562 h 573"/>
                <a:gd name="T8" fmla="*/ 22 w 22"/>
                <a:gd name="T9" fmla="*/ 573 h 573"/>
                <a:gd name="T10" fmla="*/ 22 w 22"/>
                <a:gd name="T11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573">
                  <a:moveTo>
                    <a:pt x="22" y="0"/>
                  </a:moveTo>
                  <a:lnTo>
                    <a:pt x="0" y="0"/>
                  </a:lnTo>
                  <a:lnTo>
                    <a:pt x="0" y="34"/>
                  </a:lnTo>
                  <a:lnTo>
                    <a:pt x="0" y="562"/>
                  </a:lnTo>
                  <a:lnTo>
                    <a:pt x="22" y="57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Rectangle 219"/>
            <p:cNvSpPr>
              <a:spLocks noChangeArrowheads="1"/>
            </p:cNvSpPr>
            <p:nvPr/>
          </p:nvSpPr>
          <p:spPr bwMode="auto">
            <a:xfrm>
              <a:off x="1343819" y="4114800"/>
              <a:ext cx="34925" cy="42862"/>
            </a:xfrm>
            <a:prstGeom prst="rect">
              <a:avLst/>
            </a:pr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Rectangle 220"/>
            <p:cNvSpPr>
              <a:spLocks noChangeArrowheads="1"/>
            </p:cNvSpPr>
            <p:nvPr/>
          </p:nvSpPr>
          <p:spPr bwMode="auto">
            <a:xfrm>
              <a:off x="1343819" y="4070350"/>
              <a:ext cx="34925" cy="44450"/>
            </a:xfrm>
            <a:prstGeom prst="rect">
              <a:avLst/>
            </a:pr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" name="Rectangle 221"/>
            <p:cNvSpPr>
              <a:spLocks noChangeArrowheads="1"/>
            </p:cNvSpPr>
            <p:nvPr/>
          </p:nvSpPr>
          <p:spPr bwMode="auto">
            <a:xfrm>
              <a:off x="1343819" y="4025900"/>
              <a:ext cx="34925" cy="44450"/>
            </a:xfrm>
            <a:prstGeom prst="rect">
              <a:avLst/>
            </a:pr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" name="Rectangle 222"/>
            <p:cNvSpPr>
              <a:spLocks noChangeArrowheads="1"/>
            </p:cNvSpPr>
            <p:nvPr/>
          </p:nvSpPr>
          <p:spPr bwMode="auto">
            <a:xfrm>
              <a:off x="1343819" y="3981450"/>
              <a:ext cx="34925" cy="44450"/>
            </a:xfrm>
            <a:prstGeom prst="rect">
              <a:avLst/>
            </a:pr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" name="Rectangle 223"/>
            <p:cNvSpPr>
              <a:spLocks noChangeArrowheads="1"/>
            </p:cNvSpPr>
            <p:nvPr/>
          </p:nvSpPr>
          <p:spPr bwMode="auto">
            <a:xfrm>
              <a:off x="1343819" y="3938588"/>
              <a:ext cx="34925" cy="42862"/>
            </a:xfrm>
            <a:prstGeom prst="rect">
              <a:avLst/>
            </a:pr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" name="Rectangle 224"/>
            <p:cNvSpPr>
              <a:spLocks noChangeArrowheads="1"/>
            </p:cNvSpPr>
            <p:nvPr/>
          </p:nvSpPr>
          <p:spPr bwMode="auto">
            <a:xfrm>
              <a:off x="1343819" y="3894138"/>
              <a:ext cx="34925" cy="44450"/>
            </a:xfrm>
            <a:prstGeom prst="rect">
              <a:avLst/>
            </a:pr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" name="Rectangle 225"/>
            <p:cNvSpPr>
              <a:spLocks noChangeArrowheads="1"/>
            </p:cNvSpPr>
            <p:nvPr/>
          </p:nvSpPr>
          <p:spPr bwMode="auto">
            <a:xfrm>
              <a:off x="1343819" y="3849688"/>
              <a:ext cx="34925" cy="44450"/>
            </a:xfrm>
            <a:prstGeom prst="rect">
              <a:avLst/>
            </a:pr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" name="Rectangle 226"/>
            <p:cNvSpPr>
              <a:spLocks noChangeArrowheads="1"/>
            </p:cNvSpPr>
            <p:nvPr/>
          </p:nvSpPr>
          <p:spPr bwMode="auto">
            <a:xfrm>
              <a:off x="1343819" y="3805238"/>
              <a:ext cx="34925" cy="44450"/>
            </a:xfrm>
            <a:prstGeom prst="rect">
              <a:avLst/>
            </a:prstGeom>
            <a:solidFill>
              <a:srgbClr val="8083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" name="Rectangle 227"/>
            <p:cNvSpPr>
              <a:spLocks noChangeArrowheads="1"/>
            </p:cNvSpPr>
            <p:nvPr/>
          </p:nvSpPr>
          <p:spPr bwMode="auto">
            <a:xfrm>
              <a:off x="1343819" y="3760788"/>
              <a:ext cx="34925" cy="44450"/>
            </a:xfrm>
            <a:prstGeom prst="rect">
              <a:avLst/>
            </a:pr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" name="Rectangle 228"/>
            <p:cNvSpPr>
              <a:spLocks noChangeArrowheads="1"/>
            </p:cNvSpPr>
            <p:nvPr/>
          </p:nvSpPr>
          <p:spPr bwMode="auto">
            <a:xfrm>
              <a:off x="1343819" y="3717925"/>
              <a:ext cx="34925" cy="42862"/>
            </a:xfrm>
            <a:prstGeom prst="rect">
              <a:avLst/>
            </a:pr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" name="Rectangle 229"/>
            <p:cNvSpPr>
              <a:spLocks noChangeArrowheads="1"/>
            </p:cNvSpPr>
            <p:nvPr/>
          </p:nvSpPr>
          <p:spPr bwMode="auto">
            <a:xfrm>
              <a:off x="1343819" y="3673475"/>
              <a:ext cx="34925" cy="44450"/>
            </a:xfrm>
            <a:prstGeom prst="rect">
              <a:avLst/>
            </a:prstGeom>
            <a:solidFill>
              <a:srgbClr val="9093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Rectangle 230"/>
            <p:cNvSpPr>
              <a:spLocks noChangeArrowheads="1"/>
            </p:cNvSpPr>
            <p:nvPr/>
          </p:nvSpPr>
          <p:spPr bwMode="auto">
            <a:xfrm>
              <a:off x="1343819" y="3629025"/>
              <a:ext cx="34925" cy="44450"/>
            </a:xfrm>
            <a:prstGeom prst="rect">
              <a:avLst/>
            </a:prstGeom>
            <a:solidFill>
              <a:srgbClr val="9698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Rectangle 231"/>
            <p:cNvSpPr>
              <a:spLocks noChangeArrowheads="1"/>
            </p:cNvSpPr>
            <p:nvPr/>
          </p:nvSpPr>
          <p:spPr bwMode="auto">
            <a:xfrm>
              <a:off x="1343819" y="3584575"/>
              <a:ext cx="34925" cy="44450"/>
            </a:xfrm>
            <a:prstGeom prst="rect">
              <a:avLst/>
            </a:prstGeom>
            <a:solidFill>
              <a:srgbClr val="9B9E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Rectangle 232"/>
            <p:cNvSpPr>
              <a:spLocks noChangeArrowheads="1"/>
            </p:cNvSpPr>
            <p:nvPr/>
          </p:nvSpPr>
          <p:spPr bwMode="auto">
            <a:xfrm>
              <a:off x="1343819" y="3540125"/>
              <a:ext cx="34925" cy="44450"/>
            </a:xfrm>
            <a:prstGeom prst="rect">
              <a:avLst/>
            </a:pr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Rectangle 233"/>
            <p:cNvSpPr>
              <a:spLocks noChangeArrowheads="1"/>
            </p:cNvSpPr>
            <p:nvPr/>
          </p:nvSpPr>
          <p:spPr bwMode="auto">
            <a:xfrm>
              <a:off x="1343819" y="3497263"/>
              <a:ext cx="34925" cy="42862"/>
            </a:xfrm>
            <a:prstGeom prst="rect">
              <a:avLst/>
            </a:prstGeom>
            <a:solidFill>
              <a:srgbClr val="A5A9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Rectangle 234"/>
            <p:cNvSpPr>
              <a:spLocks noChangeArrowheads="1"/>
            </p:cNvSpPr>
            <p:nvPr/>
          </p:nvSpPr>
          <p:spPr bwMode="auto">
            <a:xfrm>
              <a:off x="1343819" y="3452813"/>
              <a:ext cx="34925" cy="44450"/>
            </a:xfrm>
            <a:prstGeom prst="rect">
              <a:avLst/>
            </a:prstGeom>
            <a:solidFill>
              <a:srgbClr val="ABAE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" name="Rectangle 235"/>
            <p:cNvSpPr>
              <a:spLocks noChangeArrowheads="1"/>
            </p:cNvSpPr>
            <p:nvPr/>
          </p:nvSpPr>
          <p:spPr bwMode="auto">
            <a:xfrm>
              <a:off x="1343819" y="3400425"/>
              <a:ext cx="34925" cy="52387"/>
            </a:xfrm>
            <a:prstGeom prst="rect">
              <a:avLst/>
            </a:pr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" name="Rectangle 236"/>
            <p:cNvSpPr>
              <a:spLocks noChangeArrowheads="1"/>
            </p:cNvSpPr>
            <p:nvPr/>
          </p:nvSpPr>
          <p:spPr bwMode="auto">
            <a:xfrm>
              <a:off x="1343819" y="3355975"/>
              <a:ext cx="34925" cy="44450"/>
            </a:xfrm>
            <a:prstGeom prst="rect">
              <a:avLst/>
            </a:prstGeom>
            <a:solidFill>
              <a:srgbClr val="B6B9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" name="Rectangle 237"/>
            <p:cNvSpPr>
              <a:spLocks noChangeArrowheads="1"/>
            </p:cNvSpPr>
            <p:nvPr/>
          </p:nvSpPr>
          <p:spPr bwMode="auto">
            <a:xfrm>
              <a:off x="1343819" y="3311525"/>
              <a:ext cx="34925" cy="44450"/>
            </a:xfrm>
            <a:prstGeom prst="rect">
              <a:avLst/>
            </a:pr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" name="Rectangle 238"/>
            <p:cNvSpPr>
              <a:spLocks noChangeArrowheads="1"/>
            </p:cNvSpPr>
            <p:nvPr/>
          </p:nvSpPr>
          <p:spPr bwMode="auto">
            <a:xfrm>
              <a:off x="1343819" y="3267075"/>
              <a:ext cx="34925" cy="44450"/>
            </a:xfrm>
            <a:prstGeom prst="rect">
              <a:avLst/>
            </a:pr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" name="Rectangle 239"/>
            <p:cNvSpPr>
              <a:spLocks noChangeArrowheads="1"/>
            </p:cNvSpPr>
            <p:nvPr/>
          </p:nvSpPr>
          <p:spPr bwMode="auto">
            <a:xfrm>
              <a:off x="1343819" y="3222625"/>
              <a:ext cx="34925" cy="44450"/>
            </a:xfrm>
            <a:prstGeom prst="rect">
              <a:avLst/>
            </a:prstGeom>
            <a:solidFill>
              <a:srgbClr val="C5C8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" name="Rectangle 240"/>
            <p:cNvSpPr>
              <a:spLocks noChangeArrowheads="1"/>
            </p:cNvSpPr>
            <p:nvPr/>
          </p:nvSpPr>
          <p:spPr bwMode="auto">
            <a:xfrm>
              <a:off x="1343819" y="3179763"/>
              <a:ext cx="34925" cy="42862"/>
            </a:xfrm>
            <a:prstGeom prst="rect">
              <a:avLst/>
            </a:prstGeom>
            <a:solidFill>
              <a:srgbClr val="CBCE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" name="Rectangle 241"/>
            <p:cNvSpPr>
              <a:spLocks noChangeArrowheads="1"/>
            </p:cNvSpPr>
            <p:nvPr/>
          </p:nvSpPr>
          <p:spPr bwMode="auto">
            <a:xfrm>
              <a:off x="1343819" y="3135313"/>
              <a:ext cx="34925" cy="44450"/>
            </a:xfrm>
            <a:prstGeom prst="rect">
              <a:avLst/>
            </a:prstGeom>
            <a:solidFill>
              <a:srgbClr val="D0D2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" name="Rectangle 242"/>
            <p:cNvSpPr>
              <a:spLocks noChangeArrowheads="1"/>
            </p:cNvSpPr>
            <p:nvPr/>
          </p:nvSpPr>
          <p:spPr bwMode="auto">
            <a:xfrm>
              <a:off x="1343819" y="3090863"/>
              <a:ext cx="34925" cy="44450"/>
            </a:xfrm>
            <a:prstGeom prst="rect">
              <a:avLst/>
            </a:prstGeom>
            <a:solidFill>
              <a:srgbClr val="D5D8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" name="Rectangle 243"/>
            <p:cNvSpPr>
              <a:spLocks noChangeArrowheads="1"/>
            </p:cNvSpPr>
            <p:nvPr/>
          </p:nvSpPr>
          <p:spPr bwMode="auto">
            <a:xfrm>
              <a:off x="1343819" y="3046413"/>
              <a:ext cx="34925" cy="44450"/>
            </a:xfrm>
            <a:prstGeom prst="rect">
              <a:avLst/>
            </a:prstGeom>
            <a:solidFill>
              <a:srgbClr val="DCDE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" name="Freeform 244"/>
            <p:cNvSpPr>
              <a:spLocks/>
            </p:cNvSpPr>
            <p:nvPr/>
          </p:nvSpPr>
          <p:spPr bwMode="auto">
            <a:xfrm>
              <a:off x="1343819" y="1679575"/>
              <a:ext cx="34925" cy="1366837"/>
            </a:xfrm>
            <a:custGeom>
              <a:avLst/>
              <a:gdLst>
                <a:gd name="T0" fmla="*/ 17 w 22"/>
                <a:gd name="T1" fmla="*/ 0 h 861"/>
                <a:gd name="T2" fmla="*/ 0 w 22"/>
                <a:gd name="T3" fmla="*/ 17 h 861"/>
                <a:gd name="T4" fmla="*/ 0 w 22"/>
                <a:gd name="T5" fmla="*/ 834 h 861"/>
                <a:gd name="T6" fmla="*/ 0 w 22"/>
                <a:gd name="T7" fmla="*/ 861 h 861"/>
                <a:gd name="T8" fmla="*/ 22 w 22"/>
                <a:gd name="T9" fmla="*/ 861 h 861"/>
                <a:gd name="T10" fmla="*/ 17 w 22"/>
                <a:gd name="T11" fmla="*/ 0 h 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61">
                  <a:moveTo>
                    <a:pt x="17" y="0"/>
                  </a:moveTo>
                  <a:lnTo>
                    <a:pt x="0" y="17"/>
                  </a:lnTo>
                  <a:lnTo>
                    <a:pt x="0" y="834"/>
                  </a:lnTo>
                  <a:lnTo>
                    <a:pt x="0" y="861"/>
                  </a:lnTo>
                  <a:lnTo>
                    <a:pt x="22" y="861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" name="Freeform 245"/>
            <p:cNvSpPr>
              <a:spLocks/>
            </p:cNvSpPr>
            <p:nvPr/>
          </p:nvSpPr>
          <p:spPr bwMode="auto">
            <a:xfrm>
              <a:off x="1520032" y="1838325"/>
              <a:ext cx="4508500" cy="3070225"/>
            </a:xfrm>
            <a:custGeom>
              <a:avLst/>
              <a:gdLst>
                <a:gd name="T0" fmla="*/ 0 w 2840"/>
                <a:gd name="T1" fmla="*/ 0 h 1934"/>
                <a:gd name="T2" fmla="*/ 6 w 2840"/>
                <a:gd name="T3" fmla="*/ 1934 h 1934"/>
                <a:gd name="T4" fmla="*/ 2840 w 2840"/>
                <a:gd name="T5" fmla="*/ 1834 h 1934"/>
                <a:gd name="T6" fmla="*/ 2834 w 2840"/>
                <a:gd name="T7" fmla="*/ 100 h 1934"/>
                <a:gd name="T8" fmla="*/ 0 w 2840"/>
                <a:gd name="T9" fmla="*/ 0 h 19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0" h="1934">
                  <a:moveTo>
                    <a:pt x="0" y="0"/>
                  </a:moveTo>
                  <a:lnTo>
                    <a:pt x="6" y="1934"/>
                  </a:lnTo>
                  <a:lnTo>
                    <a:pt x="2840" y="1834"/>
                  </a:lnTo>
                  <a:lnTo>
                    <a:pt x="2834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A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" name="Freeform 246"/>
            <p:cNvSpPr>
              <a:spLocks/>
            </p:cNvSpPr>
            <p:nvPr/>
          </p:nvSpPr>
          <p:spPr bwMode="auto">
            <a:xfrm>
              <a:off x="1520032" y="1838325"/>
              <a:ext cx="1808163" cy="1852612"/>
            </a:xfrm>
            <a:custGeom>
              <a:avLst/>
              <a:gdLst>
                <a:gd name="T0" fmla="*/ 0 w 1139"/>
                <a:gd name="T1" fmla="*/ 0 h 1167"/>
                <a:gd name="T2" fmla="*/ 6 w 1139"/>
                <a:gd name="T3" fmla="*/ 1167 h 1167"/>
                <a:gd name="T4" fmla="*/ 1139 w 1139"/>
                <a:gd name="T5" fmla="*/ 39 h 1167"/>
                <a:gd name="T6" fmla="*/ 0 w 1139"/>
                <a:gd name="T7" fmla="*/ 0 h 1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39" h="1167">
                  <a:moveTo>
                    <a:pt x="0" y="0"/>
                  </a:moveTo>
                  <a:lnTo>
                    <a:pt x="6" y="1167"/>
                  </a:lnTo>
                  <a:lnTo>
                    <a:pt x="1139" y="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" name="Freeform 247"/>
            <p:cNvSpPr>
              <a:spLocks/>
            </p:cNvSpPr>
            <p:nvPr/>
          </p:nvSpPr>
          <p:spPr bwMode="auto">
            <a:xfrm>
              <a:off x="1529557" y="1900238"/>
              <a:ext cx="1905000" cy="1897062"/>
            </a:xfrm>
            <a:custGeom>
              <a:avLst/>
              <a:gdLst>
                <a:gd name="T0" fmla="*/ 1133 w 1200"/>
                <a:gd name="T1" fmla="*/ 0 h 1195"/>
                <a:gd name="T2" fmla="*/ 0 w 1200"/>
                <a:gd name="T3" fmla="*/ 1128 h 1195"/>
                <a:gd name="T4" fmla="*/ 0 w 1200"/>
                <a:gd name="T5" fmla="*/ 1195 h 1195"/>
                <a:gd name="T6" fmla="*/ 1200 w 1200"/>
                <a:gd name="T7" fmla="*/ 6 h 1195"/>
                <a:gd name="T8" fmla="*/ 1133 w 1200"/>
                <a:gd name="T9" fmla="*/ 0 h 1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0" h="1195">
                  <a:moveTo>
                    <a:pt x="1133" y="0"/>
                  </a:moveTo>
                  <a:lnTo>
                    <a:pt x="0" y="1128"/>
                  </a:lnTo>
                  <a:lnTo>
                    <a:pt x="0" y="1195"/>
                  </a:lnTo>
                  <a:lnTo>
                    <a:pt x="1200" y="6"/>
                  </a:lnTo>
                  <a:lnTo>
                    <a:pt x="1133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" name="Freeform 248"/>
            <p:cNvSpPr>
              <a:spLocks/>
            </p:cNvSpPr>
            <p:nvPr/>
          </p:nvSpPr>
          <p:spPr bwMode="auto">
            <a:xfrm>
              <a:off x="1529557" y="1909763"/>
              <a:ext cx="2001838" cy="1984375"/>
            </a:xfrm>
            <a:custGeom>
              <a:avLst/>
              <a:gdLst>
                <a:gd name="T0" fmla="*/ 1200 w 1261"/>
                <a:gd name="T1" fmla="*/ 0 h 1250"/>
                <a:gd name="T2" fmla="*/ 0 w 1261"/>
                <a:gd name="T3" fmla="*/ 1189 h 1250"/>
                <a:gd name="T4" fmla="*/ 0 w 1261"/>
                <a:gd name="T5" fmla="*/ 1250 h 1250"/>
                <a:gd name="T6" fmla="*/ 1261 w 1261"/>
                <a:gd name="T7" fmla="*/ 0 h 1250"/>
                <a:gd name="T8" fmla="*/ 1200 w 1261"/>
                <a:gd name="T9" fmla="*/ 0 h 1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1" h="1250">
                  <a:moveTo>
                    <a:pt x="1200" y="0"/>
                  </a:moveTo>
                  <a:lnTo>
                    <a:pt x="0" y="1189"/>
                  </a:lnTo>
                  <a:lnTo>
                    <a:pt x="0" y="1250"/>
                  </a:lnTo>
                  <a:lnTo>
                    <a:pt x="1261" y="0"/>
                  </a:lnTo>
                  <a:lnTo>
                    <a:pt x="1200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" name="Freeform 249"/>
            <p:cNvSpPr>
              <a:spLocks/>
            </p:cNvSpPr>
            <p:nvPr/>
          </p:nvSpPr>
          <p:spPr bwMode="auto">
            <a:xfrm>
              <a:off x="1529557" y="1909763"/>
              <a:ext cx="2098675" cy="2089150"/>
            </a:xfrm>
            <a:custGeom>
              <a:avLst/>
              <a:gdLst>
                <a:gd name="T0" fmla="*/ 1261 w 1322"/>
                <a:gd name="T1" fmla="*/ 0 h 1316"/>
                <a:gd name="T2" fmla="*/ 0 w 1322"/>
                <a:gd name="T3" fmla="*/ 1250 h 1316"/>
                <a:gd name="T4" fmla="*/ 0 w 1322"/>
                <a:gd name="T5" fmla="*/ 1316 h 1316"/>
                <a:gd name="T6" fmla="*/ 1322 w 1322"/>
                <a:gd name="T7" fmla="*/ 0 h 1316"/>
                <a:gd name="T8" fmla="*/ 1261 w 1322"/>
                <a:gd name="T9" fmla="*/ 0 h 1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2" h="1316">
                  <a:moveTo>
                    <a:pt x="1261" y="0"/>
                  </a:moveTo>
                  <a:lnTo>
                    <a:pt x="0" y="1250"/>
                  </a:lnTo>
                  <a:lnTo>
                    <a:pt x="0" y="1316"/>
                  </a:lnTo>
                  <a:lnTo>
                    <a:pt x="1322" y="0"/>
                  </a:lnTo>
                  <a:lnTo>
                    <a:pt x="1261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" name="Freeform 250"/>
            <p:cNvSpPr>
              <a:spLocks/>
            </p:cNvSpPr>
            <p:nvPr/>
          </p:nvSpPr>
          <p:spPr bwMode="auto">
            <a:xfrm>
              <a:off x="1529557" y="1909763"/>
              <a:ext cx="2195513" cy="2187575"/>
            </a:xfrm>
            <a:custGeom>
              <a:avLst/>
              <a:gdLst>
                <a:gd name="T0" fmla="*/ 1322 w 1383"/>
                <a:gd name="T1" fmla="*/ 0 h 1378"/>
                <a:gd name="T2" fmla="*/ 0 w 1383"/>
                <a:gd name="T3" fmla="*/ 1316 h 1378"/>
                <a:gd name="T4" fmla="*/ 0 w 1383"/>
                <a:gd name="T5" fmla="*/ 1378 h 1378"/>
                <a:gd name="T6" fmla="*/ 1383 w 1383"/>
                <a:gd name="T7" fmla="*/ 5 h 1378"/>
                <a:gd name="T8" fmla="*/ 1322 w 1383"/>
                <a:gd name="T9" fmla="*/ 0 h 1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3" h="1378">
                  <a:moveTo>
                    <a:pt x="1322" y="0"/>
                  </a:moveTo>
                  <a:lnTo>
                    <a:pt x="0" y="1316"/>
                  </a:lnTo>
                  <a:lnTo>
                    <a:pt x="0" y="1378"/>
                  </a:lnTo>
                  <a:lnTo>
                    <a:pt x="1383" y="5"/>
                  </a:lnTo>
                  <a:lnTo>
                    <a:pt x="1322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" name="Freeform 251"/>
            <p:cNvSpPr>
              <a:spLocks/>
            </p:cNvSpPr>
            <p:nvPr/>
          </p:nvSpPr>
          <p:spPr bwMode="auto">
            <a:xfrm>
              <a:off x="1529557" y="1917700"/>
              <a:ext cx="2292350" cy="2276475"/>
            </a:xfrm>
            <a:custGeom>
              <a:avLst/>
              <a:gdLst>
                <a:gd name="T0" fmla="*/ 1383 w 1444"/>
                <a:gd name="T1" fmla="*/ 0 h 1434"/>
                <a:gd name="T2" fmla="*/ 0 w 1444"/>
                <a:gd name="T3" fmla="*/ 1373 h 1434"/>
                <a:gd name="T4" fmla="*/ 0 w 1444"/>
                <a:gd name="T5" fmla="*/ 1434 h 1434"/>
                <a:gd name="T6" fmla="*/ 1444 w 1444"/>
                <a:gd name="T7" fmla="*/ 0 h 1434"/>
                <a:gd name="T8" fmla="*/ 1383 w 1444"/>
                <a:gd name="T9" fmla="*/ 0 h 1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4" h="1434">
                  <a:moveTo>
                    <a:pt x="1383" y="0"/>
                  </a:moveTo>
                  <a:lnTo>
                    <a:pt x="0" y="1373"/>
                  </a:lnTo>
                  <a:lnTo>
                    <a:pt x="0" y="1434"/>
                  </a:lnTo>
                  <a:lnTo>
                    <a:pt x="1444" y="0"/>
                  </a:lnTo>
                  <a:lnTo>
                    <a:pt x="1383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" name="Freeform 252"/>
            <p:cNvSpPr>
              <a:spLocks/>
            </p:cNvSpPr>
            <p:nvPr/>
          </p:nvSpPr>
          <p:spPr bwMode="auto">
            <a:xfrm>
              <a:off x="1529557" y="1917700"/>
              <a:ext cx="2390775" cy="2381250"/>
            </a:xfrm>
            <a:custGeom>
              <a:avLst/>
              <a:gdLst>
                <a:gd name="T0" fmla="*/ 1444 w 1506"/>
                <a:gd name="T1" fmla="*/ 0 h 1500"/>
                <a:gd name="T2" fmla="*/ 0 w 1506"/>
                <a:gd name="T3" fmla="*/ 1434 h 1500"/>
                <a:gd name="T4" fmla="*/ 0 w 1506"/>
                <a:gd name="T5" fmla="*/ 1500 h 1500"/>
                <a:gd name="T6" fmla="*/ 1506 w 1506"/>
                <a:gd name="T7" fmla="*/ 0 h 1500"/>
                <a:gd name="T8" fmla="*/ 1444 w 1506"/>
                <a:gd name="T9" fmla="*/ 0 h 1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6" h="1500">
                  <a:moveTo>
                    <a:pt x="1444" y="0"/>
                  </a:moveTo>
                  <a:lnTo>
                    <a:pt x="0" y="1434"/>
                  </a:lnTo>
                  <a:lnTo>
                    <a:pt x="0" y="1500"/>
                  </a:lnTo>
                  <a:lnTo>
                    <a:pt x="1506" y="0"/>
                  </a:lnTo>
                  <a:lnTo>
                    <a:pt x="1444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" name="Freeform 253"/>
            <p:cNvSpPr>
              <a:spLocks/>
            </p:cNvSpPr>
            <p:nvPr/>
          </p:nvSpPr>
          <p:spPr bwMode="auto">
            <a:xfrm>
              <a:off x="1529557" y="1917700"/>
              <a:ext cx="2487613" cy="2478087"/>
            </a:xfrm>
            <a:custGeom>
              <a:avLst/>
              <a:gdLst>
                <a:gd name="T0" fmla="*/ 1506 w 1567"/>
                <a:gd name="T1" fmla="*/ 0 h 1561"/>
                <a:gd name="T2" fmla="*/ 0 w 1567"/>
                <a:gd name="T3" fmla="*/ 1500 h 1561"/>
                <a:gd name="T4" fmla="*/ 0 w 1567"/>
                <a:gd name="T5" fmla="*/ 1561 h 1561"/>
                <a:gd name="T6" fmla="*/ 1567 w 1567"/>
                <a:gd name="T7" fmla="*/ 6 h 1561"/>
                <a:gd name="T8" fmla="*/ 1506 w 1567"/>
                <a:gd name="T9" fmla="*/ 0 h 1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7" h="1561">
                  <a:moveTo>
                    <a:pt x="1506" y="0"/>
                  </a:moveTo>
                  <a:lnTo>
                    <a:pt x="0" y="1500"/>
                  </a:lnTo>
                  <a:lnTo>
                    <a:pt x="0" y="1561"/>
                  </a:lnTo>
                  <a:lnTo>
                    <a:pt x="1567" y="6"/>
                  </a:lnTo>
                  <a:lnTo>
                    <a:pt x="1506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" name="Freeform 254"/>
            <p:cNvSpPr>
              <a:spLocks/>
            </p:cNvSpPr>
            <p:nvPr/>
          </p:nvSpPr>
          <p:spPr bwMode="auto">
            <a:xfrm>
              <a:off x="1529557" y="1927225"/>
              <a:ext cx="2584450" cy="2566987"/>
            </a:xfrm>
            <a:custGeom>
              <a:avLst/>
              <a:gdLst>
                <a:gd name="T0" fmla="*/ 1567 w 1628"/>
                <a:gd name="T1" fmla="*/ 0 h 1617"/>
                <a:gd name="T2" fmla="*/ 0 w 1628"/>
                <a:gd name="T3" fmla="*/ 1555 h 1617"/>
                <a:gd name="T4" fmla="*/ 0 w 1628"/>
                <a:gd name="T5" fmla="*/ 1617 h 1617"/>
                <a:gd name="T6" fmla="*/ 1628 w 1628"/>
                <a:gd name="T7" fmla="*/ 0 h 1617"/>
                <a:gd name="T8" fmla="*/ 1567 w 1628"/>
                <a:gd name="T9" fmla="*/ 0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8" h="1617">
                  <a:moveTo>
                    <a:pt x="1567" y="0"/>
                  </a:moveTo>
                  <a:lnTo>
                    <a:pt x="0" y="1555"/>
                  </a:lnTo>
                  <a:lnTo>
                    <a:pt x="0" y="1617"/>
                  </a:lnTo>
                  <a:lnTo>
                    <a:pt x="1628" y="0"/>
                  </a:lnTo>
                  <a:lnTo>
                    <a:pt x="1567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" name="Freeform 255"/>
            <p:cNvSpPr>
              <a:spLocks/>
            </p:cNvSpPr>
            <p:nvPr/>
          </p:nvSpPr>
          <p:spPr bwMode="auto">
            <a:xfrm>
              <a:off x="1529557" y="1927225"/>
              <a:ext cx="2681288" cy="2671762"/>
            </a:xfrm>
            <a:custGeom>
              <a:avLst/>
              <a:gdLst>
                <a:gd name="T0" fmla="*/ 1628 w 1689"/>
                <a:gd name="T1" fmla="*/ 0 h 1683"/>
                <a:gd name="T2" fmla="*/ 0 w 1689"/>
                <a:gd name="T3" fmla="*/ 1617 h 1683"/>
                <a:gd name="T4" fmla="*/ 0 w 1689"/>
                <a:gd name="T5" fmla="*/ 1683 h 1683"/>
                <a:gd name="T6" fmla="*/ 1689 w 1689"/>
                <a:gd name="T7" fmla="*/ 5 h 1683"/>
                <a:gd name="T8" fmla="*/ 1628 w 1689"/>
                <a:gd name="T9" fmla="*/ 0 h 1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9" h="1683">
                  <a:moveTo>
                    <a:pt x="1628" y="0"/>
                  </a:moveTo>
                  <a:lnTo>
                    <a:pt x="0" y="1617"/>
                  </a:lnTo>
                  <a:lnTo>
                    <a:pt x="0" y="1683"/>
                  </a:lnTo>
                  <a:lnTo>
                    <a:pt x="1689" y="5"/>
                  </a:lnTo>
                  <a:lnTo>
                    <a:pt x="1628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" name="Freeform 256"/>
            <p:cNvSpPr>
              <a:spLocks/>
            </p:cNvSpPr>
            <p:nvPr/>
          </p:nvSpPr>
          <p:spPr bwMode="auto">
            <a:xfrm>
              <a:off x="1529557" y="1935163"/>
              <a:ext cx="2778125" cy="2760662"/>
            </a:xfrm>
            <a:custGeom>
              <a:avLst/>
              <a:gdLst>
                <a:gd name="T0" fmla="*/ 1689 w 1750"/>
                <a:gd name="T1" fmla="*/ 0 h 1739"/>
                <a:gd name="T2" fmla="*/ 0 w 1750"/>
                <a:gd name="T3" fmla="*/ 1678 h 1739"/>
                <a:gd name="T4" fmla="*/ 0 w 1750"/>
                <a:gd name="T5" fmla="*/ 1739 h 1739"/>
                <a:gd name="T6" fmla="*/ 1750 w 1750"/>
                <a:gd name="T7" fmla="*/ 0 h 1739"/>
                <a:gd name="T8" fmla="*/ 1689 w 1750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0" h="1739">
                  <a:moveTo>
                    <a:pt x="1689" y="0"/>
                  </a:moveTo>
                  <a:lnTo>
                    <a:pt x="0" y="1678"/>
                  </a:lnTo>
                  <a:lnTo>
                    <a:pt x="0" y="1739"/>
                  </a:lnTo>
                  <a:lnTo>
                    <a:pt x="1750" y="0"/>
                  </a:lnTo>
                  <a:lnTo>
                    <a:pt x="1689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" name="Freeform 257"/>
            <p:cNvSpPr>
              <a:spLocks/>
            </p:cNvSpPr>
            <p:nvPr/>
          </p:nvSpPr>
          <p:spPr bwMode="auto">
            <a:xfrm>
              <a:off x="1529557" y="1935163"/>
              <a:ext cx="2874963" cy="2857500"/>
            </a:xfrm>
            <a:custGeom>
              <a:avLst/>
              <a:gdLst>
                <a:gd name="T0" fmla="*/ 1750 w 1811"/>
                <a:gd name="T1" fmla="*/ 0 h 1800"/>
                <a:gd name="T2" fmla="*/ 0 w 1811"/>
                <a:gd name="T3" fmla="*/ 1739 h 1800"/>
                <a:gd name="T4" fmla="*/ 0 w 1811"/>
                <a:gd name="T5" fmla="*/ 1800 h 1800"/>
                <a:gd name="T6" fmla="*/ 1811 w 1811"/>
                <a:gd name="T7" fmla="*/ 0 h 1800"/>
                <a:gd name="T8" fmla="*/ 1750 w 1811"/>
                <a:gd name="T9" fmla="*/ 0 h 1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1" h="1800">
                  <a:moveTo>
                    <a:pt x="1750" y="0"/>
                  </a:moveTo>
                  <a:lnTo>
                    <a:pt x="0" y="1739"/>
                  </a:lnTo>
                  <a:lnTo>
                    <a:pt x="0" y="1800"/>
                  </a:lnTo>
                  <a:lnTo>
                    <a:pt x="1811" y="0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" name="Freeform 258"/>
            <p:cNvSpPr>
              <a:spLocks/>
            </p:cNvSpPr>
            <p:nvPr/>
          </p:nvSpPr>
          <p:spPr bwMode="auto">
            <a:xfrm>
              <a:off x="1529557" y="1935163"/>
              <a:ext cx="2971800" cy="2963862"/>
            </a:xfrm>
            <a:custGeom>
              <a:avLst/>
              <a:gdLst>
                <a:gd name="T0" fmla="*/ 1811 w 1872"/>
                <a:gd name="T1" fmla="*/ 0 h 1867"/>
                <a:gd name="T2" fmla="*/ 0 w 1872"/>
                <a:gd name="T3" fmla="*/ 1800 h 1867"/>
                <a:gd name="T4" fmla="*/ 0 w 1872"/>
                <a:gd name="T5" fmla="*/ 1867 h 1867"/>
                <a:gd name="T6" fmla="*/ 1872 w 1872"/>
                <a:gd name="T7" fmla="*/ 6 h 1867"/>
                <a:gd name="T8" fmla="*/ 1811 w 1872"/>
                <a:gd name="T9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2" h="1867">
                  <a:moveTo>
                    <a:pt x="1811" y="0"/>
                  </a:moveTo>
                  <a:lnTo>
                    <a:pt x="0" y="1800"/>
                  </a:lnTo>
                  <a:lnTo>
                    <a:pt x="0" y="1867"/>
                  </a:lnTo>
                  <a:lnTo>
                    <a:pt x="1872" y="6"/>
                  </a:lnTo>
                  <a:lnTo>
                    <a:pt x="1811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2" name="Freeform 259"/>
            <p:cNvSpPr>
              <a:spLocks/>
            </p:cNvSpPr>
            <p:nvPr/>
          </p:nvSpPr>
          <p:spPr bwMode="auto">
            <a:xfrm>
              <a:off x="1529557" y="1944688"/>
              <a:ext cx="3068638" cy="2963862"/>
            </a:xfrm>
            <a:custGeom>
              <a:avLst/>
              <a:gdLst>
                <a:gd name="T0" fmla="*/ 1933 w 1933"/>
                <a:gd name="T1" fmla="*/ 0 h 1867"/>
                <a:gd name="T2" fmla="*/ 1872 w 1933"/>
                <a:gd name="T3" fmla="*/ 0 h 1867"/>
                <a:gd name="T4" fmla="*/ 0 w 1933"/>
                <a:gd name="T5" fmla="*/ 1861 h 1867"/>
                <a:gd name="T6" fmla="*/ 0 w 1933"/>
                <a:gd name="T7" fmla="*/ 1867 h 1867"/>
                <a:gd name="T8" fmla="*/ 61 w 1933"/>
                <a:gd name="T9" fmla="*/ 1861 h 1867"/>
                <a:gd name="T10" fmla="*/ 1933 w 1933"/>
                <a:gd name="T11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33" h="1867">
                  <a:moveTo>
                    <a:pt x="1933" y="0"/>
                  </a:moveTo>
                  <a:lnTo>
                    <a:pt x="1872" y="0"/>
                  </a:lnTo>
                  <a:lnTo>
                    <a:pt x="0" y="1861"/>
                  </a:lnTo>
                  <a:lnTo>
                    <a:pt x="0" y="1867"/>
                  </a:lnTo>
                  <a:lnTo>
                    <a:pt x="61" y="1861"/>
                  </a:lnTo>
                  <a:lnTo>
                    <a:pt x="1933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3" name="Freeform 260"/>
            <p:cNvSpPr>
              <a:spLocks/>
            </p:cNvSpPr>
            <p:nvPr/>
          </p:nvSpPr>
          <p:spPr bwMode="auto">
            <a:xfrm>
              <a:off x="1626394" y="1944688"/>
              <a:ext cx="3070225" cy="2954337"/>
            </a:xfrm>
            <a:custGeom>
              <a:avLst/>
              <a:gdLst>
                <a:gd name="T0" fmla="*/ 67 w 1934"/>
                <a:gd name="T1" fmla="*/ 1861 h 1861"/>
                <a:gd name="T2" fmla="*/ 1934 w 1934"/>
                <a:gd name="T3" fmla="*/ 5 h 1861"/>
                <a:gd name="T4" fmla="*/ 1872 w 1934"/>
                <a:gd name="T5" fmla="*/ 0 h 1861"/>
                <a:gd name="T6" fmla="*/ 0 w 1934"/>
                <a:gd name="T7" fmla="*/ 1861 h 1861"/>
                <a:gd name="T8" fmla="*/ 67 w 1934"/>
                <a:gd name="T9" fmla="*/ 1861 h 1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4" h="1861">
                  <a:moveTo>
                    <a:pt x="67" y="1861"/>
                  </a:moveTo>
                  <a:lnTo>
                    <a:pt x="1934" y="5"/>
                  </a:lnTo>
                  <a:lnTo>
                    <a:pt x="1872" y="0"/>
                  </a:lnTo>
                  <a:lnTo>
                    <a:pt x="0" y="1861"/>
                  </a:lnTo>
                  <a:lnTo>
                    <a:pt x="67" y="1861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4" name="Freeform 261"/>
            <p:cNvSpPr>
              <a:spLocks/>
            </p:cNvSpPr>
            <p:nvPr/>
          </p:nvSpPr>
          <p:spPr bwMode="auto">
            <a:xfrm>
              <a:off x="1732757" y="1952625"/>
              <a:ext cx="3068638" cy="2946400"/>
            </a:xfrm>
            <a:custGeom>
              <a:avLst/>
              <a:gdLst>
                <a:gd name="T0" fmla="*/ 61 w 1933"/>
                <a:gd name="T1" fmla="*/ 1856 h 1856"/>
                <a:gd name="T2" fmla="*/ 1933 w 1933"/>
                <a:gd name="T3" fmla="*/ 0 h 1856"/>
                <a:gd name="T4" fmla="*/ 1867 w 1933"/>
                <a:gd name="T5" fmla="*/ 0 h 1856"/>
                <a:gd name="T6" fmla="*/ 0 w 1933"/>
                <a:gd name="T7" fmla="*/ 1856 h 1856"/>
                <a:gd name="T8" fmla="*/ 61 w 1933"/>
                <a:gd name="T9" fmla="*/ 1856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3" h="1856">
                  <a:moveTo>
                    <a:pt x="61" y="1856"/>
                  </a:moveTo>
                  <a:lnTo>
                    <a:pt x="1933" y="0"/>
                  </a:lnTo>
                  <a:lnTo>
                    <a:pt x="1867" y="0"/>
                  </a:lnTo>
                  <a:lnTo>
                    <a:pt x="0" y="1856"/>
                  </a:lnTo>
                  <a:lnTo>
                    <a:pt x="61" y="1856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5" name="Freeform 262"/>
            <p:cNvSpPr>
              <a:spLocks/>
            </p:cNvSpPr>
            <p:nvPr/>
          </p:nvSpPr>
          <p:spPr bwMode="auto">
            <a:xfrm>
              <a:off x="1829594" y="1952625"/>
              <a:ext cx="3068638" cy="2946400"/>
            </a:xfrm>
            <a:custGeom>
              <a:avLst/>
              <a:gdLst>
                <a:gd name="T0" fmla="*/ 66 w 1933"/>
                <a:gd name="T1" fmla="*/ 1851 h 1856"/>
                <a:gd name="T2" fmla="*/ 1933 w 1933"/>
                <a:gd name="T3" fmla="*/ 0 h 1856"/>
                <a:gd name="T4" fmla="*/ 1872 w 1933"/>
                <a:gd name="T5" fmla="*/ 0 h 1856"/>
                <a:gd name="T6" fmla="*/ 0 w 1933"/>
                <a:gd name="T7" fmla="*/ 1856 h 1856"/>
                <a:gd name="T8" fmla="*/ 66 w 1933"/>
                <a:gd name="T9" fmla="*/ 1851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3" h="1856">
                  <a:moveTo>
                    <a:pt x="66" y="1851"/>
                  </a:moveTo>
                  <a:lnTo>
                    <a:pt x="1933" y="0"/>
                  </a:lnTo>
                  <a:lnTo>
                    <a:pt x="1872" y="0"/>
                  </a:lnTo>
                  <a:lnTo>
                    <a:pt x="0" y="1856"/>
                  </a:lnTo>
                  <a:lnTo>
                    <a:pt x="66" y="1851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6" name="Freeform 263"/>
            <p:cNvSpPr>
              <a:spLocks/>
            </p:cNvSpPr>
            <p:nvPr/>
          </p:nvSpPr>
          <p:spPr bwMode="auto">
            <a:xfrm>
              <a:off x="1934369" y="1952625"/>
              <a:ext cx="3062288" cy="2938462"/>
            </a:xfrm>
            <a:custGeom>
              <a:avLst/>
              <a:gdLst>
                <a:gd name="T0" fmla="*/ 67 w 1929"/>
                <a:gd name="T1" fmla="*/ 1851 h 1851"/>
                <a:gd name="T2" fmla="*/ 1929 w 1929"/>
                <a:gd name="T3" fmla="*/ 6 h 1851"/>
                <a:gd name="T4" fmla="*/ 1867 w 1929"/>
                <a:gd name="T5" fmla="*/ 0 h 1851"/>
                <a:gd name="T6" fmla="*/ 0 w 1929"/>
                <a:gd name="T7" fmla="*/ 1851 h 1851"/>
                <a:gd name="T8" fmla="*/ 67 w 1929"/>
                <a:gd name="T9" fmla="*/ 1851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9" h="1851">
                  <a:moveTo>
                    <a:pt x="67" y="1851"/>
                  </a:moveTo>
                  <a:lnTo>
                    <a:pt x="1929" y="6"/>
                  </a:lnTo>
                  <a:lnTo>
                    <a:pt x="1867" y="0"/>
                  </a:lnTo>
                  <a:lnTo>
                    <a:pt x="0" y="1851"/>
                  </a:lnTo>
                  <a:lnTo>
                    <a:pt x="67" y="1851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7" name="Freeform 264"/>
            <p:cNvSpPr>
              <a:spLocks/>
            </p:cNvSpPr>
            <p:nvPr/>
          </p:nvSpPr>
          <p:spPr bwMode="auto">
            <a:xfrm>
              <a:off x="2040732" y="1962150"/>
              <a:ext cx="3052763" cy="2928937"/>
            </a:xfrm>
            <a:custGeom>
              <a:avLst/>
              <a:gdLst>
                <a:gd name="T0" fmla="*/ 67 w 1923"/>
                <a:gd name="T1" fmla="*/ 1839 h 1845"/>
                <a:gd name="T2" fmla="*/ 1923 w 1923"/>
                <a:gd name="T3" fmla="*/ 0 h 1845"/>
                <a:gd name="T4" fmla="*/ 1862 w 1923"/>
                <a:gd name="T5" fmla="*/ 0 h 1845"/>
                <a:gd name="T6" fmla="*/ 0 w 1923"/>
                <a:gd name="T7" fmla="*/ 1845 h 1845"/>
                <a:gd name="T8" fmla="*/ 67 w 1923"/>
                <a:gd name="T9" fmla="*/ 1839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3" h="1845">
                  <a:moveTo>
                    <a:pt x="67" y="1839"/>
                  </a:moveTo>
                  <a:lnTo>
                    <a:pt x="1923" y="0"/>
                  </a:lnTo>
                  <a:lnTo>
                    <a:pt x="1862" y="0"/>
                  </a:lnTo>
                  <a:lnTo>
                    <a:pt x="0" y="1845"/>
                  </a:lnTo>
                  <a:lnTo>
                    <a:pt x="67" y="1839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" name="Freeform 265"/>
            <p:cNvSpPr>
              <a:spLocks/>
            </p:cNvSpPr>
            <p:nvPr/>
          </p:nvSpPr>
          <p:spPr bwMode="auto">
            <a:xfrm>
              <a:off x="2147094" y="1962150"/>
              <a:ext cx="3043238" cy="2919412"/>
            </a:xfrm>
            <a:custGeom>
              <a:avLst/>
              <a:gdLst>
                <a:gd name="T0" fmla="*/ 66 w 1917"/>
                <a:gd name="T1" fmla="*/ 1839 h 1839"/>
                <a:gd name="T2" fmla="*/ 1917 w 1917"/>
                <a:gd name="T3" fmla="*/ 0 h 1839"/>
                <a:gd name="T4" fmla="*/ 1856 w 1917"/>
                <a:gd name="T5" fmla="*/ 0 h 1839"/>
                <a:gd name="T6" fmla="*/ 0 w 1917"/>
                <a:gd name="T7" fmla="*/ 1839 h 1839"/>
                <a:gd name="T8" fmla="*/ 66 w 1917"/>
                <a:gd name="T9" fmla="*/ 1839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7" h="1839">
                  <a:moveTo>
                    <a:pt x="66" y="1839"/>
                  </a:moveTo>
                  <a:lnTo>
                    <a:pt x="1917" y="0"/>
                  </a:lnTo>
                  <a:lnTo>
                    <a:pt x="1856" y="0"/>
                  </a:lnTo>
                  <a:lnTo>
                    <a:pt x="0" y="1839"/>
                  </a:lnTo>
                  <a:lnTo>
                    <a:pt x="66" y="1839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9" name="Freeform 266"/>
            <p:cNvSpPr>
              <a:spLocks/>
            </p:cNvSpPr>
            <p:nvPr/>
          </p:nvSpPr>
          <p:spPr bwMode="auto">
            <a:xfrm>
              <a:off x="2251869" y="1962150"/>
              <a:ext cx="3035300" cy="2919412"/>
            </a:xfrm>
            <a:custGeom>
              <a:avLst/>
              <a:gdLst>
                <a:gd name="T0" fmla="*/ 67 w 1912"/>
                <a:gd name="T1" fmla="*/ 1833 h 1839"/>
                <a:gd name="T2" fmla="*/ 1912 w 1912"/>
                <a:gd name="T3" fmla="*/ 5 h 1839"/>
                <a:gd name="T4" fmla="*/ 1851 w 1912"/>
                <a:gd name="T5" fmla="*/ 0 h 1839"/>
                <a:gd name="T6" fmla="*/ 0 w 1912"/>
                <a:gd name="T7" fmla="*/ 1839 h 1839"/>
                <a:gd name="T8" fmla="*/ 67 w 1912"/>
                <a:gd name="T9" fmla="*/ 1833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2" h="1839">
                  <a:moveTo>
                    <a:pt x="67" y="1833"/>
                  </a:moveTo>
                  <a:lnTo>
                    <a:pt x="1912" y="5"/>
                  </a:lnTo>
                  <a:lnTo>
                    <a:pt x="1851" y="0"/>
                  </a:lnTo>
                  <a:lnTo>
                    <a:pt x="0" y="1839"/>
                  </a:lnTo>
                  <a:lnTo>
                    <a:pt x="67" y="1833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0" name="Freeform 267"/>
            <p:cNvSpPr>
              <a:spLocks/>
            </p:cNvSpPr>
            <p:nvPr/>
          </p:nvSpPr>
          <p:spPr bwMode="auto">
            <a:xfrm>
              <a:off x="2358232" y="1970088"/>
              <a:ext cx="3132138" cy="2901950"/>
            </a:xfrm>
            <a:custGeom>
              <a:avLst/>
              <a:gdLst>
                <a:gd name="T0" fmla="*/ 133 w 1973"/>
                <a:gd name="T1" fmla="*/ 1828 h 1828"/>
                <a:gd name="T2" fmla="*/ 1973 w 1973"/>
                <a:gd name="T3" fmla="*/ 6 h 1828"/>
                <a:gd name="T4" fmla="*/ 1845 w 1973"/>
                <a:gd name="T5" fmla="*/ 0 h 1828"/>
                <a:gd name="T6" fmla="*/ 0 w 1973"/>
                <a:gd name="T7" fmla="*/ 1828 h 1828"/>
                <a:gd name="T8" fmla="*/ 133 w 1973"/>
                <a:gd name="T9" fmla="*/ 1828 h 18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3" h="1828">
                  <a:moveTo>
                    <a:pt x="133" y="1828"/>
                  </a:moveTo>
                  <a:lnTo>
                    <a:pt x="1973" y="6"/>
                  </a:lnTo>
                  <a:lnTo>
                    <a:pt x="1845" y="0"/>
                  </a:lnTo>
                  <a:lnTo>
                    <a:pt x="0" y="1828"/>
                  </a:lnTo>
                  <a:lnTo>
                    <a:pt x="133" y="1828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1" name="Freeform 268"/>
            <p:cNvSpPr>
              <a:spLocks/>
            </p:cNvSpPr>
            <p:nvPr/>
          </p:nvSpPr>
          <p:spPr bwMode="auto">
            <a:xfrm>
              <a:off x="2569369" y="1979613"/>
              <a:ext cx="3017838" cy="2892425"/>
            </a:xfrm>
            <a:custGeom>
              <a:avLst/>
              <a:gdLst>
                <a:gd name="T0" fmla="*/ 73 w 1901"/>
                <a:gd name="T1" fmla="*/ 1817 h 1822"/>
                <a:gd name="T2" fmla="*/ 1901 w 1901"/>
                <a:gd name="T3" fmla="*/ 0 h 1822"/>
                <a:gd name="T4" fmla="*/ 1840 w 1901"/>
                <a:gd name="T5" fmla="*/ 0 h 1822"/>
                <a:gd name="T6" fmla="*/ 0 w 1901"/>
                <a:gd name="T7" fmla="*/ 1822 h 1822"/>
                <a:gd name="T8" fmla="*/ 73 w 1901"/>
                <a:gd name="T9" fmla="*/ 1817 h 1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01" h="1822">
                  <a:moveTo>
                    <a:pt x="73" y="1817"/>
                  </a:moveTo>
                  <a:lnTo>
                    <a:pt x="1901" y="0"/>
                  </a:lnTo>
                  <a:lnTo>
                    <a:pt x="1840" y="0"/>
                  </a:lnTo>
                  <a:lnTo>
                    <a:pt x="0" y="1822"/>
                  </a:lnTo>
                  <a:lnTo>
                    <a:pt x="73" y="1817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" name="Freeform 269"/>
            <p:cNvSpPr>
              <a:spLocks/>
            </p:cNvSpPr>
            <p:nvPr/>
          </p:nvSpPr>
          <p:spPr bwMode="auto">
            <a:xfrm>
              <a:off x="2685257" y="1979613"/>
              <a:ext cx="3006725" cy="2884487"/>
            </a:xfrm>
            <a:custGeom>
              <a:avLst/>
              <a:gdLst>
                <a:gd name="T0" fmla="*/ 66 w 1894"/>
                <a:gd name="T1" fmla="*/ 1817 h 1817"/>
                <a:gd name="T2" fmla="*/ 1894 w 1894"/>
                <a:gd name="T3" fmla="*/ 0 h 1817"/>
                <a:gd name="T4" fmla="*/ 1828 w 1894"/>
                <a:gd name="T5" fmla="*/ 0 h 1817"/>
                <a:gd name="T6" fmla="*/ 0 w 1894"/>
                <a:gd name="T7" fmla="*/ 1817 h 1817"/>
                <a:gd name="T8" fmla="*/ 66 w 1894"/>
                <a:gd name="T9" fmla="*/ 1817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4" h="1817">
                  <a:moveTo>
                    <a:pt x="66" y="1817"/>
                  </a:moveTo>
                  <a:lnTo>
                    <a:pt x="1894" y="0"/>
                  </a:lnTo>
                  <a:lnTo>
                    <a:pt x="1828" y="0"/>
                  </a:lnTo>
                  <a:lnTo>
                    <a:pt x="0" y="1817"/>
                  </a:lnTo>
                  <a:lnTo>
                    <a:pt x="66" y="1817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3" name="Freeform 270"/>
            <p:cNvSpPr>
              <a:spLocks/>
            </p:cNvSpPr>
            <p:nvPr/>
          </p:nvSpPr>
          <p:spPr bwMode="auto">
            <a:xfrm>
              <a:off x="2790032" y="1979613"/>
              <a:ext cx="3008313" cy="2884487"/>
            </a:xfrm>
            <a:custGeom>
              <a:avLst/>
              <a:gdLst>
                <a:gd name="T0" fmla="*/ 73 w 1895"/>
                <a:gd name="T1" fmla="*/ 1811 h 1817"/>
                <a:gd name="T2" fmla="*/ 1895 w 1895"/>
                <a:gd name="T3" fmla="*/ 6 h 1817"/>
                <a:gd name="T4" fmla="*/ 1828 w 1895"/>
                <a:gd name="T5" fmla="*/ 0 h 1817"/>
                <a:gd name="T6" fmla="*/ 0 w 1895"/>
                <a:gd name="T7" fmla="*/ 1817 h 1817"/>
                <a:gd name="T8" fmla="*/ 73 w 1895"/>
                <a:gd name="T9" fmla="*/ 1811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5" h="1817">
                  <a:moveTo>
                    <a:pt x="73" y="1811"/>
                  </a:moveTo>
                  <a:lnTo>
                    <a:pt x="1895" y="6"/>
                  </a:lnTo>
                  <a:lnTo>
                    <a:pt x="1828" y="0"/>
                  </a:lnTo>
                  <a:lnTo>
                    <a:pt x="0" y="1817"/>
                  </a:lnTo>
                  <a:lnTo>
                    <a:pt x="73" y="1811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4" name="Freeform 271"/>
            <p:cNvSpPr>
              <a:spLocks/>
            </p:cNvSpPr>
            <p:nvPr/>
          </p:nvSpPr>
          <p:spPr bwMode="auto">
            <a:xfrm>
              <a:off x="2905919" y="1989138"/>
              <a:ext cx="2998788" cy="2865437"/>
            </a:xfrm>
            <a:custGeom>
              <a:avLst/>
              <a:gdLst>
                <a:gd name="T0" fmla="*/ 1822 w 1889"/>
                <a:gd name="T1" fmla="*/ 0 h 1805"/>
                <a:gd name="T2" fmla="*/ 0 w 1889"/>
                <a:gd name="T3" fmla="*/ 1805 h 1805"/>
                <a:gd name="T4" fmla="*/ 66 w 1889"/>
                <a:gd name="T5" fmla="*/ 1805 h 1805"/>
                <a:gd name="T6" fmla="*/ 1889 w 1889"/>
                <a:gd name="T7" fmla="*/ 0 h 1805"/>
                <a:gd name="T8" fmla="*/ 1822 w 1889"/>
                <a:gd name="T9" fmla="*/ 0 h 1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9" h="1805">
                  <a:moveTo>
                    <a:pt x="1822" y="0"/>
                  </a:moveTo>
                  <a:lnTo>
                    <a:pt x="0" y="1805"/>
                  </a:lnTo>
                  <a:lnTo>
                    <a:pt x="66" y="1805"/>
                  </a:lnTo>
                  <a:lnTo>
                    <a:pt x="1889" y="0"/>
                  </a:lnTo>
                  <a:lnTo>
                    <a:pt x="1822" y="0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" name="Freeform 272"/>
            <p:cNvSpPr>
              <a:spLocks/>
            </p:cNvSpPr>
            <p:nvPr/>
          </p:nvSpPr>
          <p:spPr bwMode="auto">
            <a:xfrm>
              <a:off x="3010694" y="1989138"/>
              <a:ext cx="2990850" cy="2865437"/>
            </a:xfrm>
            <a:custGeom>
              <a:avLst/>
              <a:gdLst>
                <a:gd name="T0" fmla="*/ 1823 w 1884"/>
                <a:gd name="T1" fmla="*/ 0 h 1805"/>
                <a:gd name="T2" fmla="*/ 0 w 1884"/>
                <a:gd name="T3" fmla="*/ 1805 h 1805"/>
                <a:gd name="T4" fmla="*/ 72 w 1884"/>
                <a:gd name="T5" fmla="*/ 1800 h 1805"/>
                <a:gd name="T6" fmla="*/ 1884 w 1884"/>
                <a:gd name="T7" fmla="*/ 5 h 1805"/>
                <a:gd name="T8" fmla="*/ 1823 w 1884"/>
                <a:gd name="T9" fmla="*/ 0 h 1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4" h="1805">
                  <a:moveTo>
                    <a:pt x="1823" y="0"/>
                  </a:moveTo>
                  <a:lnTo>
                    <a:pt x="0" y="1805"/>
                  </a:lnTo>
                  <a:lnTo>
                    <a:pt x="72" y="1800"/>
                  </a:lnTo>
                  <a:lnTo>
                    <a:pt x="1884" y="5"/>
                  </a:lnTo>
                  <a:lnTo>
                    <a:pt x="1823" y="0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6" name="Freeform 273"/>
            <p:cNvSpPr>
              <a:spLocks/>
            </p:cNvSpPr>
            <p:nvPr/>
          </p:nvSpPr>
          <p:spPr bwMode="auto">
            <a:xfrm>
              <a:off x="3124994" y="1997075"/>
              <a:ext cx="2894013" cy="2849562"/>
            </a:xfrm>
            <a:custGeom>
              <a:avLst/>
              <a:gdLst>
                <a:gd name="T0" fmla="*/ 1823 w 1823"/>
                <a:gd name="T1" fmla="*/ 0 h 1795"/>
                <a:gd name="T2" fmla="*/ 1812 w 1823"/>
                <a:gd name="T3" fmla="*/ 0 h 1795"/>
                <a:gd name="T4" fmla="*/ 0 w 1823"/>
                <a:gd name="T5" fmla="*/ 1795 h 1795"/>
                <a:gd name="T6" fmla="*/ 73 w 1823"/>
                <a:gd name="T7" fmla="*/ 1795 h 1795"/>
                <a:gd name="T8" fmla="*/ 1823 w 1823"/>
                <a:gd name="T9" fmla="*/ 56 h 1795"/>
                <a:gd name="T10" fmla="*/ 1823 w 1823"/>
                <a:gd name="T11" fmla="*/ 0 h 1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23" h="1795">
                  <a:moveTo>
                    <a:pt x="1823" y="0"/>
                  </a:moveTo>
                  <a:lnTo>
                    <a:pt x="1812" y="0"/>
                  </a:lnTo>
                  <a:lnTo>
                    <a:pt x="0" y="1795"/>
                  </a:lnTo>
                  <a:lnTo>
                    <a:pt x="73" y="1795"/>
                  </a:lnTo>
                  <a:lnTo>
                    <a:pt x="1823" y="56"/>
                  </a:lnTo>
                  <a:lnTo>
                    <a:pt x="1823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7" name="Freeform 274"/>
            <p:cNvSpPr>
              <a:spLocks/>
            </p:cNvSpPr>
            <p:nvPr/>
          </p:nvSpPr>
          <p:spPr bwMode="auto">
            <a:xfrm>
              <a:off x="3240882" y="2085975"/>
              <a:ext cx="2778125" cy="2760662"/>
            </a:xfrm>
            <a:custGeom>
              <a:avLst/>
              <a:gdLst>
                <a:gd name="T0" fmla="*/ 1750 w 1750"/>
                <a:gd name="T1" fmla="*/ 0 h 1739"/>
                <a:gd name="T2" fmla="*/ 0 w 1750"/>
                <a:gd name="T3" fmla="*/ 1739 h 1739"/>
                <a:gd name="T4" fmla="*/ 66 w 1750"/>
                <a:gd name="T5" fmla="*/ 1739 h 1739"/>
                <a:gd name="T6" fmla="*/ 1750 w 1750"/>
                <a:gd name="T7" fmla="*/ 66 h 1739"/>
                <a:gd name="T8" fmla="*/ 1750 w 1750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0" h="1739">
                  <a:moveTo>
                    <a:pt x="1750" y="0"/>
                  </a:moveTo>
                  <a:lnTo>
                    <a:pt x="0" y="1739"/>
                  </a:lnTo>
                  <a:lnTo>
                    <a:pt x="66" y="1739"/>
                  </a:lnTo>
                  <a:lnTo>
                    <a:pt x="1750" y="66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" name="Freeform 275"/>
            <p:cNvSpPr>
              <a:spLocks/>
            </p:cNvSpPr>
            <p:nvPr/>
          </p:nvSpPr>
          <p:spPr bwMode="auto">
            <a:xfrm>
              <a:off x="3345657" y="2190750"/>
              <a:ext cx="2673350" cy="2655887"/>
            </a:xfrm>
            <a:custGeom>
              <a:avLst/>
              <a:gdLst>
                <a:gd name="T0" fmla="*/ 1684 w 1684"/>
                <a:gd name="T1" fmla="*/ 0 h 1673"/>
                <a:gd name="T2" fmla="*/ 0 w 1684"/>
                <a:gd name="T3" fmla="*/ 1673 h 1673"/>
                <a:gd name="T4" fmla="*/ 73 w 1684"/>
                <a:gd name="T5" fmla="*/ 1667 h 1673"/>
                <a:gd name="T6" fmla="*/ 1684 w 1684"/>
                <a:gd name="T7" fmla="*/ 67 h 1673"/>
                <a:gd name="T8" fmla="*/ 1684 w 1684"/>
                <a:gd name="T9" fmla="*/ 0 h 1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4" h="1673">
                  <a:moveTo>
                    <a:pt x="1684" y="0"/>
                  </a:moveTo>
                  <a:lnTo>
                    <a:pt x="0" y="1673"/>
                  </a:lnTo>
                  <a:lnTo>
                    <a:pt x="73" y="1667"/>
                  </a:lnTo>
                  <a:lnTo>
                    <a:pt x="1684" y="67"/>
                  </a:lnTo>
                  <a:lnTo>
                    <a:pt x="1684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" name="Freeform 276"/>
            <p:cNvSpPr>
              <a:spLocks/>
            </p:cNvSpPr>
            <p:nvPr/>
          </p:nvSpPr>
          <p:spPr bwMode="auto">
            <a:xfrm>
              <a:off x="3461544" y="2297113"/>
              <a:ext cx="2557463" cy="2540000"/>
            </a:xfrm>
            <a:custGeom>
              <a:avLst/>
              <a:gdLst>
                <a:gd name="T0" fmla="*/ 1611 w 1611"/>
                <a:gd name="T1" fmla="*/ 0 h 1600"/>
                <a:gd name="T2" fmla="*/ 0 w 1611"/>
                <a:gd name="T3" fmla="*/ 1600 h 1600"/>
                <a:gd name="T4" fmla="*/ 66 w 1611"/>
                <a:gd name="T5" fmla="*/ 1600 h 1600"/>
                <a:gd name="T6" fmla="*/ 1611 w 1611"/>
                <a:gd name="T7" fmla="*/ 67 h 1600"/>
                <a:gd name="T8" fmla="*/ 1611 w 1611"/>
                <a:gd name="T9" fmla="*/ 0 h 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1" h="1600">
                  <a:moveTo>
                    <a:pt x="1611" y="0"/>
                  </a:moveTo>
                  <a:lnTo>
                    <a:pt x="0" y="1600"/>
                  </a:lnTo>
                  <a:lnTo>
                    <a:pt x="66" y="1600"/>
                  </a:lnTo>
                  <a:lnTo>
                    <a:pt x="1611" y="67"/>
                  </a:lnTo>
                  <a:lnTo>
                    <a:pt x="1611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0" name="Freeform 277"/>
            <p:cNvSpPr>
              <a:spLocks/>
            </p:cNvSpPr>
            <p:nvPr/>
          </p:nvSpPr>
          <p:spPr bwMode="auto">
            <a:xfrm>
              <a:off x="3566319" y="2403475"/>
              <a:ext cx="2452688" cy="2433637"/>
            </a:xfrm>
            <a:custGeom>
              <a:avLst/>
              <a:gdLst>
                <a:gd name="T0" fmla="*/ 1545 w 1545"/>
                <a:gd name="T1" fmla="*/ 0 h 1533"/>
                <a:gd name="T2" fmla="*/ 0 w 1545"/>
                <a:gd name="T3" fmla="*/ 1533 h 1533"/>
                <a:gd name="T4" fmla="*/ 73 w 1545"/>
                <a:gd name="T5" fmla="*/ 1528 h 1533"/>
                <a:gd name="T6" fmla="*/ 1545 w 1545"/>
                <a:gd name="T7" fmla="*/ 66 h 1533"/>
                <a:gd name="T8" fmla="*/ 1545 w 1545"/>
                <a:gd name="T9" fmla="*/ 0 h 1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5" h="1533">
                  <a:moveTo>
                    <a:pt x="1545" y="0"/>
                  </a:moveTo>
                  <a:lnTo>
                    <a:pt x="0" y="1533"/>
                  </a:lnTo>
                  <a:lnTo>
                    <a:pt x="73" y="1528"/>
                  </a:lnTo>
                  <a:lnTo>
                    <a:pt x="1545" y="66"/>
                  </a:lnTo>
                  <a:lnTo>
                    <a:pt x="1545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1" name="Freeform 278"/>
            <p:cNvSpPr>
              <a:spLocks/>
            </p:cNvSpPr>
            <p:nvPr/>
          </p:nvSpPr>
          <p:spPr bwMode="auto">
            <a:xfrm>
              <a:off x="3682207" y="2508250"/>
              <a:ext cx="2336800" cy="2320925"/>
            </a:xfrm>
            <a:custGeom>
              <a:avLst/>
              <a:gdLst>
                <a:gd name="T0" fmla="*/ 1472 w 1472"/>
                <a:gd name="T1" fmla="*/ 0 h 1462"/>
                <a:gd name="T2" fmla="*/ 0 w 1472"/>
                <a:gd name="T3" fmla="*/ 1462 h 1462"/>
                <a:gd name="T4" fmla="*/ 66 w 1472"/>
                <a:gd name="T5" fmla="*/ 1462 h 1462"/>
                <a:gd name="T6" fmla="*/ 1472 w 1472"/>
                <a:gd name="T7" fmla="*/ 67 h 1462"/>
                <a:gd name="T8" fmla="*/ 1472 w 1472"/>
                <a:gd name="T9" fmla="*/ 0 h 1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2" h="1462">
                  <a:moveTo>
                    <a:pt x="1472" y="0"/>
                  </a:moveTo>
                  <a:lnTo>
                    <a:pt x="0" y="1462"/>
                  </a:lnTo>
                  <a:lnTo>
                    <a:pt x="66" y="1462"/>
                  </a:lnTo>
                  <a:lnTo>
                    <a:pt x="1472" y="67"/>
                  </a:lnTo>
                  <a:lnTo>
                    <a:pt x="1472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2" name="Freeform 279"/>
            <p:cNvSpPr>
              <a:spLocks/>
            </p:cNvSpPr>
            <p:nvPr/>
          </p:nvSpPr>
          <p:spPr bwMode="auto">
            <a:xfrm>
              <a:off x="3786982" y="2614613"/>
              <a:ext cx="2232025" cy="2214562"/>
            </a:xfrm>
            <a:custGeom>
              <a:avLst/>
              <a:gdLst>
                <a:gd name="T0" fmla="*/ 1406 w 1406"/>
                <a:gd name="T1" fmla="*/ 0 h 1395"/>
                <a:gd name="T2" fmla="*/ 0 w 1406"/>
                <a:gd name="T3" fmla="*/ 1395 h 1395"/>
                <a:gd name="T4" fmla="*/ 72 w 1406"/>
                <a:gd name="T5" fmla="*/ 1389 h 1395"/>
                <a:gd name="T6" fmla="*/ 1406 w 1406"/>
                <a:gd name="T7" fmla="*/ 67 h 1395"/>
                <a:gd name="T8" fmla="*/ 1406 w 1406"/>
                <a:gd name="T9" fmla="*/ 0 h 1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06" h="1395">
                  <a:moveTo>
                    <a:pt x="1406" y="0"/>
                  </a:moveTo>
                  <a:lnTo>
                    <a:pt x="0" y="1395"/>
                  </a:lnTo>
                  <a:lnTo>
                    <a:pt x="72" y="1389"/>
                  </a:lnTo>
                  <a:lnTo>
                    <a:pt x="1406" y="67"/>
                  </a:lnTo>
                  <a:lnTo>
                    <a:pt x="1406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3" name="Freeform 280"/>
            <p:cNvSpPr>
              <a:spLocks/>
            </p:cNvSpPr>
            <p:nvPr/>
          </p:nvSpPr>
          <p:spPr bwMode="auto">
            <a:xfrm>
              <a:off x="3901282" y="2720975"/>
              <a:ext cx="2117725" cy="2098675"/>
            </a:xfrm>
            <a:custGeom>
              <a:avLst/>
              <a:gdLst>
                <a:gd name="T0" fmla="*/ 1334 w 1334"/>
                <a:gd name="T1" fmla="*/ 0 h 1322"/>
                <a:gd name="T2" fmla="*/ 0 w 1334"/>
                <a:gd name="T3" fmla="*/ 1322 h 1322"/>
                <a:gd name="T4" fmla="*/ 67 w 1334"/>
                <a:gd name="T5" fmla="*/ 1322 h 1322"/>
                <a:gd name="T6" fmla="*/ 1334 w 1334"/>
                <a:gd name="T7" fmla="*/ 66 h 1322"/>
                <a:gd name="T8" fmla="*/ 1334 w 1334"/>
                <a:gd name="T9" fmla="*/ 0 h 1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4" h="1322">
                  <a:moveTo>
                    <a:pt x="1334" y="0"/>
                  </a:moveTo>
                  <a:lnTo>
                    <a:pt x="0" y="1322"/>
                  </a:lnTo>
                  <a:lnTo>
                    <a:pt x="67" y="1322"/>
                  </a:lnTo>
                  <a:lnTo>
                    <a:pt x="1334" y="66"/>
                  </a:lnTo>
                  <a:lnTo>
                    <a:pt x="1334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4" name="Freeform 281"/>
            <p:cNvSpPr>
              <a:spLocks/>
            </p:cNvSpPr>
            <p:nvPr/>
          </p:nvSpPr>
          <p:spPr bwMode="auto">
            <a:xfrm>
              <a:off x="4007644" y="2825750"/>
              <a:ext cx="2011363" cy="1993900"/>
            </a:xfrm>
            <a:custGeom>
              <a:avLst/>
              <a:gdLst>
                <a:gd name="T0" fmla="*/ 1267 w 1267"/>
                <a:gd name="T1" fmla="*/ 0 h 1256"/>
                <a:gd name="T2" fmla="*/ 0 w 1267"/>
                <a:gd name="T3" fmla="*/ 1256 h 1256"/>
                <a:gd name="T4" fmla="*/ 72 w 1267"/>
                <a:gd name="T5" fmla="*/ 1256 h 1256"/>
                <a:gd name="T6" fmla="*/ 1267 w 1267"/>
                <a:gd name="T7" fmla="*/ 67 h 1256"/>
                <a:gd name="T8" fmla="*/ 1267 w 1267"/>
                <a:gd name="T9" fmla="*/ 0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7" h="1256">
                  <a:moveTo>
                    <a:pt x="1267" y="0"/>
                  </a:moveTo>
                  <a:lnTo>
                    <a:pt x="0" y="1256"/>
                  </a:lnTo>
                  <a:lnTo>
                    <a:pt x="72" y="1256"/>
                  </a:lnTo>
                  <a:lnTo>
                    <a:pt x="1267" y="67"/>
                  </a:lnTo>
                  <a:lnTo>
                    <a:pt x="1267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5" name="Freeform 282"/>
            <p:cNvSpPr>
              <a:spLocks/>
            </p:cNvSpPr>
            <p:nvPr/>
          </p:nvSpPr>
          <p:spPr bwMode="auto">
            <a:xfrm>
              <a:off x="4121944" y="2932113"/>
              <a:ext cx="1897063" cy="1887537"/>
            </a:xfrm>
            <a:custGeom>
              <a:avLst/>
              <a:gdLst>
                <a:gd name="T0" fmla="*/ 1195 w 1195"/>
                <a:gd name="T1" fmla="*/ 0 h 1189"/>
                <a:gd name="T2" fmla="*/ 0 w 1195"/>
                <a:gd name="T3" fmla="*/ 1189 h 1189"/>
                <a:gd name="T4" fmla="*/ 73 w 1195"/>
                <a:gd name="T5" fmla="*/ 1184 h 1189"/>
                <a:gd name="T6" fmla="*/ 1195 w 1195"/>
                <a:gd name="T7" fmla="*/ 67 h 1189"/>
                <a:gd name="T8" fmla="*/ 1195 w 1195"/>
                <a:gd name="T9" fmla="*/ 0 h 1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5" h="1189">
                  <a:moveTo>
                    <a:pt x="1195" y="0"/>
                  </a:moveTo>
                  <a:lnTo>
                    <a:pt x="0" y="1189"/>
                  </a:lnTo>
                  <a:lnTo>
                    <a:pt x="73" y="1184"/>
                  </a:lnTo>
                  <a:lnTo>
                    <a:pt x="1195" y="67"/>
                  </a:lnTo>
                  <a:lnTo>
                    <a:pt x="1195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6" name="Freeform 283"/>
            <p:cNvSpPr>
              <a:spLocks/>
            </p:cNvSpPr>
            <p:nvPr/>
          </p:nvSpPr>
          <p:spPr bwMode="auto">
            <a:xfrm>
              <a:off x="4237832" y="3038475"/>
              <a:ext cx="1781175" cy="1773237"/>
            </a:xfrm>
            <a:custGeom>
              <a:avLst/>
              <a:gdLst>
                <a:gd name="T0" fmla="*/ 1122 w 1122"/>
                <a:gd name="T1" fmla="*/ 0 h 1117"/>
                <a:gd name="T2" fmla="*/ 0 w 1122"/>
                <a:gd name="T3" fmla="*/ 1117 h 1117"/>
                <a:gd name="T4" fmla="*/ 66 w 1122"/>
                <a:gd name="T5" fmla="*/ 1117 h 1117"/>
                <a:gd name="T6" fmla="*/ 1122 w 1122"/>
                <a:gd name="T7" fmla="*/ 66 h 1117"/>
                <a:gd name="T8" fmla="*/ 1122 w 1122"/>
                <a:gd name="T9" fmla="*/ 0 h 1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2" h="1117">
                  <a:moveTo>
                    <a:pt x="1122" y="0"/>
                  </a:moveTo>
                  <a:lnTo>
                    <a:pt x="0" y="1117"/>
                  </a:lnTo>
                  <a:lnTo>
                    <a:pt x="66" y="1117"/>
                  </a:lnTo>
                  <a:lnTo>
                    <a:pt x="1122" y="66"/>
                  </a:lnTo>
                  <a:lnTo>
                    <a:pt x="1122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7" name="Freeform 284"/>
            <p:cNvSpPr>
              <a:spLocks/>
            </p:cNvSpPr>
            <p:nvPr/>
          </p:nvSpPr>
          <p:spPr bwMode="auto">
            <a:xfrm>
              <a:off x="4342607" y="3143250"/>
              <a:ext cx="1676400" cy="1668462"/>
            </a:xfrm>
            <a:custGeom>
              <a:avLst/>
              <a:gdLst>
                <a:gd name="T0" fmla="*/ 1056 w 1056"/>
                <a:gd name="T1" fmla="*/ 0 h 1051"/>
                <a:gd name="T2" fmla="*/ 0 w 1056"/>
                <a:gd name="T3" fmla="*/ 1051 h 1051"/>
                <a:gd name="T4" fmla="*/ 73 w 1056"/>
                <a:gd name="T5" fmla="*/ 1045 h 1051"/>
                <a:gd name="T6" fmla="*/ 1056 w 1056"/>
                <a:gd name="T7" fmla="*/ 67 h 1051"/>
                <a:gd name="T8" fmla="*/ 1056 w 1056"/>
                <a:gd name="T9" fmla="*/ 0 h 1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6" h="1051">
                  <a:moveTo>
                    <a:pt x="1056" y="0"/>
                  </a:moveTo>
                  <a:lnTo>
                    <a:pt x="0" y="1051"/>
                  </a:lnTo>
                  <a:lnTo>
                    <a:pt x="73" y="1045"/>
                  </a:lnTo>
                  <a:lnTo>
                    <a:pt x="1056" y="67"/>
                  </a:lnTo>
                  <a:lnTo>
                    <a:pt x="1056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8" name="Freeform 285"/>
            <p:cNvSpPr>
              <a:spLocks/>
            </p:cNvSpPr>
            <p:nvPr/>
          </p:nvSpPr>
          <p:spPr bwMode="auto">
            <a:xfrm>
              <a:off x="4458494" y="3249613"/>
              <a:ext cx="1560513" cy="1552575"/>
            </a:xfrm>
            <a:custGeom>
              <a:avLst/>
              <a:gdLst>
                <a:gd name="T0" fmla="*/ 983 w 983"/>
                <a:gd name="T1" fmla="*/ 0 h 978"/>
                <a:gd name="T2" fmla="*/ 0 w 983"/>
                <a:gd name="T3" fmla="*/ 978 h 978"/>
                <a:gd name="T4" fmla="*/ 66 w 983"/>
                <a:gd name="T5" fmla="*/ 978 h 978"/>
                <a:gd name="T6" fmla="*/ 983 w 983"/>
                <a:gd name="T7" fmla="*/ 67 h 978"/>
                <a:gd name="T8" fmla="*/ 983 w 983"/>
                <a:gd name="T9" fmla="*/ 0 h 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3" h="978">
                  <a:moveTo>
                    <a:pt x="983" y="0"/>
                  </a:moveTo>
                  <a:lnTo>
                    <a:pt x="0" y="978"/>
                  </a:lnTo>
                  <a:lnTo>
                    <a:pt x="66" y="978"/>
                  </a:lnTo>
                  <a:lnTo>
                    <a:pt x="983" y="67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9" name="Freeform 286"/>
            <p:cNvSpPr>
              <a:spLocks/>
            </p:cNvSpPr>
            <p:nvPr/>
          </p:nvSpPr>
          <p:spPr bwMode="auto">
            <a:xfrm>
              <a:off x="4563269" y="3355975"/>
              <a:ext cx="1455738" cy="1446212"/>
            </a:xfrm>
            <a:custGeom>
              <a:avLst/>
              <a:gdLst>
                <a:gd name="T0" fmla="*/ 917 w 917"/>
                <a:gd name="T1" fmla="*/ 0 h 911"/>
                <a:gd name="T2" fmla="*/ 0 w 917"/>
                <a:gd name="T3" fmla="*/ 911 h 911"/>
                <a:gd name="T4" fmla="*/ 72 w 917"/>
                <a:gd name="T5" fmla="*/ 905 h 911"/>
                <a:gd name="T6" fmla="*/ 917 w 917"/>
                <a:gd name="T7" fmla="*/ 66 h 911"/>
                <a:gd name="T8" fmla="*/ 917 w 917"/>
                <a:gd name="T9" fmla="*/ 0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7" h="911">
                  <a:moveTo>
                    <a:pt x="917" y="0"/>
                  </a:moveTo>
                  <a:lnTo>
                    <a:pt x="0" y="911"/>
                  </a:lnTo>
                  <a:lnTo>
                    <a:pt x="72" y="905"/>
                  </a:lnTo>
                  <a:lnTo>
                    <a:pt x="917" y="66"/>
                  </a:lnTo>
                  <a:lnTo>
                    <a:pt x="917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0" name="Freeform 287"/>
            <p:cNvSpPr>
              <a:spLocks/>
            </p:cNvSpPr>
            <p:nvPr/>
          </p:nvSpPr>
          <p:spPr bwMode="auto">
            <a:xfrm>
              <a:off x="4677569" y="3460750"/>
              <a:ext cx="1341438" cy="1331912"/>
            </a:xfrm>
            <a:custGeom>
              <a:avLst/>
              <a:gdLst>
                <a:gd name="T0" fmla="*/ 845 w 845"/>
                <a:gd name="T1" fmla="*/ 0 h 839"/>
                <a:gd name="T2" fmla="*/ 0 w 845"/>
                <a:gd name="T3" fmla="*/ 839 h 839"/>
                <a:gd name="T4" fmla="*/ 67 w 845"/>
                <a:gd name="T5" fmla="*/ 839 h 839"/>
                <a:gd name="T6" fmla="*/ 845 w 845"/>
                <a:gd name="T7" fmla="*/ 67 h 839"/>
                <a:gd name="T8" fmla="*/ 845 w 845"/>
                <a:gd name="T9" fmla="*/ 0 h 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5" h="839">
                  <a:moveTo>
                    <a:pt x="845" y="0"/>
                  </a:moveTo>
                  <a:lnTo>
                    <a:pt x="0" y="839"/>
                  </a:lnTo>
                  <a:lnTo>
                    <a:pt x="67" y="839"/>
                  </a:lnTo>
                  <a:lnTo>
                    <a:pt x="845" y="67"/>
                  </a:lnTo>
                  <a:lnTo>
                    <a:pt x="845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1" name="Freeform 288"/>
            <p:cNvSpPr>
              <a:spLocks/>
            </p:cNvSpPr>
            <p:nvPr/>
          </p:nvSpPr>
          <p:spPr bwMode="auto">
            <a:xfrm>
              <a:off x="4783932" y="3567113"/>
              <a:ext cx="1244600" cy="1225550"/>
            </a:xfrm>
            <a:custGeom>
              <a:avLst/>
              <a:gdLst>
                <a:gd name="T0" fmla="*/ 778 w 784"/>
                <a:gd name="T1" fmla="*/ 0 h 772"/>
                <a:gd name="T2" fmla="*/ 0 w 784"/>
                <a:gd name="T3" fmla="*/ 772 h 772"/>
                <a:gd name="T4" fmla="*/ 784 w 784"/>
                <a:gd name="T5" fmla="*/ 745 h 772"/>
                <a:gd name="T6" fmla="*/ 778 w 784"/>
                <a:gd name="T7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84" h="772">
                  <a:moveTo>
                    <a:pt x="778" y="0"/>
                  </a:moveTo>
                  <a:lnTo>
                    <a:pt x="0" y="772"/>
                  </a:lnTo>
                  <a:lnTo>
                    <a:pt x="784" y="745"/>
                  </a:lnTo>
                  <a:lnTo>
                    <a:pt x="778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" name="Freeform 289"/>
            <p:cNvSpPr>
              <a:spLocks/>
            </p:cNvSpPr>
            <p:nvPr/>
          </p:nvSpPr>
          <p:spPr bwMode="auto">
            <a:xfrm>
              <a:off x="1626394" y="1952625"/>
              <a:ext cx="4330700" cy="2840037"/>
            </a:xfrm>
            <a:custGeom>
              <a:avLst/>
              <a:gdLst>
                <a:gd name="T0" fmla="*/ 0 w 2728"/>
                <a:gd name="T1" fmla="*/ 0 h 1789"/>
                <a:gd name="T2" fmla="*/ 0 w 2728"/>
                <a:gd name="T3" fmla="*/ 1789 h 1789"/>
                <a:gd name="T4" fmla="*/ 2728 w 2728"/>
                <a:gd name="T5" fmla="*/ 1712 h 1789"/>
                <a:gd name="T6" fmla="*/ 2723 w 2728"/>
                <a:gd name="T7" fmla="*/ 84 h 1789"/>
                <a:gd name="T8" fmla="*/ 0 w 2728"/>
                <a:gd name="T9" fmla="*/ 0 h 17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28" h="1789">
                  <a:moveTo>
                    <a:pt x="0" y="0"/>
                  </a:moveTo>
                  <a:lnTo>
                    <a:pt x="0" y="1789"/>
                  </a:lnTo>
                  <a:lnTo>
                    <a:pt x="2728" y="1712"/>
                  </a:lnTo>
                  <a:lnTo>
                    <a:pt x="2723" y="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6E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" name="Freeform 290"/>
            <p:cNvSpPr>
              <a:spLocks/>
            </p:cNvSpPr>
            <p:nvPr/>
          </p:nvSpPr>
          <p:spPr bwMode="auto">
            <a:xfrm>
              <a:off x="1626394" y="2085975"/>
              <a:ext cx="4330700" cy="2706687"/>
            </a:xfrm>
            <a:custGeom>
              <a:avLst/>
              <a:gdLst>
                <a:gd name="T0" fmla="*/ 2723 w 2728"/>
                <a:gd name="T1" fmla="*/ 0 h 1705"/>
                <a:gd name="T2" fmla="*/ 2706 w 2728"/>
                <a:gd name="T3" fmla="*/ 0 h 1705"/>
                <a:gd name="T4" fmla="*/ 2706 w 2728"/>
                <a:gd name="T5" fmla="*/ 1600 h 1705"/>
                <a:gd name="T6" fmla="*/ 0 w 2728"/>
                <a:gd name="T7" fmla="*/ 1683 h 1705"/>
                <a:gd name="T8" fmla="*/ 0 w 2728"/>
                <a:gd name="T9" fmla="*/ 1705 h 1705"/>
                <a:gd name="T10" fmla="*/ 2728 w 2728"/>
                <a:gd name="T11" fmla="*/ 1628 h 1705"/>
                <a:gd name="T12" fmla="*/ 2723 w 2728"/>
                <a:gd name="T13" fmla="*/ 0 h 1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28" h="1705">
                  <a:moveTo>
                    <a:pt x="2723" y="0"/>
                  </a:moveTo>
                  <a:lnTo>
                    <a:pt x="2706" y="0"/>
                  </a:lnTo>
                  <a:lnTo>
                    <a:pt x="2706" y="1600"/>
                  </a:lnTo>
                  <a:lnTo>
                    <a:pt x="0" y="1683"/>
                  </a:lnTo>
                  <a:lnTo>
                    <a:pt x="0" y="1705"/>
                  </a:lnTo>
                  <a:lnTo>
                    <a:pt x="2728" y="1628"/>
                  </a:lnTo>
                  <a:lnTo>
                    <a:pt x="2723" y="0"/>
                  </a:lnTo>
                  <a:close/>
                </a:path>
              </a:pathLst>
            </a:custGeom>
            <a:solidFill>
              <a:srgbClr val="1843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" name="Freeform 291"/>
            <p:cNvSpPr>
              <a:spLocks/>
            </p:cNvSpPr>
            <p:nvPr/>
          </p:nvSpPr>
          <p:spPr bwMode="auto">
            <a:xfrm>
              <a:off x="3240882" y="4970463"/>
              <a:ext cx="776288" cy="300037"/>
            </a:xfrm>
            <a:custGeom>
              <a:avLst/>
              <a:gdLst>
                <a:gd name="T0" fmla="*/ 333 w 489"/>
                <a:gd name="T1" fmla="*/ 5 h 189"/>
                <a:gd name="T2" fmla="*/ 439 w 489"/>
                <a:gd name="T3" fmla="*/ 0 h 189"/>
                <a:gd name="T4" fmla="*/ 489 w 489"/>
                <a:gd name="T5" fmla="*/ 161 h 189"/>
                <a:gd name="T6" fmla="*/ 489 w 489"/>
                <a:gd name="T7" fmla="*/ 161 h 189"/>
                <a:gd name="T8" fmla="*/ 489 w 489"/>
                <a:gd name="T9" fmla="*/ 166 h 189"/>
                <a:gd name="T10" fmla="*/ 483 w 489"/>
                <a:gd name="T11" fmla="*/ 172 h 189"/>
                <a:gd name="T12" fmla="*/ 466 w 489"/>
                <a:gd name="T13" fmla="*/ 177 h 189"/>
                <a:gd name="T14" fmla="*/ 439 w 489"/>
                <a:gd name="T15" fmla="*/ 183 h 189"/>
                <a:gd name="T16" fmla="*/ 394 w 489"/>
                <a:gd name="T17" fmla="*/ 189 h 189"/>
                <a:gd name="T18" fmla="*/ 233 w 489"/>
                <a:gd name="T19" fmla="*/ 189 h 189"/>
                <a:gd name="T20" fmla="*/ 233 w 489"/>
                <a:gd name="T21" fmla="*/ 189 h 189"/>
                <a:gd name="T22" fmla="*/ 144 w 489"/>
                <a:gd name="T23" fmla="*/ 189 h 189"/>
                <a:gd name="T24" fmla="*/ 83 w 489"/>
                <a:gd name="T25" fmla="*/ 183 h 189"/>
                <a:gd name="T26" fmla="*/ 39 w 489"/>
                <a:gd name="T27" fmla="*/ 177 h 189"/>
                <a:gd name="T28" fmla="*/ 16 w 489"/>
                <a:gd name="T29" fmla="*/ 172 h 189"/>
                <a:gd name="T30" fmla="*/ 0 w 489"/>
                <a:gd name="T31" fmla="*/ 166 h 189"/>
                <a:gd name="T32" fmla="*/ 0 w 489"/>
                <a:gd name="T33" fmla="*/ 161 h 189"/>
                <a:gd name="T34" fmla="*/ 0 w 489"/>
                <a:gd name="T35" fmla="*/ 155 h 189"/>
                <a:gd name="T36" fmla="*/ 50 w 489"/>
                <a:gd name="T37" fmla="*/ 16 h 189"/>
                <a:gd name="T38" fmla="*/ 255 w 489"/>
                <a:gd name="T39" fmla="*/ 11 h 189"/>
                <a:gd name="T40" fmla="*/ 289 w 489"/>
                <a:gd name="T41" fmla="*/ 166 h 189"/>
                <a:gd name="T42" fmla="*/ 294 w 489"/>
                <a:gd name="T43" fmla="*/ 172 h 189"/>
                <a:gd name="T44" fmla="*/ 294 w 489"/>
                <a:gd name="T45" fmla="*/ 172 h 189"/>
                <a:gd name="T46" fmla="*/ 294 w 489"/>
                <a:gd name="T47" fmla="*/ 177 h 189"/>
                <a:gd name="T48" fmla="*/ 300 w 489"/>
                <a:gd name="T49" fmla="*/ 177 h 189"/>
                <a:gd name="T50" fmla="*/ 300 w 489"/>
                <a:gd name="T51" fmla="*/ 177 h 189"/>
                <a:gd name="T52" fmla="*/ 361 w 489"/>
                <a:gd name="T53" fmla="*/ 172 h 189"/>
                <a:gd name="T54" fmla="*/ 361 w 489"/>
                <a:gd name="T55" fmla="*/ 172 h 189"/>
                <a:gd name="T56" fmla="*/ 366 w 489"/>
                <a:gd name="T57" fmla="*/ 172 h 189"/>
                <a:gd name="T58" fmla="*/ 366 w 489"/>
                <a:gd name="T59" fmla="*/ 166 h 189"/>
                <a:gd name="T60" fmla="*/ 366 w 489"/>
                <a:gd name="T61" fmla="*/ 166 h 189"/>
                <a:gd name="T62" fmla="*/ 333 w 489"/>
                <a:gd name="T63" fmla="*/ 5 h 189"/>
                <a:gd name="T64" fmla="*/ 333 w 489"/>
                <a:gd name="T65" fmla="*/ 5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89" h="189">
                  <a:moveTo>
                    <a:pt x="333" y="5"/>
                  </a:moveTo>
                  <a:lnTo>
                    <a:pt x="439" y="0"/>
                  </a:lnTo>
                  <a:lnTo>
                    <a:pt x="489" y="161"/>
                  </a:lnTo>
                  <a:lnTo>
                    <a:pt x="489" y="161"/>
                  </a:lnTo>
                  <a:lnTo>
                    <a:pt x="489" y="166"/>
                  </a:lnTo>
                  <a:lnTo>
                    <a:pt x="483" y="172"/>
                  </a:lnTo>
                  <a:lnTo>
                    <a:pt x="466" y="177"/>
                  </a:lnTo>
                  <a:lnTo>
                    <a:pt x="439" y="183"/>
                  </a:lnTo>
                  <a:lnTo>
                    <a:pt x="394" y="189"/>
                  </a:lnTo>
                  <a:lnTo>
                    <a:pt x="233" y="189"/>
                  </a:lnTo>
                  <a:lnTo>
                    <a:pt x="233" y="189"/>
                  </a:lnTo>
                  <a:lnTo>
                    <a:pt x="144" y="189"/>
                  </a:lnTo>
                  <a:lnTo>
                    <a:pt x="83" y="183"/>
                  </a:lnTo>
                  <a:lnTo>
                    <a:pt x="39" y="177"/>
                  </a:lnTo>
                  <a:lnTo>
                    <a:pt x="16" y="172"/>
                  </a:lnTo>
                  <a:lnTo>
                    <a:pt x="0" y="166"/>
                  </a:lnTo>
                  <a:lnTo>
                    <a:pt x="0" y="161"/>
                  </a:lnTo>
                  <a:lnTo>
                    <a:pt x="0" y="155"/>
                  </a:lnTo>
                  <a:lnTo>
                    <a:pt x="50" y="16"/>
                  </a:lnTo>
                  <a:lnTo>
                    <a:pt x="255" y="11"/>
                  </a:lnTo>
                  <a:lnTo>
                    <a:pt x="289" y="166"/>
                  </a:lnTo>
                  <a:lnTo>
                    <a:pt x="294" y="172"/>
                  </a:lnTo>
                  <a:lnTo>
                    <a:pt x="294" y="172"/>
                  </a:lnTo>
                  <a:lnTo>
                    <a:pt x="294" y="177"/>
                  </a:lnTo>
                  <a:lnTo>
                    <a:pt x="300" y="177"/>
                  </a:lnTo>
                  <a:lnTo>
                    <a:pt x="300" y="177"/>
                  </a:lnTo>
                  <a:lnTo>
                    <a:pt x="361" y="172"/>
                  </a:lnTo>
                  <a:lnTo>
                    <a:pt x="361" y="172"/>
                  </a:lnTo>
                  <a:lnTo>
                    <a:pt x="366" y="172"/>
                  </a:lnTo>
                  <a:lnTo>
                    <a:pt x="366" y="166"/>
                  </a:lnTo>
                  <a:lnTo>
                    <a:pt x="366" y="166"/>
                  </a:lnTo>
                  <a:lnTo>
                    <a:pt x="333" y="5"/>
                  </a:lnTo>
                  <a:lnTo>
                    <a:pt x="333" y="5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" name="Freeform 292"/>
            <p:cNvSpPr>
              <a:spLocks/>
            </p:cNvSpPr>
            <p:nvPr/>
          </p:nvSpPr>
          <p:spPr bwMode="auto">
            <a:xfrm>
              <a:off x="2005807" y="5278438"/>
              <a:ext cx="3660775" cy="203200"/>
            </a:xfrm>
            <a:custGeom>
              <a:avLst/>
              <a:gdLst>
                <a:gd name="T0" fmla="*/ 2306 w 2306"/>
                <a:gd name="T1" fmla="*/ 33 h 128"/>
                <a:gd name="T2" fmla="*/ 139 w 2306"/>
                <a:gd name="T3" fmla="*/ 128 h 128"/>
                <a:gd name="T4" fmla="*/ 0 w 2306"/>
                <a:gd name="T5" fmla="*/ 95 h 128"/>
                <a:gd name="T6" fmla="*/ 0 w 2306"/>
                <a:gd name="T7" fmla="*/ 95 h 128"/>
                <a:gd name="T8" fmla="*/ 272 w 2306"/>
                <a:gd name="T9" fmla="*/ 67 h 128"/>
                <a:gd name="T10" fmla="*/ 517 w 2306"/>
                <a:gd name="T11" fmla="*/ 50 h 128"/>
                <a:gd name="T12" fmla="*/ 750 w 2306"/>
                <a:gd name="T13" fmla="*/ 33 h 128"/>
                <a:gd name="T14" fmla="*/ 750 w 2306"/>
                <a:gd name="T15" fmla="*/ 33 h 128"/>
                <a:gd name="T16" fmla="*/ 767 w 2306"/>
                <a:gd name="T17" fmla="*/ 39 h 128"/>
                <a:gd name="T18" fmla="*/ 822 w 2306"/>
                <a:gd name="T19" fmla="*/ 50 h 128"/>
                <a:gd name="T20" fmla="*/ 928 w 2306"/>
                <a:gd name="T21" fmla="*/ 61 h 128"/>
                <a:gd name="T22" fmla="*/ 1000 w 2306"/>
                <a:gd name="T23" fmla="*/ 61 h 128"/>
                <a:gd name="T24" fmla="*/ 1083 w 2306"/>
                <a:gd name="T25" fmla="*/ 61 h 128"/>
                <a:gd name="T26" fmla="*/ 1083 w 2306"/>
                <a:gd name="T27" fmla="*/ 61 h 128"/>
                <a:gd name="T28" fmla="*/ 1122 w 2306"/>
                <a:gd name="T29" fmla="*/ 56 h 128"/>
                <a:gd name="T30" fmla="*/ 1200 w 2306"/>
                <a:gd name="T31" fmla="*/ 56 h 128"/>
                <a:gd name="T32" fmla="*/ 1239 w 2306"/>
                <a:gd name="T33" fmla="*/ 50 h 128"/>
                <a:gd name="T34" fmla="*/ 1272 w 2306"/>
                <a:gd name="T35" fmla="*/ 39 h 128"/>
                <a:gd name="T36" fmla="*/ 1289 w 2306"/>
                <a:gd name="T37" fmla="*/ 33 h 128"/>
                <a:gd name="T38" fmla="*/ 1289 w 2306"/>
                <a:gd name="T39" fmla="*/ 28 h 128"/>
                <a:gd name="T40" fmla="*/ 1283 w 2306"/>
                <a:gd name="T41" fmla="*/ 17 h 128"/>
                <a:gd name="T42" fmla="*/ 1283 w 2306"/>
                <a:gd name="T43" fmla="*/ 17 h 128"/>
                <a:gd name="T44" fmla="*/ 1695 w 2306"/>
                <a:gd name="T45" fmla="*/ 11 h 128"/>
                <a:gd name="T46" fmla="*/ 2122 w 2306"/>
                <a:gd name="T47" fmla="*/ 0 h 128"/>
                <a:gd name="T48" fmla="*/ 2306 w 2306"/>
                <a:gd name="T49" fmla="*/ 3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06" h="128">
                  <a:moveTo>
                    <a:pt x="2306" y="33"/>
                  </a:moveTo>
                  <a:lnTo>
                    <a:pt x="139" y="128"/>
                  </a:lnTo>
                  <a:lnTo>
                    <a:pt x="0" y="95"/>
                  </a:lnTo>
                  <a:lnTo>
                    <a:pt x="0" y="95"/>
                  </a:lnTo>
                  <a:lnTo>
                    <a:pt x="272" y="67"/>
                  </a:lnTo>
                  <a:lnTo>
                    <a:pt x="517" y="50"/>
                  </a:lnTo>
                  <a:lnTo>
                    <a:pt x="750" y="33"/>
                  </a:lnTo>
                  <a:lnTo>
                    <a:pt x="750" y="33"/>
                  </a:lnTo>
                  <a:lnTo>
                    <a:pt x="767" y="39"/>
                  </a:lnTo>
                  <a:lnTo>
                    <a:pt x="822" y="50"/>
                  </a:lnTo>
                  <a:lnTo>
                    <a:pt x="928" y="61"/>
                  </a:lnTo>
                  <a:lnTo>
                    <a:pt x="1000" y="61"/>
                  </a:lnTo>
                  <a:lnTo>
                    <a:pt x="1083" y="61"/>
                  </a:lnTo>
                  <a:lnTo>
                    <a:pt x="1083" y="61"/>
                  </a:lnTo>
                  <a:lnTo>
                    <a:pt x="1122" y="56"/>
                  </a:lnTo>
                  <a:lnTo>
                    <a:pt x="1200" y="56"/>
                  </a:lnTo>
                  <a:lnTo>
                    <a:pt x="1239" y="50"/>
                  </a:lnTo>
                  <a:lnTo>
                    <a:pt x="1272" y="39"/>
                  </a:lnTo>
                  <a:lnTo>
                    <a:pt x="1289" y="33"/>
                  </a:lnTo>
                  <a:lnTo>
                    <a:pt x="1289" y="28"/>
                  </a:lnTo>
                  <a:lnTo>
                    <a:pt x="1283" y="17"/>
                  </a:lnTo>
                  <a:lnTo>
                    <a:pt x="1283" y="17"/>
                  </a:lnTo>
                  <a:lnTo>
                    <a:pt x="1695" y="11"/>
                  </a:lnTo>
                  <a:lnTo>
                    <a:pt x="2122" y="0"/>
                  </a:lnTo>
                  <a:lnTo>
                    <a:pt x="2306" y="33"/>
                  </a:lnTo>
                  <a:close/>
                </a:path>
              </a:pathLst>
            </a:custGeom>
            <a:solidFill>
              <a:srgbClr val="3C3C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" name="Freeform 293"/>
            <p:cNvSpPr>
              <a:spLocks/>
            </p:cNvSpPr>
            <p:nvPr/>
          </p:nvSpPr>
          <p:spPr bwMode="auto">
            <a:xfrm>
              <a:off x="1996282" y="5429250"/>
              <a:ext cx="273050" cy="131762"/>
            </a:xfrm>
            <a:custGeom>
              <a:avLst/>
              <a:gdLst>
                <a:gd name="T0" fmla="*/ 172 w 172"/>
                <a:gd name="T1" fmla="*/ 83 h 83"/>
                <a:gd name="T2" fmla="*/ 172 w 172"/>
                <a:gd name="T3" fmla="*/ 61 h 83"/>
                <a:gd name="T4" fmla="*/ 172 w 172"/>
                <a:gd name="T5" fmla="*/ 61 h 83"/>
                <a:gd name="T6" fmla="*/ 167 w 172"/>
                <a:gd name="T7" fmla="*/ 50 h 83"/>
                <a:gd name="T8" fmla="*/ 167 w 172"/>
                <a:gd name="T9" fmla="*/ 50 h 83"/>
                <a:gd name="T10" fmla="*/ 145 w 172"/>
                <a:gd name="T11" fmla="*/ 33 h 83"/>
                <a:gd name="T12" fmla="*/ 6 w 172"/>
                <a:gd name="T13" fmla="*/ 0 h 83"/>
                <a:gd name="T14" fmla="*/ 0 w 172"/>
                <a:gd name="T15" fmla="*/ 38 h 83"/>
                <a:gd name="T16" fmla="*/ 172 w 172"/>
                <a:gd name="T17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2" h="83">
                  <a:moveTo>
                    <a:pt x="172" y="83"/>
                  </a:moveTo>
                  <a:lnTo>
                    <a:pt x="172" y="61"/>
                  </a:lnTo>
                  <a:lnTo>
                    <a:pt x="172" y="61"/>
                  </a:lnTo>
                  <a:lnTo>
                    <a:pt x="167" y="50"/>
                  </a:lnTo>
                  <a:lnTo>
                    <a:pt x="167" y="50"/>
                  </a:lnTo>
                  <a:lnTo>
                    <a:pt x="145" y="33"/>
                  </a:lnTo>
                  <a:lnTo>
                    <a:pt x="6" y="0"/>
                  </a:lnTo>
                  <a:lnTo>
                    <a:pt x="0" y="38"/>
                  </a:lnTo>
                  <a:lnTo>
                    <a:pt x="172" y="83"/>
                  </a:lnTo>
                  <a:close/>
                </a:path>
              </a:pathLst>
            </a:custGeom>
            <a:solidFill>
              <a:srgbClr val="3C3E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" name="Freeform 294"/>
            <p:cNvSpPr>
              <a:spLocks/>
            </p:cNvSpPr>
            <p:nvPr/>
          </p:nvSpPr>
          <p:spPr bwMode="auto">
            <a:xfrm>
              <a:off x="1512094" y="4757738"/>
              <a:ext cx="4533900" cy="185737"/>
            </a:xfrm>
            <a:custGeom>
              <a:avLst/>
              <a:gdLst>
                <a:gd name="T0" fmla="*/ 0 w 2856"/>
                <a:gd name="T1" fmla="*/ 117 h 117"/>
                <a:gd name="T2" fmla="*/ 11 w 2856"/>
                <a:gd name="T3" fmla="*/ 100 h 117"/>
                <a:gd name="T4" fmla="*/ 2845 w 2856"/>
                <a:gd name="T5" fmla="*/ 0 h 117"/>
                <a:gd name="T6" fmla="*/ 2856 w 2856"/>
                <a:gd name="T7" fmla="*/ 17 h 117"/>
                <a:gd name="T8" fmla="*/ 0 w 2856"/>
                <a:gd name="T9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56" h="117">
                  <a:moveTo>
                    <a:pt x="0" y="117"/>
                  </a:moveTo>
                  <a:lnTo>
                    <a:pt x="11" y="100"/>
                  </a:lnTo>
                  <a:lnTo>
                    <a:pt x="2845" y="0"/>
                  </a:lnTo>
                  <a:lnTo>
                    <a:pt x="2856" y="17"/>
                  </a:lnTo>
                  <a:lnTo>
                    <a:pt x="0" y="117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" name="Freeform 295"/>
            <p:cNvSpPr>
              <a:spLocks/>
            </p:cNvSpPr>
            <p:nvPr/>
          </p:nvSpPr>
          <p:spPr bwMode="auto">
            <a:xfrm>
              <a:off x="1485107" y="4740275"/>
              <a:ext cx="4595813" cy="220662"/>
            </a:xfrm>
            <a:custGeom>
              <a:avLst/>
              <a:gdLst>
                <a:gd name="T0" fmla="*/ 2867 w 2895"/>
                <a:gd name="T1" fmla="*/ 0 h 139"/>
                <a:gd name="T2" fmla="*/ 2862 w 2895"/>
                <a:gd name="T3" fmla="*/ 0 h 139"/>
                <a:gd name="T4" fmla="*/ 22 w 2895"/>
                <a:gd name="T5" fmla="*/ 100 h 139"/>
                <a:gd name="T6" fmla="*/ 0 w 2895"/>
                <a:gd name="T7" fmla="*/ 139 h 139"/>
                <a:gd name="T8" fmla="*/ 2895 w 2895"/>
                <a:gd name="T9" fmla="*/ 39 h 139"/>
                <a:gd name="T10" fmla="*/ 2867 w 2895"/>
                <a:gd name="T11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95" h="139">
                  <a:moveTo>
                    <a:pt x="2867" y="0"/>
                  </a:moveTo>
                  <a:lnTo>
                    <a:pt x="2862" y="0"/>
                  </a:lnTo>
                  <a:lnTo>
                    <a:pt x="22" y="100"/>
                  </a:lnTo>
                  <a:lnTo>
                    <a:pt x="0" y="139"/>
                  </a:lnTo>
                  <a:lnTo>
                    <a:pt x="2895" y="39"/>
                  </a:lnTo>
                  <a:lnTo>
                    <a:pt x="2867" y="0"/>
                  </a:lnTo>
                  <a:close/>
                </a:path>
              </a:pathLst>
            </a:custGeom>
            <a:solidFill>
              <a:srgbClr val="2F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" name="Freeform 296"/>
            <p:cNvSpPr>
              <a:spLocks/>
            </p:cNvSpPr>
            <p:nvPr/>
          </p:nvSpPr>
          <p:spPr bwMode="auto">
            <a:xfrm>
              <a:off x="1291432" y="4494213"/>
              <a:ext cx="34925" cy="79375"/>
            </a:xfrm>
            <a:custGeom>
              <a:avLst/>
              <a:gdLst>
                <a:gd name="T0" fmla="*/ 22 w 22"/>
                <a:gd name="T1" fmla="*/ 27 h 50"/>
                <a:gd name="T2" fmla="*/ 22 w 22"/>
                <a:gd name="T3" fmla="*/ 27 h 50"/>
                <a:gd name="T4" fmla="*/ 16 w 22"/>
                <a:gd name="T5" fmla="*/ 44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4 h 50"/>
                <a:gd name="T12" fmla="*/ 0 w 22"/>
                <a:gd name="T13" fmla="*/ 27 h 50"/>
                <a:gd name="T14" fmla="*/ 0 w 22"/>
                <a:gd name="T15" fmla="*/ 27 h 50"/>
                <a:gd name="T16" fmla="*/ 5 w 22"/>
                <a:gd name="T17" fmla="*/ 11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11 h 50"/>
                <a:gd name="T24" fmla="*/ 22 w 22"/>
                <a:gd name="T25" fmla="*/ 27 h 50"/>
                <a:gd name="T26" fmla="*/ 22 w 22"/>
                <a:gd name="T27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7"/>
                  </a:moveTo>
                  <a:lnTo>
                    <a:pt x="22" y="27"/>
                  </a:lnTo>
                  <a:lnTo>
                    <a:pt x="16" y="44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4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1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1"/>
                  </a:lnTo>
                  <a:lnTo>
                    <a:pt x="22" y="27"/>
                  </a:lnTo>
                  <a:lnTo>
                    <a:pt x="22" y="27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" name="Freeform 297"/>
            <p:cNvSpPr>
              <a:spLocks/>
            </p:cNvSpPr>
            <p:nvPr/>
          </p:nvSpPr>
          <p:spPr bwMode="auto">
            <a:xfrm>
              <a:off x="1291432" y="4395788"/>
              <a:ext cx="34925" cy="79375"/>
            </a:xfrm>
            <a:custGeom>
              <a:avLst/>
              <a:gdLst>
                <a:gd name="T0" fmla="*/ 22 w 22"/>
                <a:gd name="T1" fmla="*/ 23 h 50"/>
                <a:gd name="T2" fmla="*/ 22 w 22"/>
                <a:gd name="T3" fmla="*/ 23 h 50"/>
                <a:gd name="T4" fmla="*/ 16 w 22"/>
                <a:gd name="T5" fmla="*/ 45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5 h 50"/>
                <a:gd name="T12" fmla="*/ 0 w 22"/>
                <a:gd name="T13" fmla="*/ 23 h 50"/>
                <a:gd name="T14" fmla="*/ 0 w 22"/>
                <a:gd name="T15" fmla="*/ 23 h 50"/>
                <a:gd name="T16" fmla="*/ 5 w 22"/>
                <a:gd name="T17" fmla="*/ 6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6 h 50"/>
                <a:gd name="T24" fmla="*/ 22 w 22"/>
                <a:gd name="T25" fmla="*/ 23 h 50"/>
                <a:gd name="T26" fmla="*/ 22 w 22"/>
                <a:gd name="T27" fmla="*/ 23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3"/>
                  </a:moveTo>
                  <a:lnTo>
                    <a:pt x="22" y="23"/>
                  </a:lnTo>
                  <a:lnTo>
                    <a:pt x="16" y="45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5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5" y="6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6"/>
                  </a:lnTo>
                  <a:lnTo>
                    <a:pt x="22" y="23"/>
                  </a:lnTo>
                  <a:lnTo>
                    <a:pt x="22" y="23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1" name="Freeform 298"/>
            <p:cNvSpPr>
              <a:spLocks/>
            </p:cNvSpPr>
            <p:nvPr/>
          </p:nvSpPr>
          <p:spPr bwMode="auto">
            <a:xfrm>
              <a:off x="1291432" y="4291013"/>
              <a:ext cx="34925" cy="87312"/>
            </a:xfrm>
            <a:custGeom>
              <a:avLst/>
              <a:gdLst>
                <a:gd name="T0" fmla="*/ 22 w 22"/>
                <a:gd name="T1" fmla="*/ 28 h 55"/>
                <a:gd name="T2" fmla="*/ 22 w 22"/>
                <a:gd name="T3" fmla="*/ 28 h 55"/>
                <a:gd name="T4" fmla="*/ 16 w 22"/>
                <a:gd name="T5" fmla="*/ 44 h 55"/>
                <a:gd name="T6" fmla="*/ 11 w 22"/>
                <a:gd name="T7" fmla="*/ 55 h 55"/>
                <a:gd name="T8" fmla="*/ 11 w 22"/>
                <a:gd name="T9" fmla="*/ 55 h 55"/>
                <a:gd name="T10" fmla="*/ 5 w 22"/>
                <a:gd name="T11" fmla="*/ 44 h 55"/>
                <a:gd name="T12" fmla="*/ 0 w 22"/>
                <a:gd name="T13" fmla="*/ 28 h 55"/>
                <a:gd name="T14" fmla="*/ 0 w 22"/>
                <a:gd name="T15" fmla="*/ 28 h 55"/>
                <a:gd name="T16" fmla="*/ 5 w 22"/>
                <a:gd name="T17" fmla="*/ 11 h 55"/>
                <a:gd name="T18" fmla="*/ 11 w 22"/>
                <a:gd name="T19" fmla="*/ 0 h 55"/>
                <a:gd name="T20" fmla="*/ 11 w 22"/>
                <a:gd name="T21" fmla="*/ 0 h 55"/>
                <a:gd name="T22" fmla="*/ 16 w 22"/>
                <a:gd name="T23" fmla="*/ 11 h 55"/>
                <a:gd name="T24" fmla="*/ 22 w 22"/>
                <a:gd name="T25" fmla="*/ 28 h 55"/>
                <a:gd name="T26" fmla="*/ 22 w 22"/>
                <a:gd name="T27" fmla="*/ 2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5">
                  <a:moveTo>
                    <a:pt x="22" y="28"/>
                  </a:moveTo>
                  <a:lnTo>
                    <a:pt x="22" y="28"/>
                  </a:lnTo>
                  <a:lnTo>
                    <a:pt x="16" y="44"/>
                  </a:lnTo>
                  <a:lnTo>
                    <a:pt x="11" y="55"/>
                  </a:lnTo>
                  <a:lnTo>
                    <a:pt x="11" y="55"/>
                  </a:lnTo>
                  <a:lnTo>
                    <a:pt x="5" y="44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5" y="1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1"/>
                  </a:lnTo>
                  <a:lnTo>
                    <a:pt x="22" y="28"/>
                  </a:lnTo>
                  <a:lnTo>
                    <a:pt x="22" y="28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" name="Freeform 299"/>
            <p:cNvSpPr>
              <a:spLocks/>
            </p:cNvSpPr>
            <p:nvPr/>
          </p:nvSpPr>
          <p:spPr bwMode="auto">
            <a:xfrm>
              <a:off x="1291432" y="4194175"/>
              <a:ext cx="34925" cy="79375"/>
            </a:xfrm>
            <a:custGeom>
              <a:avLst/>
              <a:gdLst>
                <a:gd name="T0" fmla="*/ 22 w 22"/>
                <a:gd name="T1" fmla="*/ 27 h 50"/>
                <a:gd name="T2" fmla="*/ 22 w 22"/>
                <a:gd name="T3" fmla="*/ 27 h 50"/>
                <a:gd name="T4" fmla="*/ 16 w 22"/>
                <a:gd name="T5" fmla="*/ 44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4 h 50"/>
                <a:gd name="T12" fmla="*/ 0 w 22"/>
                <a:gd name="T13" fmla="*/ 27 h 50"/>
                <a:gd name="T14" fmla="*/ 0 w 22"/>
                <a:gd name="T15" fmla="*/ 27 h 50"/>
                <a:gd name="T16" fmla="*/ 5 w 22"/>
                <a:gd name="T17" fmla="*/ 5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5 h 50"/>
                <a:gd name="T24" fmla="*/ 22 w 22"/>
                <a:gd name="T25" fmla="*/ 27 h 50"/>
                <a:gd name="T26" fmla="*/ 22 w 22"/>
                <a:gd name="T27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7"/>
                  </a:moveTo>
                  <a:lnTo>
                    <a:pt x="22" y="27"/>
                  </a:lnTo>
                  <a:lnTo>
                    <a:pt x="16" y="44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4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5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5"/>
                  </a:lnTo>
                  <a:lnTo>
                    <a:pt x="22" y="27"/>
                  </a:lnTo>
                  <a:lnTo>
                    <a:pt x="22" y="27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" name="Freeform 300"/>
            <p:cNvSpPr>
              <a:spLocks/>
            </p:cNvSpPr>
            <p:nvPr/>
          </p:nvSpPr>
          <p:spPr bwMode="auto">
            <a:xfrm>
              <a:off x="3283744" y="5260975"/>
              <a:ext cx="239713" cy="106362"/>
            </a:xfrm>
            <a:custGeom>
              <a:avLst/>
              <a:gdLst>
                <a:gd name="T0" fmla="*/ 151 w 151"/>
                <a:gd name="T1" fmla="*/ 6 h 67"/>
                <a:gd name="T2" fmla="*/ 145 w 151"/>
                <a:gd name="T3" fmla="*/ 61 h 67"/>
                <a:gd name="T4" fmla="*/ 145 w 151"/>
                <a:gd name="T5" fmla="*/ 61 h 67"/>
                <a:gd name="T6" fmla="*/ 101 w 151"/>
                <a:gd name="T7" fmla="*/ 67 h 67"/>
                <a:gd name="T8" fmla="*/ 51 w 151"/>
                <a:gd name="T9" fmla="*/ 67 h 67"/>
                <a:gd name="T10" fmla="*/ 0 w 151"/>
                <a:gd name="T11" fmla="*/ 56 h 67"/>
                <a:gd name="T12" fmla="*/ 17 w 151"/>
                <a:gd name="T13" fmla="*/ 0 h 67"/>
                <a:gd name="T14" fmla="*/ 17 w 151"/>
                <a:gd name="T15" fmla="*/ 0 h 67"/>
                <a:gd name="T16" fmla="*/ 73 w 151"/>
                <a:gd name="T17" fmla="*/ 11 h 67"/>
                <a:gd name="T18" fmla="*/ 117 w 151"/>
                <a:gd name="T19" fmla="*/ 11 h 67"/>
                <a:gd name="T20" fmla="*/ 134 w 151"/>
                <a:gd name="T21" fmla="*/ 11 h 67"/>
                <a:gd name="T22" fmla="*/ 151 w 151"/>
                <a:gd name="T23" fmla="*/ 6 h 67"/>
                <a:gd name="T24" fmla="*/ 151 w 151"/>
                <a:gd name="T25" fmla="*/ 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1" h="67">
                  <a:moveTo>
                    <a:pt x="151" y="6"/>
                  </a:moveTo>
                  <a:lnTo>
                    <a:pt x="145" y="61"/>
                  </a:lnTo>
                  <a:lnTo>
                    <a:pt x="145" y="61"/>
                  </a:lnTo>
                  <a:lnTo>
                    <a:pt x="101" y="67"/>
                  </a:lnTo>
                  <a:lnTo>
                    <a:pt x="51" y="67"/>
                  </a:lnTo>
                  <a:lnTo>
                    <a:pt x="0" y="56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73" y="11"/>
                  </a:lnTo>
                  <a:lnTo>
                    <a:pt x="117" y="11"/>
                  </a:lnTo>
                  <a:lnTo>
                    <a:pt x="134" y="11"/>
                  </a:lnTo>
                  <a:lnTo>
                    <a:pt x="151" y="6"/>
                  </a:lnTo>
                  <a:lnTo>
                    <a:pt x="151" y="6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" name="Freeform 301"/>
            <p:cNvSpPr>
              <a:spLocks/>
            </p:cNvSpPr>
            <p:nvPr/>
          </p:nvSpPr>
          <p:spPr bwMode="auto">
            <a:xfrm>
              <a:off x="3240882" y="5216525"/>
              <a:ext cx="0" cy="9525"/>
            </a:xfrm>
            <a:custGeom>
              <a:avLst/>
              <a:gdLst>
                <a:gd name="T0" fmla="*/ 6 h 6"/>
                <a:gd name="T1" fmla="*/ 6 h 6"/>
                <a:gd name="T2" fmla="*/ 6 h 6"/>
                <a:gd name="T3" fmla="*/ 0 h 6"/>
                <a:gd name="T4" fmla="*/ 6 h 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6">
                  <a:moveTo>
                    <a:pt x="0" y="6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0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5" name="Freeform 302"/>
            <p:cNvSpPr>
              <a:spLocks/>
            </p:cNvSpPr>
            <p:nvPr/>
          </p:nvSpPr>
          <p:spPr bwMode="auto">
            <a:xfrm>
              <a:off x="3240882" y="5172075"/>
              <a:ext cx="17463" cy="61912"/>
            </a:xfrm>
            <a:custGeom>
              <a:avLst/>
              <a:gdLst>
                <a:gd name="T0" fmla="*/ 0 w 11"/>
                <a:gd name="T1" fmla="*/ 28 h 39"/>
                <a:gd name="T2" fmla="*/ 0 w 11"/>
                <a:gd name="T3" fmla="*/ 34 h 39"/>
                <a:gd name="T4" fmla="*/ 0 w 11"/>
                <a:gd name="T5" fmla="*/ 34 h 39"/>
                <a:gd name="T6" fmla="*/ 5 w 11"/>
                <a:gd name="T7" fmla="*/ 39 h 39"/>
                <a:gd name="T8" fmla="*/ 11 w 11"/>
                <a:gd name="T9" fmla="*/ 0 h 39"/>
                <a:gd name="T10" fmla="*/ 0 w 11"/>
                <a:gd name="T11" fmla="*/ 2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39">
                  <a:moveTo>
                    <a:pt x="0" y="28"/>
                  </a:moveTo>
                  <a:lnTo>
                    <a:pt x="0" y="34"/>
                  </a:lnTo>
                  <a:lnTo>
                    <a:pt x="0" y="34"/>
                  </a:lnTo>
                  <a:lnTo>
                    <a:pt x="5" y="39"/>
                  </a:lnTo>
                  <a:lnTo>
                    <a:pt x="11" y="0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6" name="Freeform 303"/>
            <p:cNvSpPr>
              <a:spLocks/>
            </p:cNvSpPr>
            <p:nvPr/>
          </p:nvSpPr>
          <p:spPr bwMode="auto">
            <a:xfrm>
              <a:off x="3248819" y="5137150"/>
              <a:ext cx="26988" cy="96837"/>
            </a:xfrm>
            <a:custGeom>
              <a:avLst/>
              <a:gdLst>
                <a:gd name="T0" fmla="*/ 6 w 17"/>
                <a:gd name="T1" fmla="*/ 22 h 61"/>
                <a:gd name="T2" fmla="*/ 0 w 17"/>
                <a:gd name="T3" fmla="*/ 61 h 61"/>
                <a:gd name="T4" fmla="*/ 0 w 17"/>
                <a:gd name="T5" fmla="*/ 61 h 61"/>
                <a:gd name="T6" fmla="*/ 6 w 17"/>
                <a:gd name="T7" fmla="*/ 61 h 61"/>
                <a:gd name="T8" fmla="*/ 17 w 17"/>
                <a:gd name="T9" fmla="*/ 0 h 61"/>
                <a:gd name="T10" fmla="*/ 6 w 17"/>
                <a:gd name="T11" fmla="*/ 22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61">
                  <a:moveTo>
                    <a:pt x="6" y="22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6" y="61"/>
                  </a:lnTo>
                  <a:lnTo>
                    <a:pt x="17" y="0"/>
                  </a:lnTo>
                  <a:lnTo>
                    <a:pt x="6" y="22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7" name="Freeform 304"/>
            <p:cNvSpPr>
              <a:spLocks/>
            </p:cNvSpPr>
            <p:nvPr/>
          </p:nvSpPr>
          <p:spPr bwMode="auto">
            <a:xfrm>
              <a:off x="3258344" y="5092700"/>
              <a:ext cx="25400" cy="150812"/>
            </a:xfrm>
            <a:custGeom>
              <a:avLst/>
              <a:gdLst>
                <a:gd name="T0" fmla="*/ 11 w 16"/>
                <a:gd name="T1" fmla="*/ 28 h 95"/>
                <a:gd name="T2" fmla="*/ 0 w 16"/>
                <a:gd name="T3" fmla="*/ 89 h 95"/>
                <a:gd name="T4" fmla="*/ 0 w 16"/>
                <a:gd name="T5" fmla="*/ 89 h 95"/>
                <a:gd name="T6" fmla="*/ 11 w 16"/>
                <a:gd name="T7" fmla="*/ 95 h 95"/>
                <a:gd name="T8" fmla="*/ 16 w 16"/>
                <a:gd name="T9" fmla="*/ 0 h 95"/>
                <a:gd name="T10" fmla="*/ 11 w 16"/>
                <a:gd name="T11" fmla="*/ 2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95">
                  <a:moveTo>
                    <a:pt x="11" y="28"/>
                  </a:moveTo>
                  <a:lnTo>
                    <a:pt x="0" y="89"/>
                  </a:lnTo>
                  <a:lnTo>
                    <a:pt x="0" y="89"/>
                  </a:lnTo>
                  <a:lnTo>
                    <a:pt x="11" y="95"/>
                  </a:lnTo>
                  <a:lnTo>
                    <a:pt x="16" y="0"/>
                  </a:lnTo>
                  <a:lnTo>
                    <a:pt x="11" y="28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8" name="Freeform 305"/>
            <p:cNvSpPr>
              <a:spLocks/>
            </p:cNvSpPr>
            <p:nvPr/>
          </p:nvSpPr>
          <p:spPr bwMode="auto">
            <a:xfrm>
              <a:off x="3275807" y="5049838"/>
              <a:ext cx="26988" cy="193675"/>
            </a:xfrm>
            <a:custGeom>
              <a:avLst/>
              <a:gdLst>
                <a:gd name="T0" fmla="*/ 5 w 17"/>
                <a:gd name="T1" fmla="*/ 27 h 122"/>
                <a:gd name="T2" fmla="*/ 0 w 17"/>
                <a:gd name="T3" fmla="*/ 122 h 122"/>
                <a:gd name="T4" fmla="*/ 0 w 17"/>
                <a:gd name="T5" fmla="*/ 122 h 122"/>
                <a:gd name="T6" fmla="*/ 5 w 17"/>
                <a:gd name="T7" fmla="*/ 122 h 122"/>
                <a:gd name="T8" fmla="*/ 17 w 17"/>
                <a:gd name="T9" fmla="*/ 0 h 122"/>
                <a:gd name="T10" fmla="*/ 5 w 17"/>
                <a:gd name="T11" fmla="*/ 2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22">
                  <a:moveTo>
                    <a:pt x="5" y="27"/>
                  </a:moveTo>
                  <a:lnTo>
                    <a:pt x="0" y="122"/>
                  </a:lnTo>
                  <a:lnTo>
                    <a:pt x="0" y="122"/>
                  </a:lnTo>
                  <a:lnTo>
                    <a:pt x="5" y="122"/>
                  </a:lnTo>
                  <a:lnTo>
                    <a:pt x="17" y="0"/>
                  </a:lnTo>
                  <a:lnTo>
                    <a:pt x="5" y="27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9" name="Freeform 306"/>
            <p:cNvSpPr>
              <a:spLocks/>
            </p:cNvSpPr>
            <p:nvPr/>
          </p:nvSpPr>
          <p:spPr bwMode="auto">
            <a:xfrm>
              <a:off x="3283744" y="5013325"/>
              <a:ext cx="36513" cy="230187"/>
            </a:xfrm>
            <a:custGeom>
              <a:avLst/>
              <a:gdLst>
                <a:gd name="T0" fmla="*/ 12 w 23"/>
                <a:gd name="T1" fmla="*/ 23 h 145"/>
                <a:gd name="T2" fmla="*/ 0 w 23"/>
                <a:gd name="T3" fmla="*/ 145 h 145"/>
                <a:gd name="T4" fmla="*/ 0 w 23"/>
                <a:gd name="T5" fmla="*/ 145 h 145"/>
                <a:gd name="T6" fmla="*/ 6 w 23"/>
                <a:gd name="T7" fmla="*/ 145 h 145"/>
                <a:gd name="T8" fmla="*/ 23 w 23"/>
                <a:gd name="T9" fmla="*/ 0 h 145"/>
                <a:gd name="T10" fmla="*/ 12 w 23"/>
                <a:gd name="T11" fmla="*/ 23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145">
                  <a:moveTo>
                    <a:pt x="12" y="23"/>
                  </a:moveTo>
                  <a:lnTo>
                    <a:pt x="0" y="145"/>
                  </a:lnTo>
                  <a:lnTo>
                    <a:pt x="0" y="145"/>
                  </a:lnTo>
                  <a:lnTo>
                    <a:pt x="6" y="145"/>
                  </a:lnTo>
                  <a:lnTo>
                    <a:pt x="23" y="0"/>
                  </a:lnTo>
                  <a:lnTo>
                    <a:pt x="12" y="23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0" name="Freeform 307"/>
            <p:cNvSpPr>
              <a:spLocks/>
            </p:cNvSpPr>
            <p:nvPr/>
          </p:nvSpPr>
          <p:spPr bwMode="auto">
            <a:xfrm>
              <a:off x="3293269" y="5005388"/>
              <a:ext cx="34925" cy="246062"/>
            </a:xfrm>
            <a:custGeom>
              <a:avLst/>
              <a:gdLst>
                <a:gd name="T0" fmla="*/ 17 w 22"/>
                <a:gd name="T1" fmla="*/ 0 h 155"/>
                <a:gd name="T2" fmla="*/ 17 w 22"/>
                <a:gd name="T3" fmla="*/ 5 h 155"/>
                <a:gd name="T4" fmla="*/ 0 w 22"/>
                <a:gd name="T5" fmla="*/ 150 h 155"/>
                <a:gd name="T6" fmla="*/ 0 w 22"/>
                <a:gd name="T7" fmla="*/ 150 h 155"/>
                <a:gd name="T8" fmla="*/ 6 w 22"/>
                <a:gd name="T9" fmla="*/ 155 h 155"/>
                <a:gd name="T10" fmla="*/ 22 w 22"/>
                <a:gd name="T11" fmla="*/ 0 h 155"/>
                <a:gd name="T12" fmla="*/ 17 w 22"/>
                <a:gd name="T13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155">
                  <a:moveTo>
                    <a:pt x="17" y="0"/>
                  </a:moveTo>
                  <a:lnTo>
                    <a:pt x="17" y="5"/>
                  </a:lnTo>
                  <a:lnTo>
                    <a:pt x="0" y="150"/>
                  </a:lnTo>
                  <a:lnTo>
                    <a:pt x="0" y="150"/>
                  </a:lnTo>
                  <a:lnTo>
                    <a:pt x="6" y="155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1" name="Freeform 308"/>
            <p:cNvSpPr>
              <a:spLocks/>
            </p:cNvSpPr>
            <p:nvPr/>
          </p:nvSpPr>
          <p:spPr bwMode="auto">
            <a:xfrm>
              <a:off x="3302794" y="5005388"/>
              <a:ext cx="34925" cy="246062"/>
            </a:xfrm>
            <a:custGeom>
              <a:avLst/>
              <a:gdLst>
                <a:gd name="T0" fmla="*/ 16 w 22"/>
                <a:gd name="T1" fmla="*/ 0 h 155"/>
                <a:gd name="T2" fmla="*/ 0 w 22"/>
                <a:gd name="T3" fmla="*/ 155 h 155"/>
                <a:gd name="T4" fmla="*/ 0 w 22"/>
                <a:gd name="T5" fmla="*/ 155 h 155"/>
                <a:gd name="T6" fmla="*/ 5 w 22"/>
                <a:gd name="T7" fmla="*/ 155 h 155"/>
                <a:gd name="T8" fmla="*/ 22 w 22"/>
                <a:gd name="T9" fmla="*/ 0 h 155"/>
                <a:gd name="T10" fmla="*/ 16 w 22"/>
                <a:gd name="T1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5">
                  <a:moveTo>
                    <a:pt x="16" y="0"/>
                  </a:moveTo>
                  <a:lnTo>
                    <a:pt x="0" y="155"/>
                  </a:lnTo>
                  <a:lnTo>
                    <a:pt x="0" y="155"/>
                  </a:lnTo>
                  <a:lnTo>
                    <a:pt x="5" y="155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2" name="Freeform 309"/>
            <p:cNvSpPr>
              <a:spLocks/>
            </p:cNvSpPr>
            <p:nvPr/>
          </p:nvSpPr>
          <p:spPr bwMode="auto">
            <a:xfrm>
              <a:off x="3310732" y="5005388"/>
              <a:ext cx="34925" cy="246062"/>
            </a:xfrm>
            <a:custGeom>
              <a:avLst/>
              <a:gdLst>
                <a:gd name="T0" fmla="*/ 17 w 22"/>
                <a:gd name="T1" fmla="*/ 0 h 155"/>
                <a:gd name="T2" fmla="*/ 0 w 22"/>
                <a:gd name="T3" fmla="*/ 155 h 155"/>
                <a:gd name="T4" fmla="*/ 0 w 22"/>
                <a:gd name="T5" fmla="*/ 155 h 155"/>
                <a:gd name="T6" fmla="*/ 6 w 22"/>
                <a:gd name="T7" fmla="*/ 155 h 155"/>
                <a:gd name="T8" fmla="*/ 22 w 22"/>
                <a:gd name="T9" fmla="*/ 0 h 155"/>
                <a:gd name="T10" fmla="*/ 17 w 22"/>
                <a:gd name="T1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5">
                  <a:moveTo>
                    <a:pt x="17" y="0"/>
                  </a:moveTo>
                  <a:lnTo>
                    <a:pt x="0" y="155"/>
                  </a:lnTo>
                  <a:lnTo>
                    <a:pt x="0" y="155"/>
                  </a:lnTo>
                  <a:lnTo>
                    <a:pt x="6" y="155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3" name="Freeform 310"/>
            <p:cNvSpPr>
              <a:spLocks/>
            </p:cNvSpPr>
            <p:nvPr/>
          </p:nvSpPr>
          <p:spPr bwMode="auto">
            <a:xfrm>
              <a:off x="3320257" y="4995863"/>
              <a:ext cx="44450" cy="255587"/>
            </a:xfrm>
            <a:custGeom>
              <a:avLst/>
              <a:gdLst>
                <a:gd name="T0" fmla="*/ 16 w 28"/>
                <a:gd name="T1" fmla="*/ 6 h 161"/>
                <a:gd name="T2" fmla="*/ 0 w 28"/>
                <a:gd name="T3" fmla="*/ 161 h 161"/>
                <a:gd name="T4" fmla="*/ 0 w 28"/>
                <a:gd name="T5" fmla="*/ 161 h 161"/>
                <a:gd name="T6" fmla="*/ 5 w 28"/>
                <a:gd name="T7" fmla="*/ 161 h 161"/>
                <a:gd name="T8" fmla="*/ 28 w 28"/>
                <a:gd name="T9" fmla="*/ 0 h 161"/>
                <a:gd name="T10" fmla="*/ 16 w 28"/>
                <a:gd name="T11" fmla="*/ 6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1">
                  <a:moveTo>
                    <a:pt x="16" y="6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5" y="161"/>
                  </a:lnTo>
                  <a:lnTo>
                    <a:pt x="28" y="0"/>
                  </a:lnTo>
                  <a:lnTo>
                    <a:pt x="16" y="6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4" name="Freeform 311"/>
            <p:cNvSpPr>
              <a:spLocks/>
            </p:cNvSpPr>
            <p:nvPr/>
          </p:nvSpPr>
          <p:spPr bwMode="auto">
            <a:xfrm>
              <a:off x="3328194" y="4995863"/>
              <a:ext cx="44450" cy="265112"/>
            </a:xfrm>
            <a:custGeom>
              <a:avLst/>
              <a:gdLst>
                <a:gd name="T0" fmla="*/ 23 w 28"/>
                <a:gd name="T1" fmla="*/ 0 h 167"/>
                <a:gd name="T2" fmla="*/ 0 w 28"/>
                <a:gd name="T3" fmla="*/ 161 h 167"/>
                <a:gd name="T4" fmla="*/ 0 w 28"/>
                <a:gd name="T5" fmla="*/ 161 h 167"/>
                <a:gd name="T6" fmla="*/ 6 w 28"/>
                <a:gd name="T7" fmla="*/ 167 h 167"/>
                <a:gd name="T8" fmla="*/ 28 w 28"/>
                <a:gd name="T9" fmla="*/ 0 h 167"/>
                <a:gd name="T10" fmla="*/ 23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3" y="0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6" y="167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5" name="Freeform 312"/>
            <p:cNvSpPr>
              <a:spLocks/>
            </p:cNvSpPr>
            <p:nvPr/>
          </p:nvSpPr>
          <p:spPr bwMode="auto">
            <a:xfrm>
              <a:off x="3337719" y="4995863"/>
              <a:ext cx="44450" cy="265112"/>
            </a:xfrm>
            <a:custGeom>
              <a:avLst/>
              <a:gdLst>
                <a:gd name="T0" fmla="*/ 22 w 28"/>
                <a:gd name="T1" fmla="*/ 0 h 167"/>
                <a:gd name="T2" fmla="*/ 0 w 28"/>
                <a:gd name="T3" fmla="*/ 167 h 167"/>
                <a:gd name="T4" fmla="*/ 0 w 28"/>
                <a:gd name="T5" fmla="*/ 167 h 167"/>
                <a:gd name="T6" fmla="*/ 5 w 28"/>
                <a:gd name="T7" fmla="*/ 167 h 167"/>
                <a:gd name="T8" fmla="*/ 28 w 28"/>
                <a:gd name="T9" fmla="*/ 0 h 167"/>
                <a:gd name="T10" fmla="*/ 22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2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5" y="167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6" name="Freeform 313"/>
            <p:cNvSpPr>
              <a:spLocks/>
            </p:cNvSpPr>
            <p:nvPr/>
          </p:nvSpPr>
          <p:spPr bwMode="auto">
            <a:xfrm>
              <a:off x="3345657" y="4995863"/>
              <a:ext cx="44450" cy="265112"/>
            </a:xfrm>
            <a:custGeom>
              <a:avLst/>
              <a:gdLst>
                <a:gd name="T0" fmla="*/ 23 w 28"/>
                <a:gd name="T1" fmla="*/ 0 h 167"/>
                <a:gd name="T2" fmla="*/ 0 w 28"/>
                <a:gd name="T3" fmla="*/ 167 h 167"/>
                <a:gd name="T4" fmla="*/ 0 w 28"/>
                <a:gd name="T5" fmla="*/ 167 h 167"/>
                <a:gd name="T6" fmla="*/ 12 w 28"/>
                <a:gd name="T7" fmla="*/ 167 h 167"/>
                <a:gd name="T8" fmla="*/ 28 w 28"/>
                <a:gd name="T9" fmla="*/ 0 h 167"/>
                <a:gd name="T10" fmla="*/ 23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3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12" y="167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7" name="Freeform 314"/>
            <p:cNvSpPr>
              <a:spLocks/>
            </p:cNvSpPr>
            <p:nvPr/>
          </p:nvSpPr>
          <p:spPr bwMode="auto">
            <a:xfrm>
              <a:off x="3364707" y="4995863"/>
              <a:ext cx="34925" cy="265112"/>
            </a:xfrm>
            <a:custGeom>
              <a:avLst/>
              <a:gdLst>
                <a:gd name="T0" fmla="*/ 16 w 22"/>
                <a:gd name="T1" fmla="*/ 0 h 167"/>
                <a:gd name="T2" fmla="*/ 0 w 22"/>
                <a:gd name="T3" fmla="*/ 167 h 167"/>
                <a:gd name="T4" fmla="*/ 0 w 22"/>
                <a:gd name="T5" fmla="*/ 167 h 167"/>
                <a:gd name="T6" fmla="*/ 5 w 22"/>
                <a:gd name="T7" fmla="*/ 167 h 167"/>
                <a:gd name="T8" fmla="*/ 22 w 22"/>
                <a:gd name="T9" fmla="*/ 0 h 167"/>
                <a:gd name="T10" fmla="*/ 16 w 22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67">
                  <a:moveTo>
                    <a:pt x="16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5" y="167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8" name="Freeform 315"/>
            <p:cNvSpPr>
              <a:spLocks/>
            </p:cNvSpPr>
            <p:nvPr/>
          </p:nvSpPr>
          <p:spPr bwMode="auto">
            <a:xfrm>
              <a:off x="3372644" y="4995863"/>
              <a:ext cx="44450" cy="274637"/>
            </a:xfrm>
            <a:custGeom>
              <a:avLst/>
              <a:gdLst>
                <a:gd name="T0" fmla="*/ 17 w 28"/>
                <a:gd name="T1" fmla="*/ 0 h 173"/>
                <a:gd name="T2" fmla="*/ 0 w 28"/>
                <a:gd name="T3" fmla="*/ 167 h 173"/>
                <a:gd name="T4" fmla="*/ 0 w 28"/>
                <a:gd name="T5" fmla="*/ 167 h 173"/>
                <a:gd name="T6" fmla="*/ 11 w 28"/>
                <a:gd name="T7" fmla="*/ 173 h 173"/>
                <a:gd name="T8" fmla="*/ 28 w 28"/>
                <a:gd name="T9" fmla="*/ 0 h 173"/>
                <a:gd name="T10" fmla="*/ 17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17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11" y="173"/>
                  </a:lnTo>
                  <a:lnTo>
                    <a:pt x="28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9" name="Freeform 316"/>
            <p:cNvSpPr>
              <a:spLocks/>
            </p:cNvSpPr>
            <p:nvPr/>
          </p:nvSpPr>
          <p:spPr bwMode="auto">
            <a:xfrm>
              <a:off x="3390107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6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0" name="Freeform 317"/>
            <p:cNvSpPr>
              <a:spLocks/>
            </p:cNvSpPr>
            <p:nvPr/>
          </p:nvSpPr>
          <p:spPr bwMode="auto">
            <a:xfrm>
              <a:off x="3399632" y="4995863"/>
              <a:ext cx="34925" cy="274637"/>
            </a:xfrm>
            <a:custGeom>
              <a:avLst/>
              <a:gdLst>
                <a:gd name="T0" fmla="*/ 16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0 w 22"/>
                <a:gd name="T7" fmla="*/ 173 h 173"/>
                <a:gd name="T8" fmla="*/ 22 w 22"/>
                <a:gd name="T9" fmla="*/ 0 h 173"/>
                <a:gd name="T10" fmla="*/ 16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6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1" name="Freeform 318"/>
            <p:cNvSpPr>
              <a:spLocks/>
            </p:cNvSpPr>
            <p:nvPr/>
          </p:nvSpPr>
          <p:spPr bwMode="auto">
            <a:xfrm>
              <a:off x="3399632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2" name="Freeform 319"/>
            <p:cNvSpPr>
              <a:spLocks/>
            </p:cNvSpPr>
            <p:nvPr/>
          </p:nvSpPr>
          <p:spPr bwMode="auto">
            <a:xfrm>
              <a:off x="3407569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3" name="Freeform 320"/>
            <p:cNvSpPr>
              <a:spLocks/>
            </p:cNvSpPr>
            <p:nvPr/>
          </p:nvSpPr>
          <p:spPr bwMode="auto">
            <a:xfrm>
              <a:off x="3417094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4" name="Freeform 321"/>
            <p:cNvSpPr>
              <a:spLocks/>
            </p:cNvSpPr>
            <p:nvPr/>
          </p:nvSpPr>
          <p:spPr bwMode="auto">
            <a:xfrm>
              <a:off x="3425032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5" name="Freeform 322"/>
            <p:cNvSpPr>
              <a:spLocks/>
            </p:cNvSpPr>
            <p:nvPr/>
          </p:nvSpPr>
          <p:spPr bwMode="auto">
            <a:xfrm>
              <a:off x="3434557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6" name="Freeform 323"/>
            <p:cNvSpPr>
              <a:spLocks/>
            </p:cNvSpPr>
            <p:nvPr/>
          </p:nvSpPr>
          <p:spPr bwMode="auto">
            <a:xfrm>
              <a:off x="3444082" y="4995863"/>
              <a:ext cx="34925" cy="274637"/>
            </a:xfrm>
            <a:custGeom>
              <a:avLst/>
              <a:gdLst>
                <a:gd name="T0" fmla="*/ 22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5 w 22"/>
                <a:gd name="T7" fmla="*/ 173 h 173"/>
                <a:gd name="T8" fmla="*/ 22 w 22"/>
                <a:gd name="T9" fmla="*/ 0 h 173"/>
                <a:gd name="T10" fmla="*/ 22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2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7" name="Freeform 324"/>
            <p:cNvSpPr>
              <a:spLocks/>
            </p:cNvSpPr>
            <p:nvPr/>
          </p:nvSpPr>
          <p:spPr bwMode="auto">
            <a:xfrm>
              <a:off x="3452019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6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8" name="Freeform 325"/>
            <p:cNvSpPr>
              <a:spLocks/>
            </p:cNvSpPr>
            <p:nvPr/>
          </p:nvSpPr>
          <p:spPr bwMode="auto">
            <a:xfrm>
              <a:off x="3461544" y="4995863"/>
              <a:ext cx="34925" cy="274637"/>
            </a:xfrm>
            <a:custGeom>
              <a:avLst/>
              <a:gdLst>
                <a:gd name="T0" fmla="*/ 16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5 w 22"/>
                <a:gd name="T7" fmla="*/ 173 h 173"/>
                <a:gd name="T8" fmla="*/ 22 w 22"/>
                <a:gd name="T9" fmla="*/ 0 h 173"/>
                <a:gd name="T10" fmla="*/ 16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6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9" name="Freeform 326"/>
            <p:cNvSpPr>
              <a:spLocks/>
            </p:cNvSpPr>
            <p:nvPr/>
          </p:nvSpPr>
          <p:spPr bwMode="auto">
            <a:xfrm>
              <a:off x="3469482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0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0" name="Freeform 327"/>
            <p:cNvSpPr>
              <a:spLocks/>
            </p:cNvSpPr>
            <p:nvPr/>
          </p:nvSpPr>
          <p:spPr bwMode="auto">
            <a:xfrm>
              <a:off x="3469482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1" name="Freeform 328"/>
            <p:cNvSpPr>
              <a:spLocks/>
            </p:cNvSpPr>
            <p:nvPr/>
          </p:nvSpPr>
          <p:spPr bwMode="auto">
            <a:xfrm>
              <a:off x="3479007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2" name="Freeform 329"/>
            <p:cNvSpPr>
              <a:spLocks/>
            </p:cNvSpPr>
            <p:nvPr/>
          </p:nvSpPr>
          <p:spPr bwMode="auto">
            <a:xfrm>
              <a:off x="3486944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3" name="Freeform 330"/>
            <p:cNvSpPr>
              <a:spLocks/>
            </p:cNvSpPr>
            <p:nvPr/>
          </p:nvSpPr>
          <p:spPr bwMode="auto">
            <a:xfrm>
              <a:off x="3496469" y="4995863"/>
              <a:ext cx="106363" cy="282575"/>
            </a:xfrm>
            <a:custGeom>
              <a:avLst/>
              <a:gdLst>
                <a:gd name="T0" fmla="*/ 22 w 67"/>
                <a:gd name="T1" fmla="*/ 0 h 178"/>
                <a:gd name="T2" fmla="*/ 0 w 67"/>
                <a:gd name="T3" fmla="*/ 173 h 178"/>
                <a:gd name="T4" fmla="*/ 0 w 67"/>
                <a:gd name="T5" fmla="*/ 173 h 178"/>
                <a:gd name="T6" fmla="*/ 67 w 67"/>
                <a:gd name="T7" fmla="*/ 178 h 178"/>
                <a:gd name="T8" fmla="*/ 44 w 67"/>
                <a:gd name="T9" fmla="*/ 0 h 178"/>
                <a:gd name="T10" fmla="*/ 22 w 67"/>
                <a:gd name="T11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" h="178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7" y="178"/>
                  </a:lnTo>
                  <a:lnTo>
                    <a:pt x="44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4" name="Freeform 331"/>
            <p:cNvSpPr>
              <a:spLocks/>
            </p:cNvSpPr>
            <p:nvPr/>
          </p:nvSpPr>
          <p:spPr bwMode="auto">
            <a:xfrm>
              <a:off x="3196432" y="5278438"/>
              <a:ext cx="26988" cy="61912"/>
            </a:xfrm>
            <a:custGeom>
              <a:avLst/>
              <a:gdLst>
                <a:gd name="T0" fmla="*/ 0 w 17"/>
                <a:gd name="T1" fmla="*/ 33 h 39"/>
                <a:gd name="T2" fmla="*/ 0 w 17"/>
                <a:gd name="T3" fmla="*/ 33 h 39"/>
                <a:gd name="T4" fmla="*/ 17 w 17"/>
                <a:gd name="T5" fmla="*/ 39 h 39"/>
                <a:gd name="T6" fmla="*/ 17 w 17"/>
                <a:gd name="T7" fmla="*/ 0 h 39"/>
                <a:gd name="T8" fmla="*/ 0 w 17"/>
                <a:gd name="T9" fmla="*/ 33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39">
                  <a:moveTo>
                    <a:pt x="0" y="33"/>
                  </a:moveTo>
                  <a:lnTo>
                    <a:pt x="0" y="33"/>
                  </a:lnTo>
                  <a:lnTo>
                    <a:pt x="17" y="39"/>
                  </a:lnTo>
                  <a:lnTo>
                    <a:pt x="17" y="0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5" name="Freeform 332"/>
            <p:cNvSpPr>
              <a:spLocks/>
            </p:cNvSpPr>
            <p:nvPr/>
          </p:nvSpPr>
          <p:spPr bwMode="auto">
            <a:xfrm>
              <a:off x="3223419" y="5226050"/>
              <a:ext cx="17463" cy="123825"/>
            </a:xfrm>
            <a:custGeom>
              <a:avLst/>
              <a:gdLst>
                <a:gd name="T0" fmla="*/ 11 w 11"/>
                <a:gd name="T1" fmla="*/ 0 h 78"/>
                <a:gd name="T2" fmla="*/ 0 w 11"/>
                <a:gd name="T3" fmla="*/ 33 h 78"/>
                <a:gd name="T4" fmla="*/ 0 w 11"/>
                <a:gd name="T5" fmla="*/ 72 h 78"/>
                <a:gd name="T6" fmla="*/ 0 w 11"/>
                <a:gd name="T7" fmla="*/ 72 h 78"/>
                <a:gd name="T8" fmla="*/ 11 w 11"/>
                <a:gd name="T9" fmla="*/ 78 h 78"/>
                <a:gd name="T10" fmla="*/ 11 w 11"/>
                <a:gd name="T11" fmla="*/ 0 h 78"/>
                <a:gd name="T12" fmla="*/ 11 w 11"/>
                <a:gd name="T13" fmla="*/ 0 h 78"/>
                <a:gd name="T14" fmla="*/ 11 w 11"/>
                <a:gd name="T15" fmla="*/ 0 h 78"/>
                <a:gd name="T16" fmla="*/ 11 w 11"/>
                <a:gd name="T17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8">
                  <a:moveTo>
                    <a:pt x="11" y="0"/>
                  </a:moveTo>
                  <a:lnTo>
                    <a:pt x="0" y="33"/>
                  </a:lnTo>
                  <a:lnTo>
                    <a:pt x="0" y="72"/>
                  </a:lnTo>
                  <a:lnTo>
                    <a:pt x="0" y="72"/>
                  </a:lnTo>
                  <a:lnTo>
                    <a:pt x="11" y="78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979A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6" name="Freeform 333"/>
            <p:cNvSpPr>
              <a:spLocks/>
            </p:cNvSpPr>
            <p:nvPr/>
          </p:nvSpPr>
          <p:spPr bwMode="auto">
            <a:xfrm>
              <a:off x="3240882" y="5226050"/>
              <a:ext cx="17463" cy="123825"/>
            </a:xfrm>
            <a:custGeom>
              <a:avLst/>
              <a:gdLst>
                <a:gd name="T0" fmla="*/ 0 w 11"/>
                <a:gd name="T1" fmla="*/ 0 h 78"/>
                <a:gd name="T2" fmla="*/ 0 w 11"/>
                <a:gd name="T3" fmla="*/ 78 h 78"/>
                <a:gd name="T4" fmla="*/ 0 w 11"/>
                <a:gd name="T5" fmla="*/ 78 h 78"/>
                <a:gd name="T6" fmla="*/ 11 w 11"/>
                <a:gd name="T7" fmla="*/ 78 h 78"/>
                <a:gd name="T8" fmla="*/ 11 w 11"/>
                <a:gd name="T9" fmla="*/ 5 h 78"/>
                <a:gd name="T10" fmla="*/ 11 w 11"/>
                <a:gd name="T11" fmla="*/ 5 h 78"/>
                <a:gd name="T12" fmla="*/ 0 w 11"/>
                <a:gd name="T13" fmla="*/ 0 h 78"/>
                <a:gd name="T14" fmla="*/ 0 w 11"/>
                <a:gd name="T1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8">
                  <a:moveTo>
                    <a:pt x="0" y="0"/>
                  </a:moveTo>
                  <a:lnTo>
                    <a:pt x="0" y="78"/>
                  </a:lnTo>
                  <a:lnTo>
                    <a:pt x="0" y="78"/>
                  </a:lnTo>
                  <a:lnTo>
                    <a:pt x="11" y="78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DA0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7" name="Freeform 334"/>
            <p:cNvSpPr>
              <a:spLocks/>
            </p:cNvSpPr>
            <p:nvPr/>
          </p:nvSpPr>
          <p:spPr bwMode="auto">
            <a:xfrm>
              <a:off x="3258344" y="5233988"/>
              <a:ext cx="17463" cy="123825"/>
            </a:xfrm>
            <a:custGeom>
              <a:avLst/>
              <a:gdLst>
                <a:gd name="T0" fmla="*/ 0 w 11"/>
                <a:gd name="T1" fmla="*/ 0 h 78"/>
                <a:gd name="T2" fmla="*/ 0 w 11"/>
                <a:gd name="T3" fmla="*/ 73 h 78"/>
                <a:gd name="T4" fmla="*/ 0 w 11"/>
                <a:gd name="T5" fmla="*/ 73 h 78"/>
                <a:gd name="T6" fmla="*/ 11 w 11"/>
                <a:gd name="T7" fmla="*/ 78 h 78"/>
                <a:gd name="T8" fmla="*/ 11 w 11"/>
                <a:gd name="T9" fmla="*/ 6 h 78"/>
                <a:gd name="T10" fmla="*/ 11 w 11"/>
                <a:gd name="T11" fmla="*/ 6 h 78"/>
                <a:gd name="T12" fmla="*/ 0 w 11"/>
                <a:gd name="T13" fmla="*/ 0 h 78"/>
                <a:gd name="T14" fmla="*/ 0 w 11"/>
                <a:gd name="T1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8">
                  <a:moveTo>
                    <a:pt x="0" y="0"/>
                  </a:moveTo>
                  <a:lnTo>
                    <a:pt x="0" y="73"/>
                  </a:lnTo>
                  <a:lnTo>
                    <a:pt x="0" y="73"/>
                  </a:lnTo>
                  <a:lnTo>
                    <a:pt x="11" y="78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A6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8" name="Freeform 335"/>
            <p:cNvSpPr>
              <a:spLocks/>
            </p:cNvSpPr>
            <p:nvPr/>
          </p:nvSpPr>
          <p:spPr bwMode="auto">
            <a:xfrm>
              <a:off x="3275807" y="5243513"/>
              <a:ext cx="26988" cy="114300"/>
            </a:xfrm>
            <a:custGeom>
              <a:avLst/>
              <a:gdLst>
                <a:gd name="T0" fmla="*/ 0 w 17"/>
                <a:gd name="T1" fmla="*/ 0 h 72"/>
                <a:gd name="T2" fmla="*/ 0 w 17"/>
                <a:gd name="T3" fmla="*/ 72 h 72"/>
                <a:gd name="T4" fmla="*/ 0 w 17"/>
                <a:gd name="T5" fmla="*/ 72 h 72"/>
                <a:gd name="T6" fmla="*/ 17 w 17"/>
                <a:gd name="T7" fmla="*/ 72 h 72"/>
                <a:gd name="T8" fmla="*/ 17 w 17"/>
                <a:gd name="T9" fmla="*/ 5 h 72"/>
                <a:gd name="T10" fmla="*/ 17 w 17"/>
                <a:gd name="T11" fmla="*/ 5 h 72"/>
                <a:gd name="T12" fmla="*/ 0 w 17"/>
                <a:gd name="T13" fmla="*/ 0 h 72"/>
                <a:gd name="T14" fmla="*/ 0 w 17"/>
                <a:gd name="T15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72">
                  <a:moveTo>
                    <a:pt x="0" y="0"/>
                  </a:moveTo>
                  <a:lnTo>
                    <a:pt x="0" y="72"/>
                  </a:lnTo>
                  <a:lnTo>
                    <a:pt x="0" y="72"/>
                  </a:lnTo>
                  <a:lnTo>
                    <a:pt x="17" y="72"/>
                  </a:lnTo>
                  <a:lnTo>
                    <a:pt x="17" y="5"/>
                  </a:lnTo>
                  <a:lnTo>
                    <a:pt x="17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AC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9" name="Freeform 336"/>
            <p:cNvSpPr>
              <a:spLocks/>
            </p:cNvSpPr>
            <p:nvPr/>
          </p:nvSpPr>
          <p:spPr bwMode="auto">
            <a:xfrm>
              <a:off x="3302794" y="5251450"/>
              <a:ext cx="17463" cy="106362"/>
            </a:xfrm>
            <a:custGeom>
              <a:avLst/>
              <a:gdLst>
                <a:gd name="T0" fmla="*/ 0 w 11"/>
                <a:gd name="T1" fmla="*/ 0 h 67"/>
                <a:gd name="T2" fmla="*/ 0 w 11"/>
                <a:gd name="T3" fmla="*/ 67 h 67"/>
                <a:gd name="T4" fmla="*/ 0 w 11"/>
                <a:gd name="T5" fmla="*/ 67 h 67"/>
                <a:gd name="T6" fmla="*/ 11 w 11"/>
                <a:gd name="T7" fmla="*/ 67 h 67"/>
                <a:gd name="T8" fmla="*/ 11 w 11"/>
                <a:gd name="T9" fmla="*/ 0 h 67"/>
                <a:gd name="T10" fmla="*/ 11 w 11"/>
                <a:gd name="T11" fmla="*/ 0 h 67"/>
                <a:gd name="T12" fmla="*/ 0 w 11"/>
                <a:gd name="T13" fmla="*/ 0 h 67"/>
                <a:gd name="T14" fmla="*/ 0 w 11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67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EB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0" name="Freeform 337"/>
            <p:cNvSpPr>
              <a:spLocks/>
            </p:cNvSpPr>
            <p:nvPr/>
          </p:nvSpPr>
          <p:spPr bwMode="auto">
            <a:xfrm>
              <a:off x="3320257" y="5251450"/>
              <a:ext cx="17463" cy="115887"/>
            </a:xfrm>
            <a:custGeom>
              <a:avLst/>
              <a:gdLst>
                <a:gd name="T0" fmla="*/ 0 w 11"/>
                <a:gd name="T1" fmla="*/ 0 h 73"/>
                <a:gd name="T2" fmla="*/ 0 w 11"/>
                <a:gd name="T3" fmla="*/ 67 h 73"/>
                <a:gd name="T4" fmla="*/ 0 w 11"/>
                <a:gd name="T5" fmla="*/ 67 h 73"/>
                <a:gd name="T6" fmla="*/ 11 w 11"/>
                <a:gd name="T7" fmla="*/ 73 h 73"/>
                <a:gd name="T8" fmla="*/ 11 w 11"/>
                <a:gd name="T9" fmla="*/ 6 h 73"/>
                <a:gd name="T10" fmla="*/ 11 w 11"/>
                <a:gd name="T11" fmla="*/ 6 h 73"/>
                <a:gd name="T12" fmla="*/ 0 w 11"/>
                <a:gd name="T13" fmla="*/ 0 h 73"/>
                <a:gd name="T14" fmla="*/ 0 w 11"/>
                <a:gd name="T15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3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73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4B7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1" name="Freeform 338"/>
            <p:cNvSpPr>
              <a:spLocks/>
            </p:cNvSpPr>
            <p:nvPr/>
          </p:nvSpPr>
          <p:spPr bwMode="auto">
            <a:xfrm>
              <a:off x="3337719" y="5260975"/>
              <a:ext cx="17463" cy="106362"/>
            </a:xfrm>
            <a:custGeom>
              <a:avLst/>
              <a:gdLst>
                <a:gd name="T0" fmla="*/ 0 w 11"/>
                <a:gd name="T1" fmla="*/ 0 h 67"/>
                <a:gd name="T2" fmla="*/ 0 w 11"/>
                <a:gd name="T3" fmla="*/ 67 h 67"/>
                <a:gd name="T4" fmla="*/ 0 w 11"/>
                <a:gd name="T5" fmla="*/ 67 h 67"/>
                <a:gd name="T6" fmla="*/ 11 w 11"/>
                <a:gd name="T7" fmla="*/ 67 h 67"/>
                <a:gd name="T8" fmla="*/ 11 w 11"/>
                <a:gd name="T9" fmla="*/ 0 h 67"/>
                <a:gd name="T10" fmla="*/ 11 w 11"/>
                <a:gd name="T11" fmla="*/ 0 h 67"/>
                <a:gd name="T12" fmla="*/ 0 w 11"/>
                <a:gd name="T13" fmla="*/ 0 h 67"/>
                <a:gd name="T14" fmla="*/ 0 w 11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67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9BC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2" name="Freeform 339"/>
            <p:cNvSpPr>
              <a:spLocks/>
            </p:cNvSpPr>
            <p:nvPr/>
          </p:nvSpPr>
          <p:spPr bwMode="auto">
            <a:xfrm>
              <a:off x="3355182" y="5260975"/>
              <a:ext cx="26988" cy="106362"/>
            </a:xfrm>
            <a:custGeom>
              <a:avLst/>
              <a:gdLst>
                <a:gd name="T0" fmla="*/ 0 w 17"/>
                <a:gd name="T1" fmla="*/ 0 h 67"/>
                <a:gd name="T2" fmla="*/ 0 w 17"/>
                <a:gd name="T3" fmla="*/ 67 h 67"/>
                <a:gd name="T4" fmla="*/ 0 w 17"/>
                <a:gd name="T5" fmla="*/ 67 h 67"/>
                <a:gd name="T6" fmla="*/ 17 w 17"/>
                <a:gd name="T7" fmla="*/ 67 h 67"/>
                <a:gd name="T8" fmla="*/ 17 w 17"/>
                <a:gd name="T9" fmla="*/ 6 h 67"/>
                <a:gd name="T10" fmla="*/ 17 w 17"/>
                <a:gd name="T11" fmla="*/ 6 h 67"/>
                <a:gd name="T12" fmla="*/ 0 w 17"/>
                <a:gd name="T13" fmla="*/ 0 h 67"/>
                <a:gd name="T14" fmla="*/ 0 w 17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7" y="67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3" name="Freeform 340"/>
            <p:cNvSpPr>
              <a:spLocks/>
            </p:cNvSpPr>
            <p:nvPr/>
          </p:nvSpPr>
          <p:spPr bwMode="auto">
            <a:xfrm>
              <a:off x="3382169" y="5270500"/>
              <a:ext cx="34925" cy="96837"/>
            </a:xfrm>
            <a:custGeom>
              <a:avLst/>
              <a:gdLst>
                <a:gd name="T0" fmla="*/ 0 w 22"/>
                <a:gd name="T1" fmla="*/ 0 h 61"/>
                <a:gd name="T2" fmla="*/ 0 w 22"/>
                <a:gd name="T3" fmla="*/ 61 h 61"/>
                <a:gd name="T4" fmla="*/ 0 w 22"/>
                <a:gd name="T5" fmla="*/ 61 h 61"/>
                <a:gd name="T6" fmla="*/ 22 w 22"/>
                <a:gd name="T7" fmla="*/ 61 h 61"/>
                <a:gd name="T8" fmla="*/ 22 w 22"/>
                <a:gd name="T9" fmla="*/ 0 h 61"/>
                <a:gd name="T10" fmla="*/ 22 w 22"/>
                <a:gd name="T11" fmla="*/ 0 h 61"/>
                <a:gd name="T12" fmla="*/ 0 w 22"/>
                <a:gd name="T13" fmla="*/ 0 h 61"/>
                <a:gd name="T14" fmla="*/ 0 w 22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22" y="61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4" name="Freeform 341"/>
            <p:cNvSpPr>
              <a:spLocks/>
            </p:cNvSpPr>
            <p:nvPr/>
          </p:nvSpPr>
          <p:spPr bwMode="auto">
            <a:xfrm>
              <a:off x="3417094" y="5270500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5" name="Freeform 342"/>
            <p:cNvSpPr>
              <a:spLocks/>
            </p:cNvSpPr>
            <p:nvPr/>
          </p:nvSpPr>
          <p:spPr bwMode="auto">
            <a:xfrm>
              <a:off x="3434557" y="5270500"/>
              <a:ext cx="17463" cy="104775"/>
            </a:xfrm>
            <a:custGeom>
              <a:avLst/>
              <a:gdLst>
                <a:gd name="T0" fmla="*/ 0 w 11"/>
                <a:gd name="T1" fmla="*/ 0 h 66"/>
                <a:gd name="T2" fmla="*/ 0 w 11"/>
                <a:gd name="T3" fmla="*/ 61 h 66"/>
                <a:gd name="T4" fmla="*/ 0 w 11"/>
                <a:gd name="T5" fmla="*/ 61 h 66"/>
                <a:gd name="T6" fmla="*/ 11 w 11"/>
                <a:gd name="T7" fmla="*/ 66 h 66"/>
                <a:gd name="T8" fmla="*/ 11 w 11"/>
                <a:gd name="T9" fmla="*/ 5 h 66"/>
                <a:gd name="T10" fmla="*/ 11 w 11"/>
                <a:gd name="T11" fmla="*/ 5 h 66"/>
                <a:gd name="T12" fmla="*/ 0 w 11"/>
                <a:gd name="T13" fmla="*/ 0 h 66"/>
                <a:gd name="T14" fmla="*/ 0 w 11"/>
                <a:gd name="T15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6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6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6" name="Freeform 343"/>
            <p:cNvSpPr>
              <a:spLocks/>
            </p:cNvSpPr>
            <p:nvPr/>
          </p:nvSpPr>
          <p:spPr bwMode="auto">
            <a:xfrm>
              <a:off x="3452019" y="5278438"/>
              <a:ext cx="26988" cy="96837"/>
            </a:xfrm>
            <a:custGeom>
              <a:avLst/>
              <a:gdLst>
                <a:gd name="T0" fmla="*/ 0 w 17"/>
                <a:gd name="T1" fmla="*/ 0 h 61"/>
                <a:gd name="T2" fmla="*/ 0 w 17"/>
                <a:gd name="T3" fmla="*/ 61 h 61"/>
                <a:gd name="T4" fmla="*/ 0 w 17"/>
                <a:gd name="T5" fmla="*/ 61 h 61"/>
                <a:gd name="T6" fmla="*/ 17 w 17"/>
                <a:gd name="T7" fmla="*/ 61 h 61"/>
                <a:gd name="T8" fmla="*/ 17 w 17"/>
                <a:gd name="T9" fmla="*/ 0 h 61"/>
                <a:gd name="T10" fmla="*/ 17 w 17"/>
                <a:gd name="T11" fmla="*/ 0 h 61"/>
                <a:gd name="T12" fmla="*/ 0 w 17"/>
                <a:gd name="T13" fmla="*/ 0 h 61"/>
                <a:gd name="T14" fmla="*/ 0 w 17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7" y="61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8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7" name="Freeform 344"/>
            <p:cNvSpPr>
              <a:spLocks/>
            </p:cNvSpPr>
            <p:nvPr/>
          </p:nvSpPr>
          <p:spPr bwMode="auto">
            <a:xfrm>
              <a:off x="3479007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8" name="Freeform 345"/>
            <p:cNvSpPr>
              <a:spLocks/>
            </p:cNvSpPr>
            <p:nvPr/>
          </p:nvSpPr>
          <p:spPr bwMode="auto">
            <a:xfrm>
              <a:off x="3496469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AAD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9" name="Freeform 346"/>
            <p:cNvSpPr>
              <a:spLocks/>
            </p:cNvSpPr>
            <p:nvPr/>
          </p:nvSpPr>
          <p:spPr bwMode="auto">
            <a:xfrm>
              <a:off x="3513932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4A8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0" name="Freeform 347"/>
            <p:cNvSpPr>
              <a:spLocks/>
            </p:cNvSpPr>
            <p:nvPr/>
          </p:nvSpPr>
          <p:spPr bwMode="auto">
            <a:xfrm>
              <a:off x="3531394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A1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1" name="Freeform 348"/>
            <p:cNvSpPr>
              <a:spLocks/>
            </p:cNvSpPr>
            <p:nvPr/>
          </p:nvSpPr>
          <p:spPr bwMode="auto">
            <a:xfrm>
              <a:off x="3548857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89B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2" name="Freeform 349"/>
            <p:cNvSpPr>
              <a:spLocks/>
            </p:cNvSpPr>
            <p:nvPr/>
          </p:nvSpPr>
          <p:spPr bwMode="auto">
            <a:xfrm>
              <a:off x="3566319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497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3" name="Freeform 350"/>
            <p:cNvSpPr>
              <a:spLocks/>
            </p:cNvSpPr>
            <p:nvPr/>
          </p:nvSpPr>
          <p:spPr bwMode="auto">
            <a:xfrm>
              <a:off x="3583782" y="5278438"/>
              <a:ext cx="19050" cy="96837"/>
            </a:xfrm>
            <a:custGeom>
              <a:avLst/>
              <a:gdLst>
                <a:gd name="T0" fmla="*/ 0 w 12"/>
                <a:gd name="T1" fmla="*/ 0 h 61"/>
                <a:gd name="T2" fmla="*/ 0 w 12"/>
                <a:gd name="T3" fmla="*/ 61 h 61"/>
                <a:gd name="T4" fmla="*/ 0 w 12"/>
                <a:gd name="T5" fmla="*/ 61 h 61"/>
                <a:gd name="T6" fmla="*/ 12 w 12"/>
                <a:gd name="T7" fmla="*/ 61 h 61"/>
                <a:gd name="T8" fmla="*/ 12 w 12"/>
                <a:gd name="T9" fmla="*/ 0 h 61"/>
                <a:gd name="T10" fmla="*/ 12 w 12"/>
                <a:gd name="T11" fmla="*/ 0 h 61"/>
                <a:gd name="T12" fmla="*/ 0 w 12"/>
                <a:gd name="T13" fmla="*/ 0 h 61"/>
                <a:gd name="T14" fmla="*/ 0 w 12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2" y="6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" name="Freeform 351"/>
            <p:cNvSpPr>
              <a:spLocks/>
            </p:cNvSpPr>
            <p:nvPr/>
          </p:nvSpPr>
          <p:spPr bwMode="auto">
            <a:xfrm>
              <a:off x="1475582" y="1785938"/>
              <a:ext cx="53975" cy="3175000"/>
            </a:xfrm>
            <a:custGeom>
              <a:avLst/>
              <a:gdLst>
                <a:gd name="T0" fmla="*/ 34 w 34"/>
                <a:gd name="T1" fmla="*/ 1961 h 2000"/>
                <a:gd name="T2" fmla="*/ 0 w 34"/>
                <a:gd name="T3" fmla="*/ 2000 h 2000"/>
                <a:gd name="T4" fmla="*/ 0 w 34"/>
                <a:gd name="T5" fmla="*/ 0 h 2000"/>
                <a:gd name="T6" fmla="*/ 34 w 34"/>
                <a:gd name="T7" fmla="*/ 33 h 2000"/>
                <a:gd name="T8" fmla="*/ 34 w 34"/>
                <a:gd name="T9" fmla="*/ 1961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000">
                  <a:moveTo>
                    <a:pt x="34" y="1961"/>
                  </a:moveTo>
                  <a:lnTo>
                    <a:pt x="0" y="2000"/>
                  </a:lnTo>
                  <a:lnTo>
                    <a:pt x="0" y="0"/>
                  </a:lnTo>
                  <a:lnTo>
                    <a:pt x="34" y="33"/>
                  </a:lnTo>
                  <a:lnTo>
                    <a:pt x="34" y="1961"/>
                  </a:lnTo>
                  <a:close/>
                </a:path>
              </a:pathLst>
            </a:custGeom>
            <a:solidFill>
              <a:srgbClr val="3A3B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165" name="직사각형 164"/>
          <p:cNvSpPr/>
          <p:nvPr/>
        </p:nvSpPr>
        <p:spPr>
          <a:xfrm>
            <a:off x="1346704" y="2399863"/>
            <a:ext cx="524140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</a:rPr>
              <a:t>이미지 파일 이름</a:t>
            </a:r>
            <a:r>
              <a:rPr lang="en-US" altLang="ko-KR" sz="1600" dirty="0">
                <a:solidFill>
                  <a:schemeClr val="bg1"/>
                </a:solidFill>
              </a:rPr>
              <a:t>: dog.jpg</a:t>
            </a:r>
          </a:p>
          <a:p>
            <a:r>
              <a:rPr lang="en-US" altLang="ko-KR" sz="1600" dirty="0">
                <a:solidFill>
                  <a:schemeClr val="bg1"/>
                </a:solidFill>
              </a:rPr>
              <a:t>copy.jpg</a:t>
            </a:r>
            <a:r>
              <a:rPr lang="ko-KR" altLang="en-US" sz="1600" dirty="0">
                <a:solidFill>
                  <a:schemeClr val="bg1"/>
                </a:solidFill>
              </a:rPr>
              <a:t>로 이미지 파일이 복사됨</a:t>
            </a:r>
          </a:p>
        </p:txBody>
      </p:sp>
      <p:pic>
        <p:nvPicPr>
          <p:cNvPr id="166" name="그림 16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608" y="4179699"/>
            <a:ext cx="6724650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47300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예제</a:t>
            </a:r>
            <a:endParaRPr lang="en-US" altLang="ko-KR" smtClean="0"/>
          </a:p>
        </p:txBody>
      </p:sp>
      <p:sp>
        <p:nvSpPr>
          <p:cNvPr id="62467" name="Rectangle 3"/>
          <p:cNvSpPr>
            <a:spLocks noChangeArrowheads="1"/>
          </p:cNvSpPr>
          <p:nvPr/>
        </p:nvSpPr>
        <p:spPr bwMode="auto">
          <a:xfrm>
            <a:off x="0" y="31273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62468" name="Rectangle 4"/>
          <p:cNvSpPr>
            <a:spLocks noChangeArrowheads="1"/>
          </p:cNvSpPr>
          <p:nvPr/>
        </p:nvSpPr>
        <p:spPr bwMode="auto">
          <a:xfrm>
            <a:off x="0" y="25304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62469" name="Rectangle 5"/>
          <p:cNvSpPr>
            <a:spLocks noChangeArrowheads="1"/>
          </p:cNvSpPr>
          <p:nvPr/>
        </p:nvSpPr>
        <p:spPr bwMode="auto">
          <a:xfrm>
            <a:off x="1079500" y="1052513"/>
            <a:ext cx="7956996" cy="5256807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latin typeface="Trebuchet MS" pitchFamily="34" charset="0"/>
              </a:rPr>
              <a:t>#include &lt;</a:t>
            </a:r>
            <a:r>
              <a:rPr lang="en-US" altLang="ko-KR" sz="1400" kern="0" dirty="0" err="1">
                <a:latin typeface="Trebuchet MS" pitchFamily="34" charset="0"/>
              </a:rPr>
              <a:t>stdio.h</a:t>
            </a:r>
            <a:r>
              <a:rPr lang="en-US" altLang="ko-KR" sz="1400" kern="0" dirty="0">
                <a:latin typeface="Trebuchet MS" pitchFamily="34" charset="0"/>
              </a:rPr>
              <a:t>&gt;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400" kern="0" dirty="0"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latin typeface="Trebuchet MS" pitchFamily="34" charset="0"/>
              </a:rPr>
              <a:t>int main(void)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latin typeface="Trebuchet MS" pitchFamily="34" charset="0"/>
              </a:rPr>
              <a:t>{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latin typeface="Trebuchet MS" pitchFamily="34" charset="0"/>
              </a:rPr>
              <a:t>	FILE *</a:t>
            </a:r>
            <a:r>
              <a:rPr lang="en-US" altLang="ko-KR" sz="1400" kern="0" dirty="0" err="1">
                <a:latin typeface="Trebuchet MS" pitchFamily="34" charset="0"/>
              </a:rPr>
              <a:t>src_file</a:t>
            </a:r>
            <a:r>
              <a:rPr lang="en-US" altLang="ko-KR" sz="1400" kern="0" dirty="0">
                <a:latin typeface="Trebuchet MS" pitchFamily="34" charset="0"/>
              </a:rPr>
              <a:t>, *</a:t>
            </a:r>
            <a:r>
              <a:rPr lang="en-US" altLang="ko-KR" sz="1400" kern="0" dirty="0" err="1">
                <a:latin typeface="Trebuchet MS" pitchFamily="34" charset="0"/>
              </a:rPr>
              <a:t>dst_file</a:t>
            </a:r>
            <a:r>
              <a:rPr lang="en-US" altLang="ko-KR" sz="1400" kern="0" dirty="0">
                <a:latin typeface="Trebuchet MS" pitchFamily="34" charset="0"/>
              </a:rPr>
              <a:t>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latin typeface="Trebuchet MS" pitchFamily="34" charset="0"/>
              </a:rPr>
              <a:t>	char filename[100];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latin typeface="Trebuchet MS" pitchFamily="34" charset="0"/>
              </a:rPr>
              <a:t>	char buffer[1024];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latin typeface="Trebuchet MS" pitchFamily="34" charset="0"/>
              </a:rPr>
              <a:t>	int </a:t>
            </a:r>
            <a:r>
              <a:rPr lang="en-US" altLang="ko-KR" sz="1400" kern="0" dirty="0" err="1">
                <a:latin typeface="Trebuchet MS" pitchFamily="34" charset="0"/>
              </a:rPr>
              <a:t>r_count</a:t>
            </a:r>
            <a:r>
              <a:rPr lang="en-US" altLang="ko-KR" sz="1400" kern="0" dirty="0">
                <a:latin typeface="Trebuchet MS" pitchFamily="34" charset="0"/>
              </a:rPr>
              <a:t>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400" kern="0" dirty="0"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latin typeface="Trebuchet MS" pitchFamily="34" charset="0"/>
              </a:rPr>
              <a:t>	</a:t>
            </a:r>
            <a:r>
              <a:rPr lang="en-US" altLang="ko-KR" sz="1400" kern="0" dirty="0" err="1">
                <a:latin typeface="Trebuchet MS" pitchFamily="34" charset="0"/>
              </a:rPr>
              <a:t>printf</a:t>
            </a:r>
            <a:r>
              <a:rPr lang="en-US" altLang="ko-KR" sz="1400" kern="0" dirty="0">
                <a:latin typeface="Trebuchet MS" pitchFamily="34" charset="0"/>
              </a:rPr>
              <a:t>("</a:t>
            </a:r>
            <a:r>
              <a:rPr lang="ko-KR" altLang="en-US" sz="1400" kern="0" dirty="0">
                <a:latin typeface="Trebuchet MS" pitchFamily="34" charset="0"/>
              </a:rPr>
              <a:t>이미지 파일 이름</a:t>
            </a:r>
            <a:r>
              <a:rPr lang="en-US" altLang="ko-KR" sz="1400" kern="0" dirty="0">
                <a:latin typeface="Trebuchet MS" pitchFamily="34" charset="0"/>
              </a:rPr>
              <a:t>: ");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latin typeface="Trebuchet MS" pitchFamily="34" charset="0"/>
              </a:rPr>
              <a:t>	</a:t>
            </a:r>
            <a:r>
              <a:rPr lang="en-US" altLang="ko-KR" sz="1400" kern="0" dirty="0" err="1">
                <a:latin typeface="Trebuchet MS" pitchFamily="34" charset="0"/>
              </a:rPr>
              <a:t>scanf</a:t>
            </a:r>
            <a:r>
              <a:rPr lang="en-US" altLang="ko-KR" sz="1400" kern="0" dirty="0">
                <a:latin typeface="Trebuchet MS" pitchFamily="34" charset="0"/>
              </a:rPr>
              <a:t>("%s", filename);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400" kern="0" dirty="0"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latin typeface="Trebuchet MS" pitchFamily="34" charset="0"/>
              </a:rPr>
              <a:t>	</a:t>
            </a:r>
            <a:r>
              <a:rPr lang="en-US" altLang="ko-KR" sz="1400" kern="0" dirty="0" err="1">
                <a:latin typeface="Trebuchet MS" pitchFamily="34" charset="0"/>
              </a:rPr>
              <a:t>src_file</a:t>
            </a:r>
            <a:r>
              <a:rPr lang="en-US" altLang="ko-KR" sz="1400" kern="0" dirty="0">
                <a:latin typeface="Trebuchet MS" pitchFamily="34" charset="0"/>
              </a:rPr>
              <a:t> = </a:t>
            </a:r>
            <a:r>
              <a:rPr lang="en-US" altLang="ko-KR" sz="1400" kern="0" dirty="0" err="1">
                <a:latin typeface="Trebuchet MS" pitchFamily="34" charset="0"/>
              </a:rPr>
              <a:t>fopen</a:t>
            </a:r>
            <a:r>
              <a:rPr lang="en-US" altLang="ko-KR" sz="1400" kern="0" dirty="0">
                <a:latin typeface="Trebuchet MS" pitchFamily="34" charset="0"/>
              </a:rPr>
              <a:t>(filename, "</a:t>
            </a:r>
            <a:r>
              <a:rPr lang="en-US" altLang="ko-KR" sz="1400" kern="0" dirty="0" err="1">
                <a:latin typeface="Trebuchet MS" pitchFamily="34" charset="0"/>
              </a:rPr>
              <a:t>rb</a:t>
            </a:r>
            <a:r>
              <a:rPr lang="en-US" altLang="ko-KR" sz="1400" kern="0" dirty="0">
                <a:latin typeface="Trebuchet MS" pitchFamily="34" charset="0"/>
              </a:rPr>
              <a:t>");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latin typeface="Trebuchet MS" pitchFamily="34" charset="0"/>
              </a:rPr>
              <a:t>	</a:t>
            </a:r>
            <a:r>
              <a:rPr lang="en-US" altLang="ko-KR" sz="1400" kern="0" dirty="0" err="1">
                <a:latin typeface="Trebuchet MS" pitchFamily="34" charset="0"/>
              </a:rPr>
              <a:t>dst_file</a:t>
            </a:r>
            <a:r>
              <a:rPr lang="en-US" altLang="ko-KR" sz="1400" kern="0" dirty="0">
                <a:latin typeface="Trebuchet MS" pitchFamily="34" charset="0"/>
              </a:rPr>
              <a:t> = </a:t>
            </a:r>
            <a:r>
              <a:rPr lang="en-US" altLang="ko-KR" sz="1400" kern="0" dirty="0" err="1">
                <a:latin typeface="Trebuchet MS" pitchFamily="34" charset="0"/>
              </a:rPr>
              <a:t>fopen</a:t>
            </a:r>
            <a:r>
              <a:rPr lang="en-US" altLang="ko-KR" sz="1400" kern="0" dirty="0">
                <a:latin typeface="Trebuchet MS" pitchFamily="34" charset="0"/>
              </a:rPr>
              <a:t>("copy.jpg", "</a:t>
            </a:r>
            <a:r>
              <a:rPr lang="en-US" altLang="ko-KR" sz="1400" kern="0" dirty="0" err="1">
                <a:latin typeface="Trebuchet MS" pitchFamily="34" charset="0"/>
              </a:rPr>
              <a:t>wb</a:t>
            </a:r>
            <a:r>
              <a:rPr lang="en-US" altLang="ko-KR" sz="1400" kern="0" dirty="0">
                <a:latin typeface="Trebuchet MS" pitchFamily="34" charset="0"/>
              </a:rPr>
              <a:t>");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latin typeface="Trebuchet MS" pitchFamily="34" charset="0"/>
              </a:rPr>
              <a:t>	if( </a:t>
            </a:r>
            <a:r>
              <a:rPr lang="en-US" altLang="ko-KR" sz="1400" kern="0" dirty="0" err="1">
                <a:latin typeface="Trebuchet MS" pitchFamily="34" charset="0"/>
              </a:rPr>
              <a:t>src_file</a:t>
            </a:r>
            <a:r>
              <a:rPr lang="en-US" altLang="ko-KR" sz="1400" kern="0" dirty="0">
                <a:latin typeface="Trebuchet MS" pitchFamily="34" charset="0"/>
              </a:rPr>
              <a:t>==NULL || </a:t>
            </a:r>
            <a:r>
              <a:rPr lang="en-US" altLang="ko-KR" sz="1400" kern="0" dirty="0" err="1">
                <a:latin typeface="Trebuchet MS" pitchFamily="34" charset="0"/>
              </a:rPr>
              <a:t>dst_file</a:t>
            </a:r>
            <a:r>
              <a:rPr lang="en-US" altLang="ko-KR" sz="1400" kern="0" dirty="0">
                <a:latin typeface="Trebuchet MS" pitchFamily="34" charset="0"/>
              </a:rPr>
              <a:t> ==NULL ){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latin typeface="Trebuchet MS" pitchFamily="34" charset="0"/>
              </a:rPr>
              <a:t>		</a:t>
            </a:r>
            <a:r>
              <a:rPr lang="en-US" altLang="ko-KR" sz="1400" kern="0" dirty="0" err="1">
                <a:latin typeface="Trebuchet MS" pitchFamily="34" charset="0"/>
              </a:rPr>
              <a:t>fprintf</a:t>
            </a:r>
            <a:r>
              <a:rPr lang="en-US" altLang="ko-KR" sz="1400" kern="0" dirty="0">
                <a:latin typeface="Trebuchet MS" pitchFamily="34" charset="0"/>
              </a:rPr>
              <a:t>(</a:t>
            </a:r>
            <a:r>
              <a:rPr lang="en-US" altLang="ko-KR" sz="1400" kern="0" dirty="0" err="1">
                <a:latin typeface="Trebuchet MS" pitchFamily="34" charset="0"/>
              </a:rPr>
              <a:t>stderr</a:t>
            </a:r>
            <a:r>
              <a:rPr lang="en-US" altLang="ko-KR" sz="1400" kern="0" dirty="0">
                <a:latin typeface="Trebuchet MS" pitchFamily="34" charset="0"/>
              </a:rPr>
              <a:t>, "</a:t>
            </a:r>
            <a:r>
              <a:rPr lang="ko-KR" altLang="en-US" sz="1400" kern="0" dirty="0">
                <a:latin typeface="Trebuchet MS" pitchFamily="34" charset="0"/>
              </a:rPr>
              <a:t>파일 열기 오류 </a:t>
            </a:r>
            <a:r>
              <a:rPr lang="en-US" altLang="ko-KR" sz="1400" kern="0" dirty="0">
                <a:latin typeface="Trebuchet MS" pitchFamily="34" charset="0"/>
              </a:rPr>
              <a:t>\n");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latin typeface="Trebuchet MS" pitchFamily="34" charset="0"/>
              </a:rPr>
              <a:t>		return 1;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latin typeface="Trebuchet MS" pitchFamily="34" charset="0"/>
              </a:rPr>
              <a:t>	</a:t>
            </a:r>
            <a:r>
              <a:rPr lang="en-US" altLang="ko-KR" sz="1400" kern="0" dirty="0" smtClean="0">
                <a:latin typeface="Trebuchet MS" pitchFamily="34" charset="0"/>
              </a:rPr>
              <a:t>}</a:t>
            </a:r>
            <a:endParaRPr lang="en-US" altLang="ko-KR" sz="1400" kern="0" dirty="0"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6543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중간 점검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eaLnBrk="1" hangingPunct="1">
              <a:buFont typeface="Symbol" pitchFamily="18" charset="2"/>
              <a:buNone/>
            </a:pPr>
            <a:r>
              <a:rPr lang="en-US" altLang="ko-KR" sz="1800" dirty="0" smtClean="0"/>
              <a:t>1. C</a:t>
            </a:r>
            <a:r>
              <a:rPr lang="ko-KR" altLang="en-US" sz="1800" dirty="0" smtClean="0"/>
              <a:t>에서의 모든 입력과 출력을 </a:t>
            </a:r>
            <a:r>
              <a:rPr lang="en-US" altLang="ko-KR" sz="1800" dirty="0" smtClean="0"/>
              <a:t>______</a:t>
            </a:r>
            <a:r>
              <a:rPr lang="ko-KR" altLang="en-US" sz="1800" dirty="0" smtClean="0"/>
              <a:t>형식으로 처리된다</a:t>
            </a:r>
            <a:r>
              <a:rPr lang="en-US" altLang="ko-KR" sz="1800" dirty="0" smtClean="0"/>
              <a:t>.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800" dirty="0" smtClean="0"/>
              <a:t>2. </a:t>
            </a:r>
            <a:r>
              <a:rPr lang="ko-KR" altLang="en-US" sz="1800" dirty="0" smtClean="0"/>
              <a:t>스트림은 모든 입력과 출력을 </a:t>
            </a:r>
            <a:r>
              <a:rPr lang="en-US" altLang="ko-KR" sz="1800" dirty="0" smtClean="0"/>
              <a:t>_____</a:t>
            </a:r>
            <a:r>
              <a:rPr lang="ko-KR" altLang="en-US" sz="1800" dirty="0" smtClean="0"/>
              <a:t>들의 흐름으로 간주한다</a:t>
            </a:r>
            <a:r>
              <a:rPr lang="en-US" altLang="ko-KR" sz="1800" dirty="0" smtClean="0"/>
              <a:t>. 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800" dirty="0" smtClean="0"/>
              <a:t>3. </a:t>
            </a:r>
            <a:r>
              <a:rPr lang="ko-KR" altLang="en-US" sz="1800" dirty="0" smtClean="0"/>
              <a:t>스트림의 최대 장점은 </a:t>
            </a:r>
            <a:r>
              <a:rPr lang="en-US" altLang="ko-KR" sz="1800" dirty="0" smtClean="0"/>
              <a:t>__________</a:t>
            </a:r>
            <a:r>
              <a:rPr lang="ko-KR" altLang="en-US" sz="1800" dirty="0" smtClean="0"/>
              <a:t>이다</a:t>
            </a:r>
            <a:r>
              <a:rPr lang="en-US" altLang="ko-KR" sz="1800" dirty="0" smtClean="0"/>
              <a:t>. 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800" dirty="0" smtClean="0"/>
              <a:t>4. </a:t>
            </a:r>
            <a:r>
              <a:rPr lang="ko-KR" altLang="en-US" sz="1800" dirty="0" smtClean="0"/>
              <a:t>입력을 위한 표준적인 스트림은 </a:t>
            </a:r>
            <a:r>
              <a:rPr lang="en-US" altLang="ko-KR" sz="1800" dirty="0" smtClean="0"/>
              <a:t>_________</a:t>
            </a:r>
            <a:r>
              <a:rPr lang="ko-KR" altLang="en-US" sz="1800" dirty="0" smtClean="0"/>
              <a:t>이고 기본적으로 </a:t>
            </a:r>
            <a:r>
              <a:rPr lang="en-US" altLang="ko-KR" sz="1800" dirty="0" smtClean="0"/>
              <a:t>______ </a:t>
            </a:r>
            <a:r>
              <a:rPr lang="ko-KR" altLang="en-US" sz="1800" dirty="0" smtClean="0"/>
              <a:t>장치와 연결된다</a:t>
            </a:r>
            <a:r>
              <a:rPr lang="en-US" altLang="ko-KR" sz="1800" dirty="0" smtClean="0"/>
              <a:t>. 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800" dirty="0" smtClean="0"/>
              <a:t>5. </a:t>
            </a:r>
            <a:r>
              <a:rPr lang="ko-KR" altLang="en-US" sz="1800" dirty="0" smtClean="0"/>
              <a:t>출력을 위한 표준적인 스트림은 </a:t>
            </a:r>
            <a:r>
              <a:rPr lang="en-US" altLang="ko-KR" sz="1800" dirty="0" smtClean="0"/>
              <a:t>_________</a:t>
            </a:r>
            <a:r>
              <a:rPr lang="ko-KR" altLang="en-US" sz="1800" dirty="0" smtClean="0"/>
              <a:t>이고 기본적으로 </a:t>
            </a:r>
            <a:r>
              <a:rPr lang="en-US" altLang="ko-KR" sz="1800" dirty="0" smtClean="0"/>
              <a:t>______ </a:t>
            </a:r>
            <a:r>
              <a:rPr lang="ko-KR" altLang="en-US" sz="1800" dirty="0" smtClean="0"/>
              <a:t>장치와 연결된다</a:t>
            </a:r>
            <a:r>
              <a:rPr lang="en-US" altLang="ko-KR" sz="1800" dirty="0" smtClean="0"/>
              <a:t>.</a:t>
            </a:r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0" y="30384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10245" name="Picture 5" descr="MC900434929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1275" y="3590925"/>
            <a:ext cx="18288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11099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예제</a:t>
            </a:r>
            <a:endParaRPr lang="en-US" altLang="ko-KR" smtClean="0"/>
          </a:p>
        </p:txBody>
      </p:sp>
      <p:sp>
        <p:nvSpPr>
          <p:cNvPr id="62467" name="Rectangle 3"/>
          <p:cNvSpPr>
            <a:spLocks noChangeArrowheads="1"/>
          </p:cNvSpPr>
          <p:nvPr/>
        </p:nvSpPr>
        <p:spPr bwMode="auto">
          <a:xfrm>
            <a:off x="0" y="31273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62468" name="Rectangle 4"/>
          <p:cNvSpPr>
            <a:spLocks noChangeArrowheads="1"/>
          </p:cNvSpPr>
          <p:nvPr/>
        </p:nvSpPr>
        <p:spPr bwMode="auto">
          <a:xfrm>
            <a:off x="0" y="25304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62469" name="Rectangle 5"/>
          <p:cNvSpPr>
            <a:spLocks noChangeArrowheads="1"/>
          </p:cNvSpPr>
          <p:nvPr/>
        </p:nvSpPr>
        <p:spPr bwMode="auto">
          <a:xfrm>
            <a:off x="1079500" y="1844824"/>
            <a:ext cx="7956996" cy="4464496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latin typeface="Trebuchet MS" pitchFamily="34" charset="0"/>
              </a:rPr>
              <a:t>	while((</a:t>
            </a:r>
            <a:r>
              <a:rPr lang="en-US" altLang="ko-KR" sz="1400" kern="0" dirty="0" err="1">
                <a:latin typeface="Trebuchet MS" pitchFamily="34" charset="0"/>
              </a:rPr>
              <a:t>r_count</a:t>
            </a:r>
            <a:r>
              <a:rPr lang="en-US" altLang="ko-KR" sz="1400" kern="0" dirty="0">
                <a:latin typeface="Trebuchet MS" pitchFamily="34" charset="0"/>
              </a:rPr>
              <a:t> = </a:t>
            </a:r>
            <a:r>
              <a:rPr lang="en-US" altLang="ko-KR" sz="1400" kern="0" dirty="0" err="1">
                <a:latin typeface="Trebuchet MS" pitchFamily="34" charset="0"/>
              </a:rPr>
              <a:t>fread</a:t>
            </a:r>
            <a:r>
              <a:rPr lang="en-US" altLang="ko-KR" sz="1400" kern="0" dirty="0">
                <a:latin typeface="Trebuchet MS" pitchFamily="34" charset="0"/>
              </a:rPr>
              <a:t>(buffer, 1, </a:t>
            </a:r>
            <a:r>
              <a:rPr lang="en-US" altLang="ko-KR" sz="1400" kern="0" dirty="0" err="1">
                <a:latin typeface="Trebuchet MS" pitchFamily="34" charset="0"/>
              </a:rPr>
              <a:t>sizeof</a:t>
            </a:r>
            <a:r>
              <a:rPr lang="en-US" altLang="ko-KR" sz="1400" kern="0" dirty="0">
                <a:latin typeface="Trebuchet MS" pitchFamily="34" charset="0"/>
              </a:rPr>
              <a:t>(buffer), </a:t>
            </a:r>
            <a:r>
              <a:rPr lang="en-US" altLang="ko-KR" sz="1400" kern="0" dirty="0" err="1">
                <a:latin typeface="Trebuchet MS" pitchFamily="34" charset="0"/>
              </a:rPr>
              <a:t>src_file</a:t>
            </a:r>
            <a:r>
              <a:rPr lang="en-US" altLang="ko-KR" sz="1400" kern="0" dirty="0">
                <a:latin typeface="Trebuchet MS" pitchFamily="34" charset="0"/>
              </a:rPr>
              <a:t>)) &gt; 0) {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latin typeface="Trebuchet MS" pitchFamily="34" charset="0"/>
              </a:rPr>
              <a:t>		int </a:t>
            </a:r>
            <a:r>
              <a:rPr lang="en-US" altLang="ko-KR" sz="1400" kern="0" dirty="0" err="1">
                <a:latin typeface="Trebuchet MS" pitchFamily="34" charset="0"/>
              </a:rPr>
              <a:t>w_count</a:t>
            </a:r>
            <a:r>
              <a:rPr lang="en-US" altLang="ko-KR" sz="1400" kern="0" dirty="0">
                <a:latin typeface="Trebuchet MS" pitchFamily="34" charset="0"/>
              </a:rPr>
              <a:t> = </a:t>
            </a:r>
            <a:r>
              <a:rPr lang="en-US" altLang="ko-KR" sz="1400" kern="0" dirty="0" err="1">
                <a:latin typeface="Trebuchet MS" pitchFamily="34" charset="0"/>
              </a:rPr>
              <a:t>fwrite</a:t>
            </a:r>
            <a:r>
              <a:rPr lang="en-US" altLang="ko-KR" sz="1400" kern="0" dirty="0">
                <a:latin typeface="Trebuchet MS" pitchFamily="34" charset="0"/>
              </a:rPr>
              <a:t>(buffer, 1, </a:t>
            </a:r>
            <a:r>
              <a:rPr lang="en-US" altLang="ko-KR" sz="1400" kern="0" dirty="0" err="1">
                <a:latin typeface="Trebuchet MS" pitchFamily="34" charset="0"/>
              </a:rPr>
              <a:t>r_count</a:t>
            </a:r>
            <a:r>
              <a:rPr lang="en-US" altLang="ko-KR" sz="1400" kern="0" dirty="0">
                <a:latin typeface="Trebuchet MS" pitchFamily="34" charset="0"/>
              </a:rPr>
              <a:t>, </a:t>
            </a:r>
            <a:r>
              <a:rPr lang="en-US" altLang="ko-KR" sz="1400" kern="0" dirty="0" err="1">
                <a:latin typeface="Trebuchet MS" pitchFamily="34" charset="0"/>
              </a:rPr>
              <a:t>dst_file</a:t>
            </a:r>
            <a:r>
              <a:rPr lang="en-US" altLang="ko-KR" sz="1400" kern="0" dirty="0">
                <a:latin typeface="Trebuchet MS" pitchFamily="34" charset="0"/>
              </a:rPr>
              <a:t>);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latin typeface="Trebuchet MS" pitchFamily="34" charset="0"/>
              </a:rPr>
              <a:t>		if( </a:t>
            </a:r>
            <a:r>
              <a:rPr lang="en-US" altLang="ko-KR" sz="1400" kern="0" dirty="0" err="1">
                <a:latin typeface="Trebuchet MS" pitchFamily="34" charset="0"/>
              </a:rPr>
              <a:t>w_count</a:t>
            </a:r>
            <a:r>
              <a:rPr lang="en-US" altLang="ko-KR" sz="1400" kern="0" dirty="0">
                <a:latin typeface="Trebuchet MS" pitchFamily="34" charset="0"/>
              </a:rPr>
              <a:t> &lt; 0 ) {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latin typeface="Trebuchet MS" pitchFamily="34" charset="0"/>
              </a:rPr>
              <a:t>			</a:t>
            </a:r>
            <a:r>
              <a:rPr lang="en-US" altLang="ko-KR" sz="1400" kern="0" dirty="0" err="1">
                <a:latin typeface="Trebuchet MS" pitchFamily="34" charset="0"/>
              </a:rPr>
              <a:t>fprintf</a:t>
            </a:r>
            <a:r>
              <a:rPr lang="en-US" altLang="ko-KR" sz="1400" kern="0" dirty="0">
                <a:latin typeface="Trebuchet MS" pitchFamily="34" charset="0"/>
              </a:rPr>
              <a:t>(</a:t>
            </a:r>
            <a:r>
              <a:rPr lang="en-US" altLang="ko-KR" sz="1400" kern="0" dirty="0" err="1">
                <a:latin typeface="Trebuchet MS" pitchFamily="34" charset="0"/>
              </a:rPr>
              <a:t>stderr</a:t>
            </a:r>
            <a:r>
              <a:rPr lang="en-US" altLang="ko-KR" sz="1400" kern="0" dirty="0">
                <a:latin typeface="Trebuchet MS" pitchFamily="34" charset="0"/>
              </a:rPr>
              <a:t>, "</a:t>
            </a:r>
            <a:r>
              <a:rPr lang="ko-KR" altLang="en-US" sz="1400" kern="0" dirty="0">
                <a:latin typeface="Trebuchet MS" pitchFamily="34" charset="0"/>
              </a:rPr>
              <a:t>파일 쓰기 오류 </a:t>
            </a:r>
            <a:r>
              <a:rPr lang="en-US" altLang="ko-KR" sz="1400" kern="0" dirty="0">
                <a:latin typeface="Trebuchet MS" pitchFamily="34" charset="0"/>
              </a:rPr>
              <a:t>\n");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latin typeface="Trebuchet MS" pitchFamily="34" charset="0"/>
              </a:rPr>
              <a:t>			return 1;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latin typeface="Trebuchet MS" pitchFamily="34" charset="0"/>
              </a:rPr>
              <a:t>		}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latin typeface="Trebuchet MS" pitchFamily="34" charset="0"/>
              </a:rPr>
              <a:t>		if( </a:t>
            </a:r>
            <a:r>
              <a:rPr lang="en-US" altLang="ko-KR" sz="1400" kern="0" dirty="0" err="1">
                <a:latin typeface="Trebuchet MS" pitchFamily="34" charset="0"/>
              </a:rPr>
              <a:t>w_count</a:t>
            </a:r>
            <a:r>
              <a:rPr lang="en-US" altLang="ko-KR" sz="1400" kern="0" dirty="0">
                <a:latin typeface="Trebuchet MS" pitchFamily="34" charset="0"/>
              </a:rPr>
              <a:t> &lt; </a:t>
            </a:r>
            <a:r>
              <a:rPr lang="en-US" altLang="ko-KR" sz="1400" kern="0" dirty="0" err="1">
                <a:latin typeface="Trebuchet MS" pitchFamily="34" charset="0"/>
              </a:rPr>
              <a:t>r_count</a:t>
            </a:r>
            <a:r>
              <a:rPr lang="en-US" altLang="ko-KR" sz="1400" kern="0" dirty="0">
                <a:latin typeface="Trebuchet MS" pitchFamily="34" charset="0"/>
              </a:rPr>
              <a:t> ) {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latin typeface="Trebuchet MS" pitchFamily="34" charset="0"/>
              </a:rPr>
              <a:t>			</a:t>
            </a:r>
            <a:r>
              <a:rPr lang="en-US" altLang="ko-KR" sz="1400" kern="0" dirty="0" err="1">
                <a:latin typeface="Trebuchet MS" pitchFamily="34" charset="0"/>
              </a:rPr>
              <a:t>fprintf</a:t>
            </a:r>
            <a:r>
              <a:rPr lang="en-US" altLang="ko-KR" sz="1400" kern="0" dirty="0">
                <a:latin typeface="Trebuchet MS" pitchFamily="34" charset="0"/>
              </a:rPr>
              <a:t>(</a:t>
            </a:r>
            <a:r>
              <a:rPr lang="en-US" altLang="ko-KR" sz="1400" kern="0" dirty="0" err="1">
                <a:latin typeface="Trebuchet MS" pitchFamily="34" charset="0"/>
              </a:rPr>
              <a:t>stderr</a:t>
            </a:r>
            <a:r>
              <a:rPr lang="en-US" altLang="ko-KR" sz="1400" kern="0" dirty="0">
                <a:latin typeface="Trebuchet MS" pitchFamily="34" charset="0"/>
              </a:rPr>
              <a:t>, "</a:t>
            </a:r>
            <a:r>
              <a:rPr lang="ko-KR" altLang="en-US" sz="1400" kern="0" dirty="0">
                <a:latin typeface="Trebuchet MS" pitchFamily="34" charset="0"/>
              </a:rPr>
              <a:t>미디어 쓰기 오류 </a:t>
            </a:r>
            <a:r>
              <a:rPr lang="en-US" altLang="ko-KR" sz="1400" kern="0" dirty="0">
                <a:latin typeface="Trebuchet MS" pitchFamily="34" charset="0"/>
              </a:rPr>
              <a:t>\n");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latin typeface="Trebuchet MS" pitchFamily="34" charset="0"/>
              </a:rPr>
              <a:t>			return 1;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latin typeface="Trebuchet MS" pitchFamily="34" charset="0"/>
              </a:rPr>
              <a:t>		}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latin typeface="Trebuchet MS" pitchFamily="34" charset="0"/>
              </a:rPr>
              <a:t>	}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latin typeface="Trebuchet MS" pitchFamily="34" charset="0"/>
              </a:rPr>
              <a:t>	</a:t>
            </a:r>
            <a:r>
              <a:rPr lang="en-US" altLang="ko-KR" sz="1400" kern="0" dirty="0" err="1">
                <a:latin typeface="Trebuchet MS" pitchFamily="34" charset="0"/>
              </a:rPr>
              <a:t>printf</a:t>
            </a:r>
            <a:r>
              <a:rPr lang="en-US" altLang="ko-KR" sz="1400" kern="0" dirty="0">
                <a:latin typeface="Trebuchet MS" pitchFamily="34" charset="0"/>
              </a:rPr>
              <a:t>("copy.jpg</a:t>
            </a:r>
            <a:r>
              <a:rPr lang="ko-KR" altLang="en-US" sz="1400" kern="0" dirty="0">
                <a:latin typeface="Trebuchet MS" pitchFamily="34" charset="0"/>
              </a:rPr>
              <a:t>로 이미지 파일이 복사됨 </a:t>
            </a:r>
            <a:r>
              <a:rPr lang="en-US" altLang="ko-KR" sz="1400" kern="0" dirty="0">
                <a:latin typeface="Trebuchet MS" pitchFamily="34" charset="0"/>
              </a:rPr>
              <a:t>\n");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latin typeface="Trebuchet MS" pitchFamily="34" charset="0"/>
              </a:rPr>
              <a:t>	</a:t>
            </a:r>
            <a:r>
              <a:rPr lang="en-US" altLang="ko-KR" sz="1400" kern="0" dirty="0" err="1">
                <a:latin typeface="Trebuchet MS" pitchFamily="34" charset="0"/>
              </a:rPr>
              <a:t>fclose</a:t>
            </a:r>
            <a:r>
              <a:rPr lang="en-US" altLang="ko-KR" sz="1400" kern="0" dirty="0">
                <a:latin typeface="Trebuchet MS" pitchFamily="34" charset="0"/>
              </a:rPr>
              <a:t>(</a:t>
            </a:r>
            <a:r>
              <a:rPr lang="en-US" altLang="ko-KR" sz="1400" kern="0" dirty="0" err="1">
                <a:latin typeface="Trebuchet MS" pitchFamily="34" charset="0"/>
              </a:rPr>
              <a:t>src_file</a:t>
            </a:r>
            <a:r>
              <a:rPr lang="en-US" altLang="ko-KR" sz="1400" kern="0" dirty="0">
                <a:latin typeface="Trebuchet MS" pitchFamily="34" charset="0"/>
              </a:rPr>
              <a:t>);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latin typeface="Trebuchet MS" pitchFamily="34" charset="0"/>
              </a:rPr>
              <a:t>	</a:t>
            </a:r>
            <a:r>
              <a:rPr lang="en-US" altLang="ko-KR" sz="1400" kern="0" dirty="0" err="1">
                <a:latin typeface="Trebuchet MS" pitchFamily="34" charset="0"/>
              </a:rPr>
              <a:t>fclose</a:t>
            </a:r>
            <a:r>
              <a:rPr lang="en-US" altLang="ko-KR" sz="1400" kern="0" dirty="0">
                <a:latin typeface="Trebuchet MS" pitchFamily="34" charset="0"/>
              </a:rPr>
              <a:t>(</a:t>
            </a:r>
            <a:r>
              <a:rPr lang="en-US" altLang="ko-KR" sz="1400" kern="0" dirty="0" err="1">
                <a:latin typeface="Trebuchet MS" pitchFamily="34" charset="0"/>
              </a:rPr>
              <a:t>dst_file</a:t>
            </a:r>
            <a:r>
              <a:rPr lang="en-US" altLang="ko-KR" sz="1400" kern="0" dirty="0">
                <a:latin typeface="Trebuchet MS" pitchFamily="34" charset="0"/>
              </a:rPr>
              <a:t>);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latin typeface="Trebuchet MS" pitchFamily="34" charset="0"/>
              </a:rPr>
              <a:t>	return 0;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latin typeface="Trebuchet MS" pitchFamily="34" charset="0"/>
              </a:rPr>
              <a:t>}</a:t>
            </a:r>
            <a:endParaRPr lang="ko-KR" altLang="en-US" sz="1400" kern="0" dirty="0"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9177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임의 접근 파일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ko-KR" altLang="en-US" b="1" smtClean="0">
                <a:solidFill>
                  <a:srgbClr val="FF0000"/>
                </a:solidFill>
              </a:rPr>
              <a:t>순차 접근</a:t>
            </a:r>
            <a:r>
              <a:rPr lang="en-US" altLang="ko-KR" b="1" smtClean="0">
                <a:solidFill>
                  <a:srgbClr val="FF0000"/>
                </a:solidFill>
              </a:rPr>
              <a:t>(sequential access)</a:t>
            </a:r>
            <a:r>
              <a:rPr lang="en-US" altLang="ko-KR" b="1" smtClean="0"/>
              <a:t> </a:t>
            </a:r>
            <a:r>
              <a:rPr lang="ko-KR" altLang="en-US" smtClean="0"/>
              <a:t>방법</a:t>
            </a:r>
            <a:r>
              <a:rPr lang="en-US" altLang="ko-KR" smtClean="0"/>
              <a:t>: </a:t>
            </a:r>
            <a:r>
              <a:rPr lang="ko-KR" altLang="en-US" smtClean="0"/>
              <a:t>데이터를 파일의 처음부터 순차적으로 읽거나 기록하는 방법</a:t>
            </a:r>
          </a:p>
          <a:p>
            <a:pPr eaLnBrk="1" hangingPunct="1"/>
            <a:r>
              <a:rPr lang="ko-KR" altLang="en-US" b="1" smtClean="0">
                <a:solidFill>
                  <a:srgbClr val="FF0000"/>
                </a:solidFill>
              </a:rPr>
              <a:t>임의 접근</a:t>
            </a:r>
            <a:r>
              <a:rPr lang="en-US" altLang="ko-KR" b="1" smtClean="0">
                <a:solidFill>
                  <a:srgbClr val="FF0000"/>
                </a:solidFill>
              </a:rPr>
              <a:t>(random access)</a:t>
            </a:r>
            <a:r>
              <a:rPr lang="en-US" altLang="ko-KR" b="1" smtClean="0"/>
              <a:t> </a:t>
            </a:r>
            <a:r>
              <a:rPr lang="ko-KR" altLang="en-US" smtClean="0"/>
              <a:t>방법</a:t>
            </a:r>
            <a:r>
              <a:rPr lang="en-US" altLang="ko-KR" smtClean="0"/>
              <a:t>: </a:t>
            </a:r>
            <a:r>
              <a:rPr lang="ko-KR" altLang="en-US" smtClean="0"/>
              <a:t>파일의 어느 위치에서든지 읽기와 쓰기가 가능한 방법</a:t>
            </a:r>
          </a:p>
        </p:txBody>
      </p:sp>
      <p:sp>
        <p:nvSpPr>
          <p:cNvPr id="64516" name="Rectangle 4"/>
          <p:cNvSpPr>
            <a:spLocks noChangeArrowheads="1"/>
          </p:cNvSpPr>
          <p:nvPr/>
        </p:nvSpPr>
        <p:spPr bwMode="auto">
          <a:xfrm>
            <a:off x="0" y="21240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785" y="3429000"/>
            <a:ext cx="7477125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382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임의 접근 파일의 원리</a:t>
            </a:r>
          </a:p>
        </p:txBody>
      </p:sp>
      <p:sp>
        <p:nvSpPr>
          <p:cNvPr id="65540" name="Rectangle 4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ko-KR" altLang="en-US" dirty="0" smtClean="0"/>
              <a:t>파일 포인터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읽기와 쓰기 동작이 현재 어떤 위치에서 이루어지는 지를 나타낸다</a:t>
            </a:r>
            <a:r>
              <a:rPr lang="en-US" altLang="ko-KR" dirty="0" smtClean="0"/>
              <a:t>. </a:t>
            </a:r>
          </a:p>
          <a:p>
            <a:pPr eaLnBrk="1" hangingPunct="1"/>
            <a:endParaRPr lang="en-US" altLang="ko-KR" dirty="0" smtClean="0"/>
          </a:p>
          <a:p>
            <a:pPr eaLnBrk="1" hangingPunct="1"/>
            <a:endParaRPr lang="en-US" altLang="ko-KR" dirty="0" smtClean="0"/>
          </a:p>
          <a:p>
            <a:pPr eaLnBrk="1" hangingPunct="1"/>
            <a:endParaRPr lang="en-US" altLang="ko-KR" dirty="0" smtClean="0"/>
          </a:p>
          <a:p>
            <a:pPr eaLnBrk="1" hangingPunct="1"/>
            <a:endParaRPr lang="en-US" altLang="ko-KR" dirty="0" smtClean="0"/>
          </a:p>
          <a:p>
            <a:pPr eaLnBrk="1" hangingPunct="1"/>
            <a:endParaRPr lang="en-US" altLang="ko-KR" dirty="0" smtClean="0"/>
          </a:p>
          <a:p>
            <a:pPr eaLnBrk="1" hangingPunct="1"/>
            <a:endParaRPr lang="en-US" altLang="ko-KR" dirty="0" smtClean="0"/>
          </a:p>
          <a:p>
            <a:pPr eaLnBrk="1" hangingPunct="1"/>
            <a:endParaRPr lang="en-US" altLang="ko-KR" dirty="0" smtClean="0"/>
          </a:p>
          <a:p>
            <a:pPr eaLnBrk="1" hangingPunct="1"/>
            <a:endParaRPr lang="en-US" altLang="ko-KR" dirty="0" smtClean="0"/>
          </a:p>
          <a:p>
            <a:pPr eaLnBrk="1" hangingPunct="1"/>
            <a:endParaRPr lang="en-US" altLang="ko-KR" dirty="0" smtClean="0"/>
          </a:p>
          <a:p>
            <a:pPr eaLnBrk="1" hangingPunct="1"/>
            <a:r>
              <a:rPr lang="ko-KR" altLang="en-US" dirty="0" smtClean="0"/>
              <a:t>강제적으로 파일 포인터를 이동시키면 임의 접근이 가능</a:t>
            </a:r>
          </a:p>
        </p:txBody>
      </p:sp>
      <p:sp>
        <p:nvSpPr>
          <p:cNvPr id="15" name="Freeform 12"/>
          <p:cNvSpPr>
            <a:spLocks/>
          </p:cNvSpPr>
          <p:nvPr/>
        </p:nvSpPr>
        <p:spPr bwMode="auto">
          <a:xfrm>
            <a:off x="1028777" y="2692430"/>
            <a:ext cx="6043612" cy="2179637"/>
          </a:xfrm>
          <a:custGeom>
            <a:avLst/>
            <a:gdLst>
              <a:gd name="T0" fmla="*/ 0 w 3807"/>
              <a:gd name="T1" fmla="*/ 633 h 1762"/>
              <a:gd name="T2" fmla="*/ 113 w 3807"/>
              <a:gd name="T3" fmla="*/ 514 h 1762"/>
              <a:gd name="T4" fmla="*/ 159 w 3807"/>
              <a:gd name="T5" fmla="*/ 452 h 1762"/>
              <a:gd name="T6" fmla="*/ 1135 w 3807"/>
              <a:gd name="T7" fmla="*/ 0 h 1762"/>
              <a:gd name="T8" fmla="*/ 1960 w 3807"/>
              <a:gd name="T9" fmla="*/ 23 h 1762"/>
              <a:gd name="T10" fmla="*/ 2581 w 3807"/>
              <a:gd name="T11" fmla="*/ 68 h 1762"/>
              <a:gd name="T12" fmla="*/ 2813 w 3807"/>
              <a:gd name="T13" fmla="*/ 124 h 1762"/>
              <a:gd name="T14" fmla="*/ 2988 w 3807"/>
              <a:gd name="T15" fmla="*/ 220 h 1762"/>
              <a:gd name="T16" fmla="*/ 3123 w 3807"/>
              <a:gd name="T17" fmla="*/ 254 h 1762"/>
              <a:gd name="T18" fmla="*/ 3253 w 3807"/>
              <a:gd name="T19" fmla="*/ 294 h 1762"/>
              <a:gd name="T20" fmla="*/ 3360 w 3807"/>
              <a:gd name="T21" fmla="*/ 333 h 1762"/>
              <a:gd name="T22" fmla="*/ 3592 w 3807"/>
              <a:gd name="T23" fmla="*/ 458 h 1762"/>
              <a:gd name="T24" fmla="*/ 3660 w 3807"/>
              <a:gd name="T25" fmla="*/ 503 h 1762"/>
              <a:gd name="T26" fmla="*/ 3790 w 3807"/>
              <a:gd name="T27" fmla="*/ 582 h 1762"/>
              <a:gd name="T28" fmla="*/ 3773 w 3807"/>
              <a:gd name="T29" fmla="*/ 757 h 1762"/>
              <a:gd name="T30" fmla="*/ 3592 w 3807"/>
              <a:gd name="T31" fmla="*/ 1039 h 1762"/>
              <a:gd name="T32" fmla="*/ 3507 w 3807"/>
              <a:gd name="T33" fmla="*/ 1096 h 1762"/>
              <a:gd name="T34" fmla="*/ 3360 w 3807"/>
              <a:gd name="T35" fmla="*/ 1226 h 1762"/>
              <a:gd name="T36" fmla="*/ 3293 w 3807"/>
              <a:gd name="T37" fmla="*/ 1293 h 1762"/>
              <a:gd name="T38" fmla="*/ 2835 w 3807"/>
              <a:gd name="T39" fmla="*/ 1576 h 1762"/>
              <a:gd name="T40" fmla="*/ 2615 w 3807"/>
              <a:gd name="T41" fmla="*/ 1706 h 1762"/>
              <a:gd name="T42" fmla="*/ 2417 w 3807"/>
              <a:gd name="T43" fmla="*/ 1762 h 1762"/>
              <a:gd name="T44" fmla="*/ 2152 w 3807"/>
              <a:gd name="T45" fmla="*/ 1745 h 1762"/>
              <a:gd name="T46" fmla="*/ 1841 w 3807"/>
              <a:gd name="T47" fmla="*/ 1672 h 1762"/>
              <a:gd name="T48" fmla="*/ 1649 w 3807"/>
              <a:gd name="T49" fmla="*/ 1632 h 1762"/>
              <a:gd name="T50" fmla="*/ 1271 w 3807"/>
              <a:gd name="T51" fmla="*/ 1502 h 1762"/>
              <a:gd name="T52" fmla="*/ 780 w 3807"/>
              <a:gd name="T53" fmla="*/ 1429 h 1762"/>
              <a:gd name="T54" fmla="*/ 582 w 3807"/>
              <a:gd name="T55" fmla="*/ 1378 h 1762"/>
              <a:gd name="T56" fmla="*/ 351 w 3807"/>
              <a:gd name="T57" fmla="*/ 1305 h 1762"/>
              <a:gd name="T58" fmla="*/ 300 w 3807"/>
              <a:gd name="T59" fmla="*/ 1288 h 1762"/>
              <a:gd name="T60" fmla="*/ 249 w 3807"/>
              <a:gd name="T61" fmla="*/ 1259 h 1762"/>
              <a:gd name="T62" fmla="*/ 159 w 3807"/>
              <a:gd name="T63" fmla="*/ 1214 h 1762"/>
              <a:gd name="T64" fmla="*/ 108 w 3807"/>
              <a:gd name="T65" fmla="*/ 1158 h 1762"/>
              <a:gd name="T66" fmla="*/ 79 w 3807"/>
              <a:gd name="T67" fmla="*/ 1130 h 1762"/>
              <a:gd name="T68" fmla="*/ 6 w 3807"/>
              <a:gd name="T69" fmla="*/ 1011 h 1762"/>
              <a:gd name="T70" fmla="*/ 12 w 3807"/>
              <a:gd name="T71" fmla="*/ 847 h 1762"/>
              <a:gd name="T72" fmla="*/ 51 w 3807"/>
              <a:gd name="T73" fmla="*/ 706 h 1762"/>
              <a:gd name="T74" fmla="*/ 40 w 3807"/>
              <a:gd name="T75" fmla="*/ 616 h 1762"/>
              <a:gd name="T76" fmla="*/ 0 w 3807"/>
              <a:gd name="T77" fmla="*/ 633 h 1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3807" h="1762">
                <a:moveTo>
                  <a:pt x="0" y="633"/>
                </a:moveTo>
                <a:cubicBezTo>
                  <a:pt x="43" y="603"/>
                  <a:pt x="90" y="561"/>
                  <a:pt x="113" y="514"/>
                </a:cubicBezTo>
                <a:cubicBezTo>
                  <a:pt x="132" y="477"/>
                  <a:pt x="125" y="480"/>
                  <a:pt x="159" y="452"/>
                </a:cubicBezTo>
                <a:cubicBezTo>
                  <a:pt x="439" y="222"/>
                  <a:pt x="774" y="48"/>
                  <a:pt x="1135" y="0"/>
                </a:cubicBezTo>
                <a:cubicBezTo>
                  <a:pt x="1413" y="3"/>
                  <a:pt x="1684" y="9"/>
                  <a:pt x="1960" y="23"/>
                </a:cubicBezTo>
                <a:cubicBezTo>
                  <a:pt x="2165" y="59"/>
                  <a:pt x="2374" y="56"/>
                  <a:pt x="2581" y="68"/>
                </a:cubicBezTo>
                <a:cubicBezTo>
                  <a:pt x="2661" y="78"/>
                  <a:pt x="2739" y="91"/>
                  <a:pt x="2813" y="124"/>
                </a:cubicBezTo>
                <a:cubicBezTo>
                  <a:pt x="2874" y="151"/>
                  <a:pt x="2925" y="195"/>
                  <a:pt x="2988" y="220"/>
                </a:cubicBezTo>
                <a:cubicBezTo>
                  <a:pt x="3031" y="237"/>
                  <a:pt x="3078" y="241"/>
                  <a:pt x="3123" y="254"/>
                </a:cubicBezTo>
                <a:cubicBezTo>
                  <a:pt x="3166" y="266"/>
                  <a:pt x="3209" y="285"/>
                  <a:pt x="3253" y="294"/>
                </a:cubicBezTo>
                <a:cubicBezTo>
                  <a:pt x="3284" y="309"/>
                  <a:pt x="3326" y="325"/>
                  <a:pt x="3360" y="333"/>
                </a:cubicBezTo>
                <a:cubicBezTo>
                  <a:pt x="3431" y="385"/>
                  <a:pt x="3512" y="422"/>
                  <a:pt x="3592" y="458"/>
                </a:cubicBezTo>
                <a:cubicBezTo>
                  <a:pt x="3617" y="469"/>
                  <a:pt x="3635" y="493"/>
                  <a:pt x="3660" y="503"/>
                </a:cubicBezTo>
                <a:cubicBezTo>
                  <a:pt x="3704" y="520"/>
                  <a:pt x="3756" y="548"/>
                  <a:pt x="3790" y="582"/>
                </a:cubicBezTo>
                <a:cubicBezTo>
                  <a:pt x="3800" y="641"/>
                  <a:pt x="3807" y="704"/>
                  <a:pt x="3773" y="757"/>
                </a:cubicBezTo>
                <a:cubicBezTo>
                  <a:pt x="3753" y="832"/>
                  <a:pt x="3647" y="989"/>
                  <a:pt x="3592" y="1039"/>
                </a:cubicBezTo>
                <a:cubicBezTo>
                  <a:pt x="3567" y="1062"/>
                  <a:pt x="3532" y="1073"/>
                  <a:pt x="3507" y="1096"/>
                </a:cubicBezTo>
                <a:cubicBezTo>
                  <a:pt x="3459" y="1139"/>
                  <a:pt x="3408" y="1183"/>
                  <a:pt x="3360" y="1226"/>
                </a:cubicBezTo>
                <a:cubicBezTo>
                  <a:pt x="3336" y="1247"/>
                  <a:pt x="3319" y="1274"/>
                  <a:pt x="3293" y="1293"/>
                </a:cubicBezTo>
                <a:cubicBezTo>
                  <a:pt x="3147" y="1399"/>
                  <a:pt x="2991" y="1488"/>
                  <a:pt x="2835" y="1576"/>
                </a:cubicBezTo>
                <a:cubicBezTo>
                  <a:pt x="2762" y="1618"/>
                  <a:pt x="2690" y="1668"/>
                  <a:pt x="2615" y="1706"/>
                </a:cubicBezTo>
                <a:cubicBezTo>
                  <a:pt x="2551" y="1738"/>
                  <a:pt x="2485" y="1744"/>
                  <a:pt x="2417" y="1762"/>
                </a:cubicBezTo>
                <a:cubicBezTo>
                  <a:pt x="2329" y="1756"/>
                  <a:pt x="2240" y="1753"/>
                  <a:pt x="2152" y="1745"/>
                </a:cubicBezTo>
                <a:cubicBezTo>
                  <a:pt x="2047" y="1736"/>
                  <a:pt x="1943" y="1696"/>
                  <a:pt x="1841" y="1672"/>
                </a:cubicBezTo>
                <a:cubicBezTo>
                  <a:pt x="1734" y="1647"/>
                  <a:pt x="1736" y="1658"/>
                  <a:pt x="1649" y="1632"/>
                </a:cubicBezTo>
                <a:cubicBezTo>
                  <a:pt x="1521" y="1594"/>
                  <a:pt x="1398" y="1542"/>
                  <a:pt x="1271" y="1502"/>
                </a:cubicBezTo>
                <a:cubicBezTo>
                  <a:pt x="1117" y="1454"/>
                  <a:pt x="940" y="1439"/>
                  <a:pt x="780" y="1429"/>
                </a:cubicBezTo>
                <a:cubicBezTo>
                  <a:pt x="714" y="1415"/>
                  <a:pt x="650" y="1388"/>
                  <a:pt x="582" y="1378"/>
                </a:cubicBezTo>
                <a:cubicBezTo>
                  <a:pt x="506" y="1348"/>
                  <a:pt x="428" y="1331"/>
                  <a:pt x="351" y="1305"/>
                </a:cubicBezTo>
                <a:cubicBezTo>
                  <a:pt x="315" y="1280"/>
                  <a:pt x="356" y="1305"/>
                  <a:pt x="300" y="1288"/>
                </a:cubicBezTo>
                <a:cubicBezTo>
                  <a:pt x="290" y="1285"/>
                  <a:pt x="256" y="1263"/>
                  <a:pt x="249" y="1259"/>
                </a:cubicBezTo>
                <a:cubicBezTo>
                  <a:pt x="218" y="1243"/>
                  <a:pt x="189" y="1232"/>
                  <a:pt x="159" y="1214"/>
                </a:cubicBezTo>
                <a:cubicBezTo>
                  <a:pt x="136" y="1182"/>
                  <a:pt x="152" y="1202"/>
                  <a:pt x="108" y="1158"/>
                </a:cubicBezTo>
                <a:cubicBezTo>
                  <a:pt x="98" y="1148"/>
                  <a:pt x="79" y="1130"/>
                  <a:pt x="79" y="1130"/>
                </a:cubicBezTo>
                <a:cubicBezTo>
                  <a:pt x="58" y="1087"/>
                  <a:pt x="32" y="1051"/>
                  <a:pt x="6" y="1011"/>
                </a:cubicBezTo>
                <a:cubicBezTo>
                  <a:pt x="8" y="956"/>
                  <a:pt x="9" y="902"/>
                  <a:pt x="12" y="847"/>
                </a:cubicBezTo>
                <a:cubicBezTo>
                  <a:pt x="14" y="819"/>
                  <a:pt x="42" y="735"/>
                  <a:pt x="51" y="706"/>
                </a:cubicBezTo>
                <a:cubicBezTo>
                  <a:pt x="46" y="623"/>
                  <a:pt x="59" y="650"/>
                  <a:pt x="40" y="616"/>
                </a:cubicBezTo>
                <a:cubicBezTo>
                  <a:pt x="40" y="616"/>
                  <a:pt x="0" y="633"/>
                  <a:pt x="0" y="633"/>
                </a:cubicBezTo>
                <a:close/>
              </a:path>
            </a:pathLst>
          </a:cu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6" name="AutoShape 4"/>
          <p:cNvSpPr>
            <a:spLocks noChangeArrowheads="1"/>
          </p:cNvSpPr>
          <p:nvPr/>
        </p:nvSpPr>
        <p:spPr bwMode="auto">
          <a:xfrm>
            <a:off x="1893964" y="3413155"/>
            <a:ext cx="576263" cy="576262"/>
          </a:xfrm>
          <a:prstGeom prst="cube">
            <a:avLst>
              <a:gd name="adj" fmla="val 25000"/>
            </a:avLst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7" name="AutoShape 5"/>
          <p:cNvSpPr>
            <a:spLocks noChangeArrowheads="1"/>
          </p:cNvSpPr>
          <p:nvPr/>
        </p:nvSpPr>
        <p:spPr bwMode="auto">
          <a:xfrm>
            <a:off x="2397202" y="3413155"/>
            <a:ext cx="576262" cy="576262"/>
          </a:xfrm>
          <a:prstGeom prst="cube">
            <a:avLst>
              <a:gd name="adj" fmla="val 25000"/>
            </a:avLst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" name="AutoShape 6"/>
          <p:cNvSpPr>
            <a:spLocks noChangeArrowheads="1"/>
          </p:cNvSpPr>
          <p:nvPr/>
        </p:nvSpPr>
        <p:spPr bwMode="auto">
          <a:xfrm>
            <a:off x="2902027" y="3413155"/>
            <a:ext cx="576262" cy="576262"/>
          </a:xfrm>
          <a:prstGeom prst="cube">
            <a:avLst>
              <a:gd name="adj" fmla="val 25000"/>
            </a:avLst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9" name="AutoShape 7"/>
          <p:cNvSpPr>
            <a:spLocks noChangeArrowheads="1"/>
          </p:cNvSpPr>
          <p:nvPr/>
        </p:nvSpPr>
        <p:spPr bwMode="auto">
          <a:xfrm>
            <a:off x="3405264" y="3413155"/>
            <a:ext cx="576263" cy="576262"/>
          </a:xfrm>
          <a:prstGeom prst="cube">
            <a:avLst>
              <a:gd name="adj" fmla="val 25000"/>
            </a:avLst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0" name="AutoShape 8"/>
          <p:cNvSpPr>
            <a:spLocks noChangeArrowheads="1"/>
          </p:cNvSpPr>
          <p:nvPr/>
        </p:nvSpPr>
        <p:spPr bwMode="auto">
          <a:xfrm>
            <a:off x="3910089" y="3413155"/>
            <a:ext cx="576263" cy="576262"/>
          </a:xfrm>
          <a:prstGeom prst="cube">
            <a:avLst>
              <a:gd name="adj" fmla="val 25000"/>
            </a:avLst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1" name="AutoShape 9"/>
          <p:cNvSpPr>
            <a:spLocks noChangeArrowheads="1"/>
          </p:cNvSpPr>
          <p:nvPr/>
        </p:nvSpPr>
        <p:spPr bwMode="auto">
          <a:xfrm>
            <a:off x="4413327" y="3413155"/>
            <a:ext cx="576262" cy="576262"/>
          </a:xfrm>
          <a:prstGeom prst="cube">
            <a:avLst>
              <a:gd name="adj" fmla="val 25000"/>
            </a:avLst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2" name="AutoShape 10"/>
          <p:cNvSpPr>
            <a:spLocks noChangeArrowheads="1"/>
          </p:cNvSpPr>
          <p:nvPr/>
        </p:nvSpPr>
        <p:spPr bwMode="auto">
          <a:xfrm>
            <a:off x="4918152" y="3413155"/>
            <a:ext cx="576262" cy="576262"/>
          </a:xfrm>
          <a:prstGeom prst="cube">
            <a:avLst>
              <a:gd name="adj" fmla="val 25000"/>
            </a:avLst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" name="AutoShape 11"/>
          <p:cNvSpPr>
            <a:spLocks noChangeArrowheads="1"/>
          </p:cNvSpPr>
          <p:nvPr/>
        </p:nvSpPr>
        <p:spPr bwMode="auto">
          <a:xfrm>
            <a:off x="5421389" y="3413155"/>
            <a:ext cx="576263" cy="576262"/>
          </a:xfrm>
          <a:prstGeom prst="cube">
            <a:avLst>
              <a:gd name="adj" fmla="val 25000"/>
            </a:avLst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" name="AutoShape 13"/>
          <p:cNvSpPr>
            <a:spLocks noChangeArrowheads="1"/>
          </p:cNvSpPr>
          <p:nvPr/>
        </p:nvSpPr>
        <p:spPr bwMode="auto">
          <a:xfrm>
            <a:off x="3421855" y="2540982"/>
            <a:ext cx="541492" cy="712470"/>
          </a:xfrm>
          <a:prstGeom prst="downArrow">
            <a:avLst>
              <a:gd name="adj1" fmla="val 35927"/>
              <a:gd name="adj2" fmla="val 39072"/>
            </a:avLst>
          </a:prstGeom>
          <a:solidFill>
            <a:schemeClr val="tx2"/>
          </a:solidFill>
          <a:ln>
            <a:noFill/>
          </a:ln>
          <a:effectLst/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" name="Text Box 14"/>
          <p:cNvSpPr txBox="1">
            <a:spLocks noChangeArrowheads="1"/>
          </p:cNvSpPr>
          <p:nvPr/>
        </p:nvSpPr>
        <p:spPr bwMode="auto">
          <a:xfrm>
            <a:off x="2755977" y="2116167"/>
            <a:ext cx="141577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i="1" dirty="0" smtClean="0"/>
              <a:t>파일</a:t>
            </a:r>
            <a:r>
              <a:rPr lang="en-US" altLang="ko-KR" i="1" dirty="0" smtClean="0"/>
              <a:t> </a:t>
            </a:r>
            <a:r>
              <a:rPr lang="ko-KR" altLang="en-US" i="1" dirty="0" smtClean="0"/>
              <a:t>포인터</a:t>
            </a:r>
            <a:endParaRPr lang="ko-KR" altLang="en-US" i="1" dirty="0"/>
          </a:p>
        </p:txBody>
      </p:sp>
    </p:spTree>
    <p:extLst>
      <p:ext uri="{BB962C8B-B14F-4D97-AF65-F5344CB8AC3E}">
        <p14:creationId xmlns:p14="http://schemas.microsoft.com/office/powerpoint/2010/main" val="3773017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err="1" smtClean="0"/>
              <a:t>fseek</a:t>
            </a:r>
            <a:r>
              <a:rPr lang="en-US" altLang="ko-KR" dirty="0" smtClean="0"/>
              <a:t>()</a:t>
            </a:r>
            <a:endParaRPr lang="ko-KR" altLang="en-US" dirty="0" smtClean="0"/>
          </a:p>
        </p:txBody>
      </p:sp>
      <p:pic>
        <p:nvPicPr>
          <p:cNvPr id="3" name="내용 개체 틀 2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33681" y="1772816"/>
            <a:ext cx="8153400" cy="188727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4005064"/>
            <a:ext cx="8031505" cy="1786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301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fseek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899592" y="2420888"/>
            <a:ext cx="6477000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06550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ftell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83568" y="1988840"/>
            <a:ext cx="8153400" cy="1426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7323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예제</a:t>
            </a:r>
            <a:endParaRPr lang="en-US" altLang="ko-KR" smtClean="0"/>
          </a:p>
        </p:txBody>
      </p:sp>
      <p:sp>
        <p:nvSpPr>
          <p:cNvPr id="68613" name="Rectangle 5"/>
          <p:cNvSpPr>
            <a:spLocks noChangeArrowheads="1"/>
          </p:cNvSpPr>
          <p:nvPr/>
        </p:nvSpPr>
        <p:spPr bwMode="auto">
          <a:xfrm>
            <a:off x="1116013" y="1125538"/>
            <a:ext cx="7777162" cy="5831854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Trebuchet MS" pitchFamily="34" charset="0"/>
              </a:rPr>
              <a:t>#include &lt;</a:t>
            </a:r>
            <a:r>
              <a:rPr lang="en-US" altLang="en-US" sz="1400" dirty="0" err="1">
                <a:latin typeface="Trebuchet MS" pitchFamily="34" charset="0"/>
              </a:rPr>
              <a:t>stdio.h</a:t>
            </a:r>
            <a:r>
              <a:rPr lang="en-US" altLang="en-US" sz="1400" dirty="0">
                <a:latin typeface="Trebuchet MS" pitchFamily="34" charset="0"/>
              </a:rPr>
              <a:t>&gt;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endParaRPr lang="en-US" altLang="en-US" sz="1400" dirty="0">
              <a:latin typeface="Trebuchet MS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Trebuchet MS" pitchFamily="34" charset="0"/>
              </a:rPr>
              <a:t>int main (void)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Trebuchet MS" pitchFamily="34" charset="0"/>
              </a:rPr>
              <a:t>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Trebuchet MS" pitchFamily="34" charset="0"/>
              </a:rPr>
              <a:t>	FILE *</a:t>
            </a:r>
            <a:r>
              <a:rPr lang="en-US" altLang="en-US" sz="1400" dirty="0" err="1">
                <a:latin typeface="Trebuchet MS" pitchFamily="34" charset="0"/>
              </a:rPr>
              <a:t>fp</a:t>
            </a:r>
            <a:r>
              <a:rPr lang="en-US" altLang="en-US" sz="1400" dirty="0">
                <a:latin typeface="Trebuchet MS" pitchFamily="34" charset="0"/>
              </a:rPr>
              <a:t>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endParaRPr lang="en-US" altLang="en-US" sz="1400" dirty="0">
              <a:latin typeface="Trebuchet MS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Trebuchet MS" pitchFamily="34" charset="0"/>
              </a:rPr>
              <a:t>	char buffer[100];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endParaRPr lang="en-US" altLang="en-US" sz="1400" dirty="0">
              <a:latin typeface="Trebuchet MS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Trebuchet MS" pitchFamily="34" charset="0"/>
              </a:rPr>
              <a:t>	</a:t>
            </a:r>
            <a:r>
              <a:rPr lang="en-US" altLang="en-US" sz="1400" dirty="0" err="1">
                <a:latin typeface="Trebuchet MS" pitchFamily="34" charset="0"/>
              </a:rPr>
              <a:t>fp</a:t>
            </a:r>
            <a:r>
              <a:rPr lang="en-US" altLang="en-US" sz="1400" dirty="0">
                <a:latin typeface="Trebuchet MS" pitchFamily="34" charset="0"/>
              </a:rPr>
              <a:t> = </a:t>
            </a:r>
            <a:r>
              <a:rPr lang="en-US" altLang="en-US" sz="1400" dirty="0" err="1">
                <a:latin typeface="Trebuchet MS" pitchFamily="34" charset="0"/>
              </a:rPr>
              <a:t>fopen</a:t>
            </a:r>
            <a:r>
              <a:rPr lang="en-US" altLang="en-US" sz="1400" dirty="0">
                <a:latin typeface="Trebuchet MS" pitchFamily="34" charset="0"/>
              </a:rPr>
              <a:t>("sample.txt", "</a:t>
            </a:r>
            <a:r>
              <a:rPr lang="en-US" altLang="en-US" sz="1400" dirty="0" err="1">
                <a:latin typeface="Trebuchet MS" pitchFamily="34" charset="0"/>
              </a:rPr>
              <a:t>wt</a:t>
            </a:r>
            <a:r>
              <a:rPr lang="en-US" altLang="en-US" sz="1400" dirty="0">
                <a:latin typeface="Trebuchet MS" pitchFamily="34" charset="0"/>
              </a:rPr>
              <a:t>");      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Trebuchet MS" pitchFamily="34" charset="0"/>
              </a:rPr>
              <a:t>	</a:t>
            </a:r>
            <a:r>
              <a:rPr lang="en-US" altLang="en-US" sz="1400" dirty="0" err="1">
                <a:latin typeface="Trebuchet MS" pitchFamily="34" charset="0"/>
              </a:rPr>
              <a:t>fputs</a:t>
            </a:r>
            <a:r>
              <a:rPr lang="en-US" altLang="en-US" sz="1400" dirty="0">
                <a:latin typeface="Trebuchet MS" pitchFamily="34" charset="0"/>
              </a:rPr>
              <a:t>( "ABCDEFGHIJKLMNOPQRSTUVWXYZ" , </a:t>
            </a:r>
            <a:r>
              <a:rPr lang="en-US" altLang="en-US" sz="1400" dirty="0" err="1">
                <a:latin typeface="Trebuchet MS" pitchFamily="34" charset="0"/>
              </a:rPr>
              <a:t>fp</a:t>
            </a:r>
            <a:r>
              <a:rPr lang="en-US" altLang="en-US" sz="1400" dirty="0">
                <a:latin typeface="Trebuchet MS" pitchFamily="34" charset="0"/>
              </a:rPr>
              <a:t> 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Trebuchet MS" pitchFamily="34" charset="0"/>
              </a:rPr>
              <a:t>	</a:t>
            </a:r>
            <a:r>
              <a:rPr lang="en-US" altLang="en-US" sz="1400" dirty="0" err="1">
                <a:latin typeface="Trebuchet MS" pitchFamily="34" charset="0"/>
              </a:rPr>
              <a:t>fclose</a:t>
            </a:r>
            <a:r>
              <a:rPr lang="en-US" altLang="en-US" sz="1400" dirty="0">
                <a:latin typeface="Trebuchet MS" pitchFamily="34" charset="0"/>
              </a:rPr>
              <a:t>(</a:t>
            </a:r>
            <a:r>
              <a:rPr lang="en-US" altLang="en-US" sz="1400" dirty="0" err="1">
                <a:latin typeface="Trebuchet MS" pitchFamily="34" charset="0"/>
              </a:rPr>
              <a:t>fp</a:t>
            </a:r>
            <a:r>
              <a:rPr lang="en-US" altLang="en-US" sz="1400" dirty="0">
                <a:latin typeface="Trebuchet MS" pitchFamily="34" charset="0"/>
              </a:rPr>
              <a:t>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endParaRPr lang="en-US" altLang="en-US" sz="1400" dirty="0">
              <a:latin typeface="Trebuchet MS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Trebuchet MS" pitchFamily="34" charset="0"/>
              </a:rPr>
              <a:t>	</a:t>
            </a:r>
            <a:r>
              <a:rPr lang="en-US" altLang="en-US" sz="1400" dirty="0" err="1">
                <a:latin typeface="Trebuchet MS" pitchFamily="34" charset="0"/>
              </a:rPr>
              <a:t>fp</a:t>
            </a:r>
            <a:r>
              <a:rPr lang="en-US" altLang="en-US" sz="1400" dirty="0">
                <a:latin typeface="Trebuchet MS" pitchFamily="34" charset="0"/>
              </a:rPr>
              <a:t> = </a:t>
            </a:r>
            <a:r>
              <a:rPr lang="en-US" altLang="en-US" sz="1400" dirty="0" err="1">
                <a:latin typeface="Trebuchet MS" pitchFamily="34" charset="0"/>
              </a:rPr>
              <a:t>fopen</a:t>
            </a:r>
            <a:r>
              <a:rPr lang="en-US" altLang="en-US" sz="1400" dirty="0">
                <a:latin typeface="Trebuchet MS" pitchFamily="34" charset="0"/>
              </a:rPr>
              <a:t>("sample.txt", "</a:t>
            </a:r>
            <a:r>
              <a:rPr lang="en-US" altLang="en-US" sz="1400" dirty="0" err="1">
                <a:latin typeface="Trebuchet MS" pitchFamily="34" charset="0"/>
              </a:rPr>
              <a:t>rt</a:t>
            </a:r>
            <a:r>
              <a:rPr lang="en-US" altLang="en-US" sz="1400" dirty="0">
                <a:latin typeface="Trebuchet MS" pitchFamily="34" charset="0"/>
              </a:rPr>
              <a:t>");      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endParaRPr lang="en-US" altLang="en-US" sz="1400" dirty="0">
              <a:latin typeface="Trebuchet MS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endParaRPr lang="en-US" altLang="en-US" sz="1400" dirty="0">
              <a:latin typeface="Trebuchet MS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Trebuchet MS" pitchFamily="34" charset="0"/>
              </a:rPr>
              <a:t>	</a:t>
            </a:r>
            <a:r>
              <a:rPr lang="en-US" altLang="en-US" sz="1400" dirty="0" err="1">
                <a:latin typeface="Trebuchet MS" pitchFamily="34" charset="0"/>
              </a:rPr>
              <a:t>fseek</a:t>
            </a:r>
            <a:r>
              <a:rPr lang="en-US" altLang="en-US" sz="1400" dirty="0">
                <a:latin typeface="Trebuchet MS" pitchFamily="34" charset="0"/>
              </a:rPr>
              <a:t>( </a:t>
            </a:r>
            <a:r>
              <a:rPr lang="en-US" altLang="en-US" sz="1400" dirty="0" err="1">
                <a:latin typeface="Trebuchet MS" pitchFamily="34" charset="0"/>
              </a:rPr>
              <a:t>fp</a:t>
            </a:r>
            <a:r>
              <a:rPr lang="en-US" altLang="en-US" sz="1400" dirty="0">
                <a:latin typeface="Trebuchet MS" pitchFamily="34" charset="0"/>
              </a:rPr>
              <a:t> , 3 , SEEK_SET 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Trebuchet MS" pitchFamily="34" charset="0"/>
              </a:rPr>
              <a:t>	</a:t>
            </a:r>
            <a:r>
              <a:rPr lang="en-US" altLang="en-US" sz="1400" dirty="0" err="1">
                <a:latin typeface="Trebuchet MS" pitchFamily="34" charset="0"/>
              </a:rPr>
              <a:t>printf</a:t>
            </a:r>
            <a:r>
              <a:rPr lang="en-US" altLang="en-US" sz="1400" dirty="0">
                <a:latin typeface="Trebuchet MS" pitchFamily="34" charset="0"/>
              </a:rPr>
              <a:t>("</a:t>
            </a:r>
            <a:r>
              <a:rPr lang="en-US" altLang="en-US" sz="1400" dirty="0" err="1">
                <a:latin typeface="Trebuchet MS" pitchFamily="34" charset="0"/>
              </a:rPr>
              <a:t>fseek</a:t>
            </a:r>
            <a:r>
              <a:rPr lang="en-US" altLang="en-US" sz="1400" dirty="0">
                <a:latin typeface="Trebuchet MS" pitchFamily="34" charset="0"/>
              </a:rPr>
              <a:t>(</a:t>
            </a:r>
            <a:r>
              <a:rPr lang="en-US" altLang="en-US" sz="1400" dirty="0" err="1">
                <a:latin typeface="Trebuchet MS" pitchFamily="34" charset="0"/>
              </a:rPr>
              <a:t>fp</a:t>
            </a:r>
            <a:r>
              <a:rPr lang="en-US" altLang="en-US" sz="1400" dirty="0">
                <a:latin typeface="Trebuchet MS" pitchFamily="34" charset="0"/>
              </a:rPr>
              <a:t>, 3, SEEK_SET) = %c \n", </a:t>
            </a:r>
            <a:r>
              <a:rPr lang="en-US" altLang="en-US" sz="1400" dirty="0" err="1">
                <a:latin typeface="Trebuchet MS" pitchFamily="34" charset="0"/>
              </a:rPr>
              <a:t>fgetc</a:t>
            </a:r>
            <a:r>
              <a:rPr lang="en-US" altLang="en-US" sz="1400" dirty="0">
                <a:latin typeface="Trebuchet MS" pitchFamily="34" charset="0"/>
              </a:rPr>
              <a:t>(</a:t>
            </a:r>
            <a:r>
              <a:rPr lang="en-US" altLang="en-US" sz="1400" dirty="0" err="1">
                <a:latin typeface="Trebuchet MS" pitchFamily="34" charset="0"/>
              </a:rPr>
              <a:t>fp</a:t>
            </a:r>
            <a:r>
              <a:rPr lang="en-US" altLang="en-US" sz="1400" dirty="0">
                <a:latin typeface="Trebuchet MS" pitchFamily="34" charset="0"/>
              </a:rPr>
              <a:t>));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endParaRPr lang="en-US" altLang="en-US" sz="1400" dirty="0">
              <a:latin typeface="Trebuchet MS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Trebuchet MS" pitchFamily="34" charset="0"/>
              </a:rPr>
              <a:t>	</a:t>
            </a:r>
            <a:r>
              <a:rPr lang="en-US" altLang="en-US" sz="1400" dirty="0" err="1">
                <a:latin typeface="Trebuchet MS" pitchFamily="34" charset="0"/>
              </a:rPr>
              <a:t>fseek</a:t>
            </a:r>
            <a:r>
              <a:rPr lang="en-US" altLang="en-US" sz="1400" dirty="0">
                <a:latin typeface="Trebuchet MS" pitchFamily="34" charset="0"/>
              </a:rPr>
              <a:t>( </a:t>
            </a:r>
            <a:r>
              <a:rPr lang="en-US" altLang="en-US" sz="1400" dirty="0" err="1">
                <a:latin typeface="Trebuchet MS" pitchFamily="34" charset="0"/>
              </a:rPr>
              <a:t>fp</a:t>
            </a:r>
            <a:r>
              <a:rPr lang="en-US" altLang="en-US" sz="1400" dirty="0">
                <a:latin typeface="Trebuchet MS" pitchFamily="34" charset="0"/>
              </a:rPr>
              <a:t> , -1 , SEEK_END 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Trebuchet MS" pitchFamily="34" charset="0"/>
              </a:rPr>
              <a:t>	</a:t>
            </a:r>
            <a:r>
              <a:rPr lang="en-US" altLang="en-US" sz="1400" dirty="0" err="1">
                <a:latin typeface="Trebuchet MS" pitchFamily="34" charset="0"/>
              </a:rPr>
              <a:t>printf</a:t>
            </a:r>
            <a:r>
              <a:rPr lang="en-US" altLang="en-US" sz="1400" dirty="0">
                <a:latin typeface="Trebuchet MS" pitchFamily="34" charset="0"/>
              </a:rPr>
              <a:t>("</a:t>
            </a:r>
            <a:r>
              <a:rPr lang="en-US" altLang="en-US" sz="1400" dirty="0" err="1">
                <a:latin typeface="Trebuchet MS" pitchFamily="34" charset="0"/>
              </a:rPr>
              <a:t>fseek</a:t>
            </a:r>
            <a:r>
              <a:rPr lang="en-US" altLang="en-US" sz="1400" dirty="0">
                <a:latin typeface="Trebuchet MS" pitchFamily="34" charset="0"/>
              </a:rPr>
              <a:t>(</a:t>
            </a:r>
            <a:r>
              <a:rPr lang="en-US" altLang="en-US" sz="1400" dirty="0" err="1">
                <a:latin typeface="Trebuchet MS" pitchFamily="34" charset="0"/>
              </a:rPr>
              <a:t>fp</a:t>
            </a:r>
            <a:r>
              <a:rPr lang="en-US" altLang="en-US" sz="1400" dirty="0">
                <a:latin typeface="Trebuchet MS" pitchFamily="34" charset="0"/>
              </a:rPr>
              <a:t>, -1, SEEK_END) = %c \n", </a:t>
            </a:r>
            <a:r>
              <a:rPr lang="en-US" altLang="en-US" sz="1400" dirty="0" err="1">
                <a:latin typeface="Trebuchet MS" pitchFamily="34" charset="0"/>
              </a:rPr>
              <a:t>fgetc</a:t>
            </a:r>
            <a:r>
              <a:rPr lang="en-US" altLang="en-US" sz="1400" dirty="0">
                <a:latin typeface="Trebuchet MS" pitchFamily="34" charset="0"/>
              </a:rPr>
              <a:t>(</a:t>
            </a:r>
            <a:r>
              <a:rPr lang="en-US" altLang="en-US" sz="1400" dirty="0" err="1">
                <a:latin typeface="Trebuchet MS" pitchFamily="34" charset="0"/>
              </a:rPr>
              <a:t>fp</a:t>
            </a:r>
            <a:r>
              <a:rPr lang="en-US" altLang="en-US" sz="1400" dirty="0">
                <a:latin typeface="Trebuchet MS" pitchFamily="34" charset="0"/>
              </a:rPr>
              <a:t>));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endParaRPr lang="en-US" altLang="en-US" sz="1400" dirty="0">
              <a:latin typeface="Trebuchet MS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Trebuchet MS" pitchFamily="34" charset="0"/>
              </a:rPr>
              <a:t>	</a:t>
            </a:r>
            <a:r>
              <a:rPr lang="en-US" altLang="en-US" sz="1400" dirty="0" err="1">
                <a:latin typeface="Trebuchet MS" pitchFamily="34" charset="0"/>
              </a:rPr>
              <a:t>fclose</a:t>
            </a:r>
            <a:r>
              <a:rPr lang="en-US" altLang="en-US" sz="1400" dirty="0">
                <a:latin typeface="Trebuchet MS" pitchFamily="34" charset="0"/>
              </a:rPr>
              <a:t>(</a:t>
            </a:r>
            <a:r>
              <a:rPr lang="en-US" altLang="en-US" sz="1400" dirty="0" err="1">
                <a:latin typeface="Trebuchet MS" pitchFamily="34" charset="0"/>
              </a:rPr>
              <a:t>fp</a:t>
            </a:r>
            <a:r>
              <a:rPr lang="en-US" altLang="en-US" sz="1400" dirty="0">
                <a:latin typeface="Trebuchet MS" pitchFamily="34" charset="0"/>
              </a:rPr>
              <a:t>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Trebuchet MS" pitchFamily="34" charset="0"/>
              </a:rPr>
              <a:t>	return 0;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Trebuchet MS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65437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예제</a:t>
            </a:r>
            <a:endParaRPr lang="en-US" altLang="ko-KR" smtClean="0"/>
          </a:p>
        </p:txBody>
      </p:sp>
      <p:sp>
        <p:nvSpPr>
          <p:cNvPr id="70659" name="Rectangle 3"/>
          <p:cNvSpPr>
            <a:spLocks noChangeArrowheads="1"/>
          </p:cNvSpPr>
          <p:nvPr/>
        </p:nvSpPr>
        <p:spPr bwMode="auto">
          <a:xfrm>
            <a:off x="0" y="31273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70660" name="Rectangle 4"/>
          <p:cNvSpPr>
            <a:spLocks noChangeArrowheads="1"/>
          </p:cNvSpPr>
          <p:nvPr/>
        </p:nvSpPr>
        <p:spPr bwMode="auto">
          <a:xfrm>
            <a:off x="0" y="25304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70662" name="Rectangle 6"/>
          <p:cNvSpPr>
            <a:spLocks noChangeArrowheads="1"/>
          </p:cNvSpPr>
          <p:nvPr/>
        </p:nvSpPr>
        <p:spPr bwMode="auto">
          <a:xfrm>
            <a:off x="0" y="31924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70663" name="Rectangle 7"/>
          <p:cNvSpPr>
            <a:spLocks noChangeArrowheads="1"/>
          </p:cNvSpPr>
          <p:nvPr/>
        </p:nvSpPr>
        <p:spPr bwMode="auto">
          <a:xfrm>
            <a:off x="0" y="29241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80936" name="_x55654040"/>
          <p:cNvSpPr>
            <a:spLocks noChangeArrowheads="1"/>
          </p:cNvSpPr>
          <p:nvPr/>
        </p:nvSpPr>
        <p:spPr bwMode="auto">
          <a:xfrm>
            <a:off x="904875" y="2060848"/>
            <a:ext cx="7858125" cy="1428750"/>
          </a:xfrm>
          <a:prstGeom prst="rect">
            <a:avLst/>
          </a:prstGeom>
          <a:solidFill>
            <a:srgbClr val="CCFFCC"/>
          </a:solidFill>
          <a:ln w="4191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pPr algn="just"/>
            <a:r>
              <a:rPr lang="en-US" altLang="ko-KR" sz="1600" i="1" dirty="0" err="1">
                <a:solidFill>
                  <a:srgbClr val="000000"/>
                </a:solidFill>
                <a:latin typeface="Trebuchet MS" pitchFamily="34" charset="0"/>
                <a:ea typeface="HY엽서L" pitchFamily="18" charset="-127"/>
              </a:rPr>
              <a:t>fp</a:t>
            </a:r>
            <a:r>
              <a:rPr lang="en-US" altLang="ko-KR" sz="1600" i="1" dirty="0">
                <a:solidFill>
                  <a:srgbClr val="000000"/>
                </a:solidFill>
                <a:latin typeface="Trebuchet MS" pitchFamily="34" charset="0"/>
                <a:ea typeface="HY엽서L" pitchFamily="18" charset="-127"/>
              </a:rPr>
              <a:t>, 3, SEEK_SET) = D</a:t>
            </a:r>
          </a:p>
          <a:p>
            <a:pPr algn="just"/>
            <a:r>
              <a:rPr lang="en-US" altLang="ko-KR" sz="1600" i="1" dirty="0" err="1">
                <a:solidFill>
                  <a:srgbClr val="000000"/>
                </a:solidFill>
                <a:latin typeface="Trebuchet MS" pitchFamily="34" charset="0"/>
                <a:ea typeface="HY엽서L" pitchFamily="18" charset="-127"/>
              </a:rPr>
              <a:t>fseek</a:t>
            </a:r>
            <a:r>
              <a:rPr lang="en-US" altLang="ko-KR" sz="1600" i="1" dirty="0">
                <a:solidFill>
                  <a:srgbClr val="000000"/>
                </a:solidFill>
                <a:latin typeface="Trebuchet MS" pitchFamily="34" charset="0"/>
                <a:ea typeface="HY엽서L" pitchFamily="18" charset="-127"/>
              </a:rPr>
              <a:t>(</a:t>
            </a:r>
            <a:r>
              <a:rPr lang="en-US" altLang="ko-KR" sz="1600" i="1" dirty="0" err="1">
                <a:solidFill>
                  <a:srgbClr val="000000"/>
                </a:solidFill>
                <a:latin typeface="Trebuchet MS" pitchFamily="34" charset="0"/>
                <a:ea typeface="HY엽서L" pitchFamily="18" charset="-127"/>
              </a:rPr>
              <a:t>fp</a:t>
            </a:r>
            <a:r>
              <a:rPr lang="en-US" altLang="ko-KR" sz="1600" i="1" dirty="0">
                <a:solidFill>
                  <a:srgbClr val="000000"/>
                </a:solidFill>
                <a:latin typeface="Trebuchet MS" pitchFamily="34" charset="0"/>
                <a:ea typeface="HY엽서L" pitchFamily="18" charset="-127"/>
              </a:rPr>
              <a:t>, -1, SEEK_END) = Z</a:t>
            </a:r>
            <a:endParaRPr lang="en-US" altLang="ko-KR" sz="1600" dirty="0"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3521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0936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중간 점검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eaLnBrk="1" hangingPunct="1">
              <a:buFont typeface="Symbol" pitchFamily="18" charset="2"/>
              <a:buNone/>
            </a:pPr>
            <a:r>
              <a:rPr lang="en-US" altLang="ko-KR" sz="1800" dirty="0" smtClean="0"/>
              <a:t>1. </a:t>
            </a:r>
            <a:r>
              <a:rPr lang="ko-KR" altLang="en-US" sz="1800" dirty="0" smtClean="0"/>
              <a:t>파일의 처음부터 순차적으로 읽거나 쓰는 방법을 </a:t>
            </a:r>
            <a:r>
              <a:rPr lang="en-US" altLang="ko-KR" sz="1800" dirty="0" smtClean="0"/>
              <a:t>_____</a:t>
            </a:r>
            <a:r>
              <a:rPr lang="ko-KR" altLang="en-US" sz="1800" dirty="0" smtClean="0"/>
              <a:t>이라고 한다</a:t>
            </a:r>
            <a:r>
              <a:rPr lang="en-US" altLang="ko-KR" sz="1800" dirty="0" smtClean="0"/>
              <a:t>.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800" dirty="0" smtClean="0"/>
              <a:t>2. </a:t>
            </a:r>
            <a:r>
              <a:rPr lang="ko-KR" altLang="en-US" sz="1800" dirty="0" smtClean="0"/>
              <a:t>파일의 어느 위치에서나 읽고 쓰기가 가능한 방법을 </a:t>
            </a:r>
            <a:r>
              <a:rPr lang="en-US" altLang="ko-KR" sz="1800" dirty="0" smtClean="0"/>
              <a:t>________</a:t>
            </a:r>
            <a:r>
              <a:rPr lang="ko-KR" altLang="en-US" sz="1800" dirty="0" smtClean="0"/>
              <a:t>이라고 한다</a:t>
            </a:r>
            <a:r>
              <a:rPr lang="en-US" altLang="ko-KR" sz="1800" dirty="0" smtClean="0"/>
              <a:t>. 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800" dirty="0" smtClean="0"/>
              <a:t>3. </a:t>
            </a:r>
            <a:r>
              <a:rPr lang="ko-KR" altLang="en-US" sz="1800" dirty="0" smtClean="0"/>
              <a:t>파일에서 읽기나 쓰기가 수행되면 파일의 현재의 위치를 표시하는 </a:t>
            </a:r>
            <a:r>
              <a:rPr lang="en-US" altLang="ko-KR" sz="1800" dirty="0" smtClean="0"/>
              <a:t>___________</a:t>
            </a:r>
            <a:r>
              <a:rPr lang="ko-KR" altLang="en-US" sz="1800" dirty="0" smtClean="0"/>
              <a:t>가 갱신된다</a:t>
            </a:r>
            <a:r>
              <a:rPr lang="en-US" altLang="ko-KR" sz="1800" dirty="0" smtClean="0"/>
              <a:t>.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800" dirty="0" smtClean="0"/>
              <a:t>4. </a:t>
            </a:r>
            <a:r>
              <a:rPr lang="ko-KR" altLang="en-US" sz="1800" dirty="0" smtClean="0"/>
              <a:t>파일의 파일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포인터를 알아내는 함수는 </a:t>
            </a:r>
            <a:r>
              <a:rPr lang="en-US" altLang="ko-KR" sz="1800" dirty="0" smtClean="0"/>
              <a:t>_____</a:t>
            </a:r>
            <a:r>
              <a:rPr lang="ko-KR" altLang="en-US" sz="1800" dirty="0" smtClean="0"/>
              <a:t>이다</a:t>
            </a:r>
            <a:r>
              <a:rPr lang="en-US" altLang="ko-KR" sz="1800" dirty="0" smtClean="0"/>
              <a:t>.</a:t>
            </a:r>
          </a:p>
        </p:txBody>
      </p:sp>
      <p:sp>
        <p:nvSpPr>
          <p:cNvPr id="71684" name="Rectangle 4"/>
          <p:cNvSpPr>
            <a:spLocks noChangeArrowheads="1"/>
          </p:cNvSpPr>
          <p:nvPr/>
        </p:nvSpPr>
        <p:spPr bwMode="auto">
          <a:xfrm>
            <a:off x="0" y="30384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71685" name="Picture 5" descr="MC900434929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9563" y="4437063"/>
            <a:ext cx="18288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98219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mini</a:t>
            </a:r>
            <a:r>
              <a:rPr lang="ko-KR" altLang="en-US" dirty="0" smtClean="0"/>
              <a:t> </a:t>
            </a:r>
            <a:r>
              <a:rPr lang="en-US" altLang="ko-KR" dirty="0" smtClean="0"/>
              <a:t>project: </a:t>
            </a:r>
            <a:r>
              <a:rPr lang="ko-KR" altLang="en-US" dirty="0" smtClean="0"/>
              <a:t>주소록 만들기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자신과 친한 사람들의 정보를 저장하고 업데이트할 수 있는 간단한 프로그램을 작성하여 보자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 smtClean="0"/>
              <a:t>입력하거나 </a:t>
            </a:r>
            <a:r>
              <a:rPr lang="ko-KR" altLang="en-US" dirty="0"/>
              <a:t>업데이트한 데이터는 파일로 저장된다</a:t>
            </a:r>
            <a:r>
              <a:rPr lang="en-US" altLang="ko-KR" dirty="0"/>
              <a:t>. </a:t>
            </a:r>
            <a:r>
              <a:rPr lang="ko-KR" altLang="en-US" dirty="0"/>
              <a:t>저장된 데이터에 대하여 검색할 수 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 smtClean="0"/>
              <a:t>자기에게 </a:t>
            </a:r>
            <a:r>
              <a:rPr lang="ko-KR" altLang="en-US" dirty="0"/>
              <a:t>필요한 여러 가지 사항들을 저장할 수 있도록 하자</a:t>
            </a:r>
            <a:r>
              <a:rPr lang="en-US" altLang="ko-KR" dirty="0"/>
              <a:t>. </a:t>
            </a:r>
            <a:r>
              <a:rPr lang="ko-KR" altLang="en-US" dirty="0"/>
              <a:t>즉 자신만의 간단한 데이터베이스 시스템을 작성하여 보자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77825" name="_x243076440" descr="EMB000017805ab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6982" y="4005064"/>
            <a:ext cx="2068115" cy="1903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8082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printf()</a:t>
            </a:r>
            <a:r>
              <a:rPr lang="ko-KR" altLang="en-US" smtClean="0"/>
              <a:t>를 이용한 출력</a:t>
            </a:r>
          </a:p>
        </p:txBody>
      </p:sp>
      <p:pic>
        <p:nvPicPr>
          <p:cNvPr id="2" name="내용 개체 틀 1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6876" y="1844824"/>
            <a:ext cx="8153400" cy="2003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672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실행 결과</a:t>
            </a:r>
            <a:endParaRPr lang="ko-KR" altLang="en-US" dirty="0"/>
          </a:p>
        </p:txBody>
      </p:sp>
      <p:sp>
        <p:nvSpPr>
          <p:cNvPr id="4" name="_x72118432"/>
          <p:cNvSpPr>
            <a:spLocks noChangeArrowheads="1"/>
          </p:cNvSpPr>
          <p:nvPr/>
        </p:nvSpPr>
        <p:spPr bwMode="auto">
          <a:xfrm>
            <a:off x="859284" y="1735216"/>
            <a:ext cx="7813675" cy="3168352"/>
          </a:xfrm>
          <a:prstGeom prst="rect">
            <a:avLst/>
          </a:prstGeom>
          <a:solidFill>
            <a:srgbClr val="CCFFCC"/>
          </a:solidFill>
          <a:ln w="4191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ko-KR" sz="1400" dirty="0">
                <a:latin typeface="Trebuchet MS" pitchFamily="34" charset="0"/>
              </a:rPr>
              <a:t>=====================</a:t>
            </a:r>
            <a:endParaRPr lang="ko-KR" altLang="en-US" sz="1400" dirty="0">
              <a:latin typeface="Trebuchet MS" pitchFamily="34" charset="0"/>
            </a:endParaRPr>
          </a:p>
          <a:p>
            <a:r>
              <a:rPr lang="en-US" altLang="ko-KR" sz="1400" dirty="0">
                <a:latin typeface="Trebuchet MS" pitchFamily="34" charset="0"/>
              </a:rPr>
              <a:t>1. </a:t>
            </a:r>
            <a:r>
              <a:rPr lang="ko-KR" altLang="en-US" sz="1400" dirty="0">
                <a:latin typeface="Trebuchet MS" pitchFamily="34" charset="0"/>
              </a:rPr>
              <a:t>추가</a:t>
            </a:r>
          </a:p>
          <a:p>
            <a:r>
              <a:rPr lang="en-US" altLang="ko-KR" sz="1400" dirty="0">
                <a:latin typeface="Trebuchet MS" pitchFamily="34" charset="0"/>
              </a:rPr>
              <a:t>2. </a:t>
            </a:r>
            <a:r>
              <a:rPr lang="ko-KR" altLang="en-US" sz="1400" dirty="0">
                <a:latin typeface="Trebuchet MS" pitchFamily="34" charset="0"/>
              </a:rPr>
              <a:t>수정</a:t>
            </a:r>
          </a:p>
          <a:p>
            <a:r>
              <a:rPr lang="en-US" altLang="ko-KR" sz="1400" dirty="0">
                <a:latin typeface="Trebuchet MS" pitchFamily="34" charset="0"/>
              </a:rPr>
              <a:t>3. </a:t>
            </a:r>
            <a:r>
              <a:rPr lang="ko-KR" altLang="en-US" sz="1400" dirty="0">
                <a:latin typeface="Trebuchet MS" pitchFamily="34" charset="0"/>
              </a:rPr>
              <a:t>검색</a:t>
            </a:r>
          </a:p>
          <a:p>
            <a:r>
              <a:rPr lang="en-US" altLang="ko-KR" sz="1400" dirty="0">
                <a:latin typeface="Trebuchet MS" pitchFamily="34" charset="0"/>
              </a:rPr>
              <a:t>4. </a:t>
            </a:r>
            <a:r>
              <a:rPr lang="ko-KR" altLang="en-US" sz="1400" dirty="0">
                <a:latin typeface="Trebuchet MS" pitchFamily="34" charset="0"/>
              </a:rPr>
              <a:t>종료</a:t>
            </a:r>
          </a:p>
          <a:p>
            <a:r>
              <a:rPr lang="en-US" altLang="ko-KR" sz="1400" dirty="0">
                <a:latin typeface="Trebuchet MS" pitchFamily="34" charset="0"/>
              </a:rPr>
              <a:t>=====================</a:t>
            </a:r>
            <a:endParaRPr lang="ko-KR" altLang="en-US" sz="1400" dirty="0">
              <a:latin typeface="Trebuchet MS" pitchFamily="34" charset="0"/>
            </a:endParaRPr>
          </a:p>
          <a:p>
            <a:r>
              <a:rPr lang="ko-KR" altLang="en-US" sz="1400" dirty="0">
                <a:latin typeface="Trebuchet MS" pitchFamily="34" charset="0"/>
              </a:rPr>
              <a:t>메뉴를 선택하세요</a:t>
            </a:r>
            <a:r>
              <a:rPr lang="en-US" altLang="ko-KR" sz="1400" dirty="0">
                <a:latin typeface="Trebuchet MS" pitchFamily="34" charset="0"/>
              </a:rPr>
              <a:t>: 1</a:t>
            </a:r>
            <a:endParaRPr lang="ko-KR" altLang="en-US" sz="1400" dirty="0">
              <a:latin typeface="Trebuchet MS" pitchFamily="34" charset="0"/>
            </a:endParaRPr>
          </a:p>
          <a:p>
            <a:r>
              <a:rPr lang="ko-KR" altLang="en-US" sz="1400" dirty="0">
                <a:latin typeface="Trebuchet MS" pitchFamily="34" charset="0"/>
              </a:rPr>
              <a:t>이름</a:t>
            </a:r>
            <a:r>
              <a:rPr lang="en-US" altLang="ko-KR" sz="1400" dirty="0">
                <a:latin typeface="Trebuchet MS" pitchFamily="34" charset="0"/>
              </a:rPr>
              <a:t>: </a:t>
            </a:r>
            <a:r>
              <a:rPr lang="ko-KR" altLang="en-US" sz="1400" dirty="0">
                <a:latin typeface="Trebuchet MS" pitchFamily="34" charset="0"/>
              </a:rPr>
              <a:t>홍길동</a:t>
            </a:r>
          </a:p>
          <a:p>
            <a:r>
              <a:rPr lang="ko-KR" altLang="en-US" sz="1400" dirty="0">
                <a:latin typeface="Trebuchet MS" pitchFamily="34" charset="0"/>
              </a:rPr>
              <a:t>주소</a:t>
            </a:r>
            <a:r>
              <a:rPr lang="en-US" altLang="ko-KR" sz="1400" dirty="0">
                <a:latin typeface="Trebuchet MS" pitchFamily="34" charset="0"/>
              </a:rPr>
              <a:t>: </a:t>
            </a:r>
            <a:r>
              <a:rPr lang="ko-KR" altLang="en-US" sz="1400" dirty="0">
                <a:latin typeface="Trebuchet MS" pitchFamily="34" charset="0"/>
              </a:rPr>
              <a:t>서울시 종로구 </a:t>
            </a:r>
            <a:r>
              <a:rPr lang="en-US" altLang="ko-KR" sz="1400" dirty="0">
                <a:latin typeface="Trebuchet MS" pitchFamily="34" charset="0"/>
              </a:rPr>
              <a:t>1</a:t>
            </a:r>
            <a:r>
              <a:rPr lang="ko-KR" altLang="en-US" sz="1400" dirty="0">
                <a:latin typeface="Trebuchet MS" pitchFamily="34" charset="0"/>
              </a:rPr>
              <a:t>번지</a:t>
            </a:r>
          </a:p>
          <a:p>
            <a:r>
              <a:rPr lang="ko-KR" altLang="en-US" sz="1400" dirty="0">
                <a:latin typeface="Trebuchet MS" pitchFamily="34" charset="0"/>
              </a:rPr>
              <a:t>휴대폰</a:t>
            </a:r>
            <a:r>
              <a:rPr lang="en-US" altLang="ko-KR" sz="1400" dirty="0">
                <a:latin typeface="Trebuchet MS" pitchFamily="34" charset="0"/>
              </a:rPr>
              <a:t>: 010-123-4567</a:t>
            </a:r>
            <a:endParaRPr lang="ko-KR" altLang="en-US" sz="1400" dirty="0">
              <a:latin typeface="Trebuchet MS" pitchFamily="34" charset="0"/>
            </a:endParaRPr>
          </a:p>
          <a:p>
            <a:r>
              <a:rPr lang="ko-KR" altLang="en-US" sz="1400" dirty="0">
                <a:latin typeface="Trebuchet MS" pitchFamily="34" charset="0"/>
              </a:rPr>
              <a:t>특징</a:t>
            </a:r>
            <a:r>
              <a:rPr lang="en-US" altLang="ko-KR" sz="1400" dirty="0">
                <a:latin typeface="Trebuchet MS" pitchFamily="34" charset="0"/>
              </a:rPr>
              <a:t>: </a:t>
            </a:r>
            <a:r>
              <a:rPr lang="ko-KR" altLang="en-US" sz="1400" dirty="0">
                <a:latin typeface="Trebuchet MS" pitchFamily="34" charset="0"/>
              </a:rPr>
              <a:t>싸움을 잘함</a:t>
            </a:r>
            <a:r>
              <a:rPr lang="en-US" altLang="ko-KR" sz="1400" dirty="0">
                <a:latin typeface="Trebuchet MS" pitchFamily="34" charset="0"/>
              </a:rPr>
              <a:t>, </a:t>
            </a:r>
            <a:r>
              <a:rPr lang="ko-KR" altLang="en-US" sz="1400" dirty="0">
                <a:latin typeface="Trebuchet MS" pitchFamily="34" charset="0"/>
              </a:rPr>
              <a:t>변신에 능함</a:t>
            </a:r>
          </a:p>
          <a:p>
            <a:r>
              <a:rPr lang="en-US" altLang="ko-KR" sz="1400" dirty="0">
                <a:latin typeface="Trebuchet MS" pitchFamily="34" charset="0"/>
              </a:rPr>
              <a:t>...</a:t>
            </a:r>
            <a:endParaRPr lang="ko-KR" altLang="en-US" sz="1400" dirty="0">
              <a:latin typeface="Trebuchet MS" pitchFamily="34" charset="0"/>
            </a:endParaRPr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232814" y="1720371"/>
            <a:ext cx="487362" cy="1012825"/>
            <a:chOff x="-91" y="1749"/>
            <a:chExt cx="552" cy="832"/>
          </a:xfrm>
        </p:grpSpPr>
        <p:sp>
          <p:nvSpPr>
            <p:cNvPr id="6" name="Freeform 9"/>
            <p:cNvSpPr>
              <a:spLocks/>
            </p:cNvSpPr>
            <p:nvPr/>
          </p:nvSpPr>
          <p:spPr bwMode="auto">
            <a:xfrm>
              <a:off x="-91" y="1749"/>
              <a:ext cx="552" cy="832"/>
            </a:xfrm>
            <a:custGeom>
              <a:avLst/>
              <a:gdLst>
                <a:gd name="T0" fmla="*/ 10 w 1103"/>
                <a:gd name="T1" fmla="*/ 227 h 1663"/>
                <a:gd name="T2" fmla="*/ 43 w 1103"/>
                <a:gd name="T3" fmla="*/ 153 h 1663"/>
                <a:gd name="T4" fmla="*/ 88 w 1103"/>
                <a:gd name="T5" fmla="*/ 88 h 1663"/>
                <a:gd name="T6" fmla="*/ 131 w 1103"/>
                <a:gd name="T7" fmla="*/ 37 h 1663"/>
                <a:gd name="T8" fmla="*/ 161 w 1103"/>
                <a:gd name="T9" fmla="*/ 7 h 1663"/>
                <a:gd name="T10" fmla="*/ 169 w 1103"/>
                <a:gd name="T11" fmla="*/ 1 h 1663"/>
                <a:gd name="T12" fmla="*/ 179 w 1103"/>
                <a:gd name="T13" fmla="*/ 3 h 1663"/>
                <a:gd name="T14" fmla="*/ 197 w 1103"/>
                <a:gd name="T15" fmla="*/ 6 h 1663"/>
                <a:gd name="T16" fmla="*/ 220 w 1103"/>
                <a:gd name="T17" fmla="*/ 10 h 1663"/>
                <a:gd name="T18" fmla="*/ 244 w 1103"/>
                <a:gd name="T19" fmla="*/ 14 h 1663"/>
                <a:gd name="T20" fmla="*/ 265 w 1103"/>
                <a:gd name="T21" fmla="*/ 19 h 1663"/>
                <a:gd name="T22" fmla="*/ 291 w 1103"/>
                <a:gd name="T23" fmla="*/ 22 h 1663"/>
                <a:gd name="T24" fmla="*/ 314 w 1103"/>
                <a:gd name="T25" fmla="*/ 18 h 1663"/>
                <a:gd name="T26" fmla="*/ 335 w 1103"/>
                <a:gd name="T27" fmla="*/ 11 h 1663"/>
                <a:gd name="T28" fmla="*/ 358 w 1103"/>
                <a:gd name="T29" fmla="*/ 4 h 1663"/>
                <a:gd name="T30" fmla="*/ 383 w 1103"/>
                <a:gd name="T31" fmla="*/ 0 h 1663"/>
                <a:gd name="T32" fmla="*/ 415 w 1103"/>
                <a:gd name="T33" fmla="*/ 34 h 1663"/>
                <a:gd name="T34" fmla="*/ 444 w 1103"/>
                <a:gd name="T35" fmla="*/ 90 h 1663"/>
                <a:gd name="T36" fmla="*/ 466 w 1103"/>
                <a:gd name="T37" fmla="*/ 151 h 1663"/>
                <a:gd name="T38" fmla="*/ 482 w 1103"/>
                <a:gd name="T39" fmla="*/ 215 h 1663"/>
                <a:gd name="T40" fmla="*/ 493 w 1103"/>
                <a:gd name="T41" fmla="*/ 278 h 1663"/>
                <a:gd name="T42" fmla="*/ 497 w 1103"/>
                <a:gd name="T43" fmla="*/ 324 h 1663"/>
                <a:gd name="T44" fmla="*/ 519 w 1103"/>
                <a:gd name="T45" fmla="*/ 344 h 1663"/>
                <a:gd name="T46" fmla="*/ 544 w 1103"/>
                <a:gd name="T47" fmla="*/ 366 h 1663"/>
                <a:gd name="T48" fmla="*/ 552 w 1103"/>
                <a:gd name="T49" fmla="*/ 389 h 1663"/>
                <a:gd name="T50" fmla="*/ 541 w 1103"/>
                <a:gd name="T51" fmla="*/ 431 h 1663"/>
                <a:gd name="T52" fmla="*/ 519 w 1103"/>
                <a:gd name="T53" fmla="*/ 484 h 1663"/>
                <a:gd name="T54" fmla="*/ 491 w 1103"/>
                <a:gd name="T55" fmla="*/ 540 h 1663"/>
                <a:gd name="T56" fmla="*/ 464 w 1103"/>
                <a:gd name="T57" fmla="*/ 590 h 1663"/>
                <a:gd name="T58" fmla="*/ 447 w 1103"/>
                <a:gd name="T59" fmla="*/ 616 h 1663"/>
                <a:gd name="T60" fmla="*/ 433 w 1103"/>
                <a:gd name="T61" fmla="*/ 615 h 1663"/>
                <a:gd name="T62" fmla="*/ 419 w 1103"/>
                <a:gd name="T63" fmla="*/ 616 h 1663"/>
                <a:gd name="T64" fmla="*/ 403 w 1103"/>
                <a:gd name="T65" fmla="*/ 643 h 1663"/>
                <a:gd name="T66" fmla="*/ 404 w 1103"/>
                <a:gd name="T67" fmla="*/ 685 h 1663"/>
                <a:gd name="T68" fmla="*/ 417 w 1103"/>
                <a:gd name="T69" fmla="*/ 725 h 1663"/>
                <a:gd name="T70" fmla="*/ 413 w 1103"/>
                <a:gd name="T71" fmla="*/ 764 h 1663"/>
                <a:gd name="T72" fmla="*/ 390 w 1103"/>
                <a:gd name="T73" fmla="*/ 810 h 1663"/>
                <a:gd name="T74" fmla="*/ 361 w 1103"/>
                <a:gd name="T75" fmla="*/ 831 h 1663"/>
                <a:gd name="T76" fmla="*/ 328 w 1103"/>
                <a:gd name="T77" fmla="*/ 827 h 1663"/>
                <a:gd name="T78" fmla="*/ 294 w 1103"/>
                <a:gd name="T79" fmla="*/ 808 h 1663"/>
                <a:gd name="T80" fmla="*/ 266 w 1103"/>
                <a:gd name="T81" fmla="*/ 779 h 1663"/>
                <a:gd name="T82" fmla="*/ 246 w 1103"/>
                <a:gd name="T83" fmla="*/ 748 h 1663"/>
                <a:gd name="T84" fmla="*/ 242 w 1103"/>
                <a:gd name="T85" fmla="*/ 721 h 1663"/>
                <a:gd name="T86" fmla="*/ 246 w 1103"/>
                <a:gd name="T87" fmla="*/ 685 h 1663"/>
                <a:gd name="T88" fmla="*/ 225 w 1103"/>
                <a:gd name="T89" fmla="*/ 671 h 1663"/>
                <a:gd name="T90" fmla="*/ 196 w 1103"/>
                <a:gd name="T91" fmla="*/ 665 h 1663"/>
                <a:gd name="T92" fmla="*/ 173 w 1103"/>
                <a:gd name="T93" fmla="*/ 651 h 1663"/>
                <a:gd name="T94" fmla="*/ 168 w 1103"/>
                <a:gd name="T95" fmla="*/ 624 h 1663"/>
                <a:gd name="T96" fmla="*/ 169 w 1103"/>
                <a:gd name="T97" fmla="*/ 593 h 1663"/>
                <a:gd name="T98" fmla="*/ 158 w 1103"/>
                <a:gd name="T99" fmla="*/ 572 h 1663"/>
                <a:gd name="T100" fmla="*/ 138 w 1103"/>
                <a:gd name="T101" fmla="*/ 557 h 1663"/>
                <a:gd name="T102" fmla="*/ 115 w 1103"/>
                <a:gd name="T103" fmla="*/ 545 h 1663"/>
                <a:gd name="T104" fmla="*/ 89 w 1103"/>
                <a:gd name="T105" fmla="*/ 535 h 1663"/>
                <a:gd name="T106" fmla="*/ 64 w 1103"/>
                <a:gd name="T107" fmla="*/ 525 h 1663"/>
                <a:gd name="T108" fmla="*/ 39 w 1103"/>
                <a:gd name="T109" fmla="*/ 513 h 1663"/>
                <a:gd name="T110" fmla="*/ 18 w 1103"/>
                <a:gd name="T111" fmla="*/ 384 h 1663"/>
                <a:gd name="T112" fmla="*/ 4 w 1103"/>
                <a:gd name="T113" fmla="*/ 293 h 166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1103"/>
                <a:gd name="T172" fmla="*/ 0 h 1663"/>
                <a:gd name="T173" fmla="*/ 1103 w 1103"/>
                <a:gd name="T174" fmla="*/ 1663 h 1663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1103" h="1663">
                  <a:moveTo>
                    <a:pt x="0" y="557"/>
                  </a:moveTo>
                  <a:lnTo>
                    <a:pt x="7" y="505"/>
                  </a:lnTo>
                  <a:lnTo>
                    <a:pt x="19" y="453"/>
                  </a:lnTo>
                  <a:lnTo>
                    <a:pt x="38" y="402"/>
                  </a:lnTo>
                  <a:lnTo>
                    <a:pt x="60" y="353"/>
                  </a:lnTo>
                  <a:lnTo>
                    <a:pt x="86" y="306"/>
                  </a:lnTo>
                  <a:lnTo>
                    <a:pt x="114" y="260"/>
                  </a:lnTo>
                  <a:lnTo>
                    <a:pt x="144" y="216"/>
                  </a:lnTo>
                  <a:lnTo>
                    <a:pt x="175" y="175"/>
                  </a:lnTo>
                  <a:lnTo>
                    <a:pt x="205" y="139"/>
                  </a:lnTo>
                  <a:lnTo>
                    <a:pt x="235" y="104"/>
                  </a:lnTo>
                  <a:lnTo>
                    <a:pt x="261" y="74"/>
                  </a:lnTo>
                  <a:lnTo>
                    <a:pt x="287" y="50"/>
                  </a:lnTo>
                  <a:lnTo>
                    <a:pt x="306" y="29"/>
                  </a:lnTo>
                  <a:lnTo>
                    <a:pt x="322" y="14"/>
                  </a:lnTo>
                  <a:lnTo>
                    <a:pt x="333" y="5"/>
                  </a:lnTo>
                  <a:lnTo>
                    <a:pt x="336" y="1"/>
                  </a:lnTo>
                  <a:lnTo>
                    <a:pt x="337" y="1"/>
                  </a:lnTo>
                  <a:lnTo>
                    <a:pt x="342" y="3"/>
                  </a:lnTo>
                  <a:lnTo>
                    <a:pt x="349" y="4"/>
                  </a:lnTo>
                  <a:lnTo>
                    <a:pt x="357" y="5"/>
                  </a:lnTo>
                  <a:lnTo>
                    <a:pt x="368" y="6"/>
                  </a:lnTo>
                  <a:lnTo>
                    <a:pt x="380" y="8"/>
                  </a:lnTo>
                  <a:lnTo>
                    <a:pt x="394" y="11"/>
                  </a:lnTo>
                  <a:lnTo>
                    <a:pt x="409" y="13"/>
                  </a:lnTo>
                  <a:lnTo>
                    <a:pt x="424" y="15"/>
                  </a:lnTo>
                  <a:lnTo>
                    <a:pt x="440" y="19"/>
                  </a:lnTo>
                  <a:lnTo>
                    <a:pt x="456" y="21"/>
                  </a:lnTo>
                  <a:lnTo>
                    <a:pt x="472" y="24"/>
                  </a:lnTo>
                  <a:lnTo>
                    <a:pt x="488" y="28"/>
                  </a:lnTo>
                  <a:lnTo>
                    <a:pt x="503" y="31"/>
                  </a:lnTo>
                  <a:lnTo>
                    <a:pt x="517" y="35"/>
                  </a:lnTo>
                  <a:lnTo>
                    <a:pt x="530" y="38"/>
                  </a:lnTo>
                  <a:lnTo>
                    <a:pt x="548" y="43"/>
                  </a:lnTo>
                  <a:lnTo>
                    <a:pt x="565" y="44"/>
                  </a:lnTo>
                  <a:lnTo>
                    <a:pt x="582" y="44"/>
                  </a:lnTo>
                  <a:lnTo>
                    <a:pt x="598" y="43"/>
                  </a:lnTo>
                  <a:lnTo>
                    <a:pt x="613" y="41"/>
                  </a:lnTo>
                  <a:lnTo>
                    <a:pt x="628" y="36"/>
                  </a:lnTo>
                  <a:lnTo>
                    <a:pt x="643" y="31"/>
                  </a:lnTo>
                  <a:lnTo>
                    <a:pt x="656" y="27"/>
                  </a:lnTo>
                  <a:lnTo>
                    <a:pt x="670" y="21"/>
                  </a:lnTo>
                  <a:lnTo>
                    <a:pt x="685" y="16"/>
                  </a:lnTo>
                  <a:lnTo>
                    <a:pt x="700" y="12"/>
                  </a:lnTo>
                  <a:lnTo>
                    <a:pt x="715" y="7"/>
                  </a:lnTo>
                  <a:lnTo>
                    <a:pt x="731" y="4"/>
                  </a:lnTo>
                  <a:lnTo>
                    <a:pt x="747" y="1"/>
                  </a:lnTo>
                  <a:lnTo>
                    <a:pt x="765" y="0"/>
                  </a:lnTo>
                  <a:lnTo>
                    <a:pt x="783" y="1"/>
                  </a:lnTo>
                  <a:lnTo>
                    <a:pt x="806" y="34"/>
                  </a:lnTo>
                  <a:lnTo>
                    <a:pt x="829" y="68"/>
                  </a:lnTo>
                  <a:lnTo>
                    <a:pt x="850" y="104"/>
                  </a:lnTo>
                  <a:lnTo>
                    <a:pt x="868" y="141"/>
                  </a:lnTo>
                  <a:lnTo>
                    <a:pt x="887" y="180"/>
                  </a:lnTo>
                  <a:lnTo>
                    <a:pt x="903" y="219"/>
                  </a:lnTo>
                  <a:lnTo>
                    <a:pt x="918" y="261"/>
                  </a:lnTo>
                  <a:lnTo>
                    <a:pt x="932" y="302"/>
                  </a:lnTo>
                  <a:lnTo>
                    <a:pt x="944" y="345"/>
                  </a:lnTo>
                  <a:lnTo>
                    <a:pt x="955" y="386"/>
                  </a:lnTo>
                  <a:lnTo>
                    <a:pt x="964" y="429"/>
                  </a:lnTo>
                  <a:lnTo>
                    <a:pt x="972" y="472"/>
                  </a:lnTo>
                  <a:lnTo>
                    <a:pt x="979" y="514"/>
                  </a:lnTo>
                  <a:lnTo>
                    <a:pt x="985" y="556"/>
                  </a:lnTo>
                  <a:lnTo>
                    <a:pt x="988" y="597"/>
                  </a:lnTo>
                  <a:lnTo>
                    <a:pt x="991" y="638"/>
                  </a:lnTo>
                  <a:lnTo>
                    <a:pt x="994" y="647"/>
                  </a:lnTo>
                  <a:lnTo>
                    <a:pt x="1004" y="658"/>
                  </a:lnTo>
                  <a:lnTo>
                    <a:pt x="1020" y="672"/>
                  </a:lnTo>
                  <a:lnTo>
                    <a:pt x="1038" y="687"/>
                  </a:lnTo>
                  <a:lnTo>
                    <a:pt x="1056" y="703"/>
                  </a:lnTo>
                  <a:lnTo>
                    <a:pt x="1075" y="718"/>
                  </a:lnTo>
                  <a:lnTo>
                    <a:pt x="1088" y="732"/>
                  </a:lnTo>
                  <a:lnTo>
                    <a:pt x="1099" y="744"/>
                  </a:lnTo>
                  <a:lnTo>
                    <a:pt x="1103" y="759"/>
                  </a:lnTo>
                  <a:lnTo>
                    <a:pt x="1103" y="778"/>
                  </a:lnTo>
                  <a:lnTo>
                    <a:pt x="1100" y="802"/>
                  </a:lnTo>
                  <a:lnTo>
                    <a:pt x="1092" y="831"/>
                  </a:lnTo>
                  <a:lnTo>
                    <a:pt x="1082" y="862"/>
                  </a:lnTo>
                  <a:lnTo>
                    <a:pt x="1069" y="897"/>
                  </a:lnTo>
                  <a:lnTo>
                    <a:pt x="1054" y="931"/>
                  </a:lnTo>
                  <a:lnTo>
                    <a:pt x="1037" y="968"/>
                  </a:lnTo>
                  <a:lnTo>
                    <a:pt x="1018" y="1006"/>
                  </a:lnTo>
                  <a:lnTo>
                    <a:pt x="1000" y="1043"/>
                  </a:lnTo>
                  <a:lnTo>
                    <a:pt x="981" y="1080"/>
                  </a:lnTo>
                  <a:lnTo>
                    <a:pt x="962" y="1116"/>
                  </a:lnTo>
                  <a:lnTo>
                    <a:pt x="944" y="1148"/>
                  </a:lnTo>
                  <a:lnTo>
                    <a:pt x="927" y="1179"/>
                  </a:lnTo>
                  <a:lnTo>
                    <a:pt x="912" y="1206"/>
                  </a:lnTo>
                  <a:lnTo>
                    <a:pt x="898" y="1229"/>
                  </a:lnTo>
                  <a:lnTo>
                    <a:pt x="894" y="1231"/>
                  </a:lnTo>
                  <a:lnTo>
                    <a:pt x="886" y="1231"/>
                  </a:lnTo>
                  <a:lnTo>
                    <a:pt x="876" y="1231"/>
                  </a:lnTo>
                  <a:lnTo>
                    <a:pt x="866" y="1230"/>
                  </a:lnTo>
                  <a:lnTo>
                    <a:pt x="856" y="1230"/>
                  </a:lnTo>
                  <a:lnTo>
                    <a:pt x="847" y="1230"/>
                  </a:lnTo>
                  <a:lnTo>
                    <a:pt x="838" y="1232"/>
                  </a:lnTo>
                  <a:lnTo>
                    <a:pt x="834" y="1238"/>
                  </a:lnTo>
                  <a:lnTo>
                    <a:pt x="817" y="1260"/>
                  </a:lnTo>
                  <a:lnTo>
                    <a:pt x="806" y="1285"/>
                  </a:lnTo>
                  <a:lnTo>
                    <a:pt x="803" y="1313"/>
                  </a:lnTo>
                  <a:lnTo>
                    <a:pt x="803" y="1341"/>
                  </a:lnTo>
                  <a:lnTo>
                    <a:pt x="807" y="1369"/>
                  </a:lnTo>
                  <a:lnTo>
                    <a:pt x="814" y="1397"/>
                  </a:lnTo>
                  <a:lnTo>
                    <a:pt x="824" y="1425"/>
                  </a:lnTo>
                  <a:lnTo>
                    <a:pt x="834" y="1450"/>
                  </a:lnTo>
                  <a:lnTo>
                    <a:pt x="837" y="1471"/>
                  </a:lnTo>
                  <a:lnTo>
                    <a:pt x="834" y="1498"/>
                  </a:lnTo>
                  <a:lnTo>
                    <a:pt x="826" y="1528"/>
                  </a:lnTo>
                  <a:lnTo>
                    <a:pt x="814" y="1561"/>
                  </a:lnTo>
                  <a:lnTo>
                    <a:pt x="798" y="1592"/>
                  </a:lnTo>
                  <a:lnTo>
                    <a:pt x="780" y="1619"/>
                  </a:lnTo>
                  <a:lnTo>
                    <a:pt x="761" y="1641"/>
                  </a:lnTo>
                  <a:lnTo>
                    <a:pt x="742" y="1655"/>
                  </a:lnTo>
                  <a:lnTo>
                    <a:pt x="722" y="1662"/>
                  </a:lnTo>
                  <a:lnTo>
                    <a:pt x="700" y="1663"/>
                  </a:lnTo>
                  <a:lnTo>
                    <a:pt x="678" y="1661"/>
                  </a:lnTo>
                  <a:lnTo>
                    <a:pt x="656" y="1654"/>
                  </a:lnTo>
                  <a:lnTo>
                    <a:pt x="633" y="1644"/>
                  </a:lnTo>
                  <a:lnTo>
                    <a:pt x="610" y="1631"/>
                  </a:lnTo>
                  <a:lnTo>
                    <a:pt x="588" y="1615"/>
                  </a:lnTo>
                  <a:lnTo>
                    <a:pt x="568" y="1597"/>
                  </a:lnTo>
                  <a:lnTo>
                    <a:pt x="548" y="1578"/>
                  </a:lnTo>
                  <a:lnTo>
                    <a:pt x="531" y="1558"/>
                  </a:lnTo>
                  <a:lnTo>
                    <a:pt x="515" y="1538"/>
                  </a:lnTo>
                  <a:lnTo>
                    <a:pt x="502" y="1516"/>
                  </a:lnTo>
                  <a:lnTo>
                    <a:pt x="492" y="1496"/>
                  </a:lnTo>
                  <a:lnTo>
                    <a:pt x="485" y="1475"/>
                  </a:lnTo>
                  <a:lnTo>
                    <a:pt x="483" y="1457"/>
                  </a:lnTo>
                  <a:lnTo>
                    <a:pt x="484" y="1441"/>
                  </a:lnTo>
                  <a:lnTo>
                    <a:pt x="486" y="1418"/>
                  </a:lnTo>
                  <a:lnTo>
                    <a:pt x="491" y="1392"/>
                  </a:lnTo>
                  <a:lnTo>
                    <a:pt x="492" y="1370"/>
                  </a:lnTo>
                  <a:lnTo>
                    <a:pt x="484" y="1358"/>
                  </a:lnTo>
                  <a:lnTo>
                    <a:pt x="469" y="1346"/>
                  </a:lnTo>
                  <a:lnTo>
                    <a:pt x="450" y="1341"/>
                  </a:lnTo>
                  <a:lnTo>
                    <a:pt x="431" y="1336"/>
                  </a:lnTo>
                  <a:lnTo>
                    <a:pt x="411" y="1334"/>
                  </a:lnTo>
                  <a:lnTo>
                    <a:pt x="392" y="1330"/>
                  </a:lnTo>
                  <a:lnTo>
                    <a:pt x="373" y="1326"/>
                  </a:lnTo>
                  <a:lnTo>
                    <a:pt x="358" y="1316"/>
                  </a:lnTo>
                  <a:lnTo>
                    <a:pt x="345" y="1302"/>
                  </a:lnTo>
                  <a:lnTo>
                    <a:pt x="337" y="1286"/>
                  </a:lnTo>
                  <a:lnTo>
                    <a:pt x="335" y="1268"/>
                  </a:lnTo>
                  <a:lnTo>
                    <a:pt x="335" y="1247"/>
                  </a:lnTo>
                  <a:lnTo>
                    <a:pt x="336" y="1225"/>
                  </a:lnTo>
                  <a:lnTo>
                    <a:pt x="337" y="1205"/>
                  </a:lnTo>
                  <a:lnTo>
                    <a:pt x="337" y="1185"/>
                  </a:lnTo>
                  <a:lnTo>
                    <a:pt x="335" y="1168"/>
                  </a:lnTo>
                  <a:lnTo>
                    <a:pt x="327" y="1155"/>
                  </a:lnTo>
                  <a:lnTo>
                    <a:pt x="315" y="1143"/>
                  </a:lnTo>
                  <a:lnTo>
                    <a:pt x="304" y="1133"/>
                  </a:lnTo>
                  <a:lnTo>
                    <a:pt x="290" y="1123"/>
                  </a:lnTo>
                  <a:lnTo>
                    <a:pt x="276" y="1113"/>
                  </a:lnTo>
                  <a:lnTo>
                    <a:pt x="261" y="1105"/>
                  </a:lnTo>
                  <a:lnTo>
                    <a:pt x="246" y="1097"/>
                  </a:lnTo>
                  <a:lnTo>
                    <a:pt x="229" y="1090"/>
                  </a:lnTo>
                  <a:lnTo>
                    <a:pt x="213" y="1084"/>
                  </a:lnTo>
                  <a:lnTo>
                    <a:pt x="196" y="1077"/>
                  </a:lnTo>
                  <a:lnTo>
                    <a:pt x="178" y="1070"/>
                  </a:lnTo>
                  <a:lnTo>
                    <a:pt x="161" y="1063"/>
                  </a:lnTo>
                  <a:lnTo>
                    <a:pt x="144" y="1056"/>
                  </a:lnTo>
                  <a:lnTo>
                    <a:pt x="128" y="1049"/>
                  </a:lnTo>
                  <a:lnTo>
                    <a:pt x="110" y="1042"/>
                  </a:lnTo>
                  <a:lnTo>
                    <a:pt x="94" y="1034"/>
                  </a:lnTo>
                  <a:lnTo>
                    <a:pt x="78" y="1026"/>
                  </a:lnTo>
                  <a:lnTo>
                    <a:pt x="63" y="937"/>
                  </a:lnTo>
                  <a:lnTo>
                    <a:pt x="49" y="850"/>
                  </a:lnTo>
                  <a:lnTo>
                    <a:pt x="36" y="767"/>
                  </a:lnTo>
                  <a:lnTo>
                    <a:pt x="24" y="693"/>
                  </a:lnTo>
                  <a:lnTo>
                    <a:pt x="14" y="631"/>
                  </a:lnTo>
                  <a:lnTo>
                    <a:pt x="7" y="585"/>
                  </a:lnTo>
                  <a:lnTo>
                    <a:pt x="1" y="558"/>
                  </a:lnTo>
                  <a:lnTo>
                    <a:pt x="0" y="557"/>
                  </a:lnTo>
                  <a:close/>
                </a:path>
              </a:pathLst>
            </a:custGeom>
            <a:solidFill>
              <a:srgbClr val="FFFF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" name="Freeform 10"/>
            <p:cNvSpPr>
              <a:spLocks/>
            </p:cNvSpPr>
            <p:nvPr/>
          </p:nvSpPr>
          <p:spPr bwMode="auto">
            <a:xfrm>
              <a:off x="-77" y="1804"/>
              <a:ext cx="523" cy="721"/>
            </a:xfrm>
            <a:custGeom>
              <a:avLst/>
              <a:gdLst>
                <a:gd name="T0" fmla="*/ 480 w 1044"/>
                <a:gd name="T1" fmla="*/ 299 h 1440"/>
                <a:gd name="T2" fmla="*/ 445 w 1044"/>
                <a:gd name="T3" fmla="*/ 275 h 1440"/>
                <a:gd name="T4" fmla="*/ 427 w 1044"/>
                <a:gd name="T5" fmla="*/ 144 h 1440"/>
                <a:gd name="T6" fmla="*/ 406 w 1044"/>
                <a:gd name="T7" fmla="*/ 93 h 1440"/>
                <a:gd name="T8" fmla="*/ 407 w 1044"/>
                <a:gd name="T9" fmla="*/ 67 h 1440"/>
                <a:gd name="T10" fmla="*/ 420 w 1044"/>
                <a:gd name="T11" fmla="*/ 58 h 1440"/>
                <a:gd name="T12" fmla="*/ 386 w 1044"/>
                <a:gd name="T13" fmla="*/ 26 h 1440"/>
                <a:gd name="T14" fmla="*/ 359 w 1044"/>
                <a:gd name="T15" fmla="*/ 14 h 1440"/>
                <a:gd name="T16" fmla="*/ 340 w 1044"/>
                <a:gd name="T17" fmla="*/ 16 h 1440"/>
                <a:gd name="T18" fmla="*/ 311 w 1044"/>
                <a:gd name="T19" fmla="*/ 27 h 1440"/>
                <a:gd name="T20" fmla="*/ 302 w 1044"/>
                <a:gd name="T21" fmla="*/ 24 h 1440"/>
                <a:gd name="T22" fmla="*/ 262 w 1044"/>
                <a:gd name="T23" fmla="*/ 14 h 1440"/>
                <a:gd name="T24" fmla="*/ 220 w 1044"/>
                <a:gd name="T25" fmla="*/ 7 h 1440"/>
                <a:gd name="T26" fmla="*/ 178 w 1044"/>
                <a:gd name="T27" fmla="*/ 0 h 1440"/>
                <a:gd name="T28" fmla="*/ 174 w 1044"/>
                <a:gd name="T29" fmla="*/ 2 h 1440"/>
                <a:gd name="T30" fmla="*/ 171 w 1044"/>
                <a:gd name="T31" fmla="*/ 7 h 1440"/>
                <a:gd name="T32" fmla="*/ 172 w 1044"/>
                <a:gd name="T33" fmla="*/ 8 h 1440"/>
                <a:gd name="T34" fmla="*/ 169 w 1044"/>
                <a:gd name="T35" fmla="*/ 8 h 1440"/>
                <a:gd name="T36" fmla="*/ 143 w 1044"/>
                <a:gd name="T37" fmla="*/ 25 h 1440"/>
                <a:gd name="T38" fmla="*/ 114 w 1044"/>
                <a:gd name="T39" fmla="*/ 45 h 1440"/>
                <a:gd name="T40" fmla="*/ 86 w 1044"/>
                <a:gd name="T41" fmla="*/ 68 h 1440"/>
                <a:gd name="T42" fmla="*/ 58 w 1044"/>
                <a:gd name="T43" fmla="*/ 98 h 1440"/>
                <a:gd name="T44" fmla="*/ 36 w 1044"/>
                <a:gd name="T45" fmla="*/ 137 h 1440"/>
                <a:gd name="T46" fmla="*/ 8 w 1044"/>
                <a:gd name="T47" fmla="*/ 192 h 1440"/>
                <a:gd name="T48" fmla="*/ 1 w 1044"/>
                <a:gd name="T49" fmla="*/ 231 h 1440"/>
                <a:gd name="T50" fmla="*/ 5 w 1044"/>
                <a:gd name="T51" fmla="*/ 243 h 1440"/>
                <a:gd name="T52" fmla="*/ 27 w 1044"/>
                <a:gd name="T53" fmla="*/ 322 h 1440"/>
                <a:gd name="T54" fmla="*/ 48 w 1044"/>
                <a:gd name="T55" fmla="*/ 402 h 1440"/>
                <a:gd name="T56" fmla="*/ 57 w 1044"/>
                <a:gd name="T57" fmla="*/ 413 h 1440"/>
                <a:gd name="T58" fmla="*/ 98 w 1044"/>
                <a:gd name="T59" fmla="*/ 437 h 1440"/>
                <a:gd name="T60" fmla="*/ 146 w 1044"/>
                <a:gd name="T61" fmla="*/ 465 h 1440"/>
                <a:gd name="T62" fmla="*/ 166 w 1044"/>
                <a:gd name="T63" fmla="*/ 475 h 1440"/>
                <a:gd name="T64" fmla="*/ 187 w 1044"/>
                <a:gd name="T65" fmla="*/ 482 h 1440"/>
                <a:gd name="T66" fmla="*/ 200 w 1044"/>
                <a:gd name="T67" fmla="*/ 527 h 1440"/>
                <a:gd name="T68" fmla="*/ 227 w 1044"/>
                <a:gd name="T69" fmla="*/ 556 h 1440"/>
                <a:gd name="T70" fmla="*/ 257 w 1044"/>
                <a:gd name="T71" fmla="*/ 556 h 1440"/>
                <a:gd name="T72" fmla="*/ 289 w 1044"/>
                <a:gd name="T73" fmla="*/ 551 h 1440"/>
                <a:gd name="T74" fmla="*/ 308 w 1044"/>
                <a:gd name="T75" fmla="*/ 553 h 1440"/>
                <a:gd name="T76" fmla="*/ 312 w 1044"/>
                <a:gd name="T77" fmla="*/ 606 h 1440"/>
                <a:gd name="T78" fmla="*/ 308 w 1044"/>
                <a:gd name="T79" fmla="*/ 617 h 1440"/>
                <a:gd name="T80" fmla="*/ 288 w 1044"/>
                <a:gd name="T81" fmla="*/ 632 h 1440"/>
                <a:gd name="T82" fmla="*/ 280 w 1044"/>
                <a:gd name="T83" fmla="*/ 659 h 1440"/>
                <a:gd name="T84" fmla="*/ 286 w 1044"/>
                <a:gd name="T85" fmla="*/ 690 h 1440"/>
                <a:gd name="T86" fmla="*/ 305 w 1044"/>
                <a:gd name="T87" fmla="*/ 718 h 1440"/>
                <a:gd name="T88" fmla="*/ 336 w 1044"/>
                <a:gd name="T89" fmla="*/ 719 h 1440"/>
                <a:gd name="T90" fmla="*/ 362 w 1044"/>
                <a:gd name="T91" fmla="*/ 688 h 1440"/>
                <a:gd name="T92" fmla="*/ 355 w 1044"/>
                <a:gd name="T93" fmla="*/ 641 h 1440"/>
                <a:gd name="T94" fmla="*/ 339 w 1044"/>
                <a:gd name="T95" fmla="*/ 624 h 1440"/>
                <a:gd name="T96" fmla="*/ 327 w 1044"/>
                <a:gd name="T97" fmla="*/ 614 h 1440"/>
                <a:gd name="T98" fmla="*/ 327 w 1044"/>
                <a:gd name="T99" fmla="*/ 577 h 1440"/>
                <a:gd name="T100" fmla="*/ 301 w 1044"/>
                <a:gd name="T101" fmla="*/ 538 h 1440"/>
                <a:gd name="T102" fmla="*/ 254 w 1044"/>
                <a:gd name="T103" fmla="*/ 542 h 1440"/>
                <a:gd name="T104" fmla="*/ 219 w 1044"/>
                <a:gd name="T105" fmla="*/ 528 h 1440"/>
                <a:gd name="T106" fmla="*/ 206 w 1044"/>
                <a:gd name="T107" fmla="*/ 490 h 1440"/>
                <a:gd name="T108" fmla="*/ 229 w 1044"/>
                <a:gd name="T109" fmla="*/ 489 h 1440"/>
                <a:gd name="T110" fmla="*/ 260 w 1044"/>
                <a:gd name="T111" fmla="*/ 498 h 1440"/>
                <a:gd name="T112" fmla="*/ 292 w 1044"/>
                <a:gd name="T113" fmla="*/ 505 h 1440"/>
                <a:gd name="T114" fmla="*/ 327 w 1044"/>
                <a:gd name="T115" fmla="*/ 512 h 1440"/>
                <a:gd name="T116" fmla="*/ 371 w 1044"/>
                <a:gd name="T117" fmla="*/ 522 h 1440"/>
                <a:gd name="T118" fmla="*/ 405 w 1044"/>
                <a:gd name="T119" fmla="*/ 529 h 1440"/>
                <a:gd name="T120" fmla="*/ 424 w 1044"/>
                <a:gd name="T121" fmla="*/ 512 h 1440"/>
                <a:gd name="T122" fmla="*/ 468 w 1044"/>
                <a:gd name="T123" fmla="*/ 440 h 1440"/>
                <a:gd name="T124" fmla="*/ 509 w 1044"/>
                <a:gd name="T125" fmla="*/ 369 h 1440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1044"/>
                <a:gd name="T190" fmla="*/ 0 h 1440"/>
                <a:gd name="T191" fmla="*/ 1044 w 1044"/>
                <a:gd name="T192" fmla="*/ 1440 h 1440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1044" h="1440">
                  <a:moveTo>
                    <a:pt x="1044" y="688"/>
                  </a:moveTo>
                  <a:lnTo>
                    <a:pt x="1032" y="665"/>
                  </a:lnTo>
                  <a:lnTo>
                    <a:pt x="1011" y="641"/>
                  </a:lnTo>
                  <a:lnTo>
                    <a:pt x="986" y="618"/>
                  </a:lnTo>
                  <a:lnTo>
                    <a:pt x="959" y="597"/>
                  </a:lnTo>
                  <a:lnTo>
                    <a:pt x="934" y="580"/>
                  </a:lnTo>
                  <a:lnTo>
                    <a:pt x="912" y="565"/>
                  </a:lnTo>
                  <a:lnTo>
                    <a:pt x="897" y="555"/>
                  </a:lnTo>
                  <a:lnTo>
                    <a:pt x="891" y="551"/>
                  </a:lnTo>
                  <a:lnTo>
                    <a:pt x="888" y="550"/>
                  </a:lnTo>
                  <a:lnTo>
                    <a:pt x="888" y="516"/>
                  </a:lnTo>
                  <a:lnTo>
                    <a:pt x="882" y="449"/>
                  </a:lnTo>
                  <a:lnTo>
                    <a:pt x="872" y="373"/>
                  </a:lnTo>
                  <a:lnTo>
                    <a:pt x="859" y="309"/>
                  </a:lnTo>
                  <a:lnTo>
                    <a:pt x="853" y="288"/>
                  </a:lnTo>
                  <a:lnTo>
                    <a:pt x="846" y="267"/>
                  </a:lnTo>
                  <a:lnTo>
                    <a:pt x="838" y="246"/>
                  </a:lnTo>
                  <a:lnTo>
                    <a:pt x="829" y="226"/>
                  </a:lnTo>
                  <a:lnTo>
                    <a:pt x="820" y="206"/>
                  </a:lnTo>
                  <a:lnTo>
                    <a:pt x="811" y="185"/>
                  </a:lnTo>
                  <a:lnTo>
                    <a:pt x="800" y="166"/>
                  </a:lnTo>
                  <a:lnTo>
                    <a:pt x="789" y="146"/>
                  </a:lnTo>
                  <a:lnTo>
                    <a:pt x="796" y="143"/>
                  </a:lnTo>
                  <a:lnTo>
                    <a:pt x="804" y="138"/>
                  </a:lnTo>
                  <a:lnTo>
                    <a:pt x="813" y="134"/>
                  </a:lnTo>
                  <a:lnTo>
                    <a:pt x="821" y="129"/>
                  </a:lnTo>
                  <a:lnTo>
                    <a:pt x="829" y="124"/>
                  </a:lnTo>
                  <a:lnTo>
                    <a:pt x="835" y="121"/>
                  </a:lnTo>
                  <a:lnTo>
                    <a:pt x="838" y="117"/>
                  </a:lnTo>
                  <a:lnTo>
                    <a:pt x="839" y="116"/>
                  </a:lnTo>
                  <a:lnTo>
                    <a:pt x="829" y="106"/>
                  </a:lnTo>
                  <a:lnTo>
                    <a:pt x="816" y="92"/>
                  </a:lnTo>
                  <a:lnTo>
                    <a:pt x="803" y="78"/>
                  </a:lnTo>
                  <a:lnTo>
                    <a:pt x="786" y="64"/>
                  </a:lnTo>
                  <a:lnTo>
                    <a:pt x="770" y="52"/>
                  </a:lnTo>
                  <a:lnTo>
                    <a:pt x="753" y="40"/>
                  </a:lnTo>
                  <a:lnTo>
                    <a:pt x="735" y="33"/>
                  </a:lnTo>
                  <a:lnTo>
                    <a:pt x="716" y="29"/>
                  </a:lnTo>
                  <a:lnTo>
                    <a:pt x="716" y="28"/>
                  </a:lnTo>
                  <a:lnTo>
                    <a:pt x="703" y="28"/>
                  </a:lnTo>
                  <a:lnTo>
                    <a:pt x="691" y="30"/>
                  </a:lnTo>
                  <a:lnTo>
                    <a:pt x="678" y="32"/>
                  </a:lnTo>
                  <a:lnTo>
                    <a:pt x="667" y="34"/>
                  </a:lnTo>
                  <a:lnTo>
                    <a:pt x="655" y="39"/>
                  </a:lnTo>
                  <a:lnTo>
                    <a:pt x="644" y="43"/>
                  </a:lnTo>
                  <a:lnTo>
                    <a:pt x="632" y="48"/>
                  </a:lnTo>
                  <a:lnTo>
                    <a:pt x="621" y="54"/>
                  </a:lnTo>
                  <a:lnTo>
                    <a:pt x="619" y="54"/>
                  </a:lnTo>
                  <a:lnTo>
                    <a:pt x="619" y="53"/>
                  </a:lnTo>
                  <a:lnTo>
                    <a:pt x="603" y="48"/>
                  </a:lnTo>
                  <a:lnTo>
                    <a:pt x="587" y="44"/>
                  </a:lnTo>
                  <a:lnTo>
                    <a:pt x="571" y="39"/>
                  </a:lnTo>
                  <a:lnTo>
                    <a:pt x="555" y="34"/>
                  </a:lnTo>
                  <a:lnTo>
                    <a:pt x="539" y="31"/>
                  </a:lnTo>
                  <a:lnTo>
                    <a:pt x="523" y="28"/>
                  </a:lnTo>
                  <a:lnTo>
                    <a:pt x="507" y="24"/>
                  </a:lnTo>
                  <a:lnTo>
                    <a:pt x="489" y="21"/>
                  </a:lnTo>
                  <a:lnTo>
                    <a:pt x="473" y="18"/>
                  </a:lnTo>
                  <a:lnTo>
                    <a:pt x="457" y="15"/>
                  </a:lnTo>
                  <a:lnTo>
                    <a:pt x="440" y="13"/>
                  </a:lnTo>
                  <a:lnTo>
                    <a:pt x="424" y="10"/>
                  </a:lnTo>
                  <a:lnTo>
                    <a:pt x="406" y="8"/>
                  </a:lnTo>
                  <a:lnTo>
                    <a:pt x="389" y="4"/>
                  </a:lnTo>
                  <a:lnTo>
                    <a:pt x="373" y="2"/>
                  </a:lnTo>
                  <a:lnTo>
                    <a:pt x="356" y="0"/>
                  </a:lnTo>
                  <a:lnTo>
                    <a:pt x="354" y="0"/>
                  </a:lnTo>
                  <a:lnTo>
                    <a:pt x="353" y="1"/>
                  </a:lnTo>
                  <a:lnTo>
                    <a:pt x="351" y="2"/>
                  </a:lnTo>
                  <a:lnTo>
                    <a:pt x="350" y="3"/>
                  </a:lnTo>
                  <a:lnTo>
                    <a:pt x="348" y="4"/>
                  </a:lnTo>
                  <a:lnTo>
                    <a:pt x="345" y="7"/>
                  </a:lnTo>
                  <a:lnTo>
                    <a:pt x="344" y="9"/>
                  </a:lnTo>
                  <a:lnTo>
                    <a:pt x="343" y="13"/>
                  </a:lnTo>
                  <a:lnTo>
                    <a:pt x="342" y="13"/>
                  </a:lnTo>
                  <a:lnTo>
                    <a:pt x="341" y="13"/>
                  </a:lnTo>
                  <a:lnTo>
                    <a:pt x="339" y="14"/>
                  </a:lnTo>
                  <a:lnTo>
                    <a:pt x="343" y="15"/>
                  </a:lnTo>
                  <a:lnTo>
                    <a:pt x="342" y="15"/>
                  </a:lnTo>
                  <a:lnTo>
                    <a:pt x="339" y="15"/>
                  </a:lnTo>
                  <a:lnTo>
                    <a:pt x="338" y="15"/>
                  </a:lnTo>
                  <a:lnTo>
                    <a:pt x="336" y="16"/>
                  </a:lnTo>
                  <a:lnTo>
                    <a:pt x="323" y="24"/>
                  </a:lnTo>
                  <a:lnTo>
                    <a:pt x="311" y="33"/>
                  </a:lnTo>
                  <a:lnTo>
                    <a:pt x="299" y="41"/>
                  </a:lnTo>
                  <a:lnTo>
                    <a:pt x="286" y="49"/>
                  </a:lnTo>
                  <a:lnTo>
                    <a:pt x="275" y="57"/>
                  </a:lnTo>
                  <a:lnTo>
                    <a:pt x="262" y="66"/>
                  </a:lnTo>
                  <a:lnTo>
                    <a:pt x="251" y="74"/>
                  </a:lnTo>
                  <a:lnTo>
                    <a:pt x="239" y="82"/>
                  </a:lnTo>
                  <a:lnTo>
                    <a:pt x="228" y="90"/>
                  </a:lnTo>
                  <a:lnTo>
                    <a:pt x="215" y="99"/>
                  </a:lnTo>
                  <a:lnTo>
                    <a:pt x="205" y="107"/>
                  </a:lnTo>
                  <a:lnTo>
                    <a:pt x="193" y="116"/>
                  </a:lnTo>
                  <a:lnTo>
                    <a:pt x="182" y="125"/>
                  </a:lnTo>
                  <a:lnTo>
                    <a:pt x="171" y="135"/>
                  </a:lnTo>
                  <a:lnTo>
                    <a:pt x="160" y="145"/>
                  </a:lnTo>
                  <a:lnTo>
                    <a:pt x="149" y="155"/>
                  </a:lnTo>
                  <a:lnTo>
                    <a:pt x="137" y="168"/>
                  </a:lnTo>
                  <a:lnTo>
                    <a:pt x="125" y="182"/>
                  </a:lnTo>
                  <a:lnTo>
                    <a:pt x="115" y="196"/>
                  </a:lnTo>
                  <a:lnTo>
                    <a:pt x="106" y="211"/>
                  </a:lnTo>
                  <a:lnTo>
                    <a:pt x="96" y="226"/>
                  </a:lnTo>
                  <a:lnTo>
                    <a:pt x="87" y="242"/>
                  </a:lnTo>
                  <a:lnTo>
                    <a:pt x="79" y="257"/>
                  </a:lnTo>
                  <a:lnTo>
                    <a:pt x="71" y="273"/>
                  </a:lnTo>
                  <a:lnTo>
                    <a:pt x="60" y="295"/>
                  </a:lnTo>
                  <a:lnTo>
                    <a:pt x="47" y="317"/>
                  </a:lnTo>
                  <a:lnTo>
                    <a:pt x="35" y="339"/>
                  </a:lnTo>
                  <a:lnTo>
                    <a:pt x="25" y="361"/>
                  </a:lnTo>
                  <a:lnTo>
                    <a:pt x="15" y="384"/>
                  </a:lnTo>
                  <a:lnTo>
                    <a:pt x="8" y="407"/>
                  </a:lnTo>
                  <a:lnTo>
                    <a:pt x="2" y="431"/>
                  </a:lnTo>
                  <a:lnTo>
                    <a:pt x="0" y="455"/>
                  </a:lnTo>
                  <a:lnTo>
                    <a:pt x="0" y="459"/>
                  </a:lnTo>
                  <a:lnTo>
                    <a:pt x="1" y="462"/>
                  </a:lnTo>
                  <a:lnTo>
                    <a:pt x="3" y="465"/>
                  </a:lnTo>
                  <a:lnTo>
                    <a:pt x="5" y="468"/>
                  </a:lnTo>
                  <a:lnTo>
                    <a:pt x="7" y="474"/>
                  </a:lnTo>
                  <a:lnTo>
                    <a:pt x="8" y="479"/>
                  </a:lnTo>
                  <a:lnTo>
                    <a:pt x="10" y="485"/>
                  </a:lnTo>
                  <a:lnTo>
                    <a:pt x="11" y="491"/>
                  </a:lnTo>
                  <a:lnTo>
                    <a:pt x="22" y="530"/>
                  </a:lnTo>
                  <a:lnTo>
                    <a:pt x="32" y="568"/>
                  </a:lnTo>
                  <a:lnTo>
                    <a:pt x="42" y="606"/>
                  </a:lnTo>
                  <a:lnTo>
                    <a:pt x="54" y="644"/>
                  </a:lnTo>
                  <a:lnTo>
                    <a:pt x="64" y="682"/>
                  </a:lnTo>
                  <a:lnTo>
                    <a:pt x="75" y="720"/>
                  </a:lnTo>
                  <a:lnTo>
                    <a:pt x="85" y="759"/>
                  </a:lnTo>
                  <a:lnTo>
                    <a:pt x="94" y="798"/>
                  </a:lnTo>
                  <a:lnTo>
                    <a:pt x="95" y="803"/>
                  </a:lnTo>
                  <a:lnTo>
                    <a:pt x="96" y="809"/>
                  </a:lnTo>
                  <a:lnTo>
                    <a:pt x="99" y="812"/>
                  </a:lnTo>
                  <a:lnTo>
                    <a:pt x="103" y="816"/>
                  </a:lnTo>
                  <a:lnTo>
                    <a:pt x="107" y="818"/>
                  </a:lnTo>
                  <a:lnTo>
                    <a:pt x="114" y="824"/>
                  </a:lnTo>
                  <a:lnTo>
                    <a:pt x="125" y="831"/>
                  </a:lnTo>
                  <a:lnTo>
                    <a:pt x="139" y="840"/>
                  </a:lnTo>
                  <a:lnTo>
                    <a:pt x="156" y="850"/>
                  </a:lnTo>
                  <a:lnTo>
                    <a:pt x="175" y="862"/>
                  </a:lnTo>
                  <a:lnTo>
                    <a:pt x="195" y="873"/>
                  </a:lnTo>
                  <a:lnTo>
                    <a:pt x="216" y="885"/>
                  </a:lnTo>
                  <a:lnTo>
                    <a:pt x="237" y="898"/>
                  </a:lnTo>
                  <a:lnTo>
                    <a:pt x="257" y="909"/>
                  </a:lnTo>
                  <a:lnTo>
                    <a:pt x="275" y="919"/>
                  </a:lnTo>
                  <a:lnTo>
                    <a:pt x="292" y="929"/>
                  </a:lnTo>
                  <a:lnTo>
                    <a:pt x="307" y="937"/>
                  </a:lnTo>
                  <a:lnTo>
                    <a:pt x="318" y="944"/>
                  </a:lnTo>
                  <a:lnTo>
                    <a:pt x="326" y="947"/>
                  </a:lnTo>
                  <a:lnTo>
                    <a:pt x="328" y="948"/>
                  </a:lnTo>
                  <a:lnTo>
                    <a:pt x="331" y="949"/>
                  </a:lnTo>
                  <a:lnTo>
                    <a:pt x="337" y="952"/>
                  </a:lnTo>
                  <a:lnTo>
                    <a:pt x="345" y="954"/>
                  </a:lnTo>
                  <a:lnTo>
                    <a:pt x="356" y="956"/>
                  </a:lnTo>
                  <a:lnTo>
                    <a:pt x="365" y="960"/>
                  </a:lnTo>
                  <a:lnTo>
                    <a:pt x="373" y="962"/>
                  </a:lnTo>
                  <a:lnTo>
                    <a:pt x="379" y="963"/>
                  </a:lnTo>
                  <a:lnTo>
                    <a:pt x="382" y="964"/>
                  </a:lnTo>
                  <a:lnTo>
                    <a:pt x="384" y="994"/>
                  </a:lnTo>
                  <a:lnTo>
                    <a:pt x="390" y="1023"/>
                  </a:lnTo>
                  <a:lnTo>
                    <a:pt x="399" y="1052"/>
                  </a:lnTo>
                  <a:lnTo>
                    <a:pt x="414" y="1080"/>
                  </a:lnTo>
                  <a:lnTo>
                    <a:pt x="424" y="1090"/>
                  </a:lnTo>
                  <a:lnTo>
                    <a:pt x="433" y="1099"/>
                  </a:lnTo>
                  <a:lnTo>
                    <a:pt x="443" y="1105"/>
                  </a:lnTo>
                  <a:lnTo>
                    <a:pt x="454" y="1110"/>
                  </a:lnTo>
                  <a:lnTo>
                    <a:pt x="465" y="1112"/>
                  </a:lnTo>
                  <a:lnTo>
                    <a:pt x="477" y="1113"/>
                  </a:lnTo>
                  <a:lnTo>
                    <a:pt x="488" y="1113"/>
                  </a:lnTo>
                  <a:lnTo>
                    <a:pt x="501" y="1112"/>
                  </a:lnTo>
                  <a:lnTo>
                    <a:pt x="513" y="1111"/>
                  </a:lnTo>
                  <a:lnTo>
                    <a:pt x="526" y="1108"/>
                  </a:lnTo>
                  <a:lnTo>
                    <a:pt x="539" y="1106"/>
                  </a:lnTo>
                  <a:lnTo>
                    <a:pt x="551" y="1104"/>
                  </a:lnTo>
                  <a:lnTo>
                    <a:pt x="563" y="1102"/>
                  </a:lnTo>
                  <a:lnTo>
                    <a:pt x="576" y="1100"/>
                  </a:lnTo>
                  <a:lnTo>
                    <a:pt x="588" y="1100"/>
                  </a:lnTo>
                  <a:lnTo>
                    <a:pt x="600" y="1100"/>
                  </a:lnTo>
                  <a:lnTo>
                    <a:pt x="604" y="1100"/>
                  </a:lnTo>
                  <a:lnTo>
                    <a:pt x="610" y="1102"/>
                  </a:lnTo>
                  <a:lnTo>
                    <a:pt x="615" y="1104"/>
                  </a:lnTo>
                  <a:lnTo>
                    <a:pt x="617" y="1107"/>
                  </a:lnTo>
                  <a:lnTo>
                    <a:pt x="625" y="1133"/>
                  </a:lnTo>
                  <a:lnTo>
                    <a:pt x="626" y="1158"/>
                  </a:lnTo>
                  <a:lnTo>
                    <a:pt x="624" y="1185"/>
                  </a:lnTo>
                  <a:lnTo>
                    <a:pt x="622" y="1211"/>
                  </a:lnTo>
                  <a:lnTo>
                    <a:pt x="622" y="1216"/>
                  </a:lnTo>
                  <a:lnTo>
                    <a:pt x="622" y="1221"/>
                  </a:lnTo>
                  <a:lnTo>
                    <a:pt x="623" y="1226"/>
                  </a:lnTo>
                  <a:lnTo>
                    <a:pt x="625" y="1231"/>
                  </a:lnTo>
                  <a:lnTo>
                    <a:pt x="615" y="1233"/>
                  </a:lnTo>
                  <a:lnTo>
                    <a:pt x="606" y="1236"/>
                  </a:lnTo>
                  <a:lnTo>
                    <a:pt x="598" y="1242"/>
                  </a:lnTo>
                  <a:lnTo>
                    <a:pt x="588" y="1248"/>
                  </a:lnTo>
                  <a:lnTo>
                    <a:pt x="581" y="1255"/>
                  </a:lnTo>
                  <a:lnTo>
                    <a:pt x="574" y="1263"/>
                  </a:lnTo>
                  <a:lnTo>
                    <a:pt x="570" y="1271"/>
                  </a:lnTo>
                  <a:lnTo>
                    <a:pt x="565" y="1280"/>
                  </a:lnTo>
                  <a:lnTo>
                    <a:pt x="562" y="1292"/>
                  </a:lnTo>
                  <a:lnTo>
                    <a:pt x="559" y="1303"/>
                  </a:lnTo>
                  <a:lnTo>
                    <a:pt x="559" y="1316"/>
                  </a:lnTo>
                  <a:lnTo>
                    <a:pt x="561" y="1327"/>
                  </a:lnTo>
                  <a:lnTo>
                    <a:pt x="561" y="1336"/>
                  </a:lnTo>
                  <a:lnTo>
                    <a:pt x="563" y="1347"/>
                  </a:lnTo>
                  <a:lnTo>
                    <a:pt x="566" y="1362"/>
                  </a:lnTo>
                  <a:lnTo>
                    <a:pt x="571" y="1378"/>
                  </a:lnTo>
                  <a:lnTo>
                    <a:pt x="576" y="1395"/>
                  </a:lnTo>
                  <a:lnTo>
                    <a:pt x="583" y="1410"/>
                  </a:lnTo>
                  <a:lnTo>
                    <a:pt x="589" y="1422"/>
                  </a:lnTo>
                  <a:lnTo>
                    <a:pt x="598" y="1430"/>
                  </a:lnTo>
                  <a:lnTo>
                    <a:pt x="608" y="1435"/>
                  </a:lnTo>
                  <a:lnTo>
                    <a:pt x="621" y="1438"/>
                  </a:lnTo>
                  <a:lnTo>
                    <a:pt x="632" y="1440"/>
                  </a:lnTo>
                  <a:lnTo>
                    <a:pt x="645" y="1440"/>
                  </a:lnTo>
                  <a:lnTo>
                    <a:pt x="657" y="1439"/>
                  </a:lnTo>
                  <a:lnTo>
                    <a:pt x="670" y="1436"/>
                  </a:lnTo>
                  <a:lnTo>
                    <a:pt x="682" y="1430"/>
                  </a:lnTo>
                  <a:lnTo>
                    <a:pt x="692" y="1423"/>
                  </a:lnTo>
                  <a:lnTo>
                    <a:pt x="707" y="1408"/>
                  </a:lnTo>
                  <a:lnTo>
                    <a:pt x="717" y="1392"/>
                  </a:lnTo>
                  <a:lnTo>
                    <a:pt x="723" y="1375"/>
                  </a:lnTo>
                  <a:lnTo>
                    <a:pt x="727" y="1355"/>
                  </a:lnTo>
                  <a:lnTo>
                    <a:pt x="725" y="1337"/>
                  </a:lnTo>
                  <a:lnTo>
                    <a:pt x="722" y="1317"/>
                  </a:lnTo>
                  <a:lnTo>
                    <a:pt x="716" y="1299"/>
                  </a:lnTo>
                  <a:lnTo>
                    <a:pt x="709" y="1280"/>
                  </a:lnTo>
                  <a:lnTo>
                    <a:pt x="705" y="1272"/>
                  </a:lnTo>
                  <a:lnTo>
                    <a:pt x="699" y="1265"/>
                  </a:lnTo>
                  <a:lnTo>
                    <a:pt x="692" y="1258"/>
                  </a:lnTo>
                  <a:lnTo>
                    <a:pt x="685" y="1251"/>
                  </a:lnTo>
                  <a:lnTo>
                    <a:pt x="676" y="1247"/>
                  </a:lnTo>
                  <a:lnTo>
                    <a:pt x="668" y="1242"/>
                  </a:lnTo>
                  <a:lnTo>
                    <a:pt x="659" y="1238"/>
                  </a:lnTo>
                  <a:lnTo>
                    <a:pt x="651" y="1234"/>
                  </a:lnTo>
                  <a:lnTo>
                    <a:pt x="652" y="1231"/>
                  </a:lnTo>
                  <a:lnTo>
                    <a:pt x="652" y="1226"/>
                  </a:lnTo>
                  <a:lnTo>
                    <a:pt x="649" y="1223"/>
                  </a:lnTo>
                  <a:lnTo>
                    <a:pt x="648" y="1219"/>
                  </a:lnTo>
                  <a:lnTo>
                    <a:pt x="649" y="1198"/>
                  </a:lnTo>
                  <a:lnTo>
                    <a:pt x="651" y="1175"/>
                  </a:lnTo>
                  <a:lnTo>
                    <a:pt x="653" y="1153"/>
                  </a:lnTo>
                  <a:lnTo>
                    <a:pt x="652" y="1130"/>
                  </a:lnTo>
                  <a:lnTo>
                    <a:pt x="648" y="1111"/>
                  </a:lnTo>
                  <a:lnTo>
                    <a:pt x="639" y="1094"/>
                  </a:lnTo>
                  <a:lnTo>
                    <a:pt x="624" y="1081"/>
                  </a:lnTo>
                  <a:lnTo>
                    <a:pt x="601" y="1074"/>
                  </a:lnTo>
                  <a:lnTo>
                    <a:pt x="581" y="1073"/>
                  </a:lnTo>
                  <a:lnTo>
                    <a:pt x="563" y="1074"/>
                  </a:lnTo>
                  <a:lnTo>
                    <a:pt x="545" y="1076"/>
                  </a:lnTo>
                  <a:lnTo>
                    <a:pt x="526" y="1080"/>
                  </a:lnTo>
                  <a:lnTo>
                    <a:pt x="508" y="1083"/>
                  </a:lnTo>
                  <a:lnTo>
                    <a:pt x="489" y="1084"/>
                  </a:lnTo>
                  <a:lnTo>
                    <a:pt x="471" y="1083"/>
                  </a:lnTo>
                  <a:lnTo>
                    <a:pt x="452" y="1079"/>
                  </a:lnTo>
                  <a:lnTo>
                    <a:pt x="444" y="1068"/>
                  </a:lnTo>
                  <a:lnTo>
                    <a:pt x="437" y="1055"/>
                  </a:lnTo>
                  <a:lnTo>
                    <a:pt x="432" y="1042"/>
                  </a:lnTo>
                  <a:lnTo>
                    <a:pt x="426" y="1027"/>
                  </a:lnTo>
                  <a:lnTo>
                    <a:pt x="420" y="1011"/>
                  </a:lnTo>
                  <a:lnTo>
                    <a:pt x="415" y="994"/>
                  </a:lnTo>
                  <a:lnTo>
                    <a:pt x="412" y="979"/>
                  </a:lnTo>
                  <a:lnTo>
                    <a:pt x="410" y="966"/>
                  </a:lnTo>
                  <a:lnTo>
                    <a:pt x="422" y="968"/>
                  </a:lnTo>
                  <a:lnTo>
                    <a:pt x="434" y="971"/>
                  </a:lnTo>
                  <a:lnTo>
                    <a:pt x="447" y="975"/>
                  </a:lnTo>
                  <a:lnTo>
                    <a:pt x="458" y="977"/>
                  </a:lnTo>
                  <a:lnTo>
                    <a:pt x="471" y="981"/>
                  </a:lnTo>
                  <a:lnTo>
                    <a:pt x="483" y="984"/>
                  </a:lnTo>
                  <a:lnTo>
                    <a:pt x="495" y="987"/>
                  </a:lnTo>
                  <a:lnTo>
                    <a:pt x="508" y="991"/>
                  </a:lnTo>
                  <a:lnTo>
                    <a:pt x="520" y="994"/>
                  </a:lnTo>
                  <a:lnTo>
                    <a:pt x="533" y="997"/>
                  </a:lnTo>
                  <a:lnTo>
                    <a:pt x="546" y="1000"/>
                  </a:lnTo>
                  <a:lnTo>
                    <a:pt x="558" y="1004"/>
                  </a:lnTo>
                  <a:lnTo>
                    <a:pt x="570" y="1006"/>
                  </a:lnTo>
                  <a:lnTo>
                    <a:pt x="583" y="1009"/>
                  </a:lnTo>
                  <a:lnTo>
                    <a:pt x="595" y="1012"/>
                  </a:lnTo>
                  <a:lnTo>
                    <a:pt x="608" y="1014"/>
                  </a:lnTo>
                  <a:lnTo>
                    <a:pt x="622" y="1016"/>
                  </a:lnTo>
                  <a:lnTo>
                    <a:pt x="637" y="1020"/>
                  </a:lnTo>
                  <a:lnTo>
                    <a:pt x="653" y="1023"/>
                  </a:lnTo>
                  <a:lnTo>
                    <a:pt x="670" y="1027"/>
                  </a:lnTo>
                  <a:lnTo>
                    <a:pt x="689" y="1030"/>
                  </a:lnTo>
                  <a:lnTo>
                    <a:pt x="706" y="1035"/>
                  </a:lnTo>
                  <a:lnTo>
                    <a:pt x="723" y="1038"/>
                  </a:lnTo>
                  <a:lnTo>
                    <a:pt x="740" y="1043"/>
                  </a:lnTo>
                  <a:lnTo>
                    <a:pt x="758" y="1046"/>
                  </a:lnTo>
                  <a:lnTo>
                    <a:pt x="773" y="1050"/>
                  </a:lnTo>
                  <a:lnTo>
                    <a:pt x="786" y="1052"/>
                  </a:lnTo>
                  <a:lnTo>
                    <a:pt x="799" y="1055"/>
                  </a:lnTo>
                  <a:lnTo>
                    <a:pt x="809" y="1057"/>
                  </a:lnTo>
                  <a:lnTo>
                    <a:pt x="818" y="1058"/>
                  </a:lnTo>
                  <a:lnTo>
                    <a:pt x="822" y="1059"/>
                  </a:lnTo>
                  <a:lnTo>
                    <a:pt x="824" y="1058"/>
                  </a:lnTo>
                  <a:lnTo>
                    <a:pt x="835" y="1042"/>
                  </a:lnTo>
                  <a:lnTo>
                    <a:pt x="846" y="1022"/>
                  </a:lnTo>
                  <a:lnTo>
                    <a:pt x="861" y="998"/>
                  </a:lnTo>
                  <a:lnTo>
                    <a:pt x="879" y="970"/>
                  </a:lnTo>
                  <a:lnTo>
                    <a:pt x="896" y="941"/>
                  </a:lnTo>
                  <a:lnTo>
                    <a:pt x="914" y="910"/>
                  </a:lnTo>
                  <a:lnTo>
                    <a:pt x="934" y="879"/>
                  </a:lnTo>
                  <a:lnTo>
                    <a:pt x="952" y="847"/>
                  </a:lnTo>
                  <a:lnTo>
                    <a:pt x="971" y="817"/>
                  </a:lnTo>
                  <a:lnTo>
                    <a:pt x="988" y="788"/>
                  </a:lnTo>
                  <a:lnTo>
                    <a:pt x="1003" y="760"/>
                  </a:lnTo>
                  <a:lnTo>
                    <a:pt x="1017" y="737"/>
                  </a:lnTo>
                  <a:lnTo>
                    <a:pt x="1028" y="717"/>
                  </a:lnTo>
                  <a:lnTo>
                    <a:pt x="1038" y="702"/>
                  </a:lnTo>
                  <a:lnTo>
                    <a:pt x="1043" y="691"/>
                  </a:lnTo>
                  <a:lnTo>
                    <a:pt x="1044" y="68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" name="Freeform 11"/>
            <p:cNvSpPr>
              <a:spLocks/>
            </p:cNvSpPr>
            <p:nvPr/>
          </p:nvSpPr>
          <p:spPr bwMode="auto">
            <a:xfrm>
              <a:off x="219" y="2467"/>
              <a:ext cx="54" cy="46"/>
            </a:xfrm>
            <a:custGeom>
              <a:avLst/>
              <a:gdLst>
                <a:gd name="T0" fmla="*/ 40 w 108"/>
                <a:gd name="T1" fmla="*/ 43 h 92"/>
                <a:gd name="T2" fmla="*/ 36 w 108"/>
                <a:gd name="T3" fmla="*/ 45 h 92"/>
                <a:gd name="T4" fmla="*/ 31 w 108"/>
                <a:gd name="T5" fmla="*/ 46 h 92"/>
                <a:gd name="T6" fmla="*/ 27 w 108"/>
                <a:gd name="T7" fmla="*/ 46 h 92"/>
                <a:gd name="T8" fmla="*/ 21 w 108"/>
                <a:gd name="T9" fmla="*/ 46 h 92"/>
                <a:gd name="T10" fmla="*/ 17 w 108"/>
                <a:gd name="T11" fmla="*/ 44 h 92"/>
                <a:gd name="T12" fmla="*/ 13 w 108"/>
                <a:gd name="T13" fmla="*/ 42 h 92"/>
                <a:gd name="T14" fmla="*/ 9 w 108"/>
                <a:gd name="T15" fmla="*/ 39 h 92"/>
                <a:gd name="T16" fmla="*/ 5 w 108"/>
                <a:gd name="T17" fmla="*/ 35 h 92"/>
                <a:gd name="T18" fmla="*/ 4 w 108"/>
                <a:gd name="T19" fmla="*/ 31 h 92"/>
                <a:gd name="T20" fmla="*/ 2 w 108"/>
                <a:gd name="T21" fmla="*/ 26 h 92"/>
                <a:gd name="T22" fmla="*/ 1 w 108"/>
                <a:gd name="T23" fmla="*/ 20 h 92"/>
                <a:gd name="T24" fmla="*/ 0 w 108"/>
                <a:gd name="T25" fmla="*/ 18 h 92"/>
                <a:gd name="T26" fmla="*/ 52 w 108"/>
                <a:gd name="T27" fmla="*/ 0 h 92"/>
                <a:gd name="T28" fmla="*/ 54 w 108"/>
                <a:gd name="T29" fmla="*/ 13 h 92"/>
                <a:gd name="T30" fmla="*/ 54 w 108"/>
                <a:gd name="T31" fmla="*/ 24 h 92"/>
                <a:gd name="T32" fmla="*/ 50 w 108"/>
                <a:gd name="T33" fmla="*/ 35 h 92"/>
                <a:gd name="T34" fmla="*/ 40 w 108"/>
                <a:gd name="T35" fmla="*/ 43 h 9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08"/>
                <a:gd name="T55" fmla="*/ 0 h 92"/>
                <a:gd name="T56" fmla="*/ 108 w 108"/>
                <a:gd name="T57" fmla="*/ 92 h 9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08" h="92">
                  <a:moveTo>
                    <a:pt x="80" y="85"/>
                  </a:moveTo>
                  <a:lnTo>
                    <a:pt x="71" y="90"/>
                  </a:lnTo>
                  <a:lnTo>
                    <a:pt x="62" y="92"/>
                  </a:lnTo>
                  <a:lnTo>
                    <a:pt x="53" y="92"/>
                  </a:lnTo>
                  <a:lnTo>
                    <a:pt x="42" y="91"/>
                  </a:lnTo>
                  <a:lnTo>
                    <a:pt x="33" y="88"/>
                  </a:lnTo>
                  <a:lnTo>
                    <a:pt x="25" y="83"/>
                  </a:lnTo>
                  <a:lnTo>
                    <a:pt x="17" y="77"/>
                  </a:lnTo>
                  <a:lnTo>
                    <a:pt x="10" y="69"/>
                  </a:lnTo>
                  <a:lnTo>
                    <a:pt x="8" y="62"/>
                  </a:lnTo>
                  <a:lnTo>
                    <a:pt x="4" y="51"/>
                  </a:lnTo>
                  <a:lnTo>
                    <a:pt x="1" y="39"/>
                  </a:lnTo>
                  <a:lnTo>
                    <a:pt x="0" y="35"/>
                  </a:lnTo>
                  <a:lnTo>
                    <a:pt x="104" y="0"/>
                  </a:lnTo>
                  <a:lnTo>
                    <a:pt x="108" y="25"/>
                  </a:lnTo>
                  <a:lnTo>
                    <a:pt x="107" y="48"/>
                  </a:lnTo>
                  <a:lnTo>
                    <a:pt x="99" y="69"/>
                  </a:lnTo>
                  <a:lnTo>
                    <a:pt x="80" y="85"/>
                  </a:lnTo>
                  <a:close/>
                </a:path>
              </a:pathLst>
            </a:custGeom>
            <a:solidFill>
              <a:srgbClr val="937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" name="Freeform 12"/>
            <p:cNvSpPr>
              <a:spLocks/>
            </p:cNvSpPr>
            <p:nvPr/>
          </p:nvSpPr>
          <p:spPr bwMode="auto">
            <a:xfrm>
              <a:off x="212" y="2427"/>
              <a:ext cx="59" cy="46"/>
            </a:xfrm>
            <a:custGeom>
              <a:avLst/>
              <a:gdLst>
                <a:gd name="T0" fmla="*/ 57 w 116"/>
                <a:gd name="T1" fmla="*/ 23 h 92"/>
                <a:gd name="T2" fmla="*/ 57 w 116"/>
                <a:gd name="T3" fmla="*/ 25 h 92"/>
                <a:gd name="T4" fmla="*/ 58 w 116"/>
                <a:gd name="T5" fmla="*/ 27 h 92"/>
                <a:gd name="T6" fmla="*/ 58 w 116"/>
                <a:gd name="T7" fmla="*/ 29 h 92"/>
                <a:gd name="T8" fmla="*/ 59 w 116"/>
                <a:gd name="T9" fmla="*/ 32 h 92"/>
                <a:gd name="T10" fmla="*/ 53 w 116"/>
                <a:gd name="T11" fmla="*/ 32 h 92"/>
                <a:gd name="T12" fmla="*/ 46 w 116"/>
                <a:gd name="T13" fmla="*/ 33 h 92"/>
                <a:gd name="T14" fmla="*/ 39 w 116"/>
                <a:gd name="T15" fmla="*/ 35 h 92"/>
                <a:gd name="T16" fmla="*/ 32 w 116"/>
                <a:gd name="T17" fmla="*/ 37 h 92"/>
                <a:gd name="T18" fmla="*/ 24 w 116"/>
                <a:gd name="T19" fmla="*/ 39 h 92"/>
                <a:gd name="T20" fmla="*/ 17 w 116"/>
                <a:gd name="T21" fmla="*/ 42 h 92"/>
                <a:gd name="T22" fmla="*/ 11 w 116"/>
                <a:gd name="T23" fmla="*/ 44 h 92"/>
                <a:gd name="T24" fmla="*/ 4 w 116"/>
                <a:gd name="T25" fmla="*/ 46 h 92"/>
                <a:gd name="T26" fmla="*/ 4 w 116"/>
                <a:gd name="T27" fmla="*/ 40 h 92"/>
                <a:gd name="T28" fmla="*/ 3 w 116"/>
                <a:gd name="T29" fmla="*/ 33 h 92"/>
                <a:gd name="T30" fmla="*/ 1 w 116"/>
                <a:gd name="T31" fmla="*/ 27 h 92"/>
                <a:gd name="T32" fmla="*/ 0 w 116"/>
                <a:gd name="T33" fmla="*/ 24 h 92"/>
                <a:gd name="T34" fmla="*/ 2 w 116"/>
                <a:gd name="T35" fmla="*/ 20 h 92"/>
                <a:gd name="T36" fmla="*/ 5 w 116"/>
                <a:gd name="T37" fmla="*/ 15 h 92"/>
                <a:gd name="T38" fmla="*/ 8 w 116"/>
                <a:gd name="T39" fmla="*/ 11 h 92"/>
                <a:gd name="T40" fmla="*/ 11 w 116"/>
                <a:gd name="T41" fmla="*/ 7 h 92"/>
                <a:gd name="T42" fmla="*/ 15 w 116"/>
                <a:gd name="T43" fmla="*/ 4 h 92"/>
                <a:gd name="T44" fmla="*/ 20 w 116"/>
                <a:gd name="T45" fmla="*/ 2 h 92"/>
                <a:gd name="T46" fmla="*/ 25 w 116"/>
                <a:gd name="T47" fmla="*/ 1 h 92"/>
                <a:gd name="T48" fmla="*/ 31 w 116"/>
                <a:gd name="T49" fmla="*/ 0 h 92"/>
                <a:gd name="T50" fmla="*/ 36 w 116"/>
                <a:gd name="T51" fmla="*/ 1 h 92"/>
                <a:gd name="T52" fmla="*/ 40 w 116"/>
                <a:gd name="T53" fmla="*/ 2 h 92"/>
                <a:gd name="T54" fmla="*/ 44 w 116"/>
                <a:gd name="T55" fmla="*/ 4 h 92"/>
                <a:gd name="T56" fmla="*/ 47 w 116"/>
                <a:gd name="T57" fmla="*/ 7 h 92"/>
                <a:gd name="T58" fmla="*/ 50 w 116"/>
                <a:gd name="T59" fmla="*/ 10 h 92"/>
                <a:gd name="T60" fmla="*/ 53 w 116"/>
                <a:gd name="T61" fmla="*/ 14 h 92"/>
                <a:gd name="T62" fmla="*/ 55 w 116"/>
                <a:gd name="T63" fmla="*/ 18 h 92"/>
                <a:gd name="T64" fmla="*/ 57 w 116"/>
                <a:gd name="T65" fmla="*/ 23 h 9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16"/>
                <a:gd name="T100" fmla="*/ 0 h 92"/>
                <a:gd name="T101" fmla="*/ 116 w 116"/>
                <a:gd name="T102" fmla="*/ 92 h 9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16" h="92">
                  <a:moveTo>
                    <a:pt x="112" y="45"/>
                  </a:moveTo>
                  <a:lnTo>
                    <a:pt x="113" y="49"/>
                  </a:lnTo>
                  <a:lnTo>
                    <a:pt x="114" y="54"/>
                  </a:lnTo>
                  <a:lnTo>
                    <a:pt x="115" y="58"/>
                  </a:lnTo>
                  <a:lnTo>
                    <a:pt x="116" y="63"/>
                  </a:lnTo>
                  <a:lnTo>
                    <a:pt x="104" y="63"/>
                  </a:lnTo>
                  <a:lnTo>
                    <a:pt x="90" y="65"/>
                  </a:lnTo>
                  <a:lnTo>
                    <a:pt x="76" y="69"/>
                  </a:lnTo>
                  <a:lnTo>
                    <a:pt x="62" y="73"/>
                  </a:lnTo>
                  <a:lnTo>
                    <a:pt x="48" y="78"/>
                  </a:lnTo>
                  <a:lnTo>
                    <a:pt x="34" y="83"/>
                  </a:lnTo>
                  <a:lnTo>
                    <a:pt x="21" y="87"/>
                  </a:lnTo>
                  <a:lnTo>
                    <a:pt x="8" y="92"/>
                  </a:lnTo>
                  <a:lnTo>
                    <a:pt x="7" y="80"/>
                  </a:lnTo>
                  <a:lnTo>
                    <a:pt x="5" y="66"/>
                  </a:lnTo>
                  <a:lnTo>
                    <a:pt x="2" y="54"/>
                  </a:lnTo>
                  <a:lnTo>
                    <a:pt x="0" y="48"/>
                  </a:lnTo>
                  <a:lnTo>
                    <a:pt x="3" y="39"/>
                  </a:lnTo>
                  <a:lnTo>
                    <a:pt x="9" y="30"/>
                  </a:lnTo>
                  <a:lnTo>
                    <a:pt x="15" y="22"/>
                  </a:lnTo>
                  <a:lnTo>
                    <a:pt x="22" y="13"/>
                  </a:lnTo>
                  <a:lnTo>
                    <a:pt x="30" y="8"/>
                  </a:lnTo>
                  <a:lnTo>
                    <a:pt x="39" y="3"/>
                  </a:lnTo>
                  <a:lnTo>
                    <a:pt x="49" y="1"/>
                  </a:lnTo>
                  <a:lnTo>
                    <a:pt x="61" y="0"/>
                  </a:lnTo>
                  <a:lnTo>
                    <a:pt x="70" y="1"/>
                  </a:lnTo>
                  <a:lnTo>
                    <a:pt x="78" y="4"/>
                  </a:lnTo>
                  <a:lnTo>
                    <a:pt x="86" y="8"/>
                  </a:lnTo>
                  <a:lnTo>
                    <a:pt x="93" y="13"/>
                  </a:lnTo>
                  <a:lnTo>
                    <a:pt x="99" y="20"/>
                  </a:lnTo>
                  <a:lnTo>
                    <a:pt x="105" y="27"/>
                  </a:lnTo>
                  <a:lnTo>
                    <a:pt x="108" y="35"/>
                  </a:lnTo>
                  <a:lnTo>
                    <a:pt x="112" y="45"/>
                  </a:lnTo>
                  <a:close/>
                </a:path>
              </a:pathLst>
            </a:custGeom>
            <a:solidFill>
              <a:srgbClr val="DBB7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" name="Freeform 13"/>
            <p:cNvSpPr>
              <a:spLocks/>
            </p:cNvSpPr>
            <p:nvPr/>
          </p:nvSpPr>
          <p:spPr bwMode="auto">
            <a:xfrm>
              <a:off x="105" y="1879"/>
              <a:ext cx="249" cy="356"/>
            </a:xfrm>
            <a:custGeom>
              <a:avLst/>
              <a:gdLst>
                <a:gd name="T0" fmla="*/ 248 w 498"/>
                <a:gd name="T1" fmla="*/ 205 h 711"/>
                <a:gd name="T2" fmla="*/ 239 w 498"/>
                <a:gd name="T3" fmla="*/ 231 h 711"/>
                <a:gd name="T4" fmla="*/ 230 w 498"/>
                <a:gd name="T5" fmla="*/ 247 h 711"/>
                <a:gd name="T6" fmla="*/ 223 w 498"/>
                <a:gd name="T7" fmla="*/ 257 h 711"/>
                <a:gd name="T8" fmla="*/ 216 w 498"/>
                <a:gd name="T9" fmla="*/ 266 h 711"/>
                <a:gd name="T10" fmla="*/ 208 w 498"/>
                <a:gd name="T11" fmla="*/ 275 h 711"/>
                <a:gd name="T12" fmla="*/ 202 w 498"/>
                <a:gd name="T13" fmla="*/ 281 h 711"/>
                <a:gd name="T14" fmla="*/ 195 w 498"/>
                <a:gd name="T15" fmla="*/ 288 h 711"/>
                <a:gd name="T16" fmla="*/ 183 w 498"/>
                <a:gd name="T17" fmla="*/ 296 h 711"/>
                <a:gd name="T18" fmla="*/ 168 w 498"/>
                <a:gd name="T19" fmla="*/ 307 h 711"/>
                <a:gd name="T20" fmla="*/ 150 w 498"/>
                <a:gd name="T21" fmla="*/ 319 h 711"/>
                <a:gd name="T22" fmla="*/ 133 w 498"/>
                <a:gd name="T23" fmla="*/ 330 h 711"/>
                <a:gd name="T24" fmla="*/ 116 w 498"/>
                <a:gd name="T25" fmla="*/ 341 h 711"/>
                <a:gd name="T26" fmla="*/ 101 w 498"/>
                <a:gd name="T27" fmla="*/ 349 h 711"/>
                <a:gd name="T28" fmla="*/ 92 w 498"/>
                <a:gd name="T29" fmla="*/ 353 h 711"/>
                <a:gd name="T30" fmla="*/ 86 w 498"/>
                <a:gd name="T31" fmla="*/ 355 h 711"/>
                <a:gd name="T32" fmla="*/ 80 w 498"/>
                <a:gd name="T33" fmla="*/ 356 h 711"/>
                <a:gd name="T34" fmla="*/ 74 w 498"/>
                <a:gd name="T35" fmla="*/ 355 h 711"/>
                <a:gd name="T36" fmla="*/ 65 w 498"/>
                <a:gd name="T37" fmla="*/ 352 h 711"/>
                <a:gd name="T38" fmla="*/ 54 w 498"/>
                <a:gd name="T39" fmla="*/ 345 h 711"/>
                <a:gd name="T40" fmla="*/ 44 w 498"/>
                <a:gd name="T41" fmla="*/ 335 h 711"/>
                <a:gd name="T42" fmla="*/ 36 w 498"/>
                <a:gd name="T43" fmla="*/ 324 h 711"/>
                <a:gd name="T44" fmla="*/ 29 w 498"/>
                <a:gd name="T45" fmla="*/ 311 h 711"/>
                <a:gd name="T46" fmla="*/ 22 w 498"/>
                <a:gd name="T47" fmla="*/ 297 h 711"/>
                <a:gd name="T48" fmla="*/ 17 w 498"/>
                <a:gd name="T49" fmla="*/ 283 h 711"/>
                <a:gd name="T50" fmla="*/ 13 w 498"/>
                <a:gd name="T51" fmla="*/ 269 h 711"/>
                <a:gd name="T52" fmla="*/ 8 w 498"/>
                <a:gd name="T53" fmla="*/ 237 h 711"/>
                <a:gd name="T54" fmla="*/ 1 w 498"/>
                <a:gd name="T55" fmla="*/ 190 h 711"/>
                <a:gd name="T56" fmla="*/ 5 w 498"/>
                <a:gd name="T57" fmla="*/ 157 h 711"/>
                <a:gd name="T58" fmla="*/ 16 w 498"/>
                <a:gd name="T59" fmla="*/ 140 h 711"/>
                <a:gd name="T60" fmla="*/ 29 w 498"/>
                <a:gd name="T61" fmla="*/ 125 h 711"/>
                <a:gd name="T62" fmla="*/ 43 w 498"/>
                <a:gd name="T63" fmla="*/ 110 h 711"/>
                <a:gd name="T64" fmla="*/ 55 w 498"/>
                <a:gd name="T65" fmla="*/ 97 h 711"/>
                <a:gd name="T66" fmla="*/ 67 w 498"/>
                <a:gd name="T67" fmla="*/ 86 h 711"/>
                <a:gd name="T68" fmla="*/ 81 w 498"/>
                <a:gd name="T69" fmla="*/ 74 h 711"/>
                <a:gd name="T70" fmla="*/ 97 w 498"/>
                <a:gd name="T71" fmla="*/ 62 h 711"/>
                <a:gd name="T72" fmla="*/ 112 w 498"/>
                <a:gd name="T73" fmla="*/ 51 h 711"/>
                <a:gd name="T74" fmla="*/ 125 w 498"/>
                <a:gd name="T75" fmla="*/ 42 h 711"/>
                <a:gd name="T76" fmla="*/ 136 w 498"/>
                <a:gd name="T77" fmla="*/ 34 h 711"/>
                <a:gd name="T78" fmla="*/ 143 w 498"/>
                <a:gd name="T79" fmla="*/ 29 h 711"/>
                <a:gd name="T80" fmla="*/ 153 w 498"/>
                <a:gd name="T81" fmla="*/ 24 h 711"/>
                <a:gd name="T82" fmla="*/ 172 w 498"/>
                <a:gd name="T83" fmla="*/ 14 h 711"/>
                <a:gd name="T84" fmla="*/ 191 w 498"/>
                <a:gd name="T85" fmla="*/ 6 h 711"/>
                <a:gd name="T86" fmla="*/ 203 w 498"/>
                <a:gd name="T87" fmla="*/ 1 h 711"/>
                <a:gd name="T88" fmla="*/ 215 w 498"/>
                <a:gd name="T89" fmla="*/ 24 h 711"/>
                <a:gd name="T90" fmla="*/ 230 w 498"/>
                <a:gd name="T91" fmla="*/ 70 h 711"/>
                <a:gd name="T92" fmla="*/ 242 w 498"/>
                <a:gd name="T93" fmla="*/ 117 h 711"/>
                <a:gd name="T94" fmla="*/ 248 w 498"/>
                <a:gd name="T95" fmla="*/ 170 h 711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498"/>
                <a:gd name="T145" fmla="*/ 0 h 711"/>
                <a:gd name="T146" fmla="*/ 498 w 498"/>
                <a:gd name="T147" fmla="*/ 711 h 711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498" h="711">
                  <a:moveTo>
                    <a:pt x="498" y="400"/>
                  </a:moveTo>
                  <a:lnTo>
                    <a:pt x="495" y="410"/>
                  </a:lnTo>
                  <a:lnTo>
                    <a:pt x="487" y="433"/>
                  </a:lnTo>
                  <a:lnTo>
                    <a:pt x="478" y="461"/>
                  </a:lnTo>
                  <a:lnTo>
                    <a:pt x="466" y="484"/>
                  </a:lnTo>
                  <a:lnTo>
                    <a:pt x="459" y="494"/>
                  </a:lnTo>
                  <a:lnTo>
                    <a:pt x="452" y="503"/>
                  </a:lnTo>
                  <a:lnTo>
                    <a:pt x="445" y="514"/>
                  </a:lnTo>
                  <a:lnTo>
                    <a:pt x="438" y="523"/>
                  </a:lnTo>
                  <a:lnTo>
                    <a:pt x="432" y="532"/>
                  </a:lnTo>
                  <a:lnTo>
                    <a:pt x="423" y="540"/>
                  </a:lnTo>
                  <a:lnTo>
                    <a:pt x="415" y="549"/>
                  </a:lnTo>
                  <a:lnTo>
                    <a:pt x="407" y="559"/>
                  </a:lnTo>
                  <a:lnTo>
                    <a:pt x="404" y="562"/>
                  </a:lnTo>
                  <a:lnTo>
                    <a:pt x="397" y="568"/>
                  </a:lnTo>
                  <a:lnTo>
                    <a:pt x="389" y="575"/>
                  </a:lnTo>
                  <a:lnTo>
                    <a:pt x="377" y="583"/>
                  </a:lnTo>
                  <a:lnTo>
                    <a:pt x="365" y="592"/>
                  </a:lnTo>
                  <a:lnTo>
                    <a:pt x="350" y="602"/>
                  </a:lnTo>
                  <a:lnTo>
                    <a:pt x="335" y="614"/>
                  </a:lnTo>
                  <a:lnTo>
                    <a:pt x="317" y="625"/>
                  </a:lnTo>
                  <a:lnTo>
                    <a:pt x="300" y="637"/>
                  </a:lnTo>
                  <a:lnTo>
                    <a:pt x="283" y="648"/>
                  </a:lnTo>
                  <a:lnTo>
                    <a:pt x="266" y="660"/>
                  </a:lnTo>
                  <a:lnTo>
                    <a:pt x="248" y="670"/>
                  </a:lnTo>
                  <a:lnTo>
                    <a:pt x="231" y="681"/>
                  </a:lnTo>
                  <a:lnTo>
                    <a:pt x="216" y="690"/>
                  </a:lnTo>
                  <a:lnTo>
                    <a:pt x="201" y="698"/>
                  </a:lnTo>
                  <a:lnTo>
                    <a:pt x="188" y="704"/>
                  </a:lnTo>
                  <a:lnTo>
                    <a:pt x="183" y="706"/>
                  </a:lnTo>
                  <a:lnTo>
                    <a:pt x="177" y="708"/>
                  </a:lnTo>
                  <a:lnTo>
                    <a:pt x="171" y="710"/>
                  </a:lnTo>
                  <a:lnTo>
                    <a:pt x="165" y="710"/>
                  </a:lnTo>
                  <a:lnTo>
                    <a:pt x="160" y="711"/>
                  </a:lnTo>
                  <a:lnTo>
                    <a:pt x="153" y="710"/>
                  </a:lnTo>
                  <a:lnTo>
                    <a:pt x="147" y="710"/>
                  </a:lnTo>
                  <a:lnTo>
                    <a:pt x="141" y="708"/>
                  </a:lnTo>
                  <a:lnTo>
                    <a:pt x="129" y="704"/>
                  </a:lnTo>
                  <a:lnTo>
                    <a:pt x="117" y="698"/>
                  </a:lnTo>
                  <a:lnTo>
                    <a:pt x="107" y="690"/>
                  </a:lnTo>
                  <a:lnTo>
                    <a:pt x="96" y="680"/>
                  </a:lnTo>
                  <a:lnTo>
                    <a:pt x="88" y="669"/>
                  </a:lnTo>
                  <a:lnTo>
                    <a:pt x="80" y="658"/>
                  </a:lnTo>
                  <a:lnTo>
                    <a:pt x="72" y="647"/>
                  </a:lnTo>
                  <a:lnTo>
                    <a:pt x="65" y="636"/>
                  </a:lnTo>
                  <a:lnTo>
                    <a:pt x="57" y="622"/>
                  </a:lnTo>
                  <a:lnTo>
                    <a:pt x="50" y="608"/>
                  </a:lnTo>
                  <a:lnTo>
                    <a:pt x="43" y="594"/>
                  </a:lnTo>
                  <a:lnTo>
                    <a:pt x="39" y="581"/>
                  </a:lnTo>
                  <a:lnTo>
                    <a:pt x="34" y="566"/>
                  </a:lnTo>
                  <a:lnTo>
                    <a:pt x="29" y="552"/>
                  </a:lnTo>
                  <a:lnTo>
                    <a:pt x="25" y="537"/>
                  </a:lnTo>
                  <a:lnTo>
                    <a:pt x="20" y="523"/>
                  </a:lnTo>
                  <a:lnTo>
                    <a:pt x="16" y="474"/>
                  </a:lnTo>
                  <a:lnTo>
                    <a:pt x="8" y="427"/>
                  </a:lnTo>
                  <a:lnTo>
                    <a:pt x="1" y="380"/>
                  </a:lnTo>
                  <a:lnTo>
                    <a:pt x="0" y="332"/>
                  </a:lnTo>
                  <a:lnTo>
                    <a:pt x="9" y="313"/>
                  </a:lnTo>
                  <a:lnTo>
                    <a:pt x="19" y="296"/>
                  </a:lnTo>
                  <a:lnTo>
                    <a:pt x="32" y="280"/>
                  </a:lnTo>
                  <a:lnTo>
                    <a:pt x="44" y="265"/>
                  </a:lnTo>
                  <a:lnTo>
                    <a:pt x="58" y="250"/>
                  </a:lnTo>
                  <a:lnTo>
                    <a:pt x="72" y="235"/>
                  </a:lnTo>
                  <a:lnTo>
                    <a:pt x="86" y="220"/>
                  </a:lnTo>
                  <a:lnTo>
                    <a:pt x="100" y="205"/>
                  </a:lnTo>
                  <a:lnTo>
                    <a:pt x="109" y="194"/>
                  </a:lnTo>
                  <a:lnTo>
                    <a:pt x="120" y="183"/>
                  </a:lnTo>
                  <a:lnTo>
                    <a:pt x="133" y="171"/>
                  </a:lnTo>
                  <a:lnTo>
                    <a:pt x="147" y="160"/>
                  </a:lnTo>
                  <a:lnTo>
                    <a:pt x="162" y="147"/>
                  </a:lnTo>
                  <a:lnTo>
                    <a:pt x="177" y="136"/>
                  </a:lnTo>
                  <a:lnTo>
                    <a:pt x="193" y="124"/>
                  </a:lnTo>
                  <a:lnTo>
                    <a:pt x="208" y="113"/>
                  </a:lnTo>
                  <a:lnTo>
                    <a:pt x="223" y="101"/>
                  </a:lnTo>
                  <a:lnTo>
                    <a:pt x="237" y="92"/>
                  </a:lnTo>
                  <a:lnTo>
                    <a:pt x="249" y="83"/>
                  </a:lnTo>
                  <a:lnTo>
                    <a:pt x="262" y="75"/>
                  </a:lnTo>
                  <a:lnTo>
                    <a:pt x="271" y="68"/>
                  </a:lnTo>
                  <a:lnTo>
                    <a:pt x="279" y="62"/>
                  </a:lnTo>
                  <a:lnTo>
                    <a:pt x="285" y="58"/>
                  </a:lnTo>
                  <a:lnTo>
                    <a:pt x="289" y="56"/>
                  </a:lnTo>
                  <a:lnTo>
                    <a:pt x="305" y="47"/>
                  </a:lnTo>
                  <a:lnTo>
                    <a:pt x="323" y="38"/>
                  </a:lnTo>
                  <a:lnTo>
                    <a:pt x="343" y="28"/>
                  </a:lnTo>
                  <a:lnTo>
                    <a:pt x="362" y="19"/>
                  </a:lnTo>
                  <a:lnTo>
                    <a:pt x="381" y="12"/>
                  </a:lnTo>
                  <a:lnTo>
                    <a:pt x="396" y="5"/>
                  </a:lnTo>
                  <a:lnTo>
                    <a:pt x="406" y="2"/>
                  </a:lnTo>
                  <a:lnTo>
                    <a:pt x="411" y="0"/>
                  </a:lnTo>
                  <a:lnTo>
                    <a:pt x="429" y="47"/>
                  </a:lnTo>
                  <a:lnTo>
                    <a:pt x="445" y="93"/>
                  </a:lnTo>
                  <a:lnTo>
                    <a:pt x="460" y="139"/>
                  </a:lnTo>
                  <a:lnTo>
                    <a:pt x="473" y="185"/>
                  </a:lnTo>
                  <a:lnTo>
                    <a:pt x="483" y="234"/>
                  </a:lnTo>
                  <a:lnTo>
                    <a:pt x="490" y="284"/>
                  </a:lnTo>
                  <a:lnTo>
                    <a:pt x="496" y="340"/>
                  </a:lnTo>
                  <a:lnTo>
                    <a:pt x="498" y="400"/>
                  </a:lnTo>
                  <a:close/>
                </a:path>
              </a:pathLst>
            </a:custGeom>
            <a:solidFill>
              <a:srgbClr val="FFF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" name="Freeform 14"/>
            <p:cNvSpPr>
              <a:spLocks/>
            </p:cNvSpPr>
            <p:nvPr/>
          </p:nvSpPr>
          <p:spPr bwMode="auto">
            <a:xfrm>
              <a:off x="-61" y="1815"/>
              <a:ext cx="283" cy="442"/>
            </a:xfrm>
            <a:custGeom>
              <a:avLst/>
              <a:gdLst>
                <a:gd name="T0" fmla="*/ 46 w 567"/>
                <a:gd name="T1" fmla="*/ 385 h 884"/>
                <a:gd name="T2" fmla="*/ 33 w 567"/>
                <a:gd name="T3" fmla="*/ 337 h 884"/>
                <a:gd name="T4" fmla="*/ 15 w 567"/>
                <a:gd name="T5" fmla="*/ 274 h 884"/>
                <a:gd name="T6" fmla="*/ 2 w 567"/>
                <a:gd name="T7" fmla="*/ 226 h 884"/>
                <a:gd name="T8" fmla="*/ 5 w 567"/>
                <a:gd name="T9" fmla="*/ 199 h 884"/>
                <a:gd name="T10" fmla="*/ 19 w 567"/>
                <a:gd name="T11" fmla="*/ 163 h 884"/>
                <a:gd name="T12" fmla="*/ 37 w 567"/>
                <a:gd name="T13" fmla="*/ 128 h 884"/>
                <a:gd name="T14" fmla="*/ 60 w 567"/>
                <a:gd name="T15" fmla="*/ 96 h 884"/>
                <a:gd name="T16" fmla="*/ 77 w 567"/>
                <a:gd name="T17" fmla="*/ 75 h 884"/>
                <a:gd name="T18" fmla="*/ 91 w 567"/>
                <a:gd name="T19" fmla="*/ 62 h 884"/>
                <a:gd name="T20" fmla="*/ 106 w 567"/>
                <a:gd name="T21" fmla="*/ 49 h 884"/>
                <a:gd name="T22" fmla="*/ 121 w 567"/>
                <a:gd name="T23" fmla="*/ 36 h 884"/>
                <a:gd name="T24" fmla="*/ 136 w 567"/>
                <a:gd name="T25" fmla="*/ 24 h 884"/>
                <a:gd name="T26" fmla="*/ 148 w 567"/>
                <a:gd name="T27" fmla="*/ 13 h 884"/>
                <a:gd name="T28" fmla="*/ 159 w 567"/>
                <a:gd name="T29" fmla="*/ 5 h 884"/>
                <a:gd name="T30" fmla="*/ 164 w 567"/>
                <a:gd name="T31" fmla="*/ 1 h 884"/>
                <a:gd name="T32" fmla="*/ 172 w 567"/>
                <a:gd name="T33" fmla="*/ 2 h 884"/>
                <a:gd name="T34" fmla="*/ 189 w 567"/>
                <a:gd name="T35" fmla="*/ 5 h 884"/>
                <a:gd name="T36" fmla="*/ 206 w 567"/>
                <a:gd name="T37" fmla="*/ 9 h 884"/>
                <a:gd name="T38" fmla="*/ 225 w 567"/>
                <a:gd name="T39" fmla="*/ 13 h 884"/>
                <a:gd name="T40" fmla="*/ 243 w 567"/>
                <a:gd name="T41" fmla="*/ 16 h 884"/>
                <a:gd name="T42" fmla="*/ 259 w 567"/>
                <a:gd name="T43" fmla="*/ 20 h 884"/>
                <a:gd name="T44" fmla="*/ 273 w 567"/>
                <a:gd name="T45" fmla="*/ 21 h 884"/>
                <a:gd name="T46" fmla="*/ 281 w 567"/>
                <a:gd name="T47" fmla="*/ 23 h 884"/>
                <a:gd name="T48" fmla="*/ 277 w 567"/>
                <a:gd name="T49" fmla="*/ 26 h 884"/>
                <a:gd name="T50" fmla="*/ 256 w 567"/>
                <a:gd name="T51" fmla="*/ 38 h 884"/>
                <a:gd name="T52" fmla="*/ 229 w 567"/>
                <a:gd name="T53" fmla="*/ 54 h 884"/>
                <a:gd name="T54" fmla="*/ 205 w 567"/>
                <a:gd name="T55" fmla="*/ 69 h 884"/>
                <a:gd name="T56" fmla="*/ 186 w 567"/>
                <a:gd name="T57" fmla="*/ 82 h 884"/>
                <a:gd name="T58" fmla="*/ 170 w 567"/>
                <a:gd name="T59" fmla="*/ 96 h 884"/>
                <a:gd name="T60" fmla="*/ 153 w 567"/>
                <a:gd name="T61" fmla="*/ 110 h 884"/>
                <a:gd name="T62" fmla="*/ 138 w 567"/>
                <a:gd name="T63" fmla="*/ 125 h 884"/>
                <a:gd name="T64" fmla="*/ 125 w 567"/>
                <a:gd name="T65" fmla="*/ 141 h 884"/>
                <a:gd name="T66" fmla="*/ 113 w 567"/>
                <a:gd name="T67" fmla="*/ 155 h 884"/>
                <a:gd name="T68" fmla="*/ 102 w 567"/>
                <a:gd name="T69" fmla="*/ 170 h 884"/>
                <a:gd name="T70" fmla="*/ 93 w 567"/>
                <a:gd name="T71" fmla="*/ 186 h 884"/>
                <a:gd name="T72" fmla="*/ 89 w 567"/>
                <a:gd name="T73" fmla="*/ 194 h 884"/>
                <a:gd name="T74" fmla="*/ 89 w 567"/>
                <a:gd name="T75" fmla="*/ 194 h 884"/>
                <a:gd name="T76" fmla="*/ 89 w 567"/>
                <a:gd name="T77" fmla="*/ 194 h 884"/>
                <a:gd name="T78" fmla="*/ 89 w 567"/>
                <a:gd name="T79" fmla="*/ 194 h 884"/>
                <a:gd name="T80" fmla="*/ 88 w 567"/>
                <a:gd name="T81" fmla="*/ 194 h 884"/>
                <a:gd name="T82" fmla="*/ 88 w 567"/>
                <a:gd name="T83" fmla="*/ 195 h 884"/>
                <a:gd name="T84" fmla="*/ 85 w 567"/>
                <a:gd name="T85" fmla="*/ 213 h 884"/>
                <a:gd name="T86" fmla="*/ 85 w 567"/>
                <a:gd name="T87" fmla="*/ 250 h 884"/>
                <a:gd name="T88" fmla="*/ 92 w 567"/>
                <a:gd name="T89" fmla="*/ 285 h 884"/>
                <a:gd name="T90" fmla="*/ 102 w 567"/>
                <a:gd name="T91" fmla="*/ 321 h 884"/>
                <a:gd name="T92" fmla="*/ 110 w 567"/>
                <a:gd name="T93" fmla="*/ 352 h 884"/>
                <a:gd name="T94" fmla="*/ 118 w 567"/>
                <a:gd name="T95" fmla="*/ 379 h 884"/>
                <a:gd name="T96" fmla="*/ 126 w 567"/>
                <a:gd name="T97" fmla="*/ 404 h 884"/>
                <a:gd name="T98" fmla="*/ 134 w 567"/>
                <a:gd name="T99" fmla="*/ 429 h 884"/>
                <a:gd name="T100" fmla="*/ 132 w 567"/>
                <a:gd name="T101" fmla="*/ 439 h 884"/>
                <a:gd name="T102" fmla="*/ 109 w 567"/>
                <a:gd name="T103" fmla="*/ 426 h 884"/>
                <a:gd name="T104" fmla="*/ 80 w 567"/>
                <a:gd name="T105" fmla="*/ 410 h 884"/>
                <a:gd name="T106" fmla="*/ 55 w 567"/>
                <a:gd name="T107" fmla="*/ 397 h 884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567"/>
                <a:gd name="T163" fmla="*/ 0 h 884"/>
                <a:gd name="T164" fmla="*/ 567 w 567"/>
                <a:gd name="T165" fmla="*/ 884 h 884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567" h="884">
                  <a:moveTo>
                    <a:pt x="94" y="786"/>
                  </a:moveTo>
                  <a:lnTo>
                    <a:pt x="92" y="769"/>
                  </a:lnTo>
                  <a:lnTo>
                    <a:pt x="82" y="729"/>
                  </a:lnTo>
                  <a:lnTo>
                    <a:pt x="67" y="674"/>
                  </a:lnTo>
                  <a:lnTo>
                    <a:pt x="49" y="610"/>
                  </a:lnTo>
                  <a:lnTo>
                    <a:pt x="31" y="547"/>
                  </a:lnTo>
                  <a:lnTo>
                    <a:pt x="15" y="492"/>
                  </a:lnTo>
                  <a:lnTo>
                    <a:pt x="4" y="451"/>
                  </a:lnTo>
                  <a:lnTo>
                    <a:pt x="0" y="435"/>
                  </a:lnTo>
                  <a:lnTo>
                    <a:pt x="10" y="397"/>
                  </a:lnTo>
                  <a:lnTo>
                    <a:pt x="23" y="360"/>
                  </a:lnTo>
                  <a:lnTo>
                    <a:pt x="38" y="325"/>
                  </a:lnTo>
                  <a:lnTo>
                    <a:pt x="55" y="289"/>
                  </a:lnTo>
                  <a:lnTo>
                    <a:pt x="75" y="255"/>
                  </a:lnTo>
                  <a:lnTo>
                    <a:pt x="95" y="222"/>
                  </a:lnTo>
                  <a:lnTo>
                    <a:pt x="120" y="191"/>
                  </a:lnTo>
                  <a:lnTo>
                    <a:pt x="145" y="161"/>
                  </a:lnTo>
                  <a:lnTo>
                    <a:pt x="155" y="149"/>
                  </a:lnTo>
                  <a:lnTo>
                    <a:pt x="168" y="137"/>
                  </a:lnTo>
                  <a:lnTo>
                    <a:pt x="182" y="124"/>
                  </a:lnTo>
                  <a:lnTo>
                    <a:pt x="196" y="110"/>
                  </a:lnTo>
                  <a:lnTo>
                    <a:pt x="212" y="98"/>
                  </a:lnTo>
                  <a:lnTo>
                    <a:pt x="227" y="84"/>
                  </a:lnTo>
                  <a:lnTo>
                    <a:pt x="242" y="71"/>
                  </a:lnTo>
                  <a:lnTo>
                    <a:pt x="257" y="58"/>
                  </a:lnTo>
                  <a:lnTo>
                    <a:pt x="272" y="47"/>
                  </a:lnTo>
                  <a:lnTo>
                    <a:pt x="285" y="35"/>
                  </a:lnTo>
                  <a:lnTo>
                    <a:pt x="297" y="25"/>
                  </a:lnTo>
                  <a:lnTo>
                    <a:pt x="308" y="17"/>
                  </a:lnTo>
                  <a:lnTo>
                    <a:pt x="318" y="10"/>
                  </a:lnTo>
                  <a:lnTo>
                    <a:pt x="325" y="4"/>
                  </a:lnTo>
                  <a:lnTo>
                    <a:pt x="329" y="1"/>
                  </a:lnTo>
                  <a:lnTo>
                    <a:pt x="330" y="0"/>
                  </a:lnTo>
                  <a:lnTo>
                    <a:pt x="344" y="3"/>
                  </a:lnTo>
                  <a:lnTo>
                    <a:pt x="360" y="7"/>
                  </a:lnTo>
                  <a:lnTo>
                    <a:pt x="378" y="10"/>
                  </a:lnTo>
                  <a:lnTo>
                    <a:pt x="395" y="13"/>
                  </a:lnTo>
                  <a:lnTo>
                    <a:pt x="413" y="18"/>
                  </a:lnTo>
                  <a:lnTo>
                    <a:pt x="433" y="22"/>
                  </a:lnTo>
                  <a:lnTo>
                    <a:pt x="451" y="25"/>
                  </a:lnTo>
                  <a:lnTo>
                    <a:pt x="470" y="28"/>
                  </a:lnTo>
                  <a:lnTo>
                    <a:pt x="487" y="32"/>
                  </a:lnTo>
                  <a:lnTo>
                    <a:pt x="504" y="35"/>
                  </a:lnTo>
                  <a:lnTo>
                    <a:pt x="519" y="39"/>
                  </a:lnTo>
                  <a:lnTo>
                    <a:pt x="533" y="41"/>
                  </a:lnTo>
                  <a:lnTo>
                    <a:pt x="546" y="42"/>
                  </a:lnTo>
                  <a:lnTo>
                    <a:pt x="555" y="43"/>
                  </a:lnTo>
                  <a:lnTo>
                    <a:pt x="562" y="45"/>
                  </a:lnTo>
                  <a:lnTo>
                    <a:pt x="567" y="45"/>
                  </a:lnTo>
                  <a:lnTo>
                    <a:pt x="554" y="51"/>
                  </a:lnTo>
                  <a:lnTo>
                    <a:pt x="535" y="62"/>
                  </a:lnTo>
                  <a:lnTo>
                    <a:pt x="512" y="76"/>
                  </a:lnTo>
                  <a:lnTo>
                    <a:pt x="486" y="91"/>
                  </a:lnTo>
                  <a:lnTo>
                    <a:pt x="458" y="107"/>
                  </a:lnTo>
                  <a:lnTo>
                    <a:pt x="432" y="123"/>
                  </a:lnTo>
                  <a:lnTo>
                    <a:pt x="410" y="137"/>
                  </a:lnTo>
                  <a:lnTo>
                    <a:pt x="391" y="149"/>
                  </a:lnTo>
                  <a:lnTo>
                    <a:pt x="373" y="163"/>
                  </a:lnTo>
                  <a:lnTo>
                    <a:pt x="356" y="177"/>
                  </a:lnTo>
                  <a:lnTo>
                    <a:pt x="340" y="191"/>
                  </a:lnTo>
                  <a:lnTo>
                    <a:pt x="323" y="205"/>
                  </a:lnTo>
                  <a:lnTo>
                    <a:pt x="307" y="220"/>
                  </a:lnTo>
                  <a:lnTo>
                    <a:pt x="292" y="235"/>
                  </a:lnTo>
                  <a:lnTo>
                    <a:pt x="277" y="250"/>
                  </a:lnTo>
                  <a:lnTo>
                    <a:pt x="262" y="267"/>
                  </a:lnTo>
                  <a:lnTo>
                    <a:pt x="251" y="282"/>
                  </a:lnTo>
                  <a:lnTo>
                    <a:pt x="238" y="296"/>
                  </a:lnTo>
                  <a:lnTo>
                    <a:pt x="227" y="310"/>
                  </a:lnTo>
                  <a:lnTo>
                    <a:pt x="215" y="325"/>
                  </a:lnTo>
                  <a:lnTo>
                    <a:pt x="205" y="340"/>
                  </a:lnTo>
                  <a:lnTo>
                    <a:pt x="194" y="355"/>
                  </a:lnTo>
                  <a:lnTo>
                    <a:pt x="186" y="371"/>
                  </a:lnTo>
                  <a:lnTo>
                    <a:pt x="179" y="388"/>
                  </a:lnTo>
                  <a:lnTo>
                    <a:pt x="178" y="388"/>
                  </a:lnTo>
                  <a:lnTo>
                    <a:pt x="177" y="388"/>
                  </a:lnTo>
                  <a:lnTo>
                    <a:pt x="176" y="389"/>
                  </a:lnTo>
                  <a:lnTo>
                    <a:pt x="170" y="426"/>
                  </a:lnTo>
                  <a:lnTo>
                    <a:pt x="169" y="462"/>
                  </a:lnTo>
                  <a:lnTo>
                    <a:pt x="171" y="499"/>
                  </a:lnTo>
                  <a:lnTo>
                    <a:pt x="177" y="534"/>
                  </a:lnTo>
                  <a:lnTo>
                    <a:pt x="185" y="570"/>
                  </a:lnTo>
                  <a:lnTo>
                    <a:pt x="194" y="606"/>
                  </a:lnTo>
                  <a:lnTo>
                    <a:pt x="204" y="642"/>
                  </a:lnTo>
                  <a:lnTo>
                    <a:pt x="214" y="677"/>
                  </a:lnTo>
                  <a:lnTo>
                    <a:pt x="221" y="704"/>
                  </a:lnTo>
                  <a:lnTo>
                    <a:pt x="228" y="730"/>
                  </a:lnTo>
                  <a:lnTo>
                    <a:pt x="236" y="757"/>
                  </a:lnTo>
                  <a:lnTo>
                    <a:pt x="244" y="782"/>
                  </a:lnTo>
                  <a:lnTo>
                    <a:pt x="252" y="807"/>
                  </a:lnTo>
                  <a:lnTo>
                    <a:pt x="260" y="833"/>
                  </a:lnTo>
                  <a:lnTo>
                    <a:pt x="268" y="858"/>
                  </a:lnTo>
                  <a:lnTo>
                    <a:pt x="277" y="884"/>
                  </a:lnTo>
                  <a:lnTo>
                    <a:pt x="265" y="877"/>
                  </a:lnTo>
                  <a:lnTo>
                    <a:pt x="244" y="866"/>
                  </a:lnTo>
                  <a:lnTo>
                    <a:pt x="219" y="851"/>
                  </a:lnTo>
                  <a:lnTo>
                    <a:pt x="190" y="836"/>
                  </a:lnTo>
                  <a:lnTo>
                    <a:pt x="161" y="820"/>
                  </a:lnTo>
                  <a:lnTo>
                    <a:pt x="135" y="805"/>
                  </a:lnTo>
                  <a:lnTo>
                    <a:pt x="111" y="794"/>
                  </a:lnTo>
                  <a:lnTo>
                    <a:pt x="94" y="786"/>
                  </a:lnTo>
                  <a:close/>
                </a:path>
              </a:pathLst>
            </a:custGeom>
            <a:solidFill>
              <a:srgbClr val="937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" name="Freeform 15"/>
            <p:cNvSpPr>
              <a:spLocks/>
            </p:cNvSpPr>
            <p:nvPr/>
          </p:nvSpPr>
          <p:spPr bwMode="auto">
            <a:xfrm>
              <a:off x="38" y="1827"/>
              <a:ext cx="393" cy="495"/>
            </a:xfrm>
            <a:custGeom>
              <a:avLst/>
              <a:gdLst>
                <a:gd name="T0" fmla="*/ 270 w 787"/>
                <a:gd name="T1" fmla="*/ 489 h 991"/>
                <a:gd name="T2" fmla="*/ 220 w 787"/>
                <a:gd name="T3" fmla="*/ 477 h 991"/>
                <a:gd name="T4" fmla="*/ 159 w 787"/>
                <a:gd name="T5" fmla="*/ 462 h 991"/>
                <a:gd name="T6" fmla="*/ 103 w 787"/>
                <a:gd name="T7" fmla="*/ 448 h 991"/>
                <a:gd name="T8" fmla="*/ 65 w 787"/>
                <a:gd name="T9" fmla="*/ 439 h 991"/>
                <a:gd name="T10" fmla="*/ 38 w 787"/>
                <a:gd name="T11" fmla="*/ 390 h 991"/>
                <a:gd name="T12" fmla="*/ 7 w 787"/>
                <a:gd name="T13" fmla="*/ 266 h 991"/>
                <a:gd name="T14" fmla="*/ 0 w 787"/>
                <a:gd name="T15" fmla="*/ 193 h 991"/>
                <a:gd name="T16" fmla="*/ 14 w 787"/>
                <a:gd name="T17" fmla="*/ 164 h 991"/>
                <a:gd name="T18" fmla="*/ 38 w 787"/>
                <a:gd name="T19" fmla="*/ 133 h 991"/>
                <a:gd name="T20" fmla="*/ 66 w 787"/>
                <a:gd name="T21" fmla="*/ 105 h 991"/>
                <a:gd name="T22" fmla="*/ 80 w 787"/>
                <a:gd name="T23" fmla="*/ 92 h 991"/>
                <a:gd name="T24" fmla="*/ 95 w 787"/>
                <a:gd name="T25" fmla="*/ 79 h 991"/>
                <a:gd name="T26" fmla="*/ 115 w 787"/>
                <a:gd name="T27" fmla="*/ 65 h 991"/>
                <a:gd name="T28" fmla="*/ 154 w 787"/>
                <a:gd name="T29" fmla="*/ 42 h 991"/>
                <a:gd name="T30" fmla="*/ 189 w 787"/>
                <a:gd name="T31" fmla="*/ 21 h 991"/>
                <a:gd name="T32" fmla="*/ 206 w 787"/>
                <a:gd name="T33" fmla="*/ 11 h 991"/>
                <a:gd name="T34" fmla="*/ 224 w 787"/>
                <a:gd name="T35" fmla="*/ 5 h 991"/>
                <a:gd name="T36" fmla="*/ 243 w 787"/>
                <a:gd name="T37" fmla="*/ 0 h 991"/>
                <a:gd name="T38" fmla="*/ 259 w 787"/>
                <a:gd name="T39" fmla="*/ 10 h 991"/>
                <a:gd name="T40" fmla="*/ 286 w 787"/>
                <a:gd name="T41" fmla="*/ 28 h 991"/>
                <a:gd name="T42" fmla="*/ 283 w 787"/>
                <a:gd name="T43" fmla="*/ 37 h 991"/>
                <a:gd name="T44" fmla="*/ 250 w 787"/>
                <a:gd name="T45" fmla="*/ 49 h 991"/>
                <a:gd name="T46" fmla="*/ 219 w 787"/>
                <a:gd name="T47" fmla="*/ 64 h 991"/>
                <a:gd name="T48" fmla="*/ 198 w 787"/>
                <a:gd name="T49" fmla="*/ 75 h 991"/>
                <a:gd name="T50" fmla="*/ 184 w 787"/>
                <a:gd name="T51" fmla="*/ 84 h 991"/>
                <a:gd name="T52" fmla="*/ 170 w 787"/>
                <a:gd name="T53" fmla="*/ 94 h 991"/>
                <a:gd name="T54" fmla="*/ 145 w 787"/>
                <a:gd name="T55" fmla="*/ 111 h 991"/>
                <a:gd name="T56" fmla="*/ 122 w 787"/>
                <a:gd name="T57" fmla="*/ 130 h 991"/>
                <a:gd name="T58" fmla="*/ 102 w 787"/>
                <a:gd name="T59" fmla="*/ 154 h 991"/>
                <a:gd name="T60" fmla="*/ 79 w 787"/>
                <a:gd name="T61" fmla="*/ 178 h 991"/>
                <a:gd name="T62" fmla="*/ 60 w 787"/>
                <a:gd name="T63" fmla="*/ 204 h 991"/>
                <a:gd name="T64" fmla="*/ 57 w 787"/>
                <a:gd name="T65" fmla="*/ 268 h 991"/>
                <a:gd name="T66" fmla="*/ 69 w 787"/>
                <a:gd name="T67" fmla="*/ 334 h 991"/>
                <a:gd name="T68" fmla="*/ 75 w 787"/>
                <a:gd name="T69" fmla="*/ 353 h 991"/>
                <a:gd name="T70" fmla="*/ 83 w 787"/>
                <a:gd name="T71" fmla="*/ 372 h 991"/>
                <a:gd name="T72" fmla="*/ 96 w 787"/>
                <a:gd name="T73" fmla="*/ 391 h 991"/>
                <a:gd name="T74" fmla="*/ 113 w 787"/>
                <a:gd name="T75" fmla="*/ 409 h 991"/>
                <a:gd name="T76" fmla="*/ 134 w 787"/>
                <a:gd name="T77" fmla="*/ 419 h 991"/>
                <a:gd name="T78" fmla="*/ 145 w 787"/>
                <a:gd name="T79" fmla="*/ 420 h 991"/>
                <a:gd name="T80" fmla="*/ 156 w 787"/>
                <a:gd name="T81" fmla="*/ 418 h 991"/>
                <a:gd name="T82" fmla="*/ 168 w 787"/>
                <a:gd name="T83" fmla="*/ 413 h 991"/>
                <a:gd name="T84" fmla="*/ 187 w 787"/>
                <a:gd name="T85" fmla="*/ 404 h 991"/>
                <a:gd name="T86" fmla="*/ 205 w 787"/>
                <a:gd name="T87" fmla="*/ 393 h 991"/>
                <a:gd name="T88" fmla="*/ 229 w 787"/>
                <a:gd name="T89" fmla="*/ 376 h 991"/>
                <a:gd name="T90" fmla="*/ 256 w 787"/>
                <a:gd name="T91" fmla="*/ 358 h 991"/>
                <a:gd name="T92" fmla="*/ 281 w 787"/>
                <a:gd name="T93" fmla="*/ 337 h 991"/>
                <a:gd name="T94" fmla="*/ 300 w 787"/>
                <a:gd name="T95" fmla="*/ 310 h 991"/>
                <a:gd name="T96" fmla="*/ 319 w 787"/>
                <a:gd name="T97" fmla="*/ 274 h 991"/>
                <a:gd name="T98" fmla="*/ 325 w 787"/>
                <a:gd name="T99" fmla="*/ 261 h 991"/>
                <a:gd name="T100" fmla="*/ 326 w 787"/>
                <a:gd name="T101" fmla="*/ 261 h 991"/>
                <a:gd name="T102" fmla="*/ 326 w 787"/>
                <a:gd name="T103" fmla="*/ 261 h 991"/>
                <a:gd name="T104" fmla="*/ 336 w 787"/>
                <a:gd name="T105" fmla="*/ 268 h 991"/>
                <a:gd name="T106" fmla="*/ 368 w 787"/>
                <a:gd name="T107" fmla="*/ 292 h 991"/>
                <a:gd name="T108" fmla="*/ 393 w 787"/>
                <a:gd name="T109" fmla="*/ 321 h 991"/>
                <a:gd name="T110" fmla="*/ 379 w 787"/>
                <a:gd name="T111" fmla="*/ 344 h 991"/>
                <a:gd name="T112" fmla="*/ 359 w 787"/>
                <a:gd name="T113" fmla="*/ 380 h 991"/>
                <a:gd name="T114" fmla="*/ 336 w 787"/>
                <a:gd name="T115" fmla="*/ 421 h 991"/>
                <a:gd name="T116" fmla="*/ 314 w 787"/>
                <a:gd name="T117" fmla="*/ 459 h 991"/>
                <a:gd name="T118" fmla="*/ 296 w 787"/>
                <a:gd name="T119" fmla="*/ 489 h 991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787"/>
                <a:gd name="T181" fmla="*/ 0 h 991"/>
                <a:gd name="T182" fmla="*/ 787 w 787"/>
                <a:gd name="T183" fmla="*/ 991 h 991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787" h="991">
                  <a:moveTo>
                    <a:pt x="584" y="991"/>
                  </a:moveTo>
                  <a:lnTo>
                    <a:pt x="566" y="986"/>
                  </a:lnTo>
                  <a:lnTo>
                    <a:pt x="541" y="979"/>
                  </a:lnTo>
                  <a:lnTo>
                    <a:pt x="511" y="972"/>
                  </a:lnTo>
                  <a:lnTo>
                    <a:pt x="477" y="963"/>
                  </a:lnTo>
                  <a:lnTo>
                    <a:pt x="440" y="954"/>
                  </a:lnTo>
                  <a:lnTo>
                    <a:pt x="400" y="944"/>
                  </a:lnTo>
                  <a:lnTo>
                    <a:pt x="359" y="934"/>
                  </a:lnTo>
                  <a:lnTo>
                    <a:pt x="319" y="924"/>
                  </a:lnTo>
                  <a:lnTo>
                    <a:pt x="279" y="914"/>
                  </a:lnTo>
                  <a:lnTo>
                    <a:pt x="241" y="904"/>
                  </a:lnTo>
                  <a:lnTo>
                    <a:pt x="206" y="896"/>
                  </a:lnTo>
                  <a:lnTo>
                    <a:pt x="175" y="888"/>
                  </a:lnTo>
                  <a:lnTo>
                    <a:pt x="150" y="883"/>
                  </a:lnTo>
                  <a:lnTo>
                    <a:pt x="130" y="878"/>
                  </a:lnTo>
                  <a:lnTo>
                    <a:pt x="117" y="874"/>
                  </a:lnTo>
                  <a:lnTo>
                    <a:pt x="113" y="873"/>
                  </a:lnTo>
                  <a:lnTo>
                    <a:pt x="76" y="781"/>
                  </a:lnTo>
                  <a:lnTo>
                    <a:pt x="48" y="691"/>
                  </a:lnTo>
                  <a:lnTo>
                    <a:pt x="28" y="607"/>
                  </a:lnTo>
                  <a:lnTo>
                    <a:pt x="14" y="532"/>
                  </a:lnTo>
                  <a:lnTo>
                    <a:pt x="6" y="469"/>
                  </a:lnTo>
                  <a:lnTo>
                    <a:pt x="1" y="419"/>
                  </a:lnTo>
                  <a:lnTo>
                    <a:pt x="0" y="387"/>
                  </a:lnTo>
                  <a:lnTo>
                    <a:pt x="0" y="374"/>
                  </a:lnTo>
                  <a:lnTo>
                    <a:pt x="14" y="351"/>
                  </a:lnTo>
                  <a:lnTo>
                    <a:pt x="29" y="329"/>
                  </a:lnTo>
                  <a:lnTo>
                    <a:pt x="44" y="309"/>
                  </a:lnTo>
                  <a:lnTo>
                    <a:pt x="60" y="288"/>
                  </a:lnTo>
                  <a:lnTo>
                    <a:pt x="76" y="267"/>
                  </a:lnTo>
                  <a:lnTo>
                    <a:pt x="94" y="248"/>
                  </a:lnTo>
                  <a:lnTo>
                    <a:pt x="113" y="229"/>
                  </a:lnTo>
                  <a:lnTo>
                    <a:pt x="132" y="211"/>
                  </a:lnTo>
                  <a:lnTo>
                    <a:pt x="143" y="201"/>
                  </a:lnTo>
                  <a:lnTo>
                    <a:pt x="152" y="193"/>
                  </a:lnTo>
                  <a:lnTo>
                    <a:pt x="161" y="184"/>
                  </a:lnTo>
                  <a:lnTo>
                    <a:pt x="172" y="176"/>
                  </a:lnTo>
                  <a:lnTo>
                    <a:pt x="181" y="167"/>
                  </a:lnTo>
                  <a:lnTo>
                    <a:pt x="191" y="159"/>
                  </a:lnTo>
                  <a:lnTo>
                    <a:pt x="201" y="151"/>
                  </a:lnTo>
                  <a:lnTo>
                    <a:pt x="213" y="143"/>
                  </a:lnTo>
                  <a:lnTo>
                    <a:pt x="231" y="131"/>
                  </a:lnTo>
                  <a:lnTo>
                    <a:pt x="254" y="117"/>
                  </a:lnTo>
                  <a:lnTo>
                    <a:pt x="281" y="101"/>
                  </a:lnTo>
                  <a:lnTo>
                    <a:pt x="309" y="84"/>
                  </a:lnTo>
                  <a:lnTo>
                    <a:pt x="335" y="68"/>
                  </a:lnTo>
                  <a:lnTo>
                    <a:pt x="358" y="54"/>
                  </a:lnTo>
                  <a:lnTo>
                    <a:pt x="378" y="42"/>
                  </a:lnTo>
                  <a:lnTo>
                    <a:pt x="389" y="34"/>
                  </a:lnTo>
                  <a:lnTo>
                    <a:pt x="401" y="27"/>
                  </a:lnTo>
                  <a:lnTo>
                    <a:pt x="412" y="22"/>
                  </a:lnTo>
                  <a:lnTo>
                    <a:pt x="425" y="17"/>
                  </a:lnTo>
                  <a:lnTo>
                    <a:pt x="436" y="14"/>
                  </a:lnTo>
                  <a:lnTo>
                    <a:pt x="449" y="11"/>
                  </a:lnTo>
                  <a:lnTo>
                    <a:pt x="462" y="8"/>
                  </a:lnTo>
                  <a:lnTo>
                    <a:pt x="474" y="4"/>
                  </a:lnTo>
                  <a:lnTo>
                    <a:pt x="487" y="0"/>
                  </a:lnTo>
                  <a:lnTo>
                    <a:pt x="492" y="2"/>
                  </a:lnTo>
                  <a:lnTo>
                    <a:pt x="503" y="10"/>
                  </a:lnTo>
                  <a:lnTo>
                    <a:pt x="519" y="21"/>
                  </a:lnTo>
                  <a:lnTo>
                    <a:pt x="538" y="33"/>
                  </a:lnTo>
                  <a:lnTo>
                    <a:pt x="556" y="45"/>
                  </a:lnTo>
                  <a:lnTo>
                    <a:pt x="572" y="56"/>
                  </a:lnTo>
                  <a:lnTo>
                    <a:pt x="584" y="63"/>
                  </a:lnTo>
                  <a:lnTo>
                    <a:pt x="587" y="67"/>
                  </a:lnTo>
                  <a:lnTo>
                    <a:pt x="566" y="75"/>
                  </a:lnTo>
                  <a:lnTo>
                    <a:pt x="545" y="83"/>
                  </a:lnTo>
                  <a:lnTo>
                    <a:pt x="523" y="91"/>
                  </a:lnTo>
                  <a:lnTo>
                    <a:pt x="501" y="99"/>
                  </a:lnTo>
                  <a:lnTo>
                    <a:pt x="480" y="108"/>
                  </a:lnTo>
                  <a:lnTo>
                    <a:pt x="458" y="117"/>
                  </a:lnTo>
                  <a:lnTo>
                    <a:pt x="438" y="128"/>
                  </a:lnTo>
                  <a:lnTo>
                    <a:pt x="417" y="139"/>
                  </a:lnTo>
                  <a:lnTo>
                    <a:pt x="407" y="145"/>
                  </a:lnTo>
                  <a:lnTo>
                    <a:pt x="397" y="151"/>
                  </a:lnTo>
                  <a:lnTo>
                    <a:pt x="388" y="158"/>
                  </a:lnTo>
                  <a:lnTo>
                    <a:pt x="379" y="163"/>
                  </a:lnTo>
                  <a:lnTo>
                    <a:pt x="369" y="169"/>
                  </a:lnTo>
                  <a:lnTo>
                    <a:pt x="359" y="175"/>
                  </a:lnTo>
                  <a:lnTo>
                    <a:pt x="350" y="182"/>
                  </a:lnTo>
                  <a:lnTo>
                    <a:pt x="340" y="188"/>
                  </a:lnTo>
                  <a:lnTo>
                    <a:pt x="322" y="199"/>
                  </a:lnTo>
                  <a:lnTo>
                    <a:pt x="306" y="211"/>
                  </a:lnTo>
                  <a:lnTo>
                    <a:pt x="290" y="222"/>
                  </a:lnTo>
                  <a:lnTo>
                    <a:pt x="274" y="235"/>
                  </a:lnTo>
                  <a:lnTo>
                    <a:pt x="260" y="248"/>
                  </a:lnTo>
                  <a:lnTo>
                    <a:pt x="245" y="261"/>
                  </a:lnTo>
                  <a:lnTo>
                    <a:pt x="231" y="276"/>
                  </a:lnTo>
                  <a:lnTo>
                    <a:pt x="219" y="291"/>
                  </a:lnTo>
                  <a:lnTo>
                    <a:pt x="204" y="309"/>
                  </a:lnTo>
                  <a:lnTo>
                    <a:pt x="189" y="325"/>
                  </a:lnTo>
                  <a:lnTo>
                    <a:pt x="173" y="341"/>
                  </a:lnTo>
                  <a:lnTo>
                    <a:pt x="158" y="357"/>
                  </a:lnTo>
                  <a:lnTo>
                    <a:pt x="144" y="373"/>
                  </a:lnTo>
                  <a:lnTo>
                    <a:pt x="131" y="390"/>
                  </a:lnTo>
                  <a:lnTo>
                    <a:pt x="121" y="409"/>
                  </a:lnTo>
                  <a:lnTo>
                    <a:pt x="113" y="430"/>
                  </a:lnTo>
                  <a:lnTo>
                    <a:pt x="110" y="470"/>
                  </a:lnTo>
                  <a:lnTo>
                    <a:pt x="114" y="536"/>
                  </a:lnTo>
                  <a:lnTo>
                    <a:pt x="123" y="605"/>
                  </a:lnTo>
                  <a:lnTo>
                    <a:pt x="135" y="657"/>
                  </a:lnTo>
                  <a:lnTo>
                    <a:pt x="139" y="669"/>
                  </a:lnTo>
                  <a:lnTo>
                    <a:pt x="143" y="682"/>
                  </a:lnTo>
                  <a:lnTo>
                    <a:pt x="146" y="695"/>
                  </a:lnTo>
                  <a:lnTo>
                    <a:pt x="151" y="707"/>
                  </a:lnTo>
                  <a:lnTo>
                    <a:pt x="154" y="720"/>
                  </a:lnTo>
                  <a:lnTo>
                    <a:pt x="160" y="732"/>
                  </a:lnTo>
                  <a:lnTo>
                    <a:pt x="166" y="744"/>
                  </a:lnTo>
                  <a:lnTo>
                    <a:pt x="173" y="756"/>
                  </a:lnTo>
                  <a:lnTo>
                    <a:pt x="182" y="770"/>
                  </a:lnTo>
                  <a:lnTo>
                    <a:pt x="192" y="782"/>
                  </a:lnTo>
                  <a:lnTo>
                    <a:pt x="203" y="795"/>
                  </a:lnTo>
                  <a:lnTo>
                    <a:pt x="214" y="808"/>
                  </a:lnTo>
                  <a:lnTo>
                    <a:pt x="226" y="818"/>
                  </a:lnTo>
                  <a:lnTo>
                    <a:pt x="239" y="826"/>
                  </a:lnTo>
                  <a:lnTo>
                    <a:pt x="253" y="834"/>
                  </a:lnTo>
                  <a:lnTo>
                    <a:pt x="269" y="839"/>
                  </a:lnTo>
                  <a:lnTo>
                    <a:pt x="276" y="840"/>
                  </a:lnTo>
                  <a:lnTo>
                    <a:pt x="284" y="841"/>
                  </a:lnTo>
                  <a:lnTo>
                    <a:pt x="291" y="841"/>
                  </a:lnTo>
                  <a:lnTo>
                    <a:pt x="298" y="840"/>
                  </a:lnTo>
                  <a:lnTo>
                    <a:pt x="305" y="839"/>
                  </a:lnTo>
                  <a:lnTo>
                    <a:pt x="312" y="836"/>
                  </a:lnTo>
                  <a:lnTo>
                    <a:pt x="318" y="834"/>
                  </a:lnTo>
                  <a:lnTo>
                    <a:pt x="325" y="832"/>
                  </a:lnTo>
                  <a:lnTo>
                    <a:pt x="337" y="826"/>
                  </a:lnTo>
                  <a:lnTo>
                    <a:pt x="350" y="821"/>
                  </a:lnTo>
                  <a:lnTo>
                    <a:pt x="363" y="815"/>
                  </a:lnTo>
                  <a:lnTo>
                    <a:pt x="375" y="809"/>
                  </a:lnTo>
                  <a:lnTo>
                    <a:pt x="387" y="802"/>
                  </a:lnTo>
                  <a:lnTo>
                    <a:pt x="400" y="795"/>
                  </a:lnTo>
                  <a:lnTo>
                    <a:pt x="411" y="787"/>
                  </a:lnTo>
                  <a:lnTo>
                    <a:pt x="423" y="778"/>
                  </a:lnTo>
                  <a:lnTo>
                    <a:pt x="441" y="765"/>
                  </a:lnTo>
                  <a:lnTo>
                    <a:pt x="458" y="752"/>
                  </a:lnTo>
                  <a:lnTo>
                    <a:pt x="477" y="741"/>
                  </a:lnTo>
                  <a:lnTo>
                    <a:pt x="495" y="728"/>
                  </a:lnTo>
                  <a:lnTo>
                    <a:pt x="513" y="717"/>
                  </a:lnTo>
                  <a:lnTo>
                    <a:pt x="531" y="704"/>
                  </a:lnTo>
                  <a:lnTo>
                    <a:pt x="547" y="690"/>
                  </a:lnTo>
                  <a:lnTo>
                    <a:pt x="563" y="675"/>
                  </a:lnTo>
                  <a:lnTo>
                    <a:pt x="574" y="662"/>
                  </a:lnTo>
                  <a:lnTo>
                    <a:pt x="585" y="643"/>
                  </a:lnTo>
                  <a:lnTo>
                    <a:pt x="600" y="620"/>
                  </a:lnTo>
                  <a:lnTo>
                    <a:pt x="614" y="594"/>
                  </a:lnTo>
                  <a:lnTo>
                    <a:pt x="627" y="570"/>
                  </a:lnTo>
                  <a:lnTo>
                    <a:pt x="638" y="548"/>
                  </a:lnTo>
                  <a:lnTo>
                    <a:pt x="645" y="532"/>
                  </a:lnTo>
                  <a:lnTo>
                    <a:pt x="648" y="523"/>
                  </a:lnTo>
                  <a:lnTo>
                    <a:pt x="650" y="523"/>
                  </a:lnTo>
                  <a:lnTo>
                    <a:pt x="651" y="523"/>
                  </a:lnTo>
                  <a:lnTo>
                    <a:pt x="652" y="523"/>
                  </a:lnTo>
                  <a:lnTo>
                    <a:pt x="653" y="522"/>
                  </a:lnTo>
                  <a:lnTo>
                    <a:pt x="659" y="526"/>
                  </a:lnTo>
                  <a:lnTo>
                    <a:pt x="673" y="537"/>
                  </a:lnTo>
                  <a:lnTo>
                    <a:pt x="691" y="551"/>
                  </a:lnTo>
                  <a:lnTo>
                    <a:pt x="713" y="567"/>
                  </a:lnTo>
                  <a:lnTo>
                    <a:pt x="736" y="585"/>
                  </a:lnTo>
                  <a:lnTo>
                    <a:pt x="757" y="605"/>
                  </a:lnTo>
                  <a:lnTo>
                    <a:pt x="774" y="624"/>
                  </a:lnTo>
                  <a:lnTo>
                    <a:pt x="787" y="642"/>
                  </a:lnTo>
                  <a:lnTo>
                    <a:pt x="779" y="653"/>
                  </a:lnTo>
                  <a:lnTo>
                    <a:pt x="769" y="669"/>
                  </a:lnTo>
                  <a:lnTo>
                    <a:pt x="758" y="689"/>
                  </a:lnTo>
                  <a:lnTo>
                    <a:pt x="745" y="711"/>
                  </a:lnTo>
                  <a:lnTo>
                    <a:pt x="733" y="735"/>
                  </a:lnTo>
                  <a:lnTo>
                    <a:pt x="718" y="760"/>
                  </a:lnTo>
                  <a:lnTo>
                    <a:pt x="703" y="788"/>
                  </a:lnTo>
                  <a:lnTo>
                    <a:pt x="688" y="815"/>
                  </a:lnTo>
                  <a:lnTo>
                    <a:pt x="673" y="842"/>
                  </a:lnTo>
                  <a:lnTo>
                    <a:pt x="657" y="870"/>
                  </a:lnTo>
                  <a:lnTo>
                    <a:pt x="643" y="895"/>
                  </a:lnTo>
                  <a:lnTo>
                    <a:pt x="628" y="919"/>
                  </a:lnTo>
                  <a:lnTo>
                    <a:pt x="615" y="942"/>
                  </a:lnTo>
                  <a:lnTo>
                    <a:pt x="604" y="962"/>
                  </a:lnTo>
                  <a:lnTo>
                    <a:pt x="593" y="978"/>
                  </a:lnTo>
                  <a:lnTo>
                    <a:pt x="584" y="991"/>
                  </a:lnTo>
                  <a:close/>
                </a:path>
              </a:pathLst>
            </a:custGeom>
            <a:solidFill>
              <a:srgbClr val="7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" name="Freeform 16"/>
            <p:cNvSpPr>
              <a:spLocks/>
            </p:cNvSpPr>
            <p:nvPr/>
          </p:nvSpPr>
          <p:spPr bwMode="auto">
            <a:xfrm>
              <a:off x="370" y="2168"/>
              <a:ext cx="23" cy="29"/>
            </a:xfrm>
            <a:custGeom>
              <a:avLst/>
              <a:gdLst>
                <a:gd name="T0" fmla="*/ 11 w 47"/>
                <a:gd name="T1" fmla="*/ 29 h 58"/>
                <a:gd name="T2" fmla="*/ 7 w 47"/>
                <a:gd name="T3" fmla="*/ 28 h 58"/>
                <a:gd name="T4" fmla="*/ 3 w 47"/>
                <a:gd name="T5" fmla="*/ 25 h 58"/>
                <a:gd name="T6" fmla="*/ 1 w 47"/>
                <a:gd name="T7" fmla="*/ 20 h 58"/>
                <a:gd name="T8" fmla="*/ 0 w 47"/>
                <a:gd name="T9" fmla="*/ 15 h 58"/>
                <a:gd name="T10" fmla="*/ 1 w 47"/>
                <a:gd name="T11" fmla="*/ 9 h 58"/>
                <a:gd name="T12" fmla="*/ 3 w 47"/>
                <a:gd name="T13" fmla="*/ 4 h 58"/>
                <a:gd name="T14" fmla="*/ 6 w 47"/>
                <a:gd name="T15" fmla="*/ 1 h 58"/>
                <a:gd name="T16" fmla="*/ 11 w 47"/>
                <a:gd name="T17" fmla="*/ 0 h 58"/>
                <a:gd name="T18" fmla="*/ 16 w 47"/>
                <a:gd name="T19" fmla="*/ 1 h 58"/>
                <a:gd name="T20" fmla="*/ 19 w 47"/>
                <a:gd name="T21" fmla="*/ 4 h 58"/>
                <a:gd name="T22" fmla="*/ 22 w 47"/>
                <a:gd name="T23" fmla="*/ 9 h 58"/>
                <a:gd name="T24" fmla="*/ 23 w 47"/>
                <a:gd name="T25" fmla="*/ 15 h 58"/>
                <a:gd name="T26" fmla="*/ 22 w 47"/>
                <a:gd name="T27" fmla="*/ 20 h 58"/>
                <a:gd name="T28" fmla="*/ 20 w 47"/>
                <a:gd name="T29" fmla="*/ 24 h 58"/>
                <a:gd name="T30" fmla="*/ 16 w 47"/>
                <a:gd name="T31" fmla="*/ 28 h 58"/>
                <a:gd name="T32" fmla="*/ 11 w 47"/>
                <a:gd name="T33" fmla="*/ 29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7"/>
                <a:gd name="T52" fmla="*/ 0 h 58"/>
                <a:gd name="T53" fmla="*/ 47 w 47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7" h="58">
                  <a:moveTo>
                    <a:pt x="23" y="58"/>
                  </a:moveTo>
                  <a:lnTo>
                    <a:pt x="14" y="55"/>
                  </a:lnTo>
                  <a:lnTo>
                    <a:pt x="7" y="50"/>
                  </a:lnTo>
                  <a:lnTo>
                    <a:pt x="3" y="40"/>
                  </a:lnTo>
                  <a:lnTo>
                    <a:pt x="0" y="29"/>
                  </a:lnTo>
                  <a:lnTo>
                    <a:pt x="2" y="17"/>
                  </a:lnTo>
                  <a:lnTo>
                    <a:pt x="6" y="8"/>
                  </a:lnTo>
                  <a:lnTo>
                    <a:pt x="13" y="2"/>
                  </a:lnTo>
                  <a:lnTo>
                    <a:pt x="22" y="0"/>
                  </a:lnTo>
                  <a:lnTo>
                    <a:pt x="32" y="2"/>
                  </a:lnTo>
                  <a:lnTo>
                    <a:pt x="38" y="8"/>
                  </a:lnTo>
                  <a:lnTo>
                    <a:pt x="44" y="17"/>
                  </a:lnTo>
                  <a:lnTo>
                    <a:pt x="47" y="29"/>
                  </a:lnTo>
                  <a:lnTo>
                    <a:pt x="44" y="39"/>
                  </a:lnTo>
                  <a:lnTo>
                    <a:pt x="40" y="48"/>
                  </a:lnTo>
                  <a:lnTo>
                    <a:pt x="33" y="55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" name="Freeform 17"/>
            <p:cNvSpPr>
              <a:spLocks/>
            </p:cNvSpPr>
            <p:nvPr/>
          </p:nvSpPr>
          <p:spPr bwMode="auto">
            <a:xfrm>
              <a:off x="348" y="2200"/>
              <a:ext cx="23" cy="29"/>
            </a:xfrm>
            <a:custGeom>
              <a:avLst/>
              <a:gdLst>
                <a:gd name="T0" fmla="*/ 12 w 46"/>
                <a:gd name="T1" fmla="*/ 29 h 58"/>
                <a:gd name="T2" fmla="*/ 7 w 46"/>
                <a:gd name="T3" fmla="*/ 28 h 58"/>
                <a:gd name="T4" fmla="*/ 4 w 46"/>
                <a:gd name="T5" fmla="*/ 25 h 58"/>
                <a:gd name="T6" fmla="*/ 1 w 46"/>
                <a:gd name="T7" fmla="*/ 21 h 58"/>
                <a:gd name="T8" fmla="*/ 0 w 46"/>
                <a:gd name="T9" fmla="*/ 15 h 58"/>
                <a:gd name="T10" fmla="*/ 1 w 46"/>
                <a:gd name="T11" fmla="*/ 9 h 58"/>
                <a:gd name="T12" fmla="*/ 4 w 46"/>
                <a:gd name="T13" fmla="*/ 4 h 58"/>
                <a:gd name="T14" fmla="*/ 7 w 46"/>
                <a:gd name="T15" fmla="*/ 2 h 58"/>
                <a:gd name="T16" fmla="*/ 12 w 46"/>
                <a:gd name="T17" fmla="*/ 0 h 58"/>
                <a:gd name="T18" fmla="*/ 16 w 46"/>
                <a:gd name="T19" fmla="*/ 2 h 58"/>
                <a:gd name="T20" fmla="*/ 20 w 46"/>
                <a:gd name="T21" fmla="*/ 4 h 58"/>
                <a:gd name="T22" fmla="*/ 22 w 46"/>
                <a:gd name="T23" fmla="*/ 9 h 58"/>
                <a:gd name="T24" fmla="*/ 23 w 46"/>
                <a:gd name="T25" fmla="*/ 15 h 58"/>
                <a:gd name="T26" fmla="*/ 22 w 46"/>
                <a:gd name="T27" fmla="*/ 20 h 58"/>
                <a:gd name="T28" fmla="*/ 20 w 46"/>
                <a:gd name="T29" fmla="*/ 25 h 58"/>
                <a:gd name="T30" fmla="*/ 16 w 46"/>
                <a:gd name="T31" fmla="*/ 28 h 58"/>
                <a:gd name="T32" fmla="*/ 12 w 46"/>
                <a:gd name="T33" fmla="*/ 29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8"/>
                <a:gd name="T53" fmla="*/ 46 w 46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8">
                  <a:moveTo>
                    <a:pt x="23" y="58"/>
                  </a:moveTo>
                  <a:lnTo>
                    <a:pt x="13" y="56"/>
                  </a:lnTo>
                  <a:lnTo>
                    <a:pt x="7" y="50"/>
                  </a:lnTo>
                  <a:lnTo>
                    <a:pt x="2" y="41"/>
                  </a:lnTo>
                  <a:lnTo>
                    <a:pt x="0" y="29"/>
                  </a:lnTo>
                  <a:lnTo>
                    <a:pt x="2" y="18"/>
                  </a:lnTo>
                  <a:lnTo>
                    <a:pt x="7" y="8"/>
                  </a:lnTo>
                  <a:lnTo>
                    <a:pt x="13" y="3"/>
                  </a:lnTo>
                  <a:lnTo>
                    <a:pt x="23" y="0"/>
                  </a:lnTo>
                  <a:lnTo>
                    <a:pt x="32" y="3"/>
                  </a:lnTo>
                  <a:lnTo>
                    <a:pt x="39" y="8"/>
                  </a:lnTo>
                  <a:lnTo>
                    <a:pt x="43" y="18"/>
                  </a:lnTo>
                  <a:lnTo>
                    <a:pt x="46" y="29"/>
                  </a:lnTo>
                  <a:lnTo>
                    <a:pt x="43" y="40"/>
                  </a:lnTo>
                  <a:lnTo>
                    <a:pt x="39" y="49"/>
                  </a:lnTo>
                  <a:lnTo>
                    <a:pt x="32" y="56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" name="Freeform 18"/>
            <p:cNvSpPr>
              <a:spLocks/>
            </p:cNvSpPr>
            <p:nvPr/>
          </p:nvSpPr>
          <p:spPr bwMode="auto">
            <a:xfrm>
              <a:off x="294" y="2218"/>
              <a:ext cx="23" cy="28"/>
            </a:xfrm>
            <a:custGeom>
              <a:avLst/>
              <a:gdLst>
                <a:gd name="T0" fmla="*/ 12 w 46"/>
                <a:gd name="T1" fmla="*/ 28 h 58"/>
                <a:gd name="T2" fmla="*/ 7 w 46"/>
                <a:gd name="T3" fmla="*/ 27 h 58"/>
                <a:gd name="T4" fmla="*/ 3 w 46"/>
                <a:gd name="T5" fmla="*/ 24 h 58"/>
                <a:gd name="T6" fmla="*/ 1 w 46"/>
                <a:gd name="T7" fmla="*/ 19 h 58"/>
                <a:gd name="T8" fmla="*/ 0 w 46"/>
                <a:gd name="T9" fmla="*/ 14 h 58"/>
                <a:gd name="T10" fmla="*/ 1 w 46"/>
                <a:gd name="T11" fmla="*/ 9 h 58"/>
                <a:gd name="T12" fmla="*/ 3 w 46"/>
                <a:gd name="T13" fmla="*/ 4 h 58"/>
                <a:gd name="T14" fmla="*/ 7 w 46"/>
                <a:gd name="T15" fmla="*/ 1 h 58"/>
                <a:gd name="T16" fmla="*/ 12 w 46"/>
                <a:gd name="T17" fmla="*/ 0 h 58"/>
                <a:gd name="T18" fmla="*/ 16 w 46"/>
                <a:gd name="T19" fmla="*/ 1 h 58"/>
                <a:gd name="T20" fmla="*/ 20 w 46"/>
                <a:gd name="T21" fmla="*/ 4 h 58"/>
                <a:gd name="T22" fmla="*/ 22 w 46"/>
                <a:gd name="T23" fmla="*/ 8 h 58"/>
                <a:gd name="T24" fmla="*/ 23 w 46"/>
                <a:gd name="T25" fmla="*/ 14 h 58"/>
                <a:gd name="T26" fmla="*/ 22 w 46"/>
                <a:gd name="T27" fmla="*/ 19 h 58"/>
                <a:gd name="T28" fmla="*/ 20 w 46"/>
                <a:gd name="T29" fmla="*/ 24 h 58"/>
                <a:gd name="T30" fmla="*/ 16 w 46"/>
                <a:gd name="T31" fmla="*/ 27 h 58"/>
                <a:gd name="T32" fmla="*/ 12 w 46"/>
                <a:gd name="T33" fmla="*/ 28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8"/>
                <a:gd name="T53" fmla="*/ 46 w 46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8">
                  <a:moveTo>
                    <a:pt x="23" y="58"/>
                  </a:moveTo>
                  <a:lnTo>
                    <a:pt x="13" y="55"/>
                  </a:lnTo>
                  <a:lnTo>
                    <a:pt x="6" y="50"/>
                  </a:lnTo>
                  <a:lnTo>
                    <a:pt x="2" y="40"/>
                  </a:lnTo>
                  <a:lnTo>
                    <a:pt x="0" y="29"/>
                  </a:lnTo>
                  <a:lnTo>
                    <a:pt x="2" y="19"/>
                  </a:lnTo>
                  <a:lnTo>
                    <a:pt x="6" y="9"/>
                  </a:lnTo>
                  <a:lnTo>
                    <a:pt x="13" y="2"/>
                  </a:lnTo>
                  <a:lnTo>
                    <a:pt x="23" y="0"/>
                  </a:lnTo>
                  <a:lnTo>
                    <a:pt x="32" y="2"/>
                  </a:lnTo>
                  <a:lnTo>
                    <a:pt x="39" y="8"/>
                  </a:lnTo>
                  <a:lnTo>
                    <a:pt x="43" y="17"/>
                  </a:lnTo>
                  <a:lnTo>
                    <a:pt x="46" y="29"/>
                  </a:lnTo>
                  <a:lnTo>
                    <a:pt x="43" y="40"/>
                  </a:lnTo>
                  <a:lnTo>
                    <a:pt x="39" y="50"/>
                  </a:lnTo>
                  <a:lnTo>
                    <a:pt x="32" y="55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" name="Freeform 19"/>
            <p:cNvSpPr>
              <a:spLocks/>
            </p:cNvSpPr>
            <p:nvPr/>
          </p:nvSpPr>
          <p:spPr bwMode="auto">
            <a:xfrm>
              <a:off x="317" y="2190"/>
              <a:ext cx="23" cy="29"/>
            </a:xfrm>
            <a:custGeom>
              <a:avLst/>
              <a:gdLst>
                <a:gd name="T0" fmla="*/ 11 w 47"/>
                <a:gd name="T1" fmla="*/ 29 h 58"/>
                <a:gd name="T2" fmla="*/ 7 w 47"/>
                <a:gd name="T3" fmla="*/ 28 h 58"/>
                <a:gd name="T4" fmla="*/ 3 w 47"/>
                <a:gd name="T5" fmla="*/ 25 h 58"/>
                <a:gd name="T6" fmla="*/ 1 w 47"/>
                <a:gd name="T7" fmla="*/ 20 h 58"/>
                <a:gd name="T8" fmla="*/ 0 w 47"/>
                <a:gd name="T9" fmla="*/ 15 h 58"/>
                <a:gd name="T10" fmla="*/ 1 w 47"/>
                <a:gd name="T11" fmla="*/ 9 h 58"/>
                <a:gd name="T12" fmla="*/ 3 w 47"/>
                <a:gd name="T13" fmla="*/ 5 h 58"/>
                <a:gd name="T14" fmla="*/ 6 w 47"/>
                <a:gd name="T15" fmla="*/ 2 h 58"/>
                <a:gd name="T16" fmla="*/ 11 w 47"/>
                <a:gd name="T17" fmla="*/ 0 h 58"/>
                <a:gd name="T18" fmla="*/ 16 w 47"/>
                <a:gd name="T19" fmla="*/ 1 h 58"/>
                <a:gd name="T20" fmla="*/ 20 w 47"/>
                <a:gd name="T21" fmla="*/ 4 h 58"/>
                <a:gd name="T22" fmla="*/ 22 w 47"/>
                <a:gd name="T23" fmla="*/ 9 h 58"/>
                <a:gd name="T24" fmla="*/ 23 w 47"/>
                <a:gd name="T25" fmla="*/ 15 h 58"/>
                <a:gd name="T26" fmla="*/ 22 w 47"/>
                <a:gd name="T27" fmla="*/ 20 h 58"/>
                <a:gd name="T28" fmla="*/ 20 w 47"/>
                <a:gd name="T29" fmla="*/ 25 h 58"/>
                <a:gd name="T30" fmla="*/ 16 w 47"/>
                <a:gd name="T31" fmla="*/ 28 h 58"/>
                <a:gd name="T32" fmla="*/ 11 w 47"/>
                <a:gd name="T33" fmla="*/ 29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7"/>
                <a:gd name="T52" fmla="*/ 0 h 58"/>
                <a:gd name="T53" fmla="*/ 47 w 47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7" h="58">
                  <a:moveTo>
                    <a:pt x="23" y="58"/>
                  </a:moveTo>
                  <a:lnTo>
                    <a:pt x="14" y="55"/>
                  </a:lnTo>
                  <a:lnTo>
                    <a:pt x="7" y="50"/>
                  </a:lnTo>
                  <a:lnTo>
                    <a:pt x="3" y="40"/>
                  </a:lnTo>
                  <a:lnTo>
                    <a:pt x="0" y="30"/>
                  </a:lnTo>
                  <a:lnTo>
                    <a:pt x="2" y="18"/>
                  </a:lnTo>
                  <a:lnTo>
                    <a:pt x="6" y="9"/>
                  </a:lnTo>
                  <a:lnTo>
                    <a:pt x="13" y="3"/>
                  </a:lnTo>
                  <a:lnTo>
                    <a:pt x="22" y="0"/>
                  </a:lnTo>
                  <a:lnTo>
                    <a:pt x="32" y="2"/>
                  </a:lnTo>
                  <a:lnTo>
                    <a:pt x="40" y="8"/>
                  </a:lnTo>
                  <a:lnTo>
                    <a:pt x="44" y="17"/>
                  </a:lnTo>
                  <a:lnTo>
                    <a:pt x="47" y="29"/>
                  </a:lnTo>
                  <a:lnTo>
                    <a:pt x="44" y="40"/>
                  </a:lnTo>
                  <a:lnTo>
                    <a:pt x="40" y="50"/>
                  </a:lnTo>
                  <a:lnTo>
                    <a:pt x="33" y="55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" name="Freeform 20"/>
            <p:cNvSpPr>
              <a:spLocks/>
            </p:cNvSpPr>
            <p:nvPr/>
          </p:nvSpPr>
          <p:spPr bwMode="auto">
            <a:xfrm>
              <a:off x="337" y="2162"/>
              <a:ext cx="23" cy="28"/>
            </a:xfrm>
            <a:custGeom>
              <a:avLst/>
              <a:gdLst>
                <a:gd name="T0" fmla="*/ 12 w 46"/>
                <a:gd name="T1" fmla="*/ 28 h 58"/>
                <a:gd name="T2" fmla="*/ 7 w 46"/>
                <a:gd name="T3" fmla="*/ 27 h 58"/>
                <a:gd name="T4" fmla="*/ 4 w 46"/>
                <a:gd name="T5" fmla="*/ 24 h 58"/>
                <a:gd name="T6" fmla="*/ 1 w 46"/>
                <a:gd name="T7" fmla="*/ 20 h 58"/>
                <a:gd name="T8" fmla="*/ 0 w 46"/>
                <a:gd name="T9" fmla="*/ 14 h 58"/>
                <a:gd name="T10" fmla="*/ 1 w 46"/>
                <a:gd name="T11" fmla="*/ 9 h 58"/>
                <a:gd name="T12" fmla="*/ 3 w 46"/>
                <a:gd name="T13" fmla="*/ 4 h 58"/>
                <a:gd name="T14" fmla="*/ 6 w 46"/>
                <a:gd name="T15" fmla="*/ 1 h 58"/>
                <a:gd name="T16" fmla="*/ 11 w 46"/>
                <a:gd name="T17" fmla="*/ 0 h 58"/>
                <a:gd name="T18" fmla="*/ 16 w 46"/>
                <a:gd name="T19" fmla="*/ 1 h 58"/>
                <a:gd name="T20" fmla="*/ 19 w 46"/>
                <a:gd name="T21" fmla="*/ 4 h 58"/>
                <a:gd name="T22" fmla="*/ 22 w 46"/>
                <a:gd name="T23" fmla="*/ 9 h 58"/>
                <a:gd name="T24" fmla="*/ 23 w 46"/>
                <a:gd name="T25" fmla="*/ 14 h 58"/>
                <a:gd name="T26" fmla="*/ 22 w 46"/>
                <a:gd name="T27" fmla="*/ 20 h 58"/>
                <a:gd name="T28" fmla="*/ 20 w 46"/>
                <a:gd name="T29" fmla="*/ 24 h 58"/>
                <a:gd name="T30" fmla="*/ 16 w 46"/>
                <a:gd name="T31" fmla="*/ 27 h 58"/>
                <a:gd name="T32" fmla="*/ 12 w 46"/>
                <a:gd name="T33" fmla="*/ 28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8"/>
                <a:gd name="T53" fmla="*/ 46 w 46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8">
                  <a:moveTo>
                    <a:pt x="23" y="58"/>
                  </a:moveTo>
                  <a:lnTo>
                    <a:pt x="14" y="56"/>
                  </a:lnTo>
                  <a:lnTo>
                    <a:pt x="7" y="50"/>
                  </a:lnTo>
                  <a:lnTo>
                    <a:pt x="2" y="41"/>
                  </a:lnTo>
                  <a:lnTo>
                    <a:pt x="0" y="29"/>
                  </a:lnTo>
                  <a:lnTo>
                    <a:pt x="1" y="18"/>
                  </a:lnTo>
                  <a:lnTo>
                    <a:pt x="6" y="8"/>
                  </a:lnTo>
                  <a:lnTo>
                    <a:pt x="12" y="3"/>
                  </a:lnTo>
                  <a:lnTo>
                    <a:pt x="22" y="0"/>
                  </a:lnTo>
                  <a:lnTo>
                    <a:pt x="31" y="3"/>
                  </a:lnTo>
                  <a:lnTo>
                    <a:pt x="38" y="8"/>
                  </a:lnTo>
                  <a:lnTo>
                    <a:pt x="44" y="18"/>
                  </a:lnTo>
                  <a:lnTo>
                    <a:pt x="46" y="29"/>
                  </a:lnTo>
                  <a:lnTo>
                    <a:pt x="44" y="41"/>
                  </a:lnTo>
                  <a:lnTo>
                    <a:pt x="39" y="50"/>
                  </a:lnTo>
                  <a:lnTo>
                    <a:pt x="32" y="56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" name="Freeform 21"/>
            <p:cNvSpPr>
              <a:spLocks/>
            </p:cNvSpPr>
            <p:nvPr/>
          </p:nvSpPr>
          <p:spPr bwMode="auto">
            <a:xfrm>
              <a:off x="358" y="2131"/>
              <a:ext cx="23" cy="29"/>
            </a:xfrm>
            <a:custGeom>
              <a:avLst/>
              <a:gdLst>
                <a:gd name="T0" fmla="*/ 12 w 46"/>
                <a:gd name="T1" fmla="*/ 29 h 58"/>
                <a:gd name="T2" fmla="*/ 7 w 46"/>
                <a:gd name="T3" fmla="*/ 28 h 58"/>
                <a:gd name="T4" fmla="*/ 4 w 46"/>
                <a:gd name="T5" fmla="*/ 25 h 58"/>
                <a:gd name="T6" fmla="*/ 2 w 46"/>
                <a:gd name="T7" fmla="*/ 21 h 58"/>
                <a:gd name="T8" fmla="*/ 0 w 46"/>
                <a:gd name="T9" fmla="*/ 15 h 58"/>
                <a:gd name="T10" fmla="*/ 2 w 46"/>
                <a:gd name="T11" fmla="*/ 9 h 58"/>
                <a:gd name="T12" fmla="*/ 4 w 46"/>
                <a:gd name="T13" fmla="*/ 4 h 58"/>
                <a:gd name="T14" fmla="*/ 7 w 46"/>
                <a:gd name="T15" fmla="*/ 2 h 58"/>
                <a:gd name="T16" fmla="*/ 12 w 46"/>
                <a:gd name="T17" fmla="*/ 0 h 58"/>
                <a:gd name="T18" fmla="*/ 17 w 46"/>
                <a:gd name="T19" fmla="*/ 2 h 58"/>
                <a:gd name="T20" fmla="*/ 20 w 46"/>
                <a:gd name="T21" fmla="*/ 4 h 58"/>
                <a:gd name="T22" fmla="*/ 22 w 46"/>
                <a:gd name="T23" fmla="*/ 9 h 58"/>
                <a:gd name="T24" fmla="*/ 23 w 46"/>
                <a:gd name="T25" fmla="*/ 14 h 58"/>
                <a:gd name="T26" fmla="*/ 22 w 46"/>
                <a:gd name="T27" fmla="*/ 20 h 58"/>
                <a:gd name="T28" fmla="*/ 20 w 46"/>
                <a:gd name="T29" fmla="*/ 25 h 58"/>
                <a:gd name="T30" fmla="*/ 17 w 46"/>
                <a:gd name="T31" fmla="*/ 28 h 58"/>
                <a:gd name="T32" fmla="*/ 12 w 46"/>
                <a:gd name="T33" fmla="*/ 29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8"/>
                <a:gd name="T53" fmla="*/ 46 w 46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8">
                  <a:moveTo>
                    <a:pt x="23" y="58"/>
                  </a:moveTo>
                  <a:lnTo>
                    <a:pt x="14" y="56"/>
                  </a:lnTo>
                  <a:lnTo>
                    <a:pt x="7" y="50"/>
                  </a:lnTo>
                  <a:lnTo>
                    <a:pt x="3" y="41"/>
                  </a:lnTo>
                  <a:lnTo>
                    <a:pt x="0" y="29"/>
                  </a:lnTo>
                  <a:lnTo>
                    <a:pt x="3" y="18"/>
                  </a:lnTo>
                  <a:lnTo>
                    <a:pt x="7" y="8"/>
                  </a:lnTo>
                  <a:lnTo>
                    <a:pt x="14" y="3"/>
                  </a:lnTo>
                  <a:lnTo>
                    <a:pt x="23" y="0"/>
                  </a:lnTo>
                  <a:lnTo>
                    <a:pt x="33" y="3"/>
                  </a:lnTo>
                  <a:lnTo>
                    <a:pt x="40" y="8"/>
                  </a:lnTo>
                  <a:lnTo>
                    <a:pt x="44" y="18"/>
                  </a:lnTo>
                  <a:lnTo>
                    <a:pt x="46" y="28"/>
                  </a:lnTo>
                  <a:lnTo>
                    <a:pt x="44" y="39"/>
                  </a:lnTo>
                  <a:lnTo>
                    <a:pt x="40" y="49"/>
                  </a:lnTo>
                  <a:lnTo>
                    <a:pt x="33" y="56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auto">
            <a:xfrm>
              <a:off x="305" y="2258"/>
              <a:ext cx="23" cy="29"/>
            </a:xfrm>
            <a:custGeom>
              <a:avLst/>
              <a:gdLst>
                <a:gd name="T0" fmla="*/ 12 w 46"/>
                <a:gd name="T1" fmla="*/ 29 h 58"/>
                <a:gd name="T2" fmla="*/ 8 w 46"/>
                <a:gd name="T3" fmla="*/ 28 h 58"/>
                <a:gd name="T4" fmla="*/ 4 w 46"/>
                <a:gd name="T5" fmla="*/ 25 h 58"/>
                <a:gd name="T6" fmla="*/ 2 w 46"/>
                <a:gd name="T7" fmla="*/ 20 h 58"/>
                <a:gd name="T8" fmla="*/ 0 w 46"/>
                <a:gd name="T9" fmla="*/ 15 h 58"/>
                <a:gd name="T10" fmla="*/ 2 w 46"/>
                <a:gd name="T11" fmla="*/ 9 h 58"/>
                <a:gd name="T12" fmla="*/ 4 w 46"/>
                <a:gd name="T13" fmla="*/ 5 h 58"/>
                <a:gd name="T14" fmla="*/ 7 w 46"/>
                <a:gd name="T15" fmla="*/ 2 h 58"/>
                <a:gd name="T16" fmla="*/ 12 w 46"/>
                <a:gd name="T17" fmla="*/ 0 h 58"/>
                <a:gd name="T18" fmla="*/ 17 w 46"/>
                <a:gd name="T19" fmla="*/ 1 h 58"/>
                <a:gd name="T20" fmla="*/ 20 w 46"/>
                <a:gd name="T21" fmla="*/ 4 h 58"/>
                <a:gd name="T22" fmla="*/ 22 w 46"/>
                <a:gd name="T23" fmla="*/ 9 h 58"/>
                <a:gd name="T24" fmla="*/ 23 w 46"/>
                <a:gd name="T25" fmla="*/ 15 h 58"/>
                <a:gd name="T26" fmla="*/ 23 w 46"/>
                <a:gd name="T27" fmla="*/ 20 h 58"/>
                <a:gd name="T28" fmla="*/ 21 w 46"/>
                <a:gd name="T29" fmla="*/ 25 h 58"/>
                <a:gd name="T30" fmla="*/ 17 w 46"/>
                <a:gd name="T31" fmla="*/ 28 h 58"/>
                <a:gd name="T32" fmla="*/ 12 w 46"/>
                <a:gd name="T33" fmla="*/ 29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8"/>
                <a:gd name="T53" fmla="*/ 46 w 46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8">
                  <a:moveTo>
                    <a:pt x="24" y="58"/>
                  </a:moveTo>
                  <a:lnTo>
                    <a:pt x="15" y="55"/>
                  </a:lnTo>
                  <a:lnTo>
                    <a:pt x="8" y="50"/>
                  </a:lnTo>
                  <a:lnTo>
                    <a:pt x="3" y="40"/>
                  </a:lnTo>
                  <a:lnTo>
                    <a:pt x="0" y="30"/>
                  </a:lnTo>
                  <a:lnTo>
                    <a:pt x="3" y="18"/>
                  </a:lnTo>
                  <a:lnTo>
                    <a:pt x="7" y="9"/>
                  </a:lnTo>
                  <a:lnTo>
                    <a:pt x="14" y="3"/>
                  </a:lnTo>
                  <a:lnTo>
                    <a:pt x="23" y="0"/>
                  </a:lnTo>
                  <a:lnTo>
                    <a:pt x="33" y="2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9"/>
                  </a:lnTo>
                  <a:lnTo>
                    <a:pt x="45" y="40"/>
                  </a:lnTo>
                  <a:lnTo>
                    <a:pt x="41" y="50"/>
                  </a:lnTo>
                  <a:lnTo>
                    <a:pt x="34" y="55"/>
                  </a:lnTo>
                  <a:lnTo>
                    <a:pt x="24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" name="Freeform 23"/>
            <p:cNvSpPr>
              <a:spLocks/>
            </p:cNvSpPr>
            <p:nvPr/>
          </p:nvSpPr>
          <p:spPr bwMode="auto">
            <a:xfrm>
              <a:off x="327" y="2230"/>
              <a:ext cx="23" cy="29"/>
            </a:xfrm>
            <a:custGeom>
              <a:avLst/>
              <a:gdLst>
                <a:gd name="T0" fmla="*/ 12 w 46"/>
                <a:gd name="T1" fmla="*/ 29 h 57"/>
                <a:gd name="T2" fmla="*/ 8 w 46"/>
                <a:gd name="T3" fmla="*/ 28 h 57"/>
                <a:gd name="T4" fmla="*/ 4 w 46"/>
                <a:gd name="T5" fmla="*/ 25 h 57"/>
                <a:gd name="T6" fmla="*/ 1 w 46"/>
                <a:gd name="T7" fmla="*/ 20 h 57"/>
                <a:gd name="T8" fmla="*/ 0 w 46"/>
                <a:gd name="T9" fmla="*/ 14 h 57"/>
                <a:gd name="T10" fmla="*/ 1 w 46"/>
                <a:gd name="T11" fmla="*/ 9 h 57"/>
                <a:gd name="T12" fmla="*/ 4 w 46"/>
                <a:gd name="T13" fmla="*/ 4 h 57"/>
                <a:gd name="T14" fmla="*/ 7 w 46"/>
                <a:gd name="T15" fmla="*/ 1 h 57"/>
                <a:gd name="T16" fmla="*/ 12 w 46"/>
                <a:gd name="T17" fmla="*/ 0 h 57"/>
                <a:gd name="T18" fmla="*/ 16 w 46"/>
                <a:gd name="T19" fmla="*/ 1 h 57"/>
                <a:gd name="T20" fmla="*/ 20 w 46"/>
                <a:gd name="T21" fmla="*/ 4 h 57"/>
                <a:gd name="T22" fmla="*/ 22 w 46"/>
                <a:gd name="T23" fmla="*/ 9 h 57"/>
                <a:gd name="T24" fmla="*/ 23 w 46"/>
                <a:gd name="T25" fmla="*/ 14 h 57"/>
                <a:gd name="T26" fmla="*/ 23 w 46"/>
                <a:gd name="T27" fmla="*/ 20 h 57"/>
                <a:gd name="T28" fmla="*/ 20 w 46"/>
                <a:gd name="T29" fmla="*/ 24 h 57"/>
                <a:gd name="T30" fmla="*/ 17 w 46"/>
                <a:gd name="T31" fmla="*/ 28 h 57"/>
                <a:gd name="T32" fmla="*/ 12 w 46"/>
                <a:gd name="T33" fmla="*/ 29 h 5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7"/>
                <a:gd name="T53" fmla="*/ 46 w 46"/>
                <a:gd name="T54" fmla="*/ 57 h 5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7">
                  <a:moveTo>
                    <a:pt x="24" y="57"/>
                  </a:moveTo>
                  <a:lnTo>
                    <a:pt x="15" y="55"/>
                  </a:lnTo>
                  <a:lnTo>
                    <a:pt x="7" y="49"/>
                  </a:lnTo>
                  <a:lnTo>
                    <a:pt x="2" y="40"/>
                  </a:lnTo>
                  <a:lnTo>
                    <a:pt x="0" y="28"/>
                  </a:lnTo>
                  <a:lnTo>
                    <a:pt x="2" y="17"/>
                  </a:lnTo>
                  <a:lnTo>
                    <a:pt x="7" y="8"/>
                  </a:lnTo>
                  <a:lnTo>
                    <a:pt x="14" y="2"/>
                  </a:lnTo>
                  <a:lnTo>
                    <a:pt x="23" y="0"/>
                  </a:lnTo>
                  <a:lnTo>
                    <a:pt x="32" y="2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7"/>
                  </a:lnTo>
                  <a:lnTo>
                    <a:pt x="45" y="39"/>
                  </a:lnTo>
                  <a:lnTo>
                    <a:pt x="40" y="48"/>
                  </a:lnTo>
                  <a:lnTo>
                    <a:pt x="33" y="55"/>
                  </a:lnTo>
                  <a:lnTo>
                    <a:pt x="24" y="57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" name="Freeform 24"/>
            <p:cNvSpPr>
              <a:spLocks/>
            </p:cNvSpPr>
            <p:nvPr/>
          </p:nvSpPr>
          <p:spPr bwMode="auto">
            <a:xfrm>
              <a:off x="274" y="2246"/>
              <a:ext cx="23" cy="29"/>
            </a:xfrm>
            <a:custGeom>
              <a:avLst/>
              <a:gdLst>
                <a:gd name="T0" fmla="*/ 12 w 46"/>
                <a:gd name="T1" fmla="*/ 29 h 57"/>
                <a:gd name="T2" fmla="*/ 7 w 46"/>
                <a:gd name="T3" fmla="*/ 28 h 57"/>
                <a:gd name="T4" fmla="*/ 4 w 46"/>
                <a:gd name="T5" fmla="*/ 25 h 57"/>
                <a:gd name="T6" fmla="*/ 1 w 46"/>
                <a:gd name="T7" fmla="*/ 20 h 57"/>
                <a:gd name="T8" fmla="*/ 0 w 46"/>
                <a:gd name="T9" fmla="*/ 15 h 57"/>
                <a:gd name="T10" fmla="*/ 1 w 46"/>
                <a:gd name="T11" fmla="*/ 9 h 57"/>
                <a:gd name="T12" fmla="*/ 4 w 46"/>
                <a:gd name="T13" fmla="*/ 5 h 57"/>
                <a:gd name="T14" fmla="*/ 7 w 46"/>
                <a:gd name="T15" fmla="*/ 1 h 57"/>
                <a:gd name="T16" fmla="*/ 12 w 46"/>
                <a:gd name="T17" fmla="*/ 0 h 57"/>
                <a:gd name="T18" fmla="*/ 16 w 46"/>
                <a:gd name="T19" fmla="*/ 1 h 57"/>
                <a:gd name="T20" fmla="*/ 20 w 46"/>
                <a:gd name="T21" fmla="*/ 4 h 57"/>
                <a:gd name="T22" fmla="*/ 22 w 46"/>
                <a:gd name="T23" fmla="*/ 9 h 57"/>
                <a:gd name="T24" fmla="*/ 23 w 46"/>
                <a:gd name="T25" fmla="*/ 15 h 57"/>
                <a:gd name="T26" fmla="*/ 22 w 46"/>
                <a:gd name="T27" fmla="*/ 20 h 57"/>
                <a:gd name="T28" fmla="*/ 20 w 46"/>
                <a:gd name="T29" fmla="*/ 25 h 57"/>
                <a:gd name="T30" fmla="*/ 16 w 46"/>
                <a:gd name="T31" fmla="*/ 28 h 57"/>
                <a:gd name="T32" fmla="*/ 12 w 46"/>
                <a:gd name="T33" fmla="*/ 29 h 5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7"/>
                <a:gd name="T53" fmla="*/ 46 w 46"/>
                <a:gd name="T54" fmla="*/ 57 h 5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7">
                  <a:moveTo>
                    <a:pt x="23" y="57"/>
                  </a:moveTo>
                  <a:lnTo>
                    <a:pt x="14" y="55"/>
                  </a:lnTo>
                  <a:lnTo>
                    <a:pt x="7" y="49"/>
                  </a:lnTo>
                  <a:lnTo>
                    <a:pt x="2" y="40"/>
                  </a:lnTo>
                  <a:lnTo>
                    <a:pt x="0" y="29"/>
                  </a:lnTo>
                  <a:lnTo>
                    <a:pt x="2" y="18"/>
                  </a:lnTo>
                  <a:lnTo>
                    <a:pt x="7" y="9"/>
                  </a:lnTo>
                  <a:lnTo>
                    <a:pt x="14" y="2"/>
                  </a:lnTo>
                  <a:lnTo>
                    <a:pt x="23" y="0"/>
                  </a:lnTo>
                  <a:lnTo>
                    <a:pt x="32" y="2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9"/>
                  </a:lnTo>
                  <a:lnTo>
                    <a:pt x="44" y="40"/>
                  </a:lnTo>
                  <a:lnTo>
                    <a:pt x="39" y="49"/>
                  </a:lnTo>
                  <a:lnTo>
                    <a:pt x="32" y="55"/>
                  </a:lnTo>
                  <a:lnTo>
                    <a:pt x="23" y="57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" name="Freeform 25"/>
            <p:cNvSpPr>
              <a:spLocks/>
            </p:cNvSpPr>
            <p:nvPr/>
          </p:nvSpPr>
          <p:spPr bwMode="auto">
            <a:xfrm>
              <a:off x="388" y="2144"/>
              <a:ext cx="23" cy="29"/>
            </a:xfrm>
            <a:custGeom>
              <a:avLst/>
              <a:gdLst>
                <a:gd name="T0" fmla="*/ 12 w 46"/>
                <a:gd name="T1" fmla="*/ 29 h 57"/>
                <a:gd name="T2" fmla="*/ 7 w 46"/>
                <a:gd name="T3" fmla="*/ 28 h 57"/>
                <a:gd name="T4" fmla="*/ 4 w 46"/>
                <a:gd name="T5" fmla="*/ 25 h 57"/>
                <a:gd name="T6" fmla="*/ 2 w 46"/>
                <a:gd name="T7" fmla="*/ 20 h 57"/>
                <a:gd name="T8" fmla="*/ 0 w 46"/>
                <a:gd name="T9" fmla="*/ 14 h 57"/>
                <a:gd name="T10" fmla="*/ 2 w 46"/>
                <a:gd name="T11" fmla="*/ 9 h 57"/>
                <a:gd name="T12" fmla="*/ 4 w 46"/>
                <a:gd name="T13" fmla="*/ 4 h 57"/>
                <a:gd name="T14" fmla="*/ 7 w 46"/>
                <a:gd name="T15" fmla="*/ 1 h 57"/>
                <a:gd name="T16" fmla="*/ 12 w 46"/>
                <a:gd name="T17" fmla="*/ 0 h 57"/>
                <a:gd name="T18" fmla="*/ 17 w 46"/>
                <a:gd name="T19" fmla="*/ 1 h 57"/>
                <a:gd name="T20" fmla="*/ 20 w 46"/>
                <a:gd name="T21" fmla="*/ 4 h 57"/>
                <a:gd name="T22" fmla="*/ 22 w 46"/>
                <a:gd name="T23" fmla="*/ 9 h 57"/>
                <a:gd name="T24" fmla="*/ 23 w 46"/>
                <a:gd name="T25" fmla="*/ 14 h 57"/>
                <a:gd name="T26" fmla="*/ 22 w 46"/>
                <a:gd name="T27" fmla="*/ 20 h 57"/>
                <a:gd name="T28" fmla="*/ 20 w 46"/>
                <a:gd name="T29" fmla="*/ 24 h 57"/>
                <a:gd name="T30" fmla="*/ 17 w 46"/>
                <a:gd name="T31" fmla="*/ 27 h 57"/>
                <a:gd name="T32" fmla="*/ 12 w 46"/>
                <a:gd name="T33" fmla="*/ 29 h 5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7"/>
                <a:gd name="T53" fmla="*/ 46 w 46"/>
                <a:gd name="T54" fmla="*/ 57 h 5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7">
                  <a:moveTo>
                    <a:pt x="23" y="57"/>
                  </a:moveTo>
                  <a:lnTo>
                    <a:pt x="14" y="55"/>
                  </a:lnTo>
                  <a:lnTo>
                    <a:pt x="7" y="49"/>
                  </a:lnTo>
                  <a:lnTo>
                    <a:pt x="3" y="40"/>
                  </a:lnTo>
                  <a:lnTo>
                    <a:pt x="0" y="28"/>
                  </a:lnTo>
                  <a:lnTo>
                    <a:pt x="3" y="17"/>
                  </a:lnTo>
                  <a:lnTo>
                    <a:pt x="7" y="8"/>
                  </a:lnTo>
                  <a:lnTo>
                    <a:pt x="14" y="2"/>
                  </a:lnTo>
                  <a:lnTo>
                    <a:pt x="23" y="0"/>
                  </a:lnTo>
                  <a:lnTo>
                    <a:pt x="33" y="1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7"/>
                  </a:lnTo>
                  <a:lnTo>
                    <a:pt x="44" y="39"/>
                  </a:lnTo>
                  <a:lnTo>
                    <a:pt x="39" y="48"/>
                  </a:lnTo>
                  <a:lnTo>
                    <a:pt x="33" y="54"/>
                  </a:lnTo>
                  <a:lnTo>
                    <a:pt x="23" y="57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4473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힌트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적합한 </a:t>
            </a:r>
            <a:r>
              <a:rPr lang="ko-KR" altLang="en-US" dirty="0"/>
              <a:t>것은 “</a:t>
            </a:r>
            <a:r>
              <a:rPr lang="en-US" altLang="ko-KR" dirty="0"/>
              <a:t>a+"</a:t>
            </a:r>
            <a:r>
              <a:rPr lang="ko-KR" altLang="en-US" dirty="0"/>
              <a:t>모드이다</a:t>
            </a:r>
            <a:r>
              <a:rPr lang="en-US" altLang="ko-KR" dirty="0"/>
              <a:t>. </a:t>
            </a:r>
            <a:r>
              <a:rPr lang="ko-KR" altLang="en-US" dirty="0" smtClean="0"/>
              <a:t>주로 추가</a:t>
            </a:r>
            <a:r>
              <a:rPr lang="en-US" altLang="ko-KR" dirty="0" smtClean="0"/>
              <a:t>, </a:t>
            </a:r>
            <a:r>
              <a:rPr lang="ko-KR" altLang="en-US" dirty="0" smtClean="0"/>
              <a:t>탐색 할 예정</a:t>
            </a:r>
            <a:endParaRPr lang="en-US" altLang="ko-KR" dirty="0" smtClean="0"/>
          </a:p>
          <a:p>
            <a:r>
              <a:rPr lang="ko-KR" altLang="en-US" dirty="0" smtClean="0"/>
              <a:t>파일에서 읽기 </a:t>
            </a:r>
            <a:r>
              <a:rPr lang="ko-KR" altLang="en-US" dirty="0"/>
              <a:t>전에 무조건 </a:t>
            </a:r>
            <a:r>
              <a:rPr lang="en-US" altLang="ko-KR" dirty="0" err="1"/>
              <a:t>fseek</a:t>
            </a:r>
            <a:r>
              <a:rPr lang="en-US" altLang="ko-KR" dirty="0"/>
              <a:t>()</a:t>
            </a:r>
            <a:r>
              <a:rPr lang="ko-KR" altLang="en-US" dirty="0"/>
              <a:t>를 해주어야 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 smtClean="0"/>
              <a:t>수정할 때는 차라리 </a:t>
            </a:r>
            <a:r>
              <a:rPr lang="ko-KR" altLang="en-US" dirty="0"/>
              <a:t>새로운 파일을 생성하여서 거기에 전체를 다시 기록하는 것이 낫다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9507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예제</a:t>
            </a:r>
            <a:endParaRPr lang="en-US" altLang="ko-KR" smtClean="0"/>
          </a:p>
        </p:txBody>
      </p:sp>
      <p:sp>
        <p:nvSpPr>
          <p:cNvPr id="69635" name="Rectangle 3"/>
          <p:cNvSpPr>
            <a:spLocks noChangeArrowheads="1"/>
          </p:cNvSpPr>
          <p:nvPr/>
        </p:nvSpPr>
        <p:spPr bwMode="auto">
          <a:xfrm>
            <a:off x="0" y="31273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69636" name="Rectangle 4"/>
          <p:cNvSpPr>
            <a:spLocks noChangeArrowheads="1"/>
          </p:cNvSpPr>
          <p:nvPr/>
        </p:nvSpPr>
        <p:spPr bwMode="auto">
          <a:xfrm>
            <a:off x="0" y="25304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69637" name="Rectangle 5"/>
          <p:cNvSpPr>
            <a:spLocks noChangeArrowheads="1"/>
          </p:cNvSpPr>
          <p:nvPr/>
        </p:nvSpPr>
        <p:spPr bwMode="auto">
          <a:xfrm>
            <a:off x="683419" y="1772816"/>
            <a:ext cx="7777162" cy="4680520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#include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&lt;</a:t>
            </a:r>
            <a:r>
              <a:rPr lang="en-US" altLang="ko-KR" sz="1600" kern="0" dirty="0" err="1">
                <a:solidFill>
                  <a:srgbClr val="A31515"/>
                </a:solidFill>
                <a:latin typeface="Trebuchet MS" pitchFamily="34" charset="0"/>
              </a:rPr>
              <a:t>stdio.h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&gt;</a:t>
            </a:r>
            <a:endParaRPr lang="en-US" altLang="ko-KR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#include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&lt;</a:t>
            </a:r>
            <a:r>
              <a:rPr lang="en-US" altLang="ko-KR" sz="1600" kern="0" dirty="0" err="1">
                <a:solidFill>
                  <a:srgbClr val="A31515"/>
                </a:solidFill>
                <a:latin typeface="Trebuchet MS" pitchFamily="34" charset="0"/>
              </a:rPr>
              <a:t>string.h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&gt;</a:t>
            </a:r>
            <a:endParaRPr lang="en-US" altLang="ko-KR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#define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SIZE 100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err="1">
                <a:solidFill>
                  <a:srgbClr val="0000FF"/>
                </a:solidFill>
                <a:latin typeface="Trebuchet MS" pitchFamily="34" charset="0"/>
              </a:rPr>
              <a:t>typedef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 err="1">
                <a:solidFill>
                  <a:srgbClr val="0000FF"/>
                </a:solidFill>
                <a:latin typeface="Trebuchet MS" pitchFamily="34" charset="0"/>
              </a:rPr>
              <a:t>struct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person {		</a:t>
            </a:r>
            <a:r>
              <a:rPr lang="en-US" altLang="ko-KR" sz="1600" kern="0" dirty="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ko-KR" altLang="en-US" sz="1600" kern="0" dirty="0">
                <a:solidFill>
                  <a:srgbClr val="008000"/>
                </a:solidFill>
                <a:latin typeface="Trebuchet MS" pitchFamily="34" charset="0"/>
                <a:ea typeface="돋움체"/>
              </a:rPr>
              <a:t>연락처를 구조체로 표현한다</a:t>
            </a:r>
            <a:r>
              <a:rPr lang="en-US" altLang="ko-KR" sz="1600" kern="0" dirty="0">
                <a:solidFill>
                  <a:srgbClr val="008000"/>
                </a:solidFill>
                <a:latin typeface="Trebuchet MS" pitchFamily="34" charset="0"/>
              </a:rPr>
              <a:t>. 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char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name[SIZE];		</a:t>
            </a:r>
            <a:r>
              <a:rPr lang="en-US" altLang="ko-KR" sz="1600" kern="0" dirty="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ko-KR" altLang="en-US" sz="1600" kern="0" dirty="0">
                <a:solidFill>
                  <a:srgbClr val="008000"/>
                </a:solidFill>
                <a:latin typeface="Trebuchet MS" pitchFamily="34" charset="0"/>
                <a:ea typeface="돋움체"/>
              </a:rPr>
              <a:t>이름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char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address[SIZE];	</a:t>
            </a:r>
            <a:r>
              <a:rPr lang="en-US" altLang="ko-KR" sz="1600" kern="0" dirty="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ko-KR" altLang="en-US" sz="1600" kern="0" dirty="0">
                <a:solidFill>
                  <a:srgbClr val="008000"/>
                </a:solidFill>
                <a:latin typeface="Trebuchet MS" pitchFamily="34" charset="0"/>
                <a:ea typeface="돋움체"/>
              </a:rPr>
              <a:t>주소 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char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mobilephone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[SIZE];	</a:t>
            </a:r>
            <a:r>
              <a:rPr lang="en-US" altLang="ko-KR" sz="1600" kern="0" dirty="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ko-KR" altLang="en-US" sz="1600" kern="0" dirty="0">
                <a:solidFill>
                  <a:srgbClr val="008000"/>
                </a:solidFill>
                <a:latin typeface="Trebuchet MS" pitchFamily="34" charset="0"/>
                <a:ea typeface="돋움체"/>
              </a:rPr>
              <a:t>휴대폰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char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desc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[SIZE];		</a:t>
            </a:r>
            <a:r>
              <a:rPr lang="en-US" altLang="ko-KR" sz="1600" kern="0" dirty="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ko-KR" altLang="en-US" sz="1600" kern="0" dirty="0">
                <a:solidFill>
                  <a:srgbClr val="008000"/>
                </a:solidFill>
                <a:latin typeface="Trebuchet MS" pitchFamily="34" charset="0"/>
                <a:ea typeface="돋움체"/>
              </a:rPr>
              <a:t>특징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} PERSON;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void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menu();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PERSON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get_record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();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void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print_record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(PERSON data);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void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add_record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(FILE *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fp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);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void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search_record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(FILE *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fp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);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void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update_record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(FILE *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fp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);</a:t>
            </a:r>
          </a:p>
        </p:txBody>
      </p:sp>
      <p:sp>
        <p:nvSpPr>
          <p:cNvPr id="69638" name="Rectangle 6"/>
          <p:cNvSpPr>
            <a:spLocks noChangeArrowheads="1"/>
          </p:cNvSpPr>
          <p:nvPr/>
        </p:nvSpPr>
        <p:spPr bwMode="auto">
          <a:xfrm>
            <a:off x="0" y="31924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0480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제</a:t>
            </a:r>
            <a:endParaRPr lang="en-US" altLang="ko-KR" dirty="0" smtClean="0"/>
          </a:p>
        </p:txBody>
      </p:sp>
      <p:sp>
        <p:nvSpPr>
          <p:cNvPr id="69635" name="Rectangle 3"/>
          <p:cNvSpPr>
            <a:spLocks noChangeArrowheads="1"/>
          </p:cNvSpPr>
          <p:nvPr/>
        </p:nvSpPr>
        <p:spPr bwMode="auto">
          <a:xfrm>
            <a:off x="0" y="31273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69636" name="Rectangle 4"/>
          <p:cNvSpPr>
            <a:spLocks noChangeArrowheads="1"/>
          </p:cNvSpPr>
          <p:nvPr/>
        </p:nvSpPr>
        <p:spPr bwMode="auto">
          <a:xfrm>
            <a:off x="0" y="25304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69637" name="Rectangle 5"/>
          <p:cNvSpPr>
            <a:spLocks noChangeArrowheads="1"/>
          </p:cNvSpPr>
          <p:nvPr/>
        </p:nvSpPr>
        <p:spPr bwMode="auto">
          <a:xfrm>
            <a:off x="1104206" y="204528"/>
            <a:ext cx="7777162" cy="5975869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0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main(</a:t>
            </a: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void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)</a:t>
            </a:r>
          </a:p>
          <a:p>
            <a:pPr latinLnBrk="0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{	</a:t>
            </a:r>
          </a:p>
          <a:p>
            <a:pPr latinLnBrk="0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FILE *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fp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;</a:t>
            </a:r>
          </a:p>
          <a:p>
            <a:pPr latinLnBrk="0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select;</a:t>
            </a:r>
          </a:p>
          <a:p>
            <a:pPr latinLnBrk="0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ko-KR" altLang="en-US" sz="1600" kern="0" dirty="0">
                <a:solidFill>
                  <a:srgbClr val="008000"/>
                </a:solidFill>
                <a:latin typeface="Trebuchet MS" pitchFamily="34" charset="0"/>
                <a:ea typeface="돋움체"/>
              </a:rPr>
              <a:t>이진 파일을 추가 모드로 </a:t>
            </a:r>
            <a:r>
              <a:rPr lang="ko-KR" altLang="en-US" sz="1600" kern="0" dirty="0" err="1">
                <a:solidFill>
                  <a:srgbClr val="008000"/>
                </a:solidFill>
                <a:latin typeface="Trebuchet MS" pitchFamily="34" charset="0"/>
                <a:ea typeface="돋움체"/>
              </a:rPr>
              <a:t>오픈한다</a:t>
            </a:r>
            <a:r>
              <a:rPr lang="en-US" altLang="ko-KR" sz="1600" kern="0" dirty="0">
                <a:solidFill>
                  <a:srgbClr val="008000"/>
                </a:solidFill>
                <a:latin typeface="Trebuchet MS" pitchFamily="34" charset="0"/>
              </a:rPr>
              <a:t>. 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if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 (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fp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=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fopen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"address.dat"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, 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"a+"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)) == NULL ) {</a:t>
            </a:r>
          </a:p>
          <a:p>
            <a:pPr latinLnBrk="0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fprintf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stderr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,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"</a:t>
            </a:r>
            <a:r>
              <a:rPr lang="ko-KR" altLang="en-US" sz="1600" kern="0" dirty="0">
                <a:solidFill>
                  <a:srgbClr val="A31515"/>
                </a:solidFill>
                <a:latin typeface="Trebuchet MS" pitchFamily="34" charset="0"/>
                <a:ea typeface="돋움체"/>
              </a:rPr>
              <a:t>입력을 위한 파일을 열 수 없습니다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);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		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exit(1);</a:t>
            </a:r>
          </a:p>
          <a:p>
            <a:pPr latinLnBrk="0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}</a:t>
            </a:r>
          </a:p>
          <a:p>
            <a:pPr latinLnBrk="0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while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(1) 	{</a:t>
            </a:r>
          </a:p>
          <a:p>
            <a:pPr latinLnBrk="0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	menu();		</a:t>
            </a:r>
            <a:r>
              <a:rPr lang="en-US" altLang="ko-KR" sz="1600" kern="0" dirty="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ko-KR" altLang="en-US" sz="1600" kern="0" dirty="0">
                <a:solidFill>
                  <a:srgbClr val="008000"/>
                </a:solidFill>
                <a:latin typeface="Trebuchet MS" pitchFamily="34" charset="0"/>
                <a:ea typeface="돋움체"/>
              </a:rPr>
              <a:t>메뉴를 표시한다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	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printf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"</a:t>
            </a:r>
            <a:r>
              <a:rPr lang="ko-KR" altLang="en-US" sz="1600" kern="0" dirty="0" err="1">
                <a:solidFill>
                  <a:srgbClr val="A31515"/>
                </a:solidFill>
                <a:latin typeface="Trebuchet MS" pitchFamily="34" charset="0"/>
                <a:ea typeface="돋움체"/>
              </a:rPr>
              <a:t>정수값을</a:t>
            </a:r>
            <a:r>
              <a:rPr lang="ko-KR" altLang="en-US" sz="1600" kern="0" dirty="0">
                <a:solidFill>
                  <a:srgbClr val="A31515"/>
                </a:solidFill>
                <a:latin typeface="Trebuchet MS" pitchFamily="34" charset="0"/>
                <a:ea typeface="돋움체"/>
              </a:rPr>
              <a:t> 입력하시오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: "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);</a:t>
            </a: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ko-KR" altLang="en-US" sz="1600" kern="0" dirty="0">
                <a:solidFill>
                  <a:srgbClr val="008000"/>
                </a:solidFill>
                <a:latin typeface="Trebuchet MS" pitchFamily="34" charset="0"/>
                <a:ea typeface="돋움체"/>
              </a:rPr>
              <a:t>사용자로부터 정수를 받는다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	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scanf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"%</a:t>
            </a:r>
            <a:r>
              <a:rPr lang="en-US" altLang="ko-KR" sz="1600" kern="0" dirty="0" err="1">
                <a:solidFill>
                  <a:srgbClr val="A31515"/>
                </a:solidFill>
                <a:latin typeface="Trebuchet MS" pitchFamily="34" charset="0"/>
              </a:rPr>
              <a:t>d"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,&amp;select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);</a:t>
            </a:r>
          </a:p>
          <a:p>
            <a:pPr latinLnBrk="0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	</a:t>
            </a: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switch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(select) {</a:t>
            </a:r>
          </a:p>
          <a:p>
            <a:pPr latinLnBrk="0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	</a:t>
            </a: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case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1: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add_record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fp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); </a:t>
            </a: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break;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ko-KR" altLang="en-US" sz="1600" kern="0" dirty="0">
                <a:solidFill>
                  <a:srgbClr val="008000"/>
                </a:solidFill>
                <a:latin typeface="Trebuchet MS" pitchFamily="34" charset="0"/>
                <a:ea typeface="돋움체"/>
              </a:rPr>
              <a:t>데이터를 추가한다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		</a:t>
            </a: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case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2: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update_record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fp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); </a:t>
            </a: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break;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ko-KR" altLang="en-US" sz="1600" kern="0" dirty="0">
                <a:solidFill>
                  <a:srgbClr val="008000"/>
                </a:solidFill>
                <a:latin typeface="Trebuchet MS" pitchFamily="34" charset="0"/>
                <a:ea typeface="돋움체"/>
              </a:rPr>
              <a:t>데이터를 수정한다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		</a:t>
            </a: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case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3: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search_record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fp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); </a:t>
            </a: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break;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ko-KR" altLang="en-US" sz="1600" kern="0" dirty="0">
                <a:solidFill>
                  <a:srgbClr val="008000"/>
                </a:solidFill>
                <a:latin typeface="Trebuchet MS" pitchFamily="34" charset="0"/>
                <a:ea typeface="돋움체"/>
              </a:rPr>
              <a:t>데이터를 탐색한다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		</a:t>
            </a: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case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4:	</a:t>
            </a: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return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0;</a:t>
            </a:r>
          </a:p>
          <a:p>
            <a:pPr latinLnBrk="0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	}</a:t>
            </a:r>
          </a:p>
          <a:p>
            <a:pPr latinLnBrk="0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}</a:t>
            </a:r>
          </a:p>
          <a:p>
            <a:pPr latinLnBrk="0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fclose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fp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);	</a:t>
            </a:r>
            <a:r>
              <a:rPr lang="en-US" altLang="ko-KR" sz="1600" kern="0" dirty="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ko-KR" altLang="en-US" sz="1600" kern="0" dirty="0">
                <a:solidFill>
                  <a:srgbClr val="008000"/>
                </a:solidFill>
                <a:latin typeface="Trebuchet MS" pitchFamily="34" charset="0"/>
                <a:ea typeface="돋움체"/>
              </a:rPr>
              <a:t>이진 파일을 닫는다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return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0;</a:t>
            </a:r>
          </a:p>
          <a:p>
            <a:pPr latinLnBrk="0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}</a:t>
            </a:r>
          </a:p>
        </p:txBody>
      </p:sp>
      <p:sp>
        <p:nvSpPr>
          <p:cNvPr id="69638" name="Rectangle 6"/>
          <p:cNvSpPr>
            <a:spLocks noChangeArrowheads="1"/>
          </p:cNvSpPr>
          <p:nvPr/>
        </p:nvSpPr>
        <p:spPr bwMode="auto">
          <a:xfrm>
            <a:off x="0" y="31924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1540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ko-KR" dirty="0" smtClean="0"/>
          </a:p>
        </p:txBody>
      </p:sp>
      <p:sp>
        <p:nvSpPr>
          <p:cNvPr id="69635" name="Rectangle 3"/>
          <p:cNvSpPr>
            <a:spLocks noChangeArrowheads="1"/>
          </p:cNvSpPr>
          <p:nvPr/>
        </p:nvSpPr>
        <p:spPr bwMode="auto">
          <a:xfrm>
            <a:off x="0" y="31273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69636" name="Rectangle 4"/>
          <p:cNvSpPr>
            <a:spLocks noChangeArrowheads="1"/>
          </p:cNvSpPr>
          <p:nvPr/>
        </p:nvSpPr>
        <p:spPr bwMode="auto">
          <a:xfrm>
            <a:off x="0" y="25304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69637" name="Rectangle 5"/>
          <p:cNvSpPr>
            <a:spLocks noChangeArrowheads="1"/>
          </p:cNvSpPr>
          <p:nvPr/>
        </p:nvSpPr>
        <p:spPr bwMode="auto">
          <a:xfrm>
            <a:off x="1104206" y="1556792"/>
            <a:ext cx="7777162" cy="4623605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0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ko-KR" altLang="en-US" sz="1600" kern="0" dirty="0">
                <a:solidFill>
                  <a:srgbClr val="008000"/>
                </a:solidFill>
                <a:latin typeface="Trebuchet MS" pitchFamily="34" charset="0"/>
                <a:ea typeface="돋움체"/>
              </a:rPr>
              <a:t>사용자로부터 데이터를 받아서 구조체로 반환한다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PERSON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get_record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()</a:t>
            </a:r>
          </a:p>
          <a:p>
            <a:pPr latinLnBrk="0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{</a:t>
            </a:r>
          </a:p>
          <a:p>
            <a:pPr latinLnBrk="0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PERSON data;</a:t>
            </a:r>
          </a:p>
          <a:p>
            <a:pPr latinLnBrk="0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fflush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stdin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);		</a:t>
            </a:r>
            <a:r>
              <a:rPr lang="en-US" altLang="ko-KR" sz="1600" kern="0" dirty="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ko-KR" altLang="en-US" sz="1600" kern="0" dirty="0">
                <a:solidFill>
                  <a:srgbClr val="008000"/>
                </a:solidFill>
                <a:latin typeface="Trebuchet MS" pitchFamily="34" charset="0"/>
                <a:ea typeface="돋움체"/>
              </a:rPr>
              <a:t>표준 입력의 버퍼를 비운다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printf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"</a:t>
            </a:r>
            <a:r>
              <a:rPr lang="ko-KR" altLang="en-US" sz="1600" kern="0" dirty="0">
                <a:solidFill>
                  <a:srgbClr val="A31515"/>
                </a:solidFill>
                <a:latin typeface="Trebuchet MS" pitchFamily="34" charset="0"/>
                <a:ea typeface="돋움체"/>
              </a:rPr>
              <a:t>이름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); </a:t>
            </a: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gets(data.name);	</a:t>
            </a:r>
            <a:r>
              <a:rPr lang="en-US" altLang="ko-KR" sz="1600" kern="0" dirty="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ko-KR" altLang="en-US" sz="1600" kern="0" dirty="0">
                <a:solidFill>
                  <a:srgbClr val="008000"/>
                </a:solidFill>
                <a:latin typeface="Trebuchet MS" pitchFamily="34" charset="0"/>
                <a:ea typeface="돋움체"/>
              </a:rPr>
              <a:t>이름을 </a:t>
            </a:r>
            <a:r>
              <a:rPr lang="ko-KR" altLang="en-US" sz="1600" kern="0" dirty="0" err="1">
                <a:solidFill>
                  <a:srgbClr val="008000"/>
                </a:solidFill>
                <a:latin typeface="Trebuchet MS" pitchFamily="34" charset="0"/>
                <a:ea typeface="돋움체"/>
              </a:rPr>
              <a:t>입력받는다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printf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"</a:t>
            </a:r>
            <a:r>
              <a:rPr lang="ko-KR" altLang="en-US" sz="1600" kern="0" dirty="0">
                <a:solidFill>
                  <a:srgbClr val="A31515"/>
                </a:solidFill>
                <a:latin typeface="Trebuchet MS" pitchFamily="34" charset="0"/>
                <a:ea typeface="돋움체"/>
              </a:rPr>
              <a:t>주소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);</a:t>
            </a: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gets(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data.address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);	</a:t>
            </a:r>
            <a:r>
              <a:rPr lang="en-US" altLang="ko-KR" sz="1600" kern="0" dirty="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ko-KR" altLang="en-US" sz="1600" kern="0" dirty="0">
                <a:solidFill>
                  <a:srgbClr val="008000"/>
                </a:solidFill>
                <a:latin typeface="Trebuchet MS" pitchFamily="34" charset="0"/>
                <a:ea typeface="돋움체"/>
              </a:rPr>
              <a:t>주소를 </a:t>
            </a:r>
            <a:r>
              <a:rPr lang="ko-KR" altLang="en-US" sz="1600" kern="0" dirty="0" err="1">
                <a:solidFill>
                  <a:srgbClr val="008000"/>
                </a:solidFill>
                <a:latin typeface="Trebuchet MS" pitchFamily="34" charset="0"/>
                <a:ea typeface="돋움체"/>
              </a:rPr>
              <a:t>입력받는다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printf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"</a:t>
            </a:r>
            <a:r>
              <a:rPr lang="ko-KR" altLang="en-US" sz="1600" kern="0" dirty="0">
                <a:solidFill>
                  <a:srgbClr val="A31515"/>
                </a:solidFill>
                <a:latin typeface="Trebuchet MS" pitchFamily="34" charset="0"/>
                <a:ea typeface="돋움체"/>
              </a:rPr>
              <a:t>휴대폰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);</a:t>
            </a: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gets(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data.mobilephone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);	</a:t>
            </a:r>
            <a:r>
              <a:rPr lang="en-US" altLang="ko-KR" sz="1600" kern="0" dirty="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ko-KR" altLang="en-US" sz="1600" kern="0" dirty="0">
                <a:solidFill>
                  <a:srgbClr val="008000"/>
                </a:solidFill>
                <a:latin typeface="Trebuchet MS" pitchFamily="34" charset="0"/>
                <a:ea typeface="돋움체"/>
              </a:rPr>
              <a:t>휴대폰 번호를 </a:t>
            </a:r>
            <a:r>
              <a:rPr lang="ko-KR" altLang="en-US" sz="1600" kern="0" dirty="0" err="1">
                <a:solidFill>
                  <a:srgbClr val="008000"/>
                </a:solidFill>
                <a:latin typeface="Trebuchet MS" pitchFamily="34" charset="0"/>
                <a:ea typeface="돋움체"/>
              </a:rPr>
              <a:t>입력받는다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printf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"</a:t>
            </a:r>
            <a:r>
              <a:rPr lang="ko-KR" altLang="en-US" sz="1600" kern="0" dirty="0">
                <a:solidFill>
                  <a:srgbClr val="A31515"/>
                </a:solidFill>
                <a:latin typeface="Trebuchet MS" pitchFamily="34" charset="0"/>
                <a:ea typeface="돋움체"/>
              </a:rPr>
              <a:t>특징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);</a:t>
            </a: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gets(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data.desc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);	</a:t>
            </a:r>
            <a:r>
              <a:rPr lang="en-US" altLang="ko-KR" sz="1600" kern="0" dirty="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ko-KR" altLang="en-US" sz="1600" kern="0" dirty="0">
                <a:solidFill>
                  <a:srgbClr val="008000"/>
                </a:solidFill>
                <a:latin typeface="Trebuchet MS" pitchFamily="34" charset="0"/>
                <a:ea typeface="돋움체"/>
              </a:rPr>
              <a:t>특징을 입력 받는다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return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data;</a:t>
            </a:r>
          </a:p>
          <a:p>
            <a:pPr latinLnBrk="0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}</a:t>
            </a:r>
          </a:p>
          <a:p>
            <a:pPr latinLnBrk="0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ko-KR" altLang="en-US" sz="1600" kern="0" dirty="0">
                <a:solidFill>
                  <a:srgbClr val="008000"/>
                </a:solidFill>
                <a:latin typeface="Trebuchet MS" pitchFamily="34" charset="0"/>
                <a:ea typeface="돋움체"/>
              </a:rPr>
              <a:t>구조체 데이터를 화면에 출력한다</a:t>
            </a:r>
            <a:r>
              <a:rPr lang="en-US" altLang="ko-KR" sz="1600" kern="0" dirty="0">
                <a:solidFill>
                  <a:srgbClr val="008000"/>
                </a:solidFill>
                <a:latin typeface="Trebuchet MS" pitchFamily="34" charset="0"/>
              </a:rPr>
              <a:t>. 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void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print_record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(PERSON data)</a:t>
            </a:r>
          </a:p>
          <a:p>
            <a:pPr latinLnBrk="0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{</a:t>
            </a:r>
          </a:p>
          <a:p>
            <a:pPr latinLnBrk="0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printf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"</a:t>
            </a:r>
            <a:r>
              <a:rPr lang="ko-KR" altLang="en-US" sz="1600" kern="0" dirty="0">
                <a:solidFill>
                  <a:srgbClr val="A31515"/>
                </a:solidFill>
                <a:latin typeface="Trebuchet MS" pitchFamily="34" charset="0"/>
                <a:ea typeface="돋움체"/>
              </a:rPr>
              <a:t>이름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\n"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, data.name);	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printf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"</a:t>
            </a:r>
            <a:r>
              <a:rPr lang="ko-KR" altLang="en-US" sz="1600" kern="0" dirty="0">
                <a:solidFill>
                  <a:srgbClr val="A31515"/>
                </a:solidFill>
                <a:latin typeface="Trebuchet MS" pitchFamily="34" charset="0"/>
                <a:ea typeface="돋움체"/>
              </a:rPr>
              <a:t>주소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\n"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,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data.address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);</a:t>
            </a:r>
          </a:p>
          <a:p>
            <a:pPr latinLnBrk="0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printf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"</a:t>
            </a:r>
            <a:r>
              <a:rPr lang="ko-KR" altLang="en-US" sz="1600" kern="0" dirty="0">
                <a:solidFill>
                  <a:srgbClr val="A31515"/>
                </a:solidFill>
                <a:latin typeface="Trebuchet MS" pitchFamily="34" charset="0"/>
                <a:ea typeface="돋움체"/>
              </a:rPr>
              <a:t>휴대폰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\n"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,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data.mobilephone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);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printf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"</a:t>
            </a:r>
            <a:r>
              <a:rPr lang="ko-KR" altLang="en-US" sz="1600" kern="0" dirty="0">
                <a:solidFill>
                  <a:srgbClr val="A31515"/>
                </a:solidFill>
                <a:latin typeface="Trebuchet MS" pitchFamily="34" charset="0"/>
                <a:ea typeface="돋움체"/>
              </a:rPr>
              <a:t>특징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\n"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,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data.desc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);</a:t>
            </a:r>
          </a:p>
          <a:p>
            <a:pPr latinLnBrk="0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}</a:t>
            </a:r>
          </a:p>
        </p:txBody>
      </p:sp>
      <p:sp>
        <p:nvSpPr>
          <p:cNvPr id="69638" name="Rectangle 6"/>
          <p:cNvSpPr>
            <a:spLocks noChangeArrowheads="1"/>
          </p:cNvSpPr>
          <p:nvPr/>
        </p:nvSpPr>
        <p:spPr bwMode="auto">
          <a:xfrm>
            <a:off x="0" y="31924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6804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ko-KR" dirty="0" smtClean="0"/>
          </a:p>
        </p:txBody>
      </p:sp>
      <p:sp>
        <p:nvSpPr>
          <p:cNvPr id="69635" name="Rectangle 3"/>
          <p:cNvSpPr>
            <a:spLocks noChangeArrowheads="1"/>
          </p:cNvSpPr>
          <p:nvPr/>
        </p:nvSpPr>
        <p:spPr bwMode="auto">
          <a:xfrm>
            <a:off x="0" y="31273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69636" name="Rectangle 4"/>
          <p:cNvSpPr>
            <a:spLocks noChangeArrowheads="1"/>
          </p:cNvSpPr>
          <p:nvPr/>
        </p:nvSpPr>
        <p:spPr bwMode="auto">
          <a:xfrm>
            <a:off x="0" y="25304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69637" name="Rectangle 5"/>
          <p:cNvSpPr>
            <a:spLocks noChangeArrowheads="1"/>
          </p:cNvSpPr>
          <p:nvPr/>
        </p:nvSpPr>
        <p:spPr bwMode="auto">
          <a:xfrm>
            <a:off x="1104206" y="1556792"/>
            <a:ext cx="7777162" cy="4623605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0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ko-KR" altLang="en-US" sz="1600" kern="0" dirty="0">
                <a:solidFill>
                  <a:srgbClr val="008000"/>
                </a:solidFill>
                <a:latin typeface="Trebuchet MS" pitchFamily="34" charset="0"/>
                <a:ea typeface="돋움체"/>
              </a:rPr>
              <a:t>메뉴를 화면에 표시하는 함수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void</a:t>
            </a: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menu()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{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printf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"====================\n"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);</a:t>
            </a: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</a:p>
          <a:p>
            <a:pPr latinLnBrk="0"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printf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" 1. </a:t>
            </a:r>
            <a:r>
              <a:rPr lang="ko-KR" altLang="en-US" sz="1600" kern="0" dirty="0">
                <a:solidFill>
                  <a:srgbClr val="A31515"/>
                </a:solidFill>
                <a:latin typeface="Trebuchet MS" pitchFamily="34" charset="0"/>
                <a:ea typeface="돋움체"/>
              </a:rPr>
              <a:t>추가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\n 2. </a:t>
            </a:r>
            <a:r>
              <a:rPr lang="ko-KR" altLang="en-US" sz="1600" kern="0" dirty="0">
                <a:solidFill>
                  <a:srgbClr val="A31515"/>
                </a:solidFill>
                <a:latin typeface="Trebuchet MS" pitchFamily="34" charset="0"/>
                <a:ea typeface="돋움체"/>
              </a:rPr>
              <a:t>수정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\n 3. </a:t>
            </a:r>
            <a:r>
              <a:rPr lang="ko-KR" altLang="en-US" sz="1600" kern="0" dirty="0">
                <a:solidFill>
                  <a:srgbClr val="A31515"/>
                </a:solidFill>
                <a:latin typeface="Trebuchet MS" pitchFamily="34" charset="0"/>
                <a:ea typeface="돋움체"/>
              </a:rPr>
              <a:t>검색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\n 4. </a:t>
            </a:r>
            <a:r>
              <a:rPr lang="ko-KR" altLang="en-US" sz="1600" kern="0" dirty="0">
                <a:solidFill>
                  <a:srgbClr val="A31515"/>
                </a:solidFill>
                <a:latin typeface="Trebuchet MS" pitchFamily="34" charset="0"/>
                <a:ea typeface="돋움체"/>
              </a:rPr>
              <a:t>종료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\n"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);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printf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"====================\n"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);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}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ko-KR" altLang="en-US" sz="1600" kern="0" dirty="0">
                <a:solidFill>
                  <a:srgbClr val="008000"/>
                </a:solidFill>
                <a:latin typeface="Trebuchet MS" pitchFamily="34" charset="0"/>
                <a:ea typeface="돋움체"/>
              </a:rPr>
              <a:t>데이터를 추가한다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void</a:t>
            </a: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add_record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(FILE *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fp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)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{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PERSON data;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data =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get_record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();</a:t>
            </a: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ko-KR" altLang="en-US" sz="1600" kern="0" dirty="0">
                <a:solidFill>
                  <a:srgbClr val="008000"/>
                </a:solidFill>
                <a:latin typeface="Trebuchet MS" pitchFamily="34" charset="0"/>
                <a:ea typeface="돋움체"/>
              </a:rPr>
              <a:t>사용자로부터 데이터를 받아서 구조체에 저장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fseek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fp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, 0, SEEK_END);</a:t>
            </a: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ko-KR" altLang="en-US" sz="1600" kern="0" dirty="0">
                <a:solidFill>
                  <a:srgbClr val="008000"/>
                </a:solidFill>
                <a:latin typeface="Trebuchet MS" pitchFamily="34" charset="0"/>
                <a:ea typeface="돋움체"/>
              </a:rPr>
              <a:t>파일의 끝으로 간다</a:t>
            </a: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</a:p>
          <a:p>
            <a:pPr latinLnBrk="0"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fwrite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(&amp;data, </a:t>
            </a:r>
            <a:r>
              <a:rPr lang="en-US" altLang="ko-KR" sz="1600" kern="0" dirty="0" err="1">
                <a:solidFill>
                  <a:srgbClr val="0000FF"/>
                </a:solidFill>
                <a:latin typeface="Trebuchet MS" pitchFamily="34" charset="0"/>
              </a:rPr>
              <a:t>sizeof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(data), 1,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fp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);</a:t>
            </a: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ko-KR" altLang="en-US" sz="1600" kern="0" dirty="0">
                <a:solidFill>
                  <a:srgbClr val="008000"/>
                </a:solidFill>
                <a:latin typeface="Trebuchet MS" pitchFamily="34" charset="0"/>
                <a:ea typeface="돋움체"/>
              </a:rPr>
              <a:t>구조체 데이터를 파일에 쓴다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}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</p:txBody>
      </p:sp>
      <p:sp>
        <p:nvSpPr>
          <p:cNvPr id="69638" name="Rectangle 6"/>
          <p:cNvSpPr>
            <a:spLocks noChangeArrowheads="1"/>
          </p:cNvSpPr>
          <p:nvPr/>
        </p:nvSpPr>
        <p:spPr bwMode="auto">
          <a:xfrm>
            <a:off x="0" y="31924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422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ko-KR" dirty="0" smtClean="0"/>
          </a:p>
        </p:txBody>
      </p:sp>
      <p:sp>
        <p:nvSpPr>
          <p:cNvPr id="69635" name="Rectangle 3"/>
          <p:cNvSpPr>
            <a:spLocks noChangeArrowheads="1"/>
          </p:cNvSpPr>
          <p:nvPr/>
        </p:nvSpPr>
        <p:spPr bwMode="auto">
          <a:xfrm>
            <a:off x="0" y="31273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69636" name="Rectangle 4"/>
          <p:cNvSpPr>
            <a:spLocks noChangeArrowheads="1"/>
          </p:cNvSpPr>
          <p:nvPr/>
        </p:nvSpPr>
        <p:spPr bwMode="auto">
          <a:xfrm>
            <a:off x="0" y="25304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69637" name="Rectangle 5"/>
          <p:cNvSpPr>
            <a:spLocks noChangeArrowheads="1"/>
          </p:cNvSpPr>
          <p:nvPr/>
        </p:nvSpPr>
        <p:spPr bwMode="auto">
          <a:xfrm>
            <a:off x="1104206" y="692696"/>
            <a:ext cx="7777162" cy="5487701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0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ko-KR" altLang="en-US" sz="1600" kern="0" dirty="0">
                <a:solidFill>
                  <a:srgbClr val="008000"/>
                </a:solidFill>
                <a:latin typeface="Trebuchet MS" pitchFamily="34" charset="0"/>
                <a:ea typeface="돋움체"/>
              </a:rPr>
              <a:t>데이터를 탐색한다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void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search_record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(FILE *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fp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)</a:t>
            </a:r>
          </a:p>
          <a:p>
            <a:pPr latinLnBrk="0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{</a:t>
            </a:r>
          </a:p>
          <a:p>
            <a:pPr latinLnBrk="0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char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name[SIZE];</a:t>
            </a:r>
          </a:p>
          <a:p>
            <a:pPr latinLnBrk="0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PERSON data;</a:t>
            </a:r>
          </a:p>
          <a:p>
            <a:pPr latinLnBrk="0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fseek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fp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, 0, SEEK_SET);	</a:t>
            </a:r>
            <a:r>
              <a:rPr lang="en-US" altLang="ko-KR" sz="1600" kern="0" dirty="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ko-KR" altLang="en-US" sz="1600" kern="0" dirty="0">
                <a:solidFill>
                  <a:srgbClr val="008000"/>
                </a:solidFill>
                <a:latin typeface="Trebuchet MS" pitchFamily="34" charset="0"/>
                <a:ea typeface="돋움체"/>
              </a:rPr>
              <a:t>파일의 처음으로 간다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fflush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stdin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);</a:t>
            </a:r>
          </a:p>
          <a:p>
            <a:pPr latinLnBrk="0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printf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"</a:t>
            </a:r>
            <a:r>
              <a:rPr lang="ko-KR" altLang="en-US" sz="1600" kern="0" dirty="0">
                <a:solidFill>
                  <a:srgbClr val="A31515"/>
                </a:solidFill>
                <a:latin typeface="Trebuchet MS" pitchFamily="34" charset="0"/>
                <a:ea typeface="돋움체"/>
              </a:rPr>
              <a:t>탐색하고자 하는 사람의 이름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"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);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gets(name);		</a:t>
            </a:r>
            <a:r>
              <a:rPr lang="en-US" altLang="ko-KR" sz="1600" kern="0" dirty="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ko-KR" altLang="en-US" sz="1600" kern="0" dirty="0">
                <a:solidFill>
                  <a:srgbClr val="008000"/>
                </a:solidFill>
                <a:latin typeface="Trebuchet MS" pitchFamily="34" charset="0"/>
                <a:ea typeface="돋움체"/>
              </a:rPr>
              <a:t>이름을 </a:t>
            </a:r>
            <a:r>
              <a:rPr lang="ko-KR" altLang="en-US" sz="1600" kern="0" dirty="0" err="1">
                <a:solidFill>
                  <a:srgbClr val="008000"/>
                </a:solidFill>
                <a:latin typeface="Trebuchet MS" pitchFamily="34" charset="0"/>
                <a:ea typeface="돋움체"/>
              </a:rPr>
              <a:t>입력받는다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while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(!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feof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fp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)){		</a:t>
            </a:r>
            <a:r>
              <a:rPr lang="en-US" altLang="ko-KR" sz="1600" kern="0" dirty="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ko-KR" altLang="en-US" sz="1600" kern="0" dirty="0">
                <a:solidFill>
                  <a:srgbClr val="008000"/>
                </a:solidFill>
                <a:latin typeface="Trebuchet MS" pitchFamily="34" charset="0"/>
                <a:ea typeface="돋움체"/>
              </a:rPr>
              <a:t>파일의 끝까지 반복한다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	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fread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(&amp;data, </a:t>
            </a:r>
            <a:r>
              <a:rPr lang="en-US" altLang="ko-KR" sz="1600" kern="0" dirty="0" err="1">
                <a:solidFill>
                  <a:srgbClr val="0000FF"/>
                </a:solidFill>
                <a:latin typeface="Trebuchet MS" pitchFamily="34" charset="0"/>
              </a:rPr>
              <a:t>sizeof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(data), 1,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fp</a:t>
            </a: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); </a:t>
            </a: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		</a:t>
            </a: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if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strcmp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(data.name, name) == 0 ){	</a:t>
            </a:r>
            <a:r>
              <a:rPr lang="en-US" altLang="ko-KR" sz="1600" kern="0" dirty="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ko-KR" altLang="en-US" sz="1600" kern="0" dirty="0">
                <a:solidFill>
                  <a:srgbClr val="008000"/>
                </a:solidFill>
                <a:latin typeface="Trebuchet MS" pitchFamily="34" charset="0"/>
                <a:ea typeface="돋움체"/>
              </a:rPr>
              <a:t>이름을 비교한다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	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print_record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(data);	</a:t>
            </a: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		</a:t>
            </a: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		</a:t>
            </a:r>
          </a:p>
          <a:p>
            <a:pPr latinLnBrk="0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smtClean="0">
                <a:solidFill>
                  <a:srgbClr val="0000FF"/>
                </a:solidFill>
                <a:latin typeface="Trebuchet MS" pitchFamily="34" charset="0"/>
              </a:rPr>
              <a:t>break</a:t>
            </a: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;</a:t>
            </a:r>
            <a:endParaRPr lang="en-US" altLang="ko-KR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}</a:t>
            </a:r>
          </a:p>
          <a:p>
            <a:pPr latinLnBrk="0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}</a:t>
            </a:r>
          </a:p>
          <a:p>
            <a:pPr latinLnBrk="0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}</a:t>
            </a:r>
          </a:p>
          <a:p>
            <a:pPr latinLnBrk="0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ko-KR" altLang="en-US" sz="1600" kern="0" dirty="0">
                <a:solidFill>
                  <a:srgbClr val="008000"/>
                </a:solidFill>
                <a:latin typeface="Trebuchet MS" pitchFamily="34" charset="0"/>
                <a:ea typeface="돋움체"/>
              </a:rPr>
              <a:t>데이터를 수정한다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void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update_record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(FILE *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fp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)	</a:t>
            </a:r>
          </a:p>
          <a:p>
            <a:pPr latinLnBrk="0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{</a:t>
            </a:r>
          </a:p>
          <a:p>
            <a:pPr latinLnBrk="0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>
                <a:solidFill>
                  <a:srgbClr val="008000"/>
                </a:solidFill>
                <a:latin typeface="Trebuchet MS" pitchFamily="34" charset="0"/>
              </a:rPr>
              <a:t>//...</a:t>
            </a:r>
            <a:endParaRPr lang="en-US" altLang="ko-KR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}</a:t>
            </a:r>
          </a:p>
        </p:txBody>
      </p:sp>
      <p:sp>
        <p:nvSpPr>
          <p:cNvPr id="69638" name="Rectangle 6"/>
          <p:cNvSpPr>
            <a:spLocks noChangeArrowheads="1"/>
          </p:cNvSpPr>
          <p:nvPr/>
        </p:nvSpPr>
        <p:spPr bwMode="auto">
          <a:xfrm>
            <a:off x="0" y="31924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5417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도전문제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sz="1800" dirty="0" err="1"/>
              <a:t>search_record</a:t>
            </a:r>
            <a:r>
              <a:rPr lang="en-US" altLang="ko-KR" sz="1800" dirty="0"/>
              <a:t>()</a:t>
            </a:r>
            <a:r>
              <a:rPr lang="ko-KR" altLang="en-US" sz="1800" dirty="0"/>
              <a:t>에서 탐색이 실패했으면 에러 메시지를 출력하도록 코드를 추가하여 보라</a:t>
            </a:r>
            <a:r>
              <a:rPr lang="en-US" altLang="ko-KR" sz="1800" dirty="0"/>
              <a:t>. </a:t>
            </a:r>
          </a:p>
          <a:p>
            <a:r>
              <a:rPr lang="en-US" altLang="ko-KR" sz="1800" dirty="0" err="1" smtClean="0"/>
              <a:t>update_record</a:t>
            </a:r>
            <a:r>
              <a:rPr lang="en-US" altLang="ko-KR" sz="1800" dirty="0"/>
              <a:t>() </a:t>
            </a:r>
            <a:r>
              <a:rPr lang="ko-KR" altLang="en-US" sz="1800" dirty="0"/>
              <a:t>함수를 구현하여 보자</a:t>
            </a:r>
            <a:r>
              <a:rPr lang="en-US" altLang="ko-KR" sz="1800" dirty="0"/>
              <a:t>. </a:t>
            </a:r>
            <a:r>
              <a:rPr lang="ko-KR" altLang="en-US" sz="1800" dirty="0"/>
              <a:t>앞에서 언급한 대로 수정된 부분만 파일에 덮어쓰는 것은 상당히 어렵다</a:t>
            </a:r>
            <a:r>
              <a:rPr lang="en-US" altLang="ko-KR" sz="1800" dirty="0"/>
              <a:t>. </a:t>
            </a:r>
            <a:r>
              <a:rPr lang="ko-KR" altLang="en-US" sz="1800" dirty="0"/>
              <a:t>따라서 수정된 전체 내용을 읽어서 새로운 파일에 쓰도록 해보자</a:t>
            </a:r>
            <a:r>
              <a:rPr lang="en-US" altLang="ko-KR" sz="1800" dirty="0"/>
              <a:t>. </a:t>
            </a:r>
            <a:endParaRPr lang="ko-KR" altLang="en-US" sz="1800" dirty="0"/>
          </a:p>
        </p:txBody>
      </p:sp>
      <p:pic>
        <p:nvPicPr>
          <p:cNvPr id="1029" name="Picture 5" descr="C:\Users\chun\AppData\Local\Microsoft\Windows\Temporary Internet Files\Content.IE5\RFXRE2L0\MC900056977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9212" y="3853385"/>
            <a:ext cx="1513332" cy="1805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7119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>
          <a:xfrm>
            <a:off x="1260475" y="371475"/>
            <a:ext cx="7623175" cy="5715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ko-KR" sz="3600" smtClean="0"/>
              <a:t>Q &amp; A</a:t>
            </a:r>
          </a:p>
        </p:txBody>
      </p:sp>
      <p:pic>
        <p:nvPicPr>
          <p:cNvPr id="72707" name="Picture 3" descr="MCj0240699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688" y="1978025"/>
            <a:ext cx="2797175" cy="202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708" name="Picture 4" descr="MCj0416502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9913" y="2103438"/>
            <a:ext cx="1706562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8019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플래그</a:t>
            </a:r>
            <a:endParaRPr lang="ko-KR" altLang="en-US" dirty="0"/>
          </a:p>
        </p:txBody>
      </p:sp>
      <p:pic>
        <p:nvPicPr>
          <p:cNvPr id="3" name="내용 개체 틀 2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775" y="2273746"/>
            <a:ext cx="8153400" cy="3148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156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제16장 파일입출력(강의)_수정">
  <a:themeElements>
    <a:clrScheme name="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Crayons">
      <a:majorFont>
        <a:latin typeface="Comic Sans MS"/>
        <a:ea typeface="굴림"/>
        <a:cs typeface=""/>
      </a:majorFont>
      <a:minorFont>
        <a:latin typeface="Comic Sans MS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가을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1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1_Crayons">
      <a:majorFont>
        <a:latin typeface="Comic Sans MS"/>
        <a:ea typeface="굴림"/>
        <a:cs typeface=""/>
      </a:majorFont>
      <a:minorFont>
        <a:latin typeface="Comic Sans MS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1_Crayons">
      <a:majorFont>
        <a:latin typeface="Comic Sans MS"/>
        <a:ea typeface="굴림"/>
        <a:cs typeface=""/>
      </a:majorFont>
      <a:minorFont>
        <a:latin typeface="Comic Sans MS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3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1_Crayons">
      <a:majorFont>
        <a:latin typeface="Comic Sans MS"/>
        <a:ea typeface="굴림"/>
        <a:cs typeface=""/>
      </a:majorFont>
      <a:minorFont>
        <a:latin typeface="Comic Sans MS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4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1_Crayons">
      <a:majorFont>
        <a:latin typeface="Comic Sans MS"/>
        <a:ea typeface="굴림"/>
        <a:cs typeface=""/>
      </a:majorFont>
      <a:minorFont>
        <a:latin typeface="Comic Sans MS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1_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제16장 파일입출력(강의)_수정</Template>
  <TotalTime>380</TotalTime>
  <Words>1937</Words>
  <Application>Microsoft Office PowerPoint</Application>
  <PresentationFormat>화면 슬라이드 쇼(4:3)</PresentationFormat>
  <Paragraphs>786</Paragraphs>
  <Slides>88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16</vt:i4>
      </vt:variant>
      <vt:variant>
        <vt:lpstr>테마</vt:lpstr>
      </vt:variant>
      <vt:variant>
        <vt:i4>6</vt:i4>
      </vt:variant>
      <vt:variant>
        <vt:lpstr>슬라이드 제목</vt:lpstr>
      </vt:variant>
      <vt:variant>
        <vt:i4>88</vt:i4>
      </vt:variant>
    </vt:vector>
  </HeadingPairs>
  <TitlesOfParts>
    <vt:vector size="110" baseType="lpstr">
      <vt:lpstr>HY얕은샘물M</vt:lpstr>
      <vt:lpstr>HY엽서L</vt:lpstr>
      <vt:lpstr>굴림</vt:lpstr>
      <vt:lpstr>돋움체</vt:lpstr>
      <vt:lpstr>맑은 고딕</vt:lpstr>
      <vt:lpstr>바탕</vt:lpstr>
      <vt:lpstr>휴먼명조</vt:lpstr>
      <vt:lpstr>Arial</vt:lpstr>
      <vt:lpstr>Comic Sans MS</vt:lpstr>
      <vt:lpstr>Symbol</vt:lpstr>
      <vt:lpstr>Times New Roman</vt:lpstr>
      <vt:lpstr>Trebuchet MS</vt:lpstr>
      <vt:lpstr>Tw Cen MT</vt:lpstr>
      <vt:lpstr>Webdings</vt:lpstr>
      <vt:lpstr>Wingdings</vt:lpstr>
      <vt:lpstr>Wingdings 2</vt:lpstr>
      <vt:lpstr>제16장 파일입출력(강의)_수정</vt:lpstr>
      <vt:lpstr>가을</vt:lpstr>
      <vt:lpstr>1_Crayons</vt:lpstr>
      <vt:lpstr>2_Crayons</vt:lpstr>
      <vt:lpstr>3_Crayons</vt:lpstr>
      <vt:lpstr>4_Crayons</vt:lpstr>
      <vt:lpstr>PowerPoint 프레젠테이션</vt:lpstr>
      <vt:lpstr>이번 장에서 학습할 내용</vt:lpstr>
      <vt:lpstr>스트림의 개념</vt:lpstr>
      <vt:lpstr>스트림과 버퍼</vt:lpstr>
      <vt:lpstr>표준 입출력 스트림</vt:lpstr>
      <vt:lpstr>입출력 함수의 분류</vt:lpstr>
      <vt:lpstr>중간 점검</vt:lpstr>
      <vt:lpstr>printf()를 이용한 출력</vt:lpstr>
      <vt:lpstr>플래그</vt:lpstr>
      <vt:lpstr>플래그</vt:lpstr>
      <vt:lpstr>필드폭과 정밀도</vt:lpstr>
      <vt:lpstr>필드폭과 정밀도</vt:lpstr>
      <vt:lpstr>필드폭과 정밀도</vt:lpstr>
      <vt:lpstr>형식 지정자</vt:lpstr>
      <vt:lpstr>중간 점검</vt:lpstr>
      <vt:lpstr>scanf()를 이용한 입력</vt:lpstr>
      <vt:lpstr>예제</vt:lpstr>
      <vt:lpstr>예제</vt:lpstr>
      <vt:lpstr>필드로 지정하여서 읽기</vt:lpstr>
      <vt:lpstr>8진수, 16진수 입력</vt:lpstr>
      <vt:lpstr>문자와 문자열 입력</vt:lpstr>
      <vt:lpstr>문자와 문자열 읽기</vt:lpstr>
      <vt:lpstr>예제</vt:lpstr>
      <vt:lpstr>문자집합으로 읽기</vt:lpstr>
      <vt:lpstr>반환값 이용</vt:lpstr>
      <vt:lpstr>scanf() 사용시 주의점</vt:lpstr>
      <vt:lpstr>scanf() 사용시 주의점</vt:lpstr>
      <vt:lpstr>중간 점검</vt:lpstr>
      <vt:lpstr>파일이 필요한 이유</vt:lpstr>
      <vt:lpstr>파일의 개념</vt:lpstr>
      <vt:lpstr>파일</vt:lpstr>
      <vt:lpstr>텍스트 파일(text file)</vt:lpstr>
      <vt:lpstr>이진 파일(binary file)</vt:lpstr>
      <vt:lpstr>파일 처리의 개요</vt:lpstr>
      <vt:lpstr>파일 열기</vt:lpstr>
      <vt:lpstr>파일 모드</vt:lpstr>
      <vt:lpstr>기본적인 파일 모드</vt:lpstr>
      <vt:lpstr>주의할 점</vt:lpstr>
      <vt:lpstr>예제</vt:lpstr>
      <vt:lpstr>파일 닫기와 삭제</vt:lpstr>
      <vt:lpstr>중간 점검</vt:lpstr>
      <vt:lpstr>파일 입출력 함수</vt:lpstr>
      <vt:lpstr>문자 단위 입출력</vt:lpstr>
      <vt:lpstr>문자 단위 입출력</vt:lpstr>
      <vt:lpstr>문자열 단위 입출력</vt:lpstr>
      <vt:lpstr>문자열 단위 입출력</vt:lpstr>
      <vt:lpstr>문자열 단위 입출력</vt:lpstr>
      <vt:lpstr>lab: 텍스트 파일에서 특정 문자열을 탐색하는 프로그램을 작성하여 보자.</vt:lpstr>
      <vt:lpstr>PowerPoint 프레젠테이션</vt:lpstr>
      <vt:lpstr>PowerPoint 프레젠테이션</vt:lpstr>
      <vt:lpstr>형식화된 입출력</vt:lpstr>
      <vt:lpstr>예제</vt:lpstr>
      <vt:lpstr>예제</vt:lpstr>
      <vt:lpstr>예제</vt:lpstr>
      <vt:lpstr>중간 점검</vt:lpstr>
      <vt:lpstr>이진 파일 쓰기와 읽기</vt:lpstr>
      <vt:lpstr>이진 파일의 예</vt:lpstr>
      <vt:lpstr>이진 파일 쓰기</vt:lpstr>
      <vt:lpstr>이진 파일 모드</vt:lpstr>
      <vt:lpstr>이진 파일 쓰기 </vt:lpstr>
      <vt:lpstr>이진 파일 읽기</vt:lpstr>
      <vt:lpstr>이진 파일 쓰기 </vt:lpstr>
      <vt:lpstr>버퍼링</vt:lpstr>
      <vt:lpstr>버퍼링</vt:lpstr>
      <vt:lpstr>lab: 이진 파일에 학생 정보 저장하기</vt:lpstr>
      <vt:lpstr>예제</vt:lpstr>
      <vt:lpstr>예제</vt:lpstr>
      <vt:lpstr>lab: 이미지 파일 복사하기</vt:lpstr>
      <vt:lpstr>예제</vt:lpstr>
      <vt:lpstr>예제</vt:lpstr>
      <vt:lpstr>임의 접근 파일</vt:lpstr>
      <vt:lpstr>임의 접근 파일의 원리</vt:lpstr>
      <vt:lpstr>fseek()</vt:lpstr>
      <vt:lpstr>fseek()</vt:lpstr>
      <vt:lpstr>ftell()</vt:lpstr>
      <vt:lpstr>예제</vt:lpstr>
      <vt:lpstr>예제</vt:lpstr>
      <vt:lpstr>중간 점검</vt:lpstr>
      <vt:lpstr>mini project: 주소록 만들기</vt:lpstr>
      <vt:lpstr>실행 결과</vt:lpstr>
      <vt:lpstr>힌트</vt:lpstr>
      <vt:lpstr>예제</vt:lpstr>
      <vt:lpstr>제</vt:lpstr>
      <vt:lpstr>PowerPoint 프레젠테이션</vt:lpstr>
      <vt:lpstr>PowerPoint 프레젠테이션</vt:lpstr>
      <vt:lpstr>PowerPoint 프레젠테이션</vt:lpstr>
      <vt:lpstr>도전문제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LG</dc:creator>
  <cp:lastModifiedBy>Windows 사용자</cp:lastModifiedBy>
  <cp:revision>176</cp:revision>
  <dcterms:created xsi:type="dcterms:W3CDTF">2012-02-19T11:13:33Z</dcterms:created>
  <dcterms:modified xsi:type="dcterms:W3CDTF">2020-08-14T05:11:57Z</dcterms:modified>
</cp:coreProperties>
</file>