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5.xml" ContentType="application/vnd.openxmlformats-officedocument.theme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theme/theme6.xml" ContentType="application/vnd.openxmlformats-officedocument.theme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  <p:sldMasterId id="2147483732" r:id="rId2"/>
    <p:sldMasterId id="2147483745" r:id="rId3"/>
    <p:sldMasterId id="2147483757" r:id="rId4"/>
    <p:sldMasterId id="2147483769" r:id="rId5"/>
    <p:sldMasterId id="2147483781" r:id="rId6"/>
    <p:sldMasterId id="2147483793" r:id="rId7"/>
  </p:sldMasterIdLst>
  <p:sldIdLst>
    <p:sldId id="478" r:id="rId8"/>
    <p:sldId id="383" r:id="rId9"/>
    <p:sldId id="384" r:id="rId10"/>
    <p:sldId id="385" r:id="rId11"/>
    <p:sldId id="386" r:id="rId12"/>
    <p:sldId id="387" r:id="rId13"/>
    <p:sldId id="388" r:id="rId14"/>
    <p:sldId id="389" r:id="rId15"/>
    <p:sldId id="450" r:id="rId16"/>
    <p:sldId id="475" r:id="rId17"/>
    <p:sldId id="390" r:id="rId18"/>
    <p:sldId id="391" r:id="rId19"/>
    <p:sldId id="392" r:id="rId20"/>
    <p:sldId id="393" r:id="rId21"/>
    <p:sldId id="395" r:id="rId22"/>
    <p:sldId id="476" r:id="rId23"/>
    <p:sldId id="452" r:id="rId24"/>
    <p:sldId id="453" r:id="rId25"/>
    <p:sldId id="457" r:id="rId26"/>
    <p:sldId id="479" r:id="rId27"/>
    <p:sldId id="458" r:id="rId28"/>
    <p:sldId id="459" r:id="rId29"/>
    <p:sldId id="480" r:id="rId30"/>
    <p:sldId id="460" r:id="rId31"/>
    <p:sldId id="396" r:id="rId32"/>
    <p:sldId id="397" r:id="rId33"/>
    <p:sldId id="398" r:id="rId34"/>
    <p:sldId id="481" r:id="rId35"/>
    <p:sldId id="399" r:id="rId36"/>
    <p:sldId id="482" r:id="rId37"/>
    <p:sldId id="461" r:id="rId38"/>
    <p:sldId id="462" r:id="rId39"/>
    <p:sldId id="463" r:id="rId40"/>
    <p:sldId id="402" r:id="rId41"/>
    <p:sldId id="403" r:id="rId42"/>
    <p:sldId id="404" r:id="rId43"/>
    <p:sldId id="405" r:id="rId44"/>
    <p:sldId id="409" r:id="rId45"/>
    <p:sldId id="411" r:id="rId46"/>
    <p:sldId id="412" r:id="rId47"/>
    <p:sldId id="413" r:id="rId48"/>
    <p:sldId id="414" r:id="rId49"/>
    <p:sldId id="483" r:id="rId50"/>
    <p:sldId id="415" r:id="rId51"/>
    <p:sldId id="484" r:id="rId52"/>
    <p:sldId id="485" r:id="rId53"/>
    <p:sldId id="416" r:id="rId54"/>
    <p:sldId id="417" r:id="rId55"/>
    <p:sldId id="418" r:id="rId56"/>
    <p:sldId id="487" r:id="rId57"/>
    <p:sldId id="488" r:id="rId58"/>
    <p:sldId id="486" r:id="rId59"/>
    <p:sldId id="467" r:id="rId60"/>
    <p:sldId id="489" r:id="rId61"/>
    <p:sldId id="490" r:id="rId62"/>
    <p:sldId id="420" r:id="rId63"/>
    <p:sldId id="477" r:id="rId64"/>
    <p:sldId id="446" r:id="rId65"/>
    <p:sldId id="447" r:id="rId66"/>
    <p:sldId id="468" r:id="rId67"/>
    <p:sldId id="469" r:id="rId68"/>
    <p:sldId id="470" r:id="rId69"/>
    <p:sldId id="471" r:id="rId70"/>
    <p:sldId id="472" r:id="rId71"/>
    <p:sldId id="474" r:id="rId72"/>
    <p:sldId id="448" r:id="rId73"/>
    <p:sldId id="449" r:id="rId74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0000FF"/>
    <a:srgbClr val="CCFF33"/>
    <a:srgbClr val="0000CC"/>
    <a:srgbClr val="CC66FF"/>
    <a:srgbClr val="99FF66"/>
    <a:srgbClr val="CCFFFF"/>
    <a:srgbClr val="9900CC"/>
    <a:srgbClr val="00FF00"/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19.xml"/><Relationship Id="rId21" Type="http://schemas.openxmlformats.org/officeDocument/2006/relationships/slide" Target="slides/slide14.xml"/><Relationship Id="rId42" Type="http://schemas.openxmlformats.org/officeDocument/2006/relationships/slide" Target="slides/slide35.xml"/><Relationship Id="rId47" Type="http://schemas.openxmlformats.org/officeDocument/2006/relationships/slide" Target="slides/slide40.xml"/><Relationship Id="rId63" Type="http://schemas.openxmlformats.org/officeDocument/2006/relationships/slide" Target="slides/slide56.xml"/><Relationship Id="rId68" Type="http://schemas.openxmlformats.org/officeDocument/2006/relationships/slide" Target="slides/slide61.xml"/><Relationship Id="rId16" Type="http://schemas.openxmlformats.org/officeDocument/2006/relationships/slide" Target="slides/slide9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slide" Target="slides/slide33.xml"/><Relationship Id="rId45" Type="http://schemas.openxmlformats.org/officeDocument/2006/relationships/slide" Target="slides/slide38.xml"/><Relationship Id="rId53" Type="http://schemas.openxmlformats.org/officeDocument/2006/relationships/slide" Target="slides/slide46.xml"/><Relationship Id="rId58" Type="http://schemas.openxmlformats.org/officeDocument/2006/relationships/slide" Target="slides/slide51.xml"/><Relationship Id="rId66" Type="http://schemas.openxmlformats.org/officeDocument/2006/relationships/slide" Target="slides/slide59.xml"/><Relationship Id="rId74" Type="http://schemas.openxmlformats.org/officeDocument/2006/relationships/slide" Target="slides/slide67.xml"/><Relationship Id="rId5" Type="http://schemas.openxmlformats.org/officeDocument/2006/relationships/slideMaster" Target="slideMasters/slideMaster5.xml"/><Relationship Id="rId61" Type="http://schemas.openxmlformats.org/officeDocument/2006/relationships/slide" Target="slides/slide54.xml"/><Relationship Id="rId19" Type="http://schemas.openxmlformats.org/officeDocument/2006/relationships/slide" Target="slides/slide1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slide" Target="slides/slide36.xml"/><Relationship Id="rId48" Type="http://schemas.openxmlformats.org/officeDocument/2006/relationships/slide" Target="slides/slide41.xml"/><Relationship Id="rId56" Type="http://schemas.openxmlformats.org/officeDocument/2006/relationships/slide" Target="slides/slide49.xml"/><Relationship Id="rId64" Type="http://schemas.openxmlformats.org/officeDocument/2006/relationships/slide" Target="slides/slide57.xml"/><Relationship Id="rId69" Type="http://schemas.openxmlformats.org/officeDocument/2006/relationships/slide" Target="slides/slide62.xml"/><Relationship Id="rId77" Type="http://schemas.openxmlformats.org/officeDocument/2006/relationships/theme" Target="theme/theme1.xml"/><Relationship Id="rId8" Type="http://schemas.openxmlformats.org/officeDocument/2006/relationships/slide" Target="slides/slide1.xml"/><Relationship Id="rId51" Type="http://schemas.openxmlformats.org/officeDocument/2006/relationships/slide" Target="slides/slide44.xml"/><Relationship Id="rId72" Type="http://schemas.openxmlformats.org/officeDocument/2006/relationships/slide" Target="slides/slide6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slide" Target="slides/slide39.xml"/><Relationship Id="rId59" Type="http://schemas.openxmlformats.org/officeDocument/2006/relationships/slide" Target="slides/slide52.xml"/><Relationship Id="rId67" Type="http://schemas.openxmlformats.org/officeDocument/2006/relationships/slide" Target="slides/slide60.xml"/><Relationship Id="rId20" Type="http://schemas.openxmlformats.org/officeDocument/2006/relationships/slide" Target="slides/slide13.xml"/><Relationship Id="rId41" Type="http://schemas.openxmlformats.org/officeDocument/2006/relationships/slide" Target="slides/slide34.xml"/><Relationship Id="rId54" Type="http://schemas.openxmlformats.org/officeDocument/2006/relationships/slide" Target="slides/slide47.xml"/><Relationship Id="rId62" Type="http://schemas.openxmlformats.org/officeDocument/2006/relationships/slide" Target="slides/slide55.xml"/><Relationship Id="rId70" Type="http://schemas.openxmlformats.org/officeDocument/2006/relationships/slide" Target="slides/slide63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49" Type="http://schemas.openxmlformats.org/officeDocument/2006/relationships/slide" Target="slides/slide42.xml"/><Relationship Id="rId57" Type="http://schemas.openxmlformats.org/officeDocument/2006/relationships/slide" Target="slides/slide50.xml"/><Relationship Id="rId10" Type="http://schemas.openxmlformats.org/officeDocument/2006/relationships/slide" Target="slides/slide3.xml"/><Relationship Id="rId31" Type="http://schemas.openxmlformats.org/officeDocument/2006/relationships/slide" Target="slides/slide24.xml"/><Relationship Id="rId44" Type="http://schemas.openxmlformats.org/officeDocument/2006/relationships/slide" Target="slides/slide37.xml"/><Relationship Id="rId52" Type="http://schemas.openxmlformats.org/officeDocument/2006/relationships/slide" Target="slides/slide45.xml"/><Relationship Id="rId60" Type="http://schemas.openxmlformats.org/officeDocument/2006/relationships/slide" Target="slides/slide53.xml"/><Relationship Id="rId65" Type="http://schemas.openxmlformats.org/officeDocument/2006/relationships/slide" Target="slides/slide58.xml"/><Relationship Id="rId73" Type="http://schemas.openxmlformats.org/officeDocument/2006/relationships/slide" Target="slides/slide66.xml"/><Relationship Id="rId78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39" Type="http://schemas.openxmlformats.org/officeDocument/2006/relationships/slide" Target="slides/slide32.xml"/><Relationship Id="rId34" Type="http://schemas.openxmlformats.org/officeDocument/2006/relationships/slide" Target="slides/slide27.xml"/><Relationship Id="rId50" Type="http://schemas.openxmlformats.org/officeDocument/2006/relationships/slide" Target="slides/slide43.xml"/><Relationship Id="rId55" Type="http://schemas.openxmlformats.org/officeDocument/2006/relationships/slide" Target="slides/slide48.xml"/><Relationship Id="rId76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71" Type="http://schemas.openxmlformats.org/officeDocument/2006/relationships/slide" Target="slides/slide64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7623154-01ED-4CB0-9793-7D8291782CA1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50690840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0901C9E-1336-4A87-9DB7-9AC46743F8AB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76633630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381000"/>
            <a:ext cx="2057400" cy="51054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6019800" cy="51054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45DAEC2-F947-4E37-82AE-BCCE56041B45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2498307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클릭하여 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7623154-01ED-4CB0-9793-7D8291782CA1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76454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16AFEBE-5B13-4943-B9D2-D6284EFA23A6}" type="slidenum">
              <a:rPr lang="en-US" altLang="ko-KR" smtClean="0"/>
              <a:pPr/>
              <a:t>‹#›</a:t>
            </a:fld>
            <a:endParaRPr lang="en-US" altLang="ko-KR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1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</a:lstStyle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40479689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 편집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795F6981-8490-417F-BE21-6F8F386565FD}" type="slidenum">
              <a:rPr lang="en-US" altLang="ko-KR" smtClean="0"/>
              <a:pPr/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994193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048BD7D-82DE-4795-85FA-9BCD1E6F6A9B}" type="slidenum">
              <a:rPr lang="en-US" altLang="ko-KR" smtClean="0"/>
              <a:pPr/>
              <a:t>‹#›</a:t>
            </a:fld>
            <a:endParaRPr lang="en-US" altLang="ko-KR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452123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CB39C489-6BE0-40A2-80EE-E817B5E88FA4}" type="slidenum">
              <a:rPr lang="en-US" altLang="ko-KR" smtClean="0"/>
              <a:pPr/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 편집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2398737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79C5E0D-7C2C-41D7-A438-57FD8AB77DB9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292203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37A4973-F982-447E-A9B2-2864FCCEC62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412987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929E089-E132-40A9-81E4-0DBAF8B68EAF}" type="slidenum">
              <a:rPr lang="en-US" altLang="ko-KR" smtClean="0"/>
              <a:pPr/>
              <a:t>‹#›</a:t>
            </a:fld>
            <a:endParaRPr lang="en-US" alt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 편집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538802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16AFEBE-5B13-4943-B9D2-D6284EFA23A6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40977095"/>
      </p:ext>
    </p:extLst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 편집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C4E528D4-943C-40DA-8F7A-502AF3337CAF}" type="slidenum">
              <a:rPr lang="en-US" altLang="ko-KR" smtClean="0"/>
              <a:pPr/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7474449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01C9E-1336-4A87-9DB7-9AC46743F8A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563743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445DAEC2-F947-4E37-82AE-BCCE56041B45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805406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60475" y="381000"/>
            <a:ext cx="7654925" cy="5715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685800" y="1333500"/>
            <a:ext cx="8212138" cy="4152900"/>
          </a:xfrm>
        </p:spPr>
        <p:txBody>
          <a:bodyPr/>
          <a:lstStyle/>
          <a:p>
            <a:pPr lvl="0"/>
            <a:r>
              <a:rPr lang="ko-KR" altLang="en-US" noProof="0" smtClean="0"/>
              <a:t>표를 추가하려면 아이콘을 클릭하십시오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15EFB68-C6AD-4BC0-85FB-756CC2DAE2D6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98237137"/>
      </p:ext>
    </p:extLst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BA14269-532F-45EA-A9BA-55B4AED5BE32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68333252"/>
      </p:ext>
    </p:extLst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9307CCE-3CC9-465E-8CCB-51671EB54BA0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19621775"/>
      </p:ext>
    </p:extLst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1C0280C-360A-4D92-903B-2BED37C71DC2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72669163"/>
      </p:ext>
    </p:extLst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D4399F3-3142-4CFB-955F-A0CF5CEAF784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50524425"/>
      </p:ext>
    </p:extLst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5727BE4-A820-49B7-872C-E04F10B90EA8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0712384"/>
      </p:ext>
    </p:extLst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A7B2A7B-CF72-42EA-9722-02A1D0DCD1B2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61357627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95F6981-8490-417F-BE21-6F8F386565FD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76179092"/>
      </p:ext>
    </p:extLst>
  </p:cSld>
  <p:clrMapOvr>
    <a:masterClrMapping/>
  </p:clrMapOvr>
  <p:transition spd="med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A24A179-5AA2-4366-99FC-E393E7C5C16D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17694732"/>
      </p:ext>
    </p:extLst>
  </p:cSld>
  <p:clrMapOvr>
    <a:masterClrMapping/>
  </p:clrMapOvr>
  <p:transition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7E316DA-46CC-4AB9-9CB0-195FBCD7C7DF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58659686"/>
      </p:ext>
    </p:extLst>
  </p:cSld>
  <p:clrMapOvr>
    <a:masterClrMapping/>
  </p:clrMapOvr>
  <p:transition spd="med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0A37BDD-EF56-43DB-9147-6D638F403D60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32340703"/>
      </p:ext>
    </p:extLst>
  </p:cSld>
  <p:clrMapOvr>
    <a:masterClrMapping/>
  </p:clrMapOvr>
  <p:transition spd="med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F33D81B-BF42-4700-BBA1-F0784519C2AA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02601534"/>
      </p:ext>
    </p:extLst>
  </p:cSld>
  <p:clrMapOvr>
    <a:masterClrMapping/>
  </p:clrMapOvr>
  <p:transition spd="med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381000"/>
            <a:ext cx="2057400" cy="51054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6019800" cy="51054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17A200B-9835-4546-B5E3-C83C6C27D56D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17648546"/>
      </p:ext>
    </p:extLst>
  </p:cSld>
  <p:clrMapOvr>
    <a:masterClrMapping/>
  </p:clrMapOvr>
  <p:transition spd="med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3DFF5B-D368-40E1-9469-7EDEE1E8296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16089313"/>
      </p:ext>
    </p:extLst>
  </p:cSld>
  <p:clrMapOvr>
    <a:masterClrMapping/>
  </p:clrMapOvr>
  <p:transition spd="med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rebuchet MS" pitchFamily="34" charset="0"/>
              </a:defRPr>
            </a:lvl1pPr>
            <a:lvl2pPr>
              <a:defRPr>
                <a:latin typeface="Trebuchet MS" pitchFamily="34" charset="0"/>
              </a:defRPr>
            </a:lvl2pPr>
            <a:lvl3pPr>
              <a:defRPr>
                <a:latin typeface="Trebuchet MS" pitchFamily="34" charset="0"/>
              </a:defRPr>
            </a:lvl3pPr>
            <a:lvl4pPr>
              <a:defRPr>
                <a:latin typeface="Trebuchet MS" pitchFamily="34" charset="0"/>
              </a:defRPr>
            </a:lvl4pPr>
            <a:lvl5pPr>
              <a:defRPr>
                <a:latin typeface="Trebuchet MS" pitchFamily="34" charset="0"/>
              </a:defRPr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73CE75-8ADB-404C-9662-30FBC4160E5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7800457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6F0EE0-D1E5-4B13-95A3-6FC1886E148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63101737"/>
      </p:ext>
    </p:extLst>
  </p:cSld>
  <p:clrMapOvr>
    <a:masterClrMapping/>
  </p:clrMapOvr>
  <p:transition spd="med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11F608-571D-4B35-BA3B-27D27341EC9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85869261"/>
      </p:ext>
    </p:extLst>
  </p:cSld>
  <p:clrMapOvr>
    <a:masterClrMapping/>
  </p:clrMapOvr>
  <p:transition spd="med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69746A-8CB5-49EE-A16F-40DE21E8EB0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9172126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048BD7D-82DE-4795-85FA-9BCD1E6F6A9B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02322120"/>
      </p:ext>
    </p:extLst>
  </p:cSld>
  <p:clrMapOvr>
    <a:masterClrMapping/>
  </p:clrMapOvr>
  <p:transition spd="med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7052FB-9641-4BBB-BD80-8256F771F32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50365183"/>
      </p:ext>
    </p:extLst>
  </p:cSld>
  <p:clrMapOvr>
    <a:masterClrMapping/>
  </p:clrMapOvr>
  <p:transition spd="med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E1876E-8B80-4F39-AD03-35CB2EBF6C1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15778890"/>
      </p:ext>
    </p:extLst>
  </p:cSld>
  <p:clrMapOvr>
    <a:masterClrMapping/>
  </p:clrMapOvr>
  <p:transition spd="med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CDE8F7-62CE-4A22-B55E-5BECA9901C9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89348742"/>
      </p:ext>
    </p:extLst>
  </p:cSld>
  <p:clrMapOvr>
    <a:masterClrMapping/>
  </p:clrMapOvr>
  <p:transition spd="med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 smtClean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386D66-938D-4DEF-9135-4F195E599D5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73947037"/>
      </p:ext>
    </p:extLst>
  </p:cSld>
  <p:clrMapOvr>
    <a:masterClrMapping/>
  </p:clrMapOvr>
  <p:transition spd="med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31D3C1-3FFB-4EF8-AD4B-033755FFAF7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97537655"/>
      </p:ext>
    </p:extLst>
  </p:cSld>
  <p:clrMapOvr>
    <a:masterClrMapping/>
  </p:clrMapOvr>
  <p:transition spd="med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381000"/>
            <a:ext cx="2057400" cy="51054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6019800" cy="51054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B338AC-3D1F-4340-923B-671E7CF9BAD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60226035"/>
      </p:ext>
    </p:extLst>
  </p:cSld>
  <p:clrMapOvr>
    <a:masterClrMapping/>
  </p:clrMapOvr>
  <p:transition spd="med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59A223-DE56-4C24-BCDB-D3044B3E54B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4974620"/>
      </p:ext>
    </p:extLst>
  </p:cSld>
  <p:clrMapOvr>
    <a:masterClrMapping/>
  </p:clrMapOvr>
  <p:transition spd="med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50BF3B-F14B-42B4-B363-E55F60ECBCE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83898734"/>
      </p:ext>
    </p:extLst>
  </p:cSld>
  <p:clrMapOvr>
    <a:masterClrMapping/>
  </p:clrMapOvr>
  <p:transition spd="med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2A18A8-4E71-4253-80C9-50DA6A08855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25184815"/>
      </p:ext>
    </p:extLst>
  </p:cSld>
  <p:clrMapOvr>
    <a:masterClrMapping/>
  </p:clrMapOvr>
  <p:transition spd="med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5997D4-0AFC-450F-A14E-A3AD1B67795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8327841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B39C489-6BE0-40A2-80EE-E817B5E88FA4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24378804"/>
      </p:ext>
    </p:extLst>
  </p:cSld>
  <p:clrMapOvr>
    <a:masterClrMapping/>
  </p:clrMapOvr>
  <p:transition spd="med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0C3CCD-59FC-450C-B8F2-13F11613F20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35197887"/>
      </p:ext>
    </p:extLst>
  </p:cSld>
  <p:clrMapOvr>
    <a:masterClrMapping/>
  </p:clrMapOvr>
  <p:transition spd="med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EC94AC-8BCA-41A2-AF50-3176252CFD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57526292"/>
      </p:ext>
    </p:extLst>
  </p:cSld>
  <p:clrMapOvr>
    <a:masterClrMapping/>
  </p:clrMapOvr>
  <p:transition spd="med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E7357E-4510-4AF1-8DAB-F0AC425451A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08672225"/>
      </p:ext>
    </p:extLst>
  </p:cSld>
  <p:clrMapOvr>
    <a:masterClrMapping/>
  </p:clrMapOvr>
  <p:transition spd="med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DCF7FE-E46E-47AA-BA4D-87AC7D9AEB2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21396365"/>
      </p:ext>
    </p:extLst>
  </p:cSld>
  <p:clrMapOvr>
    <a:masterClrMapping/>
  </p:clrMapOvr>
  <p:transition spd="med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 smtClean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B77549-45B2-4360-AAF8-DEA0AFBA4DB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90470411"/>
      </p:ext>
    </p:extLst>
  </p:cSld>
  <p:clrMapOvr>
    <a:masterClrMapping/>
  </p:clrMapOvr>
  <p:transition spd="med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8205F4-EC33-4BC9-9967-2B356054EF7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7179549"/>
      </p:ext>
    </p:extLst>
  </p:cSld>
  <p:clrMapOvr>
    <a:masterClrMapping/>
  </p:clrMapOvr>
  <p:transition spd="med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381000"/>
            <a:ext cx="2057400" cy="51054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6019800" cy="51054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3B1787-A837-4D46-8430-F5F53DFA2FB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92286180"/>
      </p:ext>
    </p:extLst>
  </p:cSld>
  <p:clrMapOvr>
    <a:masterClrMapping/>
  </p:clrMapOvr>
  <p:transition spd="med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E442C3-9F1D-4293-B001-C642B8E1F21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08207221"/>
      </p:ext>
    </p:extLst>
  </p:cSld>
  <p:clrMapOvr>
    <a:masterClrMapping/>
  </p:clrMapOvr>
  <p:transition spd="med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4CD32A-D0CB-499F-BA14-BB9D69191C5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66303096"/>
      </p:ext>
    </p:extLst>
  </p:cSld>
  <p:clrMapOvr>
    <a:masterClrMapping/>
  </p:clrMapOvr>
  <p:transition spd="med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D2EF0C-10B6-4BAC-8C1F-3F5472E286D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97341596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79C5E0D-7C2C-41D7-A438-57FD8AB77DB9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19671008"/>
      </p:ext>
    </p:extLst>
  </p:cSld>
  <p:clrMapOvr>
    <a:masterClrMapping/>
  </p:clrMapOvr>
  <p:transition spd="med"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C1DBB5-A407-48C3-AF98-0B31E1A2E16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49900998"/>
      </p:ext>
    </p:extLst>
  </p:cSld>
  <p:clrMapOvr>
    <a:masterClrMapping/>
  </p:clrMapOvr>
  <p:transition spd="med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1987C1-2174-44A3-BEFB-3574260E1A1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43994664"/>
      </p:ext>
    </p:extLst>
  </p:cSld>
  <p:clrMapOvr>
    <a:masterClrMapping/>
  </p:clrMapOvr>
  <p:transition spd="med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E6D025-79D7-4122-9AE2-C25DF50E82D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25645842"/>
      </p:ext>
    </p:extLst>
  </p:cSld>
  <p:clrMapOvr>
    <a:masterClrMapping/>
  </p:clrMapOvr>
  <p:transition spd="med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0360DC-CCD2-4E90-B07B-A0C7DC259B3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13005672"/>
      </p:ext>
    </p:extLst>
  </p:cSld>
  <p:clrMapOvr>
    <a:masterClrMapping/>
  </p:clrMapOvr>
  <p:transition spd="med"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509A91-8BF8-43B2-B64F-B03E1E24458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30509512"/>
      </p:ext>
    </p:extLst>
  </p:cSld>
  <p:clrMapOvr>
    <a:masterClrMapping/>
  </p:clrMapOvr>
  <p:transition spd="med"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 smtClean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3F7193-50E1-4AFE-BEBD-E34B7AD4FFB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92178689"/>
      </p:ext>
    </p:extLst>
  </p:cSld>
  <p:clrMapOvr>
    <a:masterClrMapping/>
  </p:clrMapOvr>
  <p:transition spd="med"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2BA48D-E905-4C1A-A6AA-A5B77A385D6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58521082"/>
      </p:ext>
    </p:extLst>
  </p:cSld>
  <p:clrMapOvr>
    <a:masterClrMapping/>
  </p:clrMapOvr>
  <p:transition spd="med"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381000"/>
            <a:ext cx="2057400" cy="51054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6019800" cy="51054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537F94-F03D-4F62-9DC6-29BEBA93D8B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19169216"/>
      </p:ext>
    </p:extLst>
  </p:cSld>
  <p:clrMapOvr>
    <a:masterClrMapping/>
  </p:clrMapOvr>
  <p:transition spd="med"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BAA38F-4B5D-41A0-9D72-67E36335308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92471301"/>
      </p:ext>
    </p:extLst>
  </p:cSld>
  <p:clrMapOvr>
    <a:masterClrMapping/>
  </p:clrMapOvr>
  <p:transition spd="med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EA7A4B-E352-47A3-A059-C592E1DB00F4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4763306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37A4973-F982-447E-A9B2-2864FCCEC623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97860073"/>
      </p:ext>
    </p:extLst>
  </p:cSld>
  <p:clrMapOvr>
    <a:masterClrMapping/>
  </p:clrMapOvr>
  <p:transition spd="med"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69FA23-577A-4174-B079-CD3EAA1F8E81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65067758"/>
      </p:ext>
    </p:extLst>
  </p:cSld>
  <p:clrMapOvr>
    <a:masterClrMapping/>
  </p:clrMapOvr>
  <p:transition spd="med"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656931-C8A5-413E-9B57-76B293C1593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6142313"/>
      </p:ext>
    </p:extLst>
  </p:cSld>
  <p:clrMapOvr>
    <a:masterClrMapping/>
  </p:clrMapOvr>
  <p:transition spd="med"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F57DA8-2C03-45A9-87D3-8D11AEF3702D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56542024"/>
      </p:ext>
    </p:extLst>
  </p:cSld>
  <p:clrMapOvr>
    <a:masterClrMapping/>
  </p:clrMapOvr>
  <p:transition spd="med"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A9D104-CE06-477C-8C2A-3639BC80EDF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72591326"/>
      </p:ext>
    </p:extLst>
  </p:cSld>
  <p:clrMapOvr>
    <a:masterClrMapping/>
  </p:clrMapOvr>
  <p:transition spd="med"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BCAB5B-8A42-4529-B66A-BF56D54BC4C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47324901"/>
      </p:ext>
    </p:extLst>
  </p:cSld>
  <p:clrMapOvr>
    <a:masterClrMapping/>
  </p:clrMapOvr>
  <p:transition spd="med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D9A8BA-51D7-4678-977D-28631F7009E1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87548220"/>
      </p:ext>
    </p:extLst>
  </p:cSld>
  <p:clrMapOvr>
    <a:masterClrMapping/>
  </p:clrMapOvr>
  <p:transition spd="med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 smtClean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AE6BAC-25AD-49AF-8988-135AA9A5336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27741331"/>
      </p:ext>
    </p:extLst>
  </p:cSld>
  <p:clrMapOvr>
    <a:masterClrMapping/>
  </p:clrMapOvr>
  <p:transition spd="med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73D70D-104F-4FC4-BB2A-05387A695176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58322277"/>
      </p:ext>
    </p:extLst>
  </p:cSld>
  <p:clrMapOvr>
    <a:masterClrMapping/>
  </p:clrMapOvr>
  <p:transition spd="med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381000"/>
            <a:ext cx="2057400" cy="51054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6019800" cy="51054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C808C0-8DCB-4F09-80C3-E111BFE1D13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57802783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929E089-E132-40A9-81E4-0DBAF8B68EAF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18270604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4E528D4-943C-40DA-8F7A-502AF3337CAF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63939067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4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55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4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59.xml"/><Relationship Id="rId7" Type="http://schemas.openxmlformats.org/officeDocument/2006/relationships/slideLayout" Target="../slideLayouts/slideLayout63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8.xml"/><Relationship Id="rId1" Type="http://schemas.openxmlformats.org/officeDocument/2006/relationships/slideLayout" Target="../slideLayouts/slideLayout57.xml"/><Relationship Id="rId6" Type="http://schemas.openxmlformats.org/officeDocument/2006/relationships/slideLayout" Target="../slideLayouts/slideLayout62.xml"/><Relationship Id="rId11" Type="http://schemas.openxmlformats.org/officeDocument/2006/relationships/slideLayout" Target="../slideLayouts/slideLayout67.xml"/><Relationship Id="rId5" Type="http://schemas.openxmlformats.org/officeDocument/2006/relationships/slideLayout" Target="../slideLayouts/slideLayout61.xml"/><Relationship Id="rId10" Type="http://schemas.openxmlformats.org/officeDocument/2006/relationships/slideLayout" Target="../slideLayouts/slideLayout66.xml"/><Relationship Id="rId4" Type="http://schemas.openxmlformats.org/officeDocument/2006/relationships/slideLayout" Target="../slideLayouts/slideLayout60.xml"/><Relationship Id="rId9" Type="http://schemas.openxmlformats.org/officeDocument/2006/relationships/slideLayout" Target="../slideLayouts/slideLayout65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5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70.xml"/><Relationship Id="rId7" Type="http://schemas.openxmlformats.org/officeDocument/2006/relationships/slideLayout" Target="../slideLayouts/slideLayout74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9.xml"/><Relationship Id="rId1" Type="http://schemas.openxmlformats.org/officeDocument/2006/relationships/slideLayout" Target="../slideLayouts/slideLayout68.xml"/><Relationship Id="rId6" Type="http://schemas.openxmlformats.org/officeDocument/2006/relationships/slideLayout" Target="../slideLayouts/slideLayout73.xml"/><Relationship Id="rId11" Type="http://schemas.openxmlformats.org/officeDocument/2006/relationships/slideLayout" Target="../slideLayouts/slideLayout78.xml"/><Relationship Id="rId5" Type="http://schemas.openxmlformats.org/officeDocument/2006/relationships/slideLayout" Target="../slideLayouts/slideLayout72.xml"/><Relationship Id="rId10" Type="http://schemas.openxmlformats.org/officeDocument/2006/relationships/slideLayout" Target="../slideLayouts/slideLayout77.xml"/><Relationship Id="rId4" Type="http://schemas.openxmlformats.org/officeDocument/2006/relationships/slideLayout" Target="../slideLayouts/slideLayout71.xml"/><Relationship Id="rId9" Type="http://schemas.openxmlformats.org/officeDocument/2006/relationships/slideLayout" Target="../slideLayouts/slideLayout7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25538" y="381000"/>
            <a:ext cx="7789862" cy="571500"/>
          </a:xfrm>
          <a:prstGeom prst="rect">
            <a:avLst/>
          </a:prstGeom>
          <a:solidFill>
            <a:srgbClr val="FF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2355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33500"/>
            <a:ext cx="8212138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23552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84863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latinLnBrk="0">
              <a:defRPr kumimoji="0" sz="1400">
                <a:latin typeface="+mn-lt"/>
              </a:defRPr>
            </a:lvl1pPr>
          </a:lstStyle>
          <a:p>
            <a:fld id="{215EFB68-C6AD-4BC0-85FB-756CC2DAE2D6}" type="slidenum">
              <a:rPr lang="en-US" altLang="ko-KR"/>
              <a:pPr/>
              <a:t>‹#›</a:t>
            </a:fld>
            <a:endParaRPr lang="en-US" altLang="ko-KR"/>
          </a:p>
        </p:txBody>
      </p:sp>
      <p:pic>
        <p:nvPicPr>
          <p:cNvPr id="235525" name="Picture 5" descr="MCj03788450000[1]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49338" cy="985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5526" name="Rectangle 6"/>
          <p:cNvSpPr>
            <a:spLocks noChangeArrowheads="1"/>
          </p:cNvSpPr>
          <p:nvPr/>
        </p:nvSpPr>
        <p:spPr bwMode="auto">
          <a:xfrm>
            <a:off x="990600" y="6324600"/>
            <a:ext cx="3505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eaLnBrk="0" latinLnBrk="0" hangingPunct="0"/>
            <a:r>
              <a:rPr kumimoji="0" lang="en-US" altLang="ko-KR" sz="1000">
                <a:solidFill>
                  <a:srgbClr val="FF4C00"/>
                </a:solidFill>
                <a:latin typeface="Arial" pitchFamily="34" charset="0"/>
                <a:cs typeface="Arial" pitchFamily="34" charset="0"/>
              </a:rPr>
              <a:t>© </a:t>
            </a:r>
            <a:r>
              <a:rPr kumimoji="0" lang="en-US" altLang="ko-KR" sz="1000" smtClean="0">
                <a:solidFill>
                  <a:srgbClr val="FF4C00"/>
                </a:solidFill>
                <a:latin typeface="Arial" pitchFamily="34" charset="0"/>
                <a:cs typeface="Arial" pitchFamily="34" charset="0"/>
              </a:rPr>
              <a:t>2012 </a:t>
            </a:r>
            <a:r>
              <a:rPr kumimoji="0" lang="ko-KR" altLang="en-US" sz="1000" dirty="0" err="1">
                <a:solidFill>
                  <a:srgbClr val="FF4C00"/>
                </a:solidFill>
                <a:latin typeface="Arial" pitchFamily="34" charset="0"/>
                <a:cs typeface="Arial" pitchFamily="34" charset="0"/>
              </a:rPr>
              <a:t>생능출판사</a:t>
            </a:r>
            <a:r>
              <a:rPr kumimoji="0" lang="ko-KR" altLang="en-US" sz="1000" dirty="0">
                <a:solidFill>
                  <a:srgbClr val="FF4C00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kumimoji="0" lang="en-US" altLang="ko-KR" sz="1000" dirty="0">
                <a:solidFill>
                  <a:srgbClr val="FF4C00"/>
                </a:solidFill>
                <a:latin typeface="Arial" pitchFamily="34" charset="0"/>
                <a:cs typeface="Arial" pitchFamily="34" charset="0"/>
              </a:rPr>
              <a:t>All rights reserved</a:t>
            </a:r>
            <a:endParaRPr kumimoji="0" lang="en-US" altLang="ko-KR" sz="1000" dirty="0">
              <a:solidFill>
                <a:srgbClr val="FF4C00"/>
              </a:solidFill>
              <a:latin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ransition spd="med"/>
  <p:timing>
    <p:tnLst>
      <p:par>
        <p:cTn id="1" dur="indefinite" restart="never" nodeType="tmRoot"/>
      </p:par>
    </p:tnLst>
  </p:timing>
  <p:txStyles>
    <p:titleStyle>
      <a:lvl1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Clr>
          <a:schemeClr val="folHlink"/>
        </a:buClr>
        <a:buFont typeface="Symbol" pitchFamily="18" charset="2"/>
        <a:buChar char="·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Symbol" pitchFamily="18" charset="2"/>
        <a:buChar char="·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215EFB68-C6AD-4BC0-85FB-756CC2DAE2D6}" type="slidenum">
              <a:rPr lang="en-US" altLang="ko-KR" smtClean="0"/>
              <a:pPr/>
              <a:t>‹#›</a:t>
            </a:fld>
            <a:endParaRPr lang="en-US" altLang="ko-KR"/>
          </a:p>
        </p:txBody>
      </p:sp>
      <p:pic>
        <p:nvPicPr>
          <p:cNvPr id="418818" name="Picture 2" descr="Image result for java icon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14" y="339962"/>
            <a:ext cx="426171" cy="767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7042150" y="6591300"/>
            <a:ext cx="19907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r>
              <a:rPr lang="ko-KR" altLang="en-US" sz="1200" i="1" smtClean="0">
                <a:solidFill>
                  <a:srgbClr val="000099"/>
                </a:solidFill>
                <a:latin typeface="Trebuchet MS" pitchFamily="34" charset="0"/>
                <a:ea typeface="굴림" pitchFamily="50" charset="-127"/>
              </a:rPr>
              <a:t>쉽게 풀어쓴 </a:t>
            </a:r>
            <a:r>
              <a:rPr lang="en-US" altLang="ko-KR" sz="1200" i="1" smtClean="0">
                <a:solidFill>
                  <a:srgbClr val="000099"/>
                </a:solidFill>
                <a:latin typeface="Trebuchet MS" pitchFamily="34" charset="0"/>
                <a:ea typeface="굴림" pitchFamily="50" charset="-127"/>
              </a:rPr>
              <a:t>C</a:t>
            </a:r>
            <a:r>
              <a:rPr lang="ko-KR" altLang="en-US" sz="1200" i="1" smtClean="0">
                <a:solidFill>
                  <a:srgbClr val="000099"/>
                </a:solidFill>
                <a:latin typeface="Trebuchet MS" pitchFamily="34" charset="0"/>
                <a:ea typeface="굴림" pitchFamily="50" charset="-127"/>
              </a:rPr>
              <a:t>언어 </a:t>
            </a:r>
            <a:r>
              <a:rPr lang="en-US" altLang="ko-KR" sz="1200" i="1" smtClean="0">
                <a:solidFill>
                  <a:srgbClr val="000099"/>
                </a:solidFill>
                <a:latin typeface="Trebuchet MS" pitchFamily="34" charset="0"/>
                <a:ea typeface="굴림" pitchFamily="50" charset="-127"/>
              </a:rPr>
              <a:t>Express</a:t>
            </a:r>
            <a:endParaRPr lang="ko-KR" altLang="en-US" sz="1200" i="1" smtClean="0">
              <a:solidFill>
                <a:srgbClr val="000099"/>
              </a:solidFill>
              <a:latin typeface="Trebuchet MS" pitchFamily="34" charset="0"/>
              <a:ea typeface="굴림" pitchFamily="50" charset="-127"/>
            </a:endParaRPr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990600" y="6324600"/>
            <a:ext cx="3505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en-US" altLang="ko-KR" sz="1000" dirty="0">
                <a:solidFill>
                  <a:srgbClr val="FF4C00"/>
                </a:solidFill>
                <a:cs typeface="Arial" pitchFamily="34" charset="0"/>
              </a:rPr>
              <a:t>© </a:t>
            </a:r>
            <a:r>
              <a:rPr lang="en-US" altLang="ko-KR" sz="1000" dirty="0" smtClean="0">
                <a:solidFill>
                  <a:srgbClr val="FF4C00"/>
                </a:solidFill>
                <a:cs typeface="Arial" pitchFamily="34" charset="0"/>
              </a:rPr>
              <a:t>2012 </a:t>
            </a:r>
            <a:r>
              <a:rPr lang="ko-KR" altLang="en-US" sz="1000" dirty="0" err="1">
                <a:solidFill>
                  <a:srgbClr val="FF4C00"/>
                </a:solidFill>
                <a:cs typeface="Arial" pitchFamily="34" charset="0"/>
              </a:rPr>
              <a:t>생능출판사</a:t>
            </a:r>
            <a:r>
              <a:rPr lang="ko-KR" altLang="en-US" sz="1000" dirty="0">
                <a:solidFill>
                  <a:srgbClr val="FF4C00"/>
                </a:solidFill>
                <a:cs typeface="Arial" pitchFamily="34" charset="0"/>
              </a:rPr>
              <a:t>  </a:t>
            </a:r>
            <a:r>
              <a:rPr lang="en-US" altLang="ko-KR" sz="1000" dirty="0">
                <a:solidFill>
                  <a:srgbClr val="FF4C00"/>
                </a:solidFill>
                <a:cs typeface="Arial" pitchFamily="34" charset="0"/>
              </a:rPr>
              <a:t>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146643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</p:sldLayoutIdLst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25538" y="381000"/>
            <a:ext cx="7789862" cy="571500"/>
          </a:xfrm>
          <a:prstGeom prst="rect">
            <a:avLst/>
          </a:prstGeom>
          <a:solidFill>
            <a:srgbClr val="FF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2682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33500"/>
            <a:ext cx="8212138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26829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84863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latinLnBrk="0">
              <a:defRPr kumimoji="0" sz="1400">
                <a:latin typeface="+mn-lt"/>
              </a:defRPr>
            </a:lvl1pPr>
          </a:lstStyle>
          <a:p>
            <a:fld id="{6A3A16BF-EFAD-44C2-AA8D-35C05DF7400E}" type="slidenum">
              <a:rPr lang="en-US" altLang="ko-KR"/>
              <a:pPr/>
              <a:t>‹#›</a:t>
            </a:fld>
            <a:endParaRPr lang="en-US" altLang="ko-KR"/>
          </a:p>
        </p:txBody>
      </p:sp>
      <p:pic>
        <p:nvPicPr>
          <p:cNvPr id="268295" name="Picture 7" descr="MCj03788450000[1]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49338" cy="985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8298" name="Rectangle 10"/>
          <p:cNvSpPr>
            <a:spLocks noChangeArrowheads="1"/>
          </p:cNvSpPr>
          <p:nvPr/>
        </p:nvSpPr>
        <p:spPr bwMode="auto">
          <a:xfrm>
            <a:off x="990600" y="6324600"/>
            <a:ext cx="3505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eaLnBrk="0" latinLnBrk="0" hangingPunct="0"/>
            <a:r>
              <a:rPr kumimoji="0" lang="en-US" altLang="ko-KR" sz="1000">
                <a:solidFill>
                  <a:srgbClr val="FF4C00"/>
                </a:solidFill>
                <a:latin typeface="Arial" pitchFamily="34" charset="0"/>
                <a:cs typeface="Arial" pitchFamily="34" charset="0"/>
              </a:rPr>
              <a:t>© </a:t>
            </a:r>
            <a:r>
              <a:rPr kumimoji="0" lang="en-US" altLang="ko-KR" sz="1000" smtClean="0">
                <a:solidFill>
                  <a:srgbClr val="FF4C00"/>
                </a:solidFill>
                <a:latin typeface="Arial" pitchFamily="34" charset="0"/>
                <a:cs typeface="Arial" pitchFamily="34" charset="0"/>
              </a:rPr>
              <a:t>2012 </a:t>
            </a:r>
            <a:r>
              <a:rPr kumimoji="0" lang="ko-KR" altLang="en-US" sz="1000" dirty="0" err="1">
                <a:solidFill>
                  <a:srgbClr val="FF4C00"/>
                </a:solidFill>
                <a:latin typeface="Arial" pitchFamily="34" charset="0"/>
                <a:cs typeface="Arial" pitchFamily="34" charset="0"/>
              </a:rPr>
              <a:t>생능출판사</a:t>
            </a:r>
            <a:r>
              <a:rPr kumimoji="0" lang="ko-KR" altLang="en-US" sz="1000" dirty="0">
                <a:solidFill>
                  <a:srgbClr val="FF4C00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kumimoji="0" lang="en-US" altLang="ko-KR" sz="1000" dirty="0">
                <a:solidFill>
                  <a:srgbClr val="FF4C00"/>
                </a:solidFill>
                <a:latin typeface="Arial" pitchFamily="34" charset="0"/>
                <a:cs typeface="Arial" pitchFamily="34" charset="0"/>
              </a:rPr>
              <a:t>All rights reserved</a:t>
            </a:r>
            <a:endParaRPr kumimoji="0" lang="en-US" altLang="ko-KR" sz="1000" dirty="0">
              <a:solidFill>
                <a:srgbClr val="FF4C0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1019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</p:sldLayoutIdLst>
  <p:transition spd="med"/>
  <p:timing>
    <p:tnLst>
      <p:par>
        <p:cTn id="1" dur="indefinite" restart="never" nodeType="tmRoot"/>
      </p:par>
    </p:tnLst>
  </p:timing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folHlink"/>
        </a:buClr>
        <a:buFont typeface="Symbol" pitchFamily="18" charset="2"/>
        <a:buChar char="·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Symbol" pitchFamily="18" charset="2"/>
        <a:buChar char="·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25538" y="381000"/>
            <a:ext cx="7789862" cy="571500"/>
          </a:xfrm>
          <a:prstGeom prst="rect">
            <a:avLst/>
          </a:prstGeom>
          <a:solidFill>
            <a:srgbClr val="FF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33500"/>
            <a:ext cx="8212138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9558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84863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latinLnBrk="0">
              <a:defRPr kumimoji="0" sz="1400">
                <a:latin typeface="+mn-lt"/>
              </a:defRPr>
            </a:lvl1pPr>
          </a:lstStyle>
          <a:p>
            <a:pPr>
              <a:defRPr/>
            </a:pPr>
            <a:fld id="{8B61E26E-7135-4249-ADF8-F8A154A8473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1029" name="Picture 5" descr="MCj03788450000[1]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49338" cy="98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990600" y="6324600"/>
            <a:ext cx="3505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eaLnBrk="0" latinLnBrk="0" hangingPunct="0"/>
            <a:r>
              <a:rPr kumimoji="0" lang="en-US" altLang="ko-KR" sz="1000">
                <a:solidFill>
                  <a:srgbClr val="FF4C00"/>
                </a:solidFill>
                <a:latin typeface="Arial" charset="0"/>
                <a:cs typeface="Arial" charset="0"/>
              </a:rPr>
              <a:t>© </a:t>
            </a:r>
            <a:r>
              <a:rPr kumimoji="0" lang="en-US" altLang="ko-KR" sz="1000" smtClean="0">
                <a:solidFill>
                  <a:srgbClr val="FF4C00"/>
                </a:solidFill>
                <a:latin typeface="Arial" charset="0"/>
                <a:cs typeface="Arial" charset="0"/>
              </a:rPr>
              <a:t>2012 </a:t>
            </a:r>
            <a:r>
              <a:rPr kumimoji="0" lang="ko-KR" altLang="en-US" sz="1000" dirty="0" err="1">
                <a:solidFill>
                  <a:srgbClr val="FF4C00"/>
                </a:solidFill>
                <a:latin typeface="Arial" charset="0"/>
                <a:cs typeface="Arial" charset="0"/>
              </a:rPr>
              <a:t>생능출판사</a:t>
            </a:r>
            <a:r>
              <a:rPr kumimoji="0" lang="ko-KR" altLang="en-US" sz="1000" dirty="0">
                <a:solidFill>
                  <a:srgbClr val="FF4C00"/>
                </a:solidFill>
                <a:latin typeface="Arial" charset="0"/>
                <a:cs typeface="Arial" charset="0"/>
              </a:rPr>
              <a:t>  </a:t>
            </a:r>
            <a:r>
              <a:rPr kumimoji="0" lang="en-US" altLang="ko-KR" sz="1000" dirty="0">
                <a:solidFill>
                  <a:srgbClr val="FF4C00"/>
                </a:solidFill>
                <a:latin typeface="Arial" charset="0"/>
                <a:cs typeface="Arial" charset="0"/>
              </a:rPr>
              <a:t>All rights reserved</a:t>
            </a:r>
            <a:endParaRPr kumimoji="0" lang="en-US" altLang="ko-KR" sz="1000" dirty="0">
              <a:solidFill>
                <a:srgbClr val="FF4C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955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</p:sldLayoutIdLst>
  <p:transition spd="med"/>
  <p:timing>
    <p:tnLst>
      <p:par>
        <p:cTn id="1" dur="indefinite" restart="never" nodeType="tmRoot"/>
      </p:par>
    </p:tnLst>
  </p:timing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folHlink"/>
        </a:buClr>
        <a:buFont typeface="Symbol" pitchFamily="18" charset="2"/>
        <a:buChar char="·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Symbol" pitchFamily="18" charset="2"/>
        <a:buChar char="·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25538" y="381000"/>
            <a:ext cx="7789862" cy="571500"/>
          </a:xfrm>
          <a:prstGeom prst="rect">
            <a:avLst/>
          </a:prstGeom>
          <a:solidFill>
            <a:srgbClr val="FF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33500"/>
            <a:ext cx="8212138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7920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84863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latinLnBrk="0">
              <a:defRPr kumimoji="0" sz="1400">
                <a:latin typeface="+mn-lt"/>
              </a:defRPr>
            </a:lvl1pPr>
          </a:lstStyle>
          <a:p>
            <a:pPr>
              <a:defRPr/>
            </a:pPr>
            <a:fld id="{7659E902-F5F1-4821-B52F-A3D3E2F99C4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1029" name="Picture 5" descr="MCj03788450000[1]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49338" cy="98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990600" y="6324600"/>
            <a:ext cx="3505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eaLnBrk="0" latinLnBrk="0" hangingPunct="0"/>
            <a:r>
              <a:rPr kumimoji="0" lang="en-US" altLang="ko-KR" sz="1000" dirty="0">
                <a:solidFill>
                  <a:srgbClr val="FF4C00"/>
                </a:solidFill>
                <a:latin typeface="Arial" pitchFamily="34" charset="0"/>
                <a:cs typeface="Arial" pitchFamily="34" charset="0"/>
              </a:rPr>
              <a:t>© </a:t>
            </a:r>
            <a:r>
              <a:rPr kumimoji="0" lang="en-US" altLang="ko-KR" sz="1000" dirty="0" smtClean="0">
                <a:solidFill>
                  <a:srgbClr val="FF4C00"/>
                </a:solidFill>
                <a:latin typeface="Arial" pitchFamily="34" charset="0"/>
                <a:cs typeface="Arial" pitchFamily="34" charset="0"/>
              </a:rPr>
              <a:t>2012 </a:t>
            </a:r>
            <a:r>
              <a:rPr kumimoji="0" lang="ko-KR" altLang="en-US" sz="1000" dirty="0" err="1">
                <a:solidFill>
                  <a:srgbClr val="FF4C00"/>
                </a:solidFill>
                <a:latin typeface="Arial" pitchFamily="34" charset="0"/>
                <a:cs typeface="Arial" pitchFamily="34" charset="0"/>
              </a:rPr>
              <a:t>생능출판사</a:t>
            </a:r>
            <a:r>
              <a:rPr kumimoji="0" lang="ko-KR" altLang="en-US" sz="1000" dirty="0">
                <a:solidFill>
                  <a:srgbClr val="FF4C00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kumimoji="0" lang="en-US" altLang="ko-KR" sz="1000" dirty="0">
                <a:solidFill>
                  <a:srgbClr val="FF4C00"/>
                </a:solidFill>
                <a:latin typeface="Arial" pitchFamily="34" charset="0"/>
                <a:cs typeface="Arial" pitchFamily="34" charset="0"/>
              </a:rPr>
              <a:t>All rights reserved</a:t>
            </a:r>
            <a:endParaRPr kumimoji="0" lang="en-US" altLang="ko-KR" sz="1000" dirty="0">
              <a:solidFill>
                <a:srgbClr val="FF4C0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2305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</p:sldLayoutIdLst>
  <p:transition spd="med"/>
  <p:timing>
    <p:tnLst>
      <p:par>
        <p:cTn id="1" dur="indefinite" restart="never" nodeType="tmRoot"/>
      </p:par>
    </p:tnLst>
  </p:timing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folHlink"/>
        </a:buClr>
        <a:buFont typeface="Symbol" pitchFamily="18" charset="2"/>
        <a:buChar char="·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Symbol" pitchFamily="18" charset="2"/>
        <a:buChar char="·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25538" y="381000"/>
            <a:ext cx="7789862" cy="571500"/>
          </a:xfrm>
          <a:prstGeom prst="rect">
            <a:avLst/>
          </a:prstGeom>
          <a:solidFill>
            <a:srgbClr val="FF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33500"/>
            <a:ext cx="8212138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19456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84863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latinLnBrk="0">
              <a:defRPr kumimoji="0" sz="1400">
                <a:latin typeface="+mn-lt"/>
              </a:defRPr>
            </a:lvl1pPr>
          </a:lstStyle>
          <a:p>
            <a:pPr>
              <a:defRPr/>
            </a:pPr>
            <a:fld id="{97F832D8-2751-440F-921C-5CAA6946BC1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1029" name="Picture 5" descr="MCj03788450000[1]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49338" cy="98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990600" y="6324600"/>
            <a:ext cx="3505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eaLnBrk="0" latinLnBrk="0" hangingPunct="0"/>
            <a:r>
              <a:rPr kumimoji="0" lang="en-US" altLang="ko-KR" sz="1000" dirty="0">
                <a:solidFill>
                  <a:srgbClr val="FF4C00"/>
                </a:solidFill>
                <a:latin typeface="Arial" pitchFamily="34" charset="0"/>
                <a:cs typeface="Arial" pitchFamily="34" charset="0"/>
              </a:rPr>
              <a:t>© </a:t>
            </a:r>
            <a:r>
              <a:rPr kumimoji="0" lang="en-US" altLang="ko-KR" sz="1000" dirty="0" smtClean="0">
                <a:solidFill>
                  <a:srgbClr val="FF4C00"/>
                </a:solidFill>
                <a:latin typeface="Arial" pitchFamily="34" charset="0"/>
                <a:cs typeface="Arial" pitchFamily="34" charset="0"/>
              </a:rPr>
              <a:t>2012 </a:t>
            </a:r>
            <a:r>
              <a:rPr kumimoji="0" lang="ko-KR" altLang="en-US" sz="1000" dirty="0" err="1">
                <a:solidFill>
                  <a:srgbClr val="FF4C00"/>
                </a:solidFill>
                <a:latin typeface="Arial" pitchFamily="34" charset="0"/>
                <a:cs typeface="Arial" pitchFamily="34" charset="0"/>
              </a:rPr>
              <a:t>생능출판사</a:t>
            </a:r>
            <a:r>
              <a:rPr kumimoji="0" lang="ko-KR" altLang="en-US" sz="1000" dirty="0">
                <a:solidFill>
                  <a:srgbClr val="FF4C00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kumimoji="0" lang="en-US" altLang="ko-KR" sz="1000" dirty="0">
                <a:solidFill>
                  <a:srgbClr val="FF4C00"/>
                </a:solidFill>
                <a:latin typeface="Arial" pitchFamily="34" charset="0"/>
                <a:cs typeface="Arial" pitchFamily="34" charset="0"/>
              </a:rPr>
              <a:t>All rights reserved</a:t>
            </a:r>
            <a:endParaRPr kumimoji="0" lang="en-US" altLang="ko-KR" sz="1000" dirty="0">
              <a:solidFill>
                <a:srgbClr val="FF4C0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8055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</p:sldLayoutIdLst>
  <p:transition spd="med"/>
  <p:timing>
    <p:tnLst>
      <p:par>
        <p:cTn id="1" dur="indefinite" restart="never" nodeType="tmRoot"/>
      </p:par>
    </p:tnLst>
  </p:timing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+mj-ea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folHlink"/>
        </a:buClr>
        <a:buFont typeface="Symbol" pitchFamily="18" charset="2"/>
        <a:buChar char="·"/>
        <a:defRPr kumimoji="1" sz="2000">
          <a:solidFill>
            <a:schemeClr val="tx1"/>
          </a:solidFill>
          <a:latin typeface="Trebuchet MS" pitchFamily="34" charset="0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Symbol" pitchFamily="18" charset="2"/>
        <a:buChar char="·"/>
        <a:defRPr kumimoji="1" sz="2000">
          <a:solidFill>
            <a:schemeClr val="tx1"/>
          </a:solidFill>
          <a:latin typeface="Trebuchet MS" pitchFamily="34" charset="0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>
          <a:solidFill>
            <a:schemeClr val="tx1"/>
          </a:solidFill>
          <a:latin typeface="Trebuchet MS" pitchFamily="34" charset="0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600">
          <a:solidFill>
            <a:schemeClr val="tx1"/>
          </a:solidFill>
          <a:latin typeface="Trebuchet MS" pitchFamily="34" charset="0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Trebuchet MS" pitchFamily="34" charset="0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25538" y="381000"/>
            <a:ext cx="7789862" cy="571500"/>
          </a:xfrm>
          <a:prstGeom prst="rect">
            <a:avLst/>
          </a:prstGeom>
          <a:solidFill>
            <a:srgbClr val="FF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33500"/>
            <a:ext cx="8212138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81101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84863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fld id="{C426DD91-57BF-4B54-8526-D830FF8DABED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1029" name="Picture 5" descr="MCj03788450000[1]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49338" cy="98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990600" y="6324600"/>
            <a:ext cx="3505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r>
              <a:rPr lang="en-US" altLang="ko-KR" sz="1000">
                <a:solidFill>
                  <a:srgbClr val="FF4C00"/>
                </a:solidFill>
                <a:cs typeface="Arial" pitchFamily="34" charset="0"/>
              </a:rPr>
              <a:t>© </a:t>
            </a:r>
            <a:r>
              <a:rPr lang="en-US" altLang="ko-KR" sz="1000" smtClean="0">
                <a:solidFill>
                  <a:srgbClr val="FF4C00"/>
                </a:solidFill>
                <a:cs typeface="Arial" pitchFamily="34" charset="0"/>
              </a:rPr>
              <a:t>2012 </a:t>
            </a:r>
            <a:r>
              <a:rPr lang="ko-KR" altLang="en-US" sz="1000" dirty="0" err="1">
                <a:solidFill>
                  <a:srgbClr val="FF4C00"/>
                </a:solidFill>
                <a:cs typeface="Arial" pitchFamily="34" charset="0"/>
              </a:rPr>
              <a:t>생능출판사</a:t>
            </a:r>
            <a:r>
              <a:rPr lang="ko-KR" altLang="en-US" sz="1000" dirty="0">
                <a:solidFill>
                  <a:srgbClr val="FF4C00"/>
                </a:solidFill>
                <a:cs typeface="Arial" pitchFamily="34" charset="0"/>
              </a:rPr>
              <a:t>  </a:t>
            </a:r>
            <a:r>
              <a:rPr lang="en-US" altLang="ko-KR" sz="1000" dirty="0">
                <a:solidFill>
                  <a:srgbClr val="FF4C00"/>
                </a:solidFill>
                <a:cs typeface="Arial" pitchFamily="34" charset="0"/>
              </a:rPr>
              <a:t>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341566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97" r:id="rId4"/>
    <p:sldLayoutId id="2147483798" r:id="rId5"/>
    <p:sldLayoutId id="2147483799" r:id="rId6"/>
    <p:sldLayoutId id="2147483800" r:id="rId7"/>
    <p:sldLayoutId id="2147483801" r:id="rId8"/>
    <p:sldLayoutId id="2147483802" r:id="rId9"/>
    <p:sldLayoutId id="2147483803" r:id="rId10"/>
    <p:sldLayoutId id="2147483804" r:id="rId11"/>
  </p:sldLayoutIdLst>
  <p:transition spd="med"/>
  <p:timing>
    <p:tnLst>
      <p:par>
        <p:cTn id="1" dur="indefinite" restart="never" nodeType="tmRoot"/>
      </p:par>
    </p:tnLst>
  </p:timing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folHlink"/>
        </a:buClr>
        <a:buFont typeface="Symbol" pitchFamily="18" charset="2"/>
        <a:buChar char="·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Symbol" pitchFamily="18" charset="2"/>
        <a:buChar char="·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gif"/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slideLayout" Target="../slideLayouts/slideLayout1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5925" y="-42539"/>
            <a:ext cx="6025211" cy="6790678"/>
          </a:xfrm>
          <a:prstGeom prst="rect">
            <a:avLst/>
          </a:prstGeom>
        </p:spPr>
      </p:pic>
      <p:sp>
        <p:nvSpPr>
          <p:cNvPr id="4" name="AutoShape 142"/>
          <p:cNvSpPr>
            <a:spLocks noChangeArrowheads="1"/>
          </p:cNvSpPr>
          <p:nvPr/>
        </p:nvSpPr>
        <p:spPr bwMode="auto">
          <a:xfrm>
            <a:off x="3675248" y="3940629"/>
            <a:ext cx="5468752" cy="698500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000" dirty="0">
                <a:solidFill>
                  <a:schemeClr val="tx2">
                    <a:lumMod val="25000"/>
                  </a:schemeClr>
                </a:solidFill>
                <a:latin typeface="+mn-lt"/>
                <a:ea typeface="+mn-ea"/>
              </a:rPr>
              <a:t>제</a:t>
            </a:r>
            <a:r>
              <a:rPr lang="en-US" altLang="ko-KR" sz="4000" dirty="0" smtClean="0">
                <a:solidFill>
                  <a:schemeClr val="tx2">
                    <a:lumMod val="25000"/>
                  </a:schemeClr>
                </a:solidFill>
                <a:latin typeface="+mn-lt"/>
                <a:ea typeface="+mn-ea"/>
              </a:rPr>
              <a:t>16</a:t>
            </a:r>
            <a:r>
              <a:rPr lang="ko-KR" altLang="en-US" sz="4000" dirty="0" smtClean="0">
                <a:solidFill>
                  <a:schemeClr val="tx2">
                    <a:lumMod val="25000"/>
                  </a:schemeClr>
                </a:solidFill>
                <a:latin typeface="+mn-lt"/>
                <a:ea typeface="+mn-ea"/>
              </a:rPr>
              <a:t>장 전처리 및 </a:t>
            </a:r>
            <a:r>
              <a:rPr lang="ko-KR" altLang="en-US" sz="4000" dirty="0" err="1" smtClean="0">
                <a:solidFill>
                  <a:schemeClr val="tx2">
                    <a:lumMod val="25000"/>
                  </a:schemeClr>
                </a:solidFill>
                <a:latin typeface="+mn-lt"/>
                <a:ea typeface="+mn-ea"/>
              </a:rPr>
              <a:t>다중소스</a:t>
            </a:r>
            <a:r>
              <a:rPr lang="ko-KR" altLang="en-US" sz="4000" dirty="0" smtClean="0">
                <a:solidFill>
                  <a:schemeClr val="tx2">
                    <a:lumMod val="25000"/>
                  </a:schemeClr>
                </a:solidFill>
                <a:latin typeface="+mn-lt"/>
                <a:ea typeface="+mn-ea"/>
              </a:rPr>
              <a:t> 파일</a:t>
            </a:r>
            <a:endParaRPr lang="ko-KR" altLang="en-US" sz="4000" dirty="0">
              <a:solidFill>
                <a:schemeClr val="tx2">
                  <a:lumMod val="25000"/>
                </a:scheme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11369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en-US" altLang="ko-KR" dirty="0"/>
          </a:p>
        </p:txBody>
      </p:sp>
      <p:sp>
        <p:nvSpPr>
          <p:cNvPr id="157699" name="Rectangle 3"/>
          <p:cNvSpPr>
            <a:spLocks noChangeArrowheads="1"/>
          </p:cNvSpPr>
          <p:nvPr/>
        </p:nvSpPr>
        <p:spPr bwMode="auto">
          <a:xfrm>
            <a:off x="1055908" y="2708920"/>
            <a:ext cx="7777162" cy="2015430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 err="1">
                <a:latin typeface="Trebuchet MS" pitchFamily="34" charset="0"/>
              </a:rPr>
              <a:t>int</a:t>
            </a:r>
            <a:r>
              <a:rPr lang="en-US" altLang="en-US" sz="1600" dirty="0">
                <a:latin typeface="Trebuchet MS" pitchFamily="34" charset="0"/>
              </a:rPr>
              <a:t> main(void)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 smtClean="0">
                <a:latin typeface="Trebuchet MS" pitchFamily="34" charset="0"/>
              </a:rPr>
              <a:t>	</a:t>
            </a:r>
            <a:r>
              <a:rPr lang="en-US" altLang="en-US" sz="1600" dirty="0" err="1" smtClean="0">
                <a:latin typeface="Trebuchet MS" pitchFamily="34" charset="0"/>
              </a:rPr>
              <a:t>int</a:t>
            </a:r>
            <a:r>
              <a:rPr lang="en-US" altLang="en-US" sz="1600" dirty="0" smtClean="0">
                <a:latin typeface="Trebuchet MS" pitchFamily="34" charset="0"/>
              </a:rPr>
              <a:t> </a:t>
            </a:r>
            <a:r>
              <a:rPr lang="en-US" altLang="en-US" sz="1600" dirty="0">
                <a:latin typeface="Trebuchet MS" pitchFamily="34" charset="0"/>
              </a:rPr>
              <a:t>m[] = { 1, 2, 3, 4, 5, 6, 7 };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 smtClean="0">
                <a:latin typeface="Trebuchet MS" pitchFamily="34" charset="0"/>
              </a:rPr>
              <a:t>	</a:t>
            </a:r>
            <a:r>
              <a:rPr lang="en-US" altLang="en-US" sz="1600" dirty="0" err="1" smtClean="0">
                <a:latin typeface="Trebuchet MS" pitchFamily="34" charset="0"/>
              </a:rPr>
              <a:t>printf</a:t>
            </a:r>
            <a:r>
              <a:rPr lang="en-US" altLang="en-US" sz="1600" dirty="0">
                <a:latin typeface="Trebuchet MS" pitchFamily="34" charset="0"/>
              </a:rPr>
              <a:t>("</a:t>
            </a:r>
            <a:r>
              <a:rPr lang="ko-KR" altLang="en-US" sz="1600" dirty="0">
                <a:latin typeface="Trebuchet MS" pitchFamily="34" charset="0"/>
              </a:rPr>
              <a:t>배열에서 </a:t>
            </a:r>
            <a:r>
              <a:rPr lang="en-US" altLang="ko-KR" sz="1600" dirty="0">
                <a:latin typeface="Trebuchet MS" pitchFamily="34" charset="0"/>
              </a:rPr>
              <a:t>5</a:t>
            </a:r>
            <a:r>
              <a:rPr lang="ko-KR" altLang="en-US" sz="1600" dirty="0">
                <a:latin typeface="Trebuchet MS" pitchFamily="34" charset="0"/>
              </a:rPr>
              <a:t>의 위치</a:t>
            </a:r>
            <a:r>
              <a:rPr lang="en-US" altLang="ko-KR" sz="1600" dirty="0">
                <a:latin typeface="Trebuchet MS" pitchFamily="34" charset="0"/>
              </a:rPr>
              <a:t>=%</a:t>
            </a:r>
            <a:r>
              <a:rPr lang="en-US" altLang="en-US" sz="1600" dirty="0">
                <a:latin typeface="Trebuchet MS" pitchFamily="34" charset="0"/>
              </a:rPr>
              <a:t>d\n", search(m, </a:t>
            </a:r>
            <a:r>
              <a:rPr lang="en-US" altLang="en-US" sz="1600" dirty="0" err="1">
                <a:latin typeface="Trebuchet MS" pitchFamily="34" charset="0"/>
              </a:rPr>
              <a:t>sizeof</a:t>
            </a:r>
            <a:r>
              <a:rPr lang="en-US" altLang="en-US" sz="1600" dirty="0">
                <a:latin typeface="Trebuchet MS" pitchFamily="34" charset="0"/>
              </a:rPr>
              <a:t>(m) / </a:t>
            </a:r>
            <a:r>
              <a:rPr lang="en-US" altLang="en-US" sz="1600" dirty="0" err="1">
                <a:latin typeface="Trebuchet MS" pitchFamily="34" charset="0"/>
              </a:rPr>
              <a:t>sizeof</a:t>
            </a:r>
            <a:r>
              <a:rPr lang="en-US" altLang="en-US" sz="1600" dirty="0">
                <a:latin typeface="Trebuchet MS" pitchFamily="34" charset="0"/>
              </a:rPr>
              <a:t>(m[0]), 5));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 smtClean="0">
                <a:latin typeface="Trebuchet MS" pitchFamily="34" charset="0"/>
              </a:rPr>
              <a:t>	return </a:t>
            </a:r>
            <a:r>
              <a:rPr lang="en-US" altLang="en-US" sz="1600" dirty="0">
                <a:latin typeface="Trebuchet MS" pitchFamily="34" charset="0"/>
              </a:rPr>
              <a:t>0;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}</a:t>
            </a:r>
          </a:p>
        </p:txBody>
      </p:sp>
      <p:sp>
        <p:nvSpPr>
          <p:cNvPr id="51" name="_x71272656"/>
          <p:cNvSpPr>
            <a:spLocks noChangeArrowheads="1"/>
          </p:cNvSpPr>
          <p:nvPr/>
        </p:nvSpPr>
        <p:spPr bwMode="auto">
          <a:xfrm>
            <a:off x="1045386" y="5157192"/>
            <a:ext cx="7777162" cy="504825"/>
          </a:xfrm>
          <a:prstGeom prst="rect">
            <a:avLst/>
          </a:prstGeom>
          <a:solidFill>
            <a:srgbClr val="CCFFCC"/>
          </a:solidFill>
          <a:ln w="4191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pPr algn="just"/>
            <a:r>
              <a:rPr lang="ko-KR" altLang="en-US" sz="1400" dirty="0">
                <a:latin typeface="Comic Sans MS" pitchFamily="66" charset="0"/>
                <a:ea typeface="강낭콩"/>
                <a:cs typeface="강낭콩"/>
              </a:rPr>
              <a:t>배열에서 </a:t>
            </a:r>
            <a:r>
              <a:rPr lang="en-US" altLang="ko-KR" sz="1400" dirty="0">
                <a:latin typeface="Comic Sans MS" pitchFamily="66" charset="0"/>
                <a:ea typeface="강낭콩"/>
                <a:cs typeface="강낭콩"/>
              </a:rPr>
              <a:t>5</a:t>
            </a:r>
            <a:r>
              <a:rPr lang="ko-KR" altLang="en-US" sz="1400" dirty="0">
                <a:latin typeface="Comic Sans MS" pitchFamily="66" charset="0"/>
                <a:ea typeface="강낭콩"/>
                <a:cs typeface="강낭콩"/>
              </a:rPr>
              <a:t>의 위치</a:t>
            </a:r>
            <a:r>
              <a:rPr lang="en-US" altLang="ko-KR" sz="1400" dirty="0">
                <a:latin typeface="Comic Sans MS" pitchFamily="66" charset="0"/>
                <a:ea typeface="강낭콩"/>
                <a:cs typeface="강낭콩"/>
              </a:rPr>
              <a:t>=4</a:t>
            </a:r>
          </a:p>
        </p:txBody>
      </p:sp>
    </p:spTree>
    <p:extLst>
      <p:ext uri="{BB962C8B-B14F-4D97-AF65-F5344CB8AC3E}">
        <p14:creationId xmlns:p14="http://schemas.microsoft.com/office/powerpoint/2010/main" val="1588758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중간 점검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 smtClean="0"/>
              <a:t>1. </a:t>
            </a:r>
            <a:r>
              <a:rPr lang="en-US" altLang="ko-KR" sz="1800" dirty="0"/>
              <a:t>#define</a:t>
            </a:r>
            <a:r>
              <a:rPr lang="ko-KR" altLang="en-US" sz="1800" dirty="0"/>
              <a:t>을 이용하여서 </a:t>
            </a:r>
            <a:r>
              <a:rPr lang="en-US" altLang="ko-KR" sz="1800" dirty="0"/>
              <a:t>1234</a:t>
            </a:r>
            <a:r>
              <a:rPr lang="ko-KR" altLang="en-US" sz="1800" dirty="0"/>
              <a:t>를 </a:t>
            </a:r>
            <a:r>
              <a:rPr lang="en-US" altLang="ko-KR" sz="1800" dirty="0"/>
              <a:t>KEY</a:t>
            </a:r>
            <a:r>
              <a:rPr lang="ko-KR" altLang="en-US" sz="1800" dirty="0"/>
              <a:t>로 정의하여 보라</a:t>
            </a:r>
            <a:r>
              <a:rPr lang="en-US" altLang="ko-KR" sz="1800" dirty="0"/>
              <a:t>.</a:t>
            </a:r>
            <a:endParaRPr lang="ko-KR" altLang="en-US" sz="1800" dirty="0"/>
          </a:p>
          <a:p>
            <a:pPr marL="0" indent="0">
              <a:buNone/>
            </a:pPr>
            <a:r>
              <a:rPr lang="en-US" altLang="ko-KR" sz="1800" dirty="0"/>
              <a:t>2. #define</a:t>
            </a:r>
            <a:r>
              <a:rPr lang="ko-KR" altLang="en-US" sz="1800" dirty="0"/>
              <a:t>을 이용하여서 </a:t>
            </a:r>
            <a:r>
              <a:rPr lang="en-US" altLang="ko-KR" sz="1800" dirty="0" err="1"/>
              <a:t>scanf</a:t>
            </a:r>
            <a:r>
              <a:rPr lang="ko-KR" altLang="en-US" sz="1800" dirty="0"/>
              <a:t>를 </a:t>
            </a:r>
            <a:r>
              <a:rPr lang="en-US" altLang="ko-KR" sz="1800" dirty="0"/>
              <a:t>INPUT</a:t>
            </a:r>
            <a:r>
              <a:rPr lang="ko-KR" altLang="en-US" sz="1800" dirty="0"/>
              <a:t>으로 정의하여 보라</a:t>
            </a:r>
            <a:r>
              <a:rPr lang="en-US" altLang="ko-KR" sz="1800" dirty="0"/>
              <a:t>.</a:t>
            </a:r>
            <a:endParaRPr lang="ko-KR" altLang="en-US" sz="1800" dirty="0"/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0" y="30384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10245" name="Picture 5" descr="MC900434929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3501008"/>
            <a:ext cx="18288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452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함수 매크로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ko-KR" altLang="en-US" i="1" dirty="0" smtClean="0">
                <a:solidFill>
                  <a:srgbClr val="FF0000"/>
                </a:solidFill>
              </a:rPr>
              <a:t>함수 매크로</a:t>
            </a:r>
            <a:r>
              <a:rPr lang="en-US" altLang="ko-KR" i="1" dirty="0" smtClean="0">
                <a:solidFill>
                  <a:srgbClr val="FF0000"/>
                </a:solidFill>
              </a:rPr>
              <a:t>(function-like macro</a:t>
            </a:r>
            <a:r>
              <a:rPr lang="en-US" altLang="ko-KR" dirty="0" smtClean="0"/>
              <a:t>)</a:t>
            </a:r>
            <a:r>
              <a:rPr lang="ko-KR" altLang="en-US" dirty="0" smtClean="0"/>
              <a:t>란 매크로가 함수처럼 매개 변수를 가지는 것</a:t>
            </a:r>
          </a:p>
          <a:p>
            <a:pPr eaLnBrk="1" hangingPunct="1"/>
            <a:endParaRPr lang="ko-KR" altLang="en-US" dirty="0" smtClean="0"/>
          </a:p>
          <a:p>
            <a:pPr eaLnBrk="1" hangingPunct="1"/>
            <a:endParaRPr lang="en-US" altLang="ko-KR" dirty="0" smtClean="0"/>
          </a:p>
        </p:txBody>
      </p:sp>
      <p:sp>
        <p:nvSpPr>
          <p:cNvPr id="11268" name="Rectangle 8"/>
          <p:cNvSpPr>
            <a:spLocks noChangeArrowheads="1"/>
          </p:cNvSpPr>
          <p:nvPr/>
        </p:nvSpPr>
        <p:spPr bwMode="auto">
          <a:xfrm>
            <a:off x="0" y="24304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1269" name="Rectangle 11"/>
          <p:cNvSpPr>
            <a:spLocks noChangeArrowheads="1"/>
          </p:cNvSpPr>
          <p:nvPr/>
        </p:nvSpPr>
        <p:spPr bwMode="auto">
          <a:xfrm>
            <a:off x="0" y="24304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1270" name="Rectangle 76"/>
          <p:cNvSpPr>
            <a:spLocks noChangeArrowheads="1"/>
          </p:cNvSpPr>
          <p:nvPr/>
        </p:nvSpPr>
        <p:spPr bwMode="auto">
          <a:xfrm>
            <a:off x="0" y="24304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735" y="2564904"/>
            <a:ext cx="8277225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098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함수 매크로의 예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798385" y="1988840"/>
            <a:ext cx="7781925" cy="1214438"/>
          </a:xfrm>
          <a:solidFill>
            <a:srgbClr val="FFFFCC"/>
          </a:solidFill>
          <a:ln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buFont typeface="Symbol" pitchFamily="18" charset="2"/>
              <a:buNone/>
            </a:pPr>
            <a:r>
              <a:rPr lang="en-US" altLang="ko-KR" sz="1600" smtClean="0"/>
              <a:t>#define SUM(x, y)               	((x) + (y))</a:t>
            </a:r>
          </a:p>
          <a:p>
            <a:pPr eaLnBrk="1" hangingPunct="1">
              <a:lnSpc>
                <a:spcPct val="90000"/>
              </a:lnSpc>
              <a:buFont typeface="Symbol" pitchFamily="18" charset="2"/>
              <a:buNone/>
            </a:pPr>
            <a:r>
              <a:rPr lang="en-US" altLang="ko-KR" sz="1600" smtClean="0"/>
              <a:t>#define AVERAGE(x, y, z)   	(( (x) + (y) + (z) ) / 3 )</a:t>
            </a:r>
          </a:p>
          <a:p>
            <a:pPr eaLnBrk="1" hangingPunct="1">
              <a:lnSpc>
                <a:spcPct val="90000"/>
              </a:lnSpc>
              <a:buFont typeface="Symbol" pitchFamily="18" charset="2"/>
              <a:buNone/>
            </a:pPr>
            <a:r>
              <a:rPr lang="en-US" altLang="ko-KR" sz="1600" smtClean="0"/>
              <a:t>#define MAX(x,y)                	( (x) &gt; (y) ) ? (x) : (y)</a:t>
            </a:r>
          </a:p>
          <a:p>
            <a:pPr eaLnBrk="1" hangingPunct="1">
              <a:lnSpc>
                <a:spcPct val="90000"/>
              </a:lnSpc>
              <a:buFont typeface="Symbol" pitchFamily="18" charset="2"/>
              <a:buNone/>
            </a:pPr>
            <a:r>
              <a:rPr lang="en-US" altLang="ko-KR" sz="1600" smtClean="0"/>
              <a:t>#define MIN(x,y)                	( (x) &lt; (y) ) ? (x) : (y)</a:t>
            </a:r>
          </a:p>
        </p:txBody>
      </p:sp>
    </p:spTree>
    <p:extLst>
      <p:ext uri="{BB962C8B-B14F-4D97-AF65-F5344CB8AC3E}">
        <p14:creationId xmlns:p14="http://schemas.microsoft.com/office/powerpoint/2010/main" val="740921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주의할 점</a:t>
            </a:r>
          </a:p>
        </p:txBody>
      </p:sp>
      <p:sp>
        <p:nvSpPr>
          <p:cNvPr id="13315" name="Rectangle 6"/>
          <p:cNvSpPr>
            <a:spLocks noChangeArrowheads="1"/>
          </p:cNvSpPr>
          <p:nvPr/>
        </p:nvSpPr>
        <p:spPr bwMode="auto">
          <a:xfrm>
            <a:off x="1042988" y="1709738"/>
            <a:ext cx="7786687" cy="1512887"/>
          </a:xfrm>
          <a:prstGeom prst="rect">
            <a:avLst/>
          </a:pr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>
                <a:latin typeface="Comic Sans MS" pitchFamily="66" charset="0"/>
              </a:rPr>
              <a:t>#define SQUARE(x) </a:t>
            </a:r>
            <a:r>
              <a:rPr lang="en-US" altLang="ko-KR" sz="1600" dirty="0" smtClean="0">
                <a:latin typeface="Comic Sans MS" pitchFamily="66" charset="0"/>
              </a:rPr>
              <a:t>    x*x</a:t>
            </a:r>
            <a:r>
              <a:rPr lang="en-US" altLang="ko-KR" sz="1600" dirty="0">
                <a:latin typeface="Comic Sans MS" pitchFamily="66" charset="0"/>
              </a:rPr>
              <a:t>		</a:t>
            </a:r>
            <a:r>
              <a:rPr lang="en-US" altLang="ko-KR" sz="1600" dirty="0">
                <a:solidFill>
                  <a:srgbClr val="FF0000"/>
                </a:solidFill>
                <a:latin typeface="Comic Sans MS" pitchFamily="66" charset="0"/>
              </a:rPr>
              <a:t>// </a:t>
            </a:r>
            <a:r>
              <a:rPr lang="ko-KR" altLang="en-US" sz="1600" dirty="0">
                <a:solidFill>
                  <a:srgbClr val="FF0000"/>
                </a:solidFill>
                <a:latin typeface="Comic Sans MS" pitchFamily="66" charset="0"/>
              </a:rPr>
              <a:t>위험 </a:t>
            </a:r>
            <a:r>
              <a:rPr lang="en-US" altLang="ko-KR" sz="1600" dirty="0">
                <a:solidFill>
                  <a:srgbClr val="FF0000"/>
                </a:solidFill>
                <a:latin typeface="Comic Sans MS" pitchFamily="66" charset="0"/>
              </a:rPr>
              <a:t>!!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>
                <a:latin typeface="Comic Sans MS" pitchFamily="66" charset="0"/>
              </a:rPr>
              <a:t>	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>
                <a:solidFill>
                  <a:srgbClr val="FF0000"/>
                </a:solidFill>
                <a:latin typeface="Comic Sans MS" pitchFamily="66" charset="0"/>
              </a:rPr>
              <a:t>v = SQUARE(</a:t>
            </a:r>
            <a:r>
              <a:rPr lang="en-US" altLang="ko-KR" sz="1600" dirty="0" err="1">
                <a:solidFill>
                  <a:srgbClr val="FF0000"/>
                </a:solidFill>
                <a:latin typeface="Comic Sans MS" pitchFamily="66" charset="0"/>
              </a:rPr>
              <a:t>a+b</a:t>
            </a:r>
            <a:r>
              <a:rPr lang="en-US" altLang="ko-KR" sz="1600" dirty="0">
                <a:solidFill>
                  <a:srgbClr val="FF0000"/>
                </a:solidFill>
                <a:latin typeface="Comic Sans MS" pitchFamily="66" charset="0"/>
              </a:rPr>
              <a:t>);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>
                <a:solidFill>
                  <a:srgbClr val="FF0000"/>
                </a:solidFill>
                <a:latin typeface="Comic Sans MS" pitchFamily="66" charset="0"/>
              </a:rPr>
              <a:t>	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>
                <a:solidFill>
                  <a:srgbClr val="FF0000"/>
                </a:solidFill>
                <a:latin typeface="Comic Sans MS" pitchFamily="66" charset="0"/>
              </a:rPr>
              <a:t>v = a + b*a + b;</a:t>
            </a:r>
          </a:p>
        </p:txBody>
      </p:sp>
      <p:sp>
        <p:nvSpPr>
          <p:cNvPr id="13316" name="AutoShape 7"/>
          <p:cNvSpPr>
            <a:spLocks noChangeArrowheads="1"/>
          </p:cNvSpPr>
          <p:nvPr/>
        </p:nvSpPr>
        <p:spPr bwMode="auto">
          <a:xfrm>
            <a:off x="1700213" y="2646363"/>
            <a:ext cx="504825" cy="2159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ko-KR" altLang="en-US"/>
          </a:p>
        </p:txBody>
      </p:sp>
      <p:grpSp>
        <p:nvGrpSpPr>
          <p:cNvPr id="13317" name="Group 8"/>
          <p:cNvGrpSpPr>
            <a:grpSpLocks/>
          </p:cNvGrpSpPr>
          <p:nvPr/>
        </p:nvGrpSpPr>
        <p:grpSpPr bwMode="auto">
          <a:xfrm>
            <a:off x="5300663" y="3986213"/>
            <a:ext cx="1081087" cy="1368425"/>
            <a:chOff x="3208" y="1586"/>
            <a:chExt cx="1395" cy="1617"/>
          </a:xfrm>
        </p:grpSpPr>
        <p:sp>
          <p:nvSpPr>
            <p:cNvPr id="13321" name="Freeform 9"/>
            <p:cNvSpPr>
              <a:spLocks/>
            </p:cNvSpPr>
            <p:nvPr/>
          </p:nvSpPr>
          <p:spPr bwMode="auto">
            <a:xfrm>
              <a:off x="3244" y="1638"/>
              <a:ext cx="50" cy="100"/>
            </a:xfrm>
            <a:custGeom>
              <a:avLst/>
              <a:gdLst>
                <a:gd name="T0" fmla="*/ 34 w 44"/>
                <a:gd name="T1" fmla="*/ 0 h 88"/>
                <a:gd name="T2" fmla="*/ 0 w 44"/>
                <a:gd name="T3" fmla="*/ 100 h 88"/>
                <a:gd name="T4" fmla="*/ 17 w 44"/>
                <a:gd name="T5" fmla="*/ 100 h 88"/>
                <a:gd name="T6" fmla="*/ 50 w 44"/>
                <a:gd name="T7" fmla="*/ 0 h 88"/>
                <a:gd name="T8" fmla="*/ 34 w 44"/>
                <a:gd name="T9" fmla="*/ 0 h 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4"/>
                <a:gd name="T16" fmla="*/ 0 h 88"/>
                <a:gd name="T17" fmla="*/ 44 w 44"/>
                <a:gd name="T18" fmla="*/ 88 h 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4" h="88">
                  <a:moveTo>
                    <a:pt x="30" y="0"/>
                  </a:moveTo>
                  <a:lnTo>
                    <a:pt x="0" y="88"/>
                  </a:lnTo>
                  <a:lnTo>
                    <a:pt x="15" y="88"/>
                  </a:lnTo>
                  <a:lnTo>
                    <a:pt x="44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322" name="Freeform 10"/>
            <p:cNvSpPr>
              <a:spLocks/>
            </p:cNvSpPr>
            <p:nvPr/>
          </p:nvSpPr>
          <p:spPr bwMode="auto">
            <a:xfrm>
              <a:off x="3341" y="1897"/>
              <a:ext cx="104" cy="86"/>
            </a:xfrm>
            <a:custGeom>
              <a:avLst/>
              <a:gdLst>
                <a:gd name="T0" fmla="*/ 77 w 92"/>
                <a:gd name="T1" fmla="*/ 0 h 73"/>
                <a:gd name="T2" fmla="*/ 0 w 92"/>
                <a:gd name="T3" fmla="*/ 86 h 73"/>
                <a:gd name="T4" fmla="*/ 16 w 92"/>
                <a:gd name="T5" fmla="*/ 86 h 73"/>
                <a:gd name="T6" fmla="*/ 104 w 92"/>
                <a:gd name="T7" fmla="*/ 6 h 73"/>
                <a:gd name="T8" fmla="*/ 77 w 92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2"/>
                <a:gd name="T16" fmla="*/ 0 h 73"/>
                <a:gd name="T17" fmla="*/ 92 w 92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2" h="73">
                  <a:moveTo>
                    <a:pt x="68" y="0"/>
                  </a:moveTo>
                  <a:lnTo>
                    <a:pt x="0" y="73"/>
                  </a:lnTo>
                  <a:lnTo>
                    <a:pt x="14" y="73"/>
                  </a:lnTo>
                  <a:lnTo>
                    <a:pt x="92" y="5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323" name="Freeform 11"/>
            <p:cNvSpPr>
              <a:spLocks/>
            </p:cNvSpPr>
            <p:nvPr/>
          </p:nvSpPr>
          <p:spPr bwMode="auto">
            <a:xfrm>
              <a:off x="3341" y="1897"/>
              <a:ext cx="104" cy="86"/>
            </a:xfrm>
            <a:custGeom>
              <a:avLst/>
              <a:gdLst>
                <a:gd name="T0" fmla="*/ 77 w 92"/>
                <a:gd name="T1" fmla="*/ 0 h 73"/>
                <a:gd name="T2" fmla="*/ 0 w 92"/>
                <a:gd name="T3" fmla="*/ 86 h 73"/>
                <a:gd name="T4" fmla="*/ 16 w 92"/>
                <a:gd name="T5" fmla="*/ 86 h 73"/>
                <a:gd name="T6" fmla="*/ 104 w 92"/>
                <a:gd name="T7" fmla="*/ 6 h 73"/>
                <a:gd name="T8" fmla="*/ 77 w 92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2"/>
                <a:gd name="T16" fmla="*/ 0 h 73"/>
                <a:gd name="T17" fmla="*/ 92 w 92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2" h="73">
                  <a:moveTo>
                    <a:pt x="68" y="0"/>
                  </a:moveTo>
                  <a:lnTo>
                    <a:pt x="0" y="73"/>
                  </a:lnTo>
                  <a:lnTo>
                    <a:pt x="14" y="73"/>
                  </a:lnTo>
                  <a:lnTo>
                    <a:pt x="92" y="5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324" name="Freeform 12"/>
            <p:cNvSpPr>
              <a:spLocks/>
            </p:cNvSpPr>
            <p:nvPr/>
          </p:nvSpPr>
          <p:spPr bwMode="auto">
            <a:xfrm>
              <a:off x="3352" y="1897"/>
              <a:ext cx="99" cy="98"/>
            </a:xfrm>
            <a:custGeom>
              <a:avLst/>
              <a:gdLst>
                <a:gd name="T0" fmla="*/ 23 w 88"/>
                <a:gd name="T1" fmla="*/ 0 h 83"/>
                <a:gd name="T2" fmla="*/ 99 w 88"/>
                <a:gd name="T3" fmla="*/ 80 h 83"/>
                <a:gd name="T4" fmla="*/ 87 w 88"/>
                <a:gd name="T5" fmla="*/ 98 h 83"/>
                <a:gd name="T6" fmla="*/ 0 w 88"/>
                <a:gd name="T7" fmla="*/ 6 h 83"/>
                <a:gd name="T8" fmla="*/ 23 w 88"/>
                <a:gd name="T9" fmla="*/ 0 h 8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"/>
                <a:gd name="T16" fmla="*/ 0 h 83"/>
                <a:gd name="T17" fmla="*/ 88 w 88"/>
                <a:gd name="T18" fmla="*/ 83 h 8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" h="83">
                  <a:moveTo>
                    <a:pt x="20" y="0"/>
                  </a:moveTo>
                  <a:lnTo>
                    <a:pt x="88" y="68"/>
                  </a:lnTo>
                  <a:lnTo>
                    <a:pt x="77" y="83"/>
                  </a:lnTo>
                  <a:lnTo>
                    <a:pt x="0" y="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325" name="Freeform 13"/>
            <p:cNvSpPr>
              <a:spLocks/>
            </p:cNvSpPr>
            <p:nvPr/>
          </p:nvSpPr>
          <p:spPr bwMode="auto">
            <a:xfrm>
              <a:off x="3352" y="1897"/>
              <a:ext cx="99" cy="98"/>
            </a:xfrm>
            <a:custGeom>
              <a:avLst/>
              <a:gdLst>
                <a:gd name="T0" fmla="*/ 23 w 88"/>
                <a:gd name="T1" fmla="*/ 0 h 83"/>
                <a:gd name="T2" fmla="*/ 99 w 88"/>
                <a:gd name="T3" fmla="*/ 80 h 83"/>
                <a:gd name="T4" fmla="*/ 87 w 88"/>
                <a:gd name="T5" fmla="*/ 98 h 83"/>
                <a:gd name="T6" fmla="*/ 0 w 88"/>
                <a:gd name="T7" fmla="*/ 6 h 83"/>
                <a:gd name="T8" fmla="*/ 23 w 88"/>
                <a:gd name="T9" fmla="*/ 0 h 8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"/>
                <a:gd name="T16" fmla="*/ 0 h 83"/>
                <a:gd name="T17" fmla="*/ 88 w 88"/>
                <a:gd name="T18" fmla="*/ 83 h 8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" h="83">
                  <a:moveTo>
                    <a:pt x="20" y="0"/>
                  </a:moveTo>
                  <a:lnTo>
                    <a:pt x="88" y="68"/>
                  </a:lnTo>
                  <a:lnTo>
                    <a:pt x="77" y="83"/>
                  </a:lnTo>
                  <a:lnTo>
                    <a:pt x="0" y="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326" name="Freeform 14"/>
            <p:cNvSpPr>
              <a:spLocks/>
            </p:cNvSpPr>
            <p:nvPr/>
          </p:nvSpPr>
          <p:spPr bwMode="auto">
            <a:xfrm>
              <a:off x="3828" y="2848"/>
              <a:ext cx="599" cy="355"/>
            </a:xfrm>
            <a:custGeom>
              <a:avLst/>
              <a:gdLst>
                <a:gd name="T0" fmla="*/ 8 w 532"/>
                <a:gd name="T1" fmla="*/ 55 h 304"/>
                <a:gd name="T2" fmla="*/ 0 w 532"/>
                <a:gd name="T3" fmla="*/ 166 h 304"/>
                <a:gd name="T4" fmla="*/ 0 w 532"/>
                <a:gd name="T5" fmla="*/ 292 h 304"/>
                <a:gd name="T6" fmla="*/ 0 w 532"/>
                <a:gd name="T7" fmla="*/ 355 h 304"/>
                <a:gd name="T8" fmla="*/ 569 w 532"/>
                <a:gd name="T9" fmla="*/ 355 h 304"/>
                <a:gd name="T10" fmla="*/ 599 w 532"/>
                <a:gd name="T11" fmla="*/ 260 h 304"/>
                <a:gd name="T12" fmla="*/ 569 w 532"/>
                <a:gd name="T13" fmla="*/ 103 h 304"/>
                <a:gd name="T14" fmla="*/ 508 w 532"/>
                <a:gd name="T15" fmla="*/ 15 h 304"/>
                <a:gd name="T16" fmla="*/ 227 w 532"/>
                <a:gd name="T17" fmla="*/ 0 h 304"/>
                <a:gd name="T18" fmla="*/ 69 w 532"/>
                <a:gd name="T19" fmla="*/ 0 h 304"/>
                <a:gd name="T20" fmla="*/ 8 w 532"/>
                <a:gd name="T21" fmla="*/ 55 h 30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532"/>
                <a:gd name="T34" fmla="*/ 0 h 304"/>
                <a:gd name="T35" fmla="*/ 532 w 532"/>
                <a:gd name="T36" fmla="*/ 304 h 30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532" h="304">
                  <a:moveTo>
                    <a:pt x="7" y="47"/>
                  </a:moveTo>
                  <a:lnTo>
                    <a:pt x="0" y="142"/>
                  </a:lnTo>
                  <a:lnTo>
                    <a:pt x="0" y="250"/>
                  </a:lnTo>
                  <a:lnTo>
                    <a:pt x="0" y="304"/>
                  </a:lnTo>
                  <a:lnTo>
                    <a:pt x="505" y="304"/>
                  </a:lnTo>
                  <a:lnTo>
                    <a:pt x="532" y="223"/>
                  </a:lnTo>
                  <a:lnTo>
                    <a:pt x="505" y="88"/>
                  </a:lnTo>
                  <a:lnTo>
                    <a:pt x="451" y="13"/>
                  </a:lnTo>
                  <a:lnTo>
                    <a:pt x="202" y="0"/>
                  </a:lnTo>
                  <a:lnTo>
                    <a:pt x="61" y="0"/>
                  </a:lnTo>
                  <a:lnTo>
                    <a:pt x="7" y="47"/>
                  </a:lnTo>
                  <a:close/>
                </a:path>
              </a:pathLst>
            </a:custGeom>
            <a:solidFill>
              <a:srgbClr val="14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327" name="Freeform 15"/>
            <p:cNvSpPr>
              <a:spLocks/>
            </p:cNvSpPr>
            <p:nvPr/>
          </p:nvSpPr>
          <p:spPr bwMode="auto">
            <a:xfrm>
              <a:off x="3208" y="1687"/>
              <a:ext cx="183" cy="256"/>
            </a:xfrm>
            <a:custGeom>
              <a:avLst/>
              <a:gdLst>
                <a:gd name="T0" fmla="*/ 178 w 161"/>
                <a:gd name="T1" fmla="*/ 168 h 221"/>
                <a:gd name="T2" fmla="*/ 165 w 161"/>
                <a:gd name="T3" fmla="*/ 115 h 221"/>
                <a:gd name="T4" fmla="*/ 155 w 161"/>
                <a:gd name="T5" fmla="*/ 54 h 221"/>
                <a:gd name="T6" fmla="*/ 123 w 161"/>
                <a:gd name="T7" fmla="*/ 36 h 221"/>
                <a:gd name="T8" fmla="*/ 101 w 161"/>
                <a:gd name="T9" fmla="*/ 20 h 221"/>
                <a:gd name="T10" fmla="*/ 61 w 161"/>
                <a:gd name="T11" fmla="*/ 0 h 221"/>
                <a:gd name="T12" fmla="*/ 52 w 161"/>
                <a:gd name="T13" fmla="*/ 24 h 221"/>
                <a:gd name="T14" fmla="*/ 14 w 161"/>
                <a:gd name="T15" fmla="*/ 1 h 221"/>
                <a:gd name="T16" fmla="*/ 1 w 161"/>
                <a:gd name="T17" fmla="*/ 29 h 221"/>
                <a:gd name="T18" fmla="*/ 26 w 161"/>
                <a:gd name="T19" fmla="*/ 51 h 221"/>
                <a:gd name="T20" fmla="*/ 22 w 161"/>
                <a:gd name="T21" fmla="*/ 70 h 221"/>
                <a:gd name="T22" fmla="*/ 8 w 161"/>
                <a:gd name="T23" fmla="*/ 82 h 221"/>
                <a:gd name="T24" fmla="*/ 1 w 161"/>
                <a:gd name="T25" fmla="*/ 95 h 221"/>
                <a:gd name="T26" fmla="*/ 0 w 161"/>
                <a:gd name="T27" fmla="*/ 108 h 221"/>
                <a:gd name="T28" fmla="*/ 6 w 161"/>
                <a:gd name="T29" fmla="*/ 125 h 221"/>
                <a:gd name="T30" fmla="*/ 13 w 161"/>
                <a:gd name="T31" fmla="*/ 154 h 221"/>
                <a:gd name="T32" fmla="*/ 17 w 161"/>
                <a:gd name="T33" fmla="*/ 168 h 221"/>
                <a:gd name="T34" fmla="*/ 23 w 161"/>
                <a:gd name="T35" fmla="*/ 178 h 221"/>
                <a:gd name="T36" fmla="*/ 31 w 161"/>
                <a:gd name="T37" fmla="*/ 188 h 221"/>
                <a:gd name="T38" fmla="*/ 41 w 161"/>
                <a:gd name="T39" fmla="*/ 196 h 221"/>
                <a:gd name="T40" fmla="*/ 51 w 161"/>
                <a:gd name="T41" fmla="*/ 204 h 221"/>
                <a:gd name="T42" fmla="*/ 65 w 161"/>
                <a:gd name="T43" fmla="*/ 209 h 221"/>
                <a:gd name="T44" fmla="*/ 80 w 161"/>
                <a:gd name="T45" fmla="*/ 212 h 221"/>
                <a:gd name="T46" fmla="*/ 97 w 161"/>
                <a:gd name="T47" fmla="*/ 214 h 221"/>
                <a:gd name="T48" fmla="*/ 125 w 161"/>
                <a:gd name="T49" fmla="*/ 256 h 221"/>
                <a:gd name="T50" fmla="*/ 183 w 161"/>
                <a:gd name="T51" fmla="*/ 183 h 221"/>
                <a:gd name="T52" fmla="*/ 178 w 161"/>
                <a:gd name="T53" fmla="*/ 168 h 221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161"/>
                <a:gd name="T82" fmla="*/ 0 h 221"/>
                <a:gd name="T83" fmla="*/ 161 w 161"/>
                <a:gd name="T84" fmla="*/ 221 h 221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161" h="221">
                  <a:moveTo>
                    <a:pt x="157" y="145"/>
                  </a:moveTo>
                  <a:lnTo>
                    <a:pt x="145" y="99"/>
                  </a:lnTo>
                  <a:lnTo>
                    <a:pt x="136" y="47"/>
                  </a:lnTo>
                  <a:lnTo>
                    <a:pt x="108" y="31"/>
                  </a:lnTo>
                  <a:lnTo>
                    <a:pt x="89" y="17"/>
                  </a:lnTo>
                  <a:lnTo>
                    <a:pt x="54" y="0"/>
                  </a:lnTo>
                  <a:lnTo>
                    <a:pt x="46" y="21"/>
                  </a:lnTo>
                  <a:lnTo>
                    <a:pt x="12" y="1"/>
                  </a:lnTo>
                  <a:lnTo>
                    <a:pt x="1" y="25"/>
                  </a:lnTo>
                  <a:lnTo>
                    <a:pt x="23" y="44"/>
                  </a:lnTo>
                  <a:lnTo>
                    <a:pt x="19" y="60"/>
                  </a:lnTo>
                  <a:lnTo>
                    <a:pt x="7" y="71"/>
                  </a:lnTo>
                  <a:lnTo>
                    <a:pt x="1" y="82"/>
                  </a:lnTo>
                  <a:lnTo>
                    <a:pt x="0" y="93"/>
                  </a:lnTo>
                  <a:lnTo>
                    <a:pt x="5" y="108"/>
                  </a:lnTo>
                  <a:lnTo>
                    <a:pt x="11" y="133"/>
                  </a:lnTo>
                  <a:lnTo>
                    <a:pt x="15" y="145"/>
                  </a:lnTo>
                  <a:lnTo>
                    <a:pt x="20" y="154"/>
                  </a:lnTo>
                  <a:lnTo>
                    <a:pt x="27" y="162"/>
                  </a:lnTo>
                  <a:lnTo>
                    <a:pt x="36" y="169"/>
                  </a:lnTo>
                  <a:lnTo>
                    <a:pt x="45" y="176"/>
                  </a:lnTo>
                  <a:lnTo>
                    <a:pt x="57" y="180"/>
                  </a:lnTo>
                  <a:lnTo>
                    <a:pt x="70" y="183"/>
                  </a:lnTo>
                  <a:lnTo>
                    <a:pt x="85" y="185"/>
                  </a:lnTo>
                  <a:lnTo>
                    <a:pt x="110" y="221"/>
                  </a:lnTo>
                  <a:lnTo>
                    <a:pt x="161" y="158"/>
                  </a:lnTo>
                  <a:lnTo>
                    <a:pt x="157" y="145"/>
                  </a:lnTo>
                  <a:close/>
                </a:path>
              </a:pathLst>
            </a:custGeom>
            <a:solidFill>
              <a:srgbClr val="722B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328" name="Freeform 16"/>
            <p:cNvSpPr>
              <a:spLocks/>
            </p:cNvSpPr>
            <p:nvPr/>
          </p:nvSpPr>
          <p:spPr bwMode="auto">
            <a:xfrm>
              <a:off x="3323" y="1855"/>
              <a:ext cx="1275" cy="1185"/>
            </a:xfrm>
            <a:custGeom>
              <a:avLst/>
              <a:gdLst>
                <a:gd name="T0" fmla="*/ 1034 w 1132"/>
                <a:gd name="T1" fmla="*/ 194 h 1016"/>
                <a:gd name="T2" fmla="*/ 1091 w 1132"/>
                <a:gd name="T3" fmla="*/ 223 h 1016"/>
                <a:gd name="T4" fmla="*/ 1142 w 1132"/>
                <a:gd name="T5" fmla="*/ 254 h 1016"/>
                <a:gd name="T6" fmla="*/ 1182 w 1132"/>
                <a:gd name="T7" fmla="*/ 295 h 1016"/>
                <a:gd name="T8" fmla="*/ 1205 w 1132"/>
                <a:gd name="T9" fmla="*/ 356 h 1016"/>
                <a:gd name="T10" fmla="*/ 1245 w 1132"/>
                <a:gd name="T11" fmla="*/ 603 h 1016"/>
                <a:gd name="T12" fmla="*/ 1263 w 1132"/>
                <a:gd name="T13" fmla="*/ 863 h 1016"/>
                <a:gd name="T14" fmla="*/ 1214 w 1132"/>
                <a:gd name="T15" fmla="*/ 1045 h 1016"/>
                <a:gd name="T16" fmla="*/ 1200 w 1132"/>
                <a:gd name="T17" fmla="*/ 1098 h 1016"/>
                <a:gd name="T18" fmla="*/ 1171 w 1132"/>
                <a:gd name="T19" fmla="*/ 1134 h 1016"/>
                <a:gd name="T20" fmla="*/ 1127 w 1132"/>
                <a:gd name="T21" fmla="*/ 1147 h 1016"/>
                <a:gd name="T22" fmla="*/ 1073 w 1132"/>
                <a:gd name="T23" fmla="*/ 1185 h 1016"/>
                <a:gd name="T24" fmla="*/ 974 w 1132"/>
                <a:gd name="T25" fmla="*/ 1051 h 1016"/>
                <a:gd name="T26" fmla="*/ 813 w 1132"/>
                <a:gd name="T27" fmla="*/ 1043 h 1016"/>
                <a:gd name="T28" fmla="*/ 564 w 1132"/>
                <a:gd name="T29" fmla="*/ 1064 h 1016"/>
                <a:gd name="T30" fmla="*/ 503 w 1132"/>
                <a:gd name="T31" fmla="*/ 1073 h 1016"/>
                <a:gd name="T32" fmla="*/ 456 w 1132"/>
                <a:gd name="T33" fmla="*/ 1047 h 1016"/>
                <a:gd name="T34" fmla="*/ 437 w 1132"/>
                <a:gd name="T35" fmla="*/ 984 h 1016"/>
                <a:gd name="T36" fmla="*/ 462 w 1132"/>
                <a:gd name="T37" fmla="*/ 886 h 1016"/>
                <a:gd name="T38" fmla="*/ 497 w 1132"/>
                <a:gd name="T39" fmla="*/ 587 h 1016"/>
                <a:gd name="T40" fmla="*/ 371 w 1132"/>
                <a:gd name="T41" fmla="*/ 476 h 1016"/>
                <a:gd name="T42" fmla="*/ 175 w 1132"/>
                <a:gd name="T43" fmla="*/ 348 h 1016"/>
                <a:gd name="T44" fmla="*/ 65 w 1132"/>
                <a:gd name="T45" fmla="*/ 195 h 1016"/>
                <a:gd name="T46" fmla="*/ 0 w 1132"/>
                <a:gd name="T47" fmla="*/ 85 h 1016"/>
                <a:gd name="T48" fmla="*/ 112 w 1132"/>
                <a:gd name="T49" fmla="*/ 3 h 1016"/>
                <a:gd name="T50" fmla="*/ 269 w 1132"/>
                <a:gd name="T51" fmla="*/ 149 h 1016"/>
                <a:gd name="T52" fmla="*/ 353 w 1132"/>
                <a:gd name="T53" fmla="*/ 191 h 1016"/>
                <a:gd name="T54" fmla="*/ 387 w 1132"/>
                <a:gd name="T55" fmla="*/ 232 h 1016"/>
                <a:gd name="T56" fmla="*/ 407 w 1132"/>
                <a:gd name="T57" fmla="*/ 236 h 1016"/>
                <a:gd name="T58" fmla="*/ 428 w 1132"/>
                <a:gd name="T59" fmla="*/ 240 h 1016"/>
                <a:gd name="T60" fmla="*/ 447 w 1132"/>
                <a:gd name="T61" fmla="*/ 243 h 1016"/>
                <a:gd name="T62" fmla="*/ 476 w 1132"/>
                <a:gd name="T63" fmla="*/ 232 h 1016"/>
                <a:gd name="T64" fmla="*/ 519 w 1132"/>
                <a:gd name="T65" fmla="*/ 211 h 1016"/>
                <a:gd name="T66" fmla="*/ 563 w 1132"/>
                <a:gd name="T67" fmla="*/ 194 h 1016"/>
                <a:gd name="T68" fmla="*/ 609 w 1132"/>
                <a:gd name="T69" fmla="*/ 183 h 1016"/>
                <a:gd name="T70" fmla="*/ 684 w 1132"/>
                <a:gd name="T71" fmla="*/ 157 h 1016"/>
                <a:gd name="T72" fmla="*/ 747 w 1132"/>
                <a:gd name="T73" fmla="*/ 143 h 1016"/>
                <a:gd name="T74" fmla="*/ 765 w 1132"/>
                <a:gd name="T75" fmla="*/ 143 h 1016"/>
                <a:gd name="T76" fmla="*/ 797 w 1132"/>
                <a:gd name="T77" fmla="*/ 143 h 1016"/>
                <a:gd name="T78" fmla="*/ 838 w 1132"/>
                <a:gd name="T79" fmla="*/ 145 h 1016"/>
                <a:gd name="T80" fmla="*/ 880 w 1132"/>
                <a:gd name="T81" fmla="*/ 145 h 1016"/>
                <a:gd name="T82" fmla="*/ 918 w 1132"/>
                <a:gd name="T83" fmla="*/ 147 h 1016"/>
                <a:gd name="T84" fmla="*/ 949 w 1132"/>
                <a:gd name="T85" fmla="*/ 147 h 1016"/>
                <a:gd name="T86" fmla="*/ 965 w 1132"/>
                <a:gd name="T87" fmla="*/ 147 h 101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132"/>
                <a:gd name="T133" fmla="*/ 0 h 1016"/>
                <a:gd name="T134" fmla="*/ 1132 w 1132"/>
                <a:gd name="T135" fmla="*/ 1016 h 101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132" h="1016">
                  <a:moveTo>
                    <a:pt x="858" y="126"/>
                  </a:moveTo>
                  <a:lnTo>
                    <a:pt x="918" y="166"/>
                  </a:lnTo>
                  <a:lnTo>
                    <a:pt x="944" y="178"/>
                  </a:lnTo>
                  <a:lnTo>
                    <a:pt x="969" y="191"/>
                  </a:lnTo>
                  <a:lnTo>
                    <a:pt x="992" y="204"/>
                  </a:lnTo>
                  <a:lnTo>
                    <a:pt x="1014" y="218"/>
                  </a:lnTo>
                  <a:lnTo>
                    <a:pt x="1034" y="234"/>
                  </a:lnTo>
                  <a:lnTo>
                    <a:pt x="1049" y="253"/>
                  </a:lnTo>
                  <a:lnTo>
                    <a:pt x="1062" y="278"/>
                  </a:lnTo>
                  <a:lnTo>
                    <a:pt x="1070" y="305"/>
                  </a:lnTo>
                  <a:lnTo>
                    <a:pt x="1102" y="415"/>
                  </a:lnTo>
                  <a:lnTo>
                    <a:pt x="1105" y="517"/>
                  </a:lnTo>
                  <a:lnTo>
                    <a:pt x="1132" y="626"/>
                  </a:lnTo>
                  <a:lnTo>
                    <a:pt x="1121" y="740"/>
                  </a:lnTo>
                  <a:lnTo>
                    <a:pt x="1079" y="871"/>
                  </a:lnTo>
                  <a:lnTo>
                    <a:pt x="1078" y="896"/>
                  </a:lnTo>
                  <a:lnTo>
                    <a:pt x="1073" y="920"/>
                  </a:lnTo>
                  <a:lnTo>
                    <a:pt x="1065" y="941"/>
                  </a:lnTo>
                  <a:lnTo>
                    <a:pt x="1055" y="958"/>
                  </a:lnTo>
                  <a:lnTo>
                    <a:pt x="1040" y="972"/>
                  </a:lnTo>
                  <a:lnTo>
                    <a:pt x="1022" y="980"/>
                  </a:lnTo>
                  <a:lnTo>
                    <a:pt x="1001" y="983"/>
                  </a:lnTo>
                  <a:lnTo>
                    <a:pt x="975" y="980"/>
                  </a:lnTo>
                  <a:lnTo>
                    <a:pt x="953" y="1016"/>
                  </a:lnTo>
                  <a:lnTo>
                    <a:pt x="895" y="949"/>
                  </a:lnTo>
                  <a:lnTo>
                    <a:pt x="865" y="901"/>
                  </a:lnTo>
                  <a:lnTo>
                    <a:pt x="808" y="902"/>
                  </a:lnTo>
                  <a:lnTo>
                    <a:pt x="722" y="894"/>
                  </a:lnTo>
                  <a:lnTo>
                    <a:pt x="643" y="912"/>
                  </a:lnTo>
                  <a:lnTo>
                    <a:pt x="501" y="912"/>
                  </a:lnTo>
                  <a:lnTo>
                    <a:pt x="473" y="920"/>
                  </a:lnTo>
                  <a:lnTo>
                    <a:pt x="447" y="920"/>
                  </a:lnTo>
                  <a:lnTo>
                    <a:pt x="423" y="913"/>
                  </a:lnTo>
                  <a:lnTo>
                    <a:pt x="405" y="898"/>
                  </a:lnTo>
                  <a:lnTo>
                    <a:pt x="392" y="875"/>
                  </a:lnTo>
                  <a:lnTo>
                    <a:pt x="388" y="844"/>
                  </a:lnTo>
                  <a:lnTo>
                    <a:pt x="392" y="806"/>
                  </a:lnTo>
                  <a:lnTo>
                    <a:pt x="410" y="760"/>
                  </a:lnTo>
                  <a:lnTo>
                    <a:pt x="443" y="614"/>
                  </a:lnTo>
                  <a:lnTo>
                    <a:pt x="441" y="503"/>
                  </a:lnTo>
                  <a:lnTo>
                    <a:pt x="440" y="443"/>
                  </a:lnTo>
                  <a:lnTo>
                    <a:pt x="329" y="408"/>
                  </a:lnTo>
                  <a:lnTo>
                    <a:pt x="223" y="366"/>
                  </a:lnTo>
                  <a:lnTo>
                    <a:pt x="155" y="298"/>
                  </a:lnTo>
                  <a:lnTo>
                    <a:pt x="103" y="233"/>
                  </a:lnTo>
                  <a:lnTo>
                    <a:pt x="58" y="167"/>
                  </a:lnTo>
                  <a:lnTo>
                    <a:pt x="0" y="135"/>
                  </a:lnTo>
                  <a:lnTo>
                    <a:pt x="0" y="73"/>
                  </a:lnTo>
                  <a:lnTo>
                    <a:pt x="69" y="0"/>
                  </a:lnTo>
                  <a:lnTo>
                    <a:pt x="99" y="3"/>
                  </a:lnTo>
                  <a:lnTo>
                    <a:pt x="214" y="106"/>
                  </a:lnTo>
                  <a:lnTo>
                    <a:pt x="239" y="128"/>
                  </a:lnTo>
                  <a:lnTo>
                    <a:pt x="281" y="145"/>
                  </a:lnTo>
                  <a:lnTo>
                    <a:pt x="313" y="164"/>
                  </a:lnTo>
                  <a:lnTo>
                    <a:pt x="337" y="202"/>
                  </a:lnTo>
                  <a:lnTo>
                    <a:pt x="344" y="199"/>
                  </a:lnTo>
                  <a:lnTo>
                    <a:pt x="353" y="200"/>
                  </a:lnTo>
                  <a:lnTo>
                    <a:pt x="361" y="202"/>
                  </a:lnTo>
                  <a:lnTo>
                    <a:pt x="371" y="204"/>
                  </a:lnTo>
                  <a:lnTo>
                    <a:pt x="380" y="206"/>
                  </a:lnTo>
                  <a:lnTo>
                    <a:pt x="389" y="208"/>
                  </a:lnTo>
                  <a:lnTo>
                    <a:pt x="397" y="208"/>
                  </a:lnTo>
                  <a:lnTo>
                    <a:pt x="404" y="207"/>
                  </a:lnTo>
                  <a:lnTo>
                    <a:pt x="423" y="199"/>
                  </a:lnTo>
                  <a:lnTo>
                    <a:pt x="443" y="190"/>
                  </a:lnTo>
                  <a:lnTo>
                    <a:pt x="461" y="181"/>
                  </a:lnTo>
                  <a:lnTo>
                    <a:pt x="480" y="173"/>
                  </a:lnTo>
                  <a:lnTo>
                    <a:pt x="500" y="166"/>
                  </a:lnTo>
                  <a:lnTo>
                    <a:pt x="520" y="160"/>
                  </a:lnTo>
                  <a:lnTo>
                    <a:pt x="541" y="157"/>
                  </a:lnTo>
                  <a:lnTo>
                    <a:pt x="563" y="157"/>
                  </a:lnTo>
                  <a:lnTo>
                    <a:pt x="607" y="135"/>
                  </a:lnTo>
                  <a:lnTo>
                    <a:pt x="661" y="123"/>
                  </a:lnTo>
                  <a:lnTo>
                    <a:pt x="663" y="123"/>
                  </a:lnTo>
                  <a:lnTo>
                    <a:pt x="670" y="123"/>
                  </a:lnTo>
                  <a:lnTo>
                    <a:pt x="679" y="123"/>
                  </a:lnTo>
                  <a:lnTo>
                    <a:pt x="693" y="123"/>
                  </a:lnTo>
                  <a:lnTo>
                    <a:pt x="708" y="123"/>
                  </a:lnTo>
                  <a:lnTo>
                    <a:pt x="725" y="124"/>
                  </a:lnTo>
                  <a:lnTo>
                    <a:pt x="744" y="124"/>
                  </a:lnTo>
                  <a:lnTo>
                    <a:pt x="762" y="124"/>
                  </a:lnTo>
                  <a:lnTo>
                    <a:pt x="781" y="124"/>
                  </a:lnTo>
                  <a:lnTo>
                    <a:pt x="799" y="124"/>
                  </a:lnTo>
                  <a:lnTo>
                    <a:pt x="815" y="126"/>
                  </a:lnTo>
                  <a:lnTo>
                    <a:pt x="830" y="126"/>
                  </a:lnTo>
                  <a:lnTo>
                    <a:pt x="843" y="126"/>
                  </a:lnTo>
                  <a:lnTo>
                    <a:pt x="852" y="126"/>
                  </a:lnTo>
                  <a:lnTo>
                    <a:pt x="857" y="126"/>
                  </a:lnTo>
                  <a:lnTo>
                    <a:pt x="858" y="126"/>
                  </a:lnTo>
                  <a:close/>
                </a:path>
              </a:pathLst>
            </a:custGeom>
            <a:solidFill>
              <a:srgbClr val="0000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329" name="Freeform 17"/>
            <p:cNvSpPr>
              <a:spLocks/>
            </p:cNvSpPr>
            <p:nvPr/>
          </p:nvSpPr>
          <p:spPr bwMode="auto">
            <a:xfrm>
              <a:off x="3995" y="1621"/>
              <a:ext cx="304" cy="427"/>
            </a:xfrm>
            <a:custGeom>
              <a:avLst/>
              <a:gdLst>
                <a:gd name="T0" fmla="*/ 280 w 271"/>
                <a:gd name="T1" fmla="*/ 184 h 365"/>
                <a:gd name="T2" fmla="*/ 300 w 271"/>
                <a:gd name="T3" fmla="*/ 195 h 365"/>
                <a:gd name="T4" fmla="*/ 304 w 271"/>
                <a:gd name="T5" fmla="*/ 222 h 365"/>
                <a:gd name="T6" fmla="*/ 301 w 271"/>
                <a:gd name="T7" fmla="*/ 236 h 365"/>
                <a:gd name="T8" fmla="*/ 298 w 271"/>
                <a:gd name="T9" fmla="*/ 248 h 365"/>
                <a:gd name="T10" fmla="*/ 297 w 271"/>
                <a:gd name="T11" fmla="*/ 255 h 365"/>
                <a:gd name="T12" fmla="*/ 296 w 271"/>
                <a:gd name="T13" fmla="*/ 262 h 365"/>
                <a:gd name="T14" fmla="*/ 292 w 271"/>
                <a:gd name="T15" fmla="*/ 267 h 365"/>
                <a:gd name="T16" fmla="*/ 287 w 271"/>
                <a:gd name="T17" fmla="*/ 271 h 365"/>
                <a:gd name="T18" fmla="*/ 278 w 271"/>
                <a:gd name="T19" fmla="*/ 278 h 365"/>
                <a:gd name="T20" fmla="*/ 265 w 271"/>
                <a:gd name="T21" fmla="*/ 287 h 365"/>
                <a:gd name="T22" fmla="*/ 262 w 271"/>
                <a:gd name="T23" fmla="*/ 308 h 365"/>
                <a:gd name="T24" fmla="*/ 256 w 271"/>
                <a:gd name="T25" fmla="*/ 361 h 365"/>
                <a:gd name="T26" fmla="*/ 214 w 271"/>
                <a:gd name="T27" fmla="*/ 391 h 365"/>
                <a:gd name="T28" fmla="*/ 155 w 271"/>
                <a:gd name="T29" fmla="*/ 427 h 365"/>
                <a:gd name="T30" fmla="*/ 83 w 271"/>
                <a:gd name="T31" fmla="*/ 414 h 365"/>
                <a:gd name="T32" fmla="*/ 52 w 271"/>
                <a:gd name="T33" fmla="*/ 351 h 365"/>
                <a:gd name="T34" fmla="*/ 30 w 271"/>
                <a:gd name="T35" fmla="*/ 308 h 365"/>
                <a:gd name="T36" fmla="*/ 30 w 271"/>
                <a:gd name="T37" fmla="*/ 296 h 365"/>
                <a:gd name="T38" fmla="*/ 17 w 271"/>
                <a:gd name="T39" fmla="*/ 285 h 365"/>
                <a:gd name="T40" fmla="*/ 8 w 271"/>
                <a:gd name="T41" fmla="*/ 273 h 365"/>
                <a:gd name="T42" fmla="*/ 2 w 271"/>
                <a:gd name="T43" fmla="*/ 260 h 365"/>
                <a:gd name="T44" fmla="*/ 0 w 271"/>
                <a:gd name="T45" fmla="*/ 245 h 365"/>
                <a:gd name="T46" fmla="*/ 0 w 271"/>
                <a:gd name="T47" fmla="*/ 230 h 365"/>
                <a:gd name="T48" fmla="*/ 2 w 271"/>
                <a:gd name="T49" fmla="*/ 214 h 365"/>
                <a:gd name="T50" fmla="*/ 6 w 271"/>
                <a:gd name="T51" fmla="*/ 198 h 365"/>
                <a:gd name="T52" fmla="*/ 10 w 271"/>
                <a:gd name="T53" fmla="*/ 180 h 365"/>
                <a:gd name="T54" fmla="*/ 33 w 271"/>
                <a:gd name="T55" fmla="*/ 190 h 365"/>
                <a:gd name="T56" fmla="*/ 33 w 271"/>
                <a:gd name="T57" fmla="*/ 142 h 365"/>
                <a:gd name="T58" fmla="*/ 26 w 271"/>
                <a:gd name="T59" fmla="*/ 68 h 365"/>
                <a:gd name="T60" fmla="*/ 99 w 271"/>
                <a:gd name="T61" fmla="*/ 2 h 365"/>
                <a:gd name="T62" fmla="*/ 184 w 271"/>
                <a:gd name="T63" fmla="*/ 0 h 365"/>
                <a:gd name="T64" fmla="*/ 278 w 271"/>
                <a:gd name="T65" fmla="*/ 66 h 365"/>
                <a:gd name="T66" fmla="*/ 280 w 271"/>
                <a:gd name="T67" fmla="*/ 184 h 365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271"/>
                <a:gd name="T103" fmla="*/ 0 h 365"/>
                <a:gd name="T104" fmla="*/ 271 w 271"/>
                <a:gd name="T105" fmla="*/ 365 h 365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271" h="365">
                  <a:moveTo>
                    <a:pt x="250" y="157"/>
                  </a:moveTo>
                  <a:lnTo>
                    <a:pt x="267" y="167"/>
                  </a:lnTo>
                  <a:lnTo>
                    <a:pt x="271" y="190"/>
                  </a:lnTo>
                  <a:lnTo>
                    <a:pt x="268" y="202"/>
                  </a:lnTo>
                  <a:lnTo>
                    <a:pt x="266" y="212"/>
                  </a:lnTo>
                  <a:lnTo>
                    <a:pt x="265" y="218"/>
                  </a:lnTo>
                  <a:lnTo>
                    <a:pt x="264" y="224"/>
                  </a:lnTo>
                  <a:lnTo>
                    <a:pt x="260" y="228"/>
                  </a:lnTo>
                  <a:lnTo>
                    <a:pt x="256" y="232"/>
                  </a:lnTo>
                  <a:lnTo>
                    <a:pt x="248" y="238"/>
                  </a:lnTo>
                  <a:lnTo>
                    <a:pt x="236" y="245"/>
                  </a:lnTo>
                  <a:lnTo>
                    <a:pt x="234" y="263"/>
                  </a:lnTo>
                  <a:lnTo>
                    <a:pt x="228" y="309"/>
                  </a:lnTo>
                  <a:lnTo>
                    <a:pt x="191" y="334"/>
                  </a:lnTo>
                  <a:lnTo>
                    <a:pt x="138" y="365"/>
                  </a:lnTo>
                  <a:lnTo>
                    <a:pt x="74" y="354"/>
                  </a:lnTo>
                  <a:lnTo>
                    <a:pt x="46" y="300"/>
                  </a:lnTo>
                  <a:lnTo>
                    <a:pt x="27" y="263"/>
                  </a:lnTo>
                  <a:lnTo>
                    <a:pt x="27" y="253"/>
                  </a:lnTo>
                  <a:lnTo>
                    <a:pt x="15" y="244"/>
                  </a:lnTo>
                  <a:lnTo>
                    <a:pt x="7" y="233"/>
                  </a:lnTo>
                  <a:lnTo>
                    <a:pt x="2" y="222"/>
                  </a:lnTo>
                  <a:lnTo>
                    <a:pt x="0" y="209"/>
                  </a:lnTo>
                  <a:lnTo>
                    <a:pt x="0" y="197"/>
                  </a:lnTo>
                  <a:lnTo>
                    <a:pt x="2" y="183"/>
                  </a:lnTo>
                  <a:lnTo>
                    <a:pt x="5" y="169"/>
                  </a:lnTo>
                  <a:lnTo>
                    <a:pt x="9" y="154"/>
                  </a:lnTo>
                  <a:lnTo>
                    <a:pt x="29" y="162"/>
                  </a:lnTo>
                  <a:lnTo>
                    <a:pt x="29" y="121"/>
                  </a:lnTo>
                  <a:lnTo>
                    <a:pt x="23" y="58"/>
                  </a:lnTo>
                  <a:lnTo>
                    <a:pt x="88" y="2"/>
                  </a:lnTo>
                  <a:lnTo>
                    <a:pt x="164" y="0"/>
                  </a:lnTo>
                  <a:lnTo>
                    <a:pt x="248" y="56"/>
                  </a:lnTo>
                  <a:lnTo>
                    <a:pt x="250" y="157"/>
                  </a:lnTo>
                  <a:close/>
                </a:path>
              </a:pathLst>
            </a:custGeom>
            <a:solidFill>
              <a:srgbClr val="722B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330" name="Freeform 18"/>
            <p:cNvSpPr>
              <a:spLocks/>
            </p:cNvSpPr>
            <p:nvPr/>
          </p:nvSpPr>
          <p:spPr bwMode="auto">
            <a:xfrm>
              <a:off x="3992" y="1586"/>
              <a:ext cx="307" cy="250"/>
            </a:xfrm>
            <a:custGeom>
              <a:avLst/>
              <a:gdLst>
                <a:gd name="T0" fmla="*/ 202 w 272"/>
                <a:gd name="T1" fmla="*/ 25 h 214"/>
                <a:gd name="T2" fmla="*/ 256 w 272"/>
                <a:gd name="T3" fmla="*/ 58 h 214"/>
                <a:gd name="T4" fmla="*/ 275 w 272"/>
                <a:gd name="T5" fmla="*/ 72 h 214"/>
                <a:gd name="T6" fmla="*/ 290 w 272"/>
                <a:gd name="T7" fmla="*/ 85 h 214"/>
                <a:gd name="T8" fmla="*/ 300 w 272"/>
                <a:gd name="T9" fmla="*/ 99 h 214"/>
                <a:gd name="T10" fmla="*/ 305 w 272"/>
                <a:gd name="T11" fmla="*/ 113 h 214"/>
                <a:gd name="T12" fmla="*/ 307 w 272"/>
                <a:gd name="T13" fmla="*/ 130 h 214"/>
                <a:gd name="T14" fmla="*/ 305 w 272"/>
                <a:gd name="T15" fmla="*/ 148 h 214"/>
                <a:gd name="T16" fmla="*/ 299 w 272"/>
                <a:gd name="T17" fmla="*/ 167 h 214"/>
                <a:gd name="T18" fmla="*/ 291 w 272"/>
                <a:gd name="T19" fmla="*/ 190 h 214"/>
                <a:gd name="T20" fmla="*/ 288 w 272"/>
                <a:gd name="T21" fmla="*/ 220 h 214"/>
                <a:gd name="T22" fmla="*/ 288 w 272"/>
                <a:gd name="T23" fmla="*/ 245 h 214"/>
                <a:gd name="T24" fmla="*/ 266 w 272"/>
                <a:gd name="T25" fmla="*/ 250 h 214"/>
                <a:gd name="T26" fmla="*/ 251 w 272"/>
                <a:gd name="T27" fmla="*/ 207 h 214"/>
                <a:gd name="T28" fmla="*/ 243 w 272"/>
                <a:gd name="T29" fmla="*/ 173 h 214"/>
                <a:gd name="T30" fmla="*/ 244 w 272"/>
                <a:gd name="T31" fmla="*/ 138 h 214"/>
                <a:gd name="T32" fmla="*/ 255 w 272"/>
                <a:gd name="T33" fmla="*/ 95 h 214"/>
                <a:gd name="T34" fmla="*/ 209 w 272"/>
                <a:gd name="T35" fmla="*/ 65 h 214"/>
                <a:gd name="T36" fmla="*/ 146 w 272"/>
                <a:gd name="T37" fmla="*/ 65 h 214"/>
                <a:gd name="T38" fmla="*/ 133 w 272"/>
                <a:gd name="T39" fmla="*/ 71 h 214"/>
                <a:gd name="T40" fmla="*/ 123 w 272"/>
                <a:gd name="T41" fmla="*/ 76 h 214"/>
                <a:gd name="T42" fmla="*/ 112 w 272"/>
                <a:gd name="T43" fmla="*/ 82 h 214"/>
                <a:gd name="T44" fmla="*/ 102 w 272"/>
                <a:gd name="T45" fmla="*/ 86 h 214"/>
                <a:gd name="T46" fmla="*/ 89 w 272"/>
                <a:gd name="T47" fmla="*/ 91 h 214"/>
                <a:gd name="T48" fmla="*/ 79 w 272"/>
                <a:gd name="T49" fmla="*/ 95 h 214"/>
                <a:gd name="T50" fmla="*/ 67 w 272"/>
                <a:gd name="T51" fmla="*/ 99 h 214"/>
                <a:gd name="T52" fmla="*/ 54 w 272"/>
                <a:gd name="T53" fmla="*/ 102 h 214"/>
                <a:gd name="T54" fmla="*/ 38 w 272"/>
                <a:gd name="T55" fmla="*/ 113 h 214"/>
                <a:gd name="T56" fmla="*/ 46 w 272"/>
                <a:gd name="T57" fmla="*/ 140 h 214"/>
                <a:gd name="T58" fmla="*/ 51 w 272"/>
                <a:gd name="T59" fmla="*/ 162 h 214"/>
                <a:gd name="T60" fmla="*/ 51 w 272"/>
                <a:gd name="T61" fmla="*/ 183 h 214"/>
                <a:gd name="T62" fmla="*/ 45 w 272"/>
                <a:gd name="T63" fmla="*/ 209 h 214"/>
                <a:gd name="T64" fmla="*/ 45 w 272"/>
                <a:gd name="T65" fmla="*/ 250 h 214"/>
                <a:gd name="T66" fmla="*/ 24 w 272"/>
                <a:gd name="T67" fmla="*/ 225 h 214"/>
                <a:gd name="T68" fmla="*/ 10 w 272"/>
                <a:gd name="T69" fmla="*/ 190 h 214"/>
                <a:gd name="T70" fmla="*/ 7 w 272"/>
                <a:gd name="T71" fmla="*/ 174 h 214"/>
                <a:gd name="T72" fmla="*/ 2 w 272"/>
                <a:gd name="T73" fmla="*/ 158 h 214"/>
                <a:gd name="T74" fmla="*/ 0 w 272"/>
                <a:gd name="T75" fmla="*/ 143 h 214"/>
                <a:gd name="T76" fmla="*/ 0 w 272"/>
                <a:gd name="T77" fmla="*/ 126 h 214"/>
                <a:gd name="T78" fmla="*/ 2 w 272"/>
                <a:gd name="T79" fmla="*/ 112 h 214"/>
                <a:gd name="T80" fmla="*/ 8 w 272"/>
                <a:gd name="T81" fmla="*/ 102 h 214"/>
                <a:gd name="T82" fmla="*/ 18 w 272"/>
                <a:gd name="T83" fmla="*/ 92 h 214"/>
                <a:gd name="T84" fmla="*/ 35 w 272"/>
                <a:gd name="T85" fmla="*/ 89 h 214"/>
                <a:gd name="T86" fmla="*/ 38 w 272"/>
                <a:gd name="T87" fmla="*/ 55 h 214"/>
                <a:gd name="T88" fmla="*/ 70 w 272"/>
                <a:gd name="T89" fmla="*/ 15 h 214"/>
                <a:gd name="T90" fmla="*/ 137 w 272"/>
                <a:gd name="T91" fmla="*/ 0 h 214"/>
                <a:gd name="T92" fmla="*/ 202 w 272"/>
                <a:gd name="T93" fmla="*/ 25 h 214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272"/>
                <a:gd name="T142" fmla="*/ 0 h 214"/>
                <a:gd name="T143" fmla="*/ 272 w 272"/>
                <a:gd name="T144" fmla="*/ 214 h 214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272" h="214">
                  <a:moveTo>
                    <a:pt x="179" y="21"/>
                  </a:moveTo>
                  <a:lnTo>
                    <a:pt x="227" y="50"/>
                  </a:lnTo>
                  <a:lnTo>
                    <a:pt x="244" y="62"/>
                  </a:lnTo>
                  <a:lnTo>
                    <a:pt x="257" y="73"/>
                  </a:lnTo>
                  <a:lnTo>
                    <a:pt x="266" y="85"/>
                  </a:lnTo>
                  <a:lnTo>
                    <a:pt x="270" y="97"/>
                  </a:lnTo>
                  <a:lnTo>
                    <a:pt x="272" y="111"/>
                  </a:lnTo>
                  <a:lnTo>
                    <a:pt x="270" y="127"/>
                  </a:lnTo>
                  <a:lnTo>
                    <a:pt x="265" y="143"/>
                  </a:lnTo>
                  <a:lnTo>
                    <a:pt x="258" y="163"/>
                  </a:lnTo>
                  <a:lnTo>
                    <a:pt x="255" y="188"/>
                  </a:lnTo>
                  <a:lnTo>
                    <a:pt x="255" y="210"/>
                  </a:lnTo>
                  <a:lnTo>
                    <a:pt x="236" y="214"/>
                  </a:lnTo>
                  <a:lnTo>
                    <a:pt x="222" y="177"/>
                  </a:lnTo>
                  <a:lnTo>
                    <a:pt x="215" y="148"/>
                  </a:lnTo>
                  <a:lnTo>
                    <a:pt x="216" y="118"/>
                  </a:lnTo>
                  <a:lnTo>
                    <a:pt x="226" y="81"/>
                  </a:lnTo>
                  <a:lnTo>
                    <a:pt x="185" y="56"/>
                  </a:lnTo>
                  <a:lnTo>
                    <a:pt x="129" y="56"/>
                  </a:lnTo>
                  <a:lnTo>
                    <a:pt x="118" y="61"/>
                  </a:lnTo>
                  <a:lnTo>
                    <a:pt x="109" y="65"/>
                  </a:lnTo>
                  <a:lnTo>
                    <a:pt x="99" y="70"/>
                  </a:lnTo>
                  <a:lnTo>
                    <a:pt x="90" y="74"/>
                  </a:lnTo>
                  <a:lnTo>
                    <a:pt x="79" y="78"/>
                  </a:lnTo>
                  <a:lnTo>
                    <a:pt x="70" y="81"/>
                  </a:lnTo>
                  <a:lnTo>
                    <a:pt x="59" y="85"/>
                  </a:lnTo>
                  <a:lnTo>
                    <a:pt x="48" y="87"/>
                  </a:lnTo>
                  <a:lnTo>
                    <a:pt x="34" y="97"/>
                  </a:lnTo>
                  <a:lnTo>
                    <a:pt x="41" y="120"/>
                  </a:lnTo>
                  <a:lnTo>
                    <a:pt x="45" y="139"/>
                  </a:lnTo>
                  <a:lnTo>
                    <a:pt x="45" y="157"/>
                  </a:lnTo>
                  <a:lnTo>
                    <a:pt x="40" y="179"/>
                  </a:lnTo>
                  <a:lnTo>
                    <a:pt x="40" y="214"/>
                  </a:lnTo>
                  <a:lnTo>
                    <a:pt x="21" y="193"/>
                  </a:lnTo>
                  <a:lnTo>
                    <a:pt x="9" y="163"/>
                  </a:lnTo>
                  <a:lnTo>
                    <a:pt x="6" y="149"/>
                  </a:lnTo>
                  <a:lnTo>
                    <a:pt x="2" y="135"/>
                  </a:lnTo>
                  <a:lnTo>
                    <a:pt x="0" y="122"/>
                  </a:lnTo>
                  <a:lnTo>
                    <a:pt x="0" y="108"/>
                  </a:lnTo>
                  <a:lnTo>
                    <a:pt x="2" y="96"/>
                  </a:lnTo>
                  <a:lnTo>
                    <a:pt x="7" y="87"/>
                  </a:lnTo>
                  <a:lnTo>
                    <a:pt x="16" y="79"/>
                  </a:lnTo>
                  <a:lnTo>
                    <a:pt x="31" y="76"/>
                  </a:lnTo>
                  <a:lnTo>
                    <a:pt x="34" y="47"/>
                  </a:lnTo>
                  <a:lnTo>
                    <a:pt x="62" y="13"/>
                  </a:lnTo>
                  <a:lnTo>
                    <a:pt x="121" y="0"/>
                  </a:lnTo>
                  <a:lnTo>
                    <a:pt x="179" y="21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331" name="Freeform 19"/>
            <p:cNvSpPr>
              <a:spLocks/>
            </p:cNvSpPr>
            <p:nvPr/>
          </p:nvSpPr>
          <p:spPr bwMode="auto">
            <a:xfrm>
              <a:off x="4136" y="1661"/>
              <a:ext cx="111" cy="355"/>
            </a:xfrm>
            <a:custGeom>
              <a:avLst/>
              <a:gdLst>
                <a:gd name="T0" fmla="*/ 89 w 99"/>
                <a:gd name="T1" fmla="*/ 86 h 304"/>
                <a:gd name="T2" fmla="*/ 89 w 99"/>
                <a:gd name="T3" fmla="*/ 141 h 304"/>
                <a:gd name="T4" fmla="*/ 111 w 99"/>
                <a:gd name="T5" fmla="*/ 178 h 304"/>
                <a:gd name="T6" fmla="*/ 110 w 99"/>
                <a:gd name="T7" fmla="*/ 223 h 304"/>
                <a:gd name="T8" fmla="*/ 110 w 99"/>
                <a:gd name="T9" fmla="*/ 290 h 304"/>
                <a:gd name="T10" fmla="*/ 89 w 99"/>
                <a:gd name="T11" fmla="*/ 309 h 304"/>
                <a:gd name="T12" fmla="*/ 61 w 99"/>
                <a:gd name="T13" fmla="*/ 328 h 304"/>
                <a:gd name="T14" fmla="*/ 52 w 99"/>
                <a:gd name="T15" fmla="*/ 355 h 304"/>
                <a:gd name="T16" fmla="*/ 13 w 99"/>
                <a:gd name="T17" fmla="*/ 355 h 304"/>
                <a:gd name="T18" fmla="*/ 0 w 99"/>
                <a:gd name="T19" fmla="*/ 328 h 304"/>
                <a:gd name="T20" fmla="*/ 38 w 99"/>
                <a:gd name="T21" fmla="*/ 322 h 304"/>
                <a:gd name="T22" fmla="*/ 17 w 99"/>
                <a:gd name="T23" fmla="*/ 312 h 304"/>
                <a:gd name="T24" fmla="*/ 1 w 99"/>
                <a:gd name="T25" fmla="*/ 312 h 304"/>
                <a:gd name="T26" fmla="*/ 1 w 99"/>
                <a:gd name="T27" fmla="*/ 290 h 304"/>
                <a:gd name="T28" fmla="*/ 20 w 99"/>
                <a:gd name="T29" fmla="*/ 295 h 304"/>
                <a:gd name="T30" fmla="*/ 57 w 99"/>
                <a:gd name="T31" fmla="*/ 293 h 304"/>
                <a:gd name="T32" fmla="*/ 57 w 99"/>
                <a:gd name="T33" fmla="*/ 273 h 304"/>
                <a:gd name="T34" fmla="*/ 27 w 99"/>
                <a:gd name="T35" fmla="*/ 273 h 304"/>
                <a:gd name="T36" fmla="*/ 0 w 99"/>
                <a:gd name="T37" fmla="*/ 266 h 304"/>
                <a:gd name="T38" fmla="*/ 0 w 99"/>
                <a:gd name="T39" fmla="*/ 239 h 304"/>
                <a:gd name="T40" fmla="*/ 22 w 99"/>
                <a:gd name="T41" fmla="*/ 237 h 304"/>
                <a:gd name="T42" fmla="*/ 48 w 99"/>
                <a:gd name="T43" fmla="*/ 259 h 304"/>
                <a:gd name="T44" fmla="*/ 67 w 99"/>
                <a:gd name="T45" fmla="*/ 250 h 304"/>
                <a:gd name="T46" fmla="*/ 52 w 99"/>
                <a:gd name="T47" fmla="*/ 223 h 304"/>
                <a:gd name="T48" fmla="*/ 71 w 99"/>
                <a:gd name="T49" fmla="*/ 214 h 304"/>
                <a:gd name="T50" fmla="*/ 57 w 99"/>
                <a:gd name="T51" fmla="*/ 197 h 304"/>
                <a:gd name="T52" fmla="*/ 67 w 99"/>
                <a:gd name="T53" fmla="*/ 175 h 304"/>
                <a:gd name="T54" fmla="*/ 38 w 99"/>
                <a:gd name="T55" fmla="*/ 175 h 304"/>
                <a:gd name="T56" fmla="*/ 52 w 99"/>
                <a:gd name="T57" fmla="*/ 158 h 304"/>
                <a:gd name="T58" fmla="*/ 71 w 99"/>
                <a:gd name="T59" fmla="*/ 158 h 304"/>
                <a:gd name="T60" fmla="*/ 89 w 99"/>
                <a:gd name="T61" fmla="*/ 161 h 304"/>
                <a:gd name="T62" fmla="*/ 77 w 99"/>
                <a:gd name="T63" fmla="*/ 127 h 304"/>
                <a:gd name="T64" fmla="*/ 52 w 99"/>
                <a:gd name="T65" fmla="*/ 118 h 304"/>
                <a:gd name="T66" fmla="*/ 13 w 99"/>
                <a:gd name="T67" fmla="*/ 118 h 304"/>
                <a:gd name="T68" fmla="*/ 8 w 99"/>
                <a:gd name="T69" fmla="*/ 98 h 304"/>
                <a:gd name="T70" fmla="*/ 8 w 99"/>
                <a:gd name="T71" fmla="*/ 62 h 304"/>
                <a:gd name="T72" fmla="*/ 4 w 99"/>
                <a:gd name="T73" fmla="*/ 27 h 304"/>
                <a:gd name="T74" fmla="*/ 27 w 99"/>
                <a:gd name="T75" fmla="*/ 0 h 304"/>
                <a:gd name="T76" fmla="*/ 53 w 99"/>
                <a:gd name="T77" fmla="*/ 4 h 304"/>
                <a:gd name="T78" fmla="*/ 72 w 99"/>
                <a:gd name="T79" fmla="*/ 7 h 304"/>
                <a:gd name="T80" fmla="*/ 86 w 99"/>
                <a:gd name="T81" fmla="*/ 12 h 304"/>
                <a:gd name="T82" fmla="*/ 95 w 99"/>
                <a:gd name="T83" fmla="*/ 19 h 304"/>
                <a:gd name="T84" fmla="*/ 99 w 99"/>
                <a:gd name="T85" fmla="*/ 28 h 304"/>
                <a:gd name="T86" fmla="*/ 99 w 99"/>
                <a:gd name="T87" fmla="*/ 42 h 304"/>
                <a:gd name="T88" fmla="*/ 95 w 99"/>
                <a:gd name="T89" fmla="*/ 61 h 304"/>
                <a:gd name="T90" fmla="*/ 89 w 99"/>
                <a:gd name="T91" fmla="*/ 86 h 304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99"/>
                <a:gd name="T139" fmla="*/ 0 h 304"/>
                <a:gd name="T140" fmla="*/ 99 w 99"/>
                <a:gd name="T141" fmla="*/ 304 h 304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99" h="304">
                  <a:moveTo>
                    <a:pt x="79" y="74"/>
                  </a:moveTo>
                  <a:lnTo>
                    <a:pt x="79" y="121"/>
                  </a:lnTo>
                  <a:lnTo>
                    <a:pt x="99" y="152"/>
                  </a:lnTo>
                  <a:lnTo>
                    <a:pt x="98" y="191"/>
                  </a:lnTo>
                  <a:lnTo>
                    <a:pt x="98" y="248"/>
                  </a:lnTo>
                  <a:lnTo>
                    <a:pt x="79" y="265"/>
                  </a:lnTo>
                  <a:lnTo>
                    <a:pt x="54" y="281"/>
                  </a:lnTo>
                  <a:lnTo>
                    <a:pt x="46" y="304"/>
                  </a:lnTo>
                  <a:lnTo>
                    <a:pt x="12" y="304"/>
                  </a:lnTo>
                  <a:lnTo>
                    <a:pt x="0" y="281"/>
                  </a:lnTo>
                  <a:lnTo>
                    <a:pt x="34" y="276"/>
                  </a:lnTo>
                  <a:lnTo>
                    <a:pt x="15" y="267"/>
                  </a:lnTo>
                  <a:lnTo>
                    <a:pt x="1" y="267"/>
                  </a:lnTo>
                  <a:lnTo>
                    <a:pt x="1" y="248"/>
                  </a:lnTo>
                  <a:lnTo>
                    <a:pt x="18" y="253"/>
                  </a:lnTo>
                  <a:lnTo>
                    <a:pt x="51" y="251"/>
                  </a:lnTo>
                  <a:lnTo>
                    <a:pt x="51" y="234"/>
                  </a:lnTo>
                  <a:lnTo>
                    <a:pt x="24" y="234"/>
                  </a:lnTo>
                  <a:lnTo>
                    <a:pt x="0" y="228"/>
                  </a:lnTo>
                  <a:lnTo>
                    <a:pt x="0" y="205"/>
                  </a:lnTo>
                  <a:lnTo>
                    <a:pt x="20" y="203"/>
                  </a:lnTo>
                  <a:lnTo>
                    <a:pt x="43" y="222"/>
                  </a:lnTo>
                  <a:lnTo>
                    <a:pt x="60" y="214"/>
                  </a:lnTo>
                  <a:lnTo>
                    <a:pt x="46" y="191"/>
                  </a:lnTo>
                  <a:lnTo>
                    <a:pt x="63" y="183"/>
                  </a:lnTo>
                  <a:lnTo>
                    <a:pt x="51" y="169"/>
                  </a:lnTo>
                  <a:lnTo>
                    <a:pt x="60" y="150"/>
                  </a:lnTo>
                  <a:lnTo>
                    <a:pt x="34" y="150"/>
                  </a:lnTo>
                  <a:lnTo>
                    <a:pt x="46" y="135"/>
                  </a:lnTo>
                  <a:lnTo>
                    <a:pt x="63" y="135"/>
                  </a:lnTo>
                  <a:lnTo>
                    <a:pt x="79" y="138"/>
                  </a:lnTo>
                  <a:lnTo>
                    <a:pt x="69" y="109"/>
                  </a:lnTo>
                  <a:lnTo>
                    <a:pt x="46" y="101"/>
                  </a:lnTo>
                  <a:lnTo>
                    <a:pt x="12" y="101"/>
                  </a:lnTo>
                  <a:lnTo>
                    <a:pt x="7" y="84"/>
                  </a:lnTo>
                  <a:lnTo>
                    <a:pt x="7" y="53"/>
                  </a:lnTo>
                  <a:lnTo>
                    <a:pt x="4" y="23"/>
                  </a:lnTo>
                  <a:lnTo>
                    <a:pt x="24" y="0"/>
                  </a:lnTo>
                  <a:lnTo>
                    <a:pt x="47" y="3"/>
                  </a:lnTo>
                  <a:lnTo>
                    <a:pt x="64" y="6"/>
                  </a:lnTo>
                  <a:lnTo>
                    <a:pt x="77" y="10"/>
                  </a:lnTo>
                  <a:lnTo>
                    <a:pt x="85" y="16"/>
                  </a:lnTo>
                  <a:lnTo>
                    <a:pt x="88" y="24"/>
                  </a:lnTo>
                  <a:lnTo>
                    <a:pt x="88" y="36"/>
                  </a:lnTo>
                  <a:lnTo>
                    <a:pt x="85" y="52"/>
                  </a:lnTo>
                  <a:lnTo>
                    <a:pt x="79" y="74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332" name="Freeform 20"/>
            <p:cNvSpPr>
              <a:spLocks/>
            </p:cNvSpPr>
            <p:nvPr/>
          </p:nvSpPr>
          <p:spPr bwMode="auto">
            <a:xfrm>
              <a:off x="4121" y="1799"/>
              <a:ext cx="38" cy="95"/>
            </a:xfrm>
            <a:custGeom>
              <a:avLst/>
              <a:gdLst>
                <a:gd name="T0" fmla="*/ 20 w 33"/>
                <a:gd name="T1" fmla="*/ 6 h 81"/>
                <a:gd name="T2" fmla="*/ 36 w 33"/>
                <a:gd name="T3" fmla="*/ 29 h 81"/>
                <a:gd name="T4" fmla="*/ 26 w 33"/>
                <a:gd name="T5" fmla="*/ 55 h 81"/>
                <a:gd name="T6" fmla="*/ 38 w 33"/>
                <a:gd name="T7" fmla="*/ 72 h 81"/>
                <a:gd name="T8" fmla="*/ 38 w 33"/>
                <a:gd name="T9" fmla="*/ 95 h 81"/>
                <a:gd name="T10" fmla="*/ 20 w 33"/>
                <a:gd name="T11" fmla="*/ 89 h 81"/>
                <a:gd name="T12" fmla="*/ 0 w 33"/>
                <a:gd name="T13" fmla="*/ 91 h 81"/>
                <a:gd name="T14" fmla="*/ 0 w 33"/>
                <a:gd name="T15" fmla="*/ 59 h 81"/>
                <a:gd name="T16" fmla="*/ 7 w 33"/>
                <a:gd name="T17" fmla="*/ 29 h 81"/>
                <a:gd name="T18" fmla="*/ 3 w 33"/>
                <a:gd name="T19" fmla="*/ 0 h 81"/>
                <a:gd name="T20" fmla="*/ 6 w 33"/>
                <a:gd name="T21" fmla="*/ 1 h 81"/>
                <a:gd name="T22" fmla="*/ 10 w 33"/>
                <a:gd name="T23" fmla="*/ 2 h 81"/>
                <a:gd name="T24" fmla="*/ 16 w 33"/>
                <a:gd name="T25" fmla="*/ 5 h 81"/>
                <a:gd name="T26" fmla="*/ 20 w 33"/>
                <a:gd name="T27" fmla="*/ 6 h 8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3"/>
                <a:gd name="T43" fmla="*/ 0 h 81"/>
                <a:gd name="T44" fmla="*/ 33 w 33"/>
                <a:gd name="T45" fmla="*/ 81 h 81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3" h="81">
                  <a:moveTo>
                    <a:pt x="17" y="5"/>
                  </a:moveTo>
                  <a:lnTo>
                    <a:pt x="31" y="25"/>
                  </a:lnTo>
                  <a:lnTo>
                    <a:pt x="23" y="47"/>
                  </a:lnTo>
                  <a:lnTo>
                    <a:pt x="33" y="61"/>
                  </a:lnTo>
                  <a:lnTo>
                    <a:pt x="33" y="81"/>
                  </a:lnTo>
                  <a:lnTo>
                    <a:pt x="17" y="76"/>
                  </a:lnTo>
                  <a:lnTo>
                    <a:pt x="0" y="78"/>
                  </a:lnTo>
                  <a:lnTo>
                    <a:pt x="0" y="50"/>
                  </a:lnTo>
                  <a:lnTo>
                    <a:pt x="6" y="25"/>
                  </a:lnTo>
                  <a:lnTo>
                    <a:pt x="3" y="0"/>
                  </a:lnTo>
                  <a:lnTo>
                    <a:pt x="5" y="1"/>
                  </a:lnTo>
                  <a:lnTo>
                    <a:pt x="9" y="2"/>
                  </a:lnTo>
                  <a:lnTo>
                    <a:pt x="14" y="4"/>
                  </a:lnTo>
                  <a:lnTo>
                    <a:pt x="17" y="5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333" name="Freeform 21"/>
            <p:cNvSpPr>
              <a:spLocks/>
            </p:cNvSpPr>
            <p:nvPr/>
          </p:nvSpPr>
          <p:spPr bwMode="auto">
            <a:xfrm>
              <a:off x="4258" y="1808"/>
              <a:ext cx="34" cy="98"/>
            </a:xfrm>
            <a:custGeom>
              <a:avLst/>
              <a:gdLst>
                <a:gd name="T0" fmla="*/ 32 w 30"/>
                <a:gd name="T1" fmla="*/ 0 h 84"/>
                <a:gd name="T2" fmla="*/ 9 w 30"/>
                <a:gd name="T3" fmla="*/ 6 h 84"/>
                <a:gd name="T4" fmla="*/ 0 w 30"/>
                <a:gd name="T5" fmla="*/ 36 h 84"/>
                <a:gd name="T6" fmla="*/ 22 w 30"/>
                <a:gd name="T7" fmla="*/ 20 h 84"/>
                <a:gd name="T8" fmla="*/ 16 w 30"/>
                <a:gd name="T9" fmla="*/ 56 h 84"/>
                <a:gd name="T10" fmla="*/ 0 w 30"/>
                <a:gd name="T11" fmla="*/ 58 h 84"/>
                <a:gd name="T12" fmla="*/ 0 w 30"/>
                <a:gd name="T13" fmla="*/ 95 h 84"/>
                <a:gd name="T14" fmla="*/ 16 w 30"/>
                <a:gd name="T15" fmla="*/ 98 h 84"/>
                <a:gd name="T16" fmla="*/ 22 w 30"/>
                <a:gd name="T17" fmla="*/ 72 h 84"/>
                <a:gd name="T18" fmla="*/ 34 w 30"/>
                <a:gd name="T19" fmla="*/ 39 h 84"/>
                <a:gd name="T20" fmla="*/ 32 w 30"/>
                <a:gd name="T21" fmla="*/ 0 h 8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0"/>
                <a:gd name="T34" fmla="*/ 0 h 84"/>
                <a:gd name="T35" fmla="*/ 30 w 30"/>
                <a:gd name="T36" fmla="*/ 84 h 8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0" h="84">
                  <a:moveTo>
                    <a:pt x="28" y="0"/>
                  </a:moveTo>
                  <a:lnTo>
                    <a:pt x="8" y="5"/>
                  </a:lnTo>
                  <a:lnTo>
                    <a:pt x="0" y="31"/>
                  </a:lnTo>
                  <a:lnTo>
                    <a:pt x="19" y="17"/>
                  </a:lnTo>
                  <a:lnTo>
                    <a:pt x="14" y="48"/>
                  </a:lnTo>
                  <a:lnTo>
                    <a:pt x="0" y="50"/>
                  </a:lnTo>
                  <a:lnTo>
                    <a:pt x="0" y="81"/>
                  </a:lnTo>
                  <a:lnTo>
                    <a:pt x="14" y="84"/>
                  </a:lnTo>
                  <a:lnTo>
                    <a:pt x="19" y="62"/>
                  </a:lnTo>
                  <a:lnTo>
                    <a:pt x="30" y="33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334" name="Freeform 22"/>
            <p:cNvSpPr>
              <a:spLocks/>
            </p:cNvSpPr>
            <p:nvPr/>
          </p:nvSpPr>
          <p:spPr bwMode="auto">
            <a:xfrm>
              <a:off x="3884" y="1957"/>
              <a:ext cx="397" cy="786"/>
            </a:xfrm>
            <a:custGeom>
              <a:avLst/>
              <a:gdLst>
                <a:gd name="T0" fmla="*/ 377 w 353"/>
                <a:gd name="T1" fmla="*/ 0 h 672"/>
                <a:gd name="T2" fmla="*/ 350 w 353"/>
                <a:gd name="T3" fmla="*/ 67 h 672"/>
                <a:gd name="T4" fmla="*/ 287 w 353"/>
                <a:gd name="T5" fmla="*/ 102 h 672"/>
                <a:gd name="T6" fmla="*/ 237 w 353"/>
                <a:gd name="T7" fmla="*/ 113 h 672"/>
                <a:gd name="T8" fmla="*/ 200 w 353"/>
                <a:gd name="T9" fmla="*/ 89 h 672"/>
                <a:gd name="T10" fmla="*/ 184 w 353"/>
                <a:gd name="T11" fmla="*/ 58 h 672"/>
                <a:gd name="T12" fmla="*/ 160 w 353"/>
                <a:gd name="T13" fmla="*/ 127 h 672"/>
                <a:gd name="T14" fmla="*/ 65 w 353"/>
                <a:gd name="T15" fmla="*/ 306 h 672"/>
                <a:gd name="T16" fmla="*/ 21 w 353"/>
                <a:gd name="T17" fmla="*/ 585 h 672"/>
                <a:gd name="T18" fmla="*/ 0 w 353"/>
                <a:gd name="T19" fmla="*/ 786 h 672"/>
                <a:gd name="T20" fmla="*/ 110 w 353"/>
                <a:gd name="T21" fmla="*/ 590 h 672"/>
                <a:gd name="T22" fmla="*/ 237 w 353"/>
                <a:gd name="T23" fmla="*/ 251 h 672"/>
                <a:gd name="T24" fmla="*/ 265 w 353"/>
                <a:gd name="T25" fmla="*/ 179 h 672"/>
                <a:gd name="T26" fmla="*/ 326 w 353"/>
                <a:gd name="T27" fmla="*/ 118 h 672"/>
                <a:gd name="T28" fmla="*/ 372 w 353"/>
                <a:gd name="T29" fmla="*/ 81 h 672"/>
                <a:gd name="T30" fmla="*/ 397 w 353"/>
                <a:gd name="T31" fmla="*/ 55 h 672"/>
                <a:gd name="T32" fmla="*/ 377 w 353"/>
                <a:gd name="T33" fmla="*/ 0 h 67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53"/>
                <a:gd name="T52" fmla="*/ 0 h 672"/>
                <a:gd name="T53" fmla="*/ 353 w 353"/>
                <a:gd name="T54" fmla="*/ 672 h 67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53" h="672">
                  <a:moveTo>
                    <a:pt x="335" y="0"/>
                  </a:moveTo>
                  <a:lnTo>
                    <a:pt x="311" y="57"/>
                  </a:lnTo>
                  <a:lnTo>
                    <a:pt x="255" y="87"/>
                  </a:lnTo>
                  <a:lnTo>
                    <a:pt x="211" y="97"/>
                  </a:lnTo>
                  <a:lnTo>
                    <a:pt x="178" y="76"/>
                  </a:lnTo>
                  <a:lnTo>
                    <a:pt x="164" y="50"/>
                  </a:lnTo>
                  <a:lnTo>
                    <a:pt x="142" y="109"/>
                  </a:lnTo>
                  <a:lnTo>
                    <a:pt x="58" y="262"/>
                  </a:lnTo>
                  <a:lnTo>
                    <a:pt x="19" y="500"/>
                  </a:lnTo>
                  <a:lnTo>
                    <a:pt x="0" y="672"/>
                  </a:lnTo>
                  <a:lnTo>
                    <a:pt x="98" y="504"/>
                  </a:lnTo>
                  <a:lnTo>
                    <a:pt x="211" y="215"/>
                  </a:lnTo>
                  <a:lnTo>
                    <a:pt x="236" y="153"/>
                  </a:lnTo>
                  <a:lnTo>
                    <a:pt x="290" y="101"/>
                  </a:lnTo>
                  <a:lnTo>
                    <a:pt x="331" y="69"/>
                  </a:lnTo>
                  <a:lnTo>
                    <a:pt x="353" y="47"/>
                  </a:lnTo>
                  <a:lnTo>
                    <a:pt x="335" y="0"/>
                  </a:lnTo>
                  <a:close/>
                </a:path>
              </a:pathLst>
            </a:custGeom>
            <a:solidFill>
              <a:srgbClr val="BFB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335" name="Freeform 23"/>
            <p:cNvSpPr>
              <a:spLocks/>
            </p:cNvSpPr>
            <p:nvPr/>
          </p:nvSpPr>
          <p:spPr bwMode="auto">
            <a:xfrm>
              <a:off x="4150" y="1976"/>
              <a:ext cx="115" cy="166"/>
            </a:xfrm>
            <a:custGeom>
              <a:avLst/>
              <a:gdLst>
                <a:gd name="T0" fmla="*/ 65 w 103"/>
                <a:gd name="T1" fmla="*/ 96 h 140"/>
                <a:gd name="T2" fmla="*/ 0 w 103"/>
                <a:gd name="T3" fmla="*/ 166 h 140"/>
                <a:gd name="T4" fmla="*/ 0 w 103"/>
                <a:gd name="T5" fmla="*/ 114 h 140"/>
                <a:gd name="T6" fmla="*/ 77 w 103"/>
                <a:gd name="T7" fmla="*/ 55 h 140"/>
                <a:gd name="T8" fmla="*/ 113 w 103"/>
                <a:gd name="T9" fmla="*/ 0 h 140"/>
                <a:gd name="T10" fmla="*/ 115 w 103"/>
                <a:gd name="T11" fmla="*/ 51 h 140"/>
                <a:gd name="T12" fmla="*/ 65 w 103"/>
                <a:gd name="T13" fmla="*/ 96 h 14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3"/>
                <a:gd name="T22" fmla="*/ 0 h 140"/>
                <a:gd name="T23" fmla="*/ 103 w 103"/>
                <a:gd name="T24" fmla="*/ 140 h 14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3" h="140">
                  <a:moveTo>
                    <a:pt x="58" y="81"/>
                  </a:moveTo>
                  <a:lnTo>
                    <a:pt x="0" y="140"/>
                  </a:lnTo>
                  <a:lnTo>
                    <a:pt x="0" y="96"/>
                  </a:lnTo>
                  <a:lnTo>
                    <a:pt x="69" y="46"/>
                  </a:lnTo>
                  <a:lnTo>
                    <a:pt x="101" y="0"/>
                  </a:lnTo>
                  <a:lnTo>
                    <a:pt x="103" y="43"/>
                  </a:lnTo>
                  <a:lnTo>
                    <a:pt x="58" y="81"/>
                  </a:lnTo>
                  <a:close/>
                </a:path>
              </a:pathLst>
            </a:custGeom>
            <a:solidFill>
              <a:srgbClr val="FFFF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336" name="Freeform 24"/>
            <p:cNvSpPr>
              <a:spLocks/>
            </p:cNvSpPr>
            <p:nvPr/>
          </p:nvSpPr>
          <p:spPr bwMode="auto">
            <a:xfrm>
              <a:off x="3909" y="2107"/>
              <a:ext cx="216" cy="592"/>
            </a:xfrm>
            <a:custGeom>
              <a:avLst/>
              <a:gdLst>
                <a:gd name="T0" fmla="*/ 216 w 192"/>
                <a:gd name="T1" fmla="*/ 5 h 508"/>
                <a:gd name="T2" fmla="*/ 216 w 192"/>
                <a:gd name="T3" fmla="*/ 56 h 508"/>
                <a:gd name="T4" fmla="*/ 107 w 192"/>
                <a:gd name="T5" fmla="*/ 380 h 508"/>
                <a:gd name="T6" fmla="*/ 57 w 192"/>
                <a:gd name="T7" fmla="*/ 473 h 508"/>
                <a:gd name="T8" fmla="*/ 0 w 192"/>
                <a:gd name="T9" fmla="*/ 592 h 508"/>
                <a:gd name="T10" fmla="*/ 0 w 192"/>
                <a:gd name="T11" fmla="*/ 428 h 508"/>
                <a:gd name="T12" fmla="*/ 53 w 192"/>
                <a:gd name="T13" fmla="*/ 311 h 508"/>
                <a:gd name="T14" fmla="*/ 93 w 192"/>
                <a:gd name="T15" fmla="*/ 308 h 508"/>
                <a:gd name="T16" fmla="*/ 93 w 192"/>
                <a:gd name="T17" fmla="*/ 247 h 508"/>
                <a:gd name="T18" fmla="*/ 93 w 192"/>
                <a:gd name="T19" fmla="*/ 169 h 508"/>
                <a:gd name="T20" fmla="*/ 99 w 192"/>
                <a:gd name="T21" fmla="*/ 111 h 508"/>
                <a:gd name="T22" fmla="*/ 143 w 192"/>
                <a:gd name="T23" fmla="*/ 45 h 508"/>
                <a:gd name="T24" fmla="*/ 171 w 192"/>
                <a:gd name="T25" fmla="*/ 34 h 508"/>
                <a:gd name="T26" fmla="*/ 180 w 192"/>
                <a:gd name="T27" fmla="*/ 0 h 508"/>
                <a:gd name="T28" fmla="*/ 216 w 192"/>
                <a:gd name="T29" fmla="*/ 5 h 50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92"/>
                <a:gd name="T46" fmla="*/ 0 h 508"/>
                <a:gd name="T47" fmla="*/ 192 w 192"/>
                <a:gd name="T48" fmla="*/ 508 h 508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92" h="508">
                  <a:moveTo>
                    <a:pt x="192" y="4"/>
                  </a:moveTo>
                  <a:lnTo>
                    <a:pt x="192" y="48"/>
                  </a:lnTo>
                  <a:lnTo>
                    <a:pt x="95" y="326"/>
                  </a:lnTo>
                  <a:lnTo>
                    <a:pt x="51" y="406"/>
                  </a:lnTo>
                  <a:lnTo>
                    <a:pt x="0" y="508"/>
                  </a:lnTo>
                  <a:lnTo>
                    <a:pt x="0" y="367"/>
                  </a:lnTo>
                  <a:lnTo>
                    <a:pt x="47" y="267"/>
                  </a:lnTo>
                  <a:lnTo>
                    <a:pt x="83" y="264"/>
                  </a:lnTo>
                  <a:lnTo>
                    <a:pt x="83" y="212"/>
                  </a:lnTo>
                  <a:lnTo>
                    <a:pt x="83" y="145"/>
                  </a:lnTo>
                  <a:lnTo>
                    <a:pt x="88" y="95"/>
                  </a:lnTo>
                  <a:lnTo>
                    <a:pt x="127" y="39"/>
                  </a:lnTo>
                  <a:lnTo>
                    <a:pt x="152" y="29"/>
                  </a:lnTo>
                  <a:lnTo>
                    <a:pt x="160" y="0"/>
                  </a:lnTo>
                  <a:lnTo>
                    <a:pt x="192" y="4"/>
                  </a:lnTo>
                  <a:close/>
                </a:path>
              </a:pathLst>
            </a:custGeom>
            <a:solidFill>
              <a:srgbClr val="FFFF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337" name="Freeform 25"/>
            <p:cNvSpPr>
              <a:spLocks/>
            </p:cNvSpPr>
            <p:nvPr/>
          </p:nvSpPr>
          <p:spPr bwMode="auto">
            <a:xfrm>
              <a:off x="4026" y="2034"/>
              <a:ext cx="74" cy="105"/>
            </a:xfrm>
            <a:custGeom>
              <a:avLst/>
              <a:gdLst>
                <a:gd name="T0" fmla="*/ 74 w 65"/>
                <a:gd name="T1" fmla="*/ 34 h 90"/>
                <a:gd name="T2" fmla="*/ 35 w 65"/>
                <a:gd name="T3" fmla="*/ 61 h 90"/>
                <a:gd name="T4" fmla="*/ 0 w 65"/>
                <a:gd name="T5" fmla="*/ 105 h 90"/>
                <a:gd name="T6" fmla="*/ 22 w 65"/>
                <a:gd name="T7" fmla="*/ 13 h 90"/>
                <a:gd name="T8" fmla="*/ 47 w 65"/>
                <a:gd name="T9" fmla="*/ 0 h 90"/>
                <a:gd name="T10" fmla="*/ 74 w 65"/>
                <a:gd name="T11" fmla="*/ 34 h 9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5"/>
                <a:gd name="T19" fmla="*/ 0 h 90"/>
                <a:gd name="T20" fmla="*/ 65 w 65"/>
                <a:gd name="T21" fmla="*/ 90 h 9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5" h="90">
                  <a:moveTo>
                    <a:pt x="65" y="29"/>
                  </a:moveTo>
                  <a:lnTo>
                    <a:pt x="31" y="52"/>
                  </a:lnTo>
                  <a:lnTo>
                    <a:pt x="0" y="90"/>
                  </a:lnTo>
                  <a:lnTo>
                    <a:pt x="19" y="11"/>
                  </a:lnTo>
                  <a:lnTo>
                    <a:pt x="41" y="0"/>
                  </a:lnTo>
                  <a:lnTo>
                    <a:pt x="65" y="29"/>
                  </a:lnTo>
                  <a:close/>
                </a:path>
              </a:pathLst>
            </a:custGeom>
            <a:solidFill>
              <a:srgbClr val="FFFF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338" name="Freeform 26"/>
            <p:cNvSpPr>
              <a:spLocks/>
            </p:cNvSpPr>
            <p:nvPr/>
          </p:nvSpPr>
          <p:spPr bwMode="auto">
            <a:xfrm>
              <a:off x="3880" y="2090"/>
              <a:ext cx="254" cy="693"/>
            </a:xfrm>
            <a:custGeom>
              <a:avLst/>
              <a:gdLst>
                <a:gd name="T0" fmla="*/ 254 w 225"/>
                <a:gd name="T1" fmla="*/ 16 h 594"/>
                <a:gd name="T2" fmla="*/ 185 w 225"/>
                <a:gd name="T3" fmla="*/ 0 h 594"/>
                <a:gd name="T4" fmla="*/ 167 w 225"/>
                <a:gd name="T5" fmla="*/ 50 h 594"/>
                <a:gd name="T6" fmla="*/ 173 w 225"/>
                <a:gd name="T7" fmla="*/ 84 h 594"/>
                <a:gd name="T8" fmla="*/ 96 w 225"/>
                <a:gd name="T9" fmla="*/ 224 h 594"/>
                <a:gd name="T10" fmla="*/ 18 w 225"/>
                <a:gd name="T11" fmla="*/ 455 h 594"/>
                <a:gd name="T12" fmla="*/ 0 w 225"/>
                <a:gd name="T13" fmla="*/ 693 h 594"/>
                <a:gd name="T14" fmla="*/ 106 w 225"/>
                <a:gd name="T15" fmla="*/ 509 h 594"/>
                <a:gd name="T16" fmla="*/ 205 w 225"/>
                <a:gd name="T17" fmla="*/ 86 h 594"/>
                <a:gd name="T18" fmla="*/ 228 w 225"/>
                <a:gd name="T19" fmla="*/ 69 h 594"/>
                <a:gd name="T20" fmla="*/ 254 w 225"/>
                <a:gd name="T21" fmla="*/ 16 h 59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25"/>
                <a:gd name="T34" fmla="*/ 0 h 594"/>
                <a:gd name="T35" fmla="*/ 225 w 225"/>
                <a:gd name="T36" fmla="*/ 594 h 59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25" h="594">
                  <a:moveTo>
                    <a:pt x="225" y="14"/>
                  </a:moveTo>
                  <a:lnTo>
                    <a:pt x="164" y="0"/>
                  </a:lnTo>
                  <a:lnTo>
                    <a:pt x="148" y="43"/>
                  </a:lnTo>
                  <a:lnTo>
                    <a:pt x="153" y="72"/>
                  </a:lnTo>
                  <a:lnTo>
                    <a:pt x="85" y="192"/>
                  </a:lnTo>
                  <a:lnTo>
                    <a:pt x="16" y="390"/>
                  </a:lnTo>
                  <a:lnTo>
                    <a:pt x="0" y="594"/>
                  </a:lnTo>
                  <a:lnTo>
                    <a:pt x="94" y="436"/>
                  </a:lnTo>
                  <a:lnTo>
                    <a:pt x="182" y="74"/>
                  </a:lnTo>
                  <a:lnTo>
                    <a:pt x="202" y="59"/>
                  </a:lnTo>
                  <a:lnTo>
                    <a:pt x="225" y="14"/>
                  </a:lnTo>
                  <a:close/>
                </a:path>
              </a:pathLst>
            </a:custGeom>
            <a:solidFill>
              <a:srgbClr val="8719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339" name="Freeform 27"/>
            <p:cNvSpPr>
              <a:spLocks/>
            </p:cNvSpPr>
            <p:nvPr/>
          </p:nvSpPr>
          <p:spPr bwMode="auto">
            <a:xfrm>
              <a:off x="3341" y="1855"/>
              <a:ext cx="333" cy="245"/>
            </a:xfrm>
            <a:custGeom>
              <a:avLst/>
              <a:gdLst>
                <a:gd name="T0" fmla="*/ 219 w 295"/>
                <a:gd name="T1" fmla="*/ 131 h 210"/>
                <a:gd name="T2" fmla="*/ 152 w 295"/>
                <a:gd name="T3" fmla="*/ 54 h 210"/>
                <a:gd name="T4" fmla="*/ 116 w 295"/>
                <a:gd name="T5" fmla="*/ 46 h 210"/>
                <a:gd name="T6" fmla="*/ 81 w 295"/>
                <a:gd name="T7" fmla="*/ 0 h 210"/>
                <a:gd name="T8" fmla="*/ 43 w 295"/>
                <a:gd name="T9" fmla="*/ 0 h 210"/>
                <a:gd name="T10" fmla="*/ 0 w 295"/>
                <a:gd name="T11" fmla="*/ 58 h 210"/>
                <a:gd name="T12" fmla="*/ 19 w 295"/>
                <a:gd name="T13" fmla="*/ 74 h 210"/>
                <a:gd name="T14" fmla="*/ 62 w 295"/>
                <a:gd name="T15" fmla="*/ 65 h 210"/>
                <a:gd name="T16" fmla="*/ 81 w 295"/>
                <a:gd name="T17" fmla="*/ 36 h 210"/>
                <a:gd name="T18" fmla="*/ 97 w 295"/>
                <a:gd name="T19" fmla="*/ 62 h 210"/>
                <a:gd name="T20" fmla="*/ 97 w 295"/>
                <a:gd name="T21" fmla="*/ 123 h 210"/>
                <a:gd name="T22" fmla="*/ 124 w 295"/>
                <a:gd name="T23" fmla="*/ 131 h 210"/>
                <a:gd name="T24" fmla="*/ 124 w 295"/>
                <a:gd name="T25" fmla="*/ 78 h 210"/>
                <a:gd name="T26" fmla="*/ 165 w 295"/>
                <a:gd name="T27" fmla="*/ 103 h 210"/>
                <a:gd name="T28" fmla="*/ 156 w 295"/>
                <a:gd name="T29" fmla="*/ 168 h 210"/>
                <a:gd name="T30" fmla="*/ 165 w 295"/>
                <a:gd name="T31" fmla="*/ 193 h 210"/>
                <a:gd name="T32" fmla="*/ 184 w 295"/>
                <a:gd name="T33" fmla="*/ 156 h 210"/>
                <a:gd name="T34" fmla="*/ 204 w 295"/>
                <a:gd name="T35" fmla="*/ 168 h 210"/>
                <a:gd name="T36" fmla="*/ 200 w 295"/>
                <a:gd name="T37" fmla="*/ 208 h 210"/>
                <a:gd name="T38" fmla="*/ 224 w 295"/>
                <a:gd name="T39" fmla="*/ 229 h 210"/>
                <a:gd name="T40" fmla="*/ 224 w 295"/>
                <a:gd name="T41" fmla="*/ 180 h 210"/>
                <a:gd name="T42" fmla="*/ 251 w 295"/>
                <a:gd name="T43" fmla="*/ 188 h 210"/>
                <a:gd name="T44" fmla="*/ 251 w 295"/>
                <a:gd name="T45" fmla="*/ 245 h 210"/>
                <a:gd name="T46" fmla="*/ 270 w 295"/>
                <a:gd name="T47" fmla="*/ 229 h 210"/>
                <a:gd name="T48" fmla="*/ 258 w 295"/>
                <a:gd name="T49" fmla="*/ 168 h 210"/>
                <a:gd name="T50" fmla="*/ 293 w 295"/>
                <a:gd name="T51" fmla="*/ 196 h 210"/>
                <a:gd name="T52" fmla="*/ 298 w 295"/>
                <a:gd name="T53" fmla="*/ 240 h 210"/>
                <a:gd name="T54" fmla="*/ 333 w 295"/>
                <a:gd name="T55" fmla="*/ 240 h 210"/>
                <a:gd name="T56" fmla="*/ 325 w 295"/>
                <a:gd name="T57" fmla="*/ 184 h 210"/>
                <a:gd name="T58" fmla="*/ 274 w 295"/>
                <a:gd name="T59" fmla="*/ 147 h 210"/>
                <a:gd name="T60" fmla="*/ 271 w 295"/>
                <a:gd name="T61" fmla="*/ 145 h 210"/>
                <a:gd name="T62" fmla="*/ 265 w 295"/>
                <a:gd name="T63" fmla="*/ 144 h 210"/>
                <a:gd name="T64" fmla="*/ 256 w 295"/>
                <a:gd name="T65" fmla="*/ 141 h 210"/>
                <a:gd name="T66" fmla="*/ 245 w 295"/>
                <a:gd name="T67" fmla="*/ 139 h 210"/>
                <a:gd name="T68" fmla="*/ 235 w 295"/>
                <a:gd name="T69" fmla="*/ 135 h 210"/>
                <a:gd name="T70" fmla="*/ 226 w 295"/>
                <a:gd name="T71" fmla="*/ 133 h 210"/>
                <a:gd name="T72" fmla="*/ 221 w 295"/>
                <a:gd name="T73" fmla="*/ 132 h 210"/>
                <a:gd name="T74" fmla="*/ 219 w 295"/>
                <a:gd name="T75" fmla="*/ 131 h 21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95"/>
                <a:gd name="T115" fmla="*/ 0 h 210"/>
                <a:gd name="T116" fmla="*/ 295 w 295"/>
                <a:gd name="T117" fmla="*/ 210 h 210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95" h="210">
                  <a:moveTo>
                    <a:pt x="194" y="112"/>
                  </a:moveTo>
                  <a:lnTo>
                    <a:pt x="135" y="46"/>
                  </a:lnTo>
                  <a:lnTo>
                    <a:pt x="103" y="39"/>
                  </a:lnTo>
                  <a:lnTo>
                    <a:pt x="72" y="0"/>
                  </a:lnTo>
                  <a:lnTo>
                    <a:pt x="38" y="0"/>
                  </a:lnTo>
                  <a:lnTo>
                    <a:pt x="0" y="50"/>
                  </a:lnTo>
                  <a:lnTo>
                    <a:pt x="17" y="63"/>
                  </a:lnTo>
                  <a:lnTo>
                    <a:pt x="55" y="56"/>
                  </a:lnTo>
                  <a:lnTo>
                    <a:pt x="72" y="31"/>
                  </a:lnTo>
                  <a:lnTo>
                    <a:pt x="86" y="53"/>
                  </a:lnTo>
                  <a:lnTo>
                    <a:pt x="86" y="105"/>
                  </a:lnTo>
                  <a:lnTo>
                    <a:pt x="110" y="112"/>
                  </a:lnTo>
                  <a:lnTo>
                    <a:pt x="110" y="67"/>
                  </a:lnTo>
                  <a:lnTo>
                    <a:pt x="146" y="88"/>
                  </a:lnTo>
                  <a:lnTo>
                    <a:pt x="138" y="144"/>
                  </a:lnTo>
                  <a:lnTo>
                    <a:pt x="146" y="165"/>
                  </a:lnTo>
                  <a:lnTo>
                    <a:pt x="163" y="134"/>
                  </a:lnTo>
                  <a:lnTo>
                    <a:pt x="181" y="144"/>
                  </a:lnTo>
                  <a:lnTo>
                    <a:pt x="177" y="178"/>
                  </a:lnTo>
                  <a:lnTo>
                    <a:pt x="198" y="196"/>
                  </a:lnTo>
                  <a:lnTo>
                    <a:pt x="198" y="154"/>
                  </a:lnTo>
                  <a:lnTo>
                    <a:pt x="222" y="161"/>
                  </a:lnTo>
                  <a:lnTo>
                    <a:pt x="222" y="210"/>
                  </a:lnTo>
                  <a:lnTo>
                    <a:pt x="239" y="196"/>
                  </a:lnTo>
                  <a:lnTo>
                    <a:pt x="229" y="144"/>
                  </a:lnTo>
                  <a:lnTo>
                    <a:pt x="260" y="168"/>
                  </a:lnTo>
                  <a:lnTo>
                    <a:pt x="264" y="206"/>
                  </a:lnTo>
                  <a:lnTo>
                    <a:pt x="295" y="206"/>
                  </a:lnTo>
                  <a:lnTo>
                    <a:pt x="288" y="158"/>
                  </a:lnTo>
                  <a:lnTo>
                    <a:pt x="243" y="126"/>
                  </a:lnTo>
                  <a:lnTo>
                    <a:pt x="240" y="124"/>
                  </a:lnTo>
                  <a:lnTo>
                    <a:pt x="235" y="123"/>
                  </a:lnTo>
                  <a:lnTo>
                    <a:pt x="227" y="121"/>
                  </a:lnTo>
                  <a:lnTo>
                    <a:pt x="217" y="119"/>
                  </a:lnTo>
                  <a:lnTo>
                    <a:pt x="208" y="116"/>
                  </a:lnTo>
                  <a:lnTo>
                    <a:pt x="200" y="114"/>
                  </a:lnTo>
                  <a:lnTo>
                    <a:pt x="196" y="113"/>
                  </a:lnTo>
                  <a:lnTo>
                    <a:pt x="194" y="112"/>
                  </a:lnTo>
                  <a:close/>
                </a:path>
              </a:pathLst>
            </a:custGeom>
            <a:solidFill>
              <a:srgbClr val="3A2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340" name="Freeform 28"/>
            <p:cNvSpPr>
              <a:spLocks/>
            </p:cNvSpPr>
            <p:nvPr/>
          </p:nvSpPr>
          <p:spPr bwMode="auto">
            <a:xfrm>
              <a:off x="3255" y="1698"/>
              <a:ext cx="131" cy="187"/>
            </a:xfrm>
            <a:custGeom>
              <a:avLst/>
              <a:gdLst>
                <a:gd name="T0" fmla="*/ 98 w 116"/>
                <a:gd name="T1" fmla="*/ 48 h 159"/>
                <a:gd name="T2" fmla="*/ 77 w 116"/>
                <a:gd name="T3" fmla="*/ 40 h 159"/>
                <a:gd name="T4" fmla="*/ 56 w 116"/>
                <a:gd name="T5" fmla="*/ 19 h 159"/>
                <a:gd name="T6" fmla="*/ 35 w 116"/>
                <a:gd name="T7" fmla="*/ 16 h 159"/>
                <a:gd name="T8" fmla="*/ 15 w 116"/>
                <a:gd name="T9" fmla="*/ 0 h 159"/>
                <a:gd name="T10" fmla="*/ 15 w 116"/>
                <a:gd name="T11" fmla="*/ 32 h 159"/>
                <a:gd name="T12" fmla="*/ 35 w 116"/>
                <a:gd name="T13" fmla="*/ 40 h 159"/>
                <a:gd name="T14" fmla="*/ 64 w 116"/>
                <a:gd name="T15" fmla="*/ 48 h 159"/>
                <a:gd name="T16" fmla="*/ 61 w 116"/>
                <a:gd name="T17" fmla="*/ 112 h 159"/>
                <a:gd name="T18" fmla="*/ 61 w 116"/>
                <a:gd name="T19" fmla="*/ 132 h 159"/>
                <a:gd name="T20" fmla="*/ 84 w 116"/>
                <a:gd name="T21" fmla="*/ 156 h 159"/>
                <a:gd name="T22" fmla="*/ 71 w 116"/>
                <a:gd name="T23" fmla="*/ 160 h 159"/>
                <a:gd name="T24" fmla="*/ 45 w 116"/>
                <a:gd name="T25" fmla="*/ 142 h 159"/>
                <a:gd name="T26" fmla="*/ 0 w 116"/>
                <a:gd name="T27" fmla="*/ 142 h 159"/>
                <a:gd name="T28" fmla="*/ 8 w 116"/>
                <a:gd name="T29" fmla="*/ 169 h 159"/>
                <a:gd name="T30" fmla="*/ 56 w 116"/>
                <a:gd name="T31" fmla="*/ 187 h 159"/>
                <a:gd name="T32" fmla="*/ 87 w 116"/>
                <a:gd name="T33" fmla="*/ 187 h 159"/>
                <a:gd name="T34" fmla="*/ 131 w 116"/>
                <a:gd name="T35" fmla="*/ 155 h 159"/>
                <a:gd name="T36" fmla="*/ 111 w 116"/>
                <a:gd name="T37" fmla="*/ 126 h 159"/>
                <a:gd name="T38" fmla="*/ 111 w 116"/>
                <a:gd name="T39" fmla="*/ 95 h 159"/>
                <a:gd name="T40" fmla="*/ 103 w 116"/>
                <a:gd name="T41" fmla="*/ 62 h 159"/>
                <a:gd name="T42" fmla="*/ 98 w 116"/>
                <a:gd name="T43" fmla="*/ 48 h 15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16"/>
                <a:gd name="T67" fmla="*/ 0 h 159"/>
                <a:gd name="T68" fmla="*/ 116 w 116"/>
                <a:gd name="T69" fmla="*/ 159 h 159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16" h="159">
                  <a:moveTo>
                    <a:pt x="87" y="41"/>
                  </a:moveTo>
                  <a:lnTo>
                    <a:pt x="68" y="34"/>
                  </a:lnTo>
                  <a:lnTo>
                    <a:pt x="50" y="16"/>
                  </a:lnTo>
                  <a:lnTo>
                    <a:pt x="31" y="14"/>
                  </a:lnTo>
                  <a:lnTo>
                    <a:pt x="13" y="0"/>
                  </a:lnTo>
                  <a:lnTo>
                    <a:pt x="13" y="27"/>
                  </a:lnTo>
                  <a:lnTo>
                    <a:pt x="31" y="34"/>
                  </a:lnTo>
                  <a:lnTo>
                    <a:pt x="57" y="41"/>
                  </a:lnTo>
                  <a:lnTo>
                    <a:pt x="54" y="95"/>
                  </a:lnTo>
                  <a:lnTo>
                    <a:pt x="54" y="112"/>
                  </a:lnTo>
                  <a:lnTo>
                    <a:pt x="74" y="133"/>
                  </a:lnTo>
                  <a:lnTo>
                    <a:pt x="63" y="136"/>
                  </a:lnTo>
                  <a:lnTo>
                    <a:pt x="40" y="121"/>
                  </a:lnTo>
                  <a:lnTo>
                    <a:pt x="0" y="121"/>
                  </a:lnTo>
                  <a:lnTo>
                    <a:pt x="7" y="144"/>
                  </a:lnTo>
                  <a:lnTo>
                    <a:pt x="50" y="159"/>
                  </a:lnTo>
                  <a:lnTo>
                    <a:pt x="77" y="159"/>
                  </a:lnTo>
                  <a:lnTo>
                    <a:pt x="116" y="132"/>
                  </a:lnTo>
                  <a:lnTo>
                    <a:pt x="98" y="107"/>
                  </a:lnTo>
                  <a:lnTo>
                    <a:pt x="98" y="81"/>
                  </a:lnTo>
                  <a:lnTo>
                    <a:pt x="91" y="53"/>
                  </a:lnTo>
                  <a:lnTo>
                    <a:pt x="87" y="41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341" name="Freeform 29"/>
            <p:cNvSpPr>
              <a:spLocks/>
            </p:cNvSpPr>
            <p:nvPr/>
          </p:nvSpPr>
          <p:spPr bwMode="auto">
            <a:xfrm>
              <a:off x="3224" y="1733"/>
              <a:ext cx="54" cy="47"/>
            </a:xfrm>
            <a:custGeom>
              <a:avLst/>
              <a:gdLst>
                <a:gd name="T0" fmla="*/ 52 w 47"/>
                <a:gd name="T1" fmla="*/ 13 h 41"/>
                <a:gd name="T2" fmla="*/ 10 w 47"/>
                <a:gd name="T3" fmla="*/ 0 h 41"/>
                <a:gd name="T4" fmla="*/ 0 w 47"/>
                <a:gd name="T5" fmla="*/ 13 h 41"/>
                <a:gd name="T6" fmla="*/ 10 w 47"/>
                <a:gd name="T7" fmla="*/ 26 h 41"/>
                <a:gd name="T8" fmla="*/ 51 w 47"/>
                <a:gd name="T9" fmla="*/ 47 h 41"/>
                <a:gd name="T10" fmla="*/ 54 w 47"/>
                <a:gd name="T11" fmla="*/ 32 h 41"/>
                <a:gd name="T12" fmla="*/ 54 w 47"/>
                <a:gd name="T13" fmla="*/ 28 h 41"/>
                <a:gd name="T14" fmla="*/ 53 w 47"/>
                <a:gd name="T15" fmla="*/ 19 h 41"/>
                <a:gd name="T16" fmla="*/ 52 w 47"/>
                <a:gd name="T17" fmla="*/ 14 h 41"/>
                <a:gd name="T18" fmla="*/ 52 w 47"/>
                <a:gd name="T19" fmla="*/ 13 h 4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7"/>
                <a:gd name="T31" fmla="*/ 0 h 41"/>
                <a:gd name="T32" fmla="*/ 47 w 47"/>
                <a:gd name="T33" fmla="*/ 41 h 4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7" h="41">
                  <a:moveTo>
                    <a:pt x="45" y="11"/>
                  </a:moveTo>
                  <a:lnTo>
                    <a:pt x="9" y="0"/>
                  </a:lnTo>
                  <a:lnTo>
                    <a:pt x="0" y="11"/>
                  </a:lnTo>
                  <a:lnTo>
                    <a:pt x="9" y="23"/>
                  </a:lnTo>
                  <a:lnTo>
                    <a:pt x="44" y="41"/>
                  </a:lnTo>
                  <a:lnTo>
                    <a:pt x="47" y="28"/>
                  </a:lnTo>
                  <a:lnTo>
                    <a:pt x="47" y="24"/>
                  </a:lnTo>
                  <a:lnTo>
                    <a:pt x="46" y="17"/>
                  </a:lnTo>
                  <a:lnTo>
                    <a:pt x="45" y="12"/>
                  </a:lnTo>
                  <a:lnTo>
                    <a:pt x="45" y="11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342" name="Freeform 30"/>
            <p:cNvSpPr>
              <a:spLocks/>
            </p:cNvSpPr>
            <p:nvPr/>
          </p:nvSpPr>
          <p:spPr bwMode="auto">
            <a:xfrm>
              <a:off x="3217" y="1691"/>
              <a:ext cx="45" cy="42"/>
            </a:xfrm>
            <a:custGeom>
              <a:avLst/>
              <a:gdLst>
                <a:gd name="T0" fmla="*/ 39 w 40"/>
                <a:gd name="T1" fmla="*/ 26 h 36"/>
                <a:gd name="T2" fmla="*/ 8 w 40"/>
                <a:gd name="T3" fmla="*/ 0 h 36"/>
                <a:gd name="T4" fmla="*/ 0 w 40"/>
                <a:gd name="T5" fmla="*/ 20 h 36"/>
                <a:gd name="T6" fmla="*/ 16 w 40"/>
                <a:gd name="T7" fmla="*/ 40 h 36"/>
                <a:gd name="T8" fmla="*/ 45 w 40"/>
                <a:gd name="T9" fmla="*/ 42 h 36"/>
                <a:gd name="T10" fmla="*/ 44 w 40"/>
                <a:gd name="T11" fmla="*/ 40 h 36"/>
                <a:gd name="T12" fmla="*/ 43 w 40"/>
                <a:gd name="T13" fmla="*/ 33 h 36"/>
                <a:gd name="T14" fmla="*/ 41 w 40"/>
                <a:gd name="T15" fmla="*/ 28 h 36"/>
                <a:gd name="T16" fmla="*/ 39 w 40"/>
                <a:gd name="T17" fmla="*/ 26 h 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0"/>
                <a:gd name="T28" fmla="*/ 0 h 36"/>
                <a:gd name="T29" fmla="*/ 40 w 40"/>
                <a:gd name="T30" fmla="*/ 36 h 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0" h="36">
                  <a:moveTo>
                    <a:pt x="35" y="22"/>
                  </a:moveTo>
                  <a:lnTo>
                    <a:pt x="7" y="0"/>
                  </a:lnTo>
                  <a:lnTo>
                    <a:pt x="0" y="17"/>
                  </a:lnTo>
                  <a:lnTo>
                    <a:pt x="14" y="34"/>
                  </a:lnTo>
                  <a:lnTo>
                    <a:pt x="40" y="36"/>
                  </a:lnTo>
                  <a:lnTo>
                    <a:pt x="39" y="34"/>
                  </a:lnTo>
                  <a:lnTo>
                    <a:pt x="38" y="28"/>
                  </a:lnTo>
                  <a:lnTo>
                    <a:pt x="36" y="24"/>
                  </a:lnTo>
                  <a:lnTo>
                    <a:pt x="35" y="22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343" name="Freeform 31"/>
            <p:cNvSpPr>
              <a:spLocks/>
            </p:cNvSpPr>
            <p:nvPr/>
          </p:nvSpPr>
          <p:spPr bwMode="auto">
            <a:xfrm>
              <a:off x="3217" y="1764"/>
              <a:ext cx="43" cy="37"/>
            </a:xfrm>
            <a:custGeom>
              <a:avLst/>
              <a:gdLst>
                <a:gd name="T0" fmla="*/ 34 w 38"/>
                <a:gd name="T1" fmla="*/ 16 h 32"/>
                <a:gd name="T2" fmla="*/ 5 w 38"/>
                <a:gd name="T3" fmla="*/ 0 h 32"/>
                <a:gd name="T4" fmla="*/ 0 w 38"/>
                <a:gd name="T5" fmla="*/ 16 h 32"/>
                <a:gd name="T6" fmla="*/ 19 w 38"/>
                <a:gd name="T7" fmla="*/ 32 h 32"/>
                <a:gd name="T8" fmla="*/ 43 w 38"/>
                <a:gd name="T9" fmla="*/ 37 h 32"/>
                <a:gd name="T10" fmla="*/ 43 w 38"/>
                <a:gd name="T11" fmla="*/ 21 h 32"/>
                <a:gd name="T12" fmla="*/ 34 w 38"/>
                <a:gd name="T13" fmla="*/ 16 h 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8"/>
                <a:gd name="T22" fmla="*/ 0 h 32"/>
                <a:gd name="T23" fmla="*/ 38 w 38"/>
                <a:gd name="T24" fmla="*/ 32 h 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8" h="32">
                  <a:moveTo>
                    <a:pt x="30" y="14"/>
                  </a:moveTo>
                  <a:lnTo>
                    <a:pt x="4" y="0"/>
                  </a:lnTo>
                  <a:lnTo>
                    <a:pt x="0" y="14"/>
                  </a:lnTo>
                  <a:lnTo>
                    <a:pt x="17" y="28"/>
                  </a:lnTo>
                  <a:lnTo>
                    <a:pt x="38" y="32"/>
                  </a:lnTo>
                  <a:lnTo>
                    <a:pt x="38" y="18"/>
                  </a:lnTo>
                  <a:lnTo>
                    <a:pt x="30" y="14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344" name="Freeform 32"/>
            <p:cNvSpPr>
              <a:spLocks/>
            </p:cNvSpPr>
            <p:nvPr/>
          </p:nvSpPr>
          <p:spPr bwMode="auto">
            <a:xfrm>
              <a:off x="3224" y="1794"/>
              <a:ext cx="38" cy="35"/>
            </a:xfrm>
            <a:custGeom>
              <a:avLst/>
              <a:gdLst>
                <a:gd name="T0" fmla="*/ 28 w 35"/>
                <a:gd name="T1" fmla="*/ 18 h 30"/>
                <a:gd name="T2" fmla="*/ 0 w 35"/>
                <a:gd name="T3" fmla="*/ 0 h 30"/>
                <a:gd name="T4" fmla="*/ 0 w 35"/>
                <a:gd name="T5" fmla="*/ 34 h 30"/>
                <a:gd name="T6" fmla="*/ 25 w 35"/>
                <a:gd name="T7" fmla="*/ 35 h 30"/>
                <a:gd name="T8" fmla="*/ 38 w 35"/>
                <a:gd name="T9" fmla="*/ 29 h 30"/>
                <a:gd name="T10" fmla="*/ 28 w 35"/>
                <a:gd name="T11" fmla="*/ 18 h 3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5"/>
                <a:gd name="T19" fmla="*/ 0 h 30"/>
                <a:gd name="T20" fmla="*/ 35 w 35"/>
                <a:gd name="T21" fmla="*/ 30 h 3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5" h="30">
                  <a:moveTo>
                    <a:pt x="26" y="15"/>
                  </a:moveTo>
                  <a:lnTo>
                    <a:pt x="0" y="0"/>
                  </a:lnTo>
                  <a:lnTo>
                    <a:pt x="0" y="29"/>
                  </a:lnTo>
                  <a:lnTo>
                    <a:pt x="23" y="30"/>
                  </a:lnTo>
                  <a:lnTo>
                    <a:pt x="35" y="25"/>
                  </a:lnTo>
                  <a:lnTo>
                    <a:pt x="26" y="15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345" name="Freeform 33"/>
            <p:cNvSpPr>
              <a:spLocks/>
            </p:cNvSpPr>
            <p:nvPr/>
          </p:nvSpPr>
          <p:spPr bwMode="auto">
            <a:xfrm>
              <a:off x="4193" y="1794"/>
              <a:ext cx="90" cy="68"/>
            </a:xfrm>
            <a:custGeom>
              <a:avLst/>
              <a:gdLst>
                <a:gd name="T0" fmla="*/ 0 w 81"/>
                <a:gd name="T1" fmla="*/ 53 h 58"/>
                <a:gd name="T2" fmla="*/ 0 w 81"/>
                <a:gd name="T3" fmla="*/ 68 h 58"/>
                <a:gd name="T4" fmla="*/ 8 w 81"/>
                <a:gd name="T5" fmla="*/ 66 h 58"/>
                <a:gd name="T6" fmla="*/ 16 w 81"/>
                <a:gd name="T7" fmla="*/ 62 h 58"/>
                <a:gd name="T8" fmla="*/ 24 w 81"/>
                <a:gd name="T9" fmla="*/ 55 h 58"/>
                <a:gd name="T10" fmla="*/ 34 w 81"/>
                <a:gd name="T11" fmla="*/ 48 h 58"/>
                <a:gd name="T12" fmla="*/ 41 w 81"/>
                <a:gd name="T13" fmla="*/ 26 h 58"/>
                <a:gd name="T14" fmla="*/ 71 w 81"/>
                <a:gd name="T15" fmla="*/ 21 h 58"/>
                <a:gd name="T16" fmla="*/ 90 w 81"/>
                <a:gd name="T17" fmla="*/ 12 h 58"/>
                <a:gd name="T18" fmla="*/ 39 w 81"/>
                <a:gd name="T19" fmla="*/ 1 h 58"/>
                <a:gd name="T20" fmla="*/ 0 w 81"/>
                <a:gd name="T21" fmla="*/ 0 h 58"/>
                <a:gd name="T22" fmla="*/ 0 w 81"/>
                <a:gd name="T23" fmla="*/ 14 h 58"/>
                <a:gd name="T24" fmla="*/ 32 w 81"/>
                <a:gd name="T25" fmla="*/ 19 h 58"/>
                <a:gd name="T26" fmla="*/ 23 w 81"/>
                <a:gd name="T27" fmla="*/ 41 h 58"/>
                <a:gd name="T28" fmla="*/ 17 w 81"/>
                <a:gd name="T29" fmla="*/ 45 h 58"/>
                <a:gd name="T30" fmla="*/ 11 w 81"/>
                <a:gd name="T31" fmla="*/ 48 h 58"/>
                <a:gd name="T32" fmla="*/ 6 w 81"/>
                <a:gd name="T33" fmla="*/ 52 h 58"/>
                <a:gd name="T34" fmla="*/ 0 w 81"/>
                <a:gd name="T35" fmla="*/ 53 h 5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81"/>
                <a:gd name="T55" fmla="*/ 0 h 58"/>
                <a:gd name="T56" fmla="*/ 81 w 81"/>
                <a:gd name="T57" fmla="*/ 58 h 5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81" h="58">
                  <a:moveTo>
                    <a:pt x="0" y="45"/>
                  </a:moveTo>
                  <a:lnTo>
                    <a:pt x="0" y="58"/>
                  </a:lnTo>
                  <a:lnTo>
                    <a:pt x="7" y="56"/>
                  </a:lnTo>
                  <a:lnTo>
                    <a:pt x="14" y="53"/>
                  </a:lnTo>
                  <a:lnTo>
                    <a:pt x="22" y="47"/>
                  </a:lnTo>
                  <a:lnTo>
                    <a:pt x="31" y="41"/>
                  </a:lnTo>
                  <a:lnTo>
                    <a:pt x="37" y="22"/>
                  </a:lnTo>
                  <a:lnTo>
                    <a:pt x="64" y="18"/>
                  </a:lnTo>
                  <a:lnTo>
                    <a:pt x="81" y="10"/>
                  </a:lnTo>
                  <a:lnTo>
                    <a:pt x="35" y="1"/>
                  </a:lnTo>
                  <a:lnTo>
                    <a:pt x="0" y="0"/>
                  </a:lnTo>
                  <a:lnTo>
                    <a:pt x="0" y="12"/>
                  </a:lnTo>
                  <a:lnTo>
                    <a:pt x="29" y="16"/>
                  </a:lnTo>
                  <a:lnTo>
                    <a:pt x="21" y="35"/>
                  </a:lnTo>
                  <a:lnTo>
                    <a:pt x="15" y="38"/>
                  </a:lnTo>
                  <a:lnTo>
                    <a:pt x="10" y="41"/>
                  </a:lnTo>
                  <a:lnTo>
                    <a:pt x="5" y="44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346" name="Freeform 34"/>
            <p:cNvSpPr>
              <a:spLocks/>
            </p:cNvSpPr>
            <p:nvPr/>
          </p:nvSpPr>
          <p:spPr bwMode="auto">
            <a:xfrm>
              <a:off x="4069" y="1792"/>
              <a:ext cx="124" cy="70"/>
            </a:xfrm>
            <a:custGeom>
              <a:avLst/>
              <a:gdLst>
                <a:gd name="T0" fmla="*/ 124 w 109"/>
                <a:gd name="T1" fmla="*/ 16 h 61"/>
                <a:gd name="T2" fmla="*/ 124 w 109"/>
                <a:gd name="T3" fmla="*/ 2 h 61"/>
                <a:gd name="T4" fmla="*/ 97 w 109"/>
                <a:gd name="T5" fmla="*/ 0 h 61"/>
                <a:gd name="T6" fmla="*/ 47 w 109"/>
                <a:gd name="T7" fmla="*/ 0 h 61"/>
                <a:gd name="T8" fmla="*/ 20 w 109"/>
                <a:gd name="T9" fmla="*/ 0 h 61"/>
                <a:gd name="T10" fmla="*/ 0 w 109"/>
                <a:gd name="T11" fmla="*/ 1 h 61"/>
                <a:gd name="T12" fmla="*/ 0 w 109"/>
                <a:gd name="T13" fmla="*/ 13 h 61"/>
                <a:gd name="T14" fmla="*/ 33 w 109"/>
                <a:gd name="T15" fmla="*/ 16 h 61"/>
                <a:gd name="T16" fmla="*/ 26 w 109"/>
                <a:gd name="T17" fmla="*/ 42 h 61"/>
                <a:gd name="T18" fmla="*/ 18 w 109"/>
                <a:gd name="T19" fmla="*/ 46 h 61"/>
                <a:gd name="T20" fmla="*/ 11 w 109"/>
                <a:gd name="T21" fmla="*/ 49 h 61"/>
                <a:gd name="T22" fmla="*/ 7 w 109"/>
                <a:gd name="T23" fmla="*/ 53 h 61"/>
                <a:gd name="T24" fmla="*/ 0 w 109"/>
                <a:gd name="T25" fmla="*/ 54 h 61"/>
                <a:gd name="T26" fmla="*/ 0 w 109"/>
                <a:gd name="T27" fmla="*/ 69 h 61"/>
                <a:gd name="T28" fmla="*/ 8 w 109"/>
                <a:gd name="T29" fmla="*/ 67 h 61"/>
                <a:gd name="T30" fmla="*/ 16 w 109"/>
                <a:gd name="T31" fmla="*/ 63 h 61"/>
                <a:gd name="T32" fmla="*/ 25 w 109"/>
                <a:gd name="T33" fmla="*/ 60 h 61"/>
                <a:gd name="T34" fmla="*/ 34 w 109"/>
                <a:gd name="T35" fmla="*/ 53 h 61"/>
                <a:gd name="T36" fmla="*/ 51 w 109"/>
                <a:gd name="T37" fmla="*/ 21 h 61"/>
                <a:gd name="T38" fmla="*/ 76 w 109"/>
                <a:gd name="T39" fmla="*/ 23 h 61"/>
                <a:gd name="T40" fmla="*/ 81 w 109"/>
                <a:gd name="T41" fmla="*/ 36 h 61"/>
                <a:gd name="T42" fmla="*/ 86 w 109"/>
                <a:gd name="T43" fmla="*/ 45 h 61"/>
                <a:gd name="T44" fmla="*/ 92 w 109"/>
                <a:gd name="T45" fmla="*/ 54 h 61"/>
                <a:gd name="T46" fmla="*/ 97 w 109"/>
                <a:gd name="T47" fmla="*/ 61 h 61"/>
                <a:gd name="T48" fmla="*/ 102 w 109"/>
                <a:gd name="T49" fmla="*/ 65 h 61"/>
                <a:gd name="T50" fmla="*/ 108 w 109"/>
                <a:gd name="T51" fmla="*/ 69 h 61"/>
                <a:gd name="T52" fmla="*/ 116 w 109"/>
                <a:gd name="T53" fmla="*/ 70 h 61"/>
                <a:gd name="T54" fmla="*/ 124 w 109"/>
                <a:gd name="T55" fmla="*/ 69 h 61"/>
                <a:gd name="T56" fmla="*/ 124 w 109"/>
                <a:gd name="T57" fmla="*/ 54 h 61"/>
                <a:gd name="T58" fmla="*/ 111 w 109"/>
                <a:gd name="T59" fmla="*/ 56 h 61"/>
                <a:gd name="T60" fmla="*/ 101 w 109"/>
                <a:gd name="T61" fmla="*/ 52 h 61"/>
                <a:gd name="T62" fmla="*/ 96 w 109"/>
                <a:gd name="T63" fmla="*/ 38 h 61"/>
                <a:gd name="T64" fmla="*/ 92 w 109"/>
                <a:gd name="T65" fmla="*/ 16 h 61"/>
                <a:gd name="T66" fmla="*/ 115 w 109"/>
                <a:gd name="T67" fmla="*/ 14 h 61"/>
                <a:gd name="T68" fmla="*/ 124 w 109"/>
                <a:gd name="T69" fmla="*/ 16 h 6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09"/>
                <a:gd name="T106" fmla="*/ 0 h 61"/>
                <a:gd name="T107" fmla="*/ 109 w 109"/>
                <a:gd name="T108" fmla="*/ 61 h 61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09" h="61">
                  <a:moveTo>
                    <a:pt x="109" y="14"/>
                  </a:moveTo>
                  <a:lnTo>
                    <a:pt x="109" y="2"/>
                  </a:lnTo>
                  <a:lnTo>
                    <a:pt x="85" y="0"/>
                  </a:lnTo>
                  <a:lnTo>
                    <a:pt x="41" y="0"/>
                  </a:lnTo>
                  <a:lnTo>
                    <a:pt x="18" y="0"/>
                  </a:lnTo>
                  <a:lnTo>
                    <a:pt x="0" y="1"/>
                  </a:lnTo>
                  <a:lnTo>
                    <a:pt x="0" y="11"/>
                  </a:lnTo>
                  <a:lnTo>
                    <a:pt x="29" y="14"/>
                  </a:lnTo>
                  <a:lnTo>
                    <a:pt x="23" y="37"/>
                  </a:lnTo>
                  <a:lnTo>
                    <a:pt x="16" y="40"/>
                  </a:lnTo>
                  <a:lnTo>
                    <a:pt x="10" y="43"/>
                  </a:lnTo>
                  <a:lnTo>
                    <a:pt x="6" y="46"/>
                  </a:lnTo>
                  <a:lnTo>
                    <a:pt x="0" y="47"/>
                  </a:lnTo>
                  <a:lnTo>
                    <a:pt x="0" y="60"/>
                  </a:lnTo>
                  <a:lnTo>
                    <a:pt x="7" y="58"/>
                  </a:lnTo>
                  <a:lnTo>
                    <a:pt x="14" y="55"/>
                  </a:lnTo>
                  <a:lnTo>
                    <a:pt x="22" y="52"/>
                  </a:lnTo>
                  <a:lnTo>
                    <a:pt x="30" y="46"/>
                  </a:lnTo>
                  <a:lnTo>
                    <a:pt x="45" y="18"/>
                  </a:lnTo>
                  <a:lnTo>
                    <a:pt x="67" y="20"/>
                  </a:lnTo>
                  <a:lnTo>
                    <a:pt x="71" y="31"/>
                  </a:lnTo>
                  <a:lnTo>
                    <a:pt x="76" y="39"/>
                  </a:lnTo>
                  <a:lnTo>
                    <a:pt x="81" y="47"/>
                  </a:lnTo>
                  <a:lnTo>
                    <a:pt x="85" y="53"/>
                  </a:lnTo>
                  <a:lnTo>
                    <a:pt x="90" y="57"/>
                  </a:lnTo>
                  <a:lnTo>
                    <a:pt x="95" y="60"/>
                  </a:lnTo>
                  <a:lnTo>
                    <a:pt x="102" y="61"/>
                  </a:lnTo>
                  <a:lnTo>
                    <a:pt x="109" y="60"/>
                  </a:lnTo>
                  <a:lnTo>
                    <a:pt x="109" y="47"/>
                  </a:lnTo>
                  <a:lnTo>
                    <a:pt x="98" y="49"/>
                  </a:lnTo>
                  <a:lnTo>
                    <a:pt x="89" y="45"/>
                  </a:lnTo>
                  <a:lnTo>
                    <a:pt x="84" y="33"/>
                  </a:lnTo>
                  <a:lnTo>
                    <a:pt x="81" y="14"/>
                  </a:lnTo>
                  <a:lnTo>
                    <a:pt x="101" y="12"/>
                  </a:lnTo>
                  <a:lnTo>
                    <a:pt x="109" y="14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347" name="Freeform 35"/>
            <p:cNvSpPr>
              <a:spLocks/>
            </p:cNvSpPr>
            <p:nvPr/>
          </p:nvSpPr>
          <p:spPr bwMode="auto">
            <a:xfrm>
              <a:off x="4022" y="1792"/>
              <a:ext cx="47" cy="70"/>
            </a:xfrm>
            <a:custGeom>
              <a:avLst/>
              <a:gdLst>
                <a:gd name="T0" fmla="*/ 47 w 43"/>
                <a:gd name="T1" fmla="*/ 12 h 60"/>
                <a:gd name="T2" fmla="*/ 47 w 43"/>
                <a:gd name="T3" fmla="*/ 0 h 60"/>
                <a:gd name="T4" fmla="*/ 0 w 43"/>
                <a:gd name="T5" fmla="*/ 2 h 60"/>
                <a:gd name="T6" fmla="*/ 5 w 43"/>
                <a:gd name="T7" fmla="*/ 27 h 60"/>
                <a:gd name="T8" fmla="*/ 13 w 43"/>
                <a:gd name="T9" fmla="*/ 46 h 60"/>
                <a:gd name="T10" fmla="*/ 21 w 43"/>
                <a:gd name="T11" fmla="*/ 60 h 60"/>
                <a:gd name="T12" fmla="*/ 32 w 43"/>
                <a:gd name="T13" fmla="*/ 67 h 60"/>
                <a:gd name="T14" fmla="*/ 34 w 43"/>
                <a:gd name="T15" fmla="*/ 69 h 60"/>
                <a:gd name="T16" fmla="*/ 38 w 43"/>
                <a:gd name="T17" fmla="*/ 70 h 60"/>
                <a:gd name="T18" fmla="*/ 42 w 43"/>
                <a:gd name="T19" fmla="*/ 70 h 60"/>
                <a:gd name="T20" fmla="*/ 47 w 43"/>
                <a:gd name="T21" fmla="*/ 69 h 60"/>
                <a:gd name="T22" fmla="*/ 47 w 43"/>
                <a:gd name="T23" fmla="*/ 54 h 60"/>
                <a:gd name="T24" fmla="*/ 34 w 43"/>
                <a:gd name="T25" fmla="*/ 54 h 60"/>
                <a:gd name="T26" fmla="*/ 25 w 43"/>
                <a:gd name="T27" fmla="*/ 48 h 60"/>
                <a:gd name="T28" fmla="*/ 20 w 43"/>
                <a:gd name="T29" fmla="*/ 34 h 60"/>
                <a:gd name="T30" fmla="*/ 15 w 43"/>
                <a:gd name="T31" fmla="*/ 12 h 60"/>
                <a:gd name="T32" fmla="*/ 38 w 43"/>
                <a:gd name="T33" fmla="*/ 11 h 60"/>
                <a:gd name="T34" fmla="*/ 47 w 43"/>
                <a:gd name="T35" fmla="*/ 12 h 6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43"/>
                <a:gd name="T55" fmla="*/ 0 h 60"/>
                <a:gd name="T56" fmla="*/ 43 w 43"/>
                <a:gd name="T57" fmla="*/ 60 h 6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43" h="60">
                  <a:moveTo>
                    <a:pt x="43" y="10"/>
                  </a:moveTo>
                  <a:lnTo>
                    <a:pt x="43" y="0"/>
                  </a:lnTo>
                  <a:lnTo>
                    <a:pt x="0" y="2"/>
                  </a:lnTo>
                  <a:lnTo>
                    <a:pt x="5" y="23"/>
                  </a:lnTo>
                  <a:lnTo>
                    <a:pt x="12" y="39"/>
                  </a:lnTo>
                  <a:lnTo>
                    <a:pt x="19" y="51"/>
                  </a:lnTo>
                  <a:lnTo>
                    <a:pt x="29" y="57"/>
                  </a:lnTo>
                  <a:lnTo>
                    <a:pt x="31" y="59"/>
                  </a:lnTo>
                  <a:lnTo>
                    <a:pt x="35" y="60"/>
                  </a:lnTo>
                  <a:lnTo>
                    <a:pt x="38" y="60"/>
                  </a:lnTo>
                  <a:lnTo>
                    <a:pt x="43" y="59"/>
                  </a:lnTo>
                  <a:lnTo>
                    <a:pt x="43" y="46"/>
                  </a:lnTo>
                  <a:lnTo>
                    <a:pt x="31" y="46"/>
                  </a:lnTo>
                  <a:lnTo>
                    <a:pt x="23" y="41"/>
                  </a:lnTo>
                  <a:lnTo>
                    <a:pt x="18" y="29"/>
                  </a:lnTo>
                  <a:lnTo>
                    <a:pt x="14" y="10"/>
                  </a:lnTo>
                  <a:lnTo>
                    <a:pt x="35" y="9"/>
                  </a:lnTo>
                  <a:lnTo>
                    <a:pt x="43" y="10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348" name="Freeform 36"/>
            <p:cNvSpPr>
              <a:spLocks/>
            </p:cNvSpPr>
            <p:nvPr/>
          </p:nvSpPr>
          <p:spPr bwMode="auto">
            <a:xfrm>
              <a:off x="4022" y="1799"/>
              <a:ext cx="247" cy="259"/>
            </a:xfrm>
            <a:custGeom>
              <a:avLst/>
              <a:gdLst>
                <a:gd name="T0" fmla="*/ 121 w 220"/>
                <a:gd name="T1" fmla="*/ 98 h 221"/>
                <a:gd name="T2" fmla="*/ 146 w 220"/>
                <a:gd name="T3" fmla="*/ 108 h 221"/>
                <a:gd name="T4" fmla="*/ 163 w 220"/>
                <a:gd name="T5" fmla="*/ 115 h 221"/>
                <a:gd name="T6" fmla="*/ 172 w 220"/>
                <a:gd name="T7" fmla="*/ 121 h 221"/>
                <a:gd name="T8" fmla="*/ 177 w 220"/>
                <a:gd name="T9" fmla="*/ 127 h 221"/>
                <a:gd name="T10" fmla="*/ 181 w 220"/>
                <a:gd name="T11" fmla="*/ 135 h 221"/>
                <a:gd name="T12" fmla="*/ 184 w 220"/>
                <a:gd name="T13" fmla="*/ 144 h 221"/>
                <a:gd name="T14" fmla="*/ 190 w 220"/>
                <a:gd name="T15" fmla="*/ 157 h 221"/>
                <a:gd name="T16" fmla="*/ 201 w 220"/>
                <a:gd name="T17" fmla="*/ 176 h 221"/>
                <a:gd name="T18" fmla="*/ 220 w 220"/>
                <a:gd name="T19" fmla="*/ 136 h 221"/>
                <a:gd name="T20" fmla="*/ 223 w 220"/>
                <a:gd name="T21" fmla="*/ 91 h 221"/>
                <a:gd name="T22" fmla="*/ 221 w 220"/>
                <a:gd name="T23" fmla="*/ 46 h 221"/>
                <a:gd name="T24" fmla="*/ 218 w 220"/>
                <a:gd name="T25" fmla="*/ 0 h 221"/>
                <a:gd name="T26" fmla="*/ 247 w 220"/>
                <a:gd name="T27" fmla="*/ 57 h 221"/>
                <a:gd name="T28" fmla="*/ 245 w 220"/>
                <a:gd name="T29" fmla="*/ 100 h 221"/>
                <a:gd name="T30" fmla="*/ 243 w 220"/>
                <a:gd name="T31" fmla="*/ 136 h 221"/>
                <a:gd name="T32" fmla="*/ 236 w 220"/>
                <a:gd name="T33" fmla="*/ 171 h 221"/>
                <a:gd name="T34" fmla="*/ 226 w 220"/>
                <a:gd name="T35" fmla="*/ 211 h 221"/>
                <a:gd name="T36" fmla="*/ 194 w 220"/>
                <a:gd name="T37" fmla="*/ 218 h 221"/>
                <a:gd name="T38" fmla="*/ 149 w 220"/>
                <a:gd name="T39" fmla="*/ 259 h 221"/>
                <a:gd name="T40" fmla="*/ 83 w 220"/>
                <a:gd name="T41" fmla="*/ 259 h 221"/>
                <a:gd name="T42" fmla="*/ 36 w 220"/>
                <a:gd name="T43" fmla="*/ 225 h 221"/>
                <a:gd name="T44" fmla="*/ 15 w 220"/>
                <a:gd name="T45" fmla="*/ 188 h 221"/>
                <a:gd name="T46" fmla="*/ 2 w 220"/>
                <a:gd name="T47" fmla="*/ 139 h 221"/>
                <a:gd name="T48" fmla="*/ 0 w 220"/>
                <a:gd name="T49" fmla="*/ 100 h 221"/>
                <a:gd name="T50" fmla="*/ 2 w 220"/>
                <a:gd name="T51" fmla="*/ 63 h 221"/>
                <a:gd name="T52" fmla="*/ 12 w 220"/>
                <a:gd name="T53" fmla="*/ 29 h 221"/>
                <a:gd name="T54" fmla="*/ 19 w 220"/>
                <a:gd name="T55" fmla="*/ 67 h 221"/>
                <a:gd name="T56" fmla="*/ 24 w 220"/>
                <a:gd name="T57" fmla="*/ 103 h 221"/>
                <a:gd name="T58" fmla="*/ 28 w 220"/>
                <a:gd name="T59" fmla="*/ 138 h 221"/>
                <a:gd name="T60" fmla="*/ 38 w 220"/>
                <a:gd name="T61" fmla="*/ 173 h 221"/>
                <a:gd name="T62" fmla="*/ 43 w 220"/>
                <a:gd name="T63" fmla="*/ 156 h 221"/>
                <a:gd name="T64" fmla="*/ 47 w 220"/>
                <a:gd name="T65" fmla="*/ 142 h 221"/>
                <a:gd name="T66" fmla="*/ 52 w 220"/>
                <a:gd name="T67" fmla="*/ 130 h 221"/>
                <a:gd name="T68" fmla="*/ 56 w 220"/>
                <a:gd name="T69" fmla="*/ 122 h 221"/>
                <a:gd name="T70" fmla="*/ 64 w 220"/>
                <a:gd name="T71" fmla="*/ 116 h 221"/>
                <a:gd name="T72" fmla="*/ 73 w 220"/>
                <a:gd name="T73" fmla="*/ 110 h 221"/>
                <a:gd name="T74" fmla="*/ 86 w 220"/>
                <a:gd name="T75" fmla="*/ 107 h 221"/>
                <a:gd name="T76" fmla="*/ 104 w 220"/>
                <a:gd name="T77" fmla="*/ 102 h 221"/>
                <a:gd name="T78" fmla="*/ 104 w 220"/>
                <a:gd name="T79" fmla="*/ 118 h 221"/>
                <a:gd name="T80" fmla="*/ 92 w 220"/>
                <a:gd name="T81" fmla="*/ 127 h 221"/>
                <a:gd name="T82" fmla="*/ 83 w 220"/>
                <a:gd name="T83" fmla="*/ 135 h 221"/>
                <a:gd name="T84" fmla="*/ 76 w 220"/>
                <a:gd name="T85" fmla="*/ 142 h 221"/>
                <a:gd name="T86" fmla="*/ 74 w 220"/>
                <a:gd name="T87" fmla="*/ 149 h 221"/>
                <a:gd name="T88" fmla="*/ 73 w 220"/>
                <a:gd name="T89" fmla="*/ 157 h 221"/>
                <a:gd name="T90" fmla="*/ 75 w 220"/>
                <a:gd name="T91" fmla="*/ 169 h 221"/>
                <a:gd name="T92" fmla="*/ 76 w 220"/>
                <a:gd name="T93" fmla="*/ 182 h 221"/>
                <a:gd name="T94" fmla="*/ 81 w 220"/>
                <a:gd name="T95" fmla="*/ 198 h 221"/>
                <a:gd name="T96" fmla="*/ 103 w 220"/>
                <a:gd name="T97" fmla="*/ 198 h 221"/>
                <a:gd name="T98" fmla="*/ 103 w 220"/>
                <a:gd name="T99" fmla="*/ 173 h 221"/>
                <a:gd name="T100" fmla="*/ 119 w 220"/>
                <a:gd name="T101" fmla="*/ 176 h 221"/>
                <a:gd name="T102" fmla="*/ 126 w 220"/>
                <a:gd name="T103" fmla="*/ 205 h 221"/>
                <a:gd name="T104" fmla="*/ 152 w 220"/>
                <a:gd name="T105" fmla="*/ 205 h 221"/>
                <a:gd name="T106" fmla="*/ 164 w 220"/>
                <a:gd name="T107" fmla="*/ 176 h 221"/>
                <a:gd name="T108" fmla="*/ 162 w 220"/>
                <a:gd name="T109" fmla="*/ 163 h 221"/>
                <a:gd name="T110" fmla="*/ 158 w 220"/>
                <a:gd name="T111" fmla="*/ 152 h 221"/>
                <a:gd name="T112" fmla="*/ 155 w 220"/>
                <a:gd name="T113" fmla="*/ 144 h 221"/>
                <a:gd name="T114" fmla="*/ 150 w 220"/>
                <a:gd name="T115" fmla="*/ 138 h 221"/>
                <a:gd name="T116" fmla="*/ 145 w 220"/>
                <a:gd name="T117" fmla="*/ 134 h 221"/>
                <a:gd name="T118" fmla="*/ 138 w 220"/>
                <a:gd name="T119" fmla="*/ 129 h 221"/>
                <a:gd name="T120" fmla="*/ 128 w 220"/>
                <a:gd name="T121" fmla="*/ 124 h 221"/>
                <a:gd name="T122" fmla="*/ 117 w 220"/>
                <a:gd name="T123" fmla="*/ 118 h 221"/>
                <a:gd name="T124" fmla="*/ 121 w 220"/>
                <a:gd name="T125" fmla="*/ 98 h 22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220"/>
                <a:gd name="T190" fmla="*/ 0 h 221"/>
                <a:gd name="T191" fmla="*/ 220 w 220"/>
                <a:gd name="T192" fmla="*/ 221 h 221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220" h="221">
                  <a:moveTo>
                    <a:pt x="108" y="84"/>
                  </a:moveTo>
                  <a:lnTo>
                    <a:pt x="130" y="92"/>
                  </a:lnTo>
                  <a:lnTo>
                    <a:pt x="145" y="98"/>
                  </a:lnTo>
                  <a:lnTo>
                    <a:pt x="153" y="103"/>
                  </a:lnTo>
                  <a:lnTo>
                    <a:pt x="158" y="108"/>
                  </a:lnTo>
                  <a:lnTo>
                    <a:pt x="161" y="115"/>
                  </a:lnTo>
                  <a:lnTo>
                    <a:pt x="164" y="123"/>
                  </a:lnTo>
                  <a:lnTo>
                    <a:pt x="169" y="134"/>
                  </a:lnTo>
                  <a:lnTo>
                    <a:pt x="179" y="150"/>
                  </a:lnTo>
                  <a:lnTo>
                    <a:pt x="196" y="116"/>
                  </a:lnTo>
                  <a:lnTo>
                    <a:pt x="199" y="78"/>
                  </a:lnTo>
                  <a:lnTo>
                    <a:pt x="197" y="39"/>
                  </a:lnTo>
                  <a:lnTo>
                    <a:pt x="194" y="0"/>
                  </a:lnTo>
                  <a:lnTo>
                    <a:pt x="220" y="49"/>
                  </a:lnTo>
                  <a:lnTo>
                    <a:pt x="218" y="85"/>
                  </a:lnTo>
                  <a:lnTo>
                    <a:pt x="216" y="116"/>
                  </a:lnTo>
                  <a:lnTo>
                    <a:pt x="210" y="146"/>
                  </a:lnTo>
                  <a:lnTo>
                    <a:pt x="201" y="180"/>
                  </a:lnTo>
                  <a:lnTo>
                    <a:pt x="173" y="186"/>
                  </a:lnTo>
                  <a:lnTo>
                    <a:pt x="133" y="221"/>
                  </a:lnTo>
                  <a:lnTo>
                    <a:pt x="74" y="221"/>
                  </a:lnTo>
                  <a:lnTo>
                    <a:pt x="32" y="192"/>
                  </a:lnTo>
                  <a:lnTo>
                    <a:pt x="13" y="160"/>
                  </a:lnTo>
                  <a:lnTo>
                    <a:pt x="2" y="119"/>
                  </a:lnTo>
                  <a:lnTo>
                    <a:pt x="0" y="85"/>
                  </a:lnTo>
                  <a:lnTo>
                    <a:pt x="2" y="54"/>
                  </a:lnTo>
                  <a:lnTo>
                    <a:pt x="11" y="25"/>
                  </a:lnTo>
                  <a:lnTo>
                    <a:pt x="17" y="57"/>
                  </a:lnTo>
                  <a:lnTo>
                    <a:pt x="21" y="88"/>
                  </a:lnTo>
                  <a:lnTo>
                    <a:pt x="25" y="118"/>
                  </a:lnTo>
                  <a:lnTo>
                    <a:pt x="34" y="148"/>
                  </a:lnTo>
                  <a:lnTo>
                    <a:pt x="38" y="133"/>
                  </a:lnTo>
                  <a:lnTo>
                    <a:pt x="42" y="121"/>
                  </a:lnTo>
                  <a:lnTo>
                    <a:pt x="46" y="111"/>
                  </a:lnTo>
                  <a:lnTo>
                    <a:pt x="50" y="104"/>
                  </a:lnTo>
                  <a:lnTo>
                    <a:pt x="57" y="99"/>
                  </a:lnTo>
                  <a:lnTo>
                    <a:pt x="65" y="94"/>
                  </a:lnTo>
                  <a:lnTo>
                    <a:pt x="77" y="91"/>
                  </a:lnTo>
                  <a:lnTo>
                    <a:pt x="93" y="87"/>
                  </a:lnTo>
                  <a:lnTo>
                    <a:pt x="93" y="101"/>
                  </a:lnTo>
                  <a:lnTo>
                    <a:pt x="82" y="108"/>
                  </a:lnTo>
                  <a:lnTo>
                    <a:pt x="74" y="115"/>
                  </a:lnTo>
                  <a:lnTo>
                    <a:pt x="68" y="121"/>
                  </a:lnTo>
                  <a:lnTo>
                    <a:pt x="66" y="127"/>
                  </a:lnTo>
                  <a:lnTo>
                    <a:pt x="65" y="134"/>
                  </a:lnTo>
                  <a:lnTo>
                    <a:pt x="67" y="144"/>
                  </a:lnTo>
                  <a:lnTo>
                    <a:pt x="68" y="155"/>
                  </a:lnTo>
                  <a:lnTo>
                    <a:pt x="72" y="169"/>
                  </a:lnTo>
                  <a:lnTo>
                    <a:pt x="92" y="169"/>
                  </a:lnTo>
                  <a:lnTo>
                    <a:pt x="92" y="148"/>
                  </a:lnTo>
                  <a:lnTo>
                    <a:pt x="106" y="150"/>
                  </a:lnTo>
                  <a:lnTo>
                    <a:pt x="112" y="175"/>
                  </a:lnTo>
                  <a:lnTo>
                    <a:pt x="135" y="175"/>
                  </a:lnTo>
                  <a:lnTo>
                    <a:pt x="146" y="150"/>
                  </a:lnTo>
                  <a:lnTo>
                    <a:pt x="144" y="139"/>
                  </a:lnTo>
                  <a:lnTo>
                    <a:pt x="141" y="130"/>
                  </a:lnTo>
                  <a:lnTo>
                    <a:pt x="138" y="123"/>
                  </a:lnTo>
                  <a:lnTo>
                    <a:pt x="134" y="118"/>
                  </a:lnTo>
                  <a:lnTo>
                    <a:pt x="129" y="114"/>
                  </a:lnTo>
                  <a:lnTo>
                    <a:pt x="123" y="110"/>
                  </a:lnTo>
                  <a:lnTo>
                    <a:pt x="114" y="106"/>
                  </a:lnTo>
                  <a:lnTo>
                    <a:pt x="104" y="101"/>
                  </a:lnTo>
                  <a:lnTo>
                    <a:pt x="108" y="84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349" name="Freeform 37"/>
            <p:cNvSpPr>
              <a:spLocks/>
            </p:cNvSpPr>
            <p:nvPr/>
          </p:nvSpPr>
          <p:spPr bwMode="auto">
            <a:xfrm>
              <a:off x="4260" y="2925"/>
              <a:ext cx="133" cy="185"/>
            </a:xfrm>
            <a:custGeom>
              <a:avLst/>
              <a:gdLst>
                <a:gd name="T0" fmla="*/ 133 w 119"/>
                <a:gd name="T1" fmla="*/ 108 h 156"/>
                <a:gd name="T2" fmla="*/ 116 w 119"/>
                <a:gd name="T3" fmla="*/ 157 h 156"/>
                <a:gd name="T4" fmla="*/ 68 w 119"/>
                <a:gd name="T5" fmla="*/ 185 h 156"/>
                <a:gd name="T6" fmla="*/ 0 w 119"/>
                <a:gd name="T7" fmla="*/ 72 h 156"/>
                <a:gd name="T8" fmla="*/ 31 w 119"/>
                <a:gd name="T9" fmla="*/ 40 h 156"/>
                <a:gd name="T10" fmla="*/ 53 w 119"/>
                <a:gd name="T11" fmla="*/ 0 h 156"/>
                <a:gd name="T12" fmla="*/ 133 w 119"/>
                <a:gd name="T13" fmla="*/ 108 h 15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9"/>
                <a:gd name="T22" fmla="*/ 0 h 156"/>
                <a:gd name="T23" fmla="*/ 119 w 119"/>
                <a:gd name="T24" fmla="*/ 156 h 15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9" h="156">
                  <a:moveTo>
                    <a:pt x="119" y="91"/>
                  </a:moveTo>
                  <a:lnTo>
                    <a:pt x="104" y="132"/>
                  </a:lnTo>
                  <a:lnTo>
                    <a:pt x="61" y="156"/>
                  </a:lnTo>
                  <a:lnTo>
                    <a:pt x="0" y="61"/>
                  </a:lnTo>
                  <a:lnTo>
                    <a:pt x="28" y="34"/>
                  </a:lnTo>
                  <a:lnTo>
                    <a:pt x="47" y="0"/>
                  </a:lnTo>
                  <a:lnTo>
                    <a:pt x="119" y="91"/>
                  </a:lnTo>
                  <a:close/>
                </a:path>
              </a:pathLst>
            </a:custGeom>
            <a:solidFill>
              <a:srgbClr val="722B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350" name="Freeform 38"/>
            <p:cNvSpPr>
              <a:spLocks/>
            </p:cNvSpPr>
            <p:nvPr/>
          </p:nvSpPr>
          <p:spPr bwMode="auto">
            <a:xfrm>
              <a:off x="3235" y="1631"/>
              <a:ext cx="32" cy="91"/>
            </a:xfrm>
            <a:custGeom>
              <a:avLst/>
              <a:gdLst>
                <a:gd name="T0" fmla="*/ 32 w 28"/>
                <a:gd name="T1" fmla="*/ 76 h 77"/>
                <a:gd name="T2" fmla="*/ 17 w 28"/>
                <a:gd name="T3" fmla="*/ 0 h 77"/>
                <a:gd name="T4" fmla="*/ 0 w 28"/>
                <a:gd name="T5" fmla="*/ 6 h 77"/>
                <a:gd name="T6" fmla="*/ 6 w 28"/>
                <a:gd name="T7" fmla="*/ 73 h 77"/>
                <a:gd name="T8" fmla="*/ 29 w 28"/>
                <a:gd name="T9" fmla="*/ 91 h 77"/>
                <a:gd name="T10" fmla="*/ 32 w 28"/>
                <a:gd name="T11" fmla="*/ 76 h 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8"/>
                <a:gd name="T19" fmla="*/ 0 h 77"/>
                <a:gd name="T20" fmla="*/ 28 w 28"/>
                <a:gd name="T21" fmla="*/ 77 h 7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8" h="77">
                  <a:moveTo>
                    <a:pt x="28" y="64"/>
                  </a:moveTo>
                  <a:lnTo>
                    <a:pt x="15" y="0"/>
                  </a:lnTo>
                  <a:lnTo>
                    <a:pt x="0" y="5"/>
                  </a:lnTo>
                  <a:lnTo>
                    <a:pt x="5" y="62"/>
                  </a:lnTo>
                  <a:lnTo>
                    <a:pt x="25" y="77"/>
                  </a:lnTo>
                  <a:lnTo>
                    <a:pt x="28" y="64"/>
                  </a:lnTo>
                  <a:close/>
                </a:path>
              </a:pathLst>
            </a:custGeom>
            <a:solidFill>
              <a:srgbClr val="D8CC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351" name="Freeform 39"/>
            <p:cNvSpPr>
              <a:spLocks/>
            </p:cNvSpPr>
            <p:nvPr/>
          </p:nvSpPr>
          <p:spPr bwMode="auto">
            <a:xfrm>
              <a:off x="4107" y="1997"/>
              <a:ext cx="496" cy="998"/>
            </a:xfrm>
            <a:custGeom>
              <a:avLst/>
              <a:gdLst>
                <a:gd name="T0" fmla="*/ 238 w 440"/>
                <a:gd name="T1" fmla="*/ 37 h 857"/>
                <a:gd name="T2" fmla="*/ 318 w 440"/>
                <a:gd name="T3" fmla="*/ 86 h 857"/>
                <a:gd name="T4" fmla="*/ 372 w 440"/>
                <a:gd name="T5" fmla="*/ 123 h 857"/>
                <a:gd name="T6" fmla="*/ 407 w 440"/>
                <a:gd name="T7" fmla="*/ 168 h 857"/>
                <a:gd name="T8" fmla="*/ 434 w 440"/>
                <a:gd name="T9" fmla="*/ 234 h 857"/>
                <a:gd name="T10" fmla="*/ 479 w 440"/>
                <a:gd name="T11" fmla="*/ 473 h 857"/>
                <a:gd name="T12" fmla="*/ 496 w 440"/>
                <a:gd name="T13" fmla="*/ 642 h 857"/>
                <a:gd name="T14" fmla="*/ 434 w 440"/>
                <a:gd name="T15" fmla="*/ 885 h 857"/>
                <a:gd name="T16" fmla="*/ 390 w 440"/>
                <a:gd name="T17" fmla="*/ 998 h 857"/>
                <a:gd name="T18" fmla="*/ 309 w 440"/>
                <a:gd name="T19" fmla="*/ 958 h 857"/>
                <a:gd name="T20" fmla="*/ 347 w 440"/>
                <a:gd name="T21" fmla="*/ 936 h 857"/>
                <a:gd name="T22" fmla="*/ 390 w 440"/>
                <a:gd name="T23" fmla="*/ 857 h 857"/>
                <a:gd name="T24" fmla="*/ 369 w 440"/>
                <a:gd name="T25" fmla="*/ 772 h 857"/>
                <a:gd name="T26" fmla="*/ 446 w 440"/>
                <a:gd name="T27" fmla="*/ 706 h 857"/>
                <a:gd name="T28" fmla="*/ 422 w 440"/>
                <a:gd name="T29" fmla="*/ 593 h 857"/>
                <a:gd name="T30" fmla="*/ 379 w 440"/>
                <a:gd name="T31" fmla="*/ 575 h 857"/>
                <a:gd name="T32" fmla="*/ 422 w 440"/>
                <a:gd name="T33" fmla="*/ 458 h 857"/>
                <a:gd name="T34" fmla="*/ 374 w 440"/>
                <a:gd name="T35" fmla="*/ 361 h 857"/>
                <a:gd name="T36" fmla="*/ 358 w 440"/>
                <a:gd name="T37" fmla="*/ 344 h 857"/>
                <a:gd name="T38" fmla="*/ 342 w 440"/>
                <a:gd name="T39" fmla="*/ 331 h 857"/>
                <a:gd name="T40" fmla="*/ 327 w 440"/>
                <a:gd name="T41" fmla="*/ 319 h 857"/>
                <a:gd name="T42" fmla="*/ 325 w 440"/>
                <a:gd name="T43" fmla="*/ 299 h 857"/>
                <a:gd name="T44" fmla="*/ 309 w 440"/>
                <a:gd name="T45" fmla="*/ 206 h 857"/>
                <a:gd name="T46" fmla="*/ 245 w 440"/>
                <a:gd name="T47" fmla="*/ 452 h 857"/>
                <a:gd name="T48" fmla="*/ 189 w 440"/>
                <a:gd name="T49" fmla="*/ 473 h 857"/>
                <a:gd name="T50" fmla="*/ 245 w 440"/>
                <a:gd name="T51" fmla="*/ 569 h 857"/>
                <a:gd name="T52" fmla="*/ 211 w 440"/>
                <a:gd name="T53" fmla="*/ 609 h 857"/>
                <a:gd name="T54" fmla="*/ 232 w 440"/>
                <a:gd name="T55" fmla="*/ 699 h 857"/>
                <a:gd name="T56" fmla="*/ 211 w 440"/>
                <a:gd name="T57" fmla="*/ 817 h 857"/>
                <a:gd name="T58" fmla="*/ 130 w 440"/>
                <a:gd name="T59" fmla="*/ 677 h 857"/>
                <a:gd name="T60" fmla="*/ 130 w 440"/>
                <a:gd name="T61" fmla="*/ 396 h 857"/>
                <a:gd name="T62" fmla="*/ 98 w 440"/>
                <a:gd name="T63" fmla="*/ 603 h 857"/>
                <a:gd name="T64" fmla="*/ 0 w 440"/>
                <a:gd name="T65" fmla="*/ 688 h 857"/>
                <a:gd name="T66" fmla="*/ 76 w 440"/>
                <a:gd name="T67" fmla="*/ 296 h 857"/>
                <a:gd name="T68" fmla="*/ 83 w 440"/>
                <a:gd name="T69" fmla="*/ 206 h 857"/>
                <a:gd name="T70" fmla="*/ 104 w 440"/>
                <a:gd name="T71" fmla="*/ 139 h 857"/>
                <a:gd name="T72" fmla="*/ 139 w 440"/>
                <a:gd name="T73" fmla="*/ 75 h 857"/>
                <a:gd name="T74" fmla="*/ 187 w 440"/>
                <a:gd name="T75" fmla="*/ 0 h 857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440"/>
                <a:gd name="T115" fmla="*/ 0 h 857"/>
                <a:gd name="T116" fmla="*/ 440 w 440"/>
                <a:gd name="T117" fmla="*/ 857 h 857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440" h="857">
                  <a:moveTo>
                    <a:pt x="166" y="0"/>
                  </a:moveTo>
                  <a:lnTo>
                    <a:pt x="211" y="32"/>
                  </a:lnTo>
                  <a:lnTo>
                    <a:pt x="250" y="55"/>
                  </a:lnTo>
                  <a:lnTo>
                    <a:pt x="282" y="74"/>
                  </a:lnTo>
                  <a:lnTo>
                    <a:pt x="309" y="90"/>
                  </a:lnTo>
                  <a:lnTo>
                    <a:pt x="330" y="106"/>
                  </a:lnTo>
                  <a:lnTo>
                    <a:pt x="347" y="123"/>
                  </a:lnTo>
                  <a:lnTo>
                    <a:pt x="361" y="144"/>
                  </a:lnTo>
                  <a:lnTo>
                    <a:pt x="373" y="169"/>
                  </a:lnTo>
                  <a:lnTo>
                    <a:pt x="385" y="201"/>
                  </a:lnTo>
                  <a:lnTo>
                    <a:pt x="416" y="310"/>
                  </a:lnTo>
                  <a:lnTo>
                    <a:pt x="425" y="406"/>
                  </a:lnTo>
                  <a:lnTo>
                    <a:pt x="440" y="503"/>
                  </a:lnTo>
                  <a:lnTo>
                    <a:pt x="440" y="551"/>
                  </a:lnTo>
                  <a:lnTo>
                    <a:pt x="416" y="668"/>
                  </a:lnTo>
                  <a:lnTo>
                    <a:pt x="385" y="760"/>
                  </a:lnTo>
                  <a:lnTo>
                    <a:pt x="385" y="808"/>
                  </a:lnTo>
                  <a:lnTo>
                    <a:pt x="346" y="857"/>
                  </a:lnTo>
                  <a:lnTo>
                    <a:pt x="308" y="857"/>
                  </a:lnTo>
                  <a:lnTo>
                    <a:pt x="274" y="823"/>
                  </a:lnTo>
                  <a:lnTo>
                    <a:pt x="264" y="789"/>
                  </a:lnTo>
                  <a:lnTo>
                    <a:pt x="308" y="804"/>
                  </a:lnTo>
                  <a:lnTo>
                    <a:pt x="346" y="775"/>
                  </a:lnTo>
                  <a:lnTo>
                    <a:pt x="346" y="736"/>
                  </a:lnTo>
                  <a:lnTo>
                    <a:pt x="327" y="692"/>
                  </a:lnTo>
                  <a:lnTo>
                    <a:pt x="327" y="663"/>
                  </a:lnTo>
                  <a:lnTo>
                    <a:pt x="370" y="659"/>
                  </a:lnTo>
                  <a:lnTo>
                    <a:pt x="396" y="606"/>
                  </a:lnTo>
                  <a:lnTo>
                    <a:pt x="396" y="494"/>
                  </a:lnTo>
                  <a:lnTo>
                    <a:pt x="374" y="509"/>
                  </a:lnTo>
                  <a:lnTo>
                    <a:pt x="336" y="538"/>
                  </a:lnTo>
                  <a:lnTo>
                    <a:pt x="336" y="494"/>
                  </a:lnTo>
                  <a:lnTo>
                    <a:pt x="374" y="461"/>
                  </a:lnTo>
                  <a:lnTo>
                    <a:pt x="374" y="393"/>
                  </a:lnTo>
                  <a:lnTo>
                    <a:pt x="374" y="300"/>
                  </a:lnTo>
                  <a:lnTo>
                    <a:pt x="332" y="310"/>
                  </a:lnTo>
                  <a:lnTo>
                    <a:pt x="325" y="300"/>
                  </a:lnTo>
                  <a:lnTo>
                    <a:pt x="318" y="295"/>
                  </a:lnTo>
                  <a:lnTo>
                    <a:pt x="310" y="289"/>
                  </a:lnTo>
                  <a:lnTo>
                    <a:pt x="303" y="284"/>
                  </a:lnTo>
                  <a:lnTo>
                    <a:pt x="296" y="280"/>
                  </a:lnTo>
                  <a:lnTo>
                    <a:pt x="290" y="274"/>
                  </a:lnTo>
                  <a:lnTo>
                    <a:pt x="288" y="266"/>
                  </a:lnTo>
                  <a:lnTo>
                    <a:pt x="288" y="257"/>
                  </a:lnTo>
                  <a:lnTo>
                    <a:pt x="305" y="139"/>
                  </a:lnTo>
                  <a:lnTo>
                    <a:pt x="274" y="177"/>
                  </a:lnTo>
                  <a:lnTo>
                    <a:pt x="217" y="320"/>
                  </a:lnTo>
                  <a:lnTo>
                    <a:pt x="217" y="388"/>
                  </a:lnTo>
                  <a:lnTo>
                    <a:pt x="178" y="368"/>
                  </a:lnTo>
                  <a:lnTo>
                    <a:pt x="168" y="406"/>
                  </a:lnTo>
                  <a:lnTo>
                    <a:pt x="192" y="431"/>
                  </a:lnTo>
                  <a:lnTo>
                    <a:pt x="217" y="489"/>
                  </a:lnTo>
                  <a:lnTo>
                    <a:pt x="217" y="547"/>
                  </a:lnTo>
                  <a:lnTo>
                    <a:pt x="187" y="523"/>
                  </a:lnTo>
                  <a:lnTo>
                    <a:pt x="187" y="562"/>
                  </a:lnTo>
                  <a:lnTo>
                    <a:pt x="206" y="600"/>
                  </a:lnTo>
                  <a:lnTo>
                    <a:pt x="206" y="659"/>
                  </a:lnTo>
                  <a:lnTo>
                    <a:pt x="187" y="702"/>
                  </a:lnTo>
                  <a:lnTo>
                    <a:pt x="135" y="654"/>
                  </a:lnTo>
                  <a:lnTo>
                    <a:pt x="115" y="581"/>
                  </a:lnTo>
                  <a:lnTo>
                    <a:pt x="115" y="417"/>
                  </a:lnTo>
                  <a:lnTo>
                    <a:pt x="115" y="340"/>
                  </a:lnTo>
                  <a:lnTo>
                    <a:pt x="87" y="397"/>
                  </a:lnTo>
                  <a:lnTo>
                    <a:pt x="87" y="518"/>
                  </a:lnTo>
                  <a:lnTo>
                    <a:pt x="34" y="606"/>
                  </a:lnTo>
                  <a:lnTo>
                    <a:pt x="0" y="591"/>
                  </a:lnTo>
                  <a:lnTo>
                    <a:pt x="0" y="489"/>
                  </a:lnTo>
                  <a:lnTo>
                    <a:pt x="67" y="254"/>
                  </a:lnTo>
                  <a:lnTo>
                    <a:pt x="68" y="213"/>
                  </a:lnTo>
                  <a:lnTo>
                    <a:pt x="74" y="177"/>
                  </a:lnTo>
                  <a:lnTo>
                    <a:pt x="81" y="146"/>
                  </a:lnTo>
                  <a:lnTo>
                    <a:pt x="92" y="119"/>
                  </a:lnTo>
                  <a:lnTo>
                    <a:pt x="106" y="92"/>
                  </a:lnTo>
                  <a:lnTo>
                    <a:pt x="123" y="64"/>
                  </a:lnTo>
                  <a:lnTo>
                    <a:pt x="143" y="3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3A2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352" name="Freeform 40"/>
            <p:cNvSpPr>
              <a:spLocks/>
            </p:cNvSpPr>
            <p:nvPr/>
          </p:nvSpPr>
          <p:spPr bwMode="auto">
            <a:xfrm>
              <a:off x="3943" y="2142"/>
              <a:ext cx="367" cy="730"/>
            </a:xfrm>
            <a:custGeom>
              <a:avLst/>
              <a:gdLst>
                <a:gd name="T0" fmla="*/ 205 w 326"/>
                <a:gd name="T1" fmla="*/ 134 h 627"/>
                <a:gd name="T2" fmla="*/ 125 w 326"/>
                <a:gd name="T3" fmla="*/ 375 h 627"/>
                <a:gd name="T4" fmla="*/ 80 w 326"/>
                <a:gd name="T5" fmla="*/ 469 h 627"/>
                <a:gd name="T6" fmla="*/ 10 w 326"/>
                <a:gd name="T7" fmla="*/ 589 h 627"/>
                <a:gd name="T8" fmla="*/ 0 w 326"/>
                <a:gd name="T9" fmla="*/ 679 h 627"/>
                <a:gd name="T10" fmla="*/ 33 w 326"/>
                <a:gd name="T11" fmla="*/ 713 h 627"/>
                <a:gd name="T12" fmla="*/ 86 w 326"/>
                <a:gd name="T13" fmla="*/ 713 h 627"/>
                <a:gd name="T14" fmla="*/ 156 w 326"/>
                <a:gd name="T15" fmla="*/ 717 h 627"/>
                <a:gd name="T16" fmla="*/ 259 w 326"/>
                <a:gd name="T17" fmla="*/ 707 h 627"/>
                <a:gd name="T18" fmla="*/ 367 w 326"/>
                <a:gd name="T19" fmla="*/ 730 h 627"/>
                <a:gd name="T20" fmla="*/ 357 w 326"/>
                <a:gd name="T21" fmla="*/ 685 h 627"/>
                <a:gd name="T22" fmla="*/ 185 w 326"/>
                <a:gd name="T23" fmla="*/ 679 h 627"/>
                <a:gd name="T24" fmla="*/ 114 w 326"/>
                <a:gd name="T25" fmla="*/ 605 h 627"/>
                <a:gd name="T26" fmla="*/ 151 w 326"/>
                <a:gd name="T27" fmla="*/ 465 h 627"/>
                <a:gd name="T28" fmla="*/ 232 w 326"/>
                <a:gd name="T29" fmla="*/ 200 h 627"/>
                <a:gd name="T30" fmla="*/ 270 w 326"/>
                <a:gd name="T31" fmla="*/ 0 h 627"/>
                <a:gd name="T32" fmla="*/ 205 w 326"/>
                <a:gd name="T33" fmla="*/ 134 h 62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26"/>
                <a:gd name="T52" fmla="*/ 0 h 627"/>
                <a:gd name="T53" fmla="*/ 326 w 326"/>
                <a:gd name="T54" fmla="*/ 627 h 62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26" h="627">
                  <a:moveTo>
                    <a:pt x="182" y="115"/>
                  </a:moveTo>
                  <a:lnTo>
                    <a:pt x="111" y="322"/>
                  </a:lnTo>
                  <a:lnTo>
                    <a:pt x="71" y="403"/>
                  </a:lnTo>
                  <a:lnTo>
                    <a:pt x="9" y="506"/>
                  </a:lnTo>
                  <a:lnTo>
                    <a:pt x="0" y="583"/>
                  </a:lnTo>
                  <a:lnTo>
                    <a:pt x="29" y="612"/>
                  </a:lnTo>
                  <a:lnTo>
                    <a:pt x="76" y="612"/>
                  </a:lnTo>
                  <a:lnTo>
                    <a:pt x="139" y="616"/>
                  </a:lnTo>
                  <a:lnTo>
                    <a:pt x="230" y="607"/>
                  </a:lnTo>
                  <a:lnTo>
                    <a:pt x="326" y="627"/>
                  </a:lnTo>
                  <a:lnTo>
                    <a:pt x="317" y="588"/>
                  </a:lnTo>
                  <a:lnTo>
                    <a:pt x="164" y="583"/>
                  </a:lnTo>
                  <a:lnTo>
                    <a:pt x="101" y="520"/>
                  </a:lnTo>
                  <a:lnTo>
                    <a:pt x="134" y="399"/>
                  </a:lnTo>
                  <a:lnTo>
                    <a:pt x="206" y="172"/>
                  </a:lnTo>
                  <a:lnTo>
                    <a:pt x="240" y="0"/>
                  </a:lnTo>
                  <a:lnTo>
                    <a:pt x="182" y="115"/>
                  </a:lnTo>
                  <a:close/>
                </a:path>
              </a:pathLst>
            </a:custGeom>
            <a:solidFill>
              <a:srgbClr val="3A2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353" name="Freeform 41"/>
            <p:cNvSpPr>
              <a:spLocks/>
            </p:cNvSpPr>
            <p:nvPr/>
          </p:nvSpPr>
          <p:spPr bwMode="auto">
            <a:xfrm>
              <a:off x="4353" y="3033"/>
              <a:ext cx="83" cy="170"/>
            </a:xfrm>
            <a:custGeom>
              <a:avLst/>
              <a:gdLst>
                <a:gd name="T0" fmla="*/ 61 w 74"/>
                <a:gd name="T1" fmla="*/ 0 h 146"/>
                <a:gd name="T2" fmla="*/ 83 w 74"/>
                <a:gd name="T3" fmla="*/ 76 h 146"/>
                <a:gd name="T4" fmla="*/ 83 w 74"/>
                <a:gd name="T5" fmla="*/ 170 h 146"/>
                <a:gd name="T6" fmla="*/ 0 w 74"/>
                <a:gd name="T7" fmla="*/ 170 h 146"/>
                <a:gd name="T8" fmla="*/ 0 w 74"/>
                <a:gd name="T9" fmla="*/ 92 h 146"/>
                <a:gd name="T10" fmla="*/ 45 w 74"/>
                <a:gd name="T11" fmla="*/ 52 h 146"/>
                <a:gd name="T12" fmla="*/ 61 w 74"/>
                <a:gd name="T13" fmla="*/ 0 h 14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4"/>
                <a:gd name="T22" fmla="*/ 0 h 146"/>
                <a:gd name="T23" fmla="*/ 74 w 74"/>
                <a:gd name="T24" fmla="*/ 146 h 14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4" h="146">
                  <a:moveTo>
                    <a:pt x="54" y="0"/>
                  </a:moveTo>
                  <a:lnTo>
                    <a:pt x="74" y="65"/>
                  </a:lnTo>
                  <a:lnTo>
                    <a:pt x="74" y="146"/>
                  </a:lnTo>
                  <a:lnTo>
                    <a:pt x="0" y="146"/>
                  </a:lnTo>
                  <a:lnTo>
                    <a:pt x="0" y="79"/>
                  </a:lnTo>
                  <a:lnTo>
                    <a:pt x="40" y="45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7F9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194602" name="AutoShape 42"/>
          <p:cNvSpPr>
            <a:spLocks noChangeArrowheads="1"/>
          </p:cNvSpPr>
          <p:nvPr/>
        </p:nvSpPr>
        <p:spPr bwMode="auto">
          <a:xfrm>
            <a:off x="6308725" y="2933700"/>
            <a:ext cx="2057400" cy="1924050"/>
          </a:xfrm>
          <a:prstGeom prst="wedgeEllipseCallout">
            <a:avLst>
              <a:gd name="adj1" fmla="val -58290"/>
              <a:gd name="adj2" fmla="val 10990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eaLnBrk="0" latinLnBrk="0" hangingPunct="0">
              <a:defRPr/>
            </a:pPr>
            <a:r>
              <a:rPr kumimoji="0" lang="ko-KR" altLang="en-US" sz="1400">
                <a:solidFill>
                  <a:srgbClr val="FF0000"/>
                </a:solidFill>
              </a:rPr>
              <a:t>함수 매크로에서는 매개 변수를 괄호로 둘러싸는 것이 좋습니다</a:t>
            </a:r>
            <a:r>
              <a:rPr kumimoji="0" lang="en-US" altLang="ko-KR" sz="140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13319" name="Line 43"/>
          <p:cNvSpPr>
            <a:spLocks noChangeShapeType="1"/>
          </p:cNvSpPr>
          <p:nvPr/>
        </p:nvSpPr>
        <p:spPr bwMode="auto">
          <a:xfrm flipH="1" flipV="1">
            <a:off x="3500438" y="2070100"/>
            <a:ext cx="1800225" cy="194468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3320" name="Rectangle 6"/>
          <p:cNvSpPr>
            <a:spLocks noChangeArrowheads="1"/>
          </p:cNvSpPr>
          <p:nvPr/>
        </p:nvSpPr>
        <p:spPr bwMode="auto">
          <a:xfrm>
            <a:off x="1042988" y="5197475"/>
            <a:ext cx="7786687" cy="536575"/>
          </a:xfrm>
          <a:prstGeom prst="rect">
            <a:avLst/>
          </a:pr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>
                <a:latin typeface="Comic Sans MS" pitchFamily="66" charset="0"/>
              </a:rPr>
              <a:t>#define SQUARE(x) 	(x)*(x)		</a:t>
            </a:r>
            <a:r>
              <a:rPr lang="en-US" altLang="ko-KR" sz="1600">
                <a:solidFill>
                  <a:srgbClr val="FF0000"/>
                </a:solidFill>
                <a:latin typeface="Comic Sans MS" pitchFamily="66" charset="0"/>
              </a:rPr>
              <a:t>// </a:t>
            </a:r>
            <a:r>
              <a:rPr lang="ko-KR" altLang="en-US" sz="1600">
                <a:solidFill>
                  <a:srgbClr val="FF0000"/>
                </a:solidFill>
                <a:latin typeface="Comic Sans MS" pitchFamily="66" charset="0"/>
              </a:rPr>
              <a:t>올바른 형태</a:t>
            </a:r>
            <a:r>
              <a:rPr lang="en-US" altLang="ko-KR" sz="1600">
                <a:latin typeface="Comic Sans MS" pitchFamily="66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27559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함수 매크로의 장단점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ko-KR" altLang="en-US" dirty="0" smtClean="0"/>
              <a:t>함수 매크로의 장단점</a:t>
            </a:r>
          </a:p>
          <a:p>
            <a:pPr lvl="1" eaLnBrk="1" hangingPunct="1"/>
            <a:r>
              <a:rPr lang="ko-KR" altLang="en-US" dirty="0" smtClean="0"/>
              <a:t>함수 호출 단계가 </a:t>
            </a:r>
            <a:r>
              <a:rPr lang="ko-KR" altLang="en-US" dirty="0" err="1" smtClean="0"/>
              <a:t>필요없어</a:t>
            </a:r>
            <a:r>
              <a:rPr lang="ko-KR" altLang="en-US" dirty="0" smtClean="0"/>
              <a:t> 실행 속도가 빠르다</a:t>
            </a:r>
            <a:r>
              <a:rPr lang="en-US" altLang="ko-KR" dirty="0" smtClean="0"/>
              <a:t>. </a:t>
            </a:r>
          </a:p>
          <a:p>
            <a:pPr lvl="1" eaLnBrk="1" hangingPunct="1"/>
            <a:r>
              <a:rPr lang="ko-KR" altLang="en-US" dirty="0" smtClean="0"/>
              <a:t>소스 코드의 길이가 길어진다</a:t>
            </a:r>
            <a:r>
              <a:rPr lang="en-US" altLang="ko-KR" dirty="0" smtClean="0"/>
              <a:t>.</a:t>
            </a:r>
          </a:p>
          <a:p>
            <a:pPr lvl="1" eaLnBrk="1" hangingPunct="1"/>
            <a:endParaRPr lang="en-US" altLang="ko-KR" dirty="0" smtClean="0"/>
          </a:p>
          <a:p>
            <a:pPr eaLnBrk="1" hangingPunct="1"/>
            <a:r>
              <a:rPr lang="ko-KR" altLang="en-US" dirty="0" smtClean="0"/>
              <a:t>간단한 기능은 매크로를 사용</a:t>
            </a:r>
          </a:p>
          <a:p>
            <a:pPr lvl="1" eaLnBrk="1" hangingPunct="1"/>
            <a:r>
              <a:rPr lang="en-US" altLang="ko-KR" dirty="0" smtClean="0"/>
              <a:t>#define MIN(x, y)	((x) &lt; (y) ? (x) : (y))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매크로를 한 줄 이상 연장하는 방법</a:t>
            </a:r>
            <a:endParaRPr lang="en-US" altLang="ko-KR" dirty="0" smtClean="0"/>
          </a:p>
          <a:p>
            <a:pPr marL="365760" lvl="1" indent="0">
              <a:buNone/>
            </a:pPr>
            <a:r>
              <a:rPr lang="en-US" altLang="ko-KR" dirty="0"/>
              <a:t>#define PRINT(x) if( debug==1 &amp;&amp; \</a:t>
            </a:r>
            <a:endParaRPr lang="en-US" altLang="ko-KR" sz="2400" dirty="0"/>
          </a:p>
          <a:p>
            <a:pPr marL="365760" lvl="1" indent="0">
              <a:buNone/>
            </a:pPr>
            <a:r>
              <a:rPr lang="en-US" altLang="ko-KR" sz="2400" dirty="0"/>
              <a:t>		</a:t>
            </a:r>
            <a:r>
              <a:rPr lang="en-US" altLang="ko-KR" sz="2400" dirty="0" smtClean="0"/>
              <a:t>		</a:t>
            </a:r>
            <a:r>
              <a:rPr lang="en-US" altLang="ko-KR" dirty="0" smtClean="0"/>
              <a:t> </a:t>
            </a:r>
            <a:r>
              <a:rPr lang="en-US" altLang="ko-KR" dirty="0"/>
              <a:t>mode==1 ) \</a:t>
            </a:r>
            <a:endParaRPr lang="en-US" altLang="ko-KR" sz="2400" dirty="0"/>
          </a:p>
          <a:p>
            <a:pPr marL="365760" lvl="1" indent="0">
              <a:buNone/>
            </a:pPr>
            <a:r>
              <a:rPr lang="en-US" altLang="ko-KR" dirty="0"/>
              <a:t>			</a:t>
            </a:r>
            <a:r>
              <a:rPr lang="en-US" altLang="ko-KR" dirty="0" smtClean="0"/>
              <a:t>	</a:t>
            </a:r>
            <a:r>
              <a:rPr lang="en-US" altLang="ko-KR" dirty="0" err="1" smtClean="0"/>
              <a:t>printf</a:t>
            </a:r>
            <a:r>
              <a:rPr lang="en-US" altLang="ko-KR" dirty="0"/>
              <a:t>(“%d”, x); </a:t>
            </a:r>
          </a:p>
          <a:p>
            <a:pPr marL="365760" lvl="1" indent="0"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273928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예제 </a:t>
            </a:r>
            <a:r>
              <a:rPr lang="en-US" altLang="ko-KR"/>
              <a:t>#1</a:t>
            </a:r>
          </a:p>
        </p:txBody>
      </p:sp>
      <p:sp>
        <p:nvSpPr>
          <p:cNvPr id="198659" name="Rectangle 3"/>
          <p:cNvSpPr>
            <a:spLocks noChangeArrowheads="1"/>
          </p:cNvSpPr>
          <p:nvPr/>
        </p:nvSpPr>
        <p:spPr bwMode="auto">
          <a:xfrm>
            <a:off x="1116013" y="1125538"/>
            <a:ext cx="7777162" cy="3959646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solidFill>
                  <a:srgbClr val="008000"/>
                </a:solidFill>
                <a:latin typeface="Trebuchet MS" panose="020B0603020202020204" pitchFamily="34" charset="0"/>
              </a:rPr>
              <a:t>// </a:t>
            </a:r>
            <a:r>
              <a:rPr lang="en-US" altLang="en-US" sz="1400" dirty="0" err="1">
                <a:solidFill>
                  <a:srgbClr val="008000"/>
                </a:solidFill>
                <a:latin typeface="Trebuchet MS" panose="020B0603020202020204" pitchFamily="34" charset="0"/>
              </a:rPr>
              <a:t>매크로</a:t>
            </a:r>
            <a:r>
              <a:rPr lang="en-US" altLang="en-US" sz="1400" dirty="0">
                <a:solidFill>
                  <a:srgbClr val="00800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sz="1400" dirty="0" err="1">
                <a:solidFill>
                  <a:srgbClr val="008000"/>
                </a:solidFill>
                <a:latin typeface="Trebuchet MS" panose="020B0603020202020204" pitchFamily="34" charset="0"/>
              </a:rPr>
              <a:t>예제</a:t>
            </a:r>
            <a:endParaRPr lang="en-US" altLang="en-US" sz="1400" dirty="0">
              <a:latin typeface="Trebuchet MS" panose="020B0603020202020204" pitchFamily="34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solidFill>
                  <a:srgbClr val="0000FF"/>
                </a:solidFill>
                <a:latin typeface="Trebuchet MS" panose="020B0603020202020204" pitchFamily="34" charset="0"/>
              </a:rPr>
              <a:t>#include</a:t>
            </a:r>
            <a:r>
              <a:rPr lang="en-US" altLang="en-US" sz="1400" dirty="0">
                <a:latin typeface="Trebuchet MS" panose="020B0603020202020204" pitchFamily="34" charset="0"/>
              </a:rPr>
              <a:t> </a:t>
            </a:r>
            <a:r>
              <a:rPr lang="en-US" altLang="en-US" sz="1400" dirty="0">
                <a:solidFill>
                  <a:srgbClr val="800000"/>
                </a:solidFill>
                <a:latin typeface="Trebuchet MS" panose="020B0603020202020204" pitchFamily="34" charset="0"/>
              </a:rPr>
              <a:t>&lt;</a:t>
            </a:r>
            <a:r>
              <a:rPr lang="en-US" altLang="en-US" sz="1400" dirty="0" err="1">
                <a:solidFill>
                  <a:srgbClr val="800000"/>
                </a:solidFill>
                <a:latin typeface="Trebuchet MS" panose="020B0603020202020204" pitchFamily="34" charset="0"/>
              </a:rPr>
              <a:t>stdio.h</a:t>
            </a:r>
            <a:r>
              <a:rPr lang="en-US" altLang="en-US" sz="1400" dirty="0">
                <a:solidFill>
                  <a:srgbClr val="800000"/>
                </a:solidFill>
                <a:latin typeface="Trebuchet MS" panose="020B0603020202020204" pitchFamily="34" charset="0"/>
              </a:rPr>
              <a:t>&gt;</a:t>
            </a:r>
            <a:endParaRPr lang="en-US" altLang="en-US" sz="1400" dirty="0">
              <a:latin typeface="Trebuchet MS" panose="020B0603020202020204" pitchFamily="34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solidFill>
                  <a:srgbClr val="0000FF"/>
                </a:solidFill>
                <a:latin typeface="Trebuchet MS" panose="020B0603020202020204" pitchFamily="34" charset="0"/>
              </a:rPr>
              <a:t>#define</a:t>
            </a:r>
            <a:r>
              <a:rPr lang="en-US" altLang="en-US" sz="1400" dirty="0">
                <a:latin typeface="Trebuchet MS" panose="020B0603020202020204" pitchFamily="34" charset="0"/>
              </a:rPr>
              <a:t> SQUARE(x)  ((x) * (x))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ko-KR" sz="1400" dirty="0">
                <a:latin typeface="Trebuchet MS" panose="020B0603020202020204" pitchFamily="34" charset="0"/>
              </a:rPr>
              <a:t> </a:t>
            </a:r>
            <a:endParaRPr lang="en-US" altLang="en-US" sz="1400" dirty="0">
              <a:latin typeface="Trebuchet MS" panose="020B0603020202020204" pitchFamily="34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 err="1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en-US" sz="1400" dirty="0">
                <a:latin typeface="Trebuchet MS" panose="020B0603020202020204" pitchFamily="34" charset="0"/>
              </a:rPr>
              <a:t> main(</a:t>
            </a:r>
            <a:r>
              <a:rPr lang="en-US" altLang="en-US" sz="1400" dirty="0">
                <a:solidFill>
                  <a:srgbClr val="0000FF"/>
                </a:solidFill>
                <a:latin typeface="Trebuchet MS" panose="020B0603020202020204" pitchFamily="34" charset="0"/>
              </a:rPr>
              <a:t>void</a:t>
            </a:r>
            <a:r>
              <a:rPr lang="en-US" altLang="en-US" sz="1400" dirty="0">
                <a:latin typeface="Trebuchet MS" panose="020B0603020202020204" pitchFamily="34" charset="0"/>
              </a:rPr>
              <a:t>)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Trebuchet MS" panose="020B0603020202020204" pitchFamily="34" charset="0"/>
              </a:rPr>
              <a:t>{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Trebuchet MS" panose="020B0603020202020204" pitchFamily="34" charset="0"/>
              </a:rPr>
              <a:t>	</a:t>
            </a:r>
            <a:r>
              <a:rPr lang="en-US" altLang="en-US" sz="1400" dirty="0" err="1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en-US" sz="1400" dirty="0">
                <a:latin typeface="Trebuchet MS" panose="020B0603020202020204" pitchFamily="34" charset="0"/>
              </a:rPr>
              <a:t> x = 2;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ko-KR" sz="1400" dirty="0">
                <a:latin typeface="Trebuchet MS" panose="020B0603020202020204" pitchFamily="34" charset="0"/>
              </a:rPr>
              <a:t> </a:t>
            </a:r>
            <a:endParaRPr lang="en-US" altLang="en-US" sz="1400" dirty="0">
              <a:latin typeface="Trebuchet MS" panose="020B0603020202020204" pitchFamily="34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Trebuchet MS" panose="020B0603020202020204" pitchFamily="34" charset="0"/>
              </a:rPr>
              <a:t>	</a:t>
            </a:r>
            <a:r>
              <a:rPr lang="en-US" altLang="en-US" sz="1400" dirty="0" err="1">
                <a:latin typeface="Trebuchet MS" panose="020B0603020202020204" pitchFamily="34" charset="0"/>
              </a:rPr>
              <a:t>printf</a:t>
            </a:r>
            <a:r>
              <a:rPr lang="en-US" altLang="en-US" sz="1400" dirty="0">
                <a:latin typeface="Trebuchet MS" panose="020B0603020202020204" pitchFamily="34" charset="0"/>
              </a:rPr>
              <a:t>(</a:t>
            </a:r>
            <a:r>
              <a:rPr lang="en-US" altLang="en-US" sz="1400" dirty="0">
                <a:solidFill>
                  <a:srgbClr val="800000"/>
                </a:solidFill>
                <a:latin typeface="Trebuchet MS" panose="020B0603020202020204" pitchFamily="34" charset="0"/>
              </a:rPr>
              <a:t>"%d\n"</a:t>
            </a:r>
            <a:r>
              <a:rPr lang="en-US" altLang="en-US" sz="1400" dirty="0">
                <a:latin typeface="Trebuchet MS" panose="020B0603020202020204" pitchFamily="34" charset="0"/>
              </a:rPr>
              <a:t>, SQUARE(x));	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Trebuchet MS" panose="020B0603020202020204" pitchFamily="34" charset="0"/>
              </a:rPr>
              <a:t>	</a:t>
            </a:r>
            <a:r>
              <a:rPr lang="en-US" altLang="en-US" sz="1400" dirty="0" err="1">
                <a:latin typeface="Trebuchet MS" panose="020B0603020202020204" pitchFamily="34" charset="0"/>
              </a:rPr>
              <a:t>printf</a:t>
            </a:r>
            <a:r>
              <a:rPr lang="en-US" altLang="en-US" sz="1400" dirty="0">
                <a:latin typeface="Trebuchet MS" panose="020B0603020202020204" pitchFamily="34" charset="0"/>
              </a:rPr>
              <a:t>(</a:t>
            </a:r>
            <a:r>
              <a:rPr lang="en-US" altLang="en-US" sz="1400" dirty="0">
                <a:solidFill>
                  <a:srgbClr val="800000"/>
                </a:solidFill>
                <a:latin typeface="Trebuchet MS" panose="020B0603020202020204" pitchFamily="34" charset="0"/>
              </a:rPr>
              <a:t>"%d\n"</a:t>
            </a:r>
            <a:r>
              <a:rPr lang="en-US" altLang="en-US" sz="1400" dirty="0">
                <a:latin typeface="Trebuchet MS" panose="020B0603020202020204" pitchFamily="34" charset="0"/>
              </a:rPr>
              <a:t>, SQUARE(3));	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Trebuchet MS" panose="020B0603020202020204" pitchFamily="34" charset="0"/>
              </a:rPr>
              <a:t>	</a:t>
            </a:r>
            <a:r>
              <a:rPr lang="en-US" altLang="en-US" sz="1400" dirty="0" err="1">
                <a:latin typeface="Trebuchet MS" panose="020B0603020202020204" pitchFamily="34" charset="0"/>
              </a:rPr>
              <a:t>printf</a:t>
            </a:r>
            <a:r>
              <a:rPr lang="en-US" altLang="en-US" sz="1400" dirty="0">
                <a:latin typeface="Trebuchet MS" panose="020B0603020202020204" pitchFamily="34" charset="0"/>
              </a:rPr>
              <a:t>(</a:t>
            </a:r>
            <a:r>
              <a:rPr lang="en-US" altLang="en-US" sz="1400" dirty="0">
                <a:solidFill>
                  <a:srgbClr val="800000"/>
                </a:solidFill>
                <a:latin typeface="Trebuchet MS" panose="020B0603020202020204" pitchFamily="34" charset="0"/>
              </a:rPr>
              <a:t>"%f\n"</a:t>
            </a:r>
            <a:r>
              <a:rPr lang="en-US" altLang="en-US" sz="1400" dirty="0">
                <a:latin typeface="Trebuchet MS" panose="020B0603020202020204" pitchFamily="34" charset="0"/>
              </a:rPr>
              <a:t>, SQUARE(1.2));	</a:t>
            </a:r>
            <a:r>
              <a:rPr lang="en-US" altLang="en-US" sz="1400" dirty="0">
                <a:solidFill>
                  <a:srgbClr val="008000"/>
                </a:solidFill>
                <a:latin typeface="Trebuchet MS" panose="020B0603020202020204" pitchFamily="34" charset="0"/>
              </a:rPr>
              <a:t>// </a:t>
            </a:r>
            <a:r>
              <a:rPr lang="en-US" altLang="en-US" sz="1400" dirty="0" err="1">
                <a:solidFill>
                  <a:srgbClr val="008000"/>
                </a:solidFill>
                <a:latin typeface="Trebuchet MS" panose="020B0603020202020204" pitchFamily="34" charset="0"/>
                <a:ea typeface="새굴림" pitchFamily="18" charset="-127"/>
              </a:rPr>
              <a:t>실수에도</a:t>
            </a:r>
            <a:r>
              <a:rPr lang="en-US" altLang="en-US" sz="1400" dirty="0">
                <a:solidFill>
                  <a:srgbClr val="00800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sz="1400" dirty="0" err="1">
                <a:solidFill>
                  <a:srgbClr val="008000"/>
                </a:solidFill>
                <a:latin typeface="Trebuchet MS" panose="020B0603020202020204" pitchFamily="34" charset="0"/>
                <a:ea typeface="새굴림" pitchFamily="18" charset="-127"/>
              </a:rPr>
              <a:t>적용</a:t>
            </a:r>
            <a:r>
              <a:rPr lang="en-US" altLang="en-US" sz="1400" dirty="0">
                <a:solidFill>
                  <a:srgbClr val="00800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sz="1400" dirty="0" err="1">
                <a:solidFill>
                  <a:srgbClr val="008000"/>
                </a:solidFill>
                <a:latin typeface="Trebuchet MS" panose="020B0603020202020204" pitchFamily="34" charset="0"/>
                <a:ea typeface="새굴림" pitchFamily="18" charset="-127"/>
              </a:rPr>
              <a:t>가능</a:t>
            </a:r>
            <a:r>
              <a:rPr lang="en-US" altLang="en-US" sz="1400" dirty="0">
                <a:latin typeface="Trebuchet MS" panose="020B0603020202020204" pitchFamily="34" charset="0"/>
              </a:rPr>
              <a:t>	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Trebuchet MS" panose="020B0603020202020204" pitchFamily="34" charset="0"/>
              </a:rPr>
              <a:t>	</a:t>
            </a:r>
            <a:r>
              <a:rPr lang="en-US" altLang="en-US" sz="1400" dirty="0" err="1">
                <a:latin typeface="Trebuchet MS" panose="020B0603020202020204" pitchFamily="34" charset="0"/>
              </a:rPr>
              <a:t>printf</a:t>
            </a:r>
            <a:r>
              <a:rPr lang="en-US" altLang="en-US" sz="1400" dirty="0">
                <a:latin typeface="Trebuchet MS" panose="020B0603020202020204" pitchFamily="34" charset="0"/>
              </a:rPr>
              <a:t>(</a:t>
            </a:r>
            <a:r>
              <a:rPr lang="en-US" altLang="en-US" sz="1400" dirty="0">
                <a:solidFill>
                  <a:srgbClr val="800000"/>
                </a:solidFill>
                <a:latin typeface="Trebuchet MS" panose="020B0603020202020204" pitchFamily="34" charset="0"/>
              </a:rPr>
              <a:t>"%d\n"</a:t>
            </a:r>
            <a:r>
              <a:rPr lang="en-US" altLang="en-US" sz="1400" dirty="0">
                <a:latin typeface="Trebuchet MS" panose="020B0603020202020204" pitchFamily="34" charset="0"/>
              </a:rPr>
              <a:t>, SQUARE(x+3));	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Trebuchet MS" panose="020B0603020202020204" pitchFamily="34" charset="0"/>
              </a:rPr>
              <a:t>	</a:t>
            </a:r>
            <a:r>
              <a:rPr lang="en-US" altLang="en-US" sz="1400" dirty="0" err="1">
                <a:latin typeface="Trebuchet MS" panose="020B0603020202020204" pitchFamily="34" charset="0"/>
              </a:rPr>
              <a:t>printf</a:t>
            </a:r>
            <a:r>
              <a:rPr lang="en-US" altLang="en-US" sz="1400" dirty="0">
                <a:latin typeface="Trebuchet MS" panose="020B0603020202020204" pitchFamily="34" charset="0"/>
              </a:rPr>
              <a:t>(</a:t>
            </a:r>
            <a:r>
              <a:rPr lang="en-US" altLang="en-US" sz="1400" dirty="0">
                <a:solidFill>
                  <a:srgbClr val="800000"/>
                </a:solidFill>
                <a:latin typeface="Trebuchet MS" panose="020B0603020202020204" pitchFamily="34" charset="0"/>
              </a:rPr>
              <a:t>"%d\n"</a:t>
            </a:r>
            <a:r>
              <a:rPr lang="en-US" altLang="en-US" sz="1400" dirty="0">
                <a:latin typeface="Trebuchet MS" panose="020B0603020202020204" pitchFamily="34" charset="0"/>
              </a:rPr>
              <a:t>, 100/SQUARE(x));	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Trebuchet MS" panose="020B0603020202020204" pitchFamily="34" charset="0"/>
              </a:rPr>
              <a:t>	</a:t>
            </a:r>
            <a:r>
              <a:rPr lang="en-US" altLang="en-US" sz="1400" dirty="0" err="1">
                <a:latin typeface="Trebuchet MS" panose="020B0603020202020204" pitchFamily="34" charset="0"/>
              </a:rPr>
              <a:t>printf</a:t>
            </a:r>
            <a:r>
              <a:rPr lang="en-US" altLang="en-US" sz="1400" dirty="0">
                <a:latin typeface="Trebuchet MS" panose="020B0603020202020204" pitchFamily="34" charset="0"/>
              </a:rPr>
              <a:t>(</a:t>
            </a:r>
            <a:r>
              <a:rPr lang="en-US" altLang="en-US" sz="1400" dirty="0">
                <a:solidFill>
                  <a:srgbClr val="800000"/>
                </a:solidFill>
                <a:latin typeface="Trebuchet MS" panose="020B0603020202020204" pitchFamily="34" charset="0"/>
              </a:rPr>
              <a:t>"%d\n"</a:t>
            </a:r>
            <a:r>
              <a:rPr lang="en-US" altLang="en-US" sz="1400" dirty="0">
                <a:latin typeface="Trebuchet MS" panose="020B0603020202020204" pitchFamily="34" charset="0"/>
              </a:rPr>
              <a:t>, SQUARE(++x));	</a:t>
            </a:r>
            <a:r>
              <a:rPr lang="en-US" altLang="en-US" sz="1400" dirty="0">
                <a:solidFill>
                  <a:srgbClr val="008000"/>
                </a:solidFill>
                <a:latin typeface="Trebuchet MS" panose="020B0603020202020204" pitchFamily="34" charset="0"/>
              </a:rPr>
              <a:t>// </a:t>
            </a:r>
            <a:r>
              <a:rPr lang="en-US" altLang="en-US" sz="1400" dirty="0" err="1">
                <a:solidFill>
                  <a:srgbClr val="008000"/>
                </a:solidFill>
                <a:latin typeface="Trebuchet MS" panose="020B0603020202020204" pitchFamily="34" charset="0"/>
                <a:ea typeface="새굴림" pitchFamily="18" charset="-127"/>
              </a:rPr>
              <a:t>논리</a:t>
            </a:r>
            <a:r>
              <a:rPr lang="en-US" altLang="en-US" sz="1400" dirty="0">
                <a:solidFill>
                  <a:srgbClr val="00800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sz="1400" dirty="0" err="1">
                <a:solidFill>
                  <a:srgbClr val="008000"/>
                </a:solidFill>
                <a:latin typeface="Trebuchet MS" panose="020B0603020202020204" pitchFamily="34" charset="0"/>
                <a:ea typeface="새굴림" pitchFamily="18" charset="-127"/>
              </a:rPr>
              <a:t>오류</a:t>
            </a:r>
            <a:endParaRPr lang="en-US" altLang="en-US" sz="1400" dirty="0">
              <a:latin typeface="Trebuchet MS" panose="020B0603020202020204" pitchFamily="34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ko-KR" altLang="en-US" sz="1400" dirty="0">
                <a:latin typeface="Trebuchet MS" panose="020B0603020202020204" pitchFamily="34" charset="0"/>
              </a:rPr>
              <a:t> </a:t>
            </a:r>
            <a:endParaRPr lang="en-US" altLang="en-US" sz="1400" dirty="0">
              <a:latin typeface="Trebuchet MS" panose="020B0603020202020204" pitchFamily="34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Trebuchet MS" panose="020B0603020202020204" pitchFamily="34" charset="0"/>
              </a:rPr>
              <a:t>	</a:t>
            </a:r>
            <a:r>
              <a:rPr lang="en-US" altLang="en-US" sz="1400" dirty="0">
                <a:solidFill>
                  <a:srgbClr val="0000FF"/>
                </a:solidFill>
                <a:latin typeface="Trebuchet MS" panose="020B0603020202020204" pitchFamily="34" charset="0"/>
              </a:rPr>
              <a:t>return</a:t>
            </a:r>
            <a:r>
              <a:rPr lang="en-US" altLang="en-US" sz="1400" dirty="0">
                <a:latin typeface="Trebuchet MS" panose="020B0603020202020204" pitchFamily="34" charset="0"/>
              </a:rPr>
              <a:t> 0;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Trebuchet MS" panose="020B0603020202020204" pitchFamily="34" charset="0"/>
              </a:rPr>
              <a:t>}</a:t>
            </a:r>
          </a:p>
        </p:txBody>
      </p:sp>
      <p:sp>
        <p:nvSpPr>
          <p:cNvPr id="198660" name="Rectangle 4"/>
          <p:cNvSpPr>
            <a:spLocks noChangeArrowheads="1"/>
          </p:cNvSpPr>
          <p:nvPr/>
        </p:nvSpPr>
        <p:spPr bwMode="auto">
          <a:xfrm>
            <a:off x="0" y="30257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98661" name="Rectangle 5"/>
          <p:cNvSpPr>
            <a:spLocks noChangeArrowheads="1"/>
          </p:cNvSpPr>
          <p:nvPr/>
        </p:nvSpPr>
        <p:spPr bwMode="auto">
          <a:xfrm>
            <a:off x="0" y="31273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98663" name="Rectangle 7"/>
          <p:cNvSpPr>
            <a:spLocks noChangeArrowheads="1"/>
          </p:cNvSpPr>
          <p:nvPr/>
        </p:nvSpPr>
        <p:spPr bwMode="auto">
          <a:xfrm>
            <a:off x="0" y="28225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98665" name="Rectangle 9"/>
          <p:cNvSpPr>
            <a:spLocks noChangeArrowheads="1"/>
          </p:cNvSpPr>
          <p:nvPr/>
        </p:nvSpPr>
        <p:spPr bwMode="auto">
          <a:xfrm>
            <a:off x="0" y="2917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98664" name="_x74322288"/>
          <p:cNvSpPr>
            <a:spLocks noChangeArrowheads="1"/>
          </p:cNvSpPr>
          <p:nvPr/>
        </p:nvSpPr>
        <p:spPr bwMode="auto">
          <a:xfrm>
            <a:off x="1116013" y="5229200"/>
            <a:ext cx="7777162" cy="1394195"/>
          </a:xfrm>
          <a:prstGeom prst="rect">
            <a:avLst/>
          </a:prstGeom>
          <a:solidFill>
            <a:srgbClr val="CCFFCC"/>
          </a:solidFill>
          <a:ln w="4191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pPr algn="just"/>
            <a:r>
              <a:rPr lang="en-US" altLang="ko-KR" sz="1400">
                <a:latin typeface="Trebuchet MS" panose="020B0603020202020204" pitchFamily="34" charset="0"/>
                <a:ea typeface="강낭콩"/>
                <a:cs typeface="강낭콩"/>
              </a:rPr>
              <a:t>4</a:t>
            </a:r>
            <a:endParaRPr lang="en-US" altLang="ko-KR" sz="1400">
              <a:latin typeface="Trebuchet MS" panose="020B0603020202020204" pitchFamily="34" charset="0"/>
            </a:endParaRPr>
          </a:p>
          <a:p>
            <a:pPr algn="just" eaLnBrk="0" latinLnBrk="0" hangingPunct="0"/>
            <a:r>
              <a:rPr lang="en-US" altLang="ko-KR" sz="1400">
                <a:latin typeface="Trebuchet MS" panose="020B0603020202020204" pitchFamily="34" charset="0"/>
                <a:ea typeface="강낭콩"/>
                <a:cs typeface="강낭콩"/>
              </a:rPr>
              <a:t>9</a:t>
            </a:r>
            <a:endParaRPr lang="en-US" altLang="ko-KR" sz="1400">
              <a:latin typeface="Trebuchet MS" panose="020B0603020202020204" pitchFamily="34" charset="0"/>
            </a:endParaRPr>
          </a:p>
          <a:p>
            <a:pPr algn="just" eaLnBrk="0" latinLnBrk="0" hangingPunct="0"/>
            <a:r>
              <a:rPr lang="en-US" altLang="ko-KR" sz="1400">
                <a:latin typeface="Trebuchet MS" panose="020B0603020202020204" pitchFamily="34" charset="0"/>
                <a:ea typeface="강낭콩"/>
                <a:cs typeface="강낭콩"/>
              </a:rPr>
              <a:t>1.440000</a:t>
            </a:r>
            <a:endParaRPr lang="en-US" altLang="ko-KR" sz="1400">
              <a:latin typeface="Trebuchet MS" panose="020B0603020202020204" pitchFamily="34" charset="0"/>
            </a:endParaRPr>
          </a:p>
          <a:p>
            <a:pPr algn="just" eaLnBrk="0" latinLnBrk="0" hangingPunct="0"/>
            <a:r>
              <a:rPr lang="en-US" altLang="ko-KR" sz="1400">
                <a:latin typeface="Trebuchet MS" panose="020B0603020202020204" pitchFamily="34" charset="0"/>
                <a:ea typeface="강낭콩"/>
                <a:cs typeface="강낭콩"/>
              </a:rPr>
              <a:t>25</a:t>
            </a:r>
            <a:endParaRPr lang="en-US" altLang="ko-KR" sz="1400">
              <a:latin typeface="Trebuchet MS" panose="020B0603020202020204" pitchFamily="34" charset="0"/>
            </a:endParaRPr>
          </a:p>
          <a:p>
            <a:pPr algn="just" eaLnBrk="0" latinLnBrk="0" hangingPunct="0"/>
            <a:r>
              <a:rPr lang="en-US" altLang="ko-KR" sz="1400">
                <a:latin typeface="Trebuchet MS" panose="020B0603020202020204" pitchFamily="34" charset="0"/>
                <a:ea typeface="강낭콩"/>
                <a:cs typeface="강낭콩"/>
              </a:rPr>
              <a:t>25</a:t>
            </a:r>
            <a:endParaRPr lang="en-US" altLang="ko-KR" sz="1400">
              <a:latin typeface="Trebuchet MS" panose="020B0603020202020204" pitchFamily="34" charset="0"/>
            </a:endParaRPr>
          </a:p>
          <a:p>
            <a:pPr algn="just" eaLnBrk="0" latinLnBrk="0" hangingPunct="0"/>
            <a:r>
              <a:rPr lang="en-US" altLang="ko-KR" sz="1400">
                <a:latin typeface="Trebuchet MS" panose="020B0603020202020204" pitchFamily="34" charset="0"/>
                <a:ea typeface="강낭콩"/>
                <a:cs typeface="강낭콩"/>
              </a:rPr>
              <a:t>16</a:t>
            </a:r>
            <a:endParaRPr lang="en-US" altLang="ko-KR" sz="140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02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66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# </a:t>
            </a:r>
            <a:r>
              <a:rPr lang="ko-KR" altLang="en-US" dirty="0" smtClean="0"/>
              <a:t>연산자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PRINT(x)</a:t>
            </a:r>
            <a:r>
              <a:rPr lang="ko-KR" altLang="en-US" dirty="0" smtClean="0"/>
              <a:t>와</a:t>
            </a:r>
            <a:r>
              <a:rPr lang="en-US" altLang="ko-KR" dirty="0" smtClean="0"/>
              <a:t> </a:t>
            </a:r>
            <a:r>
              <a:rPr lang="ko-KR" altLang="en-US" dirty="0" smtClean="0"/>
              <a:t>같이 호출하면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	</a:t>
            </a:r>
            <a:r>
              <a:rPr lang="ko-KR" altLang="en-US" dirty="0" smtClean="0"/>
              <a:t>와</a:t>
            </a:r>
            <a:r>
              <a:rPr lang="en-US" altLang="ko-KR" dirty="0" smtClean="0"/>
              <a:t> </a:t>
            </a:r>
            <a:r>
              <a:rPr lang="ko-KR" altLang="en-US" dirty="0" smtClean="0"/>
              <a:t>같이 출력하는 매크로 작성</a:t>
            </a:r>
            <a:endParaRPr lang="en-US" altLang="ko-KR" dirty="0" smtClean="0"/>
          </a:p>
          <a:p>
            <a:endParaRPr lang="en-US" altLang="ko-KR" dirty="0">
              <a:solidFill>
                <a:srgbClr val="0000FF"/>
              </a:solidFill>
              <a:latin typeface="Trebuchet MS" pitchFamily="34" charset="0"/>
            </a:endParaRPr>
          </a:p>
          <a:p>
            <a:endParaRPr lang="en-US" altLang="ko-KR" dirty="0" smtClean="0">
              <a:solidFill>
                <a:srgbClr val="0000FF"/>
              </a:solidFill>
              <a:latin typeface="Trebuchet MS" pitchFamily="34" charset="0"/>
            </a:endParaRPr>
          </a:p>
          <a:p>
            <a:endParaRPr lang="en-US" altLang="ko-KR" dirty="0">
              <a:solidFill>
                <a:srgbClr val="0000FF"/>
              </a:solidFill>
              <a:latin typeface="Trebuchet MS" pitchFamily="34" charset="0"/>
            </a:endParaRPr>
          </a:p>
          <a:p>
            <a:endParaRPr lang="en-US" altLang="ko-KR" dirty="0" smtClean="0">
              <a:solidFill>
                <a:srgbClr val="0000FF"/>
              </a:solidFill>
              <a:latin typeface="Trebuchet MS" pitchFamily="34" charset="0"/>
            </a:endParaRPr>
          </a:p>
          <a:p>
            <a:r>
              <a:rPr lang="ko-KR" altLang="en-US" dirty="0" smtClean="0">
                <a:solidFill>
                  <a:srgbClr val="0000FF"/>
                </a:solidFill>
                <a:latin typeface="Trebuchet MS" pitchFamily="34" charset="0"/>
              </a:rPr>
              <a:t>다음과</a:t>
            </a:r>
            <a:r>
              <a:rPr lang="en-US" altLang="ko-KR" dirty="0" smtClean="0">
                <a:solidFill>
                  <a:srgbClr val="0000FF"/>
                </a:solidFill>
                <a:latin typeface="Trebuchet MS" pitchFamily="34" charset="0"/>
              </a:rPr>
              <a:t> </a:t>
            </a:r>
            <a:r>
              <a:rPr lang="ko-KR" altLang="en-US" dirty="0" smtClean="0">
                <a:solidFill>
                  <a:srgbClr val="0000FF"/>
                </a:solidFill>
                <a:latin typeface="Trebuchet MS" pitchFamily="34" charset="0"/>
              </a:rPr>
              <a:t>같이 작성하면 잘못된 결과가 나온다</a:t>
            </a:r>
            <a:r>
              <a:rPr lang="en-US" altLang="ko-KR" dirty="0" smtClean="0">
                <a:solidFill>
                  <a:srgbClr val="0000FF"/>
                </a:solidFill>
                <a:latin typeface="Trebuchet MS" pitchFamily="34" charset="0"/>
              </a:rPr>
              <a:t>. </a:t>
            </a:r>
            <a:endParaRPr lang="en-US" altLang="ko-KR" dirty="0">
              <a:solidFill>
                <a:srgbClr val="0000FF"/>
              </a:solidFill>
              <a:latin typeface="Trebuchet MS" pitchFamily="34" charset="0"/>
            </a:endParaRPr>
          </a:p>
          <a:p>
            <a:r>
              <a:rPr lang="en-US" altLang="ko-KR" dirty="0" smtClean="0">
                <a:solidFill>
                  <a:srgbClr val="0000FF"/>
                </a:solidFill>
                <a:latin typeface="Trebuchet MS" pitchFamily="34" charset="0"/>
              </a:rPr>
              <a:t>#</a:t>
            </a:r>
            <a:r>
              <a:rPr lang="en-US" altLang="ko-KR" dirty="0">
                <a:solidFill>
                  <a:srgbClr val="0000FF"/>
                </a:solidFill>
                <a:latin typeface="Trebuchet MS" pitchFamily="34" charset="0"/>
              </a:rPr>
              <a:t>define</a:t>
            </a:r>
            <a:r>
              <a:rPr lang="en-US" altLang="ko-KR" dirty="0">
                <a:solidFill>
                  <a:srgbClr val="000000"/>
                </a:solidFill>
                <a:latin typeface="Trebuchet MS" pitchFamily="34" charset="0"/>
              </a:rPr>
              <a:t> PRINT(</a:t>
            </a:r>
            <a:r>
              <a:rPr lang="en-US" altLang="ko-KR" dirty="0" err="1">
                <a:solidFill>
                  <a:srgbClr val="000000"/>
                </a:solidFill>
                <a:latin typeface="Trebuchet MS" pitchFamily="34" charset="0"/>
              </a:rPr>
              <a:t>exp</a:t>
            </a:r>
            <a:r>
              <a:rPr lang="en-US" altLang="ko-KR" dirty="0">
                <a:solidFill>
                  <a:srgbClr val="000000"/>
                </a:solidFill>
                <a:latin typeface="Trebuchet MS" pitchFamily="34" charset="0"/>
              </a:rPr>
              <a:t>) </a:t>
            </a:r>
            <a:r>
              <a:rPr lang="en-US" altLang="ko-KR" dirty="0" err="1">
                <a:solidFill>
                  <a:srgbClr val="000000"/>
                </a:solidFill>
                <a:latin typeface="Trebuchet MS" pitchFamily="34" charset="0"/>
              </a:rPr>
              <a:t>printf</a:t>
            </a:r>
            <a:r>
              <a:rPr lang="en-US" altLang="ko-KR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dirty="0">
                <a:solidFill>
                  <a:srgbClr val="800000"/>
                </a:solidFill>
                <a:latin typeface="Trebuchet MS" pitchFamily="34" charset="0"/>
              </a:rPr>
              <a:t>"</a:t>
            </a:r>
            <a:r>
              <a:rPr lang="en-US" altLang="ko-KR" dirty="0" err="1">
                <a:solidFill>
                  <a:srgbClr val="800000"/>
                </a:solidFill>
                <a:latin typeface="Trebuchet MS" pitchFamily="34" charset="0"/>
              </a:rPr>
              <a:t>exp</a:t>
            </a:r>
            <a:r>
              <a:rPr lang="en-US" altLang="ko-KR" dirty="0">
                <a:solidFill>
                  <a:srgbClr val="800000"/>
                </a:solidFill>
                <a:latin typeface="Trebuchet MS" pitchFamily="34" charset="0"/>
              </a:rPr>
              <a:t>=%d\n"</a:t>
            </a:r>
            <a:r>
              <a:rPr lang="en-US" altLang="ko-KR" dirty="0">
                <a:solidFill>
                  <a:srgbClr val="000000"/>
                </a:solidFill>
                <a:latin typeface="Trebuchet MS" pitchFamily="34" charset="0"/>
              </a:rPr>
              <a:t>, </a:t>
            </a:r>
            <a:r>
              <a:rPr lang="en-US" altLang="ko-KR" dirty="0" err="1">
                <a:solidFill>
                  <a:srgbClr val="000000"/>
                </a:solidFill>
                <a:latin typeface="Trebuchet MS" pitchFamily="34" charset="0"/>
              </a:rPr>
              <a:t>exp</a:t>
            </a:r>
            <a:r>
              <a:rPr lang="en-US" altLang="ko-KR" dirty="0">
                <a:solidFill>
                  <a:srgbClr val="000000"/>
                </a:solidFill>
                <a:latin typeface="Trebuchet MS" pitchFamily="34" charset="0"/>
              </a:rPr>
              <a:t>);</a:t>
            </a:r>
          </a:p>
          <a:p>
            <a:pPr marL="0" indent="0">
              <a:buNone/>
            </a:pP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7" name="Picture 3" descr="C:\Users\chun\AppData\Local\Microsoft\Windows\Temporary Internet Files\Content.IE5\5TKRWKC1\MC900432517[1].w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1844824"/>
            <a:ext cx="2681263" cy="1568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724128" y="2044810"/>
            <a:ext cx="6623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Trebuchet MS" pitchFamily="34" charset="0"/>
              </a:rPr>
              <a:t>x=5</a:t>
            </a:r>
            <a:endParaRPr lang="ko-KR" altLang="en-US" sz="2400" dirty="0">
              <a:solidFill>
                <a:schemeClr val="bg1"/>
              </a:solidFill>
              <a:latin typeface="Trebuchet MS" pitchFamily="34" charset="0"/>
            </a:endParaRPr>
          </a:p>
        </p:txBody>
      </p:sp>
      <p:pic>
        <p:nvPicPr>
          <p:cNvPr id="8" name="Picture 3" descr="C:\Users\chun\AppData\Local\Microsoft\Windows\Temporary Internet Files\Content.IE5\5TKRWKC1\MC900432517[1].w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5013175"/>
            <a:ext cx="2681263" cy="1602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810815" y="5324785"/>
            <a:ext cx="1002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 smtClean="0">
                <a:solidFill>
                  <a:schemeClr val="bg1"/>
                </a:solidFill>
                <a:latin typeface="Trebuchet MS" pitchFamily="34" charset="0"/>
              </a:rPr>
              <a:t>exp</a:t>
            </a:r>
            <a:r>
              <a:rPr lang="en-US" altLang="ko-KR" sz="2400" dirty="0" smtClean="0">
                <a:solidFill>
                  <a:schemeClr val="bg1"/>
                </a:solidFill>
                <a:latin typeface="Trebuchet MS" pitchFamily="34" charset="0"/>
              </a:rPr>
              <a:t>=5</a:t>
            </a:r>
            <a:endParaRPr lang="ko-KR" altLang="en-US" sz="2400" dirty="0">
              <a:solidFill>
                <a:schemeClr val="bg1"/>
              </a:solidFill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2774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#</a:t>
            </a:r>
            <a:r>
              <a:rPr lang="ko-KR" altLang="en-US" dirty="0"/>
              <a:t>은 </a:t>
            </a:r>
            <a:r>
              <a:rPr lang="ko-KR" altLang="en-US" b="1" dirty="0"/>
              <a:t>문자열 변환 연산자</a:t>
            </a:r>
            <a:r>
              <a:rPr lang="en-US" altLang="ko-KR" dirty="0"/>
              <a:t>(</a:t>
            </a:r>
            <a:r>
              <a:rPr lang="en-US" altLang="ko-KR" dirty="0" err="1"/>
              <a:t>Stringizing</a:t>
            </a:r>
            <a:r>
              <a:rPr lang="en-US" altLang="ko-KR" dirty="0"/>
              <a:t> Operator)</a:t>
            </a:r>
            <a:r>
              <a:rPr lang="ko-KR" altLang="en-US" dirty="0"/>
              <a:t>라고 불린다</a:t>
            </a:r>
            <a:r>
              <a:rPr lang="en-US" altLang="ko-KR" dirty="0"/>
              <a:t>. </a:t>
            </a:r>
            <a:r>
              <a:rPr lang="ko-KR" altLang="en-US" dirty="0"/>
              <a:t>매크로 정의에서 매개 변수 앞에 </a:t>
            </a:r>
            <a:r>
              <a:rPr lang="en-US" altLang="ko-KR" dirty="0"/>
              <a:t>#</a:t>
            </a:r>
            <a:r>
              <a:rPr lang="ko-KR" altLang="en-US" dirty="0"/>
              <a:t>가 위치하면 매크로 호출에 의하여 전달되는 실제 인수는 큰따옴표로 감싸지고 문자열로 변환된다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/>
              <a:t>#define PRINT(</a:t>
            </a:r>
            <a:r>
              <a:rPr lang="en-US" altLang="ko-KR" dirty="0" err="1"/>
              <a:t>exp</a:t>
            </a:r>
            <a:r>
              <a:rPr lang="en-US" altLang="ko-KR" dirty="0"/>
              <a:t>) </a:t>
            </a:r>
            <a:r>
              <a:rPr lang="en-US" altLang="ko-KR" dirty="0" err="1"/>
              <a:t>printf</a:t>
            </a:r>
            <a:r>
              <a:rPr lang="en-US" altLang="ko-KR" dirty="0"/>
              <a:t>(#</a:t>
            </a:r>
            <a:r>
              <a:rPr lang="en-US" altLang="ko-KR" dirty="0" err="1"/>
              <a:t>exp</a:t>
            </a:r>
            <a:r>
              <a:rPr lang="en-US" altLang="ko-KR" dirty="0"/>
              <a:t>" = %d\n",</a:t>
            </a:r>
            <a:r>
              <a:rPr lang="en-US" altLang="ko-KR" dirty="0" err="1"/>
              <a:t>exp</a:t>
            </a:r>
            <a:r>
              <a:rPr lang="en-US" altLang="ko-KR" dirty="0" smtClean="0"/>
              <a:t>);</a:t>
            </a:r>
          </a:p>
          <a:p>
            <a:r>
              <a:rPr lang="en-US" altLang="ko-KR" dirty="0" smtClean="0"/>
              <a:t>PRINT(x);</a:t>
            </a:r>
            <a:endParaRPr lang="en-US" altLang="ko-KR" dirty="0"/>
          </a:p>
          <a:p>
            <a:endParaRPr lang="ko-KR" altLang="en-US" dirty="0"/>
          </a:p>
          <a:p>
            <a:endParaRPr lang="ko-KR" altLang="en-US" dirty="0"/>
          </a:p>
        </p:txBody>
      </p:sp>
      <p:pic>
        <p:nvPicPr>
          <p:cNvPr id="4" name="Picture 3" descr="C:\Users\chun\AppData\Local\Microsoft\Windows\Temporary Internet Files\Content.IE5\5TKRWKC1\MC900432517[1].w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3413770"/>
            <a:ext cx="2681263" cy="2145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436096" y="3629794"/>
            <a:ext cx="6623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Trebuchet MS" pitchFamily="34" charset="0"/>
              </a:rPr>
              <a:t>x=5</a:t>
            </a:r>
            <a:endParaRPr lang="ko-KR" altLang="en-US" sz="2400" dirty="0">
              <a:solidFill>
                <a:schemeClr val="bg1"/>
              </a:solidFill>
              <a:latin typeface="Trebuchet MS" pitchFamily="34" charset="0"/>
            </a:endParaRPr>
          </a:p>
        </p:txBody>
      </p:sp>
      <p:sp>
        <p:nvSpPr>
          <p:cNvPr id="6" name="자유형 5"/>
          <p:cNvSpPr/>
          <p:nvPr/>
        </p:nvSpPr>
        <p:spPr>
          <a:xfrm>
            <a:off x="2514600" y="3294993"/>
            <a:ext cx="2664372" cy="930166"/>
          </a:xfrm>
          <a:custGeom>
            <a:avLst/>
            <a:gdLst>
              <a:gd name="connsiteX0" fmla="*/ 0 w 2664372"/>
              <a:gd name="connsiteY0" fmla="*/ 0 h 930166"/>
              <a:gd name="connsiteX1" fmla="*/ 441434 w 2664372"/>
              <a:gd name="connsiteY1" fmla="*/ 15766 h 930166"/>
              <a:gd name="connsiteX2" fmla="*/ 670034 w 2664372"/>
              <a:gd name="connsiteY2" fmla="*/ 47297 h 930166"/>
              <a:gd name="connsiteX3" fmla="*/ 874986 w 2664372"/>
              <a:gd name="connsiteY3" fmla="*/ 78828 h 930166"/>
              <a:gd name="connsiteX4" fmla="*/ 1040524 w 2664372"/>
              <a:gd name="connsiteY4" fmla="*/ 134007 h 930166"/>
              <a:gd name="connsiteX5" fmla="*/ 1103586 w 2664372"/>
              <a:gd name="connsiteY5" fmla="*/ 157655 h 930166"/>
              <a:gd name="connsiteX6" fmla="*/ 1206062 w 2664372"/>
              <a:gd name="connsiteY6" fmla="*/ 212835 h 930166"/>
              <a:gd name="connsiteX7" fmla="*/ 1284890 w 2664372"/>
              <a:gd name="connsiteY7" fmla="*/ 283779 h 930166"/>
              <a:gd name="connsiteX8" fmla="*/ 1332186 w 2664372"/>
              <a:gd name="connsiteY8" fmla="*/ 354724 h 930166"/>
              <a:gd name="connsiteX9" fmla="*/ 1355834 w 2664372"/>
              <a:gd name="connsiteY9" fmla="*/ 402021 h 930166"/>
              <a:gd name="connsiteX10" fmla="*/ 1379483 w 2664372"/>
              <a:gd name="connsiteY10" fmla="*/ 441435 h 930166"/>
              <a:gd name="connsiteX11" fmla="*/ 1395248 w 2664372"/>
              <a:gd name="connsiteY11" fmla="*/ 488731 h 930166"/>
              <a:gd name="connsiteX12" fmla="*/ 1411014 w 2664372"/>
              <a:gd name="connsiteY12" fmla="*/ 520262 h 930166"/>
              <a:gd name="connsiteX13" fmla="*/ 1442545 w 2664372"/>
              <a:gd name="connsiteY13" fmla="*/ 591207 h 930166"/>
              <a:gd name="connsiteX14" fmla="*/ 1450428 w 2664372"/>
              <a:gd name="connsiteY14" fmla="*/ 630621 h 930166"/>
              <a:gd name="connsiteX15" fmla="*/ 1458310 w 2664372"/>
              <a:gd name="connsiteY15" fmla="*/ 654269 h 930166"/>
              <a:gd name="connsiteX16" fmla="*/ 1466193 w 2664372"/>
              <a:gd name="connsiteY16" fmla="*/ 693683 h 930166"/>
              <a:gd name="connsiteX17" fmla="*/ 1481959 w 2664372"/>
              <a:gd name="connsiteY17" fmla="*/ 717331 h 930166"/>
              <a:gd name="connsiteX18" fmla="*/ 1489841 w 2664372"/>
              <a:gd name="connsiteY18" fmla="*/ 740979 h 930166"/>
              <a:gd name="connsiteX19" fmla="*/ 1497724 w 2664372"/>
              <a:gd name="connsiteY19" fmla="*/ 772510 h 930166"/>
              <a:gd name="connsiteX20" fmla="*/ 1529255 w 2664372"/>
              <a:gd name="connsiteY20" fmla="*/ 819807 h 930166"/>
              <a:gd name="connsiteX21" fmla="*/ 1560786 w 2664372"/>
              <a:gd name="connsiteY21" fmla="*/ 859221 h 930166"/>
              <a:gd name="connsiteX22" fmla="*/ 1584434 w 2664372"/>
              <a:gd name="connsiteY22" fmla="*/ 898635 h 930166"/>
              <a:gd name="connsiteX23" fmla="*/ 1615966 w 2664372"/>
              <a:gd name="connsiteY23" fmla="*/ 906517 h 930166"/>
              <a:gd name="connsiteX24" fmla="*/ 1694793 w 2664372"/>
              <a:gd name="connsiteY24" fmla="*/ 930166 h 930166"/>
              <a:gd name="connsiteX25" fmla="*/ 1852448 w 2664372"/>
              <a:gd name="connsiteY25" fmla="*/ 914400 h 930166"/>
              <a:gd name="connsiteX26" fmla="*/ 1899745 w 2664372"/>
              <a:gd name="connsiteY26" fmla="*/ 906517 h 930166"/>
              <a:gd name="connsiteX27" fmla="*/ 1994338 w 2664372"/>
              <a:gd name="connsiteY27" fmla="*/ 859221 h 930166"/>
              <a:gd name="connsiteX28" fmla="*/ 2088931 w 2664372"/>
              <a:gd name="connsiteY28" fmla="*/ 827690 h 930166"/>
              <a:gd name="connsiteX29" fmla="*/ 2191407 w 2664372"/>
              <a:gd name="connsiteY29" fmla="*/ 796159 h 930166"/>
              <a:gd name="connsiteX30" fmla="*/ 2222938 w 2664372"/>
              <a:gd name="connsiteY30" fmla="*/ 780393 h 930166"/>
              <a:gd name="connsiteX31" fmla="*/ 2317531 w 2664372"/>
              <a:gd name="connsiteY31" fmla="*/ 748862 h 930166"/>
              <a:gd name="connsiteX32" fmla="*/ 2388476 w 2664372"/>
              <a:gd name="connsiteY32" fmla="*/ 725214 h 930166"/>
              <a:gd name="connsiteX33" fmla="*/ 2435772 w 2664372"/>
              <a:gd name="connsiteY33" fmla="*/ 709448 h 930166"/>
              <a:gd name="connsiteX34" fmla="*/ 2483069 w 2664372"/>
              <a:gd name="connsiteY34" fmla="*/ 701566 h 930166"/>
              <a:gd name="connsiteX35" fmla="*/ 2506717 w 2664372"/>
              <a:gd name="connsiteY35" fmla="*/ 685800 h 930166"/>
              <a:gd name="connsiteX36" fmla="*/ 2530366 w 2664372"/>
              <a:gd name="connsiteY36" fmla="*/ 677917 h 930166"/>
              <a:gd name="connsiteX37" fmla="*/ 2593428 w 2664372"/>
              <a:gd name="connsiteY37" fmla="*/ 630621 h 930166"/>
              <a:gd name="connsiteX38" fmla="*/ 2617076 w 2664372"/>
              <a:gd name="connsiteY38" fmla="*/ 622738 h 930166"/>
              <a:gd name="connsiteX39" fmla="*/ 2664372 w 2664372"/>
              <a:gd name="connsiteY39" fmla="*/ 591207 h 930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664372" h="930166">
                <a:moveTo>
                  <a:pt x="0" y="0"/>
                </a:moveTo>
                <a:cubicBezTo>
                  <a:pt x="79995" y="1818"/>
                  <a:pt x="313261" y="135"/>
                  <a:pt x="441434" y="15766"/>
                </a:cubicBezTo>
                <a:cubicBezTo>
                  <a:pt x="517790" y="25078"/>
                  <a:pt x="594159" y="34652"/>
                  <a:pt x="670034" y="47297"/>
                </a:cubicBezTo>
                <a:cubicBezTo>
                  <a:pt x="801282" y="69171"/>
                  <a:pt x="732983" y="58541"/>
                  <a:pt x="874986" y="78828"/>
                </a:cubicBezTo>
                <a:cubicBezTo>
                  <a:pt x="930165" y="97221"/>
                  <a:pt x="986063" y="113584"/>
                  <a:pt x="1040524" y="134007"/>
                </a:cubicBezTo>
                <a:cubicBezTo>
                  <a:pt x="1061545" y="141890"/>
                  <a:pt x="1083018" y="148657"/>
                  <a:pt x="1103586" y="157655"/>
                </a:cubicBezTo>
                <a:cubicBezTo>
                  <a:pt x="1127271" y="168017"/>
                  <a:pt x="1181100" y="195362"/>
                  <a:pt x="1206062" y="212835"/>
                </a:cubicBezTo>
                <a:cubicBezTo>
                  <a:pt x="1233629" y="232132"/>
                  <a:pt x="1262683" y="258796"/>
                  <a:pt x="1284890" y="283779"/>
                </a:cubicBezTo>
                <a:cubicBezTo>
                  <a:pt x="1301936" y="302956"/>
                  <a:pt x="1320198" y="332746"/>
                  <a:pt x="1332186" y="354724"/>
                </a:cubicBezTo>
                <a:cubicBezTo>
                  <a:pt x="1340626" y="370198"/>
                  <a:pt x="1347394" y="386547"/>
                  <a:pt x="1355834" y="402021"/>
                </a:cubicBezTo>
                <a:cubicBezTo>
                  <a:pt x="1363171" y="415472"/>
                  <a:pt x="1373143" y="427487"/>
                  <a:pt x="1379483" y="441435"/>
                </a:cubicBezTo>
                <a:cubicBezTo>
                  <a:pt x="1386360" y="456564"/>
                  <a:pt x="1389076" y="473302"/>
                  <a:pt x="1395248" y="488731"/>
                </a:cubicBezTo>
                <a:cubicBezTo>
                  <a:pt x="1399612" y="499642"/>
                  <a:pt x="1406241" y="509524"/>
                  <a:pt x="1411014" y="520262"/>
                </a:cubicBezTo>
                <a:cubicBezTo>
                  <a:pt x="1451273" y="610846"/>
                  <a:pt x="1403733" y="513586"/>
                  <a:pt x="1442545" y="591207"/>
                </a:cubicBezTo>
                <a:cubicBezTo>
                  <a:pt x="1445173" y="604345"/>
                  <a:pt x="1447179" y="617623"/>
                  <a:pt x="1450428" y="630621"/>
                </a:cubicBezTo>
                <a:cubicBezTo>
                  <a:pt x="1452443" y="638682"/>
                  <a:pt x="1456295" y="646208"/>
                  <a:pt x="1458310" y="654269"/>
                </a:cubicBezTo>
                <a:cubicBezTo>
                  <a:pt x="1461559" y="667267"/>
                  <a:pt x="1461488" y="681138"/>
                  <a:pt x="1466193" y="693683"/>
                </a:cubicBezTo>
                <a:cubicBezTo>
                  <a:pt x="1469520" y="702554"/>
                  <a:pt x="1476704" y="709448"/>
                  <a:pt x="1481959" y="717331"/>
                </a:cubicBezTo>
                <a:cubicBezTo>
                  <a:pt x="1484586" y="725214"/>
                  <a:pt x="1487558" y="732990"/>
                  <a:pt x="1489841" y="740979"/>
                </a:cubicBezTo>
                <a:cubicBezTo>
                  <a:pt x="1492817" y="751396"/>
                  <a:pt x="1492879" y="762820"/>
                  <a:pt x="1497724" y="772510"/>
                </a:cubicBezTo>
                <a:cubicBezTo>
                  <a:pt x="1506198" y="789458"/>
                  <a:pt x="1523263" y="801832"/>
                  <a:pt x="1529255" y="819807"/>
                </a:cubicBezTo>
                <a:cubicBezTo>
                  <a:pt x="1540134" y="852443"/>
                  <a:pt x="1530225" y="838846"/>
                  <a:pt x="1560786" y="859221"/>
                </a:cubicBezTo>
                <a:cubicBezTo>
                  <a:pt x="1568669" y="872359"/>
                  <a:pt x="1572801" y="888664"/>
                  <a:pt x="1584434" y="898635"/>
                </a:cubicBezTo>
                <a:cubicBezTo>
                  <a:pt x="1592660" y="905686"/>
                  <a:pt x="1605688" y="903091"/>
                  <a:pt x="1615966" y="906517"/>
                </a:cubicBezTo>
                <a:cubicBezTo>
                  <a:pt x="1693757" y="932447"/>
                  <a:pt x="1616944" y="914596"/>
                  <a:pt x="1694793" y="930166"/>
                </a:cubicBezTo>
                <a:lnTo>
                  <a:pt x="1852448" y="914400"/>
                </a:lnTo>
                <a:cubicBezTo>
                  <a:pt x="1868326" y="912568"/>
                  <a:pt x="1884849" y="912310"/>
                  <a:pt x="1899745" y="906517"/>
                </a:cubicBezTo>
                <a:cubicBezTo>
                  <a:pt x="1932601" y="893740"/>
                  <a:pt x="1960442" y="868906"/>
                  <a:pt x="1994338" y="859221"/>
                </a:cubicBezTo>
                <a:cubicBezTo>
                  <a:pt x="2171332" y="808649"/>
                  <a:pt x="1951712" y="873430"/>
                  <a:pt x="2088931" y="827690"/>
                </a:cubicBezTo>
                <a:cubicBezTo>
                  <a:pt x="2135559" y="812147"/>
                  <a:pt x="2147273" y="813813"/>
                  <a:pt x="2191407" y="796159"/>
                </a:cubicBezTo>
                <a:cubicBezTo>
                  <a:pt x="2202318" y="791795"/>
                  <a:pt x="2211935" y="784519"/>
                  <a:pt x="2222938" y="780393"/>
                </a:cubicBezTo>
                <a:cubicBezTo>
                  <a:pt x="2254058" y="768723"/>
                  <a:pt x="2286671" y="761205"/>
                  <a:pt x="2317531" y="748862"/>
                </a:cubicBezTo>
                <a:cubicBezTo>
                  <a:pt x="2396570" y="717248"/>
                  <a:pt x="2320581" y="745583"/>
                  <a:pt x="2388476" y="725214"/>
                </a:cubicBezTo>
                <a:cubicBezTo>
                  <a:pt x="2404393" y="720439"/>
                  <a:pt x="2419650" y="713478"/>
                  <a:pt x="2435772" y="709448"/>
                </a:cubicBezTo>
                <a:cubicBezTo>
                  <a:pt x="2451278" y="705572"/>
                  <a:pt x="2467303" y="704193"/>
                  <a:pt x="2483069" y="701566"/>
                </a:cubicBezTo>
                <a:cubicBezTo>
                  <a:pt x="2490952" y="696311"/>
                  <a:pt x="2498243" y="690037"/>
                  <a:pt x="2506717" y="685800"/>
                </a:cubicBezTo>
                <a:cubicBezTo>
                  <a:pt x="2514149" y="682084"/>
                  <a:pt x="2523356" y="682378"/>
                  <a:pt x="2530366" y="677917"/>
                </a:cubicBezTo>
                <a:cubicBezTo>
                  <a:pt x="2552534" y="663810"/>
                  <a:pt x="2568501" y="638930"/>
                  <a:pt x="2593428" y="630621"/>
                </a:cubicBezTo>
                <a:cubicBezTo>
                  <a:pt x="2601311" y="627993"/>
                  <a:pt x="2609813" y="626773"/>
                  <a:pt x="2617076" y="622738"/>
                </a:cubicBezTo>
                <a:cubicBezTo>
                  <a:pt x="2633639" y="613536"/>
                  <a:pt x="2664372" y="591207"/>
                  <a:pt x="2664372" y="591207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1865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내장 매크로</a:t>
            </a:r>
          </a:p>
        </p:txBody>
      </p:sp>
      <p:sp>
        <p:nvSpPr>
          <p:cNvPr id="20070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/>
              <a:t>내장 매크로</a:t>
            </a:r>
            <a:r>
              <a:rPr lang="en-US" altLang="ko-KR"/>
              <a:t>: </a:t>
            </a:r>
            <a:r>
              <a:rPr lang="ko-KR" altLang="en-US"/>
              <a:t>미리 정의된 매크로</a:t>
            </a:r>
          </a:p>
        </p:txBody>
      </p:sp>
      <p:sp>
        <p:nvSpPr>
          <p:cNvPr id="200708" name="Rectangle 4"/>
          <p:cNvSpPr>
            <a:spLocks noChangeArrowheads="1"/>
          </p:cNvSpPr>
          <p:nvPr/>
        </p:nvSpPr>
        <p:spPr bwMode="auto">
          <a:xfrm>
            <a:off x="0" y="28225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200793" name="Group 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4982138"/>
              </p:ext>
            </p:extLst>
          </p:nvPr>
        </p:nvGraphicFramePr>
        <p:xfrm>
          <a:off x="936499" y="2192338"/>
          <a:ext cx="7777162" cy="1524000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1431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452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내장 매크로</a:t>
                      </a:r>
                      <a:endParaRPr kumimoji="1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rebuchet MS" panose="020B0603020202020204" pitchFamily="34" charset="0"/>
                        <a:ea typeface="굴림" panose="020B0600000101010101" pitchFamily="50" charset="-127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설명</a:t>
                      </a:r>
                      <a:endParaRPr kumimoji="1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rebuchet MS" panose="020B0603020202020204" pitchFamily="34" charset="0"/>
                        <a:ea typeface="굴림" panose="020B0600000101010101" pitchFamily="50" charset="-127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__DATE__</a:t>
                      </a:r>
                      <a:endParaRPr kumimoji="1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ea typeface="굴림" panose="020B0600000101010101" pitchFamily="50" charset="-127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이 매크로를 만나면 현재의 날짜</a:t>
                      </a:r>
                      <a:r>
                        <a:rPr kumimoji="1" lang="en-US" altLang="ko-KR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(</a:t>
                      </a:r>
                      <a:r>
                        <a:rPr kumimoji="1" lang="ko-KR" altLang="en-US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월 일 년</a:t>
                      </a:r>
                      <a:r>
                        <a:rPr kumimoji="1" lang="en-US" altLang="ko-KR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)</a:t>
                      </a:r>
                      <a:r>
                        <a:rPr kumimoji="1" lang="ko-KR" altLang="en-US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로 치환된다</a:t>
                      </a:r>
                      <a:r>
                        <a:rPr kumimoji="1" lang="en-US" altLang="ko-KR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.</a:t>
                      </a:r>
                      <a:endParaRPr kumimoji="1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ea typeface="굴림" panose="020B0600000101010101" pitchFamily="50" charset="-127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__TIME__</a:t>
                      </a:r>
                      <a:endParaRPr kumimoji="1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ea typeface="굴림" panose="020B0600000101010101" pitchFamily="50" charset="-127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이 매크로를 만나면 현재의 시간</a:t>
                      </a:r>
                      <a:r>
                        <a:rPr kumimoji="1" lang="en-US" altLang="ko-KR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(</a:t>
                      </a:r>
                      <a:r>
                        <a:rPr kumimoji="1" lang="ko-KR" altLang="en-US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시</a:t>
                      </a:r>
                      <a:r>
                        <a:rPr kumimoji="1" lang="en-US" altLang="ko-KR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:</a:t>
                      </a:r>
                      <a:r>
                        <a:rPr kumimoji="1" lang="ko-KR" altLang="en-US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분</a:t>
                      </a:r>
                      <a:r>
                        <a:rPr kumimoji="1" lang="en-US" altLang="ko-KR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:</a:t>
                      </a:r>
                      <a:r>
                        <a:rPr kumimoji="1" lang="ko-KR" altLang="en-US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초</a:t>
                      </a:r>
                      <a:r>
                        <a:rPr kumimoji="1" lang="en-US" altLang="ko-KR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)</a:t>
                      </a:r>
                      <a:r>
                        <a:rPr kumimoji="1" lang="ko-KR" altLang="en-US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으로 치환된다</a:t>
                      </a:r>
                      <a:r>
                        <a:rPr kumimoji="1" lang="en-US" altLang="ko-KR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.</a:t>
                      </a:r>
                      <a:endParaRPr kumimoji="1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ea typeface="굴림" panose="020B0600000101010101" pitchFamily="50" charset="-127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__LINE__</a:t>
                      </a:r>
                      <a:endParaRPr kumimoji="1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ea typeface="굴림" panose="020B0600000101010101" pitchFamily="50" charset="-127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이 매크로를 만나면 소스 파일에서의 현재의 라인 번호로 치환된다</a:t>
                      </a:r>
                      <a:r>
                        <a:rPr kumimoji="1" lang="en-US" altLang="ko-KR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.</a:t>
                      </a:r>
                      <a:endParaRPr kumimoji="1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ea typeface="굴림" panose="020B0600000101010101" pitchFamily="50" charset="-127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__FILE__</a:t>
                      </a: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ea typeface="굴림" panose="020B0600000101010101" pitchFamily="50" charset="-127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이 매크로를 만나면 소스 파일 이름으로 치환된다</a:t>
                      </a:r>
                      <a:r>
                        <a:rPr kumimoji="1" lang="en-US" altLang="ko-KR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.</a:t>
                      </a: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ea typeface="굴림" panose="020B0600000101010101" pitchFamily="50" charset="-127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00795" name="Text Box 91"/>
          <p:cNvSpPr txBox="1">
            <a:spLocks noChangeArrowheads="1"/>
          </p:cNvSpPr>
          <p:nvPr/>
        </p:nvSpPr>
        <p:spPr bwMode="auto">
          <a:xfrm>
            <a:off x="905667" y="4143268"/>
            <a:ext cx="7345363" cy="1465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47675" indent="-44767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889000" indent="-439738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293813" indent="-4032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81163" indent="-385763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70100" indent="-38735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27300" indent="-38735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84500" indent="-38735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41700" indent="-38735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98900" indent="-38735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>
              <a:spcBef>
                <a:spcPct val="20000"/>
              </a:spcBef>
              <a:buClr>
                <a:schemeClr val="accent1"/>
              </a:buClr>
              <a:buFont typeface="Webdings" pitchFamily="18" charset="2"/>
              <a:buChar char="ë"/>
            </a:pPr>
            <a:r>
              <a:rPr lang="en-US" altLang="ko-KR" sz="1600">
                <a:latin typeface="Comic Sans MS" pitchFamily="66" charset="0"/>
              </a:rPr>
              <a:t>printf("</a:t>
            </a:r>
            <a:r>
              <a:rPr lang="ko-KR" altLang="en-US" sz="1600">
                <a:latin typeface="Comic Sans MS" pitchFamily="66" charset="0"/>
              </a:rPr>
              <a:t>컴파일 날짜</a:t>
            </a:r>
            <a:r>
              <a:rPr lang="en-US" altLang="ko-KR" sz="1600">
                <a:latin typeface="Comic Sans MS" pitchFamily="66" charset="0"/>
              </a:rPr>
              <a:t>=%s\n", __DATE__);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Font typeface="Webdings" pitchFamily="18" charset="2"/>
              <a:buChar char="ë"/>
            </a:pPr>
            <a:endParaRPr lang="en-US" altLang="ko-KR" sz="1600">
              <a:latin typeface="Comic Sans MS" pitchFamily="66" charset="0"/>
            </a:endParaRPr>
          </a:p>
          <a:p>
            <a:pPr>
              <a:spcBef>
                <a:spcPct val="20000"/>
              </a:spcBef>
              <a:buClr>
                <a:schemeClr val="accent1"/>
              </a:buClr>
              <a:buFont typeface="Webdings" pitchFamily="18" charset="2"/>
              <a:buChar char="ë"/>
            </a:pPr>
            <a:r>
              <a:rPr lang="en-US" altLang="ko-KR" sz="1600">
                <a:latin typeface="Comic Sans MS" pitchFamily="66" charset="0"/>
              </a:rPr>
              <a:t>printf("</a:t>
            </a:r>
            <a:r>
              <a:rPr lang="ko-KR" altLang="en-US" sz="1600">
                <a:latin typeface="Comic Sans MS" pitchFamily="66" charset="0"/>
              </a:rPr>
              <a:t>치명적 에러 발생 파일 이름</a:t>
            </a:r>
            <a:r>
              <a:rPr lang="en-US" altLang="ko-KR" sz="1600">
                <a:latin typeface="Comic Sans MS" pitchFamily="66" charset="0"/>
              </a:rPr>
              <a:t>=%s </a:t>
            </a:r>
            <a:r>
              <a:rPr lang="ko-KR" altLang="en-US" sz="1600">
                <a:latin typeface="Comic Sans MS" pitchFamily="66" charset="0"/>
              </a:rPr>
              <a:t>라인 번호</a:t>
            </a:r>
            <a:r>
              <a:rPr lang="en-US" altLang="ko-KR" sz="1600">
                <a:latin typeface="Comic Sans MS" pitchFamily="66" charset="0"/>
              </a:rPr>
              <a:t>= %d\n", __FILE__, __LINE__);</a:t>
            </a:r>
          </a:p>
        </p:txBody>
      </p:sp>
    </p:spTree>
    <p:extLst>
      <p:ext uri="{BB962C8B-B14F-4D97-AF65-F5344CB8AC3E}">
        <p14:creationId xmlns:p14="http://schemas.microsoft.com/office/powerpoint/2010/main" val="2541136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/>
              <a:t>이번 장에서 학습할 내용</a:t>
            </a:r>
          </a:p>
        </p:txBody>
      </p:sp>
      <p:grpSp>
        <p:nvGrpSpPr>
          <p:cNvPr id="3075" name="Group 3"/>
          <p:cNvGrpSpPr>
            <a:grpSpLocks/>
          </p:cNvGrpSpPr>
          <p:nvPr/>
        </p:nvGrpSpPr>
        <p:grpSpPr bwMode="auto">
          <a:xfrm rot="-568598">
            <a:off x="889000" y="1031875"/>
            <a:ext cx="3943350" cy="5443538"/>
            <a:chOff x="811" y="850"/>
            <a:chExt cx="2199" cy="2904"/>
          </a:xfrm>
        </p:grpSpPr>
        <p:sp>
          <p:nvSpPr>
            <p:cNvPr id="3114" name="Freeform 4"/>
            <p:cNvSpPr>
              <a:spLocks/>
            </p:cNvSpPr>
            <p:nvPr/>
          </p:nvSpPr>
          <p:spPr bwMode="auto">
            <a:xfrm>
              <a:off x="811" y="893"/>
              <a:ext cx="2199" cy="2861"/>
            </a:xfrm>
            <a:custGeom>
              <a:avLst/>
              <a:gdLst>
                <a:gd name="T0" fmla="*/ 456 w 13192"/>
                <a:gd name="T1" fmla="*/ 3 h 17168"/>
                <a:gd name="T2" fmla="*/ 594 w 13192"/>
                <a:gd name="T3" fmla="*/ 28 h 17168"/>
                <a:gd name="T4" fmla="*/ 832 w 13192"/>
                <a:gd name="T5" fmla="*/ 69 h 17168"/>
                <a:gd name="T6" fmla="*/ 1132 w 13192"/>
                <a:gd name="T7" fmla="*/ 121 h 17168"/>
                <a:gd name="T8" fmla="*/ 1454 w 13192"/>
                <a:gd name="T9" fmla="*/ 176 h 17168"/>
                <a:gd name="T10" fmla="*/ 1687 w 13192"/>
                <a:gd name="T11" fmla="*/ 215 h 17168"/>
                <a:gd name="T12" fmla="*/ 1830 w 13192"/>
                <a:gd name="T13" fmla="*/ 238 h 17168"/>
                <a:gd name="T14" fmla="*/ 1956 w 13192"/>
                <a:gd name="T15" fmla="*/ 257 h 17168"/>
                <a:gd name="T16" fmla="*/ 2060 w 13192"/>
                <a:gd name="T17" fmla="*/ 272 h 17168"/>
                <a:gd name="T18" fmla="*/ 2140 w 13192"/>
                <a:gd name="T19" fmla="*/ 283 h 17168"/>
                <a:gd name="T20" fmla="*/ 2188 w 13192"/>
                <a:gd name="T21" fmla="*/ 287 h 17168"/>
                <a:gd name="T22" fmla="*/ 2194 w 13192"/>
                <a:gd name="T23" fmla="*/ 313 h 17168"/>
                <a:gd name="T24" fmla="*/ 2160 w 13192"/>
                <a:gd name="T25" fmla="*/ 502 h 17168"/>
                <a:gd name="T26" fmla="*/ 2102 w 13192"/>
                <a:gd name="T27" fmla="*/ 832 h 17168"/>
                <a:gd name="T28" fmla="*/ 2028 w 13192"/>
                <a:gd name="T29" fmla="*/ 1250 h 17168"/>
                <a:gd name="T30" fmla="*/ 1969 w 13192"/>
                <a:gd name="T31" fmla="*/ 1591 h 17168"/>
                <a:gd name="T32" fmla="*/ 1930 w 13192"/>
                <a:gd name="T33" fmla="*/ 1820 h 17168"/>
                <a:gd name="T34" fmla="*/ 1892 w 13192"/>
                <a:gd name="T35" fmla="*/ 2042 h 17168"/>
                <a:gd name="T36" fmla="*/ 1858 w 13192"/>
                <a:gd name="T37" fmla="*/ 2252 h 17168"/>
                <a:gd name="T38" fmla="*/ 1827 w 13192"/>
                <a:gd name="T39" fmla="*/ 2441 h 17168"/>
                <a:gd name="T40" fmla="*/ 1802 w 13192"/>
                <a:gd name="T41" fmla="*/ 2606 h 17168"/>
                <a:gd name="T42" fmla="*/ 1782 w 13192"/>
                <a:gd name="T43" fmla="*/ 2738 h 17168"/>
                <a:gd name="T44" fmla="*/ 1771 w 13192"/>
                <a:gd name="T45" fmla="*/ 2831 h 17168"/>
                <a:gd name="T46" fmla="*/ 1750 w 13192"/>
                <a:gd name="T47" fmla="*/ 2858 h 17168"/>
                <a:gd name="T48" fmla="*/ 1618 w 13192"/>
                <a:gd name="T49" fmla="*/ 2836 h 17168"/>
                <a:gd name="T50" fmla="*/ 1387 w 13192"/>
                <a:gd name="T51" fmla="*/ 2799 h 17168"/>
                <a:gd name="T52" fmla="*/ 1096 w 13192"/>
                <a:gd name="T53" fmla="*/ 2751 h 17168"/>
                <a:gd name="T54" fmla="*/ 779 w 13192"/>
                <a:gd name="T55" fmla="*/ 2700 h 17168"/>
                <a:gd name="T56" fmla="*/ 474 w 13192"/>
                <a:gd name="T57" fmla="*/ 2650 h 17168"/>
                <a:gd name="T58" fmla="*/ 217 w 13192"/>
                <a:gd name="T59" fmla="*/ 2608 h 17168"/>
                <a:gd name="T60" fmla="*/ 44 w 13192"/>
                <a:gd name="T61" fmla="*/ 2581 h 17168"/>
                <a:gd name="T62" fmla="*/ 5 w 13192"/>
                <a:gd name="T63" fmla="*/ 2549 h 17168"/>
                <a:gd name="T64" fmla="*/ 39 w 13192"/>
                <a:gd name="T65" fmla="*/ 2367 h 17168"/>
                <a:gd name="T66" fmla="*/ 97 w 13192"/>
                <a:gd name="T67" fmla="*/ 2047 h 17168"/>
                <a:gd name="T68" fmla="*/ 171 w 13192"/>
                <a:gd name="T69" fmla="*/ 1640 h 17168"/>
                <a:gd name="T70" fmla="*/ 231 w 13192"/>
                <a:gd name="T71" fmla="*/ 1305 h 17168"/>
                <a:gd name="T72" fmla="*/ 271 w 13192"/>
                <a:gd name="T73" fmla="*/ 1079 h 17168"/>
                <a:gd name="T74" fmla="*/ 309 w 13192"/>
                <a:gd name="T75" fmla="*/ 858 h 17168"/>
                <a:gd name="T76" fmla="*/ 344 w 13192"/>
                <a:gd name="T77" fmla="*/ 648 h 17168"/>
                <a:gd name="T78" fmla="*/ 375 w 13192"/>
                <a:gd name="T79" fmla="*/ 455 h 17168"/>
                <a:gd name="T80" fmla="*/ 402 w 13192"/>
                <a:gd name="T81" fmla="*/ 285 h 17168"/>
                <a:gd name="T82" fmla="*/ 422 w 13192"/>
                <a:gd name="T83" fmla="*/ 144 h 17168"/>
                <a:gd name="T84" fmla="*/ 434 w 13192"/>
                <a:gd name="T85" fmla="*/ 38 h 17168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13192"/>
                <a:gd name="T130" fmla="*/ 0 h 17168"/>
                <a:gd name="T131" fmla="*/ 13192 w 13192"/>
                <a:gd name="T132" fmla="*/ 17168 h 17168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13192" h="17168">
                  <a:moveTo>
                    <a:pt x="2622" y="0"/>
                  </a:moveTo>
                  <a:lnTo>
                    <a:pt x="2737" y="20"/>
                  </a:lnTo>
                  <a:lnTo>
                    <a:pt x="3059" y="78"/>
                  </a:lnTo>
                  <a:lnTo>
                    <a:pt x="3563" y="166"/>
                  </a:lnTo>
                  <a:lnTo>
                    <a:pt x="4216" y="280"/>
                  </a:lnTo>
                  <a:lnTo>
                    <a:pt x="4992" y="416"/>
                  </a:lnTo>
                  <a:lnTo>
                    <a:pt x="5859" y="567"/>
                  </a:lnTo>
                  <a:lnTo>
                    <a:pt x="6789" y="727"/>
                  </a:lnTo>
                  <a:lnTo>
                    <a:pt x="7754" y="892"/>
                  </a:lnTo>
                  <a:lnTo>
                    <a:pt x="8722" y="1056"/>
                  </a:lnTo>
                  <a:lnTo>
                    <a:pt x="9667" y="1212"/>
                  </a:lnTo>
                  <a:lnTo>
                    <a:pt x="10122" y="1288"/>
                  </a:lnTo>
                  <a:lnTo>
                    <a:pt x="10559" y="1359"/>
                  </a:lnTo>
                  <a:lnTo>
                    <a:pt x="10976" y="1426"/>
                  </a:lnTo>
                  <a:lnTo>
                    <a:pt x="11367" y="1487"/>
                  </a:lnTo>
                  <a:lnTo>
                    <a:pt x="11732" y="1544"/>
                  </a:lnTo>
                  <a:lnTo>
                    <a:pt x="12065" y="1593"/>
                  </a:lnTo>
                  <a:lnTo>
                    <a:pt x="12361" y="1635"/>
                  </a:lnTo>
                  <a:lnTo>
                    <a:pt x="12621" y="1671"/>
                  </a:lnTo>
                  <a:lnTo>
                    <a:pt x="12836" y="1698"/>
                  </a:lnTo>
                  <a:lnTo>
                    <a:pt x="13006" y="1716"/>
                  </a:lnTo>
                  <a:lnTo>
                    <a:pt x="13126" y="1724"/>
                  </a:lnTo>
                  <a:lnTo>
                    <a:pt x="13192" y="1721"/>
                  </a:lnTo>
                  <a:lnTo>
                    <a:pt x="13164" y="1878"/>
                  </a:lnTo>
                  <a:lnTo>
                    <a:pt x="13085" y="2321"/>
                  </a:lnTo>
                  <a:lnTo>
                    <a:pt x="12961" y="3014"/>
                  </a:lnTo>
                  <a:lnTo>
                    <a:pt x="12800" y="3917"/>
                  </a:lnTo>
                  <a:lnTo>
                    <a:pt x="12610" y="4991"/>
                  </a:lnTo>
                  <a:lnTo>
                    <a:pt x="12397" y="6199"/>
                  </a:lnTo>
                  <a:lnTo>
                    <a:pt x="12168" y="7502"/>
                  </a:lnTo>
                  <a:lnTo>
                    <a:pt x="11933" y="8862"/>
                  </a:lnTo>
                  <a:lnTo>
                    <a:pt x="11814" y="9550"/>
                  </a:lnTo>
                  <a:lnTo>
                    <a:pt x="11695" y="10239"/>
                  </a:lnTo>
                  <a:lnTo>
                    <a:pt x="11578" y="10922"/>
                  </a:lnTo>
                  <a:lnTo>
                    <a:pt x="11464" y="11596"/>
                  </a:lnTo>
                  <a:lnTo>
                    <a:pt x="11353" y="12256"/>
                  </a:lnTo>
                  <a:lnTo>
                    <a:pt x="11246" y="12896"/>
                  </a:lnTo>
                  <a:lnTo>
                    <a:pt x="11145" y="13512"/>
                  </a:lnTo>
                  <a:lnTo>
                    <a:pt x="11049" y="14098"/>
                  </a:lnTo>
                  <a:lnTo>
                    <a:pt x="10961" y="14650"/>
                  </a:lnTo>
                  <a:lnTo>
                    <a:pt x="10879" y="15165"/>
                  </a:lnTo>
                  <a:lnTo>
                    <a:pt x="10808" y="15635"/>
                  </a:lnTo>
                  <a:lnTo>
                    <a:pt x="10745" y="16058"/>
                  </a:lnTo>
                  <a:lnTo>
                    <a:pt x="10693" y="16427"/>
                  </a:lnTo>
                  <a:lnTo>
                    <a:pt x="10653" y="16738"/>
                  </a:lnTo>
                  <a:lnTo>
                    <a:pt x="10626" y="16987"/>
                  </a:lnTo>
                  <a:lnTo>
                    <a:pt x="10611" y="17168"/>
                  </a:lnTo>
                  <a:lnTo>
                    <a:pt x="10501" y="17151"/>
                  </a:lnTo>
                  <a:lnTo>
                    <a:pt x="10190" y="17100"/>
                  </a:lnTo>
                  <a:lnTo>
                    <a:pt x="9706" y="17020"/>
                  </a:lnTo>
                  <a:lnTo>
                    <a:pt x="9075" y="16917"/>
                  </a:lnTo>
                  <a:lnTo>
                    <a:pt x="8323" y="16795"/>
                  </a:lnTo>
                  <a:lnTo>
                    <a:pt x="7481" y="16657"/>
                  </a:lnTo>
                  <a:lnTo>
                    <a:pt x="6574" y="16508"/>
                  </a:lnTo>
                  <a:lnTo>
                    <a:pt x="5629" y="16354"/>
                  </a:lnTo>
                  <a:lnTo>
                    <a:pt x="4673" y="16199"/>
                  </a:lnTo>
                  <a:lnTo>
                    <a:pt x="3736" y="16047"/>
                  </a:lnTo>
                  <a:lnTo>
                    <a:pt x="2843" y="15902"/>
                  </a:lnTo>
                  <a:lnTo>
                    <a:pt x="2022" y="15769"/>
                  </a:lnTo>
                  <a:lnTo>
                    <a:pt x="1299" y="15652"/>
                  </a:lnTo>
                  <a:lnTo>
                    <a:pt x="703" y="15556"/>
                  </a:lnTo>
                  <a:lnTo>
                    <a:pt x="262" y="15487"/>
                  </a:lnTo>
                  <a:lnTo>
                    <a:pt x="0" y="15448"/>
                  </a:lnTo>
                  <a:lnTo>
                    <a:pt x="28" y="15297"/>
                  </a:lnTo>
                  <a:lnTo>
                    <a:pt x="108" y="14870"/>
                  </a:lnTo>
                  <a:lnTo>
                    <a:pt x="232" y="14201"/>
                  </a:lnTo>
                  <a:lnTo>
                    <a:pt x="392" y="13328"/>
                  </a:lnTo>
                  <a:lnTo>
                    <a:pt x="583" y="12286"/>
                  </a:lnTo>
                  <a:lnTo>
                    <a:pt x="798" y="11111"/>
                  </a:lnTo>
                  <a:lnTo>
                    <a:pt x="1027" y="9840"/>
                  </a:lnTo>
                  <a:lnTo>
                    <a:pt x="1265" y="8507"/>
                  </a:lnTo>
                  <a:lnTo>
                    <a:pt x="1385" y="7831"/>
                  </a:lnTo>
                  <a:lnTo>
                    <a:pt x="1504" y="7151"/>
                  </a:lnTo>
                  <a:lnTo>
                    <a:pt x="1623" y="6475"/>
                  </a:lnTo>
                  <a:lnTo>
                    <a:pt x="1739" y="5806"/>
                  </a:lnTo>
                  <a:lnTo>
                    <a:pt x="1851" y="5149"/>
                  </a:lnTo>
                  <a:lnTo>
                    <a:pt x="1959" y="4509"/>
                  </a:lnTo>
                  <a:lnTo>
                    <a:pt x="2063" y="3889"/>
                  </a:lnTo>
                  <a:lnTo>
                    <a:pt x="2161" y="3296"/>
                  </a:lnTo>
                  <a:lnTo>
                    <a:pt x="2251" y="2731"/>
                  </a:lnTo>
                  <a:lnTo>
                    <a:pt x="2335" y="2202"/>
                  </a:lnTo>
                  <a:lnTo>
                    <a:pt x="2409" y="1711"/>
                  </a:lnTo>
                  <a:lnTo>
                    <a:pt x="2474" y="1264"/>
                  </a:lnTo>
                  <a:lnTo>
                    <a:pt x="2529" y="865"/>
                  </a:lnTo>
                  <a:lnTo>
                    <a:pt x="2573" y="518"/>
                  </a:lnTo>
                  <a:lnTo>
                    <a:pt x="2604" y="229"/>
                  </a:lnTo>
                  <a:lnTo>
                    <a:pt x="2622" y="0"/>
                  </a:lnTo>
                  <a:close/>
                </a:path>
              </a:pathLst>
            </a:custGeom>
            <a:solidFill>
              <a:srgbClr val="FCEB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5" name="Freeform 5"/>
            <p:cNvSpPr>
              <a:spLocks/>
            </p:cNvSpPr>
            <p:nvPr/>
          </p:nvSpPr>
          <p:spPr bwMode="auto">
            <a:xfrm>
              <a:off x="1573" y="1100"/>
              <a:ext cx="237" cy="239"/>
            </a:xfrm>
            <a:custGeom>
              <a:avLst/>
              <a:gdLst>
                <a:gd name="T0" fmla="*/ 143 w 1424"/>
                <a:gd name="T1" fmla="*/ 5 h 1434"/>
                <a:gd name="T2" fmla="*/ 57 w 1424"/>
                <a:gd name="T3" fmla="*/ 78 h 1434"/>
                <a:gd name="T4" fmla="*/ 43 w 1424"/>
                <a:gd name="T5" fmla="*/ 78 h 1434"/>
                <a:gd name="T6" fmla="*/ 34 w 1424"/>
                <a:gd name="T7" fmla="*/ 80 h 1434"/>
                <a:gd name="T8" fmla="*/ 24 w 1424"/>
                <a:gd name="T9" fmla="*/ 84 h 1434"/>
                <a:gd name="T10" fmla="*/ 15 w 1424"/>
                <a:gd name="T11" fmla="*/ 90 h 1434"/>
                <a:gd name="T12" fmla="*/ 8 w 1424"/>
                <a:gd name="T13" fmla="*/ 99 h 1434"/>
                <a:gd name="T14" fmla="*/ 3 w 1424"/>
                <a:gd name="T15" fmla="*/ 110 h 1434"/>
                <a:gd name="T16" fmla="*/ 0 w 1424"/>
                <a:gd name="T17" fmla="*/ 126 h 1434"/>
                <a:gd name="T18" fmla="*/ 0 w 1424"/>
                <a:gd name="T19" fmla="*/ 136 h 1434"/>
                <a:gd name="T20" fmla="*/ 3 w 1424"/>
                <a:gd name="T21" fmla="*/ 142 h 1434"/>
                <a:gd name="T22" fmla="*/ 7 w 1424"/>
                <a:gd name="T23" fmla="*/ 149 h 1434"/>
                <a:gd name="T24" fmla="*/ 11 w 1424"/>
                <a:gd name="T25" fmla="*/ 159 h 1434"/>
                <a:gd name="T26" fmla="*/ 17 w 1424"/>
                <a:gd name="T27" fmla="*/ 170 h 1434"/>
                <a:gd name="T28" fmla="*/ 24 w 1424"/>
                <a:gd name="T29" fmla="*/ 180 h 1434"/>
                <a:gd name="T30" fmla="*/ 32 w 1424"/>
                <a:gd name="T31" fmla="*/ 191 h 1434"/>
                <a:gd name="T32" fmla="*/ 42 w 1424"/>
                <a:gd name="T33" fmla="*/ 201 h 1434"/>
                <a:gd name="T34" fmla="*/ 56 w 1424"/>
                <a:gd name="T35" fmla="*/ 213 h 1434"/>
                <a:gd name="T36" fmla="*/ 72 w 1424"/>
                <a:gd name="T37" fmla="*/ 224 h 1434"/>
                <a:gd name="T38" fmla="*/ 87 w 1424"/>
                <a:gd name="T39" fmla="*/ 232 h 1434"/>
                <a:gd name="T40" fmla="*/ 102 w 1424"/>
                <a:gd name="T41" fmla="*/ 237 h 1434"/>
                <a:gd name="T42" fmla="*/ 115 w 1424"/>
                <a:gd name="T43" fmla="*/ 239 h 1434"/>
                <a:gd name="T44" fmla="*/ 126 w 1424"/>
                <a:gd name="T45" fmla="*/ 239 h 1434"/>
                <a:gd name="T46" fmla="*/ 135 w 1424"/>
                <a:gd name="T47" fmla="*/ 239 h 1434"/>
                <a:gd name="T48" fmla="*/ 141 w 1424"/>
                <a:gd name="T49" fmla="*/ 238 h 1434"/>
                <a:gd name="T50" fmla="*/ 146 w 1424"/>
                <a:gd name="T51" fmla="*/ 236 h 1434"/>
                <a:gd name="T52" fmla="*/ 151 w 1424"/>
                <a:gd name="T53" fmla="*/ 233 h 1434"/>
                <a:gd name="T54" fmla="*/ 155 w 1424"/>
                <a:gd name="T55" fmla="*/ 229 h 1434"/>
                <a:gd name="T56" fmla="*/ 159 w 1424"/>
                <a:gd name="T57" fmla="*/ 225 h 1434"/>
                <a:gd name="T58" fmla="*/ 162 w 1424"/>
                <a:gd name="T59" fmla="*/ 220 h 1434"/>
                <a:gd name="T60" fmla="*/ 165 w 1424"/>
                <a:gd name="T61" fmla="*/ 211 h 1434"/>
                <a:gd name="T62" fmla="*/ 168 w 1424"/>
                <a:gd name="T63" fmla="*/ 196 h 1434"/>
                <a:gd name="T64" fmla="*/ 168 w 1424"/>
                <a:gd name="T65" fmla="*/ 183 h 1434"/>
                <a:gd name="T66" fmla="*/ 168 w 1424"/>
                <a:gd name="T67" fmla="*/ 169 h 1434"/>
                <a:gd name="T68" fmla="*/ 168 w 1424"/>
                <a:gd name="T69" fmla="*/ 156 h 1434"/>
                <a:gd name="T70" fmla="*/ 235 w 1424"/>
                <a:gd name="T71" fmla="*/ 85 h 1434"/>
                <a:gd name="T72" fmla="*/ 235 w 1424"/>
                <a:gd name="T73" fmla="*/ 79 h 1434"/>
                <a:gd name="T74" fmla="*/ 230 w 1424"/>
                <a:gd name="T75" fmla="*/ 68 h 1434"/>
                <a:gd name="T76" fmla="*/ 224 w 1424"/>
                <a:gd name="T77" fmla="*/ 58 h 1434"/>
                <a:gd name="T78" fmla="*/ 218 w 1424"/>
                <a:gd name="T79" fmla="*/ 49 h 1434"/>
                <a:gd name="T80" fmla="*/ 210 w 1424"/>
                <a:gd name="T81" fmla="*/ 40 h 1434"/>
                <a:gd name="T82" fmla="*/ 201 w 1424"/>
                <a:gd name="T83" fmla="*/ 31 h 1434"/>
                <a:gd name="T84" fmla="*/ 191 w 1424"/>
                <a:gd name="T85" fmla="*/ 23 h 1434"/>
                <a:gd name="T86" fmla="*/ 180 w 1424"/>
                <a:gd name="T87" fmla="*/ 16 h 1434"/>
                <a:gd name="T88" fmla="*/ 167 w 1424"/>
                <a:gd name="T89" fmla="*/ 10 h 1434"/>
                <a:gd name="T90" fmla="*/ 153 w 1424"/>
                <a:gd name="T91" fmla="*/ 5 h 1434"/>
                <a:gd name="T92" fmla="*/ 138 w 1424"/>
                <a:gd name="T93" fmla="*/ 0 h 1434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1424"/>
                <a:gd name="T142" fmla="*/ 0 h 1434"/>
                <a:gd name="T143" fmla="*/ 1424 w 1424"/>
                <a:gd name="T144" fmla="*/ 1434 h 1434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1424" h="1434">
                  <a:moveTo>
                    <a:pt x="830" y="0"/>
                  </a:moveTo>
                  <a:lnTo>
                    <a:pt x="846" y="17"/>
                  </a:lnTo>
                  <a:lnTo>
                    <a:pt x="862" y="32"/>
                  </a:lnTo>
                  <a:lnTo>
                    <a:pt x="409" y="472"/>
                  </a:lnTo>
                  <a:lnTo>
                    <a:pt x="391" y="469"/>
                  </a:lnTo>
                  <a:lnTo>
                    <a:pt x="344" y="466"/>
                  </a:lnTo>
                  <a:lnTo>
                    <a:pt x="313" y="466"/>
                  </a:lnTo>
                  <a:lnTo>
                    <a:pt x="278" y="467"/>
                  </a:lnTo>
                  <a:lnTo>
                    <a:pt x="260" y="469"/>
                  </a:lnTo>
                  <a:lnTo>
                    <a:pt x="241" y="472"/>
                  </a:lnTo>
                  <a:lnTo>
                    <a:pt x="222" y="476"/>
                  </a:lnTo>
                  <a:lnTo>
                    <a:pt x="202" y="481"/>
                  </a:lnTo>
                  <a:lnTo>
                    <a:pt x="184" y="487"/>
                  </a:lnTo>
                  <a:lnTo>
                    <a:pt x="165" y="494"/>
                  </a:lnTo>
                  <a:lnTo>
                    <a:pt x="146" y="503"/>
                  </a:lnTo>
                  <a:lnTo>
                    <a:pt x="128" y="514"/>
                  </a:lnTo>
                  <a:lnTo>
                    <a:pt x="110" y="526"/>
                  </a:lnTo>
                  <a:lnTo>
                    <a:pt x="93" y="539"/>
                  </a:lnTo>
                  <a:lnTo>
                    <a:pt x="78" y="554"/>
                  </a:lnTo>
                  <a:lnTo>
                    <a:pt x="62" y="572"/>
                  </a:lnTo>
                  <a:lnTo>
                    <a:pt x="48" y="592"/>
                  </a:lnTo>
                  <a:lnTo>
                    <a:pt x="36" y="613"/>
                  </a:lnTo>
                  <a:lnTo>
                    <a:pt x="26" y="637"/>
                  </a:lnTo>
                  <a:lnTo>
                    <a:pt x="16" y="662"/>
                  </a:lnTo>
                  <a:lnTo>
                    <a:pt x="9" y="691"/>
                  </a:lnTo>
                  <a:lnTo>
                    <a:pt x="4" y="721"/>
                  </a:lnTo>
                  <a:lnTo>
                    <a:pt x="1" y="756"/>
                  </a:lnTo>
                  <a:lnTo>
                    <a:pt x="0" y="792"/>
                  </a:lnTo>
                  <a:lnTo>
                    <a:pt x="1" y="803"/>
                  </a:lnTo>
                  <a:lnTo>
                    <a:pt x="3" y="814"/>
                  </a:lnTo>
                  <a:lnTo>
                    <a:pt x="7" y="826"/>
                  </a:lnTo>
                  <a:lnTo>
                    <a:pt x="12" y="839"/>
                  </a:lnTo>
                  <a:lnTo>
                    <a:pt x="17" y="852"/>
                  </a:lnTo>
                  <a:lnTo>
                    <a:pt x="23" y="866"/>
                  </a:lnTo>
                  <a:lnTo>
                    <a:pt x="32" y="880"/>
                  </a:lnTo>
                  <a:lnTo>
                    <a:pt x="41" y="896"/>
                  </a:lnTo>
                  <a:lnTo>
                    <a:pt x="48" y="915"/>
                  </a:lnTo>
                  <a:lnTo>
                    <a:pt x="56" y="936"/>
                  </a:lnTo>
                  <a:lnTo>
                    <a:pt x="66" y="956"/>
                  </a:lnTo>
                  <a:lnTo>
                    <a:pt x="76" y="976"/>
                  </a:lnTo>
                  <a:lnTo>
                    <a:pt x="88" y="997"/>
                  </a:lnTo>
                  <a:lnTo>
                    <a:pt x="100" y="1018"/>
                  </a:lnTo>
                  <a:lnTo>
                    <a:pt x="114" y="1039"/>
                  </a:lnTo>
                  <a:lnTo>
                    <a:pt x="128" y="1061"/>
                  </a:lnTo>
                  <a:lnTo>
                    <a:pt x="143" y="1082"/>
                  </a:lnTo>
                  <a:lnTo>
                    <a:pt x="160" y="1103"/>
                  </a:lnTo>
                  <a:lnTo>
                    <a:pt x="176" y="1124"/>
                  </a:lnTo>
                  <a:lnTo>
                    <a:pt x="195" y="1144"/>
                  </a:lnTo>
                  <a:lnTo>
                    <a:pt x="214" y="1166"/>
                  </a:lnTo>
                  <a:lnTo>
                    <a:pt x="234" y="1186"/>
                  </a:lnTo>
                  <a:lnTo>
                    <a:pt x="254" y="1207"/>
                  </a:lnTo>
                  <a:lnTo>
                    <a:pt x="275" y="1226"/>
                  </a:lnTo>
                  <a:lnTo>
                    <a:pt x="306" y="1253"/>
                  </a:lnTo>
                  <a:lnTo>
                    <a:pt x="338" y="1277"/>
                  </a:lnTo>
                  <a:lnTo>
                    <a:pt x="368" y="1301"/>
                  </a:lnTo>
                  <a:lnTo>
                    <a:pt x="400" y="1322"/>
                  </a:lnTo>
                  <a:lnTo>
                    <a:pt x="431" y="1342"/>
                  </a:lnTo>
                  <a:lnTo>
                    <a:pt x="463" y="1360"/>
                  </a:lnTo>
                  <a:lnTo>
                    <a:pt x="493" y="1375"/>
                  </a:lnTo>
                  <a:lnTo>
                    <a:pt x="524" y="1389"/>
                  </a:lnTo>
                  <a:lnTo>
                    <a:pt x="553" y="1402"/>
                  </a:lnTo>
                  <a:lnTo>
                    <a:pt x="583" y="1413"/>
                  </a:lnTo>
                  <a:lnTo>
                    <a:pt x="611" y="1421"/>
                  </a:lnTo>
                  <a:lnTo>
                    <a:pt x="639" y="1427"/>
                  </a:lnTo>
                  <a:lnTo>
                    <a:pt x="667" y="1431"/>
                  </a:lnTo>
                  <a:lnTo>
                    <a:pt x="692" y="1433"/>
                  </a:lnTo>
                  <a:lnTo>
                    <a:pt x="716" y="1433"/>
                  </a:lnTo>
                  <a:lnTo>
                    <a:pt x="740" y="1431"/>
                  </a:lnTo>
                  <a:lnTo>
                    <a:pt x="758" y="1433"/>
                  </a:lnTo>
                  <a:lnTo>
                    <a:pt x="777" y="1434"/>
                  </a:lnTo>
                  <a:lnTo>
                    <a:pt x="795" y="1434"/>
                  </a:lnTo>
                  <a:lnTo>
                    <a:pt x="811" y="1433"/>
                  </a:lnTo>
                  <a:lnTo>
                    <a:pt x="823" y="1432"/>
                  </a:lnTo>
                  <a:lnTo>
                    <a:pt x="835" y="1429"/>
                  </a:lnTo>
                  <a:lnTo>
                    <a:pt x="846" y="1427"/>
                  </a:lnTo>
                  <a:lnTo>
                    <a:pt x="856" y="1424"/>
                  </a:lnTo>
                  <a:lnTo>
                    <a:pt x="867" y="1419"/>
                  </a:lnTo>
                  <a:lnTo>
                    <a:pt x="877" y="1415"/>
                  </a:lnTo>
                  <a:lnTo>
                    <a:pt x="887" y="1409"/>
                  </a:lnTo>
                  <a:lnTo>
                    <a:pt x="896" y="1405"/>
                  </a:lnTo>
                  <a:lnTo>
                    <a:pt x="906" y="1398"/>
                  </a:lnTo>
                  <a:lnTo>
                    <a:pt x="915" y="1392"/>
                  </a:lnTo>
                  <a:lnTo>
                    <a:pt x="923" y="1385"/>
                  </a:lnTo>
                  <a:lnTo>
                    <a:pt x="932" y="1376"/>
                  </a:lnTo>
                  <a:lnTo>
                    <a:pt x="939" y="1368"/>
                  </a:lnTo>
                  <a:lnTo>
                    <a:pt x="947" y="1359"/>
                  </a:lnTo>
                  <a:lnTo>
                    <a:pt x="954" y="1349"/>
                  </a:lnTo>
                  <a:lnTo>
                    <a:pt x="960" y="1340"/>
                  </a:lnTo>
                  <a:lnTo>
                    <a:pt x="966" y="1329"/>
                  </a:lnTo>
                  <a:lnTo>
                    <a:pt x="973" y="1319"/>
                  </a:lnTo>
                  <a:lnTo>
                    <a:pt x="978" y="1307"/>
                  </a:lnTo>
                  <a:lnTo>
                    <a:pt x="982" y="1294"/>
                  </a:lnTo>
                  <a:lnTo>
                    <a:pt x="992" y="1268"/>
                  </a:lnTo>
                  <a:lnTo>
                    <a:pt x="999" y="1241"/>
                  </a:lnTo>
                  <a:lnTo>
                    <a:pt x="1005" y="1210"/>
                  </a:lnTo>
                  <a:lnTo>
                    <a:pt x="1008" y="1177"/>
                  </a:lnTo>
                  <a:lnTo>
                    <a:pt x="1011" y="1143"/>
                  </a:lnTo>
                  <a:lnTo>
                    <a:pt x="1011" y="1107"/>
                  </a:lnTo>
                  <a:lnTo>
                    <a:pt x="1011" y="1098"/>
                  </a:lnTo>
                  <a:lnTo>
                    <a:pt x="1009" y="1078"/>
                  </a:lnTo>
                  <a:lnTo>
                    <a:pt x="1009" y="1049"/>
                  </a:lnTo>
                  <a:lnTo>
                    <a:pt x="1008" y="1016"/>
                  </a:lnTo>
                  <a:lnTo>
                    <a:pt x="1008" y="983"/>
                  </a:lnTo>
                  <a:lnTo>
                    <a:pt x="1007" y="953"/>
                  </a:lnTo>
                  <a:lnTo>
                    <a:pt x="1007" y="933"/>
                  </a:lnTo>
                  <a:lnTo>
                    <a:pt x="1007" y="925"/>
                  </a:lnTo>
                  <a:lnTo>
                    <a:pt x="1399" y="505"/>
                  </a:lnTo>
                  <a:lnTo>
                    <a:pt x="1411" y="512"/>
                  </a:lnTo>
                  <a:lnTo>
                    <a:pt x="1424" y="518"/>
                  </a:lnTo>
                  <a:lnTo>
                    <a:pt x="1417" y="496"/>
                  </a:lnTo>
                  <a:lnTo>
                    <a:pt x="1409" y="474"/>
                  </a:lnTo>
                  <a:lnTo>
                    <a:pt x="1400" y="453"/>
                  </a:lnTo>
                  <a:lnTo>
                    <a:pt x="1391" y="430"/>
                  </a:lnTo>
                  <a:lnTo>
                    <a:pt x="1382" y="410"/>
                  </a:lnTo>
                  <a:lnTo>
                    <a:pt x="1371" y="389"/>
                  </a:lnTo>
                  <a:lnTo>
                    <a:pt x="1360" y="369"/>
                  </a:lnTo>
                  <a:lnTo>
                    <a:pt x="1347" y="349"/>
                  </a:lnTo>
                  <a:lnTo>
                    <a:pt x="1336" y="329"/>
                  </a:lnTo>
                  <a:lnTo>
                    <a:pt x="1322" y="310"/>
                  </a:lnTo>
                  <a:lnTo>
                    <a:pt x="1307" y="291"/>
                  </a:lnTo>
                  <a:lnTo>
                    <a:pt x="1293" y="272"/>
                  </a:lnTo>
                  <a:lnTo>
                    <a:pt x="1278" y="255"/>
                  </a:lnTo>
                  <a:lnTo>
                    <a:pt x="1261" y="237"/>
                  </a:lnTo>
                  <a:lnTo>
                    <a:pt x="1244" y="219"/>
                  </a:lnTo>
                  <a:lnTo>
                    <a:pt x="1226" y="203"/>
                  </a:lnTo>
                  <a:lnTo>
                    <a:pt x="1207" y="186"/>
                  </a:lnTo>
                  <a:lnTo>
                    <a:pt x="1188" y="170"/>
                  </a:lnTo>
                  <a:lnTo>
                    <a:pt x="1168" y="155"/>
                  </a:lnTo>
                  <a:lnTo>
                    <a:pt x="1147" y="140"/>
                  </a:lnTo>
                  <a:lnTo>
                    <a:pt x="1126" y="125"/>
                  </a:lnTo>
                  <a:lnTo>
                    <a:pt x="1102" y="111"/>
                  </a:lnTo>
                  <a:lnTo>
                    <a:pt x="1080" y="98"/>
                  </a:lnTo>
                  <a:lnTo>
                    <a:pt x="1055" y="85"/>
                  </a:lnTo>
                  <a:lnTo>
                    <a:pt x="1031" y="72"/>
                  </a:lnTo>
                  <a:lnTo>
                    <a:pt x="1005" y="60"/>
                  </a:lnTo>
                  <a:lnTo>
                    <a:pt x="978" y="49"/>
                  </a:lnTo>
                  <a:lnTo>
                    <a:pt x="949" y="38"/>
                  </a:lnTo>
                  <a:lnTo>
                    <a:pt x="921" y="27"/>
                  </a:lnTo>
                  <a:lnTo>
                    <a:pt x="892" y="18"/>
                  </a:lnTo>
                  <a:lnTo>
                    <a:pt x="862" y="9"/>
                  </a:lnTo>
                  <a:lnTo>
                    <a:pt x="830" y="0"/>
                  </a:lnTo>
                  <a:close/>
                </a:path>
              </a:pathLst>
            </a:custGeom>
            <a:solidFill>
              <a:srgbClr val="BBA0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6" name="Freeform 6"/>
            <p:cNvSpPr>
              <a:spLocks/>
            </p:cNvSpPr>
            <p:nvPr/>
          </p:nvSpPr>
          <p:spPr bwMode="auto">
            <a:xfrm>
              <a:off x="1772" y="1153"/>
              <a:ext cx="21" cy="68"/>
            </a:xfrm>
            <a:custGeom>
              <a:avLst/>
              <a:gdLst>
                <a:gd name="T0" fmla="*/ 0 w 129"/>
                <a:gd name="T1" fmla="*/ 2 h 405"/>
                <a:gd name="T2" fmla="*/ 6 w 129"/>
                <a:gd name="T3" fmla="*/ 48 h 405"/>
                <a:gd name="T4" fmla="*/ 18 w 129"/>
                <a:gd name="T5" fmla="*/ 68 h 405"/>
                <a:gd name="T6" fmla="*/ 21 w 129"/>
                <a:gd name="T7" fmla="*/ 44 h 405"/>
                <a:gd name="T8" fmla="*/ 15 w 129"/>
                <a:gd name="T9" fmla="*/ 0 h 405"/>
                <a:gd name="T10" fmla="*/ 0 w 129"/>
                <a:gd name="T11" fmla="*/ 2 h 40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29"/>
                <a:gd name="T19" fmla="*/ 0 h 405"/>
                <a:gd name="T20" fmla="*/ 129 w 129"/>
                <a:gd name="T21" fmla="*/ 405 h 40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29" h="405">
                  <a:moveTo>
                    <a:pt x="0" y="9"/>
                  </a:moveTo>
                  <a:lnTo>
                    <a:pt x="35" y="284"/>
                  </a:lnTo>
                  <a:lnTo>
                    <a:pt x="110" y="405"/>
                  </a:lnTo>
                  <a:lnTo>
                    <a:pt x="129" y="262"/>
                  </a:lnTo>
                  <a:lnTo>
                    <a:pt x="91" y="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7270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7" name="Freeform 7"/>
            <p:cNvSpPr>
              <a:spLocks/>
            </p:cNvSpPr>
            <p:nvPr/>
          </p:nvSpPr>
          <p:spPr bwMode="auto">
            <a:xfrm>
              <a:off x="1658" y="1035"/>
              <a:ext cx="224" cy="147"/>
            </a:xfrm>
            <a:custGeom>
              <a:avLst/>
              <a:gdLst>
                <a:gd name="T0" fmla="*/ 47 w 1346"/>
                <a:gd name="T1" fmla="*/ 22 h 883"/>
                <a:gd name="T2" fmla="*/ 37 w 1346"/>
                <a:gd name="T3" fmla="*/ 26 h 883"/>
                <a:gd name="T4" fmla="*/ 29 w 1346"/>
                <a:gd name="T5" fmla="*/ 32 h 883"/>
                <a:gd name="T6" fmla="*/ 22 w 1346"/>
                <a:gd name="T7" fmla="*/ 38 h 883"/>
                <a:gd name="T8" fmla="*/ 19 w 1346"/>
                <a:gd name="T9" fmla="*/ 42 h 883"/>
                <a:gd name="T10" fmla="*/ 12 w 1346"/>
                <a:gd name="T11" fmla="*/ 51 h 883"/>
                <a:gd name="T12" fmla="*/ 5 w 1346"/>
                <a:gd name="T13" fmla="*/ 64 h 883"/>
                <a:gd name="T14" fmla="*/ 1 w 1346"/>
                <a:gd name="T15" fmla="*/ 76 h 883"/>
                <a:gd name="T16" fmla="*/ 0 w 1346"/>
                <a:gd name="T17" fmla="*/ 88 h 883"/>
                <a:gd name="T18" fmla="*/ 2 w 1346"/>
                <a:gd name="T19" fmla="*/ 98 h 883"/>
                <a:gd name="T20" fmla="*/ 6 w 1346"/>
                <a:gd name="T21" fmla="*/ 108 h 883"/>
                <a:gd name="T22" fmla="*/ 12 w 1346"/>
                <a:gd name="T23" fmla="*/ 116 h 883"/>
                <a:gd name="T24" fmla="*/ 21 w 1346"/>
                <a:gd name="T25" fmla="*/ 124 h 883"/>
                <a:gd name="T26" fmla="*/ 31 w 1346"/>
                <a:gd name="T27" fmla="*/ 131 h 883"/>
                <a:gd name="T28" fmla="*/ 42 w 1346"/>
                <a:gd name="T29" fmla="*/ 136 h 883"/>
                <a:gd name="T30" fmla="*/ 53 w 1346"/>
                <a:gd name="T31" fmla="*/ 141 h 883"/>
                <a:gd name="T32" fmla="*/ 66 w 1346"/>
                <a:gd name="T33" fmla="*/ 144 h 883"/>
                <a:gd name="T34" fmla="*/ 79 w 1346"/>
                <a:gd name="T35" fmla="*/ 146 h 883"/>
                <a:gd name="T36" fmla="*/ 92 w 1346"/>
                <a:gd name="T37" fmla="*/ 147 h 883"/>
                <a:gd name="T38" fmla="*/ 104 w 1346"/>
                <a:gd name="T39" fmla="*/ 147 h 883"/>
                <a:gd name="T40" fmla="*/ 116 w 1346"/>
                <a:gd name="T41" fmla="*/ 145 h 883"/>
                <a:gd name="T42" fmla="*/ 130 w 1346"/>
                <a:gd name="T43" fmla="*/ 142 h 883"/>
                <a:gd name="T44" fmla="*/ 144 w 1346"/>
                <a:gd name="T45" fmla="*/ 138 h 883"/>
                <a:gd name="T46" fmla="*/ 157 w 1346"/>
                <a:gd name="T47" fmla="*/ 133 h 883"/>
                <a:gd name="T48" fmla="*/ 169 w 1346"/>
                <a:gd name="T49" fmla="*/ 128 h 883"/>
                <a:gd name="T50" fmla="*/ 179 w 1346"/>
                <a:gd name="T51" fmla="*/ 123 h 883"/>
                <a:gd name="T52" fmla="*/ 189 w 1346"/>
                <a:gd name="T53" fmla="*/ 117 h 883"/>
                <a:gd name="T54" fmla="*/ 197 w 1346"/>
                <a:gd name="T55" fmla="*/ 111 h 883"/>
                <a:gd name="T56" fmla="*/ 204 w 1346"/>
                <a:gd name="T57" fmla="*/ 105 h 883"/>
                <a:gd name="T58" fmla="*/ 210 w 1346"/>
                <a:gd name="T59" fmla="*/ 99 h 883"/>
                <a:gd name="T60" fmla="*/ 215 w 1346"/>
                <a:gd name="T61" fmla="*/ 93 h 883"/>
                <a:gd name="T62" fmla="*/ 218 w 1346"/>
                <a:gd name="T63" fmla="*/ 86 h 883"/>
                <a:gd name="T64" fmla="*/ 221 w 1346"/>
                <a:gd name="T65" fmla="*/ 79 h 883"/>
                <a:gd name="T66" fmla="*/ 223 w 1346"/>
                <a:gd name="T67" fmla="*/ 72 h 883"/>
                <a:gd name="T68" fmla="*/ 224 w 1346"/>
                <a:gd name="T69" fmla="*/ 65 h 883"/>
                <a:gd name="T70" fmla="*/ 224 w 1346"/>
                <a:gd name="T71" fmla="*/ 58 h 883"/>
                <a:gd name="T72" fmla="*/ 223 w 1346"/>
                <a:gd name="T73" fmla="*/ 51 h 883"/>
                <a:gd name="T74" fmla="*/ 222 w 1346"/>
                <a:gd name="T75" fmla="*/ 44 h 883"/>
                <a:gd name="T76" fmla="*/ 220 w 1346"/>
                <a:gd name="T77" fmla="*/ 37 h 883"/>
                <a:gd name="T78" fmla="*/ 217 w 1346"/>
                <a:gd name="T79" fmla="*/ 31 h 883"/>
                <a:gd name="T80" fmla="*/ 213 w 1346"/>
                <a:gd name="T81" fmla="*/ 25 h 883"/>
                <a:gd name="T82" fmla="*/ 209 w 1346"/>
                <a:gd name="T83" fmla="*/ 20 h 883"/>
                <a:gd name="T84" fmla="*/ 205 w 1346"/>
                <a:gd name="T85" fmla="*/ 16 h 883"/>
                <a:gd name="T86" fmla="*/ 200 w 1346"/>
                <a:gd name="T87" fmla="*/ 11 h 883"/>
                <a:gd name="T88" fmla="*/ 194 w 1346"/>
                <a:gd name="T89" fmla="*/ 8 h 883"/>
                <a:gd name="T90" fmla="*/ 188 w 1346"/>
                <a:gd name="T91" fmla="*/ 5 h 883"/>
                <a:gd name="T92" fmla="*/ 182 w 1346"/>
                <a:gd name="T93" fmla="*/ 2 h 883"/>
                <a:gd name="T94" fmla="*/ 175 w 1346"/>
                <a:gd name="T95" fmla="*/ 1 h 883"/>
                <a:gd name="T96" fmla="*/ 168 w 1346"/>
                <a:gd name="T97" fmla="*/ 0 h 883"/>
                <a:gd name="T98" fmla="*/ 161 w 1346"/>
                <a:gd name="T99" fmla="*/ 0 h 883"/>
                <a:gd name="T100" fmla="*/ 154 w 1346"/>
                <a:gd name="T101" fmla="*/ 0 h 883"/>
                <a:gd name="T102" fmla="*/ 146 w 1346"/>
                <a:gd name="T103" fmla="*/ 2 h 883"/>
                <a:gd name="T104" fmla="*/ 139 w 1346"/>
                <a:gd name="T105" fmla="*/ 4 h 883"/>
                <a:gd name="T106" fmla="*/ 125 w 1346"/>
                <a:gd name="T107" fmla="*/ 7 h 883"/>
                <a:gd name="T108" fmla="*/ 104 w 1346"/>
                <a:gd name="T109" fmla="*/ 9 h 883"/>
                <a:gd name="T110" fmla="*/ 88 w 1346"/>
                <a:gd name="T111" fmla="*/ 11 h 883"/>
                <a:gd name="T112" fmla="*/ 77 w 1346"/>
                <a:gd name="T113" fmla="*/ 13 h 883"/>
                <a:gd name="T114" fmla="*/ 66 w 1346"/>
                <a:gd name="T115" fmla="*/ 15 h 883"/>
                <a:gd name="T116" fmla="*/ 56 w 1346"/>
                <a:gd name="T117" fmla="*/ 18 h 88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1346"/>
                <a:gd name="T178" fmla="*/ 0 h 883"/>
                <a:gd name="T179" fmla="*/ 1346 w 1346"/>
                <a:gd name="T180" fmla="*/ 883 h 883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1346" h="883">
                  <a:moveTo>
                    <a:pt x="310" y="119"/>
                  </a:moveTo>
                  <a:lnTo>
                    <a:pt x="280" y="131"/>
                  </a:lnTo>
                  <a:lnTo>
                    <a:pt x="252" y="145"/>
                  </a:lnTo>
                  <a:lnTo>
                    <a:pt x="224" y="159"/>
                  </a:lnTo>
                  <a:lnTo>
                    <a:pt x="198" y="176"/>
                  </a:lnTo>
                  <a:lnTo>
                    <a:pt x="172" y="195"/>
                  </a:lnTo>
                  <a:lnTo>
                    <a:pt x="147" y="215"/>
                  </a:lnTo>
                  <a:lnTo>
                    <a:pt x="135" y="227"/>
                  </a:lnTo>
                  <a:lnTo>
                    <a:pt x="125" y="239"/>
                  </a:lnTo>
                  <a:lnTo>
                    <a:pt x="114" y="251"/>
                  </a:lnTo>
                  <a:lnTo>
                    <a:pt x="104" y="264"/>
                  </a:lnTo>
                  <a:lnTo>
                    <a:pt x="73" y="305"/>
                  </a:lnTo>
                  <a:lnTo>
                    <a:pt x="48" y="345"/>
                  </a:lnTo>
                  <a:lnTo>
                    <a:pt x="29" y="384"/>
                  </a:lnTo>
                  <a:lnTo>
                    <a:pt x="15" y="422"/>
                  </a:lnTo>
                  <a:lnTo>
                    <a:pt x="6" y="458"/>
                  </a:lnTo>
                  <a:lnTo>
                    <a:pt x="1" y="492"/>
                  </a:lnTo>
                  <a:lnTo>
                    <a:pt x="0" y="526"/>
                  </a:lnTo>
                  <a:lnTo>
                    <a:pt x="3" y="558"/>
                  </a:lnTo>
                  <a:lnTo>
                    <a:pt x="10" y="589"/>
                  </a:lnTo>
                  <a:lnTo>
                    <a:pt x="22" y="618"/>
                  </a:lnTo>
                  <a:lnTo>
                    <a:pt x="36" y="647"/>
                  </a:lnTo>
                  <a:lnTo>
                    <a:pt x="54" y="674"/>
                  </a:lnTo>
                  <a:lnTo>
                    <a:pt x="75" y="698"/>
                  </a:lnTo>
                  <a:lnTo>
                    <a:pt x="99" y="722"/>
                  </a:lnTo>
                  <a:lnTo>
                    <a:pt x="125" y="744"/>
                  </a:lnTo>
                  <a:lnTo>
                    <a:pt x="153" y="764"/>
                  </a:lnTo>
                  <a:lnTo>
                    <a:pt x="184" y="784"/>
                  </a:lnTo>
                  <a:lnTo>
                    <a:pt x="215" y="802"/>
                  </a:lnTo>
                  <a:lnTo>
                    <a:pt x="250" y="817"/>
                  </a:lnTo>
                  <a:lnTo>
                    <a:pt x="285" y="832"/>
                  </a:lnTo>
                  <a:lnTo>
                    <a:pt x="320" y="845"/>
                  </a:lnTo>
                  <a:lnTo>
                    <a:pt x="358" y="855"/>
                  </a:lnTo>
                  <a:lnTo>
                    <a:pt x="397" y="865"/>
                  </a:lnTo>
                  <a:lnTo>
                    <a:pt x="435" y="872"/>
                  </a:lnTo>
                  <a:lnTo>
                    <a:pt x="473" y="878"/>
                  </a:lnTo>
                  <a:lnTo>
                    <a:pt x="512" y="881"/>
                  </a:lnTo>
                  <a:lnTo>
                    <a:pt x="551" y="883"/>
                  </a:lnTo>
                  <a:lnTo>
                    <a:pt x="590" y="883"/>
                  </a:lnTo>
                  <a:lnTo>
                    <a:pt x="627" y="881"/>
                  </a:lnTo>
                  <a:lnTo>
                    <a:pt x="664" y="878"/>
                  </a:lnTo>
                  <a:lnTo>
                    <a:pt x="700" y="873"/>
                  </a:lnTo>
                  <a:lnTo>
                    <a:pt x="734" y="865"/>
                  </a:lnTo>
                  <a:lnTo>
                    <a:pt x="780" y="853"/>
                  </a:lnTo>
                  <a:lnTo>
                    <a:pt x="825" y="840"/>
                  </a:lnTo>
                  <a:lnTo>
                    <a:pt x="866" y="827"/>
                  </a:lnTo>
                  <a:lnTo>
                    <a:pt x="907" y="813"/>
                  </a:lnTo>
                  <a:lnTo>
                    <a:pt x="945" y="799"/>
                  </a:lnTo>
                  <a:lnTo>
                    <a:pt x="981" y="784"/>
                  </a:lnTo>
                  <a:lnTo>
                    <a:pt x="1015" y="769"/>
                  </a:lnTo>
                  <a:lnTo>
                    <a:pt x="1047" y="753"/>
                  </a:lnTo>
                  <a:lnTo>
                    <a:pt x="1078" y="737"/>
                  </a:lnTo>
                  <a:lnTo>
                    <a:pt x="1107" y="721"/>
                  </a:lnTo>
                  <a:lnTo>
                    <a:pt x="1134" y="703"/>
                  </a:lnTo>
                  <a:lnTo>
                    <a:pt x="1159" y="687"/>
                  </a:lnTo>
                  <a:lnTo>
                    <a:pt x="1183" y="669"/>
                  </a:lnTo>
                  <a:lnTo>
                    <a:pt x="1205" y="650"/>
                  </a:lnTo>
                  <a:lnTo>
                    <a:pt x="1225" y="632"/>
                  </a:lnTo>
                  <a:lnTo>
                    <a:pt x="1244" y="614"/>
                  </a:lnTo>
                  <a:lnTo>
                    <a:pt x="1260" y="595"/>
                  </a:lnTo>
                  <a:lnTo>
                    <a:pt x="1276" y="575"/>
                  </a:lnTo>
                  <a:lnTo>
                    <a:pt x="1290" y="556"/>
                  </a:lnTo>
                  <a:lnTo>
                    <a:pt x="1302" y="536"/>
                  </a:lnTo>
                  <a:lnTo>
                    <a:pt x="1312" y="516"/>
                  </a:lnTo>
                  <a:lnTo>
                    <a:pt x="1322" y="496"/>
                  </a:lnTo>
                  <a:lnTo>
                    <a:pt x="1329" y="475"/>
                  </a:lnTo>
                  <a:lnTo>
                    <a:pt x="1336" y="455"/>
                  </a:lnTo>
                  <a:lnTo>
                    <a:pt x="1340" y="433"/>
                  </a:lnTo>
                  <a:lnTo>
                    <a:pt x="1344" y="413"/>
                  </a:lnTo>
                  <a:lnTo>
                    <a:pt x="1346" y="392"/>
                  </a:lnTo>
                  <a:lnTo>
                    <a:pt x="1346" y="371"/>
                  </a:lnTo>
                  <a:lnTo>
                    <a:pt x="1346" y="350"/>
                  </a:lnTo>
                  <a:lnTo>
                    <a:pt x="1345" y="328"/>
                  </a:lnTo>
                  <a:lnTo>
                    <a:pt x="1342" y="307"/>
                  </a:lnTo>
                  <a:lnTo>
                    <a:pt x="1338" y="286"/>
                  </a:lnTo>
                  <a:lnTo>
                    <a:pt x="1332" y="265"/>
                  </a:lnTo>
                  <a:lnTo>
                    <a:pt x="1326" y="245"/>
                  </a:lnTo>
                  <a:lnTo>
                    <a:pt x="1319" y="225"/>
                  </a:lnTo>
                  <a:lnTo>
                    <a:pt x="1311" y="206"/>
                  </a:lnTo>
                  <a:lnTo>
                    <a:pt x="1302" y="188"/>
                  </a:lnTo>
                  <a:lnTo>
                    <a:pt x="1292" y="171"/>
                  </a:lnTo>
                  <a:lnTo>
                    <a:pt x="1282" y="153"/>
                  </a:lnTo>
                  <a:lnTo>
                    <a:pt x="1270" y="138"/>
                  </a:lnTo>
                  <a:lnTo>
                    <a:pt x="1257" y="122"/>
                  </a:lnTo>
                  <a:lnTo>
                    <a:pt x="1244" y="107"/>
                  </a:lnTo>
                  <a:lnTo>
                    <a:pt x="1230" y="94"/>
                  </a:lnTo>
                  <a:lnTo>
                    <a:pt x="1214" y="81"/>
                  </a:lnTo>
                  <a:lnTo>
                    <a:pt x="1199" y="68"/>
                  </a:lnTo>
                  <a:lnTo>
                    <a:pt x="1184" y="57"/>
                  </a:lnTo>
                  <a:lnTo>
                    <a:pt x="1166" y="47"/>
                  </a:lnTo>
                  <a:lnTo>
                    <a:pt x="1150" y="37"/>
                  </a:lnTo>
                  <a:lnTo>
                    <a:pt x="1131" y="29"/>
                  </a:lnTo>
                  <a:lnTo>
                    <a:pt x="1113" y="22"/>
                  </a:lnTo>
                  <a:lnTo>
                    <a:pt x="1093" y="15"/>
                  </a:lnTo>
                  <a:lnTo>
                    <a:pt x="1074" y="10"/>
                  </a:lnTo>
                  <a:lnTo>
                    <a:pt x="1054" y="6"/>
                  </a:lnTo>
                  <a:lnTo>
                    <a:pt x="1033" y="3"/>
                  </a:lnTo>
                  <a:lnTo>
                    <a:pt x="1012" y="1"/>
                  </a:lnTo>
                  <a:lnTo>
                    <a:pt x="991" y="0"/>
                  </a:lnTo>
                  <a:lnTo>
                    <a:pt x="969" y="0"/>
                  </a:lnTo>
                  <a:lnTo>
                    <a:pt x="947" y="1"/>
                  </a:lnTo>
                  <a:lnTo>
                    <a:pt x="925" y="3"/>
                  </a:lnTo>
                  <a:lnTo>
                    <a:pt x="902" y="7"/>
                  </a:lnTo>
                  <a:lnTo>
                    <a:pt x="880" y="13"/>
                  </a:lnTo>
                  <a:lnTo>
                    <a:pt x="856" y="19"/>
                  </a:lnTo>
                  <a:lnTo>
                    <a:pt x="833" y="26"/>
                  </a:lnTo>
                  <a:lnTo>
                    <a:pt x="809" y="35"/>
                  </a:lnTo>
                  <a:lnTo>
                    <a:pt x="749" y="42"/>
                  </a:lnTo>
                  <a:lnTo>
                    <a:pt x="687" y="49"/>
                  </a:lnTo>
                  <a:lnTo>
                    <a:pt x="622" y="56"/>
                  </a:lnTo>
                  <a:lnTo>
                    <a:pt x="558" y="63"/>
                  </a:lnTo>
                  <a:lnTo>
                    <a:pt x="526" y="68"/>
                  </a:lnTo>
                  <a:lnTo>
                    <a:pt x="493" y="73"/>
                  </a:lnTo>
                  <a:lnTo>
                    <a:pt x="462" y="77"/>
                  </a:lnTo>
                  <a:lnTo>
                    <a:pt x="431" y="85"/>
                  </a:lnTo>
                  <a:lnTo>
                    <a:pt x="399" y="92"/>
                  </a:lnTo>
                  <a:lnTo>
                    <a:pt x="369" y="99"/>
                  </a:lnTo>
                  <a:lnTo>
                    <a:pt x="339" y="108"/>
                  </a:lnTo>
                  <a:lnTo>
                    <a:pt x="310" y="119"/>
                  </a:lnTo>
                  <a:close/>
                </a:path>
              </a:pathLst>
            </a:custGeom>
            <a:solidFill>
              <a:srgbClr val="BA40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8" name="Freeform 8"/>
            <p:cNvSpPr>
              <a:spLocks/>
            </p:cNvSpPr>
            <p:nvPr/>
          </p:nvSpPr>
          <p:spPr bwMode="auto">
            <a:xfrm>
              <a:off x="1659" y="1071"/>
              <a:ext cx="223" cy="111"/>
            </a:xfrm>
            <a:custGeom>
              <a:avLst/>
              <a:gdLst>
                <a:gd name="T0" fmla="*/ 220 w 1343"/>
                <a:gd name="T1" fmla="*/ 6 h 665"/>
                <a:gd name="T2" fmla="*/ 219 w 1343"/>
                <a:gd name="T3" fmla="*/ 4 h 665"/>
                <a:gd name="T4" fmla="*/ 219 w 1343"/>
                <a:gd name="T5" fmla="*/ 14 h 665"/>
                <a:gd name="T6" fmla="*/ 218 w 1343"/>
                <a:gd name="T7" fmla="*/ 25 h 665"/>
                <a:gd name="T8" fmla="*/ 215 w 1343"/>
                <a:gd name="T9" fmla="*/ 35 h 665"/>
                <a:gd name="T10" fmla="*/ 210 w 1343"/>
                <a:gd name="T11" fmla="*/ 45 h 665"/>
                <a:gd name="T12" fmla="*/ 202 w 1343"/>
                <a:gd name="T13" fmla="*/ 54 h 665"/>
                <a:gd name="T14" fmla="*/ 192 w 1343"/>
                <a:gd name="T15" fmla="*/ 64 h 665"/>
                <a:gd name="T16" fmla="*/ 179 w 1343"/>
                <a:gd name="T17" fmla="*/ 72 h 665"/>
                <a:gd name="T18" fmla="*/ 164 w 1343"/>
                <a:gd name="T19" fmla="*/ 80 h 665"/>
                <a:gd name="T20" fmla="*/ 146 w 1343"/>
                <a:gd name="T21" fmla="*/ 88 h 665"/>
                <a:gd name="T22" fmla="*/ 125 w 1343"/>
                <a:gd name="T23" fmla="*/ 94 h 665"/>
                <a:gd name="T24" fmla="*/ 110 w 1343"/>
                <a:gd name="T25" fmla="*/ 98 h 665"/>
                <a:gd name="T26" fmla="*/ 97 w 1343"/>
                <a:gd name="T27" fmla="*/ 99 h 665"/>
                <a:gd name="T28" fmla="*/ 85 w 1343"/>
                <a:gd name="T29" fmla="*/ 99 h 665"/>
                <a:gd name="T30" fmla="*/ 71 w 1343"/>
                <a:gd name="T31" fmla="*/ 98 h 665"/>
                <a:gd name="T32" fmla="*/ 58 w 1343"/>
                <a:gd name="T33" fmla="*/ 95 h 665"/>
                <a:gd name="T34" fmla="*/ 46 w 1343"/>
                <a:gd name="T35" fmla="*/ 92 h 665"/>
                <a:gd name="T36" fmla="*/ 34 w 1343"/>
                <a:gd name="T37" fmla="*/ 87 h 665"/>
                <a:gd name="T38" fmla="*/ 23 w 1343"/>
                <a:gd name="T39" fmla="*/ 81 h 665"/>
                <a:gd name="T40" fmla="*/ 14 w 1343"/>
                <a:gd name="T41" fmla="*/ 74 h 665"/>
                <a:gd name="T42" fmla="*/ 6 w 1343"/>
                <a:gd name="T43" fmla="*/ 66 h 665"/>
                <a:gd name="T44" fmla="*/ 0 w 1343"/>
                <a:gd name="T45" fmla="*/ 57 h 665"/>
                <a:gd name="T46" fmla="*/ 4 w 1343"/>
                <a:gd name="T47" fmla="*/ 68 h 665"/>
                <a:gd name="T48" fmla="*/ 10 w 1343"/>
                <a:gd name="T49" fmla="*/ 78 h 665"/>
                <a:gd name="T50" fmla="*/ 19 w 1343"/>
                <a:gd name="T51" fmla="*/ 87 h 665"/>
                <a:gd name="T52" fmla="*/ 30 w 1343"/>
                <a:gd name="T53" fmla="*/ 94 h 665"/>
                <a:gd name="T54" fmla="*/ 42 w 1343"/>
                <a:gd name="T55" fmla="*/ 101 h 665"/>
                <a:gd name="T56" fmla="*/ 56 w 1343"/>
                <a:gd name="T57" fmla="*/ 105 h 665"/>
                <a:gd name="T58" fmla="*/ 70 w 1343"/>
                <a:gd name="T59" fmla="*/ 109 h 665"/>
                <a:gd name="T60" fmla="*/ 85 w 1343"/>
                <a:gd name="T61" fmla="*/ 111 h 665"/>
                <a:gd name="T62" fmla="*/ 99 w 1343"/>
                <a:gd name="T63" fmla="*/ 111 h 665"/>
                <a:gd name="T64" fmla="*/ 113 w 1343"/>
                <a:gd name="T65" fmla="*/ 110 h 665"/>
                <a:gd name="T66" fmla="*/ 129 w 1343"/>
                <a:gd name="T67" fmla="*/ 106 h 665"/>
                <a:gd name="T68" fmla="*/ 150 w 1343"/>
                <a:gd name="T69" fmla="*/ 99 h 665"/>
                <a:gd name="T70" fmla="*/ 168 w 1343"/>
                <a:gd name="T71" fmla="*/ 92 h 665"/>
                <a:gd name="T72" fmla="*/ 183 w 1343"/>
                <a:gd name="T73" fmla="*/ 84 h 665"/>
                <a:gd name="T74" fmla="*/ 196 w 1343"/>
                <a:gd name="T75" fmla="*/ 75 h 665"/>
                <a:gd name="T76" fmla="*/ 206 w 1343"/>
                <a:gd name="T77" fmla="*/ 66 h 665"/>
                <a:gd name="T78" fmla="*/ 214 w 1343"/>
                <a:gd name="T79" fmla="*/ 56 h 665"/>
                <a:gd name="T80" fmla="*/ 219 w 1343"/>
                <a:gd name="T81" fmla="*/ 46 h 665"/>
                <a:gd name="T82" fmla="*/ 222 w 1343"/>
                <a:gd name="T83" fmla="*/ 36 h 665"/>
                <a:gd name="T84" fmla="*/ 223 w 1343"/>
                <a:gd name="T85" fmla="*/ 26 h 665"/>
                <a:gd name="T86" fmla="*/ 222 w 1343"/>
                <a:gd name="T87" fmla="*/ 15 h 665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343"/>
                <a:gd name="T133" fmla="*/ 0 h 665"/>
                <a:gd name="T134" fmla="*/ 1343 w 1343"/>
                <a:gd name="T135" fmla="*/ 665 h 665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343" h="665">
                  <a:moveTo>
                    <a:pt x="1335" y="68"/>
                  </a:moveTo>
                  <a:lnTo>
                    <a:pt x="1330" y="50"/>
                  </a:lnTo>
                  <a:lnTo>
                    <a:pt x="1325" y="33"/>
                  </a:lnTo>
                  <a:lnTo>
                    <a:pt x="1319" y="16"/>
                  </a:lnTo>
                  <a:lnTo>
                    <a:pt x="1312" y="0"/>
                  </a:lnTo>
                  <a:lnTo>
                    <a:pt x="1316" y="21"/>
                  </a:lnTo>
                  <a:lnTo>
                    <a:pt x="1319" y="42"/>
                  </a:lnTo>
                  <a:lnTo>
                    <a:pt x="1320" y="63"/>
                  </a:lnTo>
                  <a:lnTo>
                    <a:pt x="1321" y="85"/>
                  </a:lnTo>
                  <a:lnTo>
                    <a:pt x="1320" y="106"/>
                  </a:lnTo>
                  <a:lnTo>
                    <a:pt x="1317" y="127"/>
                  </a:lnTo>
                  <a:lnTo>
                    <a:pt x="1314" y="147"/>
                  </a:lnTo>
                  <a:lnTo>
                    <a:pt x="1309" y="168"/>
                  </a:lnTo>
                  <a:lnTo>
                    <a:pt x="1302" y="188"/>
                  </a:lnTo>
                  <a:lnTo>
                    <a:pt x="1295" y="208"/>
                  </a:lnTo>
                  <a:lnTo>
                    <a:pt x="1286" y="229"/>
                  </a:lnTo>
                  <a:lnTo>
                    <a:pt x="1275" y="249"/>
                  </a:lnTo>
                  <a:lnTo>
                    <a:pt x="1263" y="268"/>
                  </a:lnTo>
                  <a:lnTo>
                    <a:pt x="1249" y="288"/>
                  </a:lnTo>
                  <a:lnTo>
                    <a:pt x="1234" y="307"/>
                  </a:lnTo>
                  <a:lnTo>
                    <a:pt x="1217" y="326"/>
                  </a:lnTo>
                  <a:lnTo>
                    <a:pt x="1198" y="345"/>
                  </a:lnTo>
                  <a:lnTo>
                    <a:pt x="1178" y="364"/>
                  </a:lnTo>
                  <a:lnTo>
                    <a:pt x="1156" y="381"/>
                  </a:lnTo>
                  <a:lnTo>
                    <a:pt x="1133" y="399"/>
                  </a:lnTo>
                  <a:lnTo>
                    <a:pt x="1108" y="417"/>
                  </a:lnTo>
                  <a:lnTo>
                    <a:pt x="1081" y="433"/>
                  </a:lnTo>
                  <a:lnTo>
                    <a:pt x="1052" y="450"/>
                  </a:lnTo>
                  <a:lnTo>
                    <a:pt x="1022" y="466"/>
                  </a:lnTo>
                  <a:lnTo>
                    <a:pt x="989" y="482"/>
                  </a:lnTo>
                  <a:lnTo>
                    <a:pt x="955" y="497"/>
                  </a:lnTo>
                  <a:lnTo>
                    <a:pt x="918" y="512"/>
                  </a:lnTo>
                  <a:lnTo>
                    <a:pt x="880" y="526"/>
                  </a:lnTo>
                  <a:lnTo>
                    <a:pt x="840" y="539"/>
                  </a:lnTo>
                  <a:lnTo>
                    <a:pt x="798" y="553"/>
                  </a:lnTo>
                  <a:lnTo>
                    <a:pt x="754" y="565"/>
                  </a:lnTo>
                  <a:lnTo>
                    <a:pt x="708" y="578"/>
                  </a:lnTo>
                  <a:lnTo>
                    <a:pt x="685" y="583"/>
                  </a:lnTo>
                  <a:lnTo>
                    <a:pt x="661" y="588"/>
                  </a:lnTo>
                  <a:lnTo>
                    <a:pt x="637" y="591"/>
                  </a:lnTo>
                  <a:lnTo>
                    <a:pt x="612" y="594"/>
                  </a:lnTo>
                  <a:lnTo>
                    <a:pt x="586" y="595"/>
                  </a:lnTo>
                  <a:lnTo>
                    <a:pt x="561" y="596"/>
                  </a:lnTo>
                  <a:lnTo>
                    <a:pt x="535" y="596"/>
                  </a:lnTo>
                  <a:lnTo>
                    <a:pt x="509" y="595"/>
                  </a:lnTo>
                  <a:lnTo>
                    <a:pt x="482" y="594"/>
                  </a:lnTo>
                  <a:lnTo>
                    <a:pt x="456" y="591"/>
                  </a:lnTo>
                  <a:lnTo>
                    <a:pt x="429" y="588"/>
                  </a:lnTo>
                  <a:lnTo>
                    <a:pt x="403" y="583"/>
                  </a:lnTo>
                  <a:lnTo>
                    <a:pt x="377" y="578"/>
                  </a:lnTo>
                  <a:lnTo>
                    <a:pt x="351" y="572"/>
                  </a:lnTo>
                  <a:lnTo>
                    <a:pt x="326" y="565"/>
                  </a:lnTo>
                  <a:lnTo>
                    <a:pt x="301" y="558"/>
                  </a:lnTo>
                  <a:lnTo>
                    <a:pt x="275" y="550"/>
                  </a:lnTo>
                  <a:lnTo>
                    <a:pt x="251" y="542"/>
                  </a:lnTo>
                  <a:lnTo>
                    <a:pt x="228" y="531"/>
                  </a:lnTo>
                  <a:lnTo>
                    <a:pt x="204" y="520"/>
                  </a:lnTo>
                  <a:lnTo>
                    <a:pt x="182" y="510"/>
                  </a:lnTo>
                  <a:lnTo>
                    <a:pt x="159" y="498"/>
                  </a:lnTo>
                  <a:lnTo>
                    <a:pt x="139" y="485"/>
                  </a:lnTo>
                  <a:lnTo>
                    <a:pt x="119" y="472"/>
                  </a:lnTo>
                  <a:lnTo>
                    <a:pt x="99" y="458"/>
                  </a:lnTo>
                  <a:lnTo>
                    <a:pt x="82" y="443"/>
                  </a:lnTo>
                  <a:lnTo>
                    <a:pt x="65" y="427"/>
                  </a:lnTo>
                  <a:lnTo>
                    <a:pt x="50" y="411"/>
                  </a:lnTo>
                  <a:lnTo>
                    <a:pt x="36" y="394"/>
                  </a:lnTo>
                  <a:lnTo>
                    <a:pt x="23" y="377"/>
                  </a:lnTo>
                  <a:lnTo>
                    <a:pt x="11" y="358"/>
                  </a:lnTo>
                  <a:lnTo>
                    <a:pt x="0" y="339"/>
                  </a:lnTo>
                  <a:lnTo>
                    <a:pt x="5" y="363"/>
                  </a:lnTo>
                  <a:lnTo>
                    <a:pt x="13" y="385"/>
                  </a:lnTo>
                  <a:lnTo>
                    <a:pt x="22" y="407"/>
                  </a:lnTo>
                  <a:lnTo>
                    <a:pt x="33" y="427"/>
                  </a:lnTo>
                  <a:lnTo>
                    <a:pt x="46" y="449"/>
                  </a:lnTo>
                  <a:lnTo>
                    <a:pt x="60" y="467"/>
                  </a:lnTo>
                  <a:lnTo>
                    <a:pt x="77" y="486"/>
                  </a:lnTo>
                  <a:lnTo>
                    <a:pt x="95" y="504"/>
                  </a:lnTo>
                  <a:lnTo>
                    <a:pt x="115" y="520"/>
                  </a:lnTo>
                  <a:lnTo>
                    <a:pt x="135" y="536"/>
                  </a:lnTo>
                  <a:lnTo>
                    <a:pt x="157" y="551"/>
                  </a:lnTo>
                  <a:lnTo>
                    <a:pt x="179" y="565"/>
                  </a:lnTo>
                  <a:lnTo>
                    <a:pt x="204" y="579"/>
                  </a:lnTo>
                  <a:lnTo>
                    <a:pt x="229" y="591"/>
                  </a:lnTo>
                  <a:lnTo>
                    <a:pt x="255" y="603"/>
                  </a:lnTo>
                  <a:lnTo>
                    <a:pt x="281" y="614"/>
                  </a:lnTo>
                  <a:lnTo>
                    <a:pt x="308" y="623"/>
                  </a:lnTo>
                  <a:lnTo>
                    <a:pt x="336" y="631"/>
                  </a:lnTo>
                  <a:lnTo>
                    <a:pt x="364" y="639"/>
                  </a:lnTo>
                  <a:lnTo>
                    <a:pt x="393" y="645"/>
                  </a:lnTo>
                  <a:lnTo>
                    <a:pt x="422" y="651"/>
                  </a:lnTo>
                  <a:lnTo>
                    <a:pt x="450" y="656"/>
                  </a:lnTo>
                  <a:lnTo>
                    <a:pt x="480" y="661"/>
                  </a:lnTo>
                  <a:lnTo>
                    <a:pt x="509" y="663"/>
                  </a:lnTo>
                  <a:lnTo>
                    <a:pt x="539" y="664"/>
                  </a:lnTo>
                  <a:lnTo>
                    <a:pt x="567" y="665"/>
                  </a:lnTo>
                  <a:lnTo>
                    <a:pt x="595" y="665"/>
                  </a:lnTo>
                  <a:lnTo>
                    <a:pt x="624" y="663"/>
                  </a:lnTo>
                  <a:lnTo>
                    <a:pt x="652" y="661"/>
                  </a:lnTo>
                  <a:lnTo>
                    <a:pt x="679" y="657"/>
                  </a:lnTo>
                  <a:lnTo>
                    <a:pt x="705" y="652"/>
                  </a:lnTo>
                  <a:lnTo>
                    <a:pt x="731" y="647"/>
                  </a:lnTo>
                  <a:lnTo>
                    <a:pt x="777" y="635"/>
                  </a:lnTo>
                  <a:lnTo>
                    <a:pt x="822" y="622"/>
                  </a:lnTo>
                  <a:lnTo>
                    <a:pt x="863" y="609"/>
                  </a:lnTo>
                  <a:lnTo>
                    <a:pt x="904" y="595"/>
                  </a:lnTo>
                  <a:lnTo>
                    <a:pt x="942" y="581"/>
                  </a:lnTo>
                  <a:lnTo>
                    <a:pt x="978" y="566"/>
                  </a:lnTo>
                  <a:lnTo>
                    <a:pt x="1012" y="551"/>
                  </a:lnTo>
                  <a:lnTo>
                    <a:pt x="1044" y="535"/>
                  </a:lnTo>
                  <a:lnTo>
                    <a:pt x="1075" y="519"/>
                  </a:lnTo>
                  <a:lnTo>
                    <a:pt x="1104" y="503"/>
                  </a:lnTo>
                  <a:lnTo>
                    <a:pt x="1131" y="485"/>
                  </a:lnTo>
                  <a:lnTo>
                    <a:pt x="1156" y="469"/>
                  </a:lnTo>
                  <a:lnTo>
                    <a:pt x="1180" y="451"/>
                  </a:lnTo>
                  <a:lnTo>
                    <a:pt x="1202" y="432"/>
                  </a:lnTo>
                  <a:lnTo>
                    <a:pt x="1222" y="414"/>
                  </a:lnTo>
                  <a:lnTo>
                    <a:pt x="1241" y="396"/>
                  </a:lnTo>
                  <a:lnTo>
                    <a:pt x="1257" y="377"/>
                  </a:lnTo>
                  <a:lnTo>
                    <a:pt x="1273" y="357"/>
                  </a:lnTo>
                  <a:lnTo>
                    <a:pt x="1287" y="338"/>
                  </a:lnTo>
                  <a:lnTo>
                    <a:pt x="1299" y="318"/>
                  </a:lnTo>
                  <a:lnTo>
                    <a:pt x="1309" y="298"/>
                  </a:lnTo>
                  <a:lnTo>
                    <a:pt x="1319" y="278"/>
                  </a:lnTo>
                  <a:lnTo>
                    <a:pt x="1326" y="257"/>
                  </a:lnTo>
                  <a:lnTo>
                    <a:pt x="1333" y="237"/>
                  </a:lnTo>
                  <a:lnTo>
                    <a:pt x="1337" y="215"/>
                  </a:lnTo>
                  <a:lnTo>
                    <a:pt x="1341" y="195"/>
                  </a:lnTo>
                  <a:lnTo>
                    <a:pt x="1343" y="174"/>
                  </a:lnTo>
                  <a:lnTo>
                    <a:pt x="1343" y="153"/>
                  </a:lnTo>
                  <a:lnTo>
                    <a:pt x="1343" y="132"/>
                  </a:lnTo>
                  <a:lnTo>
                    <a:pt x="1342" y="110"/>
                  </a:lnTo>
                  <a:lnTo>
                    <a:pt x="1339" y="89"/>
                  </a:lnTo>
                  <a:lnTo>
                    <a:pt x="1335" y="68"/>
                  </a:lnTo>
                  <a:close/>
                </a:path>
              </a:pathLst>
            </a:custGeom>
            <a:solidFill>
              <a:srgbClr val="8131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9" name="Freeform 9"/>
            <p:cNvSpPr>
              <a:spLocks/>
            </p:cNvSpPr>
            <p:nvPr/>
          </p:nvSpPr>
          <p:spPr bwMode="auto">
            <a:xfrm>
              <a:off x="1647" y="855"/>
              <a:ext cx="171" cy="249"/>
            </a:xfrm>
            <a:custGeom>
              <a:avLst/>
              <a:gdLst>
                <a:gd name="T0" fmla="*/ 3 w 1022"/>
                <a:gd name="T1" fmla="*/ 46 h 1494"/>
                <a:gd name="T2" fmla="*/ 1 w 1022"/>
                <a:gd name="T3" fmla="*/ 52 h 1494"/>
                <a:gd name="T4" fmla="*/ 0 w 1022"/>
                <a:gd name="T5" fmla="*/ 58 h 1494"/>
                <a:gd name="T6" fmla="*/ 0 w 1022"/>
                <a:gd name="T7" fmla="*/ 61 h 1494"/>
                <a:gd name="T8" fmla="*/ 1 w 1022"/>
                <a:gd name="T9" fmla="*/ 66 h 1494"/>
                <a:gd name="T10" fmla="*/ 3 w 1022"/>
                <a:gd name="T11" fmla="*/ 73 h 1494"/>
                <a:gd name="T12" fmla="*/ 7 w 1022"/>
                <a:gd name="T13" fmla="*/ 80 h 1494"/>
                <a:gd name="T14" fmla="*/ 13 w 1022"/>
                <a:gd name="T15" fmla="*/ 87 h 1494"/>
                <a:gd name="T16" fmla="*/ 20 w 1022"/>
                <a:gd name="T17" fmla="*/ 94 h 1494"/>
                <a:gd name="T18" fmla="*/ 27 w 1022"/>
                <a:gd name="T19" fmla="*/ 100 h 1494"/>
                <a:gd name="T20" fmla="*/ 42 w 1022"/>
                <a:gd name="T21" fmla="*/ 112 h 1494"/>
                <a:gd name="T22" fmla="*/ 62 w 1022"/>
                <a:gd name="T23" fmla="*/ 228 h 1494"/>
                <a:gd name="T24" fmla="*/ 64 w 1022"/>
                <a:gd name="T25" fmla="*/ 232 h 1494"/>
                <a:gd name="T26" fmla="*/ 67 w 1022"/>
                <a:gd name="T27" fmla="*/ 235 h 1494"/>
                <a:gd name="T28" fmla="*/ 71 w 1022"/>
                <a:gd name="T29" fmla="*/ 240 h 1494"/>
                <a:gd name="T30" fmla="*/ 77 w 1022"/>
                <a:gd name="T31" fmla="*/ 244 h 1494"/>
                <a:gd name="T32" fmla="*/ 81 w 1022"/>
                <a:gd name="T33" fmla="*/ 246 h 1494"/>
                <a:gd name="T34" fmla="*/ 85 w 1022"/>
                <a:gd name="T35" fmla="*/ 247 h 1494"/>
                <a:gd name="T36" fmla="*/ 90 w 1022"/>
                <a:gd name="T37" fmla="*/ 248 h 1494"/>
                <a:gd name="T38" fmla="*/ 95 w 1022"/>
                <a:gd name="T39" fmla="*/ 249 h 1494"/>
                <a:gd name="T40" fmla="*/ 102 w 1022"/>
                <a:gd name="T41" fmla="*/ 249 h 1494"/>
                <a:gd name="T42" fmla="*/ 108 w 1022"/>
                <a:gd name="T43" fmla="*/ 249 h 1494"/>
                <a:gd name="T44" fmla="*/ 115 w 1022"/>
                <a:gd name="T45" fmla="*/ 248 h 1494"/>
                <a:gd name="T46" fmla="*/ 121 w 1022"/>
                <a:gd name="T47" fmla="*/ 246 h 1494"/>
                <a:gd name="T48" fmla="*/ 127 w 1022"/>
                <a:gd name="T49" fmla="*/ 245 h 1494"/>
                <a:gd name="T50" fmla="*/ 133 w 1022"/>
                <a:gd name="T51" fmla="*/ 243 h 1494"/>
                <a:gd name="T52" fmla="*/ 138 w 1022"/>
                <a:gd name="T53" fmla="*/ 241 h 1494"/>
                <a:gd name="T54" fmla="*/ 142 w 1022"/>
                <a:gd name="T55" fmla="*/ 238 h 1494"/>
                <a:gd name="T56" fmla="*/ 150 w 1022"/>
                <a:gd name="T57" fmla="*/ 233 h 1494"/>
                <a:gd name="T58" fmla="*/ 156 w 1022"/>
                <a:gd name="T59" fmla="*/ 227 h 1494"/>
                <a:gd name="T60" fmla="*/ 160 w 1022"/>
                <a:gd name="T61" fmla="*/ 222 h 1494"/>
                <a:gd name="T62" fmla="*/ 162 w 1022"/>
                <a:gd name="T63" fmla="*/ 216 h 1494"/>
                <a:gd name="T64" fmla="*/ 163 w 1022"/>
                <a:gd name="T65" fmla="*/ 211 h 1494"/>
                <a:gd name="T66" fmla="*/ 152 w 1022"/>
                <a:gd name="T67" fmla="*/ 83 h 1494"/>
                <a:gd name="T68" fmla="*/ 160 w 1022"/>
                <a:gd name="T69" fmla="*/ 74 h 1494"/>
                <a:gd name="T70" fmla="*/ 164 w 1022"/>
                <a:gd name="T71" fmla="*/ 68 h 1494"/>
                <a:gd name="T72" fmla="*/ 167 w 1022"/>
                <a:gd name="T73" fmla="*/ 62 h 1494"/>
                <a:gd name="T74" fmla="*/ 169 w 1022"/>
                <a:gd name="T75" fmla="*/ 57 h 1494"/>
                <a:gd name="T76" fmla="*/ 170 w 1022"/>
                <a:gd name="T77" fmla="*/ 50 h 1494"/>
                <a:gd name="T78" fmla="*/ 171 w 1022"/>
                <a:gd name="T79" fmla="*/ 44 h 1494"/>
                <a:gd name="T80" fmla="*/ 170 w 1022"/>
                <a:gd name="T81" fmla="*/ 37 h 1494"/>
                <a:gd name="T82" fmla="*/ 169 w 1022"/>
                <a:gd name="T83" fmla="*/ 30 h 1494"/>
                <a:gd name="T84" fmla="*/ 166 w 1022"/>
                <a:gd name="T85" fmla="*/ 23 h 1494"/>
                <a:gd name="T86" fmla="*/ 161 w 1022"/>
                <a:gd name="T87" fmla="*/ 16 h 1494"/>
                <a:gd name="T88" fmla="*/ 154 w 1022"/>
                <a:gd name="T89" fmla="*/ 9 h 1494"/>
                <a:gd name="T90" fmla="*/ 148 w 1022"/>
                <a:gd name="T91" fmla="*/ 4 h 1494"/>
                <a:gd name="T92" fmla="*/ 144 w 1022"/>
                <a:gd name="T93" fmla="*/ 2 h 1494"/>
                <a:gd name="T94" fmla="*/ 138 w 1022"/>
                <a:gd name="T95" fmla="*/ 1 h 1494"/>
                <a:gd name="T96" fmla="*/ 131 w 1022"/>
                <a:gd name="T97" fmla="*/ 0 h 1494"/>
                <a:gd name="T98" fmla="*/ 124 w 1022"/>
                <a:gd name="T99" fmla="*/ 0 h 1494"/>
                <a:gd name="T100" fmla="*/ 115 w 1022"/>
                <a:gd name="T101" fmla="*/ 1 h 1494"/>
                <a:gd name="T102" fmla="*/ 102 w 1022"/>
                <a:gd name="T103" fmla="*/ 2 h 1494"/>
                <a:gd name="T104" fmla="*/ 84 w 1022"/>
                <a:gd name="T105" fmla="*/ 5 h 1494"/>
                <a:gd name="T106" fmla="*/ 66 w 1022"/>
                <a:gd name="T107" fmla="*/ 9 h 1494"/>
                <a:gd name="T108" fmla="*/ 50 w 1022"/>
                <a:gd name="T109" fmla="*/ 13 h 1494"/>
                <a:gd name="T110" fmla="*/ 38 w 1022"/>
                <a:gd name="T111" fmla="*/ 17 h 1494"/>
                <a:gd name="T112" fmla="*/ 28 w 1022"/>
                <a:gd name="T113" fmla="*/ 21 h 1494"/>
                <a:gd name="T114" fmla="*/ 19 w 1022"/>
                <a:gd name="T115" fmla="*/ 27 h 1494"/>
                <a:gd name="T116" fmla="*/ 12 w 1022"/>
                <a:gd name="T117" fmla="*/ 33 h 1494"/>
                <a:gd name="T118" fmla="*/ 7 w 1022"/>
                <a:gd name="T119" fmla="*/ 39 h 149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1022"/>
                <a:gd name="T181" fmla="*/ 0 h 1494"/>
                <a:gd name="T182" fmla="*/ 1022 w 1022"/>
                <a:gd name="T183" fmla="*/ 1494 h 1494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1022" h="1494">
                  <a:moveTo>
                    <a:pt x="27" y="256"/>
                  </a:moveTo>
                  <a:lnTo>
                    <a:pt x="17" y="275"/>
                  </a:lnTo>
                  <a:lnTo>
                    <a:pt x="10" y="295"/>
                  </a:lnTo>
                  <a:lnTo>
                    <a:pt x="5" y="314"/>
                  </a:lnTo>
                  <a:lnTo>
                    <a:pt x="1" y="334"/>
                  </a:lnTo>
                  <a:lnTo>
                    <a:pt x="0" y="345"/>
                  </a:lnTo>
                  <a:lnTo>
                    <a:pt x="0" y="355"/>
                  </a:lnTo>
                  <a:lnTo>
                    <a:pt x="1" y="365"/>
                  </a:lnTo>
                  <a:lnTo>
                    <a:pt x="3" y="375"/>
                  </a:lnTo>
                  <a:lnTo>
                    <a:pt x="6" y="396"/>
                  </a:lnTo>
                  <a:lnTo>
                    <a:pt x="12" y="416"/>
                  </a:lnTo>
                  <a:lnTo>
                    <a:pt x="20" y="438"/>
                  </a:lnTo>
                  <a:lnTo>
                    <a:pt x="31" y="459"/>
                  </a:lnTo>
                  <a:lnTo>
                    <a:pt x="44" y="480"/>
                  </a:lnTo>
                  <a:lnTo>
                    <a:pt x="59" y="501"/>
                  </a:lnTo>
                  <a:lnTo>
                    <a:pt x="77" y="522"/>
                  </a:lnTo>
                  <a:lnTo>
                    <a:pt x="97" y="544"/>
                  </a:lnTo>
                  <a:lnTo>
                    <a:pt x="119" y="565"/>
                  </a:lnTo>
                  <a:lnTo>
                    <a:pt x="144" y="586"/>
                  </a:lnTo>
                  <a:lnTo>
                    <a:pt x="164" y="601"/>
                  </a:lnTo>
                  <a:lnTo>
                    <a:pt x="206" y="637"/>
                  </a:lnTo>
                  <a:lnTo>
                    <a:pt x="250" y="671"/>
                  </a:lnTo>
                  <a:lnTo>
                    <a:pt x="270" y="686"/>
                  </a:lnTo>
                  <a:lnTo>
                    <a:pt x="370" y="1366"/>
                  </a:lnTo>
                  <a:lnTo>
                    <a:pt x="373" y="1372"/>
                  </a:lnTo>
                  <a:lnTo>
                    <a:pt x="382" y="1390"/>
                  </a:lnTo>
                  <a:lnTo>
                    <a:pt x="389" y="1400"/>
                  </a:lnTo>
                  <a:lnTo>
                    <a:pt x="398" y="1412"/>
                  </a:lnTo>
                  <a:lnTo>
                    <a:pt x="410" y="1425"/>
                  </a:lnTo>
                  <a:lnTo>
                    <a:pt x="424" y="1438"/>
                  </a:lnTo>
                  <a:lnTo>
                    <a:pt x="441" y="1451"/>
                  </a:lnTo>
                  <a:lnTo>
                    <a:pt x="460" y="1463"/>
                  </a:lnTo>
                  <a:lnTo>
                    <a:pt x="470" y="1469"/>
                  </a:lnTo>
                  <a:lnTo>
                    <a:pt x="482" y="1474"/>
                  </a:lnTo>
                  <a:lnTo>
                    <a:pt x="495" y="1479"/>
                  </a:lnTo>
                  <a:lnTo>
                    <a:pt x="508" y="1483"/>
                  </a:lnTo>
                  <a:lnTo>
                    <a:pt x="522" y="1486"/>
                  </a:lnTo>
                  <a:lnTo>
                    <a:pt x="537" y="1490"/>
                  </a:lnTo>
                  <a:lnTo>
                    <a:pt x="553" y="1492"/>
                  </a:lnTo>
                  <a:lnTo>
                    <a:pt x="570" y="1493"/>
                  </a:lnTo>
                  <a:lnTo>
                    <a:pt x="588" y="1494"/>
                  </a:lnTo>
                  <a:lnTo>
                    <a:pt x="607" y="1494"/>
                  </a:lnTo>
                  <a:lnTo>
                    <a:pt x="626" y="1493"/>
                  </a:lnTo>
                  <a:lnTo>
                    <a:pt x="647" y="1492"/>
                  </a:lnTo>
                  <a:lnTo>
                    <a:pt x="668" y="1490"/>
                  </a:lnTo>
                  <a:lnTo>
                    <a:pt x="688" y="1486"/>
                  </a:lnTo>
                  <a:lnTo>
                    <a:pt x="707" y="1483"/>
                  </a:lnTo>
                  <a:lnTo>
                    <a:pt x="726" y="1478"/>
                  </a:lnTo>
                  <a:lnTo>
                    <a:pt x="744" y="1473"/>
                  </a:lnTo>
                  <a:lnTo>
                    <a:pt x="761" y="1469"/>
                  </a:lnTo>
                  <a:lnTo>
                    <a:pt x="778" y="1463"/>
                  </a:lnTo>
                  <a:lnTo>
                    <a:pt x="793" y="1457"/>
                  </a:lnTo>
                  <a:lnTo>
                    <a:pt x="808" y="1450"/>
                  </a:lnTo>
                  <a:lnTo>
                    <a:pt x="823" y="1444"/>
                  </a:lnTo>
                  <a:lnTo>
                    <a:pt x="837" y="1437"/>
                  </a:lnTo>
                  <a:lnTo>
                    <a:pt x="850" y="1430"/>
                  </a:lnTo>
                  <a:lnTo>
                    <a:pt x="874" y="1414"/>
                  </a:lnTo>
                  <a:lnTo>
                    <a:pt x="896" y="1398"/>
                  </a:lnTo>
                  <a:lnTo>
                    <a:pt x="914" y="1381"/>
                  </a:lnTo>
                  <a:lnTo>
                    <a:pt x="930" y="1364"/>
                  </a:lnTo>
                  <a:lnTo>
                    <a:pt x="944" y="1346"/>
                  </a:lnTo>
                  <a:lnTo>
                    <a:pt x="954" y="1330"/>
                  </a:lnTo>
                  <a:lnTo>
                    <a:pt x="963" y="1312"/>
                  </a:lnTo>
                  <a:lnTo>
                    <a:pt x="970" y="1297"/>
                  </a:lnTo>
                  <a:lnTo>
                    <a:pt x="973" y="1280"/>
                  </a:lnTo>
                  <a:lnTo>
                    <a:pt x="975" y="1266"/>
                  </a:lnTo>
                  <a:lnTo>
                    <a:pt x="899" y="511"/>
                  </a:lnTo>
                  <a:lnTo>
                    <a:pt x="910" y="499"/>
                  </a:lnTo>
                  <a:lnTo>
                    <a:pt x="938" y="468"/>
                  </a:lnTo>
                  <a:lnTo>
                    <a:pt x="954" y="446"/>
                  </a:lnTo>
                  <a:lnTo>
                    <a:pt x="971" y="419"/>
                  </a:lnTo>
                  <a:lnTo>
                    <a:pt x="980" y="405"/>
                  </a:lnTo>
                  <a:lnTo>
                    <a:pt x="987" y="389"/>
                  </a:lnTo>
                  <a:lnTo>
                    <a:pt x="996" y="373"/>
                  </a:lnTo>
                  <a:lnTo>
                    <a:pt x="1003" y="356"/>
                  </a:lnTo>
                  <a:lnTo>
                    <a:pt x="1009" y="339"/>
                  </a:lnTo>
                  <a:lnTo>
                    <a:pt x="1013" y="321"/>
                  </a:lnTo>
                  <a:lnTo>
                    <a:pt x="1017" y="302"/>
                  </a:lnTo>
                  <a:lnTo>
                    <a:pt x="1020" y="283"/>
                  </a:lnTo>
                  <a:lnTo>
                    <a:pt x="1022" y="264"/>
                  </a:lnTo>
                  <a:lnTo>
                    <a:pt x="1022" y="244"/>
                  </a:lnTo>
                  <a:lnTo>
                    <a:pt x="1019" y="223"/>
                  </a:lnTo>
                  <a:lnTo>
                    <a:pt x="1016" y="203"/>
                  </a:lnTo>
                  <a:lnTo>
                    <a:pt x="1010" y="182"/>
                  </a:lnTo>
                  <a:lnTo>
                    <a:pt x="1002" y="161"/>
                  </a:lnTo>
                  <a:lnTo>
                    <a:pt x="991" y="139"/>
                  </a:lnTo>
                  <a:lnTo>
                    <a:pt x="978" y="118"/>
                  </a:lnTo>
                  <a:lnTo>
                    <a:pt x="963" y="97"/>
                  </a:lnTo>
                  <a:lnTo>
                    <a:pt x="944" y="76"/>
                  </a:lnTo>
                  <a:lnTo>
                    <a:pt x="923" y="53"/>
                  </a:lnTo>
                  <a:lnTo>
                    <a:pt x="899" y="32"/>
                  </a:lnTo>
                  <a:lnTo>
                    <a:pt x="887" y="25"/>
                  </a:lnTo>
                  <a:lnTo>
                    <a:pt x="874" y="19"/>
                  </a:lnTo>
                  <a:lnTo>
                    <a:pt x="860" y="13"/>
                  </a:lnTo>
                  <a:lnTo>
                    <a:pt x="844" y="9"/>
                  </a:lnTo>
                  <a:lnTo>
                    <a:pt x="825" y="6"/>
                  </a:lnTo>
                  <a:lnTo>
                    <a:pt x="806" y="3"/>
                  </a:lnTo>
                  <a:lnTo>
                    <a:pt x="785" y="2"/>
                  </a:lnTo>
                  <a:lnTo>
                    <a:pt x="762" y="0"/>
                  </a:lnTo>
                  <a:lnTo>
                    <a:pt x="739" y="0"/>
                  </a:lnTo>
                  <a:lnTo>
                    <a:pt x="714" y="2"/>
                  </a:lnTo>
                  <a:lnTo>
                    <a:pt x="689" y="3"/>
                  </a:lnTo>
                  <a:lnTo>
                    <a:pt x="663" y="5"/>
                  </a:lnTo>
                  <a:lnTo>
                    <a:pt x="609" y="11"/>
                  </a:lnTo>
                  <a:lnTo>
                    <a:pt x="555" y="19"/>
                  </a:lnTo>
                  <a:lnTo>
                    <a:pt x="500" y="29"/>
                  </a:lnTo>
                  <a:lnTo>
                    <a:pt x="446" y="39"/>
                  </a:lnTo>
                  <a:lnTo>
                    <a:pt x="394" y="51"/>
                  </a:lnTo>
                  <a:lnTo>
                    <a:pt x="344" y="64"/>
                  </a:lnTo>
                  <a:lnTo>
                    <a:pt x="299" y="76"/>
                  </a:lnTo>
                  <a:lnTo>
                    <a:pt x="259" y="89"/>
                  </a:lnTo>
                  <a:lnTo>
                    <a:pt x="225" y="102"/>
                  </a:lnTo>
                  <a:lnTo>
                    <a:pt x="199" y="112"/>
                  </a:lnTo>
                  <a:lnTo>
                    <a:pt x="169" y="128"/>
                  </a:lnTo>
                  <a:lnTo>
                    <a:pt x="142" y="144"/>
                  </a:lnTo>
                  <a:lnTo>
                    <a:pt x="116" y="162"/>
                  </a:lnTo>
                  <a:lnTo>
                    <a:pt x="93" y="180"/>
                  </a:lnTo>
                  <a:lnTo>
                    <a:pt x="73" y="197"/>
                  </a:lnTo>
                  <a:lnTo>
                    <a:pt x="56" y="216"/>
                  </a:lnTo>
                  <a:lnTo>
                    <a:pt x="40" y="236"/>
                  </a:lnTo>
                  <a:lnTo>
                    <a:pt x="27" y="256"/>
                  </a:lnTo>
                  <a:close/>
                </a:path>
              </a:pathLst>
            </a:custGeom>
            <a:solidFill>
              <a:srgbClr val="BA40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20" name="Freeform 10"/>
            <p:cNvSpPr>
              <a:spLocks/>
            </p:cNvSpPr>
            <p:nvPr/>
          </p:nvSpPr>
          <p:spPr bwMode="auto">
            <a:xfrm>
              <a:off x="1647" y="873"/>
              <a:ext cx="150" cy="231"/>
            </a:xfrm>
            <a:custGeom>
              <a:avLst/>
              <a:gdLst>
                <a:gd name="T0" fmla="*/ 121 w 900"/>
                <a:gd name="T1" fmla="*/ 221 h 1385"/>
                <a:gd name="T2" fmla="*/ 115 w 900"/>
                <a:gd name="T3" fmla="*/ 221 h 1385"/>
                <a:gd name="T4" fmla="*/ 109 w 900"/>
                <a:gd name="T5" fmla="*/ 220 h 1385"/>
                <a:gd name="T6" fmla="*/ 104 w 900"/>
                <a:gd name="T7" fmla="*/ 219 h 1385"/>
                <a:gd name="T8" fmla="*/ 100 w 900"/>
                <a:gd name="T9" fmla="*/ 218 h 1385"/>
                <a:gd name="T10" fmla="*/ 96 w 900"/>
                <a:gd name="T11" fmla="*/ 216 h 1385"/>
                <a:gd name="T12" fmla="*/ 91 w 900"/>
                <a:gd name="T13" fmla="*/ 214 h 1385"/>
                <a:gd name="T14" fmla="*/ 86 w 900"/>
                <a:gd name="T15" fmla="*/ 209 h 1385"/>
                <a:gd name="T16" fmla="*/ 82 w 900"/>
                <a:gd name="T17" fmla="*/ 205 h 1385"/>
                <a:gd name="T18" fmla="*/ 79 w 900"/>
                <a:gd name="T19" fmla="*/ 200 h 1385"/>
                <a:gd name="T20" fmla="*/ 62 w 900"/>
                <a:gd name="T21" fmla="*/ 86 h 1385"/>
                <a:gd name="T22" fmla="*/ 37 w 900"/>
                <a:gd name="T23" fmla="*/ 66 h 1385"/>
                <a:gd name="T24" fmla="*/ 30 w 900"/>
                <a:gd name="T25" fmla="*/ 59 h 1385"/>
                <a:gd name="T26" fmla="*/ 24 w 900"/>
                <a:gd name="T27" fmla="*/ 52 h 1385"/>
                <a:gd name="T28" fmla="*/ 21 w 900"/>
                <a:gd name="T29" fmla="*/ 45 h 1385"/>
                <a:gd name="T30" fmla="*/ 18 w 900"/>
                <a:gd name="T31" fmla="*/ 38 h 1385"/>
                <a:gd name="T32" fmla="*/ 17 w 900"/>
                <a:gd name="T33" fmla="*/ 32 h 1385"/>
                <a:gd name="T34" fmla="*/ 17 w 900"/>
                <a:gd name="T35" fmla="*/ 29 h 1385"/>
                <a:gd name="T36" fmla="*/ 18 w 900"/>
                <a:gd name="T37" fmla="*/ 24 h 1385"/>
                <a:gd name="T38" fmla="*/ 20 w 900"/>
                <a:gd name="T39" fmla="*/ 18 h 1385"/>
                <a:gd name="T40" fmla="*/ 23 w 900"/>
                <a:gd name="T41" fmla="*/ 12 h 1385"/>
                <a:gd name="T42" fmla="*/ 26 w 900"/>
                <a:gd name="T43" fmla="*/ 9 h 1385"/>
                <a:gd name="T44" fmla="*/ 29 w 900"/>
                <a:gd name="T45" fmla="*/ 5 h 1385"/>
                <a:gd name="T46" fmla="*/ 33 w 900"/>
                <a:gd name="T47" fmla="*/ 2 h 1385"/>
                <a:gd name="T48" fmla="*/ 34 w 900"/>
                <a:gd name="T49" fmla="*/ 0 h 1385"/>
                <a:gd name="T50" fmla="*/ 28 w 900"/>
                <a:gd name="T51" fmla="*/ 3 h 1385"/>
                <a:gd name="T52" fmla="*/ 19 w 900"/>
                <a:gd name="T53" fmla="*/ 9 h 1385"/>
                <a:gd name="T54" fmla="*/ 12 w 900"/>
                <a:gd name="T55" fmla="*/ 15 h 1385"/>
                <a:gd name="T56" fmla="*/ 7 w 900"/>
                <a:gd name="T57" fmla="*/ 21 h 1385"/>
                <a:gd name="T58" fmla="*/ 3 w 900"/>
                <a:gd name="T59" fmla="*/ 28 h 1385"/>
                <a:gd name="T60" fmla="*/ 1 w 900"/>
                <a:gd name="T61" fmla="*/ 34 h 1385"/>
                <a:gd name="T62" fmla="*/ 0 w 900"/>
                <a:gd name="T63" fmla="*/ 39 h 1385"/>
                <a:gd name="T64" fmla="*/ 0 w 900"/>
                <a:gd name="T65" fmla="*/ 43 h 1385"/>
                <a:gd name="T66" fmla="*/ 1 w 900"/>
                <a:gd name="T67" fmla="*/ 48 h 1385"/>
                <a:gd name="T68" fmla="*/ 3 w 900"/>
                <a:gd name="T69" fmla="*/ 55 h 1385"/>
                <a:gd name="T70" fmla="*/ 7 w 900"/>
                <a:gd name="T71" fmla="*/ 62 h 1385"/>
                <a:gd name="T72" fmla="*/ 13 w 900"/>
                <a:gd name="T73" fmla="*/ 69 h 1385"/>
                <a:gd name="T74" fmla="*/ 20 w 900"/>
                <a:gd name="T75" fmla="*/ 76 h 1385"/>
                <a:gd name="T76" fmla="*/ 27 w 900"/>
                <a:gd name="T77" fmla="*/ 82 h 1385"/>
                <a:gd name="T78" fmla="*/ 42 w 900"/>
                <a:gd name="T79" fmla="*/ 94 h 1385"/>
                <a:gd name="T80" fmla="*/ 62 w 900"/>
                <a:gd name="T81" fmla="*/ 210 h 1385"/>
                <a:gd name="T82" fmla="*/ 64 w 900"/>
                <a:gd name="T83" fmla="*/ 214 h 1385"/>
                <a:gd name="T84" fmla="*/ 66 w 900"/>
                <a:gd name="T85" fmla="*/ 217 h 1385"/>
                <a:gd name="T86" fmla="*/ 71 w 900"/>
                <a:gd name="T87" fmla="*/ 222 h 1385"/>
                <a:gd name="T88" fmla="*/ 77 w 900"/>
                <a:gd name="T89" fmla="*/ 226 h 1385"/>
                <a:gd name="T90" fmla="*/ 80 w 900"/>
                <a:gd name="T91" fmla="*/ 228 h 1385"/>
                <a:gd name="T92" fmla="*/ 85 w 900"/>
                <a:gd name="T93" fmla="*/ 229 h 1385"/>
                <a:gd name="T94" fmla="*/ 90 w 900"/>
                <a:gd name="T95" fmla="*/ 230 h 1385"/>
                <a:gd name="T96" fmla="*/ 95 w 900"/>
                <a:gd name="T97" fmla="*/ 231 h 1385"/>
                <a:gd name="T98" fmla="*/ 101 w 900"/>
                <a:gd name="T99" fmla="*/ 231 h 1385"/>
                <a:gd name="T100" fmla="*/ 108 w 900"/>
                <a:gd name="T101" fmla="*/ 231 h 1385"/>
                <a:gd name="T102" fmla="*/ 115 w 900"/>
                <a:gd name="T103" fmla="*/ 230 h 1385"/>
                <a:gd name="T104" fmla="*/ 121 w 900"/>
                <a:gd name="T105" fmla="*/ 228 h 1385"/>
                <a:gd name="T106" fmla="*/ 128 w 900"/>
                <a:gd name="T107" fmla="*/ 226 h 1385"/>
                <a:gd name="T108" fmla="*/ 133 w 900"/>
                <a:gd name="T109" fmla="*/ 224 h 1385"/>
                <a:gd name="T110" fmla="*/ 138 w 900"/>
                <a:gd name="T111" fmla="*/ 222 h 1385"/>
                <a:gd name="T112" fmla="*/ 142 w 900"/>
                <a:gd name="T113" fmla="*/ 220 h 1385"/>
                <a:gd name="T114" fmla="*/ 150 w 900"/>
                <a:gd name="T115" fmla="*/ 214 h 1385"/>
                <a:gd name="T116" fmla="*/ 145 w 900"/>
                <a:gd name="T117" fmla="*/ 216 h 1385"/>
                <a:gd name="T118" fmla="*/ 139 w 900"/>
                <a:gd name="T119" fmla="*/ 218 h 1385"/>
                <a:gd name="T120" fmla="*/ 132 w 900"/>
                <a:gd name="T121" fmla="*/ 219 h 1385"/>
                <a:gd name="T122" fmla="*/ 125 w 900"/>
                <a:gd name="T123" fmla="*/ 220 h 1385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900"/>
                <a:gd name="T187" fmla="*/ 0 h 1385"/>
                <a:gd name="T188" fmla="*/ 900 w 900"/>
                <a:gd name="T189" fmla="*/ 1385 h 1385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900" h="1385">
                  <a:moveTo>
                    <a:pt x="749" y="1322"/>
                  </a:moveTo>
                  <a:lnTo>
                    <a:pt x="728" y="1323"/>
                  </a:lnTo>
                  <a:lnTo>
                    <a:pt x="708" y="1324"/>
                  </a:lnTo>
                  <a:lnTo>
                    <a:pt x="691" y="1324"/>
                  </a:lnTo>
                  <a:lnTo>
                    <a:pt x="673" y="1323"/>
                  </a:lnTo>
                  <a:lnTo>
                    <a:pt x="655" y="1322"/>
                  </a:lnTo>
                  <a:lnTo>
                    <a:pt x="640" y="1319"/>
                  </a:lnTo>
                  <a:lnTo>
                    <a:pt x="625" y="1316"/>
                  </a:lnTo>
                  <a:lnTo>
                    <a:pt x="610" y="1312"/>
                  </a:lnTo>
                  <a:lnTo>
                    <a:pt x="598" y="1308"/>
                  </a:lnTo>
                  <a:lnTo>
                    <a:pt x="585" y="1303"/>
                  </a:lnTo>
                  <a:lnTo>
                    <a:pt x="573" y="1298"/>
                  </a:lnTo>
                  <a:lnTo>
                    <a:pt x="562" y="1292"/>
                  </a:lnTo>
                  <a:lnTo>
                    <a:pt x="543" y="1281"/>
                  </a:lnTo>
                  <a:lnTo>
                    <a:pt x="527" y="1268"/>
                  </a:lnTo>
                  <a:lnTo>
                    <a:pt x="513" y="1255"/>
                  </a:lnTo>
                  <a:lnTo>
                    <a:pt x="501" y="1242"/>
                  </a:lnTo>
                  <a:lnTo>
                    <a:pt x="491" y="1230"/>
                  </a:lnTo>
                  <a:lnTo>
                    <a:pt x="484" y="1219"/>
                  </a:lnTo>
                  <a:lnTo>
                    <a:pt x="475" y="1202"/>
                  </a:lnTo>
                  <a:lnTo>
                    <a:pt x="473" y="1196"/>
                  </a:lnTo>
                  <a:lnTo>
                    <a:pt x="373" y="516"/>
                  </a:lnTo>
                  <a:lnTo>
                    <a:pt x="246" y="416"/>
                  </a:lnTo>
                  <a:lnTo>
                    <a:pt x="222" y="395"/>
                  </a:lnTo>
                  <a:lnTo>
                    <a:pt x="199" y="373"/>
                  </a:lnTo>
                  <a:lnTo>
                    <a:pt x="179" y="352"/>
                  </a:lnTo>
                  <a:lnTo>
                    <a:pt x="162" y="331"/>
                  </a:lnTo>
                  <a:lnTo>
                    <a:pt x="146" y="310"/>
                  </a:lnTo>
                  <a:lnTo>
                    <a:pt x="133" y="289"/>
                  </a:lnTo>
                  <a:lnTo>
                    <a:pt x="123" y="267"/>
                  </a:lnTo>
                  <a:lnTo>
                    <a:pt x="115" y="246"/>
                  </a:lnTo>
                  <a:lnTo>
                    <a:pt x="107" y="226"/>
                  </a:lnTo>
                  <a:lnTo>
                    <a:pt x="104" y="205"/>
                  </a:lnTo>
                  <a:lnTo>
                    <a:pt x="103" y="194"/>
                  </a:lnTo>
                  <a:lnTo>
                    <a:pt x="103" y="185"/>
                  </a:lnTo>
                  <a:lnTo>
                    <a:pt x="103" y="174"/>
                  </a:lnTo>
                  <a:lnTo>
                    <a:pt x="104" y="164"/>
                  </a:lnTo>
                  <a:lnTo>
                    <a:pt x="106" y="144"/>
                  </a:lnTo>
                  <a:lnTo>
                    <a:pt x="112" y="124"/>
                  </a:lnTo>
                  <a:lnTo>
                    <a:pt x="119" y="105"/>
                  </a:lnTo>
                  <a:lnTo>
                    <a:pt x="130" y="86"/>
                  </a:lnTo>
                  <a:lnTo>
                    <a:pt x="137" y="74"/>
                  </a:lnTo>
                  <a:lnTo>
                    <a:pt x="144" y="63"/>
                  </a:lnTo>
                  <a:lnTo>
                    <a:pt x="153" y="52"/>
                  </a:lnTo>
                  <a:lnTo>
                    <a:pt x="163" y="41"/>
                  </a:lnTo>
                  <a:lnTo>
                    <a:pt x="172" y="30"/>
                  </a:lnTo>
                  <a:lnTo>
                    <a:pt x="184" y="20"/>
                  </a:lnTo>
                  <a:lnTo>
                    <a:pt x="196" y="9"/>
                  </a:lnTo>
                  <a:lnTo>
                    <a:pt x="208" y="0"/>
                  </a:lnTo>
                  <a:lnTo>
                    <a:pt x="203" y="2"/>
                  </a:lnTo>
                  <a:lnTo>
                    <a:pt x="199" y="3"/>
                  </a:lnTo>
                  <a:lnTo>
                    <a:pt x="169" y="19"/>
                  </a:lnTo>
                  <a:lnTo>
                    <a:pt x="142" y="35"/>
                  </a:lnTo>
                  <a:lnTo>
                    <a:pt x="116" y="53"/>
                  </a:lnTo>
                  <a:lnTo>
                    <a:pt x="93" y="71"/>
                  </a:lnTo>
                  <a:lnTo>
                    <a:pt x="73" y="88"/>
                  </a:lnTo>
                  <a:lnTo>
                    <a:pt x="56" y="107"/>
                  </a:lnTo>
                  <a:lnTo>
                    <a:pt x="40" y="127"/>
                  </a:lnTo>
                  <a:lnTo>
                    <a:pt x="27" y="147"/>
                  </a:lnTo>
                  <a:lnTo>
                    <a:pt x="17" y="166"/>
                  </a:lnTo>
                  <a:lnTo>
                    <a:pt x="10" y="186"/>
                  </a:lnTo>
                  <a:lnTo>
                    <a:pt x="5" y="205"/>
                  </a:lnTo>
                  <a:lnTo>
                    <a:pt x="1" y="225"/>
                  </a:lnTo>
                  <a:lnTo>
                    <a:pt x="0" y="236"/>
                  </a:lnTo>
                  <a:lnTo>
                    <a:pt x="0" y="246"/>
                  </a:lnTo>
                  <a:lnTo>
                    <a:pt x="1" y="256"/>
                  </a:lnTo>
                  <a:lnTo>
                    <a:pt x="3" y="266"/>
                  </a:lnTo>
                  <a:lnTo>
                    <a:pt x="6" y="287"/>
                  </a:lnTo>
                  <a:lnTo>
                    <a:pt x="12" y="307"/>
                  </a:lnTo>
                  <a:lnTo>
                    <a:pt x="20" y="329"/>
                  </a:lnTo>
                  <a:lnTo>
                    <a:pt x="31" y="350"/>
                  </a:lnTo>
                  <a:lnTo>
                    <a:pt x="44" y="371"/>
                  </a:lnTo>
                  <a:lnTo>
                    <a:pt x="59" y="392"/>
                  </a:lnTo>
                  <a:lnTo>
                    <a:pt x="77" y="413"/>
                  </a:lnTo>
                  <a:lnTo>
                    <a:pt x="97" y="435"/>
                  </a:lnTo>
                  <a:lnTo>
                    <a:pt x="119" y="456"/>
                  </a:lnTo>
                  <a:lnTo>
                    <a:pt x="144" y="477"/>
                  </a:lnTo>
                  <a:lnTo>
                    <a:pt x="164" y="492"/>
                  </a:lnTo>
                  <a:lnTo>
                    <a:pt x="206" y="528"/>
                  </a:lnTo>
                  <a:lnTo>
                    <a:pt x="250" y="562"/>
                  </a:lnTo>
                  <a:lnTo>
                    <a:pt x="270" y="577"/>
                  </a:lnTo>
                  <a:lnTo>
                    <a:pt x="370" y="1257"/>
                  </a:lnTo>
                  <a:lnTo>
                    <a:pt x="373" y="1263"/>
                  </a:lnTo>
                  <a:lnTo>
                    <a:pt x="382" y="1281"/>
                  </a:lnTo>
                  <a:lnTo>
                    <a:pt x="389" y="1291"/>
                  </a:lnTo>
                  <a:lnTo>
                    <a:pt x="398" y="1303"/>
                  </a:lnTo>
                  <a:lnTo>
                    <a:pt x="410" y="1316"/>
                  </a:lnTo>
                  <a:lnTo>
                    <a:pt x="424" y="1329"/>
                  </a:lnTo>
                  <a:lnTo>
                    <a:pt x="441" y="1342"/>
                  </a:lnTo>
                  <a:lnTo>
                    <a:pt x="460" y="1354"/>
                  </a:lnTo>
                  <a:lnTo>
                    <a:pt x="470" y="1360"/>
                  </a:lnTo>
                  <a:lnTo>
                    <a:pt x="482" y="1365"/>
                  </a:lnTo>
                  <a:lnTo>
                    <a:pt x="495" y="1370"/>
                  </a:lnTo>
                  <a:lnTo>
                    <a:pt x="508" y="1374"/>
                  </a:lnTo>
                  <a:lnTo>
                    <a:pt x="522" y="1377"/>
                  </a:lnTo>
                  <a:lnTo>
                    <a:pt x="537" y="1381"/>
                  </a:lnTo>
                  <a:lnTo>
                    <a:pt x="553" y="1383"/>
                  </a:lnTo>
                  <a:lnTo>
                    <a:pt x="570" y="1384"/>
                  </a:lnTo>
                  <a:lnTo>
                    <a:pt x="588" y="1385"/>
                  </a:lnTo>
                  <a:lnTo>
                    <a:pt x="607" y="1385"/>
                  </a:lnTo>
                  <a:lnTo>
                    <a:pt x="626" y="1384"/>
                  </a:lnTo>
                  <a:lnTo>
                    <a:pt x="647" y="1383"/>
                  </a:lnTo>
                  <a:lnTo>
                    <a:pt x="668" y="1381"/>
                  </a:lnTo>
                  <a:lnTo>
                    <a:pt x="689" y="1377"/>
                  </a:lnTo>
                  <a:lnTo>
                    <a:pt x="709" y="1373"/>
                  </a:lnTo>
                  <a:lnTo>
                    <a:pt x="728" y="1369"/>
                  </a:lnTo>
                  <a:lnTo>
                    <a:pt x="747" y="1363"/>
                  </a:lnTo>
                  <a:lnTo>
                    <a:pt x="765" y="1358"/>
                  </a:lnTo>
                  <a:lnTo>
                    <a:pt x="781" y="1352"/>
                  </a:lnTo>
                  <a:lnTo>
                    <a:pt x="798" y="1345"/>
                  </a:lnTo>
                  <a:lnTo>
                    <a:pt x="813" y="1340"/>
                  </a:lnTo>
                  <a:lnTo>
                    <a:pt x="827" y="1332"/>
                  </a:lnTo>
                  <a:lnTo>
                    <a:pt x="841" y="1325"/>
                  </a:lnTo>
                  <a:lnTo>
                    <a:pt x="854" y="1317"/>
                  </a:lnTo>
                  <a:lnTo>
                    <a:pt x="879" y="1301"/>
                  </a:lnTo>
                  <a:lnTo>
                    <a:pt x="900" y="1284"/>
                  </a:lnTo>
                  <a:lnTo>
                    <a:pt x="884" y="1290"/>
                  </a:lnTo>
                  <a:lnTo>
                    <a:pt x="867" y="1296"/>
                  </a:lnTo>
                  <a:lnTo>
                    <a:pt x="850" y="1302"/>
                  </a:lnTo>
                  <a:lnTo>
                    <a:pt x="831" y="1307"/>
                  </a:lnTo>
                  <a:lnTo>
                    <a:pt x="812" y="1311"/>
                  </a:lnTo>
                  <a:lnTo>
                    <a:pt x="792" y="1315"/>
                  </a:lnTo>
                  <a:lnTo>
                    <a:pt x="771" y="1318"/>
                  </a:lnTo>
                  <a:lnTo>
                    <a:pt x="749" y="1322"/>
                  </a:lnTo>
                  <a:close/>
                </a:path>
              </a:pathLst>
            </a:custGeom>
            <a:solidFill>
              <a:srgbClr val="8E36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21" name="Freeform 11"/>
            <p:cNvSpPr>
              <a:spLocks/>
            </p:cNvSpPr>
            <p:nvPr/>
          </p:nvSpPr>
          <p:spPr bwMode="auto">
            <a:xfrm>
              <a:off x="1655" y="850"/>
              <a:ext cx="150" cy="82"/>
            </a:xfrm>
            <a:custGeom>
              <a:avLst/>
              <a:gdLst>
                <a:gd name="T0" fmla="*/ 150 w 900"/>
                <a:gd name="T1" fmla="*/ 29 h 493"/>
                <a:gd name="T2" fmla="*/ 150 w 900"/>
                <a:gd name="T3" fmla="*/ 33 h 493"/>
                <a:gd name="T4" fmla="*/ 149 w 900"/>
                <a:gd name="T5" fmla="*/ 37 h 493"/>
                <a:gd name="T6" fmla="*/ 148 w 900"/>
                <a:gd name="T7" fmla="*/ 41 h 493"/>
                <a:gd name="T8" fmla="*/ 146 w 900"/>
                <a:gd name="T9" fmla="*/ 45 h 493"/>
                <a:gd name="T10" fmla="*/ 143 w 900"/>
                <a:gd name="T11" fmla="*/ 49 h 493"/>
                <a:gd name="T12" fmla="*/ 139 w 900"/>
                <a:gd name="T13" fmla="*/ 53 h 493"/>
                <a:gd name="T14" fmla="*/ 135 w 900"/>
                <a:gd name="T15" fmla="*/ 57 h 493"/>
                <a:gd name="T16" fmla="*/ 131 w 900"/>
                <a:gd name="T17" fmla="*/ 60 h 493"/>
                <a:gd name="T18" fmla="*/ 126 w 900"/>
                <a:gd name="T19" fmla="*/ 64 h 493"/>
                <a:gd name="T20" fmla="*/ 120 w 900"/>
                <a:gd name="T21" fmla="*/ 67 h 493"/>
                <a:gd name="T22" fmla="*/ 114 w 900"/>
                <a:gd name="T23" fmla="*/ 70 h 493"/>
                <a:gd name="T24" fmla="*/ 108 w 900"/>
                <a:gd name="T25" fmla="*/ 73 h 493"/>
                <a:gd name="T26" fmla="*/ 101 w 900"/>
                <a:gd name="T27" fmla="*/ 75 h 493"/>
                <a:gd name="T28" fmla="*/ 94 w 900"/>
                <a:gd name="T29" fmla="*/ 77 h 493"/>
                <a:gd name="T30" fmla="*/ 86 w 900"/>
                <a:gd name="T31" fmla="*/ 79 h 493"/>
                <a:gd name="T32" fmla="*/ 78 w 900"/>
                <a:gd name="T33" fmla="*/ 80 h 493"/>
                <a:gd name="T34" fmla="*/ 71 w 900"/>
                <a:gd name="T35" fmla="*/ 81 h 493"/>
                <a:gd name="T36" fmla="*/ 63 w 900"/>
                <a:gd name="T37" fmla="*/ 82 h 493"/>
                <a:gd name="T38" fmla="*/ 56 w 900"/>
                <a:gd name="T39" fmla="*/ 82 h 493"/>
                <a:gd name="T40" fmla="*/ 49 w 900"/>
                <a:gd name="T41" fmla="*/ 82 h 493"/>
                <a:gd name="T42" fmla="*/ 43 w 900"/>
                <a:gd name="T43" fmla="*/ 81 h 493"/>
                <a:gd name="T44" fmla="*/ 36 w 900"/>
                <a:gd name="T45" fmla="*/ 80 h 493"/>
                <a:gd name="T46" fmla="*/ 30 w 900"/>
                <a:gd name="T47" fmla="*/ 79 h 493"/>
                <a:gd name="T48" fmla="*/ 25 w 900"/>
                <a:gd name="T49" fmla="*/ 77 h 493"/>
                <a:gd name="T50" fmla="*/ 20 w 900"/>
                <a:gd name="T51" fmla="*/ 75 h 493"/>
                <a:gd name="T52" fmla="*/ 15 w 900"/>
                <a:gd name="T53" fmla="*/ 73 h 493"/>
                <a:gd name="T54" fmla="*/ 11 w 900"/>
                <a:gd name="T55" fmla="*/ 70 h 493"/>
                <a:gd name="T56" fmla="*/ 7 w 900"/>
                <a:gd name="T57" fmla="*/ 67 h 493"/>
                <a:gd name="T58" fmla="*/ 5 w 900"/>
                <a:gd name="T59" fmla="*/ 64 h 493"/>
                <a:gd name="T60" fmla="*/ 2 w 900"/>
                <a:gd name="T61" fmla="*/ 61 h 493"/>
                <a:gd name="T62" fmla="*/ 1 w 900"/>
                <a:gd name="T63" fmla="*/ 57 h 493"/>
                <a:gd name="T64" fmla="*/ 0 w 900"/>
                <a:gd name="T65" fmla="*/ 53 h 493"/>
                <a:gd name="T66" fmla="*/ 0 w 900"/>
                <a:gd name="T67" fmla="*/ 49 h 493"/>
                <a:gd name="T68" fmla="*/ 1 w 900"/>
                <a:gd name="T69" fmla="*/ 45 h 493"/>
                <a:gd name="T70" fmla="*/ 3 w 900"/>
                <a:gd name="T71" fmla="*/ 41 h 493"/>
                <a:gd name="T72" fmla="*/ 5 w 900"/>
                <a:gd name="T73" fmla="*/ 37 h 493"/>
                <a:gd name="T74" fmla="*/ 8 w 900"/>
                <a:gd name="T75" fmla="*/ 33 h 493"/>
                <a:gd name="T76" fmla="*/ 11 w 900"/>
                <a:gd name="T77" fmla="*/ 29 h 493"/>
                <a:gd name="T78" fmla="*/ 15 w 900"/>
                <a:gd name="T79" fmla="*/ 25 h 493"/>
                <a:gd name="T80" fmla="*/ 20 w 900"/>
                <a:gd name="T81" fmla="*/ 22 h 493"/>
                <a:gd name="T82" fmla="*/ 25 w 900"/>
                <a:gd name="T83" fmla="*/ 18 h 493"/>
                <a:gd name="T84" fmla="*/ 33 w 900"/>
                <a:gd name="T85" fmla="*/ 14 h 493"/>
                <a:gd name="T86" fmla="*/ 43 w 900"/>
                <a:gd name="T87" fmla="*/ 9 h 493"/>
                <a:gd name="T88" fmla="*/ 49 w 900"/>
                <a:gd name="T89" fmla="*/ 7 h 493"/>
                <a:gd name="T90" fmla="*/ 57 w 900"/>
                <a:gd name="T91" fmla="*/ 5 h 493"/>
                <a:gd name="T92" fmla="*/ 64 w 900"/>
                <a:gd name="T93" fmla="*/ 3 h 493"/>
                <a:gd name="T94" fmla="*/ 72 w 900"/>
                <a:gd name="T95" fmla="*/ 2 h 493"/>
                <a:gd name="T96" fmla="*/ 79 w 900"/>
                <a:gd name="T97" fmla="*/ 1 h 493"/>
                <a:gd name="T98" fmla="*/ 87 w 900"/>
                <a:gd name="T99" fmla="*/ 0 h 493"/>
                <a:gd name="T100" fmla="*/ 94 w 900"/>
                <a:gd name="T101" fmla="*/ 0 h 493"/>
                <a:gd name="T102" fmla="*/ 101 w 900"/>
                <a:gd name="T103" fmla="*/ 0 h 493"/>
                <a:gd name="T104" fmla="*/ 108 w 900"/>
                <a:gd name="T105" fmla="*/ 1 h 493"/>
                <a:gd name="T106" fmla="*/ 114 w 900"/>
                <a:gd name="T107" fmla="*/ 2 h 493"/>
                <a:gd name="T108" fmla="*/ 120 w 900"/>
                <a:gd name="T109" fmla="*/ 3 h 493"/>
                <a:gd name="T110" fmla="*/ 126 w 900"/>
                <a:gd name="T111" fmla="*/ 5 h 493"/>
                <a:gd name="T112" fmla="*/ 131 w 900"/>
                <a:gd name="T113" fmla="*/ 7 h 493"/>
                <a:gd name="T114" fmla="*/ 135 w 900"/>
                <a:gd name="T115" fmla="*/ 9 h 493"/>
                <a:gd name="T116" fmla="*/ 139 w 900"/>
                <a:gd name="T117" fmla="*/ 12 h 493"/>
                <a:gd name="T118" fmla="*/ 143 w 900"/>
                <a:gd name="T119" fmla="*/ 15 h 493"/>
                <a:gd name="T120" fmla="*/ 146 w 900"/>
                <a:gd name="T121" fmla="*/ 18 h 493"/>
                <a:gd name="T122" fmla="*/ 148 w 900"/>
                <a:gd name="T123" fmla="*/ 21 h 493"/>
                <a:gd name="T124" fmla="*/ 149 w 900"/>
                <a:gd name="T125" fmla="*/ 25 h 493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900"/>
                <a:gd name="T190" fmla="*/ 0 h 493"/>
                <a:gd name="T191" fmla="*/ 900 w 900"/>
                <a:gd name="T192" fmla="*/ 493 h 493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900" h="493">
                  <a:moveTo>
                    <a:pt x="898" y="164"/>
                  </a:moveTo>
                  <a:lnTo>
                    <a:pt x="900" y="176"/>
                  </a:lnTo>
                  <a:lnTo>
                    <a:pt x="900" y="187"/>
                  </a:lnTo>
                  <a:lnTo>
                    <a:pt x="899" y="199"/>
                  </a:lnTo>
                  <a:lnTo>
                    <a:pt x="898" y="212"/>
                  </a:lnTo>
                  <a:lnTo>
                    <a:pt x="895" y="224"/>
                  </a:lnTo>
                  <a:lnTo>
                    <a:pt x="891" y="236"/>
                  </a:lnTo>
                  <a:lnTo>
                    <a:pt x="886" y="249"/>
                  </a:lnTo>
                  <a:lnTo>
                    <a:pt x="880" y="260"/>
                  </a:lnTo>
                  <a:lnTo>
                    <a:pt x="873" y="272"/>
                  </a:lnTo>
                  <a:lnTo>
                    <a:pt x="865" y="284"/>
                  </a:lnTo>
                  <a:lnTo>
                    <a:pt x="856" y="296"/>
                  </a:lnTo>
                  <a:lnTo>
                    <a:pt x="846" y="308"/>
                  </a:lnTo>
                  <a:lnTo>
                    <a:pt x="836" y="318"/>
                  </a:lnTo>
                  <a:lnTo>
                    <a:pt x="824" y="330"/>
                  </a:lnTo>
                  <a:lnTo>
                    <a:pt x="811" y="341"/>
                  </a:lnTo>
                  <a:lnTo>
                    <a:pt x="798" y="351"/>
                  </a:lnTo>
                  <a:lnTo>
                    <a:pt x="784" y="362"/>
                  </a:lnTo>
                  <a:lnTo>
                    <a:pt x="768" y="372"/>
                  </a:lnTo>
                  <a:lnTo>
                    <a:pt x="753" y="383"/>
                  </a:lnTo>
                  <a:lnTo>
                    <a:pt x="737" y="392"/>
                  </a:lnTo>
                  <a:lnTo>
                    <a:pt x="719" y="402"/>
                  </a:lnTo>
                  <a:lnTo>
                    <a:pt x="701" y="410"/>
                  </a:lnTo>
                  <a:lnTo>
                    <a:pt x="684" y="419"/>
                  </a:lnTo>
                  <a:lnTo>
                    <a:pt x="665" y="428"/>
                  </a:lnTo>
                  <a:lnTo>
                    <a:pt x="645" y="436"/>
                  </a:lnTo>
                  <a:lnTo>
                    <a:pt x="625" y="443"/>
                  </a:lnTo>
                  <a:lnTo>
                    <a:pt x="604" y="450"/>
                  </a:lnTo>
                  <a:lnTo>
                    <a:pt x="582" y="457"/>
                  </a:lnTo>
                  <a:lnTo>
                    <a:pt x="561" y="463"/>
                  </a:lnTo>
                  <a:lnTo>
                    <a:pt x="539" y="469"/>
                  </a:lnTo>
                  <a:lnTo>
                    <a:pt x="516" y="474"/>
                  </a:lnTo>
                  <a:lnTo>
                    <a:pt x="494" y="478"/>
                  </a:lnTo>
                  <a:lnTo>
                    <a:pt x="470" y="482"/>
                  </a:lnTo>
                  <a:lnTo>
                    <a:pt x="447" y="485"/>
                  </a:lnTo>
                  <a:lnTo>
                    <a:pt x="424" y="488"/>
                  </a:lnTo>
                  <a:lnTo>
                    <a:pt x="402" y="490"/>
                  </a:lnTo>
                  <a:lnTo>
                    <a:pt x="380" y="491"/>
                  </a:lnTo>
                  <a:lnTo>
                    <a:pt x="358" y="493"/>
                  </a:lnTo>
                  <a:lnTo>
                    <a:pt x="336" y="493"/>
                  </a:lnTo>
                  <a:lnTo>
                    <a:pt x="316" y="493"/>
                  </a:lnTo>
                  <a:lnTo>
                    <a:pt x="295" y="491"/>
                  </a:lnTo>
                  <a:lnTo>
                    <a:pt x="275" y="490"/>
                  </a:lnTo>
                  <a:lnTo>
                    <a:pt x="255" y="488"/>
                  </a:lnTo>
                  <a:lnTo>
                    <a:pt x="235" y="485"/>
                  </a:lnTo>
                  <a:lnTo>
                    <a:pt x="217" y="482"/>
                  </a:lnTo>
                  <a:lnTo>
                    <a:pt x="198" y="478"/>
                  </a:lnTo>
                  <a:lnTo>
                    <a:pt x="181" y="474"/>
                  </a:lnTo>
                  <a:lnTo>
                    <a:pt x="164" y="469"/>
                  </a:lnTo>
                  <a:lnTo>
                    <a:pt x="148" y="463"/>
                  </a:lnTo>
                  <a:lnTo>
                    <a:pt x="132" y="458"/>
                  </a:lnTo>
                  <a:lnTo>
                    <a:pt x="117" y="451"/>
                  </a:lnTo>
                  <a:lnTo>
                    <a:pt x="103" y="444"/>
                  </a:lnTo>
                  <a:lnTo>
                    <a:pt x="89" y="437"/>
                  </a:lnTo>
                  <a:lnTo>
                    <a:pt x="77" y="430"/>
                  </a:lnTo>
                  <a:lnTo>
                    <a:pt x="65" y="422"/>
                  </a:lnTo>
                  <a:lnTo>
                    <a:pt x="55" y="414"/>
                  </a:lnTo>
                  <a:lnTo>
                    <a:pt x="44" y="404"/>
                  </a:lnTo>
                  <a:lnTo>
                    <a:pt x="35" y="395"/>
                  </a:lnTo>
                  <a:lnTo>
                    <a:pt x="27" y="384"/>
                  </a:lnTo>
                  <a:lnTo>
                    <a:pt x="20" y="375"/>
                  </a:lnTo>
                  <a:lnTo>
                    <a:pt x="13" y="364"/>
                  </a:lnTo>
                  <a:lnTo>
                    <a:pt x="9" y="352"/>
                  </a:lnTo>
                  <a:lnTo>
                    <a:pt x="5" y="342"/>
                  </a:lnTo>
                  <a:lnTo>
                    <a:pt x="3" y="329"/>
                  </a:lnTo>
                  <a:lnTo>
                    <a:pt x="0" y="317"/>
                  </a:lnTo>
                  <a:lnTo>
                    <a:pt x="0" y="305"/>
                  </a:lnTo>
                  <a:lnTo>
                    <a:pt x="0" y="293"/>
                  </a:lnTo>
                  <a:lnTo>
                    <a:pt x="3" y="280"/>
                  </a:lnTo>
                  <a:lnTo>
                    <a:pt x="5" y="269"/>
                  </a:lnTo>
                  <a:lnTo>
                    <a:pt x="10" y="257"/>
                  </a:lnTo>
                  <a:lnTo>
                    <a:pt x="15" y="245"/>
                  </a:lnTo>
                  <a:lnTo>
                    <a:pt x="20" y="232"/>
                  </a:lnTo>
                  <a:lnTo>
                    <a:pt x="27" y="220"/>
                  </a:lnTo>
                  <a:lnTo>
                    <a:pt x="36" y="209"/>
                  </a:lnTo>
                  <a:lnTo>
                    <a:pt x="45" y="197"/>
                  </a:lnTo>
                  <a:lnTo>
                    <a:pt x="55" y="185"/>
                  </a:lnTo>
                  <a:lnTo>
                    <a:pt x="65" y="174"/>
                  </a:lnTo>
                  <a:lnTo>
                    <a:pt x="77" y="163"/>
                  </a:lnTo>
                  <a:lnTo>
                    <a:pt x="90" y="152"/>
                  </a:lnTo>
                  <a:lnTo>
                    <a:pt x="103" y="141"/>
                  </a:lnTo>
                  <a:lnTo>
                    <a:pt x="117" y="131"/>
                  </a:lnTo>
                  <a:lnTo>
                    <a:pt x="132" y="120"/>
                  </a:lnTo>
                  <a:lnTo>
                    <a:pt x="148" y="111"/>
                  </a:lnTo>
                  <a:lnTo>
                    <a:pt x="164" y="100"/>
                  </a:lnTo>
                  <a:lnTo>
                    <a:pt x="199" y="82"/>
                  </a:lnTo>
                  <a:lnTo>
                    <a:pt x="236" y="65"/>
                  </a:lnTo>
                  <a:lnTo>
                    <a:pt x="256" y="57"/>
                  </a:lnTo>
                  <a:lnTo>
                    <a:pt x="276" y="49"/>
                  </a:lnTo>
                  <a:lnTo>
                    <a:pt x="296" y="42"/>
                  </a:lnTo>
                  <a:lnTo>
                    <a:pt x="318" y="37"/>
                  </a:lnTo>
                  <a:lnTo>
                    <a:pt x="340" y="29"/>
                  </a:lnTo>
                  <a:lnTo>
                    <a:pt x="362" y="25"/>
                  </a:lnTo>
                  <a:lnTo>
                    <a:pt x="384" y="19"/>
                  </a:lnTo>
                  <a:lnTo>
                    <a:pt x="408" y="14"/>
                  </a:lnTo>
                  <a:lnTo>
                    <a:pt x="430" y="11"/>
                  </a:lnTo>
                  <a:lnTo>
                    <a:pt x="454" y="7"/>
                  </a:lnTo>
                  <a:lnTo>
                    <a:pt x="476" y="5"/>
                  </a:lnTo>
                  <a:lnTo>
                    <a:pt x="499" y="2"/>
                  </a:lnTo>
                  <a:lnTo>
                    <a:pt x="521" y="1"/>
                  </a:lnTo>
                  <a:lnTo>
                    <a:pt x="542" y="0"/>
                  </a:lnTo>
                  <a:lnTo>
                    <a:pt x="565" y="0"/>
                  </a:lnTo>
                  <a:lnTo>
                    <a:pt x="586" y="0"/>
                  </a:lnTo>
                  <a:lnTo>
                    <a:pt x="606" y="1"/>
                  </a:lnTo>
                  <a:lnTo>
                    <a:pt x="626" y="4"/>
                  </a:lnTo>
                  <a:lnTo>
                    <a:pt x="646" y="5"/>
                  </a:lnTo>
                  <a:lnTo>
                    <a:pt x="665" y="8"/>
                  </a:lnTo>
                  <a:lnTo>
                    <a:pt x="684" y="11"/>
                  </a:lnTo>
                  <a:lnTo>
                    <a:pt x="702" y="14"/>
                  </a:lnTo>
                  <a:lnTo>
                    <a:pt x="720" y="19"/>
                  </a:lnTo>
                  <a:lnTo>
                    <a:pt x="737" y="24"/>
                  </a:lnTo>
                  <a:lnTo>
                    <a:pt x="753" y="29"/>
                  </a:lnTo>
                  <a:lnTo>
                    <a:pt x="768" y="35"/>
                  </a:lnTo>
                  <a:lnTo>
                    <a:pt x="784" y="41"/>
                  </a:lnTo>
                  <a:lnTo>
                    <a:pt x="798" y="48"/>
                  </a:lnTo>
                  <a:lnTo>
                    <a:pt x="811" y="55"/>
                  </a:lnTo>
                  <a:lnTo>
                    <a:pt x="824" y="62"/>
                  </a:lnTo>
                  <a:lnTo>
                    <a:pt x="836" y="71"/>
                  </a:lnTo>
                  <a:lnTo>
                    <a:pt x="846" y="80"/>
                  </a:lnTo>
                  <a:lnTo>
                    <a:pt x="857" y="88"/>
                  </a:lnTo>
                  <a:lnTo>
                    <a:pt x="865" y="98"/>
                  </a:lnTo>
                  <a:lnTo>
                    <a:pt x="873" y="108"/>
                  </a:lnTo>
                  <a:lnTo>
                    <a:pt x="880" y="118"/>
                  </a:lnTo>
                  <a:lnTo>
                    <a:pt x="886" y="128"/>
                  </a:lnTo>
                  <a:lnTo>
                    <a:pt x="892" y="140"/>
                  </a:lnTo>
                  <a:lnTo>
                    <a:pt x="896" y="152"/>
                  </a:lnTo>
                  <a:lnTo>
                    <a:pt x="898" y="164"/>
                  </a:lnTo>
                  <a:close/>
                </a:path>
              </a:pathLst>
            </a:custGeom>
            <a:solidFill>
              <a:srgbClr val="E672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22" name="Freeform 12"/>
            <p:cNvSpPr>
              <a:spLocks/>
            </p:cNvSpPr>
            <p:nvPr/>
          </p:nvSpPr>
          <p:spPr bwMode="auto">
            <a:xfrm>
              <a:off x="1781" y="1064"/>
              <a:ext cx="82" cy="70"/>
            </a:xfrm>
            <a:custGeom>
              <a:avLst/>
              <a:gdLst>
                <a:gd name="T0" fmla="*/ 68 w 487"/>
                <a:gd name="T1" fmla="*/ 2 h 416"/>
                <a:gd name="T2" fmla="*/ 66 w 487"/>
                <a:gd name="T3" fmla="*/ 4 h 416"/>
                <a:gd name="T4" fmla="*/ 62 w 487"/>
                <a:gd name="T5" fmla="*/ 9 h 416"/>
                <a:gd name="T6" fmla="*/ 58 w 487"/>
                <a:gd name="T7" fmla="*/ 17 h 416"/>
                <a:gd name="T8" fmla="*/ 54 w 487"/>
                <a:gd name="T9" fmla="*/ 25 h 416"/>
                <a:gd name="T10" fmla="*/ 51 w 487"/>
                <a:gd name="T11" fmla="*/ 30 h 416"/>
                <a:gd name="T12" fmla="*/ 47 w 487"/>
                <a:gd name="T13" fmla="*/ 34 h 416"/>
                <a:gd name="T14" fmla="*/ 43 w 487"/>
                <a:gd name="T15" fmla="*/ 38 h 416"/>
                <a:gd name="T16" fmla="*/ 38 w 487"/>
                <a:gd name="T17" fmla="*/ 42 h 416"/>
                <a:gd name="T18" fmla="*/ 34 w 487"/>
                <a:gd name="T19" fmla="*/ 45 h 416"/>
                <a:gd name="T20" fmla="*/ 28 w 487"/>
                <a:gd name="T21" fmla="*/ 49 h 416"/>
                <a:gd name="T22" fmla="*/ 23 w 487"/>
                <a:gd name="T23" fmla="*/ 51 h 416"/>
                <a:gd name="T24" fmla="*/ 17 w 487"/>
                <a:gd name="T25" fmla="*/ 53 h 416"/>
                <a:gd name="T26" fmla="*/ 11 w 487"/>
                <a:gd name="T27" fmla="*/ 55 h 416"/>
                <a:gd name="T28" fmla="*/ 7 w 487"/>
                <a:gd name="T29" fmla="*/ 56 h 416"/>
                <a:gd name="T30" fmla="*/ 3 w 487"/>
                <a:gd name="T31" fmla="*/ 58 h 416"/>
                <a:gd name="T32" fmla="*/ 1 w 487"/>
                <a:gd name="T33" fmla="*/ 60 h 416"/>
                <a:gd name="T34" fmla="*/ 0 w 487"/>
                <a:gd name="T35" fmla="*/ 62 h 416"/>
                <a:gd name="T36" fmla="*/ 0 w 487"/>
                <a:gd name="T37" fmla="*/ 64 h 416"/>
                <a:gd name="T38" fmla="*/ 3 w 487"/>
                <a:gd name="T39" fmla="*/ 65 h 416"/>
                <a:gd name="T40" fmla="*/ 7 w 487"/>
                <a:gd name="T41" fmla="*/ 67 h 416"/>
                <a:gd name="T42" fmla="*/ 12 w 487"/>
                <a:gd name="T43" fmla="*/ 69 h 416"/>
                <a:gd name="T44" fmla="*/ 16 w 487"/>
                <a:gd name="T45" fmla="*/ 70 h 416"/>
                <a:gd name="T46" fmla="*/ 21 w 487"/>
                <a:gd name="T47" fmla="*/ 70 h 416"/>
                <a:gd name="T48" fmla="*/ 26 w 487"/>
                <a:gd name="T49" fmla="*/ 70 h 416"/>
                <a:gd name="T50" fmla="*/ 30 w 487"/>
                <a:gd name="T51" fmla="*/ 68 h 416"/>
                <a:gd name="T52" fmla="*/ 35 w 487"/>
                <a:gd name="T53" fmla="*/ 67 h 416"/>
                <a:gd name="T54" fmla="*/ 42 w 487"/>
                <a:gd name="T55" fmla="*/ 64 h 416"/>
                <a:gd name="T56" fmla="*/ 51 w 487"/>
                <a:gd name="T57" fmla="*/ 58 h 416"/>
                <a:gd name="T58" fmla="*/ 59 w 487"/>
                <a:gd name="T59" fmla="*/ 52 h 416"/>
                <a:gd name="T60" fmla="*/ 66 w 487"/>
                <a:gd name="T61" fmla="*/ 45 h 416"/>
                <a:gd name="T62" fmla="*/ 72 w 487"/>
                <a:gd name="T63" fmla="*/ 38 h 416"/>
                <a:gd name="T64" fmla="*/ 76 w 487"/>
                <a:gd name="T65" fmla="*/ 32 h 416"/>
                <a:gd name="T66" fmla="*/ 80 w 487"/>
                <a:gd name="T67" fmla="*/ 24 h 416"/>
                <a:gd name="T68" fmla="*/ 81 w 487"/>
                <a:gd name="T69" fmla="*/ 19 h 416"/>
                <a:gd name="T70" fmla="*/ 82 w 487"/>
                <a:gd name="T71" fmla="*/ 14 h 416"/>
                <a:gd name="T72" fmla="*/ 82 w 487"/>
                <a:gd name="T73" fmla="*/ 11 h 416"/>
                <a:gd name="T74" fmla="*/ 80 w 487"/>
                <a:gd name="T75" fmla="*/ 7 h 416"/>
                <a:gd name="T76" fmla="*/ 78 w 487"/>
                <a:gd name="T77" fmla="*/ 4 h 416"/>
                <a:gd name="T78" fmla="*/ 75 w 487"/>
                <a:gd name="T79" fmla="*/ 1 h 416"/>
                <a:gd name="T80" fmla="*/ 73 w 487"/>
                <a:gd name="T81" fmla="*/ 0 h 416"/>
                <a:gd name="T82" fmla="*/ 71 w 487"/>
                <a:gd name="T83" fmla="*/ 0 h 41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487"/>
                <a:gd name="T127" fmla="*/ 0 h 416"/>
                <a:gd name="T128" fmla="*/ 487 w 487"/>
                <a:gd name="T129" fmla="*/ 416 h 41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487" h="416">
                  <a:moveTo>
                    <a:pt x="412" y="4"/>
                  </a:moveTo>
                  <a:lnTo>
                    <a:pt x="404" y="9"/>
                  </a:lnTo>
                  <a:lnTo>
                    <a:pt x="397" y="16"/>
                  </a:lnTo>
                  <a:lnTo>
                    <a:pt x="390" y="23"/>
                  </a:lnTo>
                  <a:lnTo>
                    <a:pt x="383" y="32"/>
                  </a:lnTo>
                  <a:lnTo>
                    <a:pt x="368" y="53"/>
                  </a:lnTo>
                  <a:lnTo>
                    <a:pt x="357" y="78"/>
                  </a:lnTo>
                  <a:lnTo>
                    <a:pt x="344" y="103"/>
                  </a:lnTo>
                  <a:lnTo>
                    <a:pt x="333" y="127"/>
                  </a:lnTo>
                  <a:lnTo>
                    <a:pt x="322" y="147"/>
                  </a:lnTo>
                  <a:lnTo>
                    <a:pt x="313" y="163"/>
                  </a:lnTo>
                  <a:lnTo>
                    <a:pt x="301" y="176"/>
                  </a:lnTo>
                  <a:lnTo>
                    <a:pt x="291" y="190"/>
                  </a:lnTo>
                  <a:lnTo>
                    <a:pt x="279" y="203"/>
                  </a:lnTo>
                  <a:lnTo>
                    <a:pt x="267" y="215"/>
                  </a:lnTo>
                  <a:lnTo>
                    <a:pt x="254" y="228"/>
                  </a:lnTo>
                  <a:lnTo>
                    <a:pt x="241" y="238"/>
                  </a:lnTo>
                  <a:lnTo>
                    <a:pt x="227" y="250"/>
                  </a:lnTo>
                  <a:lnTo>
                    <a:pt x="213" y="261"/>
                  </a:lnTo>
                  <a:lnTo>
                    <a:pt x="199" y="270"/>
                  </a:lnTo>
                  <a:lnTo>
                    <a:pt x="183" y="280"/>
                  </a:lnTo>
                  <a:lnTo>
                    <a:pt x="168" y="289"/>
                  </a:lnTo>
                  <a:lnTo>
                    <a:pt x="153" y="296"/>
                  </a:lnTo>
                  <a:lnTo>
                    <a:pt x="136" y="303"/>
                  </a:lnTo>
                  <a:lnTo>
                    <a:pt x="119" y="310"/>
                  </a:lnTo>
                  <a:lnTo>
                    <a:pt x="102" y="316"/>
                  </a:lnTo>
                  <a:lnTo>
                    <a:pt x="85" y="321"/>
                  </a:lnTo>
                  <a:lnTo>
                    <a:pt x="68" y="326"/>
                  </a:lnTo>
                  <a:lnTo>
                    <a:pt x="54" y="330"/>
                  </a:lnTo>
                  <a:lnTo>
                    <a:pt x="41" y="334"/>
                  </a:lnTo>
                  <a:lnTo>
                    <a:pt x="29" y="340"/>
                  </a:lnTo>
                  <a:lnTo>
                    <a:pt x="20" y="345"/>
                  </a:lnTo>
                  <a:lnTo>
                    <a:pt x="11" y="349"/>
                  </a:lnTo>
                  <a:lnTo>
                    <a:pt x="6" y="355"/>
                  </a:lnTo>
                  <a:lnTo>
                    <a:pt x="1" y="360"/>
                  </a:lnTo>
                  <a:lnTo>
                    <a:pt x="0" y="366"/>
                  </a:lnTo>
                  <a:lnTo>
                    <a:pt x="0" y="372"/>
                  </a:lnTo>
                  <a:lnTo>
                    <a:pt x="2" y="378"/>
                  </a:lnTo>
                  <a:lnTo>
                    <a:pt x="8" y="383"/>
                  </a:lnTo>
                  <a:lnTo>
                    <a:pt x="15" y="389"/>
                  </a:lnTo>
                  <a:lnTo>
                    <a:pt x="26" y="395"/>
                  </a:lnTo>
                  <a:lnTo>
                    <a:pt x="39" y="401"/>
                  </a:lnTo>
                  <a:lnTo>
                    <a:pt x="55" y="407"/>
                  </a:lnTo>
                  <a:lnTo>
                    <a:pt x="69" y="411"/>
                  </a:lnTo>
                  <a:lnTo>
                    <a:pt x="83" y="414"/>
                  </a:lnTo>
                  <a:lnTo>
                    <a:pt x="97" y="415"/>
                  </a:lnTo>
                  <a:lnTo>
                    <a:pt x="112" y="416"/>
                  </a:lnTo>
                  <a:lnTo>
                    <a:pt x="126" y="416"/>
                  </a:lnTo>
                  <a:lnTo>
                    <a:pt x="140" y="415"/>
                  </a:lnTo>
                  <a:lnTo>
                    <a:pt x="154" y="414"/>
                  </a:lnTo>
                  <a:lnTo>
                    <a:pt x="168" y="411"/>
                  </a:lnTo>
                  <a:lnTo>
                    <a:pt x="181" y="407"/>
                  </a:lnTo>
                  <a:lnTo>
                    <a:pt x="195" y="403"/>
                  </a:lnTo>
                  <a:lnTo>
                    <a:pt x="209" y="398"/>
                  </a:lnTo>
                  <a:lnTo>
                    <a:pt x="224" y="392"/>
                  </a:lnTo>
                  <a:lnTo>
                    <a:pt x="251" y="379"/>
                  </a:lnTo>
                  <a:lnTo>
                    <a:pt x="278" y="363"/>
                  </a:lnTo>
                  <a:lnTo>
                    <a:pt x="302" y="347"/>
                  </a:lnTo>
                  <a:lnTo>
                    <a:pt x="327" y="328"/>
                  </a:lnTo>
                  <a:lnTo>
                    <a:pt x="351" y="308"/>
                  </a:lnTo>
                  <a:lnTo>
                    <a:pt x="372" y="288"/>
                  </a:lnTo>
                  <a:lnTo>
                    <a:pt x="392" y="267"/>
                  </a:lnTo>
                  <a:lnTo>
                    <a:pt x="410" y="247"/>
                  </a:lnTo>
                  <a:lnTo>
                    <a:pt x="426" y="226"/>
                  </a:lnTo>
                  <a:lnTo>
                    <a:pt x="440" y="205"/>
                  </a:lnTo>
                  <a:lnTo>
                    <a:pt x="451" y="188"/>
                  </a:lnTo>
                  <a:lnTo>
                    <a:pt x="463" y="167"/>
                  </a:lnTo>
                  <a:lnTo>
                    <a:pt x="473" y="144"/>
                  </a:lnTo>
                  <a:lnTo>
                    <a:pt x="480" y="122"/>
                  </a:lnTo>
                  <a:lnTo>
                    <a:pt x="484" y="110"/>
                  </a:lnTo>
                  <a:lnTo>
                    <a:pt x="486" y="98"/>
                  </a:lnTo>
                  <a:lnTo>
                    <a:pt x="487" y="86"/>
                  </a:lnTo>
                  <a:lnTo>
                    <a:pt x="486" y="75"/>
                  </a:lnTo>
                  <a:lnTo>
                    <a:pt x="485" y="64"/>
                  </a:lnTo>
                  <a:lnTo>
                    <a:pt x="483" y="52"/>
                  </a:lnTo>
                  <a:lnTo>
                    <a:pt x="478" y="42"/>
                  </a:lnTo>
                  <a:lnTo>
                    <a:pt x="472" y="32"/>
                  </a:lnTo>
                  <a:lnTo>
                    <a:pt x="464" y="22"/>
                  </a:lnTo>
                  <a:lnTo>
                    <a:pt x="456" y="15"/>
                  </a:lnTo>
                  <a:lnTo>
                    <a:pt x="447" y="8"/>
                  </a:lnTo>
                  <a:lnTo>
                    <a:pt x="440" y="4"/>
                  </a:lnTo>
                  <a:lnTo>
                    <a:pt x="433" y="2"/>
                  </a:lnTo>
                  <a:lnTo>
                    <a:pt x="426" y="0"/>
                  </a:lnTo>
                  <a:lnTo>
                    <a:pt x="419" y="2"/>
                  </a:lnTo>
                  <a:lnTo>
                    <a:pt x="412" y="4"/>
                  </a:lnTo>
                  <a:close/>
                </a:path>
              </a:pathLst>
            </a:custGeom>
            <a:solidFill>
              <a:srgbClr val="E672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23" name="Freeform 13"/>
            <p:cNvSpPr>
              <a:spLocks/>
            </p:cNvSpPr>
            <p:nvPr/>
          </p:nvSpPr>
          <p:spPr bwMode="auto">
            <a:xfrm>
              <a:off x="1760" y="948"/>
              <a:ext cx="42" cy="137"/>
            </a:xfrm>
            <a:custGeom>
              <a:avLst/>
              <a:gdLst>
                <a:gd name="T0" fmla="*/ 0 w 246"/>
                <a:gd name="T1" fmla="*/ 14 h 824"/>
                <a:gd name="T2" fmla="*/ 25 w 246"/>
                <a:gd name="T3" fmla="*/ 136 h 824"/>
                <a:gd name="T4" fmla="*/ 25 w 246"/>
                <a:gd name="T5" fmla="*/ 137 h 824"/>
                <a:gd name="T6" fmla="*/ 27 w 246"/>
                <a:gd name="T7" fmla="*/ 137 h 824"/>
                <a:gd name="T8" fmla="*/ 29 w 246"/>
                <a:gd name="T9" fmla="*/ 137 h 824"/>
                <a:gd name="T10" fmla="*/ 30 w 246"/>
                <a:gd name="T11" fmla="*/ 137 h 824"/>
                <a:gd name="T12" fmla="*/ 32 w 246"/>
                <a:gd name="T13" fmla="*/ 137 h 824"/>
                <a:gd name="T14" fmla="*/ 33 w 246"/>
                <a:gd name="T15" fmla="*/ 136 h 824"/>
                <a:gd name="T16" fmla="*/ 35 w 246"/>
                <a:gd name="T17" fmla="*/ 136 h 824"/>
                <a:gd name="T18" fmla="*/ 36 w 246"/>
                <a:gd name="T19" fmla="*/ 134 h 824"/>
                <a:gd name="T20" fmla="*/ 37 w 246"/>
                <a:gd name="T21" fmla="*/ 134 h 824"/>
                <a:gd name="T22" fmla="*/ 38 w 246"/>
                <a:gd name="T23" fmla="*/ 133 h 824"/>
                <a:gd name="T24" fmla="*/ 39 w 246"/>
                <a:gd name="T25" fmla="*/ 132 h 824"/>
                <a:gd name="T26" fmla="*/ 39 w 246"/>
                <a:gd name="T27" fmla="*/ 131 h 824"/>
                <a:gd name="T28" fmla="*/ 40 w 246"/>
                <a:gd name="T29" fmla="*/ 129 h 824"/>
                <a:gd name="T30" fmla="*/ 40 w 246"/>
                <a:gd name="T31" fmla="*/ 128 h 824"/>
                <a:gd name="T32" fmla="*/ 41 w 246"/>
                <a:gd name="T33" fmla="*/ 126 h 824"/>
                <a:gd name="T34" fmla="*/ 41 w 246"/>
                <a:gd name="T35" fmla="*/ 125 h 824"/>
                <a:gd name="T36" fmla="*/ 42 w 246"/>
                <a:gd name="T37" fmla="*/ 123 h 824"/>
                <a:gd name="T38" fmla="*/ 42 w 246"/>
                <a:gd name="T39" fmla="*/ 121 h 824"/>
                <a:gd name="T40" fmla="*/ 42 w 246"/>
                <a:gd name="T41" fmla="*/ 118 h 824"/>
                <a:gd name="T42" fmla="*/ 42 w 246"/>
                <a:gd name="T43" fmla="*/ 116 h 824"/>
                <a:gd name="T44" fmla="*/ 25 w 246"/>
                <a:gd name="T45" fmla="*/ 0 h 824"/>
                <a:gd name="T46" fmla="*/ 0 w 246"/>
                <a:gd name="T47" fmla="*/ 14 h 824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246"/>
                <a:gd name="T73" fmla="*/ 0 h 824"/>
                <a:gd name="T74" fmla="*/ 246 w 246"/>
                <a:gd name="T75" fmla="*/ 824 h 824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246" h="824">
                  <a:moveTo>
                    <a:pt x="0" y="82"/>
                  </a:moveTo>
                  <a:lnTo>
                    <a:pt x="144" y="820"/>
                  </a:lnTo>
                  <a:lnTo>
                    <a:pt x="148" y="821"/>
                  </a:lnTo>
                  <a:lnTo>
                    <a:pt x="159" y="823"/>
                  </a:lnTo>
                  <a:lnTo>
                    <a:pt x="167" y="824"/>
                  </a:lnTo>
                  <a:lnTo>
                    <a:pt x="175" y="824"/>
                  </a:lnTo>
                  <a:lnTo>
                    <a:pt x="185" y="822"/>
                  </a:lnTo>
                  <a:lnTo>
                    <a:pt x="194" y="820"/>
                  </a:lnTo>
                  <a:lnTo>
                    <a:pt x="204" y="815"/>
                  </a:lnTo>
                  <a:lnTo>
                    <a:pt x="213" y="808"/>
                  </a:lnTo>
                  <a:lnTo>
                    <a:pt x="218" y="803"/>
                  </a:lnTo>
                  <a:lnTo>
                    <a:pt x="222" y="797"/>
                  </a:lnTo>
                  <a:lnTo>
                    <a:pt x="226" y="791"/>
                  </a:lnTo>
                  <a:lnTo>
                    <a:pt x="230" y="785"/>
                  </a:lnTo>
                  <a:lnTo>
                    <a:pt x="233" y="777"/>
                  </a:lnTo>
                  <a:lnTo>
                    <a:pt x="237" y="769"/>
                  </a:lnTo>
                  <a:lnTo>
                    <a:pt x="239" y="760"/>
                  </a:lnTo>
                  <a:lnTo>
                    <a:pt x="241" y="749"/>
                  </a:lnTo>
                  <a:lnTo>
                    <a:pt x="244" y="737"/>
                  </a:lnTo>
                  <a:lnTo>
                    <a:pt x="245" y="725"/>
                  </a:lnTo>
                  <a:lnTo>
                    <a:pt x="246" y="711"/>
                  </a:lnTo>
                  <a:lnTo>
                    <a:pt x="246" y="697"/>
                  </a:lnTo>
                  <a:lnTo>
                    <a:pt x="144" y="0"/>
                  </a:lnTo>
                  <a:lnTo>
                    <a:pt x="0" y="82"/>
                  </a:lnTo>
                  <a:close/>
                </a:path>
              </a:pathLst>
            </a:custGeom>
            <a:solidFill>
              <a:srgbClr val="E672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3076" name="Text Box 14"/>
          <p:cNvSpPr txBox="1">
            <a:spLocks noChangeArrowheads="1"/>
          </p:cNvSpPr>
          <p:nvPr/>
        </p:nvSpPr>
        <p:spPr bwMode="auto">
          <a:xfrm>
            <a:off x="1401763" y="1981200"/>
            <a:ext cx="2874962" cy="146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latinLnBrk="0">
              <a:buFontTx/>
              <a:buChar char="•"/>
            </a:pPr>
            <a:endParaRPr kumimoji="0" lang="en-US" altLang="ko-KR">
              <a:solidFill>
                <a:schemeClr val="tx2"/>
              </a:solidFill>
            </a:endParaRPr>
          </a:p>
          <a:p>
            <a:pPr latinLnBrk="0">
              <a:buFontTx/>
              <a:buChar char="•"/>
            </a:pPr>
            <a:r>
              <a:rPr kumimoji="0" lang="ko-KR" altLang="en-US">
                <a:solidFill>
                  <a:schemeClr val="tx2"/>
                </a:solidFill>
              </a:rPr>
              <a:t>전처리 지시어</a:t>
            </a:r>
          </a:p>
          <a:p>
            <a:pPr latinLnBrk="0">
              <a:buFontTx/>
              <a:buChar char="•"/>
            </a:pPr>
            <a:r>
              <a:rPr kumimoji="0" lang="ko-KR" altLang="en-US"/>
              <a:t>분할 컴파일</a:t>
            </a:r>
          </a:p>
          <a:p>
            <a:pPr latinLnBrk="0">
              <a:buFontTx/>
              <a:buChar char="•"/>
            </a:pPr>
            <a:r>
              <a:rPr kumimoji="0" lang="ko-KR" altLang="en-US"/>
              <a:t>명령어 라인의 매개변수</a:t>
            </a:r>
          </a:p>
          <a:p>
            <a:pPr latinLnBrk="0">
              <a:buFontTx/>
              <a:buChar char="•"/>
            </a:pPr>
            <a:r>
              <a:rPr kumimoji="0" lang="ko-KR" altLang="en-US"/>
              <a:t>디버깅 방법</a:t>
            </a:r>
          </a:p>
        </p:txBody>
      </p:sp>
      <p:grpSp>
        <p:nvGrpSpPr>
          <p:cNvPr id="3077" name="Group 15"/>
          <p:cNvGrpSpPr>
            <a:grpSpLocks/>
          </p:cNvGrpSpPr>
          <p:nvPr/>
        </p:nvGrpSpPr>
        <p:grpSpPr bwMode="auto">
          <a:xfrm>
            <a:off x="5781675" y="4246563"/>
            <a:ext cx="1589088" cy="1616075"/>
            <a:chOff x="3208" y="1586"/>
            <a:chExt cx="1395" cy="1617"/>
          </a:xfrm>
        </p:grpSpPr>
        <p:sp>
          <p:nvSpPr>
            <p:cNvPr id="3081" name="Freeform 16"/>
            <p:cNvSpPr>
              <a:spLocks/>
            </p:cNvSpPr>
            <p:nvPr/>
          </p:nvSpPr>
          <p:spPr bwMode="auto">
            <a:xfrm>
              <a:off x="3244" y="1638"/>
              <a:ext cx="50" cy="100"/>
            </a:xfrm>
            <a:custGeom>
              <a:avLst/>
              <a:gdLst>
                <a:gd name="T0" fmla="*/ 34 w 44"/>
                <a:gd name="T1" fmla="*/ 0 h 88"/>
                <a:gd name="T2" fmla="*/ 0 w 44"/>
                <a:gd name="T3" fmla="*/ 100 h 88"/>
                <a:gd name="T4" fmla="*/ 17 w 44"/>
                <a:gd name="T5" fmla="*/ 100 h 88"/>
                <a:gd name="T6" fmla="*/ 50 w 44"/>
                <a:gd name="T7" fmla="*/ 0 h 88"/>
                <a:gd name="T8" fmla="*/ 34 w 44"/>
                <a:gd name="T9" fmla="*/ 0 h 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4"/>
                <a:gd name="T16" fmla="*/ 0 h 88"/>
                <a:gd name="T17" fmla="*/ 44 w 44"/>
                <a:gd name="T18" fmla="*/ 88 h 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4" h="88">
                  <a:moveTo>
                    <a:pt x="30" y="0"/>
                  </a:moveTo>
                  <a:lnTo>
                    <a:pt x="0" y="88"/>
                  </a:lnTo>
                  <a:lnTo>
                    <a:pt x="15" y="88"/>
                  </a:lnTo>
                  <a:lnTo>
                    <a:pt x="44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82" name="Freeform 17"/>
            <p:cNvSpPr>
              <a:spLocks/>
            </p:cNvSpPr>
            <p:nvPr/>
          </p:nvSpPr>
          <p:spPr bwMode="auto">
            <a:xfrm>
              <a:off x="3341" y="1897"/>
              <a:ext cx="104" cy="86"/>
            </a:xfrm>
            <a:custGeom>
              <a:avLst/>
              <a:gdLst>
                <a:gd name="T0" fmla="*/ 77 w 92"/>
                <a:gd name="T1" fmla="*/ 0 h 73"/>
                <a:gd name="T2" fmla="*/ 0 w 92"/>
                <a:gd name="T3" fmla="*/ 86 h 73"/>
                <a:gd name="T4" fmla="*/ 16 w 92"/>
                <a:gd name="T5" fmla="*/ 86 h 73"/>
                <a:gd name="T6" fmla="*/ 104 w 92"/>
                <a:gd name="T7" fmla="*/ 6 h 73"/>
                <a:gd name="T8" fmla="*/ 77 w 92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2"/>
                <a:gd name="T16" fmla="*/ 0 h 73"/>
                <a:gd name="T17" fmla="*/ 92 w 92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2" h="73">
                  <a:moveTo>
                    <a:pt x="68" y="0"/>
                  </a:moveTo>
                  <a:lnTo>
                    <a:pt x="0" y="73"/>
                  </a:lnTo>
                  <a:lnTo>
                    <a:pt x="14" y="73"/>
                  </a:lnTo>
                  <a:lnTo>
                    <a:pt x="92" y="5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83" name="Freeform 18"/>
            <p:cNvSpPr>
              <a:spLocks/>
            </p:cNvSpPr>
            <p:nvPr/>
          </p:nvSpPr>
          <p:spPr bwMode="auto">
            <a:xfrm>
              <a:off x="3341" y="1897"/>
              <a:ext cx="104" cy="86"/>
            </a:xfrm>
            <a:custGeom>
              <a:avLst/>
              <a:gdLst>
                <a:gd name="T0" fmla="*/ 77 w 92"/>
                <a:gd name="T1" fmla="*/ 0 h 73"/>
                <a:gd name="T2" fmla="*/ 0 w 92"/>
                <a:gd name="T3" fmla="*/ 86 h 73"/>
                <a:gd name="T4" fmla="*/ 16 w 92"/>
                <a:gd name="T5" fmla="*/ 86 h 73"/>
                <a:gd name="T6" fmla="*/ 104 w 92"/>
                <a:gd name="T7" fmla="*/ 6 h 73"/>
                <a:gd name="T8" fmla="*/ 77 w 92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2"/>
                <a:gd name="T16" fmla="*/ 0 h 73"/>
                <a:gd name="T17" fmla="*/ 92 w 92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2" h="73">
                  <a:moveTo>
                    <a:pt x="68" y="0"/>
                  </a:moveTo>
                  <a:lnTo>
                    <a:pt x="0" y="73"/>
                  </a:lnTo>
                  <a:lnTo>
                    <a:pt x="14" y="73"/>
                  </a:lnTo>
                  <a:lnTo>
                    <a:pt x="92" y="5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84" name="Freeform 19"/>
            <p:cNvSpPr>
              <a:spLocks/>
            </p:cNvSpPr>
            <p:nvPr/>
          </p:nvSpPr>
          <p:spPr bwMode="auto">
            <a:xfrm>
              <a:off x="3352" y="1897"/>
              <a:ext cx="99" cy="98"/>
            </a:xfrm>
            <a:custGeom>
              <a:avLst/>
              <a:gdLst>
                <a:gd name="T0" fmla="*/ 23 w 88"/>
                <a:gd name="T1" fmla="*/ 0 h 83"/>
                <a:gd name="T2" fmla="*/ 99 w 88"/>
                <a:gd name="T3" fmla="*/ 80 h 83"/>
                <a:gd name="T4" fmla="*/ 87 w 88"/>
                <a:gd name="T5" fmla="*/ 98 h 83"/>
                <a:gd name="T6" fmla="*/ 0 w 88"/>
                <a:gd name="T7" fmla="*/ 6 h 83"/>
                <a:gd name="T8" fmla="*/ 23 w 88"/>
                <a:gd name="T9" fmla="*/ 0 h 8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"/>
                <a:gd name="T16" fmla="*/ 0 h 83"/>
                <a:gd name="T17" fmla="*/ 88 w 88"/>
                <a:gd name="T18" fmla="*/ 83 h 8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" h="83">
                  <a:moveTo>
                    <a:pt x="20" y="0"/>
                  </a:moveTo>
                  <a:lnTo>
                    <a:pt x="88" y="68"/>
                  </a:lnTo>
                  <a:lnTo>
                    <a:pt x="77" y="83"/>
                  </a:lnTo>
                  <a:lnTo>
                    <a:pt x="0" y="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85" name="Freeform 20"/>
            <p:cNvSpPr>
              <a:spLocks/>
            </p:cNvSpPr>
            <p:nvPr/>
          </p:nvSpPr>
          <p:spPr bwMode="auto">
            <a:xfrm>
              <a:off x="3352" y="1897"/>
              <a:ext cx="99" cy="98"/>
            </a:xfrm>
            <a:custGeom>
              <a:avLst/>
              <a:gdLst>
                <a:gd name="T0" fmla="*/ 23 w 88"/>
                <a:gd name="T1" fmla="*/ 0 h 83"/>
                <a:gd name="T2" fmla="*/ 99 w 88"/>
                <a:gd name="T3" fmla="*/ 80 h 83"/>
                <a:gd name="T4" fmla="*/ 87 w 88"/>
                <a:gd name="T5" fmla="*/ 98 h 83"/>
                <a:gd name="T6" fmla="*/ 0 w 88"/>
                <a:gd name="T7" fmla="*/ 6 h 83"/>
                <a:gd name="T8" fmla="*/ 23 w 88"/>
                <a:gd name="T9" fmla="*/ 0 h 8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"/>
                <a:gd name="T16" fmla="*/ 0 h 83"/>
                <a:gd name="T17" fmla="*/ 88 w 88"/>
                <a:gd name="T18" fmla="*/ 83 h 8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" h="83">
                  <a:moveTo>
                    <a:pt x="20" y="0"/>
                  </a:moveTo>
                  <a:lnTo>
                    <a:pt x="88" y="68"/>
                  </a:lnTo>
                  <a:lnTo>
                    <a:pt x="77" y="83"/>
                  </a:lnTo>
                  <a:lnTo>
                    <a:pt x="0" y="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86" name="Freeform 21"/>
            <p:cNvSpPr>
              <a:spLocks/>
            </p:cNvSpPr>
            <p:nvPr/>
          </p:nvSpPr>
          <p:spPr bwMode="auto">
            <a:xfrm>
              <a:off x="3828" y="2848"/>
              <a:ext cx="599" cy="355"/>
            </a:xfrm>
            <a:custGeom>
              <a:avLst/>
              <a:gdLst>
                <a:gd name="T0" fmla="*/ 8 w 532"/>
                <a:gd name="T1" fmla="*/ 55 h 304"/>
                <a:gd name="T2" fmla="*/ 0 w 532"/>
                <a:gd name="T3" fmla="*/ 166 h 304"/>
                <a:gd name="T4" fmla="*/ 0 w 532"/>
                <a:gd name="T5" fmla="*/ 292 h 304"/>
                <a:gd name="T6" fmla="*/ 0 w 532"/>
                <a:gd name="T7" fmla="*/ 355 h 304"/>
                <a:gd name="T8" fmla="*/ 569 w 532"/>
                <a:gd name="T9" fmla="*/ 355 h 304"/>
                <a:gd name="T10" fmla="*/ 599 w 532"/>
                <a:gd name="T11" fmla="*/ 260 h 304"/>
                <a:gd name="T12" fmla="*/ 569 w 532"/>
                <a:gd name="T13" fmla="*/ 103 h 304"/>
                <a:gd name="T14" fmla="*/ 508 w 532"/>
                <a:gd name="T15" fmla="*/ 15 h 304"/>
                <a:gd name="T16" fmla="*/ 227 w 532"/>
                <a:gd name="T17" fmla="*/ 0 h 304"/>
                <a:gd name="T18" fmla="*/ 69 w 532"/>
                <a:gd name="T19" fmla="*/ 0 h 304"/>
                <a:gd name="T20" fmla="*/ 8 w 532"/>
                <a:gd name="T21" fmla="*/ 55 h 30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532"/>
                <a:gd name="T34" fmla="*/ 0 h 304"/>
                <a:gd name="T35" fmla="*/ 532 w 532"/>
                <a:gd name="T36" fmla="*/ 304 h 30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532" h="304">
                  <a:moveTo>
                    <a:pt x="7" y="47"/>
                  </a:moveTo>
                  <a:lnTo>
                    <a:pt x="0" y="142"/>
                  </a:lnTo>
                  <a:lnTo>
                    <a:pt x="0" y="250"/>
                  </a:lnTo>
                  <a:lnTo>
                    <a:pt x="0" y="304"/>
                  </a:lnTo>
                  <a:lnTo>
                    <a:pt x="505" y="304"/>
                  </a:lnTo>
                  <a:lnTo>
                    <a:pt x="532" y="223"/>
                  </a:lnTo>
                  <a:lnTo>
                    <a:pt x="505" y="88"/>
                  </a:lnTo>
                  <a:lnTo>
                    <a:pt x="451" y="13"/>
                  </a:lnTo>
                  <a:lnTo>
                    <a:pt x="202" y="0"/>
                  </a:lnTo>
                  <a:lnTo>
                    <a:pt x="61" y="0"/>
                  </a:lnTo>
                  <a:lnTo>
                    <a:pt x="7" y="47"/>
                  </a:lnTo>
                  <a:close/>
                </a:path>
              </a:pathLst>
            </a:custGeom>
            <a:solidFill>
              <a:srgbClr val="14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87" name="Freeform 22"/>
            <p:cNvSpPr>
              <a:spLocks/>
            </p:cNvSpPr>
            <p:nvPr/>
          </p:nvSpPr>
          <p:spPr bwMode="auto">
            <a:xfrm>
              <a:off x="3208" y="1687"/>
              <a:ext cx="183" cy="256"/>
            </a:xfrm>
            <a:custGeom>
              <a:avLst/>
              <a:gdLst>
                <a:gd name="T0" fmla="*/ 178 w 161"/>
                <a:gd name="T1" fmla="*/ 168 h 221"/>
                <a:gd name="T2" fmla="*/ 165 w 161"/>
                <a:gd name="T3" fmla="*/ 115 h 221"/>
                <a:gd name="T4" fmla="*/ 155 w 161"/>
                <a:gd name="T5" fmla="*/ 54 h 221"/>
                <a:gd name="T6" fmla="*/ 123 w 161"/>
                <a:gd name="T7" fmla="*/ 36 h 221"/>
                <a:gd name="T8" fmla="*/ 101 w 161"/>
                <a:gd name="T9" fmla="*/ 20 h 221"/>
                <a:gd name="T10" fmla="*/ 61 w 161"/>
                <a:gd name="T11" fmla="*/ 0 h 221"/>
                <a:gd name="T12" fmla="*/ 52 w 161"/>
                <a:gd name="T13" fmla="*/ 24 h 221"/>
                <a:gd name="T14" fmla="*/ 14 w 161"/>
                <a:gd name="T15" fmla="*/ 1 h 221"/>
                <a:gd name="T16" fmla="*/ 1 w 161"/>
                <a:gd name="T17" fmla="*/ 29 h 221"/>
                <a:gd name="T18" fmla="*/ 26 w 161"/>
                <a:gd name="T19" fmla="*/ 51 h 221"/>
                <a:gd name="T20" fmla="*/ 22 w 161"/>
                <a:gd name="T21" fmla="*/ 70 h 221"/>
                <a:gd name="T22" fmla="*/ 8 w 161"/>
                <a:gd name="T23" fmla="*/ 82 h 221"/>
                <a:gd name="T24" fmla="*/ 1 w 161"/>
                <a:gd name="T25" fmla="*/ 95 h 221"/>
                <a:gd name="T26" fmla="*/ 0 w 161"/>
                <a:gd name="T27" fmla="*/ 108 h 221"/>
                <a:gd name="T28" fmla="*/ 6 w 161"/>
                <a:gd name="T29" fmla="*/ 125 h 221"/>
                <a:gd name="T30" fmla="*/ 13 w 161"/>
                <a:gd name="T31" fmla="*/ 154 h 221"/>
                <a:gd name="T32" fmla="*/ 17 w 161"/>
                <a:gd name="T33" fmla="*/ 168 h 221"/>
                <a:gd name="T34" fmla="*/ 23 w 161"/>
                <a:gd name="T35" fmla="*/ 178 h 221"/>
                <a:gd name="T36" fmla="*/ 31 w 161"/>
                <a:gd name="T37" fmla="*/ 188 h 221"/>
                <a:gd name="T38" fmla="*/ 41 w 161"/>
                <a:gd name="T39" fmla="*/ 196 h 221"/>
                <a:gd name="T40" fmla="*/ 51 w 161"/>
                <a:gd name="T41" fmla="*/ 204 h 221"/>
                <a:gd name="T42" fmla="*/ 65 w 161"/>
                <a:gd name="T43" fmla="*/ 209 h 221"/>
                <a:gd name="T44" fmla="*/ 80 w 161"/>
                <a:gd name="T45" fmla="*/ 212 h 221"/>
                <a:gd name="T46" fmla="*/ 97 w 161"/>
                <a:gd name="T47" fmla="*/ 214 h 221"/>
                <a:gd name="T48" fmla="*/ 125 w 161"/>
                <a:gd name="T49" fmla="*/ 256 h 221"/>
                <a:gd name="T50" fmla="*/ 183 w 161"/>
                <a:gd name="T51" fmla="*/ 183 h 221"/>
                <a:gd name="T52" fmla="*/ 178 w 161"/>
                <a:gd name="T53" fmla="*/ 168 h 221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161"/>
                <a:gd name="T82" fmla="*/ 0 h 221"/>
                <a:gd name="T83" fmla="*/ 161 w 161"/>
                <a:gd name="T84" fmla="*/ 221 h 221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161" h="221">
                  <a:moveTo>
                    <a:pt x="157" y="145"/>
                  </a:moveTo>
                  <a:lnTo>
                    <a:pt x="145" y="99"/>
                  </a:lnTo>
                  <a:lnTo>
                    <a:pt x="136" y="47"/>
                  </a:lnTo>
                  <a:lnTo>
                    <a:pt x="108" y="31"/>
                  </a:lnTo>
                  <a:lnTo>
                    <a:pt x="89" y="17"/>
                  </a:lnTo>
                  <a:lnTo>
                    <a:pt x="54" y="0"/>
                  </a:lnTo>
                  <a:lnTo>
                    <a:pt x="46" y="21"/>
                  </a:lnTo>
                  <a:lnTo>
                    <a:pt x="12" y="1"/>
                  </a:lnTo>
                  <a:lnTo>
                    <a:pt x="1" y="25"/>
                  </a:lnTo>
                  <a:lnTo>
                    <a:pt x="23" y="44"/>
                  </a:lnTo>
                  <a:lnTo>
                    <a:pt x="19" y="60"/>
                  </a:lnTo>
                  <a:lnTo>
                    <a:pt x="7" y="71"/>
                  </a:lnTo>
                  <a:lnTo>
                    <a:pt x="1" y="82"/>
                  </a:lnTo>
                  <a:lnTo>
                    <a:pt x="0" y="93"/>
                  </a:lnTo>
                  <a:lnTo>
                    <a:pt x="5" y="108"/>
                  </a:lnTo>
                  <a:lnTo>
                    <a:pt x="11" y="133"/>
                  </a:lnTo>
                  <a:lnTo>
                    <a:pt x="15" y="145"/>
                  </a:lnTo>
                  <a:lnTo>
                    <a:pt x="20" y="154"/>
                  </a:lnTo>
                  <a:lnTo>
                    <a:pt x="27" y="162"/>
                  </a:lnTo>
                  <a:lnTo>
                    <a:pt x="36" y="169"/>
                  </a:lnTo>
                  <a:lnTo>
                    <a:pt x="45" y="176"/>
                  </a:lnTo>
                  <a:lnTo>
                    <a:pt x="57" y="180"/>
                  </a:lnTo>
                  <a:lnTo>
                    <a:pt x="70" y="183"/>
                  </a:lnTo>
                  <a:lnTo>
                    <a:pt x="85" y="185"/>
                  </a:lnTo>
                  <a:lnTo>
                    <a:pt x="110" y="221"/>
                  </a:lnTo>
                  <a:lnTo>
                    <a:pt x="161" y="158"/>
                  </a:lnTo>
                  <a:lnTo>
                    <a:pt x="157" y="145"/>
                  </a:lnTo>
                  <a:close/>
                </a:path>
              </a:pathLst>
            </a:custGeom>
            <a:solidFill>
              <a:srgbClr val="722B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88" name="Freeform 23"/>
            <p:cNvSpPr>
              <a:spLocks/>
            </p:cNvSpPr>
            <p:nvPr/>
          </p:nvSpPr>
          <p:spPr bwMode="auto">
            <a:xfrm>
              <a:off x="3323" y="1855"/>
              <a:ext cx="1275" cy="1185"/>
            </a:xfrm>
            <a:custGeom>
              <a:avLst/>
              <a:gdLst>
                <a:gd name="T0" fmla="*/ 1034 w 1132"/>
                <a:gd name="T1" fmla="*/ 194 h 1016"/>
                <a:gd name="T2" fmla="*/ 1091 w 1132"/>
                <a:gd name="T3" fmla="*/ 223 h 1016"/>
                <a:gd name="T4" fmla="*/ 1142 w 1132"/>
                <a:gd name="T5" fmla="*/ 254 h 1016"/>
                <a:gd name="T6" fmla="*/ 1182 w 1132"/>
                <a:gd name="T7" fmla="*/ 295 h 1016"/>
                <a:gd name="T8" fmla="*/ 1205 w 1132"/>
                <a:gd name="T9" fmla="*/ 356 h 1016"/>
                <a:gd name="T10" fmla="*/ 1245 w 1132"/>
                <a:gd name="T11" fmla="*/ 603 h 1016"/>
                <a:gd name="T12" fmla="*/ 1263 w 1132"/>
                <a:gd name="T13" fmla="*/ 863 h 1016"/>
                <a:gd name="T14" fmla="*/ 1214 w 1132"/>
                <a:gd name="T15" fmla="*/ 1045 h 1016"/>
                <a:gd name="T16" fmla="*/ 1200 w 1132"/>
                <a:gd name="T17" fmla="*/ 1098 h 1016"/>
                <a:gd name="T18" fmla="*/ 1171 w 1132"/>
                <a:gd name="T19" fmla="*/ 1134 h 1016"/>
                <a:gd name="T20" fmla="*/ 1127 w 1132"/>
                <a:gd name="T21" fmla="*/ 1147 h 1016"/>
                <a:gd name="T22" fmla="*/ 1073 w 1132"/>
                <a:gd name="T23" fmla="*/ 1185 h 1016"/>
                <a:gd name="T24" fmla="*/ 974 w 1132"/>
                <a:gd name="T25" fmla="*/ 1051 h 1016"/>
                <a:gd name="T26" fmla="*/ 813 w 1132"/>
                <a:gd name="T27" fmla="*/ 1043 h 1016"/>
                <a:gd name="T28" fmla="*/ 564 w 1132"/>
                <a:gd name="T29" fmla="*/ 1064 h 1016"/>
                <a:gd name="T30" fmla="*/ 503 w 1132"/>
                <a:gd name="T31" fmla="*/ 1073 h 1016"/>
                <a:gd name="T32" fmla="*/ 456 w 1132"/>
                <a:gd name="T33" fmla="*/ 1047 h 1016"/>
                <a:gd name="T34" fmla="*/ 437 w 1132"/>
                <a:gd name="T35" fmla="*/ 984 h 1016"/>
                <a:gd name="T36" fmla="*/ 462 w 1132"/>
                <a:gd name="T37" fmla="*/ 886 h 1016"/>
                <a:gd name="T38" fmla="*/ 497 w 1132"/>
                <a:gd name="T39" fmla="*/ 587 h 1016"/>
                <a:gd name="T40" fmla="*/ 371 w 1132"/>
                <a:gd name="T41" fmla="*/ 476 h 1016"/>
                <a:gd name="T42" fmla="*/ 175 w 1132"/>
                <a:gd name="T43" fmla="*/ 348 h 1016"/>
                <a:gd name="T44" fmla="*/ 65 w 1132"/>
                <a:gd name="T45" fmla="*/ 195 h 1016"/>
                <a:gd name="T46" fmla="*/ 0 w 1132"/>
                <a:gd name="T47" fmla="*/ 85 h 1016"/>
                <a:gd name="T48" fmla="*/ 112 w 1132"/>
                <a:gd name="T49" fmla="*/ 3 h 1016"/>
                <a:gd name="T50" fmla="*/ 269 w 1132"/>
                <a:gd name="T51" fmla="*/ 149 h 1016"/>
                <a:gd name="T52" fmla="*/ 353 w 1132"/>
                <a:gd name="T53" fmla="*/ 191 h 1016"/>
                <a:gd name="T54" fmla="*/ 387 w 1132"/>
                <a:gd name="T55" fmla="*/ 232 h 1016"/>
                <a:gd name="T56" fmla="*/ 407 w 1132"/>
                <a:gd name="T57" fmla="*/ 236 h 1016"/>
                <a:gd name="T58" fmla="*/ 428 w 1132"/>
                <a:gd name="T59" fmla="*/ 240 h 1016"/>
                <a:gd name="T60" fmla="*/ 447 w 1132"/>
                <a:gd name="T61" fmla="*/ 243 h 1016"/>
                <a:gd name="T62" fmla="*/ 476 w 1132"/>
                <a:gd name="T63" fmla="*/ 232 h 1016"/>
                <a:gd name="T64" fmla="*/ 519 w 1132"/>
                <a:gd name="T65" fmla="*/ 211 h 1016"/>
                <a:gd name="T66" fmla="*/ 563 w 1132"/>
                <a:gd name="T67" fmla="*/ 194 h 1016"/>
                <a:gd name="T68" fmla="*/ 609 w 1132"/>
                <a:gd name="T69" fmla="*/ 183 h 1016"/>
                <a:gd name="T70" fmla="*/ 684 w 1132"/>
                <a:gd name="T71" fmla="*/ 157 h 1016"/>
                <a:gd name="T72" fmla="*/ 747 w 1132"/>
                <a:gd name="T73" fmla="*/ 143 h 1016"/>
                <a:gd name="T74" fmla="*/ 765 w 1132"/>
                <a:gd name="T75" fmla="*/ 143 h 1016"/>
                <a:gd name="T76" fmla="*/ 797 w 1132"/>
                <a:gd name="T77" fmla="*/ 143 h 1016"/>
                <a:gd name="T78" fmla="*/ 838 w 1132"/>
                <a:gd name="T79" fmla="*/ 145 h 1016"/>
                <a:gd name="T80" fmla="*/ 880 w 1132"/>
                <a:gd name="T81" fmla="*/ 145 h 1016"/>
                <a:gd name="T82" fmla="*/ 918 w 1132"/>
                <a:gd name="T83" fmla="*/ 147 h 1016"/>
                <a:gd name="T84" fmla="*/ 949 w 1132"/>
                <a:gd name="T85" fmla="*/ 147 h 1016"/>
                <a:gd name="T86" fmla="*/ 965 w 1132"/>
                <a:gd name="T87" fmla="*/ 147 h 101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132"/>
                <a:gd name="T133" fmla="*/ 0 h 1016"/>
                <a:gd name="T134" fmla="*/ 1132 w 1132"/>
                <a:gd name="T135" fmla="*/ 1016 h 101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132" h="1016">
                  <a:moveTo>
                    <a:pt x="858" y="126"/>
                  </a:moveTo>
                  <a:lnTo>
                    <a:pt x="918" y="166"/>
                  </a:lnTo>
                  <a:lnTo>
                    <a:pt x="944" y="178"/>
                  </a:lnTo>
                  <a:lnTo>
                    <a:pt x="969" y="191"/>
                  </a:lnTo>
                  <a:lnTo>
                    <a:pt x="992" y="204"/>
                  </a:lnTo>
                  <a:lnTo>
                    <a:pt x="1014" y="218"/>
                  </a:lnTo>
                  <a:lnTo>
                    <a:pt x="1034" y="234"/>
                  </a:lnTo>
                  <a:lnTo>
                    <a:pt x="1049" y="253"/>
                  </a:lnTo>
                  <a:lnTo>
                    <a:pt x="1062" y="278"/>
                  </a:lnTo>
                  <a:lnTo>
                    <a:pt x="1070" y="305"/>
                  </a:lnTo>
                  <a:lnTo>
                    <a:pt x="1102" y="415"/>
                  </a:lnTo>
                  <a:lnTo>
                    <a:pt x="1105" y="517"/>
                  </a:lnTo>
                  <a:lnTo>
                    <a:pt x="1132" y="626"/>
                  </a:lnTo>
                  <a:lnTo>
                    <a:pt x="1121" y="740"/>
                  </a:lnTo>
                  <a:lnTo>
                    <a:pt x="1079" y="871"/>
                  </a:lnTo>
                  <a:lnTo>
                    <a:pt x="1078" y="896"/>
                  </a:lnTo>
                  <a:lnTo>
                    <a:pt x="1073" y="920"/>
                  </a:lnTo>
                  <a:lnTo>
                    <a:pt x="1065" y="941"/>
                  </a:lnTo>
                  <a:lnTo>
                    <a:pt x="1055" y="958"/>
                  </a:lnTo>
                  <a:lnTo>
                    <a:pt x="1040" y="972"/>
                  </a:lnTo>
                  <a:lnTo>
                    <a:pt x="1022" y="980"/>
                  </a:lnTo>
                  <a:lnTo>
                    <a:pt x="1001" y="983"/>
                  </a:lnTo>
                  <a:lnTo>
                    <a:pt x="975" y="980"/>
                  </a:lnTo>
                  <a:lnTo>
                    <a:pt x="953" y="1016"/>
                  </a:lnTo>
                  <a:lnTo>
                    <a:pt x="895" y="949"/>
                  </a:lnTo>
                  <a:lnTo>
                    <a:pt x="865" y="901"/>
                  </a:lnTo>
                  <a:lnTo>
                    <a:pt x="808" y="902"/>
                  </a:lnTo>
                  <a:lnTo>
                    <a:pt x="722" y="894"/>
                  </a:lnTo>
                  <a:lnTo>
                    <a:pt x="643" y="912"/>
                  </a:lnTo>
                  <a:lnTo>
                    <a:pt x="501" y="912"/>
                  </a:lnTo>
                  <a:lnTo>
                    <a:pt x="473" y="920"/>
                  </a:lnTo>
                  <a:lnTo>
                    <a:pt x="447" y="920"/>
                  </a:lnTo>
                  <a:lnTo>
                    <a:pt x="423" y="913"/>
                  </a:lnTo>
                  <a:lnTo>
                    <a:pt x="405" y="898"/>
                  </a:lnTo>
                  <a:lnTo>
                    <a:pt x="392" y="875"/>
                  </a:lnTo>
                  <a:lnTo>
                    <a:pt x="388" y="844"/>
                  </a:lnTo>
                  <a:lnTo>
                    <a:pt x="392" y="806"/>
                  </a:lnTo>
                  <a:lnTo>
                    <a:pt x="410" y="760"/>
                  </a:lnTo>
                  <a:lnTo>
                    <a:pt x="443" y="614"/>
                  </a:lnTo>
                  <a:lnTo>
                    <a:pt x="441" y="503"/>
                  </a:lnTo>
                  <a:lnTo>
                    <a:pt x="440" y="443"/>
                  </a:lnTo>
                  <a:lnTo>
                    <a:pt x="329" y="408"/>
                  </a:lnTo>
                  <a:lnTo>
                    <a:pt x="223" y="366"/>
                  </a:lnTo>
                  <a:lnTo>
                    <a:pt x="155" y="298"/>
                  </a:lnTo>
                  <a:lnTo>
                    <a:pt x="103" y="233"/>
                  </a:lnTo>
                  <a:lnTo>
                    <a:pt x="58" y="167"/>
                  </a:lnTo>
                  <a:lnTo>
                    <a:pt x="0" y="135"/>
                  </a:lnTo>
                  <a:lnTo>
                    <a:pt x="0" y="73"/>
                  </a:lnTo>
                  <a:lnTo>
                    <a:pt x="69" y="0"/>
                  </a:lnTo>
                  <a:lnTo>
                    <a:pt x="99" y="3"/>
                  </a:lnTo>
                  <a:lnTo>
                    <a:pt x="214" y="106"/>
                  </a:lnTo>
                  <a:lnTo>
                    <a:pt x="239" y="128"/>
                  </a:lnTo>
                  <a:lnTo>
                    <a:pt x="281" y="145"/>
                  </a:lnTo>
                  <a:lnTo>
                    <a:pt x="313" y="164"/>
                  </a:lnTo>
                  <a:lnTo>
                    <a:pt x="337" y="202"/>
                  </a:lnTo>
                  <a:lnTo>
                    <a:pt x="344" y="199"/>
                  </a:lnTo>
                  <a:lnTo>
                    <a:pt x="353" y="200"/>
                  </a:lnTo>
                  <a:lnTo>
                    <a:pt x="361" y="202"/>
                  </a:lnTo>
                  <a:lnTo>
                    <a:pt x="371" y="204"/>
                  </a:lnTo>
                  <a:lnTo>
                    <a:pt x="380" y="206"/>
                  </a:lnTo>
                  <a:lnTo>
                    <a:pt x="389" y="208"/>
                  </a:lnTo>
                  <a:lnTo>
                    <a:pt x="397" y="208"/>
                  </a:lnTo>
                  <a:lnTo>
                    <a:pt x="404" y="207"/>
                  </a:lnTo>
                  <a:lnTo>
                    <a:pt x="423" y="199"/>
                  </a:lnTo>
                  <a:lnTo>
                    <a:pt x="443" y="190"/>
                  </a:lnTo>
                  <a:lnTo>
                    <a:pt x="461" y="181"/>
                  </a:lnTo>
                  <a:lnTo>
                    <a:pt x="480" y="173"/>
                  </a:lnTo>
                  <a:lnTo>
                    <a:pt x="500" y="166"/>
                  </a:lnTo>
                  <a:lnTo>
                    <a:pt x="520" y="160"/>
                  </a:lnTo>
                  <a:lnTo>
                    <a:pt x="541" y="157"/>
                  </a:lnTo>
                  <a:lnTo>
                    <a:pt x="563" y="157"/>
                  </a:lnTo>
                  <a:lnTo>
                    <a:pt x="607" y="135"/>
                  </a:lnTo>
                  <a:lnTo>
                    <a:pt x="661" y="123"/>
                  </a:lnTo>
                  <a:lnTo>
                    <a:pt x="663" y="123"/>
                  </a:lnTo>
                  <a:lnTo>
                    <a:pt x="670" y="123"/>
                  </a:lnTo>
                  <a:lnTo>
                    <a:pt x="679" y="123"/>
                  </a:lnTo>
                  <a:lnTo>
                    <a:pt x="693" y="123"/>
                  </a:lnTo>
                  <a:lnTo>
                    <a:pt x="708" y="123"/>
                  </a:lnTo>
                  <a:lnTo>
                    <a:pt x="725" y="124"/>
                  </a:lnTo>
                  <a:lnTo>
                    <a:pt x="744" y="124"/>
                  </a:lnTo>
                  <a:lnTo>
                    <a:pt x="762" y="124"/>
                  </a:lnTo>
                  <a:lnTo>
                    <a:pt x="781" y="124"/>
                  </a:lnTo>
                  <a:lnTo>
                    <a:pt x="799" y="124"/>
                  </a:lnTo>
                  <a:lnTo>
                    <a:pt x="815" y="126"/>
                  </a:lnTo>
                  <a:lnTo>
                    <a:pt x="830" y="126"/>
                  </a:lnTo>
                  <a:lnTo>
                    <a:pt x="843" y="126"/>
                  </a:lnTo>
                  <a:lnTo>
                    <a:pt x="852" y="126"/>
                  </a:lnTo>
                  <a:lnTo>
                    <a:pt x="857" y="126"/>
                  </a:lnTo>
                  <a:lnTo>
                    <a:pt x="858" y="126"/>
                  </a:lnTo>
                  <a:close/>
                </a:path>
              </a:pathLst>
            </a:custGeom>
            <a:solidFill>
              <a:srgbClr val="0000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89" name="Freeform 24"/>
            <p:cNvSpPr>
              <a:spLocks/>
            </p:cNvSpPr>
            <p:nvPr/>
          </p:nvSpPr>
          <p:spPr bwMode="auto">
            <a:xfrm>
              <a:off x="3995" y="1621"/>
              <a:ext cx="304" cy="427"/>
            </a:xfrm>
            <a:custGeom>
              <a:avLst/>
              <a:gdLst>
                <a:gd name="T0" fmla="*/ 280 w 271"/>
                <a:gd name="T1" fmla="*/ 184 h 365"/>
                <a:gd name="T2" fmla="*/ 300 w 271"/>
                <a:gd name="T3" fmla="*/ 195 h 365"/>
                <a:gd name="T4" fmla="*/ 304 w 271"/>
                <a:gd name="T5" fmla="*/ 222 h 365"/>
                <a:gd name="T6" fmla="*/ 301 w 271"/>
                <a:gd name="T7" fmla="*/ 236 h 365"/>
                <a:gd name="T8" fmla="*/ 298 w 271"/>
                <a:gd name="T9" fmla="*/ 248 h 365"/>
                <a:gd name="T10" fmla="*/ 297 w 271"/>
                <a:gd name="T11" fmla="*/ 255 h 365"/>
                <a:gd name="T12" fmla="*/ 296 w 271"/>
                <a:gd name="T13" fmla="*/ 262 h 365"/>
                <a:gd name="T14" fmla="*/ 292 w 271"/>
                <a:gd name="T15" fmla="*/ 267 h 365"/>
                <a:gd name="T16" fmla="*/ 287 w 271"/>
                <a:gd name="T17" fmla="*/ 271 h 365"/>
                <a:gd name="T18" fmla="*/ 278 w 271"/>
                <a:gd name="T19" fmla="*/ 278 h 365"/>
                <a:gd name="T20" fmla="*/ 265 w 271"/>
                <a:gd name="T21" fmla="*/ 287 h 365"/>
                <a:gd name="T22" fmla="*/ 262 w 271"/>
                <a:gd name="T23" fmla="*/ 308 h 365"/>
                <a:gd name="T24" fmla="*/ 256 w 271"/>
                <a:gd name="T25" fmla="*/ 361 h 365"/>
                <a:gd name="T26" fmla="*/ 214 w 271"/>
                <a:gd name="T27" fmla="*/ 391 h 365"/>
                <a:gd name="T28" fmla="*/ 155 w 271"/>
                <a:gd name="T29" fmla="*/ 427 h 365"/>
                <a:gd name="T30" fmla="*/ 83 w 271"/>
                <a:gd name="T31" fmla="*/ 414 h 365"/>
                <a:gd name="T32" fmla="*/ 52 w 271"/>
                <a:gd name="T33" fmla="*/ 351 h 365"/>
                <a:gd name="T34" fmla="*/ 30 w 271"/>
                <a:gd name="T35" fmla="*/ 308 h 365"/>
                <a:gd name="T36" fmla="*/ 30 w 271"/>
                <a:gd name="T37" fmla="*/ 296 h 365"/>
                <a:gd name="T38" fmla="*/ 17 w 271"/>
                <a:gd name="T39" fmla="*/ 285 h 365"/>
                <a:gd name="T40" fmla="*/ 8 w 271"/>
                <a:gd name="T41" fmla="*/ 273 h 365"/>
                <a:gd name="T42" fmla="*/ 2 w 271"/>
                <a:gd name="T43" fmla="*/ 260 h 365"/>
                <a:gd name="T44" fmla="*/ 0 w 271"/>
                <a:gd name="T45" fmla="*/ 245 h 365"/>
                <a:gd name="T46" fmla="*/ 0 w 271"/>
                <a:gd name="T47" fmla="*/ 230 h 365"/>
                <a:gd name="T48" fmla="*/ 2 w 271"/>
                <a:gd name="T49" fmla="*/ 214 h 365"/>
                <a:gd name="T50" fmla="*/ 6 w 271"/>
                <a:gd name="T51" fmla="*/ 198 h 365"/>
                <a:gd name="T52" fmla="*/ 10 w 271"/>
                <a:gd name="T53" fmla="*/ 180 h 365"/>
                <a:gd name="T54" fmla="*/ 33 w 271"/>
                <a:gd name="T55" fmla="*/ 190 h 365"/>
                <a:gd name="T56" fmla="*/ 33 w 271"/>
                <a:gd name="T57" fmla="*/ 142 h 365"/>
                <a:gd name="T58" fmla="*/ 26 w 271"/>
                <a:gd name="T59" fmla="*/ 68 h 365"/>
                <a:gd name="T60" fmla="*/ 99 w 271"/>
                <a:gd name="T61" fmla="*/ 2 h 365"/>
                <a:gd name="T62" fmla="*/ 184 w 271"/>
                <a:gd name="T63" fmla="*/ 0 h 365"/>
                <a:gd name="T64" fmla="*/ 278 w 271"/>
                <a:gd name="T65" fmla="*/ 66 h 365"/>
                <a:gd name="T66" fmla="*/ 280 w 271"/>
                <a:gd name="T67" fmla="*/ 184 h 365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271"/>
                <a:gd name="T103" fmla="*/ 0 h 365"/>
                <a:gd name="T104" fmla="*/ 271 w 271"/>
                <a:gd name="T105" fmla="*/ 365 h 365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271" h="365">
                  <a:moveTo>
                    <a:pt x="250" y="157"/>
                  </a:moveTo>
                  <a:lnTo>
                    <a:pt x="267" y="167"/>
                  </a:lnTo>
                  <a:lnTo>
                    <a:pt x="271" y="190"/>
                  </a:lnTo>
                  <a:lnTo>
                    <a:pt x="268" y="202"/>
                  </a:lnTo>
                  <a:lnTo>
                    <a:pt x="266" y="212"/>
                  </a:lnTo>
                  <a:lnTo>
                    <a:pt x="265" y="218"/>
                  </a:lnTo>
                  <a:lnTo>
                    <a:pt x="264" y="224"/>
                  </a:lnTo>
                  <a:lnTo>
                    <a:pt x="260" y="228"/>
                  </a:lnTo>
                  <a:lnTo>
                    <a:pt x="256" y="232"/>
                  </a:lnTo>
                  <a:lnTo>
                    <a:pt x="248" y="238"/>
                  </a:lnTo>
                  <a:lnTo>
                    <a:pt x="236" y="245"/>
                  </a:lnTo>
                  <a:lnTo>
                    <a:pt x="234" y="263"/>
                  </a:lnTo>
                  <a:lnTo>
                    <a:pt x="228" y="309"/>
                  </a:lnTo>
                  <a:lnTo>
                    <a:pt x="191" y="334"/>
                  </a:lnTo>
                  <a:lnTo>
                    <a:pt x="138" y="365"/>
                  </a:lnTo>
                  <a:lnTo>
                    <a:pt x="74" y="354"/>
                  </a:lnTo>
                  <a:lnTo>
                    <a:pt x="46" y="300"/>
                  </a:lnTo>
                  <a:lnTo>
                    <a:pt x="27" y="263"/>
                  </a:lnTo>
                  <a:lnTo>
                    <a:pt x="27" y="253"/>
                  </a:lnTo>
                  <a:lnTo>
                    <a:pt x="15" y="244"/>
                  </a:lnTo>
                  <a:lnTo>
                    <a:pt x="7" y="233"/>
                  </a:lnTo>
                  <a:lnTo>
                    <a:pt x="2" y="222"/>
                  </a:lnTo>
                  <a:lnTo>
                    <a:pt x="0" y="209"/>
                  </a:lnTo>
                  <a:lnTo>
                    <a:pt x="0" y="197"/>
                  </a:lnTo>
                  <a:lnTo>
                    <a:pt x="2" y="183"/>
                  </a:lnTo>
                  <a:lnTo>
                    <a:pt x="5" y="169"/>
                  </a:lnTo>
                  <a:lnTo>
                    <a:pt x="9" y="154"/>
                  </a:lnTo>
                  <a:lnTo>
                    <a:pt x="29" y="162"/>
                  </a:lnTo>
                  <a:lnTo>
                    <a:pt x="29" y="121"/>
                  </a:lnTo>
                  <a:lnTo>
                    <a:pt x="23" y="58"/>
                  </a:lnTo>
                  <a:lnTo>
                    <a:pt x="88" y="2"/>
                  </a:lnTo>
                  <a:lnTo>
                    <a:pt x="164" y="0"/>
                  </a:lnTo>
                  <a:lnTo>
                    <a:pt x="248" y="56"/>
                  </a:lnTo>
                  <a:lnTo>
                    <a:pt x="250" y="157"/>
                  </a:lnTo>
                  <a:close/>
                </a:path>
              </a:pathLst>
            </a:custGeom>
            <a:solidFill>
              <a:srgbClr val="722B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0" name="Freeform 25"/>
            <p:cNvSpPr>
              <a:spLocks/>
            </p:cNvSpPr>
            <p:nvPr/>
          </p:nvSpPr>
          <p:spPr bwMode="auto">
            <a:xfrm>
              <a:off x="3992" y="1586"/>
              <a:ext cx="307" cy="250"/>
            </a:xfrm>
            <a:custGeom>
              <a:avLst/>
              <a:gdLst>
                <a:gd name="T0" fmla="*/ 202 w 272"/>
                <a:gd name="T1" fmla="*/ 25 h 214"/>
                <a:gd name="T2" fmla="*/ 256 w 272"/>
                <a:gd name="T3" fmla="*/ 58 h 214"/>
                <a:gd name="T4" fmla="*/ 275 w 272"/>
                <a:gd name="T5" fmla="*/ 72 h 214"/>
                <a:gd name="T6" fmla="*/ 290 w 272"/>
                <a:gd name="T7" fmla="*/ 85 h 214"/>
                <a:gd name="T8" fmla="*/ 300 w 272"/>
                <a:gd name="T9" fmla="*/ 99 h 214"/>
                <a:gd name="T10" fmla="*/ 305 w 272"/>
                <a:gd name="T11" fmla="*/ 113 h 214"/>
                <a:gd name="T12" fmla="*/ 307 w 272"/>
                <a:gd name="T13" fmla="*/ 130 h 214"/>
                <a:gd name="T14" fmla="*/ 305 w 272"/>
                <a:gd name="T15" fmla="*/ 148 h 214"/>
                <a:gd name="T16" fmla="*/ 299 w 272"/>
                <a:gd name="T17" fmla="*/ 167 h 214"/>
                <a:gd name="T18" fmla="*/ 291 w 272"/>
                <a:gd name="T19" fmla="*/ 190 h 214"/>
                <a:gd name="T20" fmla="*/ 288 w 272"/>
                <a:gd name="T21" fmla="*/ 220 h 214"/>
                <a:gd name="T22" fmla="*/ 288 w 272"/>
                <a:gd name="T23" fmla="*/ 245 h 214"/>
                <a:gd name="T24" fmla="*/ 266 w 272"/>
                <a:gd name="T25" fmla="*/ 250 h 214"/>
                <a:gd name="T26" fmla="*/ 251 w 272"/>
                <a:gd name="T27" fmla="*/ 207 h 214"/>
                <a:gd name="T28" fmla="*/ 243 w 272"/>
                <a:gd name="T29" fmla="*/ 173 h 214"/>
                <a:gd name="T30" fmla="*/ 244 w 272"/>
                <a:gd name="T31" fmla="*/ 138 h 214"/>
                <a:gd name="T32" fmla="*/ 255 w 272"/>
                <a:gd name="T33" fmla="*/ 95 h 214"/>
                <a:gd name="T34" fmla="*/ 209 w 272"/>
                <a:gd name="T35" fmla="*/ 65 h 214"/>
                <a:gd name="T36" fmla="*/ 146 w 272"/>
                <a:gd name="T37" fmla="*/ 65 h 214"/>
                <a:gd name="T38" fmla="*/ 133 w 272"/>
                <a:gd name="T39" fmla="*/ 71 h 214"/>
                <a:gd name="T40" fmla="*/ 123 w 272"/>
                <a:gd name="T41" fmla="*/ 76 h 214"/>
                <a:gd name="T42" fmla="*/ 112 w 272"/>
                <a:gd name="T43" fmla="*/ 82 h 214"/>
                <a:gd name="T44" fmla="*/ 102 w 272"/>
                <a:gd name="T45" fmla="*/ 86 h 214"/>
                <a:gd name="T46" fmla="*/ 89 w 272"/>
                <a:gd name="T47" fmla="*/ 91 h 214"/>
                <a:gd name="T48" fmla="*/ 79 w 272"/>
                <a:gd name="T49" fmla="*/ 95 h 214"/>
                <a:gd name="T50" fmla="*/ 67 w 272"/>
                <a:gd name="T51" fmla="*/ 99 h 214"/>
                <a:gd name="T52" fmla="*/ 54 w 272"/>
                <a:gd name="T53" fmla="*/ 102 h 214"/>
                <a:gd name="T54" fmla="*/ 38 w 272"/>
                <a:gd name="T55" fmla="*/ 113 h 214"/>
                <a:gd name="T56" fmla="*/ 46 w 272"/>
                <a:gd name="T57" fmla="*/ 140 h 214"/>
                <a:gd name="T58" fmla="*/ 51 w 272"/>
                <a:gd name="T59" fmla="*/ 162 h 214"/>
                <a:gd name="T60" fmla="*/ 51 w 272"/>
                <a:gd name="T61" fmla="*/ 183 h 214"/>
                <a:gd name="T62" fmla="*/ 45 w 272"/>
                <a:gd name="T63" fmla="*/ 209 h 214"/>
                <a:gd name="T64" fmla="*/ 45 w 272"/>
                <a:gd name="T65" fmla="*/ 250 h 214"/>
                <a:gd name="T66" fmla="*/ 24 w 272"/>
                <a:gd name="T67" fmla="*/ 225 h 214"/>
                <a:gd name="T68" fmla="*/ 10 w 272"/>
                <a:gd name="T69" fmla="*/ 190 h 214"/>
                <a:gd name="T70" fmla="*/ 7 w 272"/>
                <a:gd name="T71" fmla="*/ 174 h 214"/>
                <a:gd name="T72" fmla="*/ 2 w 272"/>
                <a:gd name="T73" fmla="*/ 158 h 214"/>
                <a:gd name="T74" fmla="*/ 0 w 272"/>
                <a:gd name="T75" fmla="*/ 143 h 214"/>
                <a:gd name="T76" fmla="*/ 0 w 272"/>
                <a:gd name="T77" fmla="*/ 126 h 214"/>
                <a:gd name="T78" fmla="*/ 2 w 272"/>
                <a:gd name="T79" fmla="*/ 112 h 214"/>
                <a:gd name="T80" fmla="*/ 8 w 272"/>
                <a:gd name="T81" fmla="*/ 102 h 214"/>
                <a:gd name="T82" fmla="*/ 18 w 272"/>
                <a:gd name="T83" fmla="*/ 92 h 214"/>
                <a:gd name="T84" fmla="*/ 35 w 272"/>
                <a:gd name="T85" fmla="*/ 89 h 214"/>
                <a:gd name="T86" fmla="*/ 38 w 272"/>
                <a:gd name="T87" fmla="*/ 55 h 214"/>
                <a:gd name="T88" fmla="*/ 70 w 272"/>
                <a:gd name="T89" fmla="*/ 15 h 214"/>
                <a:gd name="T90" fmla="*/ 137 w 272"/>
                <a:gd name="T91" fmla="*/ 0 h 214"/>
                <a:gd name="T92" fmla="*/ 202 w 272"/>
                <a:gd name="T93" fmla="*/ 25 h 214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272"/>
                <a:gd name="T142" fmla="*/ 0 h 214"/>
                <a:gd name="T143" fmla="*/ 272 w 272"/>
                <a:gd name="T144" fmla="*/ 214 h 214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272" h="214">
                  <a:moveTo>
                    <a:pt x="179" y="21"/>
                  </a:moveTo>
                  <a:lnTo>
                    <a:pt x="227" y="50"/>
                  </a:lnTo>
                  <a:lnTo>
                    <a:pt x="244" y="62"/>
                  </a:lnTo>
                  <a:lnTo>
                    <a:pt x="257" y="73"/>
                  </a:lnTo>
                  <a:lnTo>
                    <a:pt x="266" y="85"/>
                  </a:lnTo>
                  <a:lnTo>
                    <a:pt x="270" y="97"/>
                  </a:lnTo>
                  <a:lnTo>
                    <a:pt x="272" y="111"/>
                  </a:lnTo>
                  <a:lnTo>
                    <a:pt x="270" y="127"/>
                  </a:lnTo>
                  <a:lnTo>
                    <a:pt x="265" y="143"/>
                  </a:lnTo>
                  <a:lnTo>
                    <a:pt x="258" y="163"/>
                  </a:lnTo>
                  <a:lnTo>
                    <a:pt x="255" y="188"/>
                  </a:lnTo>
                  <a:lnTo>
                    <a:pt x="255" y="210"/>
                  </a:lnTo>
                  <a:lnTo>
                    <a:pt x="236" y="214"/>
                  </a:lnTo>
                  <a:lnTo>
                    <a:pt x="222" y="177"/>
                  </a:lnTo>
                  <a:lnTo>
                    <a:pt x="215" y="148"/>
                  </a:lnTo>
                  <a:lnTo>
                    <a:pt x="216" y="118"/>
                  </a:lnTo>
                  <a:lnTo>
                    <a:pt x="226" y="81"/>
                  </a:lnTo>
                  <a:lnTo>
                    <a:pt x="185" y="56"/>
                  </a:lnTo>
                  <a:lnTo>
                    <a:pt x="129" y="56"/>
                  </a:lnTo>
                  <a:lnTo>
                    <a:pt x="118" y="61"/>
                  </a:lnTo>
                  <a:lnTo>
                    <a:pt x="109" y="65"/>
                  </a:lnTo>
                  <a:lnTo>
                    <a:pt x="99" y="70"/>
                  </a:lnTo>
                  <a:lnTo>
                    <a:pt x="90" y="74"/>
                  </a:lnTo>
                  <a:lnTo>
                    <a:pt x="79" y="78"/>
                  </a:lnTo>
                  <a:lnTo>
                    <a:pt x="70" y="81"/>
                  </a:lnTo>
                  <a:lnTo>
                    <a:pt x="59" y="85"/>
                  </a:lnTo>
                  <a:lnTo>
                    <a:pt x="48" y="87"/>
                  </a:lnTo>
                  <a:lnTo>
                    <a:pt x="34" y="97"/>
                  </a:lnTo>
                  <a:lnTo>
                    <a:pt x="41" y="120"/>
                  </a:lnTo>
                  <a:lnTo>
                    <a:pt x="45" y="139"/>
                  </a:lnTo>
                  <a:lnTo>
                    <a:pt x="45" y="157"/>
                  </a:lnTo>
                  <a:lnTo>
                    <a:pt x="40" y="179"/>
                  </a:lnTo>
                  <a:lnTo>
                    <a:pt x="40" y="214"/>
                  </a:lnTo>
                  <a:lnTo>
                    <a:pt x="21" y="193"/>
                  </a:lnTo>
                  <a:lnTo>
                    <a:pt x="9" y="163"/>
                  </a:lnTo>
                  <a:lnTo>
                    <a:pt x="6" y="149"/>
                  </a:lnTo>
                  <a:lnTo>
                    <a:pt x="2" y="135"/>
                  </a:lnTo>
                  <a:lnTo>
                    <a:pt x="0" y="122"/>
                  </a:lnTo>
                  <a:lnTo>
                    <a:pt x="0" y="108"/>
                  </a:lnTo>
                  <a:lnTo>
                    <a:pt x="2" y="96"/>
                  </a:lnTo>
                  <a:lnTo>
                    <a:pt x="7" y="87"/>
                  </a:lnTo>
                  <a:lnTo>
                    <a:pt x="16" y="79"/>
                  </a:lnTo>
                  <a:lnTo>
                    <a:pt x="31" y="76"/>
                  </a:lnTo>
                  <a:lnTo>
                    <a:pt x="34" y="47"/>
                  </a:lnTo>
                  <a:lnTo>
                    <a:pt x="62" y="13"/>
                  </a:lnTo>
                  <a:lnTo>
                    <a:pt x="121" y="0"/>
                  </a:lnTo>
                  <a:lnTo>
                    <a:pt x="179" y="21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1" name="Freeform 26"/>
            <p:cNvSpPr>
              <a:spLocks/>
            </p:cNvSpPr>
            <p:nvPr/>
          </p:nvSpPr>
          <p:spPr bwMode="auto">
            <a:xfrm>
              <a:off x="4136" y="1661"/>
              <a:ext cx="111" cy="355"/>
            </a:xfrm>
            <a:custGeom>
              <a:avLst/>
              <a:gdLst>
                <a:gd name="T0" fmla="*/ 89 w 99"/>
                <a:gd name="T1" fmla="*/ 86 h 304"/>
                <a:gd name="T2" fmla="*/ 89 w 99"/>
                <a:gd name="T3" fmla="*/ 141 h 304"/>
                <a:gd name="T4" fmla="*/ 111 w 99"/>
                <a:gd name="T5" fmla="*/ 178 h 304"/>
                <a:gd name="T6" fmla="*/ 110 w 99"/>
                <a:gd name="T7" fmla="*/ 223 h 304"/>
                <a:gd name="T8" fmla="*/ 110 w 99"/>
                <a:gd name="T9" fmla="*/ 290 h 304"/>
                <a:gd name="T10" fmla="*/ 89 w 99"/>
                <a:gd name="T11" fmla="*/ 309 h 304"/>
                <a:gd name="T12" fmla="*/ 61 w 99"/>
                <a:gd name="T13" fmla="*/ 328 h 304"/>
                <a:gd name="T14" fmla="*/ 52 w 99"/>
                <a:gd name="T15" fmla="*/ 355 h 304"/>
                <a:gd name="T16" fmla="*/ 13 w 99"/>
                <a:gd name="T17" fmla="*/ 355 h 304"/>
                <a:gd name="T18" fmla="*/ 0 w 99"/>
                <a:gd name="T19" fmla="*/ 328 h 304"/>
                <a:gd name="T20" fmla="*/ 38 w 99"/>
                <a:gd name="T21" fmla="*/ 322 h 304"/>
                <a:gd name="T22" fmla="*/ 17 w 99"/>
                <a:gd name="T23" fmla="*/ 312 h 304"/>
                <a:gd name="T24" fmla="*/ 1 w 99"/>
                <a:gd name="T25" fmla="*/ 312 h 304"/>
                <a:gd name="T26" fmla="*/ 1 w 99"/>
                <a:gd name="T27" fmla="*/ 290 h 304"/>
                <a:gd name="T28" fmla="*/ 20 w 99"/>
                <a:gd name="T29" fmla="*/ 295 h 304"/>
                <a:gd name="T30" fmla="*/ 57 w 99"/>
                <a:gd name="T31" fmla="*/ 293 h 304"/>
                <a:gd name="T32" fmla="*/ 57 w 99"/>
                <a:gd name="T33" fmla="*/ 273 h 304"/>
                <a:gd name="T34" fmla="*/ 27 w 99"/>
                <a:gd name="T35" fmla="*/ 273 h 304"/>
                <a:gd name="T36" fmla="*/ 0 w 99"/>
                <a:gd name="T37" fmla="*/ 266 h 304"/>
                <a:gd name="T38" fmla="*/ 0 w 99"/>
                <a:gd name="T39" fmla="*/ 239 h 304"/>
                <a:gd name="T40" fmla="*/ 22 w 99"/>
                <a:gd name="T41" fmla="*/ 237 h 304"/>
                <a:gd name="T42" fmla="*/ 48 w 99"/>
                <a:gd name="T43" fmla="*/ 259 h 304"/>
                <a:gd name="T44" fmla="*/ 67 w 99"/>
                <a:gd name="T45" fmla="*/ 250 h 304"/>
                <a:gd name="T46" fmla="*/ 52 w 99"/>
                <a:gd name="T47" fmla="*/ 223 h 304"/>
                <a:gd name="T48" fmla="*/ 71 w 99"/>
                <a:gd name="T49" fmla="*/ 214 h 304"/>
                <a:gd name="T50" fmla="*/ 57 w 99"/>
                <a:gd name="T51" fmla="*/ 197 h 304"/>
                <a:gd name="T52" fmla="*/ 67 w 99"/>
                <a:gd name="T53" fmla="*/ 175 h 304"/>
                <a:gd name="T54" fmla="*/ 38 w 99"/>
                <a:gd name="T55" fmla="*/ 175 h 304"/>
                <a:gd name="T56" fmla="*/ 52 w 99"/>
                <a:gd name="T57" fmla="*/ 158 h 304"/>
                <a:gd name="T58" fmla="*/ 71 w 99"/>
                <a:gd name="T59" fmla="*/ 158 h 304"/>
                <a:gd name="T60" fmla="*/ 89 w 99"/>
                <a:gd name="T61" fmla="*/ 161 h 304"/>
                <a:gd name="T62" fmla="*/ 77 w 99"/>
                <a:gd name="T63" fmla="*/ 127 h 304"/>
                <a:gd name="T64" fmla="*/ 52 w 99"/>
                <a:gd name="T65" fmla="*/ 118 h 304"/>
                <a:gd name="T66" fmla="*/ 13 w 99"/>
                <a:gd name="T67" fmla="*/ 118 h 304"/>
                <a:gd name="T68" fmla="*/ 8 w 99"/>
                <a:gd name="T69" fmla="*/ 98 h 304"/>
                <a:gd name="T70" fmla="*/ 8 w 99"/>
                <a:gd name="T71" fmla="*/ 62 h 304"/>
                <a:gd name="T72" fmla="*/ 4 w 99"/>
                <a:gd name="T73" fmla="*/ 27 h 304"/>
                <a:gd name="T74" fmla="*/ 27 w 99"/>
                <a:gd name="T75" fmla="*/ 0 h 304"/>
                <a:gd name="T76" fmla="*/ 53 w 99"/>
                <a:gd name="T77" fmla="*/ 4 h 304"/>
                <a:gd name="T78" fmla="*/ 72 w 99"/>
                <a:gd name="T79" fmla="*/ 7 h 304"/>
                <a:gd name="T80" fmla="*/ 86 w 99"/>
                <a:gd name="T81" fmla="*/ 12 h 304"/>
                <a:gd name="T82" fmla="*/ 95 w 99"/>
                <a:gd name="T83" fmla="*/ 19 h 304"/>
                <a:gd name="T84" fmla="*/ 99 w 99"/>
                <a:gd name="T85" fmla="*/ 28 h 304"/>
                <a:gd name="T86" fmla="*/ 99 w 99"/>
                <a:gd name="T87" fmla="*/ 42 h 304"/>
                <a:gd name="T88" fmla="*/ 95 w 99"/>
                <a:gd name="T89" fmla="*/ 61 h 304"/>
                <a:gd name="T90" fmla="*/ 89 w 99"/>
                <a:gd name="T91" fmla="*/ 86 h 304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99"/>
                <a:gd name="T139" fmla="*/ 0 h 304"/>
                <a:gd name="T140" fmla="*/ 99 w 99"/>
                <a:gd name="T141" fmla="*/ 304 h 304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99" h="304">
                  <a:moveTo>
                    <a:pt x="79" y="74"/>
                  </a:moveTo>
                  <a:lnTo>
                    <a:pt x="79" y="121"/>
                  </a:lnTo>
                  <a:lnTo>
                    <a:pt x="99" y="152"/>
                  </a:lnTo>
                  <a:lnTo>
                    <a:pt x="98" y="191"/>
                  </a:lnTo>
                  <a:lnTo>
                    <a:pt x="98" y="248"/>
                  </a:lnTo>
                  <a:lnTo>
                    <a:pt x="79" y="265"/>
                  </a:lnTo>
                  <a:lnTo>
                    <a:pt x="54" y="281"/>
                  </a:lnTo>
                  <a:lnTo>
                    <a:pt x="46" y="304"/>
                  </a:lnTo>
                  <a:lnTo>
                    <a:pt x="12" y="304"/>
                  </a:lnTo>
                  <a:lnTo>
                    <a:pt x="0" y="281"/>
                  </a:lnTo>
                  <a:lnTo>
                    <a:pt x="34" y="276"/>
                  </a:lnTo>
                  <a:lnTo>
                    <a:pt x="15" y="267"/>
                  </a:lnTo>
                  <a:lnTo>
                    <a:pt x="1" y="267"/>
                  </a:lnTo>
                  <a:lnTo>
                    <a:pt x="1" y="248"/>
                  </a:lnTo>
                  <a:lnTo>
                    <a:pt x="18" y="253"/>
                  </a:lnTo>
                  <a:lnTo>
                    <a:pt x="51" y="251"/>
                  </a:lnTo>
                  <a:lnTo>
                    <a:pt x="51" y="234"/>
                  </a:lnTo>
                  <a:lnTo>
                    <a:pt x="24" y="234"/>
                  </a:lnTo>
                  <a:lnTo>
                    <a:pt x="0" y="228"/>
                  </a:lnTo>
                  <a:lnTo>
                    <a:pt x="0" y="205"/>
                  </a:lnTo>
                  <a:lnTo>
                    <a:pt x="20" y="203"/>
                  </a:lnTo>
                  <a:lnTo>
                    <a:pt x="43" y="222"/>
                  </a:lnTo>
                  <a:lnTo>
                    <a:pt x="60" y="214"/>
                  </a:lnTo>
                  <a:lnTo>
                    <a:pt x="46" y="191"/>
                  </a:lnTo>
                  <a:lnTo>
                    <a:pt x="63" y="183"/>
                  </a:lnTo>
                  <a:lnTo>
                    <a:pt x="51" y="169"/>
                  </a:lnTo>
                  <a:lnTo>
                    <a:pt x="60" y="150"/>
                  </a:lnTo>
                  <a:lnTo>
                    <a:pt x="34" y="150"/>
                  </a:lnTo>
                  <a:lnTo>
                    <a:pt x="46" y="135"/>
                  </a:lnTo>
                  <a:lnTo>
                    <a:pt x="63" y="135"/>
                  </a:lnTo>
                  <a:lnTo>
                    <a:pt x="79" y="138"/>
                  </a:lnTo>
                  <a:lnTo>
                    <a:pt x="69" y="109"/>
                  </a:lnTo>
                  <a:lnTo>
                    <a:pt x="46" y="101"/>
                  </a:lnTo>
                  <a:lnTo>
                    <a:pt x="12" y="101"/>
                  </a:lnTo>
                  <a:lnTo>
                    <a:pt x="7" y="84"/>
                  </a:lnTo>
                  <a:lnTo>
                    <a:pt x="7" y="53"/>
                  </a:lnTo>
                  <a:lnTo>
                    <a:pt x="4" y="23"/>
                  </a:lnTo>
                  <a:lnTo>
                    <a:pt x="24" y="0"/>
                  </a:lnTo>
                  <a:lnTo>
                    <a:pt x="47" y="3"/>
                  </a:lnTo>
                  <a:lnTo>
                    <a:pt x="64" y="6"/>
                  </a:lnTo>
                  <a:lnTo>
                    <a:pt x="77" y="10"/>
                  </a:lnTo>
                  <a:lnTo>
                    <a:pt x="85" y="16"/>
                  </a:lnTo>
                  <a:lnTo>
                    <a:pt x="88" y="24"/>
                  </a:lnTo>
                  <a:lnTo>
                    <a:pt x="88" y="36"/>
                  </a:lnTo>
                  <a:lnTo>
                    <a:pt x="85" y="52"/>
                  </a:lnTo>
                  <a:lnTo>
                    <a:pt x="79" y="74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2" name="Freeform 27"/>
            <p:cNvSpPr>
              <a:spLocks/>
            </p:cNvSpPr>
            <p:nvPr/>
          </p:nvSpPr>
          <p:spPr bwMode="auto">
            <a:xfrm>
              <a:off x="4121" y="1799"/>
              <a:ext cx="38" cy="95"/>
            </a:xfrm>
            <a:custGeom>
              <a:avLst/>
              <a:gdLst>
                <a:gd name="T0" fmla="*/ 20 w 33"/>
                <a:gd name="T1" fmla="*/ 6 h 81"/>
                <a:gd name="T2" fmla="*/ 36 w 33"/>
                <a:gd name="T3" fmla="*/ 29 h 81"/>
                <a:gd name="T4" fmla="*/ 26 w 33"/>
                <a:gd name="T5" fmla="*/ 55 h 81"/>
                <a:gd name="T6" fmla="*/ 38 w 33"/>
                <a:gd name="T7" fmla="*/ 72 h 81"/>
                <a:gd name="T8" fmla="*/ 38 w 33"/>
                <a:gd name="T9" fmla="*/ 95 h 81"/>
                <a:gd name="T10" fmla="*/ 20 w 33"/>
                <a:gd name="T11" fmla="*/ 89 h 81"/>
                <a:gd name="T12" fmla="*/ 0 w 33"/>
                <a:gd name="T13" fmla="*/ 91 h 81"/>
                <a:gd name="T14" fmla="*/ 0 w 33"/>
                <a:gd name="T15" fmla="*/ 59 h 81"/>
                <a:gd name="T16" fmla="*/ 7 w 33"/>
                <a:gd name="T17" fmla="*/ 29 h 81"/>
                <a:gd name="T18" fmla="*/ 3 w 33"/>
                <a:gd name="T19" fmla="*/ 0 h 81"/>
                <a:gd name="T20" fmla="*/ 6 w 33"/>
                <a:gd name="T21" fmla="*/ 1 h 81"/>
                <a:gd name="T22" fmla="*/ 10 w 33"/>
                <a:gd name="T23" fmla="*/ 2 h 81"/>
                <a:gd name="T24" fmla="*/ 16 w 33"/>
                <a:gd name="T25" fmla="*/ 5 h 81"/>
                <a:gd name="T26" fmla="*/ 20 w 33"/>
                <a:gd name="T27" fmla="*/ 6 h 8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3"/>
                <a:gd name="T43" fmla="*/ 0 h 81"/>
                <a:gd name="T44" fmla="*/ 33 w 33"/>
                <a:gd name="T45" fmla="*/ 81 h 81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3" h="81">
                  <a:moveTo>
                    <a:pt x="17" y="5"/>
                  </a:moveTo>
                  <a:lnTo>
                    <a:pt x="31" y="25"/>
                  </a:lnTo>
                  <a:lnTo>
                    <a:pt x="23" y="47"/>
                  </a:lnTo>
                  <a:lnTo>
                    <a:pt x="33" y="61"/>
                  </a:lnTo>
                  <a:lnTo>
                    <a:pt x="33" y="81"/>
                  </a:lnTo>
                  <a:lnTo>
                    <a:pt x="17" y="76"/>
                  </a:lnTo>
                  <a:lnTo>
                    <a:pt x="0" y="78"/>
                  </a:lnTo>
                  <a:lnTo>
                    <a:pt x="0" y="50"/>
                  </a:lnTo>
                  <a:lnTo>
                    <a:pt x="6" y="25"/>
                  </a:lnTo>
                  <a:lnTo>
                    <a:pt x="3" y="0"/>
                  </a:lnTo>
                  <a:lnTo>
                    <a:pt x="5" y="1"/>
                  </a:lnTo>
                  <a:lnTo>
                    <a:pt x="9" y="2"/>
                  </a:lnTo>
                  <a:lnTo>
                    <a:pt x="14" y="4"/>
                  </a:lnTo>
                  <a:lnTo>
                    <a:pt x="17" y="5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3" name="Freeform 28"/>
            <p:cNvSpPr>
              <a:spLocks/>
            </p:cNvSpPr>
            <p:nvPr/>
          </p:nvSpPr>
          <p:spPr bwMode="auto">
            <a:xfrm>
              <a:off x="4258" y="1808"/>
              <a:ext cx="34" cy="98"/>
            </a:xfrm>
            <a:custGeom>
              <a:avLst/>
              <a:gdLst>
                <a:gd name="T0" fmla="*/ 32 w 30"/>
                <a:gd name="T1" fmla="*/ 0 h 84"/>
                <a:gd name="T2" fmla="*/ 9 w 30"/>
                <a:gd name="T3" fmla="*/ 6 h 84"/>
                <a:gd name="T4" fmla="*/ 0 w 30"/>
                <a:gd name="T5" fmla="*/ 36 h 84"/>
                <a:gd name="T6" fmla="*/ 22 w 30"/>
                <a:gd name="T7" fmla="*/ 20 h 84"/>
                <a:gd name="T8" fmla="*/ 16 w 30"/>
                <a:gd name="T9" fmla="*/ 56 h 84"/>
                <a:gd name="T10" fmla="*/ 0 w 30"/>
                <a:gd name="T11" fmla="*/ 58 h 84"/>
                <a:gd name="T12" fmla="*/ 0 w 30"/>
                <a:gd name="T13" fmla="*/ 95 h 84"/>
                <a:gd name="T14" fmla="*/ 16 w 30"/>
                <a:gd name="T15" fmla="*/ 98 h 84"/>
                <a:gd name="T16" fmla="*/ 22 w 30"/>
                <a:gd name="T17" fmla="*/ 72 h 84"/>
                <a:gd name="T18" fmla="*/ 34 w 30"/>
                <a:gd name="T19" fmla="*/ 39 h 84"/>
                <a:gd name="T20" fmla="*/ 32 w 30"/>
                <a:gd name="T21" fmla="*/ 0 h 8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0"/>
                <a:gd name="T34" fmla="*/ 0 h 84"/>
                <a:gd name="T35" fmla="*/ 30 w 30"/>
                <a:gd name="T36" fmla="*/ 84 h 8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0" h="84">
                  <a:moveTo>
                    <a:pt x="28" y="0"/>
                  </a:moveTo>
                  <a:lnTo>
                    <a:pt x="8" y="5"/>
                  </a:lnTo>
                  <a:lnTo>
                    <a:pt x="0" y="31"/>
                  </a:lnTo>
                  <a:lnTo>
                    <a:pt x="19" y="17"/>
                  </a:lnTo>
                  <a:lnTo>
                    <a:pt x="14" y="48"/>
                  </a:lnTo>
                  <a:lnTo>
                    <a:pt x="0" y="50"/>
                  </a:lnTo>
                  <a:lnTo>
                    <a:pt x="0" y="81"/>
                  </a:lnTo>
                  <a:lnTo>
                    <a:pt x="14" y="84"/>
                  </a:lnTo>
                  <a:lnTo>
                    <a:pt x="19" y="62"/>
                  </a:lnTo>
                  <a:lnTo>
                    <a:pt x="30" y="33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4" name="Freeform 29"/>
            <p:cNvSpPr>
              <a:spLocks/>
            </p:cNvSpPr>
            <p:nvPr/>
          </p:nvSpPr>
          <p:spPr bwMode="auto">
            <a:xfrm>
              <a:off x="3884" y="1957"/>
              <a:ext cx="397" cy="786"/>
            </a:xfrm>
            <a:custGeom>
              <a:avLst/>
              <a:gdLst>
                <a:gd name="T0" fmla="*/ 377 w 353"/>
                <a:gd name="T1" fmla="*/ 0 h 672"/>
                <a:gd name="T2" fmla="*/ 350 w 353"/>
                <a:gd name="T3" fmla="*/ 67 h 672"/>
                <a:gd name="T4" fmla="*/ 287 w 353"/>
                <a:gd name="T5" fmla="*/ 102 h 672"/>
                <a:gd name="T6" fmla="*/ 237 w 353"/>
                <a:gd name="T7" fmla="*/ 113 h 672"/>
                <a:gd name="T8" fmla="*/ 200 w 353"/>
                <a:gd name="T9" fmla="*/ 89 h 672"/>
                <a:gd name="T10" fmla="*/ 184 w 353"/>
                <a:gd name="T11" fmla="*/ 58 h 672"/>
                <a:gd name="T12" fmla="*/ 160 w 353"/>
                <a:gd name="T13" fmla="*/ 127 h 672"/>
                <a:gd name="T14" fmla="*/ 65 w 353"/>
                <a:gd name="T15" fmla="*/ 306 h 672"/>
                <a:gd name="T16" fmla="*/ 21 w 353"/>
                <a:gd name="T17" fmla="*/ 585 h 672"/>
                <a:gd name="T18" fmla="*/ 0 w 353"/>
                <a:gd name="T19" fmla="*/ 786 h 672"/>
                <a:gd name="T20" fmla="*/ 110 w 353"/>
                <a:gd name="T21" fmla="*/ 590 h 672"/>
                <a:gd name="T22" fmla="*/ 237 w 353"/>
                <a:gd name="T23" fmla="*/ 251 h 672"/>
                <a:gd name="T24" fmla="*/ 265 w 353"/>
                <a:gd name="T25" fmla="*/ 179 h 672"/>
                <a:gd name="T26" fmla="*/ 326 w 353"/>
                <a:gd name="T27" fmla="*/ 118 h 672"/>
                <a:gd name="T28" fmla="*/ 372 w 353"/>
                <a:gd name="T29" fmla="*/ 81 h 672"/>
                <a:gd name="T30" fmla="*/ 397 w 353"/>
                <a:gd name="T31" fmla="*/ 55 h 672"/>
                <a:gd name="T32" fmla="*/ 377 w 353"/>
                <a:gd name="T33" fmla="*/ 0 h 67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53"/>
                <a:gd name="T52" fmla="*/ 0 h 672"/>
                <a:gd name="T53" fmla="*/ 353 w 353"/>
                <a:gd name="T54" fmla="*/ 672 h 67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53" h="672">
                  <a:moveTo>
                    <a:pt x="335" y="0"/>
                  </a:moveTo>
                  <a:lnTo>
                    <a:pt x="311" y="57"/>
                  </a:lnTo>
                  <a:lnTo>
                    <a:pt x="255" y="87"/>
                  </a:lnTo>
                  <a:lnTo>
                    <a:pt x="211" y="97"/>
                  </a:lnTo>
                  <a:lnTo>
                    <a:pt x="178" y="76"/>
                  </a:lnTo>
                  <a:lnTo>
                    <a:pt x="164" y="50"/>
                  </a:lnTo>
                  <a:lnTo>
                    <a:pt x="142" y="109"/>
                  </a:lnTo>
                  <a:lnTo>
                    <a:pt x="58" y="262"/>
                  </a:lnTo>
                  <a:lnTo>
                    <a:pt x="19" y="500"/>
                  </a:lnTo>
                  <a:lnTo>
                    <a:pt x="0" y="672"/>
                  </a:lnTo>
                  <a:lnTo>
                    <a:pt x="98" y="504"/>
                  </a:lnTo>
                  <a:lnTo>
                    <a:pt x="211" y="215"/>
                  </a:lnTo>
                  <a:lnTo>
                    <a:pt x="236" y="153"/>
                  </a:lnTo>
                  <a:lnTo>
                    <a:pt x="290" y="101"/>
                  </a:lnTo>
                  <a:lnTo>
                    <a:pt x="331" y="69"/>
                  </a:lnTo>
                  <a:lnTo>
                    <a:pt x="353" y="47"/>
                  </a:lnTo>
                  <a:lnTo>
                    <a:pt x="335" y="0"/>
                  </a:lnTo>
                  <a:close/>
                </a:path>
              </a:pathLst>
            </a:custGeom>
            <a:solidFill>
              <a:srgbClr val="BFB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5" name="Freeform 30"/>
            <p:cNvSpPr>
              <a:spLocks/>
            </p:cNvSpPr>
            <p:nvPr/>
          </p:nvSpPr>
          <p:spPr bwMode="auto">
            <a:xfrm>
              <a:off x="4150" y="1976"/>
              <a:ext cx="115" cy="166"/>
            </a:xfrm>
            <a:custGeom>
              <a:avLst/>
              <a:gdLst>
                <a:gd name="T0" fmla="*/ 65 w 103"/>
                <a:gd name="T1" fmla="*/ 96 h 140"/>
                <a:gd name="T2" fmla="*/ 0 w 103"/>
                <a:gd name="T3" fmla="*/ 166 h 140"/>
                <a:gd name="T4" fmla="*/ 0 w 103"/>
                <a:gd name="T5" fmla="*/ 114 h 140"/>
                <a:gd name="T6" fmla="*/ 77 w 103"/>
                <a:gd name="T7" fmla="*/ 55 h 140"/>
                <a:gd name="T8" fmla="*/ 113 w 103"/>
                <a:gd name="T9" fmla="*/ 0 h 140"/>
                <a:gd name="T10" fmla="*/ 115 w 103"/>
                <a:gd name="T11" fmla="*/ 51 h 140"/>
                <a:gd name="T12" fmla="*/ 65 w 103"/>
                <a:gd name="T13" fmla="*/ 96 h 14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3"/>
                <a:gd name="T22" fmla="*/ 0 h 140"/>
                <a:gd name="T23" fmla="*/ 103 w 103"/>
                <a:gd name="T24" fmla="*/ 140 h 14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3" h="140">
                  <a:moveTo>
                    <a:pt x="58" y="81"/>
                  </a:moveTo>
                  <a:lnTo>
                    <a:pt x="0" y="140"/>
                  </a:lnTo>
                  <a:lnTo>
                    <a:pt x="0" y="96"/>
                  </a:lnTo>
                  <a:lnTo>
                    <a:pt x="69" y="46"/>
                  </a:lnTo>
                  <a:lnTo>
                    <a:pt x="101" y="0"/>
                  </a:lnTo>
                  <a:lnTo>
                    <a:pt x="103" y="43"/>
                  </a:lnTo>
                  <a:lnTo>
                    <a:pt x="58" y="81"/>
                  </a:lnTo>
                  <a:close/>
                </a:path>
              </a:pathLst>
            </a:custGeom>
            <a:solidFill>
              <a:srgbClr val="FFFF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6" name="Freeform 31"/>
            <p:cNvSpPr>
              <a:spLocks/>
            </p:cNvSpPr>
            <p:nvPr/>
          </p:nvSpPr>
          <p:spPr bwMode="auto">
            <a:xfrm>
              <a:off x="3909" y="2107"/>
              <a:ext cx="216" cy="592"/>
            </a:xfrm>
            <a:custGeom>
              <a:avLst/>
              <a:gdLst>
                <a:gd name="T0" fmla="*/ 216 w 192"/>
                <a:gd name="T1" fmla="*/ 5 h 508"/>
                <a:gd name="T2" fmla="*/ 216 w 192"/>
                <a:gd name="T3" fmla="*/ 56 h 508"/>
                <a:gd name="T4" fmla="*/ 107 w 192"/>
                <a:gd name="T5" fmla="*/ 380 h 508"/>
                <a:gd name="T6" fmla="*/ 57 w 192"/>
                <a:gd name="T7" fmla="*/ 473 h 508"/>
                <a:gd name="T8" fmla="*/ 0 w 192"/>
                <a:gd name="T9" fmla="*/ 592 h 508"/>
                <a:gd name="T10" fmla="*/ 0 w 192"/>
                <a:gd name="T11" fmla="*/ 428 h 508"/>
                <a:gd name="T12" fmla="*/ 53 w 192"/>
                <a:gd name="T13" fmla="*/ 311 h 508"/>
                <a:gd name="T14" fmla="*/ 93 w 192"/>
                <a:gd name="T15" fmla="*/ 308 h 508"/>
                <a:gd name="T16" fmla="*/ 93 w 192"/>
                <a:gd name="T17" fmla="*/ 247 h 508"/>
                <a:gd name="T18" fmla="*/ 93 w 192"/>
                <a:gd name="T19" fmla="*/ 169 h 508"/>
                <a:gd name="T20" fmla="*/ 99 w 192"/>
                <a:gd name="T21" fmla="*/ 111 h 508"/>
                <a:gd name="T22" fmla="*/ 143 w 192"/>
                <a:gd name="T23" fmla="*/ 45 h 508"/>
                <a:gd name="T24" fmla="*/ 171 w 192"/>
                <a:gd name="T25" fmla="*/ 34 h 508"/>
                <a:gd name="T26" fmla="*/ 180 w 192"/>
                <a:gd name="T27" fmla="*/ 0 h 508"/>
                <a:gd name="T28" fmla="*/ 216 w 192"/>
                <a:gd name="T29" fmla="*/ 5 h 50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92"/>
                <a:gd name="T46" fmla="*/ 0 h 508"/>
                <a:gd name="T47" fmla="*/ 192 w 192"/>
                <a:gd name="T48" fmla="*/ 508 h 508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92" h="508">
                  <a:moveTo>
                    <a:pt x="192" y="4"/>
                  </a:moveTo>
                  <a:lnTo>
                    <a:pt x="192" y="48"/>
                  </a:lnTo>
                  <a:lnTo>
                    <a:pt x="95" y="326"/>
                  </a:lnTo>
                  <a:lnTo>
                    <a:pt x="51" y="406"/>
                  </a:lnTo>
                  <a:lnTo>
                    <a:pt x="0" y="508"/>
                  </a:lnTo>
                  <a:lnTo>
                    <a:pt x="0" y="367"/>
                  </a:lnTo>
                  <a:lnTo>
                    <a:pt x="47" y="267"/>
                  </a:lnTo>
                  <a:lnTo>
                    <a:pt x="83" y="264"/>
                  </a:lnTo>
                  <a:lnTo>
                    <a:pt x="83" y="212"/>
                  </a:lnTo>
                  <a:lnTo>
                    <a:pt x="83" y="145"/>
                  </a:lnTo>
                  <a:lnTo>
                    <a:pt x="88" y="95"/>
                  </a:lnTo>
                  <a:lnTo>
                    <a:pt x="127" y="39"/>
                  </a:lnTo>
                  <a:lnTo>
                    <a:pt x="152" y="29"/>
                  </a:lnTo>
                  <a:lnTo>
                    <a:pt x="160" y="0"/>
                  </a:lnTo>
                  <a:lnTo>
                    <a:pt x="192" y="4"/>
                  </a:lnTo>
                  <a:close/>
                </a:path>
              </a:pathLst>
            </a:custGeom>
            <a:solidFill>
              <a:srgbClr val="FFFF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7" name="Freeform 32"/>
            <p:cNvSpPr>
              <a:spLocks/>
            </p:cNvSpPr>
            <p:nvPr/>
          </p:nvSpPr>
          <p:spPr bwMode="auto">
            <a:xfrm>
              <a:off x="4026" y="2034"/>
              <a:ext cx="74" cy="105"/>
            </a:xfrm>
            <a:custGeom>
              <a:avLst/>
              <a:gdLst>
                <a:gd name="T0" fmla="*/ 74 w 65"/>
                <a:gd name="T1" fmla="*/ 34 h 90"/>
                <a:gd name="T2" fmla="*/ 35 w 65"/>
                <a:gd name="T3" fmla="*/ 61 h 90"/>
                <a:gd name="T4" fmla="*/ 0 w 65"/>
                <a:gd name="T5" fmla="*/ 105 h 90"/>
                <a:gd name="T6" fmla="*/ 22 w 65"/>
                <a:gd name="T7" fmla="*/ 13 h 90"/>
                <a:gd name="T8" fmla="*/ 47 w 65"/>
                <a:gd name="T9" fmla="*/ 0 h 90"/>
                <a:gd name="T10" fmla="*/ 74 w 65"/>
                <a:gd name="T11" fmla="*/ 34 h 9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5"/>
                <a:gd name="T19" fmla="*/ 0 h 90"/>
                <a:gd name="T20" fmla="*/ 65 w 65"/>
                <a:gd name="T21" fmla="*/ 90 h 9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5" h="90">
                  <a:moveTo>
                    <a:pt x="65" y="29"/>
                  </a:moveTo>
                  <a:lnTo>
                    <a:pt x="31" y="52"/>
                  </a:lnTo>
                  <a:lnTo>
                    <a:pt x="0" y="90"/>
                  </a:lnTo>
                  <a:lnTo>
                    <a:pt x="19" y="11"/>
                  </a:lnTo>
                  <a:lnTo>
                    <a:pt x="41" y="0"/>
                  </a:lnTo>
                  <a:lnTo>
                    <a:pt x="65" y="29"/>
                  </a:lnTo>
                  <a:close/>
                </a:path>
              </a:pathLst>
            </a:custGeom>
            <a:solidFill>
              <a:srgbClr val="FFFF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8" name="Freeform 33"/>
            <p:cNvSpPr>
              <a:spLocks/>
            </p:cNvSpPr>
            <p:nvPr/>
          </p:nvSpPr>
          <p:spPr bwMode="auto">
            <a:xfrm>
              <a:off x="3880" y="2090"/>
              <a:ext cx="254" cy="693"/>
            </a:xfrm>
            <a:custGeom>
              <a:avLst/>
              <a:gdLst>
                <a:gd name="T0" fmla="*/ 254 w 225"/>
                <a:gd name="T1" fmla="*/ 16 h 594"/>
                <a:gd name="T2" fmla="*/ 185 w 225"/>
                <a:gd name="T3" fmla="*/ 0 h 594"/>
                <a:gd name="T4" fmla="*/ 167 w 225"/>
                <a:gd name="T5" fmla="*/ 50 h 594"/>
                <a:gd name="T6" fmla="*/ 173 w 225"/>
                <a:gd name="T7" fmla="*/ 84 h 594"/>
                <a:gd name="T8" fmla="*/ 96 w 225"/>
                <a:gd name="T9" fmla="*/ 224 h 594"/>
                <a:gd name="T10" fmla="*/ 18 w 225"/>
                <a:gd name="T11" fmla="*/ 455 h 594"/>
                <a:gd name="T12" fmla="*/ 0 w 225"/>
                <a:gd name="T13" fmla="*/ 693 h 594"/>
                <a:gd name="T14" fmla="*/ 106 w 225"/>
                <a:gd name="T15" fmla="*/ 509 h 594"/>
                <a:gd name="T16" fmla="*/ 205 w 225"/>
                <a:gd name="T17" fmla="*/ 86 h 594"/>
                <a:gd name="T18" fmla="*/ 228 w 225"/>
                <a:gd name="T19" fmla="*/ 69 h 594"/>
                <a:gd name="T20" fmla="*/ 254 w 225"/>
                <a:gd name="T21" fmla="*/ 16 h 59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25"/>
                <a:gd name="T34" fmla="*/ 0 h 594"/>
                <a:gd name="T35" fmla="*/ 225 w 225"/>
                <a:gd name="T36" fmla="*/ 594 h 59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25" h="594">
                  <a:moveTo>
                    <a:pt x="225" y="14"/>
                  </a:moveTo>
                  <a:lnTo>
                    <a:pt x="164" y="0"/>
                  </a:lnTo>
                  <a:lnTo>
                    <a:pt x="148" y="43"/>
                  </a:lnTo>
                  <a:lnTo>
                    <a:pt x="153" y="72"/>
                  </a:lnTo>
                  <a:lnTo>
                    <a:pt x="85" y="192"/>
                  </a:lnTo>
                  <a:lnTo>
                    <a:pt x="16" y="390"/>
                  </a:lnTo>
                  <a:lnTo>
                    <a:pt x="0" y="594"/>
                  </a:lnTo>
                  <a:lnTo>
                    <a:pt x="94" y="436"/>
                  </a:lnTo>
                  <a:lnTo>
                    <a:pt x="182" y="74"/>
                  </a:lnTo>
                  <a:lnTo>
                    <a:pt x="202" y="59"/>
                  </a:lnTo>
                  <a:lnTo>
                    <a:pt x="225" y="14"/>
                  </a:lnTo>
                  <a:close/>
                </a:path>
              </a:pathLst>
            </a:custGeom>
            <a:solidFill>
              <a:srgbClr val="8719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9" name="Freeform 34"/>
            <p:cNvSpPr>
              <a:spLocks/>
            </p:cNvSpPr>
            <p:nvPr/>
          </p:nvSpPr>
          <p:spPr bwMode="auto">
            <a:xfrm>
              <a:off x="3341" y="1855"/>
              <a:ext cx="333" cy="245"/>
            </a:xfrm>
            <a:custGeom>
              <a:avLst/>
              <a:gdLst>
                <a:gd name="T0" fmla="*/ 219 w 295"/>
                <a:gd name="T1" fmla="*/ 131 h 210"/>
                <a:gd name="T2" fmla="*/ 152 w 295"/>
                <a:gd name="T3" fmla="*/ 54 h 210"/>
                <a:gd name="T4" fmla="*/ 116 w 295"/>
                <a:gd name="T5" fmla="*/ 46 h 210"/>
                <a:gd name="T6" fmla="*/ 81 w 295"/>
                <a:gd name="T7" fmla="*/ 0 h 210"/>
                <a:gd name="T8" fmla="*/ 43 w 295"/>
                <a:gd name="T9" fmla="*/ 0 h 210"/>
                <a:gd name="T10" fmla="*/ 0 w 295"/>
                <a:gd name="T11" fmla="*/ 58 h 210"/>
                <a:gd name="T12" fmla="*/ 19 w 295"/>
                <a:gd name="T13" fmla="*/ 74 h 210"/>
                <a:gd name="T14" fmla="*/ 62 w 295"/>
                <a:gd name="T15" fmla="*/ 65 h 210"/>
                <a:gd name="T16" fmla="*/ 81 w 295"/>
                <a:gd name="T17" fmla="*/ 36 h 210"/>
                <a:gd name="T18" fmla="*/ 97 w 295"/>
                <a:gd name="T19" fmla="*/ 62 h 210"/>
                <a:gd name="T20" fmla="*/ 97 w 295"/>
                <a:gd name="T21" fmla="*/ 123 h 210"/>
                <a:gd name="T22" fmla="*/ 124 w 295"/>
                <a:gd name="T23" fmla="*/ 131 h 210"/>
                <a:gd name="T24" fmla="*/ 124 w 295"/>
                <a:gd name="T25" fmla="*/ 78 h 210"/>
                <a:gd name="T26" fmla="*/ 165 w 295"/>
                <a:gd name="T27" fmla="*/ 103 h 210"/>
                <a:gd name="T28" fmla="*/ 156 w 295"/>
                <a:gd name="T29" fmla="*/ 168 h 210"/>
                <a:gd name="T30" fmla="*/ 165 w 295"/>
                <a:gd name="T31" fmla="*/ 193 h 210"/>
                <a:gd name="T32" fmla="*/ 184 w 295"/>
                <a:gd name="T33" fmla="*/ 156 h 210"/>
                <a:gd name="T34" fmla="*/ 204 w 295"/>
                <a:gd name="T35" fmla="*/ 168 h 210"/>
                <a:gd name="T36" fmla="*/ 200 w 295"/>
                <a:gd name="T37" fmla="*/ 208 h 210"/>
                <a:gd name="T38" fmla="*/ 224 w 295"/>
                <a:gd name="T39" fmla="*/ 229 h 210"/>
                <a:gd name="T40" fmla="*/ 224 w 295"/>
                <a:gd name="T41" fmla="*/ 180 h 210"/>
                <a:gd name="T42" fmla="*/ 251 w 295"/>
                <a:gd name="T43" fmla="*/ 188 h 210"/>
                <a:gd name="T44" fmla="*/ 251 w 295"/>
                <a:gd name="T45" fmla="*/ 245 h 210"/>
                <a:gd name="T46" fmla="*/ 270 w 295"/>
                <a:gd name="T47" fmla="*/ 229 h 210"/>
                <a:gd name="T48" fmla="*/ 258 w 295"/>
                <a:gd name="T49" fmla="*/ 168 h 210"/>
                <a:gd name="T50" fmla="*/ 293 w 295"/>
                <a:gd name="T51" fmla="*/ 196 h 210"/>
                <a:gd name="T52" fmla="*/ 298 w 295"/>
                <a:gd name="T53" fmla="*/ 240 h 210"/>
                <a:gd name="T54" fmla="*/ 333 w 295"/>
                <a:gd name="T55" fmla="*/ 240 h 210"/>
                <a:gd name="T56" fmla="*/ 325 w 295"/>
                <a:gd name="T57" fmla="*/ 184 h 210"/>
                <a:gd name="T58" fmla="*/ 274 w 295"/>
                <a:gd name="T59" fmla="*/ 147 h 210"/>
                <a:gd name="T60" fmla="*/ 271 w 295"/>
                <a:gd name="T61" fmla="*/ 145 h 210"/>
                <a:gd name="T62" fmla="*/ 265 w 295"/>
                <a:gd name="T63" fmla="*/ 144 h 210"/>
                <a:gd name="T64" fmla="*/ 256 w 295"/>
                <a:gd name="T65" fmla="*/ 141 h 210"/>
                <a:gd name="T66" fmla="*/ 245 w 295"/>
                <a:gd name="T67" fmla="*/ 139 h 210"/>
                <a:gd name="T68" fmla="*/ 235 w 295"/>
                <a:gd name="T69" fmla="*/ 135 h 210"/>
                <a:gd name="T70" fmla="*/ 226 w 295"/>
                <a:gd name="T71" fmla="*/ 133 h 210"/>
                <a:gd name="T72" fmla="*/ 221 w 295"/>
                <a:gd name="T73" fmla="*/ 132 h 210"/>
                <a:gd name="T74" fmla="*/ 219 w 295"/>
                <a:gd name="T75" fmla="*/ 131 h 21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95"/>
                <a:gd name="T115" fmla="*/ 0 h 210"/>
                <a:gd name="T116" fmla="*/ 295 w 295"/>
                <a:gd name="T117" fmla="*/ 210 h 210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95" h="210">
                  <a:moveTo>
                    <a:pt x="194" y="112"/>
                  </a:moveTo>
                  <a:lnTo>
                    <a:pt x="135" y="46"/>
                  </a:lnTo>
                  <a:lnTo>
                    <a:pt x="103" y="39"/>
                  </a:lnTo>
                  <a:lnTo>
                    <a:pt x="72" y="0"/>
                  </a:lnTo>
                  <a:lnTo>
                    <a:pt x="38" y="0"/>
                  </a:lnTo>
                  <a:lnTo>
                    <a:pt x="0" y="50"/>
                  </a:lnTo>
                  <a:lnTo>
                    <a:pt x="17" y="63"/>
                  </a:lnTo>
                  <a:lnTo>
                    <a:pt x="55" y="56"/>
                  </a:lnTo>
                  <a:lnTo>
                    <a:pt x="72" y="31"/>
                  </a:lnTo>
                  <a:lnTo>
                    <a:pt x="86" y="53"/>
                  </a:lnTo>
                  <a:lnTo>
                    <a:pt x="86" y="105"/>
                  </a:lnTo>
                  <a:lnTo>
                    <a:pt x="110" y="112"/>
                  </a:lnTo>
                  <a:lnTo>
                    <a:pt x="110" y="67"/>
                  </a:lnTo>
                  <a:lnTo>
                    <a:pt x="146" y="88"/>
                  </a:lnTo>
                  <a:lnTo>
                    <a:pt x="138" y="144"/>
                  </a:lnTo>
                  <a:lnTo>
                    <a:pt x="146" y="165"/>
                  </a:lnTo>
                  <a:lnTo>
                    <a:pt x="163" y="134"/>
                  </a:lnTo>
                  <a:lnTo>
                    <a:pt x="181" y="144"/>
                  </a:lnTo>
                  <a:lnTo>
                    <a:pt x="177" y="178"/>
                  </a:lnTo>
                  <a:lnTo>
                    <a:pt x="198" y="196"/>
                  </a:lnTo>
                  <a:lnTo>
                    <a:pt x="198" y="154"/>
                  </a:lnTo>
                  <a:lnTo>
                    <a:pt x="222" y="161"/>
                  </a:lnTo>
                  <a:lnTo>
                    <a:pt x="222" y="210"/>
                  </a:lnTo>
                  <a:lnTo>
                    <a:pt x="239" y="196"/>
                  </a:lnTo>
                  <a:lnTo>
                    <a:pt x="229" y="144"/>
                  </a:lnTo>
                  <a:lnTo>
                    <a:pt x="260" y="168"/>
                  </a:lnTo>
                  <a:lnTo>
                    <a:pt x="264" y="206"/>
                  </a:lnTo>
                  <a:lnTo>
                    <a:pt x="295" y="206"/>
                  </a:lnTo>
                  <a:lnTo>
                    <a:pt x="288" y="158"/>
                  </a:lnTo>
                  <a:lnTo>
                    <a:pt x="243" y="126"/>
                  </a:lnTo>
                  <a:lnTo>
                    <a:pt x="240" y="124"/>
                  </a:lnTo>
                  <a:lnTo>
                    <a:pt x="235" y="123"/>
                  </a:lnTo>
                  <a:lnTo>
                    <a:pt x="227" y="121"/>
                  </a:lnTo>
                  <a:lnTo>
                    <a:pt x="217" y="119"/>
                  </a:lnTo>
                  <a:lnTo>
                    <a:pt x="208" y="116"/>
                  </a:lnTo>
                  <a:lnTo>
                    <a:pt x="200" y="114"/>
                  </a:lnTo>
                  <a:lnTo>
                    <a:pt x="196" y="113"/>
                  </a:lnTo>
                  <a:lnTo>
                    <a:pt x="194" y="112"/>
                  </a:lnTo>
                  <a:close/>
                </a:path>
              </a:pathLst>
            </a:custGeom>
            <a:solidFill>
              <a:srgbClr val="3A2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0" name="Freeform 35"/>
            <p:cNvSpPr>
              <a:spLocks/>
            </p:cNvSpPr>
            <p:nvPr/>
          </p:nvSpPr>
          <p:spPr bwMode="auto">
            <a:xfrm>
              <a:off x="3255" y="1698"/>
              <a:ext cx="131" cy="187"/>
            </a:xfrm>
            <a:custGeom>
              <a:avLst/>
              <a:gdLst>
                <a:gd name="T0" fmla="*/ 98 w 116"/>
                <a:gd name="T1" fmla="*/ 48 h 159"/>
                <a:gd name="T2" fmla="*/ 77 w 116"/>
                <a:gd name="T3" fmla="*/ 40 h 159"/>
                <a:gd name="T4" fmla="*/ 56 w 116"/>
                <a:gd name="T5" fmla="*/ 19 h 159"/>
                <a:gd name="T6" fmla="*/ 35 w 116"/>
                <a:gd name="T7" fmla="*/ 16 h 159"/>
                <a:gd name="T8" fmla="*/ 15 w 116"/>
                <a:gd name="T9" fmla="*/ 0 h 159"/>
                <a:gd name="T10" fmla="*/ 15 w 116"/>
                <a:gd name="T11" fmla="*/ 32 h 159"/>
                <a:gd name="T12" fmla="*/ 35 w 116"/>
                <a:gd name="T13" fmla="*/ 40 h 159"/>
                <a:gd name="T14" fmla="*/ 64 w 116"/>
                <a:gd name="T15" fmla="*/ 48 h 159"/>
                <a:gd name="T16" fmla="*/ 61 w 116"/>
                <a:gd name="T17" fmla="*/ 112 h 159"/>
                <a:gd name="T18" fmla="*/ 61 w 116"/>
                <a:gd name="T19" fmla="*/ 132 h 159"/>
                <a:gd name="T20" fmla="*/ 84 w 116"/>
                <a:gd name="T21" fmla="*/ 156 h 159"/>
                <a:gd name="T22" fmla="*/ 71 w 116"/>
                <a:gd name="T23" fmla="*/ 160 h 159"/>
                <a:gd name="T24" fmla="*/ 45 w 116"/>
                <a:gd name="T25" fmla="*/ 142 h 159"/>
                <a:gd name="T26" fmla="*/ 0 w 116"/>
                <a:gd name="T27" fmla="*/ 142 h 159"/>
                <a:gd name="T28" fmla="*/ 8 w 116"/>
                <a:gd name="T29" fmla="*/ 169 h 159"/>
                <a:gd name="T30" fmla="*/ 56 w 116"/>
                <a:gd name="T31" fmla="*/ 187 h 159"/>
                <a:gd name="T32" fmla="*/ 87 w 116"/>
                <a:gd name="T33" fmla="*/ 187 h 159"/>
                <a:gd name="T34" fmla="*/ 131 w 116"/>
                <a:gd name="T35" fmla="*/ 155 h 159"/>
                <a:gd name="T36" fmla="*/ 111 w 116"/>
                <a:gd name="T37" fmla="*/ 126 h 159"/>
                <a:gd name="T38" fmla="*/ 111 w 116"/>
                <a:gd name="T39" fmla="*/ 95 h 159"/>
                <a:gd name="T40" fmla="*/ 103 w 116"/>
                <a:gd name="T41" fmla="*/ 62 h 159"/>
                <a:gd name="T42" fmla="*/ 98 w 116"/>
                <a:gd name="T43" fmla="*/ 48 h 15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16"/>
                <a:gd name="T67" fmla="*/ 0 h 159"/>
                <a:gd name="T68" fmla="*/ 116 w 116"/>
                <a:gd name="T69" fmla="*/ 159 h 159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16" h="159">
                  <a:moveTo>
                    <a:pt x="87" y="41"/>
                  </a:moveTo>
                  <a:lnTo>
                    <a:pt x="68" y="34"/>
                  </a:lnTo>
                  <a:lnTo>
                    <a:pt x="50" y="16"/>
                  </a:lnTo>
                  <a:lnTo>
                    <a:pt x="31" y="14"/>
                  </a:lnTo>
                  <a:lnTo>
                    <a:pt x="13" y="0"/>
                  </a:lnTo>
                  <a:lnTo>
                    <a:pt x="13" y="27"/>
                  </a:lnTo>
                  <a:lnTo>
                    <a:pt x="31" y="34"/>
                  </a:lnTo>
                  <a:lnTo>
                    <a:pt x="57" y="41"/>
                  </a:lnTo>
                  <a:lnTo>
                    <a:pt x="54" y="95"/>
                  </a:lnTo>
                  <a:lnTo>
                    <a:pt x="54" y="112"/>
                  </a:lnTo>
                  <a:lnTo>
                    <a:pt x="74" y="133"/>
                  </a:lnTo>
                  <a:lnTo>
                    <a:pt x="63" y="136"/>
                  </a:lnTo>
                  <a:lnTo>
                    <a:pt x="40" y="121"/>
                  </a:lnTo>
                  <a:lnTo>
                    <a:pt x="0" y="121"/>
                  </a:lnTo>
                  <a:lnTo>
                    <a:pt x="7" y="144"/>
                  </a:lnTo>
                  <a:lnTo>
                    <a:pt x="50" y="159"/>
                  </a:lnTo>
                  <a:lnTo>
                    <a:pt x="77" y="159"/>
                  </a:lnTo>
                  <a:lnTo>
                    <a:pt x="116" y="132"/>
                  </a:lnTo>
                  <a:lnTo>
                    <a:pt x="98" y="107"/>
                  </a:lnTo>
                  <a:lnTo>
                    <a:pt x="98" y="81"/>
                  </a:lnTo>
                  <a:lnTo>
                    <a:pt x="91" y="53"/>
                  </a:lnTo>
                  <a:lnTo>
                    <a:pt x="87" y="41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1" name="Freeform 36"/>
            <p:cNvSpPr>
              <a:spLocks/>
            </p:cNvSpPr>
            <p:nvPr/>
          </p:nvSpPr>
          <p:spPr bwMode="auto">
            <a:xfrm>
              <a:off x="3224" y="1733"/>
              <a:ext cx="54" cy="47"/>
            </a:xfrm>
            <a:custGeom>
              <a:avLst/>
              <a:gdLst>
                <a:gd name="T0" fmla="*/ 52 w 47"/>
                <a:gd name="T1" fmla="*/ 13 h 41"/>
                <a:gd name="T2" fmla="*/ 10 w 47"/>
                <a:gd name="T3" fmla="*/ 0 h 41"/>
                <a:gd name="T4" fmla="*/ 0 w 47"/>
                <a:gd name="T5" fmla="*/ 13 h 41"/>
                <a:gd name="T6" fmla="*/ 10 w 47"/>
                <a:gd name="T7" fmla="*/ 26 h 41"/>
                <a:gd name="T8" fmla="*/ 51 w 47"/>
                <a:gd name="T9" fmla="*/ 47 h 41"/>
                <a:gd name="T10" fmla="*/ 54 w 47"/>
                <a:gd name="T11" fmla="*/ 32 h 41"/>
                <a:gd name="T12" fmla="*/ 54 w 47"/>
                <a:gd name="T13" fmla="*/ 28 h 41"/>
                <a:gd name="T14" fmla="*/ 53 w 47"/>
                <a:gd name="T15" fmla="*/ 19 h 41"/>
                <a:gd name="T16" fmla="*/ 52 w 47"/>
                <a:gd name="T17" fmla="*/ 14 h 41"/>
                <a:gd name="T18" fmla="*/ 52 w 47"/>
                <a:gd name="T19" fmla="*/ 13 h 4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7"/>
                <a:gd name="T31" fmla="*/ 0 h 41"/>
                <a:gd name="T32" fmla="*/ 47 w 47"/>
                <a:gd name="T33" fmla="*/ 41 h 4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7" h="41">
                  <a:moveTo>
                    <a:pt x="45" y="11"/>
                  </a:moveTo>
                  <a:lnTo>
                    <a:pt x="9" y="0"/>
                  </a:lnTo>
                  <a:lnTo>
                    <a:pt x="0" y="11"/>
                  </a:lnTo>
                  <a:lnTo>
                    <a:pt x="9" y="23"/>
                  </a:lnTo>
                  <a:lnTo>
                    <a:pt x="44" y="41"/>
                  </a:lnTo>
                  <a:lnTo>
                    <a:pt x="47" y="28"/>
                  </a:lnTo>
                  <a:lnTo>
                    <a:pt x="47" y="24"/>
                  </a:lnTo>
                  <a:lnTo>
                    <a:pt x="46" y="17"/>
                  </a:lnTo>
                  <a:lnTo>
                    <a:pt x="45" y="12"/>
                  </a:lnTo>
                  <a:lnTo>
                    <a:pt x="45" y="11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2" name="Freeform 37"/>
            <p:cNvSpPr>
              <a:spLocks/>
            </p:cNvSpPr>
            <p:nvPr/>
          </p:nvSpPr>
          <p:spPr bwMode="auto">
            <a:xfrm>
              <a:off x="3217" y="1691"/>
              <a:ext cx="45" cy="42"/>
            </a:xfrm>
            <a:custGeom>
              <a:avLst/>
              <a:gdLst>
                <a:gd name="T0" fmla="*/ 39 w 40"/>
                <a:gd name="T1" fmla="*/ 26 h 36"/>
                <a:gd name="T2" fmla="*/ 8 w 40"/>
                <a:gd name="T3" fmla="*/ 0 h 36"/>
                <a:gd name="T4" fmla="*/ 0 w 40"/>
                <a:gd name="T5" fmla="*/ 20 h 36"/>
                <a:gd name="T6" fmla="*/ 16 w 40"/>
                <a:gd name="T7" fmla="*/ 40 h 36"/>
                <a:gd name="T8" fmla="*/ 45 w 40"/>
                <a:gd name="T9" fmla="*/ 42 h 36"/>
                <a:gd name="T10" fmla="*/ 44 w 40"/>
                <a:gd name="T11" fmla="*/ 40 h 36"/>
                <a:gd name="T12" fmla="*/ 43 w 40"/>
                <a:gd name="T13" fmla="*/ 33 h 36"/>
                <a:gd name="T14" fmla="*/ 41 w 40"/>
                <a:gd name="T15" fmla="*/ 28 h 36"/>
                <a:gd name="T16" fmla="*/ 39 w 40"/>
                <a:gd name="T17" fmla="*/ 26 h 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0"/>
                <a:gd name="T28" fmla="*/ 0 h 36"/>
                <a:gd name="T29" fmla="*/ 40 w 40"/>
                <a:gd name="T30" fmla="*/ 36 h 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0" h="36">
                  <a:moveTo>
                    <a:pt x="35" y="22"/>
                  </a:moveTo>
                  <a:lnTo>
                    <a:pt x="7" y="0"/>
                  </a:lnTo>
                  <a:lnTo>
                    <a:pt x="0" y="17"/>
                  </a:lnTo>
                  <a:lnTo>
                    <a:pt x="14" y="34"/>
                  </a:lnTo>
                  <a:lnTo>
                    <a:pt x="40" y="36"/>
                  </a:lnTo>
                  <a:lnTo>
                    <a:pt x="39" y="34"/>
                  </a:lnTo>
                  <a:lnTo>
                    <a:pt x="38" y="28"/>
                  </a:lnTo>
                  <a:lnTo>
                    <a:pt x="36" y="24"/>
                  </a:lnTo>
                  <a:lnTo>
                    <a:pt x="35" y="22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3" name="Freeform 38"/>
            <p:cNvSpPr>
              <a:spLocks/>
            </p:cNvSpPr>
            <p:nvPr/>
          </p:nvSpPr>
          <p:spPr bwMode="auto">
            <a:xfrm>
              <a:off x="3217" y="1764"/>
              <a:ext cx="43" cy="37"/>
            </a:xfrm>
            <a:custGeom>
              <a:avLst/>
              <a:gdLst>
                <a:gd name="T0" fmla="*/ 34 w 38"/>
                <a:gd name="T1" fmla="*/ 16 h 32"/>
                <a:gd name="T2" fmla="*/ 5 w 38"/>
                <a:gd name="T3" fmla="*/ 0 h 32"/>
                <a:gd name="T4" fmla="*/ 0 w 38"/>
                <a:gd name="T5" fmla="*/ 16 h 32"/>
                <a:gd name="T6" fmla="*/ 19 w 38"/>
                <a:gd name="T7" fmla="*/ 32 h 32"/>
                <a:gd name="T8" fmla="*/ 43 w 38"/>
                <a:gd name="T9" fmla="*/ 37 h 32"/>
                <a:gd name="T10" fmla="*/ 43 w 38"/>
                <a:gd name="T11" fmla="*/ 21 h 32"/>
                <a:gd name="T12" fmla="*/ 34 w 38"/>
                <a:gd name="T13" fmla="*/ 16 h 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8"/>
                <a:gd name="T22" fmla="*/ 0 h 32"/>
                <a:gd name="T23" fmla="*/ 38 w 38"/>
                <a:gd name="T24" fmla="*/ 32 h 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8" h="32">
                  <a:moveTo>
                    <a:pt x="30" y="14"/>
                  </a:moveTo>
                  <a:lnTo>
                    <a:pt x="4" y="0"/>
                  </a:lnTo>
                  <a:lnTo>
                    <a:pt x="0" y="14"/>
                  </a:lnTo>
                  <a:lnTo>
                    <a:pt x="17" y="28"/>
                  </a:lnTo>
                  <a:lnTo>
                    <a:pt x="38" y="32"/>
                  </a:lnTo>
                  <a:lnTo>
                    <a:pt x="38" y="18"/>
                  </a:lnTo>
                  <a:lnTo>
                    <a:pt x="30" y="14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4" name="Freeform 39"/>
            <p:cNvSpPr>
              <a:spLocks/>
            </p:cNvSpPr>
            <p:nvPr/>
          </p:nvSpPr>
          <p:spPr bwMode="auto">
            <a:xfrm>
              <a:off x="3224" y="1794"/>
              <a:ext cx="38" cy="35"/>
            </a:xfrm>
            <a:custGeom>
              <a:avLst/>
              <a:gdLst>
                <a:gd name="T0" fmla="*/ 28 w 35"/>
                <a:gd name="T1" fmla="*/ 18 h 30"/>
                <a:gd name="T2" fmla="*/ 0 w 35"/>
                <a:gd name="T3" fmla="*/ 0 h 30"/>
                <a:gd name="T4" fmla="*/ 0 w 35"/>
                <a:gd name="T5" fmla="*/ 34 h 30"/>
                <a:gd name="T6" fmla="*/ 25 w 35"/>
                <a:gd name="T7" fmla="*/ 35 h 30"/>
                <a:gd name="T8" fmla="*/ 38 w 35"/>
                <a:gd name="T9" fmla="*/ 29 h 30"/>
                <a:gd name="T10" fmla="*/ 28 w 35"/>
                <a:gd name="T11" fmla="*/ 18 h 3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5"/>
                <a:gd name="T19" fmla="*/ 0 h 30"/>
                <a:gd name="T20" fmla="*/ 35 w 35"/>
                <a:gd name="T21" fmla="*/ 30 h 3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5" h="30">
                  <a:moveTo>
                    <a:pt x="26" y="15"/>
                  </a:moveTo>
                  <a:lnTo>
                    <a:pt x="0" y="0"/>
                  </a:lnTo>
                  <a:lnTo>
                    <a:pt x="0" y="29"/>
                  </a:lnTo>
                  <a:lnTo>
                    <a:pt x="23" y="30"/>
                  </a:lnTo>
                  <a:lnTo>
                    <a:pt x="35" y="25"/>
                  </a:lnTo>
                  <a:lnTo>
                    <a:pt x="26" y="15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5" name="Freeform 40"/>
            <p:cNvSpPr>
              <a:spLocks/>
            </p:cNvSpPr>
            <p:nvPr/>
          </p:nvSpPr>
          <p:spPr bwMode="auto">
            <a:xfrm>
              <a:off x="4193" y="1794"/>
              <a:ext cx="90" cy="68"/>
            </a:xfrm>
            <a:custGeom>
              <a:avLst/>
              <a:gdLst>
                <a:gd name="T0" fmla="*/ 0 w 81"/>
                <a:gd name="T1" fmla="*/ 53 h 58"/>
                <a:gd name="T2" fmla="*/ 0 w 81"/>
                <a:gd name="T3" fmla="*/ 68 h 58"/>
                <a:gd name="T4" fmla="*/ 8 w 81"/>
                <a:gd name="T5" fmla="*/ 66 h 58"/>
                <a:gd name="T6" fmla="*/ 16 w 81"/>
                <a:gd name="T7" fmla="*/ 62 h 58"/>
                <a:gd name="T8" fmla="*/ 24 w 81"/>
                <a:gd name="T9" fmla="*/ 55 h 58"/>
                <a:gd name="T10" fmla="*/ 34 w 81"/>
                <a:gd name="T11" fmla="*/ 48 h 58"/>
                <a:gd name="T12" fmla="*/ 41 w 81"/>
                <a:gd name="T13" fmla="*/ 26 h 58"/>
                <a:gd name="T14" fmla="*/ 71 w 81"/>
                <a:gd name="T15" fmla="*/ 21 h 58"/>
                <a:gd name="T16" fmla="*/ 90 w 81"/>
                <a:gd name="T17" fmla="*/ 12 h 58"/>
                <a:gd name="T18" fmla="*/ 39 w 81"/>
                <a:gd name="T19" fmla="*/ 1 h 58"/>
                <a:gd name="T20" fmla="*/ 0 w 81"/>
                <a:gd name="T21" fmla="*/ 0 h 58"/>
                <a:gd name="T22" fmla="*/ 0 w 81"/>
                <a:gd name="T23" fmla="*/ 14 h 58"/>
                <a:gd name="T24" fmla="*/ 32 w 81"/>
                <a:gd name="T25" fmla="*/ 19 h 58"/>
                <a:gd name="T26" fmla="*/ 23 w 81"/>
                <a:gd name="T27" fmla="*/ 41 h 58"/>
                <a:gd name="T28" fmla="*/ 17 w 81"/>
                <a:gd name="T29" fmla="*/ 45 h 58"/>
                <a:gd name="T30" fmla="*/ 11 w 81"/>
                <a:gd name="T31" fmla="*/ 48 h 58"/>
                <a:gd name="T32" fmla="*/ 6 w 81"/>
                <a:gd name="T33" fmla="*/ 52 h 58"/>
                <a:gd name="T34" fmla="*/ 0 w 81"/>
                <a:gd name="T35" fmla="*/ 53 h 5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81"/>
                <a:gd name="T55" fmla="*/ 0 h 58"/>
                <a:gd name="T56" fmla="*/ 81 w 81"/>
                <a:gd name="T57" fmla="*/ 58 h 5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81" h="58">
                  <a:moveTo>
                    <a:pt x="0" y="45"/>
                  </a:moveTo>
                  <a:lnTo>
                    <a:pt x="0" y="58"/>
                  </a:lnTo>
                  <a:lnTo>
                    <a:pt x="7" y="56"/>
                  </a:lnTo>
                  <a:lnTo>
                    <a:pt x="14" y="53"/>
                  </a:lnTo>
                  <a:lnTo>
                    <a:pt x="22" y="47"/>
                  </a:lnTo>
                  <a:lnTo>
                    <a:pt x="31" y="41"/>
                  </a:lnTo>
                  <a:lnTo>
                    <a:pt x="37" y="22"/>
                  </a:lnTo>
                  <a:lnTo>
                    <a:pt x="64" y="18"/>
                  </a:lnTo>
                  <a:lnTo>
                    <a:pt x="81" y="10"/>
                  </a:lnTo>
                  <a:lnTo>
                    <a:pt x="35" y="1"/>
                  </a:lnTo>
                  <a:lnTo>
                    <a:pt x="0" y="0"/>
                  </a:lnTo>
                  <a:lnTo>
                    <a:pt x="0" y="12"/>
                  </a:lnTo>
                  <a:lnTo>
                    <a:pt x="29" y="16"/>
                  </a:lnTo>
                  <a:lnTo>
                    <a:pt x="21" y="35"/>
                  </a:lnTo>
                  <a:lnTo>
                    <a:pt x="15" y="38"/>
                  </a:lnTo>
                  <a:lnTo>
                    <a:pt x="10" y="41"/>
                  </a:lnTo>
                  <a:lnTo>
                    <a:pt x="5" y="44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6" name="Freeform 41"/>
            <p:cNvSpPr>
              <a:spLocks/>
            </p:cNvSpPr>
            <p:nvPr/>
          </p:nvSpPr>
          <p:spPr bwMode="auto">
            <a:xfrm>
              <a:off x="4069" y="1792"/>
              <a:ext cx="124" cy="70"/>
            </a:xfrm>
            <a:custGeom>
              <a:avLst/>
              <a:gdLst>
                <a:gd name="T0" fmla="*/ 124 w 109"/>
                <a:gd name="T1" fmla="*/ 16 h 61"/>
                <a:gd name="T2" fmla="*/ 124 w 109"/>
                <a:gd name="T3" fmla="*/ 2 h 61"/>
                <a:gd name="T4" fmla="*/ 97 w 109"/>
                <a:gd name="T5" fmla="*/ 0 h 61"/>
                <a:gd name="T6" fmla="*/ 47 w 109"/>
                <a:gd name="T7" fmla="*/ 0 h 61"/>
                <a:gd name="T8" fmla="*/ 20 w 109"/>
                <a:gd name="T9" fmla="*/ 0 h 61"/>
                <a:gd name="T10" fmla="*/ 0 w 109"/>
                <a:gd name="T11" fmla="*/ 1 h 61"/>
                <a:gd name="T12" fmla="*/ 0 w 109"/>
                <a:gd name="T13" fmla="*/ 13 h 61"/>
                <a:gd name="T14" fmla="*/ 33 w 109"/>
                <a:gd name="T15" fmla="*/ 16 h 61"/>
                <a:gd name="T16" fmla="*/ 26 w 109"/>
                <a:gd name="T17" fmla="*/ 42 h 61"/>
                <a:gd name="T18" fmla="*/ 18 w 109"/>
                <a:gd name="T19" fmla="*/ 46 h 61"/>
                <a:gd name="T20" fmla="*/ 11 w 109"/>
                <a:gd name="T21" fmla="*/ 49 h 61"/>
                <a:gd name="T22" fmla="*/ 7 w 109"/>
                <a:gd name="T23" fmla="*/ 53 h 61"/>
                <a:gd name="T24" fmla="*/ 0 w 109"/>
                <a:gd name="T25" fmla="*/ 54 h 61"/>
                <a:gd name="T26" fmla="*/ 0 w 109"/>
                <a:gd name="T27" fmla="*/ 69 h 61"/>
                <a:gd name="T28" fmla="*/ 8 w 109"/>
                <a:gd name="T29" fmla="*/ 67 h 61"/>
                <a:gd name="T30" fmla="*/ 16 w 109"/>
                <a:gd name="T31" fmla="*/ 63 h 61"/>
                <a:gd name="T32" fmla="*/ 25 w 109"/>
                <a:gd name="T33" fmla="*/ 60 h 61"/>
                <a:gd name="T34" fmla="*/ 34 w 109"/>
                <a:gd name="T35" fmla="*/ 53 h 61"/>
                <a:gd name="T36" fmla="*/ 51 w 109"/>
                <a:gd name="T37" fmla="*/ 21 h 61"/>
                <a:gd name="T38" fmla="*/ 76 w 109"/>
                <a:gd name="T39" fmla="*/ 23 h 61"/>
                <a:gd name="T40" fmla="*/ 81 w 109"/>
                <a:gd name="T41" fmla="*/ 36 h 61"/>
                <a:gd name="T42" fmla="*/ 86 w 109"/>
                <a:gd name="T43" fmla="*/ 45 h 61"/>
                <a:gd name="T44" fmla="*/ 92 w 109"/>
                <a:gd name="T45" fmla="*/ 54 h 61"/>
                <a:gd name="T46" fmla="*/ 97 w 109"/>
                <a:gd name="T47" fmla="*/ 61 h 61"/>
                <a:gd name="T48" fmla="*/ 102 w 109"/>
                <a:gd name="T49" fmla="*/ 65 h 61"/>
                <a:gd name="T50" fmla="*/ 108 w 109"/>
                <a:gd name="T51" fmla="*/ 69 h 61"/>
                <a:gd name="T52" fmla="*/ 116 w 109"/>
                <a:gd name="T53" fmla="*/ 70 h 61"/>
                <a:gd name="T54" fmla="*/ 124 w 109"/>
                <a:gd name="T55" fmla="*/ 69 h 61"/>
                <a:gd name="T56" fmla="*/ 124 w 109"/>
                <a:gd name="T57" fmla="*/ 54 h 61"/>
                <a:gd name="T58" fmla="*/ 111 w 109"/>
                <a:gd name="T59" fmla="*/ 56 h 61"/>
                <a:gd name="T60" fmla="*/ 101 w 109"/>
                <a:gd name="T61" fmla="*/ 52 h 61"/>
                <a:gd name="T62" fmla="*/ 96 w 109"/>
                <a:gd name="T63" fmla="*/ 38 h 61"/>
                <a:gd name="T64" fmla="*/ 92 w 109"/>
                <a:gd name="T65" fmla="*/ 16 h 61"/>
                <a:gd name="T66" fmla="*/ 115 w 109"/>
                <a:gd name="T67" fmla="*/ 14 h 61"/>
                <a:gd name="T68" fmla="*/ 124 w 109"/>
                <a:gd name="T69" fmla="*/ 16 h 6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09"/>
                <a:gd name="T106" fmla="*/ 0 h 61"/>
                <a:gd name="T107" fmla="*/ 109 w 109"/>
                <a:gd name="T108" fmla="*/ 61 h 61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09" h="61">
                  <a:moveTo>
                    <a:pt x="109" y="14"/>
                  </a:moveTo>
                  <a:lnTo>
                    <a:pt x="109" y="2"/>
                  </a:lnTo>
                  <a:lnTo>
                    <a:pt x="85" y="0"/>
                  </a:lnTo>
                  <a:lnTo>
                    <a:pt x="41" y="0"/>
                  </a:lnTo>
                  <a:lnTo>
                    <a:pt x="18" y="0"/>
                  </a:lnTo>
                  <a:lnTo>
                    <a:pt x="0" y="1"/>
                  </a:lnTo>
                  <a:lnTo>
                    <a:pt x="0" y="11"/>
                  </a:lnTo>
                  <a:lnTo>
                    <a:pt x="29" y="14"/>
                  </a:lnTo>
                  <a:lnTo>
                    <a:pt x="23" y="37"/>
                  </a:lnTo>
                  <a:lnTo>
                    <a:pt x="16" y="40"/>
                  </a:lnTo>
                  <a:lnTo>
                    <a:pt x="10" y="43"/>
                  </a:lnTo>
                  <a:lnTo>
                    <a:pt x="6" y="46"/>
                  </a:lnTo>
                  <a:lnTo>
                    <a:pt x="0" y="47"/>
                  </a:lnTo>
                  <a:lnTo>
                    <a:pt x="0" y="60"/>
                  </a:lnTo>
                  <a:lnTo>
                    <a:pt x="7" y="58"/>
                  </a:lnTo>
                  <a:lnTo>
                    <a:pt x="14" y="55"/>
                  </a:lnTo>
                  <a:lnTo>
                    <a:pt x="22" y="52"/>
                  </a:lnTo>
                  <a:lnTo>
                    <a:pt x="30" y="46"/>
                  </a:lnTo>
                  <a:lnTo>
                    <a:pt x="45" y="18"/>
                  </a:lnTo>
                  <a:lnTo>
                    <a:pt x="67" y="20"/>
                  </a:lnTo>
                  <a:lnTo>
                    <a:pt x="71" y="31"/>
                  </a:lnTo>
                  <a:lnTo>
                    <a:pt x="76" y="39"/>
                  </a:lnTo>
                  <a:lnTo>
                    <a:pt x="81" y="47"/>
                  </a:lnTo>
                  <a:lnTo>
                    <a:pt x="85" y="53"/>
                  </a:lnTo>
                  <a:lnTo>
                    <a:pt x="90" y="57"/>
                  </a:lnTo>
                  <a:lnTo>
                    <a:pt x="95" y="60"/>
                  </a:lnTo>
                  <a:lnTo>
                    <a:pt x="102" y="61"/>
                  </a:lnTo>
                  <a:lnTo>
                    <a:pt x="109" y="60"/>
                  </a:lnTo>
                  <a:lnTo>
                    <a:pt x="109" y="47"/>
                  </a:lnTo>
                  <a:lnTo>
                    <a:pt x="98" y="49"/>
                  </a:lnTo>
                  <a:lnTo>
                    <a:pt x="89" y="45"/>
                  </a:lnTo>
                  <a:lnTo>
                    <a:pt x="84" y="33"/>
                  </a:lnTo>
                  <a:lnTo>
                    <a:pt x="81" y="14"/>
                  </a:lnTo>
                  <a:lnTo>
                    <a:pt x="101" y="12"/>
                  </a:lnTo>
                  <a:lnTo>
                    <a:pt x="109" y="14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7" name="Freeform 42"/>
            <p:cNvSpPr>
              <a:spLocks/>
            </p:cNvSpPr>
            <p:nvPr/>
          </p:nvSpPr>
          <p:spPr bwMode="auto">
            <a:xfrm>
              <a:off x="4022" y="1792"/>
              <a:ext cx="47" cy="70"/>
            </a:xfrm>
            <a:custGeom>
              <a:avLst/>
              <a:gdLst>
                <a:gd name="T0" fmla="*/ 47 w 43"/>
                <a:gd name="T1" fmla="*/ 12 h 60"/>
                <a:gd name="T2" fmla="*/ 47 w 43"/>
                <a:gd name="T3" fmla="*/ 0 h 60"/>
                <a:gd name="T4" fmla="*/ 0 w 43"/>
                <a:gd name="T5" fmla="*/ 2 h 60"/>
                <a:gd name="T6" fmla="*/ 5 w 43"/>
                <a:gd name="T7" fmla="*/ 27 h 60"/>
                <a:gd name="T8" fmla="*/ 13 w 43"/>
                <a:gd name="T9" fmla="*/ 46 h 60"/>
                <a:gd name="T10" fmla="*/ 21 w 43"/>
                <a:gd name="T11" fmla="*/ 60 h 60"/>
                <a:gd name="T12" fmla="*/ 32 w 43"/>
                <a:gd name="T13" fmla="*/ 67 h 60"/>
                <a:gd name="T14" fmla="*/ 34 w 43"/>
                <a:gd name="T15" fmla="*/ 69 h 60"/>
                <a:gd name="T16" fmla="*/ 38 w 43"/>
                <a:gd name="T17" fmla="*/ 70 h 60"/>
                <a:gd name="T18" fmla="*/ 42 w 43"/>
                <a:gd name="T19" fmla="*/ 70 h 60"/>
                <a:gd name="T20" fmla="*/ 47 w 43"/>
                <a:gd name="T21" fmla="*/ 69 h 60"/>
                <a:gd name="T22" fmla="*/ 47 w 43"/>
                <a:gd name="T23" fmla="*/ 54 h 60"/>
                <a:gd name="T24" fmla="*/ 34 w 43"/>
                <a:gd name="T25" fmla="*/ 54 h 60"/>
                <a:gd name="T26" fmla="*/ 25 w 43"/>
                <a:gd name="T27" fmla="*/ 48 h 60"/>
                <a:gd name="T28" fmla="*/ 20 w 43"/>
                <a:gd name="T29" fmla="*/ 34 h 60"/>
                <a:gd name="T30" fmla="*/ 15 w 43"/>
                <a:gd name="T31" fmla="*/ 12 h 60"/>
                <a:gd name="T32" fmla="*/ 38 w 43"/>
                <a:gd name="T33" fmla="*/ 11 h 60"/>
                <a:gd name="T34" fmla="*/ 47 w 43"/>
                <a:gd name="T35" fmla="*/ 12 h 6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43"/>
                <a:gd name="T55" fmla="*/ 0 h 60"/>
                <a:gd name="T56" fmla="*/ 43 w 43"/>
                <a:gd name="T57" fmla="*/ 60 h 6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43" h="60">
                  <a:moveTo>
                    <a:pt x="43" y="10"/>
                  </a:moveTo>
                  <a:lnTo>
                    <a:pt x="43" y="0"/>
                  </a:lnTo>
                  <a:lnTo>
                    <a:pt x="0" y="2"/>
                  </a:lnTo>
                  <a:lnTo>
                    <a:pt x="5" y="23"/>
                  </a:lnTo>
                  <a:lnTo>
                    <a:pt x="12" y="39"/>
                  </a:lnTo>
                  <a:lnTo>
                    <a:pt x="19" y="51"/>
                  </a:lnTo>
                  <a:lnTo>
                    <a:pt x="29" y="57"/>
                  </a:lnTo>
                  <a:lnTo>
                    <a:pt x="31" y="59"/>
                  </a:lnTo>
                  <a:lnTo>
                    <a:pt x="35" y="60"/>
                  </a:lnTo>
                  <a:lnTo>
                    <a:pt x="38" y="60"/>
                  </a:lnTo>
                  <a:lnTo>
                    <a:pt x="43" y="59"/>
                  </a:lnTo>
                  <a:lnTo>
                    <a:pt x="43" y="46"/>
                  </a:lnTo>
                  <a:lnTo>
                    <a:pt x="31" y="46"/>
                  </a:lnTo>
                  <a:lnTo>
                    <a:pt x="23" y="41"/>
                  </a:lnTo>
                  <a:lnTo>
                    <a:pt x="18" y="29"/>
                  </a:lnTo>
                  <a:lnTo>
                    <a:pt x="14" y="10"/>
                  </a:lnTo>
                  <a:lnTo>
                    <a:pt x="35" y="9"/>
                  </a:lnTo>
                  <a:lnTo>
                    <a:pt x="43" y="10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8" name="Freeform 43"/>
            <p:cNvSpPr>
              <a:spLocks/>
            </p:cNvSpPr>
            <p:nvPr/>
          </p:nvSpPr>
          <p:spPr bwMode="auto">
            <a:xfrm>
              <a:off x="4022" y="1799"/>
              <a:ext cx="247" cy="259"/>
            </a:xfrm>
            <a:custGeom>
              <a:avLst/>
              <a:gdLst>
                <a:gd name="T0" fmla="*/ 121 w 220"/>
                <a:gd name="T1" fmla="*/ 98 h 221"/>
                <a:gd name="T2" fmla="*/ 146 w 220"/>
                <a:gd name="T3" fmla="*/ 108 h 221"/>
                <a:gd name="T4" fmla="*/ 163 w 220"/>
                <a:gd name="T5" fmla="*/ 115 h 221"/>
                <a:gd name="T6" fmla="*/ 172 w 220"/>
                <a:gd name="T7" fmla="*/ 121 h 221"/>
                <a:gd name="T8" fmla="*/ 177 w 220"/>
                <a:gd name="T9" fmla="*/ 127 h 221"/>
                <a:gd name="T10" fmla="*/ 181 w 220"/>
                <a:gd name="T11" fmla="*/ 135 h 221"/>
                <a:gd name="T12" fmla="*/ 184 w 220"/>
                <a:gd name="T13" fmla="*/ 144 h 221"/>
                <a:gd name="T14" fmla="*/ 190 w 220"/>
                <a:gd name="T15" fmla="*/ 157 h 221"/>
                <a:gd name="T16" fmla="*/ 201 w 220"/>
                <a:gd name="T17" fmla="*/ 176 h 221"/>
                <a:gd name="T18" fmla="*/ 220 w 220"/>
                <a:gd name="T19" fmla="*/ 136 h 221"/>
                <a:gd name="T20" fmla="*/ 223 w 220"/>
                <a:gd name="T21" fmla="*/ 91 h 221"/>
                <a:gd name="T22" fmla="*/ 221 w 220"/>
                <a:gd name="T23" fmla="*/ 46 h 221"/>
                <a:gd name="T24" fmla="*/ 218 w 220"/>
                <a:gd name="T25" fmla="*/ 0 h 221"/>
                <a:gd name="T26" fmla="*/ 247 w 220"/>
                <a:gd name="T27" fmla="*/ 57 h 221"/>
                <a:gd name="T28" fmla="*/ 245 w 220"/>
                <a:gd name="T29" fmla="*/ 100 h 221"/>
                <a:gd name="T30" fmla="*/ 243 w 220"/>
                <a:gd name="T31" fmla="*/ 136 h 221"/>
                <a:gd name="T32" fmla="*/ 236 w 220"/>
                <a:gd name="T33" fmla="*/ 171 h 221"/>
                <a:gd name="T34" fmla="*/ 226 w 220"/>
                <a:gd name="T35" fmla="*/ 211 h 221"/>
                <a:gd name="T36" fmla="*/ 194 w 220"/>
                <a:gd name="T37" fmla="*/ 218 h 221"/>
                <a:gd name="T38" fmla="*/ 149 w 220"/>
                <a:gd name="T39" fmla="*/ 259 h 221"/>
                <a:gd name="T40" fmla="*/ 83 w 220"/>
                <a:gd name="T41" fmla="*/ 259 h 221"/>
                <a:gd name="T42" fmla="*/ 36 w 220"/>
                <a:gd name="T43" fmla="*/ 225 h 221"/>
                <a:gd name="T44" fmla="*/ 15 w 220"/>
                <a:gd name="T45" fmla="*/ 188 h 221"/>
                <a:gd name="T46" fmla="*/ 2 w 220"/>
                <a:gd name="T47" fmla="*/ 139 h 221"/>
                <a:gd name="T48" fmla="*/ 0 w 220"/>
                <a:gd name="T49" fmla="*/ 100 h 221"/>
                <a:gd name="T50" fmla="*/ 2 w 220"/>
                <a:gd name="T51" fmla="*/ 63 h 221"/>
                <a:gd name="T52" fmla="*/ 12 w 220"/>
                <a:gd name="T53" fmla="*/ 29 h 221"/>
                <a:gd name="T54" fmla="*/ 19 w 220"/>
                <a:gd name="T55" fmla="*/ 67 h 221"/>
                <a:gd name="T56" fmla="*/ 24 w 220"/>
                <a:gd name="T57" fmla="*/ 103 h 221"/>
                <a:gd name="T58" fmla="*/ 28 w 220"/>
                <a:gd name="T59" fmla="*/ 138 h 221"/>
                <a:gd name="T60" fmla="*/ 38 w 220"/>
                <a:gd name="T61" fmla="*/ 173 h 221"/>
                <a:gd name="T62" fmla="*/ 43 w 220"/>
                <a:gd name="T63" fmla="*/ 156 h 221"/>
                <a:gd name="T64" fmla="*/ 47 w 220"/>
                <a:gd name="T65" fmla="*/ 142 h 221"/>
                <a:gd name="T66" fmla="*/ 52 w 220"/>
                <a:gd name="T67" fmla="*/ 130 h 221"/>
                <a:gd name="T68" fmla="*/ 56 w 220"/>
                <a:gd name="T69" fmla="*/ 122 h 221"/>
                <a:gd name="T70" fmla="*/ 64 w 220"/>
                <a:gd name="T71" fmla="*/ 116 h 221"/>
                <a:gd name="T72" fmla="*/ 73 w 220"/>
                <a:gd name="T73" fmla="*/ 110 h 221"/>
                <a:gd name="T74" fmla="*/ 86 w 220"/>
                <a:gd name="T75" fmla="*/ 107 h 221"/>
                <a:gd name="T76" fmla="*/ 104 w 220"/>
                <a:gd name="T77" fmla="*/ 102 h 221"/>
                <a:gd name="T78" fmla="*/ 104 w 220"/>
                <a:gd name="T79" fmla="*/ 118 h 221"/>
                <a:gd name="T80" fmla="*/ 92 w 220"/>
                <a:gd name="T81" fmla="*/ 127 h 221"/>
                <a:gd name="T82" fmla="*/ 83 w 220"/>
                <a:gd name="T83" fmla="*/ 135 h 221"/>
                <a:gd name="T84" fmla="*/ 76 w 220"/>
                <a:gd name="T85" fmla="*/ 142 h 221"/>
                <a:gd name="T86" fmla="*/ 74 w 220"/>
                <a:gd name="T87" fmla="*/ 149 h 221"/>
                <a:gd name="T88" fmla="*/ 73 w 220"/>
                <a:gd name="T89" fmla="*/ 157 h 221"/>
                <a:gd name="T90" fmla="*/ 75 w 220"/>
                <a:gd name="T91" fmla="*/ 169 h 221"/>
                <a:gd name="T92" fmla="*/ 76 w 220"/>
                <a:gd name="T93" fmla="*/ 182 h 221"/>
                <a:gd name="T94" fmla="*/ 81 w 220"/>
                <a:gd name="T95" fmla="*/ 198 h 221"/>
                <a:gd name="T96" fmla="*/ 103 w 220"/>
                <a:gd name="T97" fmla="*/ 198 h 221"/>
                <a:gd name="T98" fmla="*/ 103 w 220"/>
                <a:gd name="T99" fmla="*/ 173 h 221"/>
                <a:gd name="T100" fmla="*/ 119 w 220"/>
                <a:gd name="T101" fmla="*/ 176 h 221"/>
                <a:gd name="T102" fmla="*/ 126 w 220"/>
                <a:gd name="T103" fmla="*/ 205 h 221"/>
                <a:gd name="T104" fmla="*/ 152 w 220"/>
                <a:gd name="T105" fmla="*/ 205 h 221"/>
                <a:gd name="T106" fmla="*/ 164 w 220"/>
                <a:gd name="T107" fmla="*/ 176 h 221"/>
                <a:gd name="T108" fmla="*/ 162 w 220"/>
                <a:gd name="T109" fmla="*/ 163 h 221"/>
                <a:gd name="T110" fmla="*/ 158 w 220"/>
                <a:gd name="T111" fmla="*/ 152 h 221"/>
                <a:gd name="T112" fmla="*/ 155 w 220"/>
                <a:gd name="T113" fmla="*/ 144 h 221"/>
                <a:gd name="T114" fmla="*/ 150 w 220"/>
                <a:gd name="T115" fmla="*/ 138 h 221"/>
                <a:gd name="T116" fmla="*/ 145 w 220"/>
                <a:gd name="T117" fmla="*/ 134 h 221"/>
                <a:gd name="T118" fmla="*/ 138 w 220"/>
                <a:gd name="T119" fmla="*/ 129 h 221"/>
                <a:gd name="T120" fmla="*/ 128 w 220"/>
                <a:gd name="T121" fmla="*/ 124 h 221"/>
                <a:gd name="T122" fmla="*/ 117 w 220"/>
                <a:gd name="T123" fmla="*/ 118 h 221"/>
                <a:gd name="T124" fmla="*/ 121 w 220"/>
                <a:gd name="T125" fmla="*/ 98 h 22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220"/>
                <a:gd name="T190" fmla="*/ 0 h 221"/>
                <a:gd name="T191" fmla="*/ 220 w 220"/>
                <a:gd name="T192" fmla="*/ 221 h 221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220" h="221">
                  <a:moveTo>
                    <a:pt x="108" y="84"/>
                  </a:moveTo>
                  <a:lnTo>
                    <a:pt x="130" y="92"/>
                  </a:lnTo>
                  <a:lnTo>
                    <a:pt x="145" y="98"/>
                  </a:lnTo>
                  <a:lnTo>
                    <a:pt x="153" y="103"/>
                  </a:lnTo>
                  <a:lnTo>
                    <a:pt x="158" y="108"/>
                  </a:lnTo>
                  <a:lnTo>
                    <a:pt x="161" y="115"/>
                  </a:lnTo>
                  <a:lnTo>
                    <a:pt x="164" y="123"/>
                  </a:lnTo>
                  <a:lnTo>
                    <a:pt x="169" y="134"/>
                  </a:lnTo>
                  <a:lnTo>
                    <a:pt x="179" y="150"/>
                  </a:lnTo>
                  <a:lnTo>
                    <a:pt x="196" y="116"/>
                  </a:lnTo>
                  <a:lnTo>
                    <a:pt x="199" y="78"/>
                  </a:lnTo>
                  <a:lnTo>
                    <a:pt x="197" y="39"/>
                  </a:lnTo>
                  <a:lnTo>
                    <a:pt x="194" y="0"/>
                  </a:lnTo>
                  <a:lnTo>
                    <a:pt x="220" y="49"/>
                  </a:lnTo>
                  <a:lnTo>
                    <a:pt x="218" y="85"/>
                  </a:lnTo>
                  <a:lnTo>
                    <a:pt x="216" y="116"/>
                  </a:lnTo>
                  <a:lnTo>
                    <a:pt x="210" y="146"/>
                  </a:lnTo>
                  <a:lnTo>
                    <a:pt x="201" y="180"/>
                  </a:lnTo>
                  <a:lnTo>
                    <a:pt x="173" y="186"/>
                  </a:lnTo>
                  <a:lnTo>
                    <a:pt x="133" y="221"/>
                  </a:lnTo>
                  <a:lnTo>
                    <a:pt x="74" y="221"/>
                  </a:lnTo>
                  <a:lnTo>
                    <a:pt x="32" y="192"/>
                  </a:lnTo>
                  <a:lnTo>
                    <a:pt x="13" y="160"/>
                  </a:lnTo>
                  <a:lnTo>
                    <a:pt x="2" y="119"/>
                  </a:lnTo>
                  <a:lnTo>
                    <a:pt x="0" y="85"/>
                  </a:lnTo>
                  <a:lnTo>
                    <a:pt x="2" y="54"/>
                  </a:lnTo>
                  <a:lnTo>
                    <a:pt x="11" y="25"/>
                  </a:lnTo>
                  <a:lnTo>
                    <a:pt x="17" y="57"/>
                  </a:lnTo>
                  <a:lnTo>
                    <a:pt x="21" y="88"/>
                  </a:lnTo>
                  <a:lnTo>
                    <a:pt x="25" y="118"/>
                  </a:lnTo>
                  <a:lnTo>
                    <a:pt x="34" y="148"/>
                  </a:lnTo>
                  <a:lnTo>
                    <a:pt x="38" y="133"/>
                  </a:lnTo>
                  <a:lnTo>
                    <a:pt x="42" y="121"/>
                  </a:lnTo>
                  <a:lnTo>
                    <a:pt x="46" y="111"/>
                  </a:lnTo>
                  <a:lnTo>
                    <a:pt x="50" y="104"/>
                  </a:lnTo>
                  <a:lnTo>
                    <a:pt x="57" y="99"/>
                  </a:lnTo>
                  <a:lnTo>
                    <a:pt x="65" y="94"/>
                  </a:lnTo>
                  <a:lnTo>
                    <a:pt x="77" y="91"/>
                  </a:lnTo>
                  <a:lnTo>
                    <a:pt x="93" y="87"/>
                  </a:lnTo>
                  <a:lnTo>
                    <a:pt x="93" y="101"/>
                  </a:lnTo>
                  <a:lnTo>
                    <a:pt x="82" y="108"/>
                  </a:lnTo>
                  <a:lnTo>
                    <a:pt x="74" y="115"/>
                  </a:lnTo>
                  <a:lnTo>
                    <a:pt x="68" y="121"/>
                  </a:lnTo>
                  <a:lnTo>
                    <a:pt x="66" y="127"/>
                  </a:lnTo>
                  <a:lnTo>
                    <a:pt x="65" y="134"/>
                  </a:lnTo>
                  <a:lnTo>
                    <a:pt x="67" y="144"/>
                  </a:lnTo>
                  <a:lnTo>
                    <a:pt x="68" y="155"/>
                  </a:lnTo>
                  <a:lnTo>
                    <a:pt x="72" y="169"/>
                  </a:lnTo>
                  <a:lnTo>
                    <a:pt x="92" y="169"/>
                  </a:lnTo>
                  <a:lnTo>
                    <a:pt x="92" y="148"/>
                  </a:lnTo>
                  <a:lnTo>
                    <a:pt x="106" y="150"/>
                  </a:lnTo>
                  <a:lnTo>
                    <a:pt x="112" y="175"/>
                  </a:lnTo>
                  <a:lnTo>
                    <a:pt x="135" y="175"/>
                  </a:lnTo>
                  <a:lnTo>
                    <a:pt x="146" y="150"/>
                  </a:lnTo>
                  <a:lnTo>
                    <a:pt x="144" y="139"/>
                  </a:lnTo>
                  <a:lnTo>
                    <a:pt x="141" y="130"/>
                  </a:lnTo>
                  <a:lnTo>
                    <a:pt x="138" y="123"/>
                  </a:lnTo>
                  <a:lnTo>
                    <a:pt x="134" y="118"/>
                  </a:lnTo>
                  <a:lnTo>
                    <a:pt x="129" y="114"/>
                  </a:lnTo>
                  <a:lnTo>
                    <a:pt x="123" y="110"/>
                  </a:lnTo>
                  <a:lnTo>
                    <a:pt x="114" y="106"/>
                  </a:lnTo>
                  <a:lnTo>
                    <a:pt x="104" y="101"/>
                  </a:lnTo>
                  <a:lnTo>
                    <a:pt x="108" y="84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9" name="Freeform 44"/>
            <p:cNvSpPr>
              <a:spLocks/>
            </p:cNvSpPr>
            <p:nvPr/>
          </p:nvSpPr>
          <p:spPr bwMode="auto">
            <a:xfrm>
              <a:off x="4260" y="2925"/>
              <a:ext cx="133" cy="185"/>
            </a:xfrm>
            <a:custGeom>
              <a:avLst/>
              <a:gdLst>
                <a:gd name="T0" fmla="*/ 133 w 119"/>
                <a:gd name="T1" fmla="*/ 108 h 156"/>
                <a:gd name="T2" fmla="*/ 116 w 119"/>
                <a:gd name="T3" fmla="*/ 157 h 156"/>
                <a:gd name="T4" fmla="*/ 68 w 119"/>
                <a:gd name="T5" fmla="*/ 185 h 156"/>
                <a:gd name="T6" fmla="*/ 0 w 119"/>
                <a:gd name="T7" fmla="*/ 72 h 156"/>
                <a:gd name="T8" fmla="*/ 31 w 119"/>
                <a:gd name="T9" fmla="*/ 40 h 156"/>
                <a:gd name="T10" fmla="*/ 53 w 119"/>
                <a:gd name="T11" fmla="*/ 0 h 156"/>
                <a:gd name="T12" fmla="*/ 133 w 119"/>
                <a:gd name="T13" fmla="*/ 108 h 15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9"/>
                <a:gd name="T22" fmla="*/ 0 h 156"/>
                <a:gd name="T23" fmla="*/ 119 w 119"/>
                <a:gd name="T24" fmla="*/ 156 h 15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9" h="156">
                  <a:moveTo>
                    <a:pt x="119" y="91"/>
                  </a:moveTo>
                  <a:lnTo>
                    <a:pt x="104" y="132"/>
                  </a:lnTo>
                  <a:lnTo>
                    <a:pt x="61" y="156"/>
                  </a:lnTo>
                  <a:lnTo>
                    <a:pt x="0" y="61"/>
                  </a:lnTo>
                  <a:lnTo>
                    <a:pt x="28" y="34"/>
                  </a:lnTo>
                  <a:lnTo>
                    <a:pt x="47" y="0"/>
                  </a:lnTo>
                  <a:lnTo>
                    <a:pt x="119" y="91"/>
                  </a:lnTo>
                  <a:close/>
                </a:path>
              </a:pathLst>
            </a:custGeom>
            <a:solidFill>
              <a:srgbClr val="722B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0" name="Freeform 45"/>
            <p:cNvSpPr>
              <a:spLocks/>
            </p:cNvSpPr>
            <p:nvPr/>
          </p:nvSpPr>
          <p:spPr bwMode="auto">
            <a:xfrm>
              <a:off x="3235" y="1631"/>
              <a:ext cx="32" cy="91"/>
            </a:xfrm>
            <a:custGeom>
              <a:avLst/>
              <a:gdLst>
                <a:gd name="T0" fmla="*/ 32 w 28"/>
                <a:gd name="T1" fmla="*/ 76 h 77"/>
                <a:gd name="T2" fmla="*/ 17 w 28"/>
                <a:gd name="T3" fmla="*/ 0 h 77"/>
                <a:gd name="T4" fmla="*/ 0 w 28"/>
                <a:gd name="T5" fmla="*/ 6 h 77"/>
                <a:gd name="T6" fmla="*/ 6 w 28"/>
                <a:gd name="T7" fmla="*/ 73 h 77"/>
                <a:gd name="T8" fmla="*/ 29 w 28"/>
                <a:gd name="T9" fmla="*/ 91 h 77"/>
                <a:gd name="T10" fmla="*/ 32 w 28"/>
                <a:gd name="T11" fmla="*/ 76 h 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8"/>
                <a:gd name="T19" fmla="*/ 0 h 77"/>
                <a:gd name="T20" fmla="*/ 28 w 28"/>
                <a:gd name="T21" fmla="*/ 77 h 7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8" h="77">
                  <a:moveTo>
                    <a:pt x="28" y="64"/>
                  </a:moveTo>
                  <a:lnTo>
                    <a:pt x="15" y="0"/>
                  </a:lnTo>
                  <a:lnTo>
                    <a:pt x="0" y="5"/>
                  </a:lnTo>
                  <a:lnTo>
                    <a:pt x="5" y="62"/>
                  </a:lnTo>
                  <a:lnTo>
                    <a:pt x="25" y="77"/>
                  </a:lnTo>
                  <a:lnTo>
                    <a:pt x="28" y="64"/>
                  </a:lnTo>
                  <a:close/>
                </a:path>
              </a:pathLst>
            </a:custGeom>
            <a:solidFill>
              <a:srgbClr val="D8CC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1" name="Freeform 46"/>
            <p:cNvSpPr>
              <a:spLocks/>
            </p:cNvSpPr>
            <p:nvPr/>
          </p:nvSpPr>
          <p:spPr bwMode="auto">
            <a:xfrm>
              <a:off x="4107" y="1997"/>
              <a:ext cx="496" cy="998"/>
            </a:xfrm>
            <a:custGeom>
              <a:avLst/>
              <a:gdLst>
                <a:gd name="T0" fmla="*/ 238 w 440"/>
                <a:gd name="T1" fmla="*/ 37 h 857"/>
                <a:gd name="T2" fmla="*/ 318 w 440"/>
                <a:gd name="T3" fmla="*/ 86 h 857"/>
                <a:gd name="T4" fmla="*/ 372 w 440"/>
                <a:gd name="T5" fmla="*/ 123 h 857"/>
                <a:gd name="T6" fmla="*/ 407 w 440"/>
                <a:gd name="T7" fmla="*/ 168 h 857"/>
                <a:gd name="T8" fmla="*/ 434 w 440"/>
                <a:gd name="T9" fmla="*/ 234 h 857"/>
                <a:gd name="T10" fmla="*/ 479 w 440"/>
                <a:gd name="T11" fmla="*/ 473 h 857"/>
                <a:gd name="T12" fmla="*/ 496 w 440"/>
                <a:gd name="T13" fmla="*/ 642 h 857"/>
                <a:gd name="T14" fmla="*/ 434 w 440"/>
                <a:gd name="T15" fmla="*/ 885 h 857"/>
                <a:gd name="T16" fmla="*/ 390 w 440"/>
                <a:gd name="T17" fmla="*/ 998 h 857"/>
                <a:gd name="T18" fmla="*/ 309 w 440"/>
                <a:gd name="T19" fmla="*/ 958 h 857"/>
                <a:gd name="T20" fmla="*/ 347 w 440"/>
                <a:gd name="T21" fmla="*/ 936 h 857"/>
                <a:gd name="T22" fmla="*/ 390 w 440"/>
                <a:gd name="T23" fmla="*/ 857 h 857"/>
                <a:gd name="T24" fmla="*/ 369 w 440"/>
                <a:gd name="T25" fmla="*/ 772 h 857"/>
                <a:gd name="T26" fmla="*/ 446 w 440"/>
                <a:gd name="T27" fmla="*/ 706 h 857"/>
                <a:gd name="T28" fmla="*/ 422 w 440"/>
                <a:gd name="T29" fmla="*/ 593 h 857"/>
                <a:gd name="T30" fmla="*/ 379 w 440"/>
                <a:gd name="T31" fmla="*/ 575 h 857"/>
                <a:gd name="T32" fmla="*/ 422 w 440"/>
                <a:gd name="T33" fmla="*/ 458 h 857"/>
                <a:gd name="T34" fmla="*/ 374 w 440"/>
                <a:gd name="T35" fmla="*/ 361 h 857"/>
                <a:gd name="T36" fmla="*/ 358 w 440"/>
                <a:gd name="T37" fmla="*/ 344 h 857"/>
                <a:gd name="T38" fmla="*/ 342 w 440"/>
                <a:gd name="T39" fmla="*/ 331 h 857"/>
                <a:gd name="T40" fmla="*/ 327 w 440"/>
                <a:gd name="T41" fmla="*/ 319 h 857"/>
                <a:gd name="T42" fmla="*/ 325 w 440"/>
                <a:gd name="T43" fmla="*/ 299 h 857"/>
                <a:gd name="T44" fmla="*/ 309 w 440"/>
                <a:gd name="T45" fmla="*/ 206 h 857"/>
                <a:gd name="T46" fmla="*/ 245 w 440"/>
                <a:gd name="T47" fmla="*/ 452 h 857"/>
                <a:gd name="T48" fmla="*/ 189 w 440"/>
                <a:gd name="T49" fmla="*/ 473 h 857"/>
                <a:gd name="T50" fmla="*/ 245 w 440"/>
                <a:gd name="T51" fmla="*/ 569 h 857"/>
                <a:gd name="T52" fmla="*/ 211 w 440"/>
                <a:gd name="T53" fmla="*/ 609 h 857"/>
                <a:gd name="T54" fmla="*/ 232 w 440"/>
                <a:gd name="T55" fmla="*/ 699 h 857"/>
                <a:gd name="T56" fmla="*/ 211 w 440"/>
                <a:gd name="T57" fmla="*/ 817 h 857"/>
                <a:gd name="T58" fmla="*/ 130 w 440"/>
                <a:gd name="T59" fmla="*/ 677 h 857"/>
                <a:gd name="T60" fmla="*/ 130 w 440"/>
                <a:gd name="T61" fmla="*/ 396 h 857"/>
                <a:gd name="T62" fmla="*/ 98 w 440"/>
                <a:gd name="T63" fmla="*/ 603 h 857"/>
                <a:gd name="T64" fmla="*/ 0 w 440"/>
                <a:gd name="T65" fmla="*/ 688 h 857"/>
                <a:gd name="T66" fmla="*/ 76 w 440"/>
                <a:gd name="T67" fmla="*/ 296 h 857"/>
                <a:gd name="T68" fmla="*/ 83 w 440"/>
                <a:gd name="T69" fmla="*/ 206 h 857"/>
                <a:gd name="T70" fmla="*/ 104 w 440"/>
                <a:gd name="T71" fmla="*/ 139 h 857"/>
                <a:gd name="T72" fmla="*/ 139 w 440"/>
                <a:gd name="T73" fmla="*/ 75 h 857"/>
                <a:gd name="T74" fmla="*/ 187 w 440"/>
                <a:gd name="T75" fmla="*/ 0 h 857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440"/>
                <a:gd name="T115" fmla="*/ 0 h 857"/>
                <a:gd name="T116" fmla="*/ 440 w 440"/>
                <a:gd name="T117" fmla="*/ 857 h 857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440" h="857">
                  <a:moveTo>
                    <a:pt x="166" y="0"/>
                  </a:moveTo>
                  <a:lnTo>
                    <a:pt x="211" y="32"/>
                  </a:lnTo>
                  <a:lnTo>
                    <a:pt x="250" y="55"/>
                  </a:lnTo>
                  <a:lnTo>
                    <a:pt x="282" y="74"/>
                  </a:lnTo>
                  <a:lnTo>
                    <a:pt x="309" y="90"/>
                  </a:lnTo>
                  <a:lnTo>
                    <a:pt x="330" y="106"/>
                  </a:lnTo>
                  <a:lnTo>
                    <a:pt x="347" y="123"/>
                  </a:lnTo>
                  <a:lnTo>
                    <a:pt x="361" y="144"/>
                  </a:lnTo>
                  <a:lnTo>
                    <a:pt x="373" y="169"/>
                  </a:lnTo>
                  <a:lnTo>
                    <a:pt x="385" y="201"/>
                  </a:lnTo>
                  <a:lnTo>
                    <a:pt x="416" y="310"/>
                  </a:lnTo>
                  <a:lnTo>
                    <a:pt x="425" y="406"/>
                  </a:lnTo>
                  <a:lnTo>
                    <a:pt x="440" y="503"/>
                  </a:lnTo>
                  <a:lnTo>
                    <a:pt x="440" y="551"/>
                  </a:lnTo>
                  <a:lnTo>
                    <a:pt x="416" y="668"/>
                  </a:lnTo>
                  <a:lnTo>
                    <a:pt x="385" y="760"/>
                  </a:lnTo>
                  <a:lnTo>
                    <a:pt x="385" y="808"/>
                  </a:lnTo>
                  <a:lnTo>
                    <a:pt x="346" y="857"/>
                  </a:lnTo>
                  <a:lnTo>
                    <a:pt x="308" y="857"/>
                  </a:lnTo>
                  <a:lnTo>
                    <a:pt x="274" y="823"/>
                  </a:lnTo>
                  <a:lnTo>
                    <a:pt x="264" y="789"/>
                  </a:lnTo>
                  <a:lnTo>
                    <a:pt x="308" y="804"/>
                  </a:lnTo>
                  <a:lnTo>
                    <a:pt x="346" y="775"/>
                  </a:lnTo>
                  <a:lnTo>
                    <a:pt x="346" y="736"/>
                  </a:lnTo>
                  <a:lnTo>
                    <a:pt x="327" y="692"/>
                  </a:lnTo>
                  <a:lnTo>
                    <a:pt x="327" y="663"/>
                  </a:lnTo>
                  <a:lnTo>
                    <a:pt x="370" y="659"/>
                  </a:lnTo>
                  <a:lnTo>
                    <a:pt x="396" y="606"/>
                  </a:lnTo>
                  <a:lnTo>
                    <a:pt x="396" y="494"/>
                  </a:lnTo>
                  <a:lnTo>
                    <a:pt x="374" y="509"/>
                  </a:lnTo>
                  <a:lnTo>
                    <a:pt x="336" y="538"/>
                  </a:lnTo>
                  <a:lnTo>
                    <a:pt x="336" y="494"/>
                  </a:lnTo>
                  <a:lnTo>
                    <a:pt x="374" y="461"/>
                  </a:lnTo>
                  <a:lnTo>
                    <a:pt x="374" y="393"/>
                  </a:lnTo>
                  <a:lnTo>
                    <a:pt x="374" y="300"/>
                  </a:lnTo>
                  <a:lnTo>
                    <a:pt x="332" y="310"/>
                  </a:lnTo>
                  <a:lnTo>
                    <a:pt x="325" y="300"/>
                  </a:lnTo>
                  <a:lnTo>
                    <a:pt x="318" y="295"/>
                  </a:lnTo>
                  <a:lnTo>
                    <a:pt x="310" y="289"/>
                  </a:lnTo>
                  <a:lnTo>
                    <a:pt x="303" y="284"/>
                  </a:lnTo>
                  <a:lnTo>
                    <a:pt x="296" y="280"/>
                  </a:lnTo>
                  <a:lnTo>
                    <a:pt x="290" y="274"/>
                  </a:lnTo>
                  <a:lnTo>
                    <a:pt x="288" y="266"/>
                  </a:lnTo>
                  <a:lnTo>
                    <a:pt x="288" y="257"/>
                  </a:lnTo>
                  <a:lnTo>
                    <a:pt x="305" y="139"/>
                  </a:lnTo>
                  <a:lnTo>
                    <a:pt x="274" y="177"/>
                  </a:lnTo>
                  <a:lnTo>
                    <a:pt x="217" y="320"/>
                  </a:lnTo>
                  <a:lnTo>
                    <a:pt x="217" y="388"/>
                  </a:lnTo>
                  <a:lnTo>
                    <a:pt x="178" y="368"/>
                  </a:lnTo>
                  <a:lnTo>
                    <a:pt x="168" y="406"/>
                  </a:lnTo>
                  <a:lnTo>
                    <a:pt x="192" y="431"/>
                  </a:lnTo>
                  <a:lnTo>
                    <a:pt x="217" y="489"/>
                  </a:lnTo>
                  <a:lnTo>
                    <a:pt x="217" y="547"/>
                  </a:lnTo>
                  <a:lnTo>
                    <a:pt x="187" y="523"/>
                  </a:lnTo>
                  <a:lnTo>
                    <a:pt x="187" y="562"/>
                  </a:lnTo>
                  <a:lnTo>
                    <a:pt x="206" y="600"/>
                  </a:lnTo>
                  <a:lnTo>
                    <a:pt x="206" y="659"/>
                  </a:lnTo>
                  <a:lnTo>
                    <a:pt x="187" y="702"/>
                  </a:lnTo>
                  <a:lnTo>
                    <a:pt x="135" y="654"/>
                  </a:lnTo>
                  <a:lnTo>
                    <a:pt x="115" y="581"/>
                  </a:lnTo>
                  <a:lnTo>
                    <a:pt x="115" y="417"/>
                  </a:lnTo>
                  <a:lnTo>
                    <a:pt x="115" y="340"/>
                  </a:lnTo>
                  <a:lnTo>
                    <a:pt x="87" y="397"/>
                  </a:lnTo>
                  <a:lnTo>
                    <a:pt x="87" y="518"/>
                  </a:lnTo>
                  <a:lnTo>
                    <a:pt x="34" y="606"/>
                  </a:lnTo>
                  <a:lnTo>
                    <a:pt x="0" y="591"/>
                  </a:lnTo>
                  <a:lnTo>
                    <a:pt x="0" y="489"/>
                  </a:lnTo>
                  <a:lnTo>
                    <a:pt x="67" y="254"/>
                  </a:lnTo>
                  <a:lnTo>
                    <a:pt x="68" y="213"/>
                  </a:lnTo>
                  <a:lnTo>
                    <a:pt x="74" y="177"/>
                  </a:lnTo>
                  <a:lnTo>
                    <a:pt x="81" y="146"/>
                  </a:lnTo>
                  <a:lnTo>
                    <a:pt x="92" y="119"/>
                  </a:lnTo>
                  <a:lnTo>
                    <a:pt x="106" y="92"/>
                  </a:lnTo>
                  <a:lnTo>
                    <a:pt x="123" y="64"/>
                  </a:lnTo>
                  <a:lnTo>
                    <a:pt x="143" y="3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3A2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2" name="Freeform 47"/>
            <p:cNvSpPr>
              <a:spLocks/>
            </p:cNvSpPr>
            <p:nvPr/>
          </p:nvSpPr>
          <p:spPr bwMode="auto">
            <a:xfrm>
              <a:off x="3943" y="2142"/>
              <a:ext cx="367" cy="730"/>
            </a:xfrm>
            <a:custGeom>
              <a:avLst/>
              <a:gdLst>
                <a:gd name="T0" fmla="*/ 205 w 326"/>
                <a:gd name="T1" fmla="*/ 134 h 627"/>
                <a:gd name="T2" fmla="*/ 125 w 326"/>
                <a:gd name="T3" fmla="*/ 375 h 627"/>
                <a:gd name="T4" fmla="*/ 80 w 326"/>
                <a:gd name="T5" fmla="*/ 469 h 627"/>
                <a:gd name="T6" fmla="*/ 10 w 326"/>
                <a:gd name="T7" fmla="*/ 589 h 627"/>
                <a:gd name="T8" fmla="*/ 0 w 326"/>
                <a:gd name="T9" fmla="*/ 679 h 627"/>
                <a:gd name="T10" fmla="*/ 33 w 326"/>
                <a:gd name="T11" fmla="*/ 713 h 627"/>
                <a:gd name="T12" fmla="*/ 86 w 326"/>
                <a:gd name="T13" fmla="*/ 713 h 627"/>
                <a:gd name="T14" fmla="*/ 156 w 326"/>
                <a:gd name="T15" fmla="*/ 717 h 627"/>
                <a:gd name="T16" fmla="*/ 259 w 326"/>
                <a:gd name="T17" fmla="*/ 707 h 627"/>
                <a:gd name="T18" fmla="*/ 367 w 326"/>
                <a:gd name="T19" fmla="*/ 730 h 627"/>
                <a:gd name="T20" fmla="*/ 357 w 326"/>
                <a:gd name="T21" fmla="*/ 685 h 627"/>
                <a:gd name="T22" fmla="*/ 185 w 326"/>
                <a:gd name="T23" fmla="*/ 679 h 627"/>
                <a:gd name="T24" fmla="*/ 114 w 326"/>
                <a:gd name="T25" fmla="*/ 605 h 627"/>
                <a:gd name="T26" fmla="*/ 151 w 326"/>
                <a:gd name="T27" fmla="*/ 465 h 627"/>
                <a:gd name="T28" fmla="*/ 232 w 326"/>
                <a:gd name="T29" fmla="*/ 200 h 627"/>
                <a:gd name="T30" fmla="*/ 270 w 326"/>
                <a:gd name="T31" fmla="*/ 0 h 627"/>
                <a:gd name="T32" fmla="*/ 205 w 326"/>
                <a:gd name="T33" fmla="*/ 134 h 62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26"/>
                <a:gd name="T52" fmla="*/ 0 h 627"/>
                <a:gd name="T53" fmla="*/ 326 w 326"/>
                <a:gd name="T54" fmla="*/ 627 h 62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26" h="627">
                  <a:moveTo>
                    <a:pt x="182" y="115"/>
                  </a:moveTo>
                  <a:lnTo>
                    <a:pt x="111" y="322"/>
                  </a:lnTo>
                  <a:lnTo>
                    <a:pt x="71" y="403"/>
                  </a:lnTo>
                  <a:lnTo>
                    <a:pt x="9" y="506"/>
                  </a:lnTo>
                  <a:lnTo>
                    <a:pt x="0" y="583"/>
                  </a:lnTo>
                  <a:lnTo>
                    <a:pt x="29" y="612"/>
                  </a:lnTo>
                  <a:lnTo>
                    <a:pt x="76" y="612"/>
                  </a:lnTo>
                  <a:lnTo>
                    <a:pt x="139" y="616"/>
                  </a:lnTo>
                  <a:lnTo>
                    <a:pt x="230" y="607"/>
                  </a:lnTo>
                  <a:lnTo>
                    <a:pt x="326" y="627"/>
                  </a:lnTo>
                  <a:lnTo>
                    <a:pt x="317" y="588"/>
                  </a:lnTo>
                  <a:lnTo>
                    <a:pt x="164" y="583"/>
                  </a:lnTo>
                  <a:lnTo>
                    <a:pt x="101" y="520"/>
                  </a:lnTo>
                  <a:lnTo>
                    <a:pt x="134" y="399"/>
                  </a:lnTo>
                  <a:lnTo>
                    <a:pt x="206" y="172"/>
                  </a:lnTo>
                  <a:lnTo>
                    <a:pt x="240" y="0"/>
                  </a:lnTo>
                  <a:lnTo>
                    <a:pt x="182" y="115"/>
                  </a:lnTo>
                  <a:close/>
                </a:path>
              </a:pathLst>
            </a:custGeom>
            <a:solidFill>
              <a:srgbClr val="3A2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3" name="Freeform 48"/>
            <p:cNvSpPr>
              <a:spLocks/>
            </p:cNvSpPr>
            <p:nvPr/>
          </p:nvSpPr>
          <p:spPr bwMode="auto">
            <a:xfrm>
              <a:off x="4353" y="3033"/>
              <a:ext cx="83" cy="170"/>
            </a:xfrm>
            <a:custGeom>
              <a:avLst/>
              <a:gdLst>
                <a:gd name="T0" fmla="*/ 61 w 74"/>
                <a:gd name="T1" fmla="*/ 0 h 146"/>
                <a:gd name="T2" fmla="*/ 83 w 74"/>
                <a:gd name="T3" fmla="*/ 76 h 146"/>
                <a:gd name="T4" fmla="*/ 83 w 74"/>
                <a:gd name="T5" fmla="*/ 170 h 146"/>
                <a:gd name="T6" fmla="*/ 0 w 74"/>
                <a:gd name="T7" fmla="*/ 170 h 146"/>
                <a:gd name="T8" fmla="*/ 0 w 74"/>
                <a:gd name="T9" fmla="*/ 92 h 146"/>
                <a:gd name="T10" fmla="*/ 45 w 74"/>
                <a:gd name="T11" fmla="*/ 52 h 146"/>
                <a:gd name="T12" fmla="*/ 61 w 74"/>
                <a:gd name="T13" fmla="*/ 0 h 14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4"/>
                <a:gd name="T22" fmla="*/ 0 h 146"/>
                <a:gd name="T23" fmla="*/ 74 w 74"/>
                <a:gd name="T24" fmla="*/ 146 h 14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4" h="146">
                  <a:moveTo>
                    <a:pt x="54" y="0"/>
                  </a:moveTo>
                  <a:lnTo>
                    <a:pt x="74" y="65"/>
                  </a:lnTo>
                  <a:lnTo>
                    <a:pt x="74" y="146"/>
                  </a:lnTo>
                  <a:lnTo>
                    <a:pt x="0" y="146"/>
                  </a:lnTo>
                  <a:lnTo>
                    <a:pt x="0" y="79"/>
                  </a:lnTo>
                  <a:lnTo>
                    <a:pt x="40" y="45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7F9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3078" name="AutoShape 49"/>
          <p:cNvSpPr>
            <a:spLocks noChangeArrowheads="1"/>
          </p:cNvSpPr>
          <p:nvPr/>
        </p:nvSpPr>
        <p:spPr bwMode="auto">
          <a:xfrm>
            <a:off x="6183313" y="1295400"/>
            <a:ext cx="2479675" cy="2841625"/>
          </a:xfrm>
          <a:prstGeom prst="wedgeEllipseCallout">
            <a:avLst>
              <a:gd name="adj1" fmla="val -23690"/>
              <a:gd name="adj2" fmla="val 5212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0" latinLnBrk="0" hangingPunct="0"/>
            <a:r>
              <a:rPr kumimoji="0" lang="ko-KR" altLang="en-US">
                <a:latin typeface="Arial" pitchFamily="34" charset="0"/>
              </a:rPr>
              <a:t>전처리와 기타 중요한 테마에 대하여 학습한다</a:t>
            </a:r>
            <a:r>
              <a:rPr kumimoji="0" lang="en-US" altLang="ko-KR">
                <a:latin typeface="Arial" pitchFamily="34" charset="0"/>
              </a:rPr>
              <a:t>. </a:t>
            </a:r>
          </a:p>
        </p:txBody>
      </p:sp>
      <p:sp>
        <p:nvSpPr>
          <p:cNvPr id="3079" name="Rectangle 50"/>
          <p:cNvSpPr>
            <a:spLocks noChangeArrowheads="1"/>
          </p:cNvSpPr>
          <p:nvPr/>
        </p:nvSpPr>
        <p:spPr bwMode="auto">
          <a:xfrm>
            <a:off x="0" y="28416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cxnSp>
        <p:nvCxnSpPr>
          <p:cNvPr id="52" name="직선 연결선 51"/>
          <p:cNvCxnSpPr/>
          <p:nvPr/>
        </p:nvCxnSpPr>
        <p:spPr>
          <a:xfrm rot="10800000">
            <a:off x="3143250" y="2500313"/>
            <a:ext cx="2571750" cy="1857375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0656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lab: </a:t>
            </a:r>
            <a:r>
              <a:rPr lang="en-US" altLang="ko-KR" b="1" dirty="0"/>
              <a:t>ASSERT </a:t>
            </a:r>
            <a:r>
              <a:rPr lang="ko-KR" altLang="en-US" b="1" dirty="0"/>
              <a:t>매크로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프로그램을 디버깅할 때 자주 사용되는 </a:t>
            </a:r>
            <a:r>
              <a:rPr lang="en-US" altLang="ko-KR" dirty="0"/>
              <a:t>ASSERT </a:t>
            </a:r>
            <a:r>
              <a:rPr lang="ko-KR" altLang="en-US" dirty="0"/>
              <a:t>매크로를 </a:t>
            </a:r>
            <a:r>
              <a:rPr lang="ko-KR" altLang="en-US" dirty="0" smtClean="0"/>
              <a:t>작성해보자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Picture 2" descr="C:\Users\chun\AppData\Local\Microsoft\Windows\Temporary Internet Files\Content.IE5\0GP2I4QU\MC900432517[1].w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140968"/>
            <a:ext cx="7848872" cy="3830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1259632" y="4005064"/>
            <a:ext cx="741682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가정</a:t>
            </a:r>
            <a:r>
              <a:rPr lang="en-US" altLang="ko-KR" dirty="0">
                <a:solidFill>
                  <a:schemeClr val="bg1"/>
                </a:solidFill>
              </a:rPr>
              <a:t>(sum == 0)</a:t>
            </a:r>
            <a:r>
              <a:rPr lang="ko-KR" altLang="en-US" dirty="0">
                <a:solidFill>
                  <a:schemeClr val="bg1"/>
                </a:solidFill>
              </a:rPr>
              <a:t>이 소스 파일 </a:t>
            </a:r>
            <a:r>
              <a:rPr lang="en-US" altLang="ko-KR" dirty="0">
                <a:solidFill>
                  <a:schemeClr val="bg1"/>
                </a:solidFill>
              </a:rPr>
              <a:t>c:\user\igchun\documents\visual studio 2017\projects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12</a:t>
            </a:r>
            <a:r>
              <a:rPr lang="ko-KR" altLang="en-US" dirty="0">
                <a:solidFill>
                  <a:schemeClr val="bg1"/>
                </a:solidFill>
              </a:rPr>
              <a:t>번째 줄에서 실패</a:t>
            </a:r>
          </a:p>
        </p:txBody>
      </p:sp>
    </p:spTree>
    <p:extLst>
      <p:ext uri="{BB962C8B-B14F-4D97-AF65-F5344CB8AC3E}">
        <p14:creationId xmlns:p14="http://schemas.microsoft.com/office/powerpoint/2010/main" val="29695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예제</a:t>
            </a:r>
            <a:r>
              <a:rPr lang="en-US" altLang="ko-KR"/>
              <a:t>: ASSERT </a:t>
            </a:r>
            <a:r>
              <a:rPr lang="ko-KR" altLang="en-US"/>
              <a:t>매크로</a:t>
            </a:r>
          </a:p>
        </p:txBody>
      </p:sp>
      <p:sp>
        <p:nvSpPr>
          <p:cNvPr id="202755" name="Rectangle 3"/>
          <p:cNvSpPr>
            <a:spLocks noChangeArrowheads="1"/>
          </p:cNvSpPr>
          <p:nvPr/>
        </p:nvSpPr>
        <p:spPr bwMode="auto">
          <a:xfrm>
            <a:off x="755576" y="1988840"/>
            <a:ext cx="7777162" cy="3240583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solidFill>
                  <a:srgbClr val="0000FF"/>
                </a:solidFill>
                <a:latin typeface="Trebuchet MS" pitchFamily="34" charset="0"/>
              </a:rPr>
              <a:t>#include</a:t>
            </a:r>
            <a:r>
              <a:rPr lang="en-US" altLang="en-US" sz="1400" dirty="0">
                <a:latin typeface="Trebuchet MS" pitchFamily="34" charset="0"/>
              </a:rPr>
              <a:t> </a:t>
            </a:r>
            <a:r>
              <a:rPr lang="en-US" altLang="en-US" sz="1400" dirty="0">
                <a:solidFill>
                  <a:srgbClr val="800000"/>
                </a:solidFill>
                <a:latin typeface="Trebuchet MS" pitchFamily="34" charset="0"/>
              </a:rPr>
              <a:t>&lt;</a:t>
            </a:r>
            <a:r>
              <a:rPr lang="en-US" altLang="en-US" sz="1400" dirty="0" err="1">
                <a:solidFill>
                  <a:srgbClr val="800000"/>
                </a:solidFill>
                <a:latin typeface="Trebuchet MS" pitchFamily="34" charset="0"/>
              </a:rPr>
              <a:t>stdio.h</a:t>
            </a:r>
            <a:r>
              <a:rPr lang="en-US" altLang="en-US" sz="1400" dirty="0">
                <a:solidFill>
                  <a:srgbClr val="800000"/>
                </a:solidFill>
                <a:latin typeface="Trebuchet MS" pitchFamily="34" charset="0"/>
              </a:rPr>
              <a:t>&gt;</a:t>
            </a:r>
            <a:endParaRPr lang="en-US" altLang="en-US" sz="1400" dirty="0">
              <a:latin typeface="Trebuchet MS" pitchFamily="34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endParaRPr lang="en-US" altLang="en-US" sz="1400" dirty="0">
              <a:latin typeface="Trebuchet MS" pitchFamily="34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 smtClean="0">
                <a:solidFill>
                  <a:srgbClr val="0000FF"/>
                </a:solidFill>
                <a:latin typeface="Trebuchet MS" pitchFamily="34" charset="0"/>
              </a:rPr>
              <a:t>#</a:t>
            </a:r>
            <a:r>
              <a:rPr lang="en-US" altLang="en-US" sz="1400" dirty="0">
                <a:solidFill>
                  <a:srgbClr val="0000FF"/>
                </a:solidFill>
                <a:latin typeface="Trebuchet MS" pitchFamily="34" charset="0"/>
              </a:rPr>
              <a:t>define</a:t>
            </a:r>
            <a:r>
              <a:rPr lang="en-US" altLang="en-US" sz="1400" dirty="0">
                <a:latin typeface="Trebuchet MS" pitchFamily="34" charset="0"/>
              </a:rPr>
              <a:t> ASSERT(</a:t>
            </a:r>
            <a:r>
              <a:rPr lang="en-US" altLang="en-US" sz="1400" dirty="0" err="1">
                <a:latin typeface="Trebuchet MS" pitchFamily="34" charset="0"/>
              </a:rPr>
              <a:t>exp</a:t>
            </a:r>
            <a:r>
              <a:rPr lang="en-US" altLang="en-US" sz="1400" dirty="0">
                <a:latin typeface="Trebuchet MS" pitchFamily="34" charset="0"/>
              </a:rPr>
              <a:t>) 	{ </a:t>
            </a:r>
            <a:r>
              <a:rPr lang="en-US" altLang="en-US" sz="1400" dirty="0">
                <a:solidFill>
                  <a:srgbClr val="0000FF"/>
                </a:solidFill>
                <a:latin typeface="Trebuchet MS" pitchFamily="34" charset="0"/>
              </a:rPr>
              <a:t>if</a:t>
            </a:r>
            <a:r>
              <a:rPr lang="en-US" altLang="en-US" sz="1400" dirty="0">
                <a:latin typeface="Trebuchet MS" pitchFamily="34" charset="0"/>
              </a:rPr>
              <a:t> (!(</a:t>
            </a:r>
            <a:r>
              <a:rPr lang="en-US" altLang="en-US" sz="1400" dirty="0" err="1">
                <a:latin typeface="Trebuchet MS" pitchFamily="34" charset="0"/>
              </a:rPr>
              <a:t>exp</a:t>
            </a:r>
            <a:r>
              <a:rPr lang="en-US" altLang="en-US" sz="1400" dirty="0">
                <a:latin typeface="Trebuchet MS" pitchFamily="34" charset="0"/>
              </a:rPr>
              <a:t>)) \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Trebuchet MS" pitchFamily="34" charset="0"/>
              </a:rPr>
              <a:t>	{ </a:t>
            </a:r>
            <a:r>
              <a:rPr lang="en-US" altLang="en-US" sz="1400" dirty="0" err="1">
                <a:latin typeface="Trebuchet MS" pitchFamily="34" charset="0"/>
              </a:rPr>
              <a:t>printf</a:t>
            </a:r>
            <a:r>
              <a:rPr lang="en-US" altLang="en-US" sz="1400" dirty="0">
                <a:latin typeface="Trebuchet MS" pitchFamily="34" charset="0"/>
              </a:rPr>
              <a:t>(</a:t>
            </a:r>
            <a:r>
              <a:rPr lang="en-US" altLang="en-US" sz="1400" dirty="0">
                <a:solidFill>
                  <a:srgbClr val="800000"/>
                </a:solidFill>
                <a:latin typeface="Trebuchet MS" pitchFamily="34" charset="0"/>
              </a:rPr>
              <a:t>"</a:t>
            </a:r>
            <a:r>
              <a:rPr lang="en-US" altLang="en-US" sz="1400" dirty="0" err="1">
                <a:solidFill>
                  <a:srgbClr val="800000"/>
                </a:solidFill>
                <a:latin typeface="Trebuchet MS" pitchFamily="34" charset="0"/>
              </a:rPr>
              <a:t>가정</a:t>
            </a:r>
            <a:r>
              <a:rPr lang="en-US" altLang="en-US" sz="1400" dirty="0">
                <a:solidFill>
                  <a:srgbClr val="800000"/>
                </a:solidFill>
                <a:latin typeface="Trebuchet MS" pitchFamily="34" charset="0"/>
              </a:rPr>
              <a:t>("</a:t>
            </a:r>
            <a:r>
              <a:rPr lang="en-US" altLang="en-US" sz="1400" dirty="0">
                <a:latin typeface="Trebuchet MS" pitchFamily="34" charset="0"/>
              </a:rPr>
              <a:t> #</a:t>
            </a:r>
            <a:r>
              <a:rPr lang="en-US" altLang="en-US" sz="1400" dirty="0" err="1">
                <a:latin typeface="Trebuchet MS" pitchFamily="34" charset="0"/>
              </a:rPr>
              <a:t>exp</a:t>
            </a:r>
            <a:r>
              <a:rPr lang="en-US" altLang="en-US" sz="1400" dirty="0">
                <a:latin typeface="Trebuchet MS" pitchFamily="34" charset="0"/>
              </a:rPr>
              <a:t> </a:t>
            </a:r>
            <a:r>
              <a:rPr lang="en-US" altLang="en-US" sz="1400" dirty="0">
                <a:solidFill>
                  <a:srgbClr val="800000"/>
                </a:solidFill>
                <a:latin typeface="Trebuchet MS" pitchFamily="34" charset="0"/>
              </a:rPr>
              <a:t>")이 </a:t>
            </a:r>
            <a:r>
              <a:rPr lang="en-US" altLang="en-US" sz="1400" dirty="0" err="1">
                <a:solidFill>
                  <a:srgbClr val="800000"/>
                </a:solidFill>
                <a:latin typeface="Trebuchet MS" pitchFamily="34" charset="0"/>
              </a:rPr>
              <a:t>소스</a:t>
            </a:r>
            <a:r>
              <a:rPr lang="en-US" altLang="en-US" sz="1400" dirty="0">
                <a:solidFill>
                  <a:srgbClr val="800000"/>
                </a:solidFill>
                <a:latin typeface="Trebuchet MS" pitchFamily="34" charset="0"/>
              </a:rPr>
              <a:t> </a:t>
            </a:r>
            <a:r>
              <a:rPr lang="en-US" altLang="en-US" sz="1400" dirty="0" err="1">
                <a:solidFill>
                  <a:srgbClr val="800000"/>
                </a:solidFill>
                <a:latin typeface="Trebuchet MS" pitchFamily="34" charset="0"/>
              </a:rPr>
              <a:t>파일</a:t>
            </a:r>
            <a:r>
              <a:rPr lang="en-US" altLang="en-US" sz="1400" dirty="0">
                <a:solidFill>
                  <a:srgbClr val="800000"/>
                </a:solidFill>
                <a:latin typeface="Trebuchet MS" pitchFamily="34" charset="0"/>
              </a:rPr>
              <a:t> %s %</a:t>
            </a:r>
            <a:r>
              <a:rPr lang="en-US" altLang="en-US" sz="1400" dirty="0" err="1">
                <a:solidFill>
                  <a:srgbClr val="800000"/>
                </a:solidFill>
                <a:latin typeface="Trebuchet MS" pitchFamily="34" charset="0"/>
              </a:rPr>
              <a:t>d번째</a:t>
            </a:r>
            <a:r>
              <a:rPr lang="en-US" altLang="en-US" sz="1400" dirty="0">
                <a:solidFill>
                  <a:srgbClr val="800000"/>
                </a:solidFill>
                <a:latin typeface="Trebuchet MS" pitchFamily="34" charset="0"/>
              </a:rPr>
              <a:t> </a:t>
            </a:r>
            <a:r>
              <a:rPr lang="en-US" altLang="en-US" sz="1400" dirty="0" err="1">
                <a:solidFill>
                  <a:srgbClr val="800000"/>
                </a:solidFill>
                <a:latin typeface="Trebuchet MS" pitchFamily="34" charset="0"/>
              </a:rPr>
              <a:t>줄에서</a:t>
            </a:r>
            <a:r>
              <a:rPr lang="en-US" altLang="en-US" sz="1400" dirty="0">
                <a:solidFill>
                  <a:srgbClr val="800000"/>
                </a:solidFill>
                <a:latin typeface="Trebuchet MS" pitchFamily="34" charset="0"/>
              </a:rPr>
              <a:t> </a:t>
            </a:r>
            <a:r>
              <a:rPr lang="en-US" altLang="en-US" sz="1400" dirty="0" err="1">
                <a:solidFill>
                  <a:srgbClr val="800000"/>
                </a:solidFill>
                <a:latin typeface="Trebuchet MS" pitchFamily="34" charset="0"/>
              </a:rPr>
              <a:t>실패</a:t>
            </a:r>
            <a:r>
              <a:rPr lang="en-US" altLang="en-US" sz="1400" dirty="0">
                <a:solidFill>
                  <a:srgbClr val="800000"/>
                </a:solidFill>
                <a:latin typeface="Trebuchet MS" pitchFamily="34" charset="0"/>
              </a:rPr>
              <a:t>.\n"\</a:t>
            </a:r>
            <a:endParaRPr lang="en-US" altLang="en-US" sz="1400" dirty="0">
              <a:latin typeface="Trebuchet MS" pitchFamily="34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Trebuchet MS" pitchFamily="34" charset="0"/>
              </a:rPr>
              <a:t>	,__FILE__, __LINE__), exit(1);}}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endParaRPr lang="en-US" altLang="en-US" sz="1400" dirty="0">
              <a:latin typeface="Trebuchet MS" pitchFamily="34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en-US" sz="1400" dirty="0">
                <a:latin typeface="Trebuchet MS" pitchFamily="34" charset="0"/>
              </a:rPr>
              <a:t> main(</a:t>
            </a:r>
            <a:r>
              <a:rPr lang="en-US" altLang="en-US" sz="1400" dirty="0">
                <a:solidFill>
                  <a:srgbClr val="0000FF"/>
                </a:solidFill>
                <a:latin typeface="Trebuchet MS" pitchFamily="34" charset="0"/>
              </a:rPr>
              <a:t>void</a:t>
            </a:r>
            <a:r>
              <a:rPr lang="en-US" altLang="en-US" sz="1400" dirty="0">
                <a:latin typeface="Trebuchet MS" pitchFamily="34" charset="0"/>
              </a:rPr>
              <a:t>)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Trebuchet MS" pitchFamily="34" charset="0"/>
              </a:rPr>
              <a:t>{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Trebuchet MS" pitchFamily="34" charset="0"/>
              </a:rPr>
              <a:t>	</a:t>
            </a:r>
            <a:r>
              <a:rPr lang="en-US" altLang="en-US" sz="140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en-US" sz="1400" dirty="0">
                <a:latin typeface="Trebuchet MS" pitchFamily="34" charset="0"/>
              </a:rPr>
              <a:t> </a:t>
            </a:r>
            <a:r>
              <a:rPr lang="en-US" altLang="en-US" sz="1400" dirty="0" smtClean="0">
                <a:latin typeface="Trebuchet MS" pitchFamily="34" charset="0"/>
              </a:rPr>
              <a:t>sum=100;</a:t>
            </a:r>
            <a:r>
              <a:rPr lang="en-US" altLang="en-US" sz="1400" dirty="0">
                <a:latin typeface="Trebuchet MS" pitchFamily="34" charset="0"/>
              </a:rPr>
              <a:t>		</a:t>
            </a:r>
            <a:r>
              <a:rPr lang="en-US" altLang="en-US" sz="1400" dirty="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en-US" altLang="en-US" sz="1400" dirty="0" err="1">
                <a:solidFill>
                  <a:srgbClr val="008000"/>
                </a:solidFill>
                <a:latin typeface="Trebuchet MS" pitchFamily="34" charset="0"/>
                <a:ea typeface="새굴림" pitchFamily="18" charset="-127"/>
              </a:rPr>
              <a:t>지역</a:t>
            </a:r>
            <a:r>
              <a:rPr lang="en-US" altLang="en-US" sz="1400" dirty="0">
                <a:solidFill>
                  <a:srgbClr val="008000"/>
                </a:solidFill>
                <a:latin typeface="Trebuchet MS" pitchFamily="34" charset="0"/>
              </a:rPr>
              <a:t> </a:t>
            </a:r>
            <a:r>
              <a:rPr lang="en-US" altLang="en-US" sz="1400" dirty="0" err="1">
                <a:solidFill>
                  <a:srgbClr val="008000"/>
                </a:solidFill>
                <a:latin typeface="Trebuchet MS" pitchFamily="34" charset="0"/>
                <a:ea typeface="새굴림" pitchFamily="18" charset="-127"/>
              </a:rPr>
              <a:t>변수의</a:t>
            </a:r>
            <a:r>
              <a:rPr lang="en-US" altLang="en-US" sz="1400" dirty="0">
                <a:solidFill>
                  <a:srgbClr val="008000"/>
                </a:solidFill>
                <a:latin typeface="Trebuchet MS" pitchFamily="34" charset="0"/>
              </a:rPr>
              <a:t> </a:t>
            </a:r>
            <a:r>
              <a:rPr lang="en-US" altLang="en-US" sz="1400" dirty="0" err="1">
                <a:solidFill>
                  <a:srgbClr val="008000"/>
                </a:solidFill>
                <a:latin typeface="Trebuchet MS" pitchFamily="34" charset="0"/>
                <a:ea typeface="새굴림" pitchFamily="18" charset="-127"/>
              </a:rPr>
              <a:t>초기값은</a:t>
            </a:r>
            <a:r>
              <a:rPr lang="en-US" altLang="en-US" sz="1400" dirty="0">
                <a:solidFill>
                  <a:srgbClr val="008000"/>
                </a:solidFill>
                <a:latin typeface="Trebuchet MS" pitchFamily="34" charset="0"/>
              </a:rPr>
              <a:t> 0</a:t>
            </a:r>
            <a:r>
              <a:rPr lang="en-US" altLang="en-US" sz="1400" dirty="0">
                <a:solidFill>
                  <a:srgbClr val="008000"/>
                </a:solidFill>
                <a:latin typeface="Trebuchet MS" pitchFamily="34" charset="0"/>
                <a:ea typeface="새굴림" pitchFamily="18" charset="-127"/>
              </a:rPr>
              <a:t>이</a:t>
            </a:r>
            <a:r>
              <a:rPr lang="en-US" altLang="en-US" sz="1400" dirty="0">
                <a:solidFill>
                  <a:srgbClr val="008000"/>
                </a:solidFill>
                <a:latin typeface="Trebuchet MS" pitchFamily="34" charset="0"/>
              </a:rPr>
              <a:t> </a:t>
            </a:r>
            <a:r>
              <a:rPr lang="en-US" altLang="en-US" sz="1400" dirty="0" err="1">
                <a:solidFill>
                  <a:srgbClr val="008000"/>
                </a:solidFill>
                <a:latin typeface="Trebuchet MS" pitchFamily="34" charset="0"/>
                <a:ea typeface="새굴림" pitchFamily="18" charset="-127"/>
              </a:rPr>
              <a:t>아님</a:t>
            </a:r>
            <a:endParaRPr lang="en-US" altLang="en-US" sz="1400" dirty="0">
              <a:latin typeface="Trebuchet MS" pitchFamily="34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endParaRPr lang="en-US" altLang="en-US" sz="1400" dirty="0">
              <a:latin typeface="Trebuchet MS" pitchFamily="34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Trebuchet MS" pitchFamily="34" charset="0"/>
              </a:rPr>
              <a:t>	ASSERT(sum == 0);	</a:t>
            </a:r>
            <a:r>
              <a:rPr lang="en-US" altLang="en-US" sz="1400" dirty="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en-US" altLang="en-US" sz="1400" dirty="0" err="1">
                <a:solidFill>
                  <a:srgbClr val="008000"/>
                </a:solidFill>
                <a:latin typeface="Trebuchet MS" pitchFamily="34" charset="0"/>
              </a:rPr>
              <a:t>sum</a:t>
            </a:r>
            <a:r>
              <a:rPr lang="en-US" altLang="en-US" sz="1400" dirty="0" err="1">
                <a:solidFill>
                  <a:srgbClr val="008000"/>
                </a:solidFill>
                <a:latin typeface="Trebuchet MS" pitchFamily="34" charset="0"/>
                <a:ea typeface="새굴림" pitchFamily="18" charset="-127"/>
              </a:rPr>
              <a:t>의</a:t>
            </a:r>
            <a:r>
              <a:rPr lang="en-US" altLang="en-US" sz="1400" dirty="0">
                <a:solidFill>
                  <a:srgbClr val="008000"/>
                </a:solidFill>
                <a:latin typeface="Trebuchet MS" pitchFamily="34" charset="0"/>
              </a:rPr>
              <a:t> </a:t>
            </a:r>
            <a:r>
              <a:rPr lang="en-US" altLang="en-US" sz="1400" dirty="0" err="1">
                <a:solidFill>
                  <a:srgbClr val="008000"/>
                </a:solidFill>
                <a:latin typeface="Trebuchet MS" pitchFamily="34" charset="0"/>
                <a:ea typeface="새굴림" pitchFamily="18" charset="-127"/>
              </a:rPr>
              <a:t>값은</a:t>
            </a:r>
            <a:r>
              <a:rPr lang="en-US" altLang="en-US" sz="1400" dirty="0">
                <a:solidFill>
                  <a:srgbClr val="008000"/>
                </a:solidFill>
                <a:latin typeface="Trebuchet MS" pitchFamily="34" charset="0"/>
              </a:rPr>
              <a:t> 0</a:t>
            </a:r>
            <a:r>
              <a:rPr lang="en-US" altLang="en-US" sz="1400" dirty="0">
                <a:solidFill>
                  <a:srgbClr val="008000"/>
                </a:solidFill>
                <a:latin typeface="Trebuchet MS" pitchFamily="34" charset="0"/>
                <a:ea typeface="새굴림" pitchFamily="18" charset="-127"/>
              </a:rPr>
              <a:t>이</a:t>
            </a:r>
            <a:r>
              <a:rPr lang="en-US" altLang="en-US" sz="1400" dirty="0">
                <a:solidFill>
                  <a:srgbClr val="008000"/>
                </a:solidFill>
                <a:latin typeface="Trebuchet MS" pitchFamily="34" charset="0"/>
              </a:rPr>
              <a:t> </a:t>
            </a:r>
            <a:r>
              <a:rPr lang="en-US" altLang="en-US" sz="1400" dirty="0" err="1">
                <a:solidFill>
                  <a:srgbClr val="008000"/>
                </a:solidFill>
                <a:latin typeface="Trebuchet MS" pitchFamily="34" charset="0"/>
                <a:ea typeface="새굴림" pitchFamily="18" charset="-127"/>
              </a:rPr>
              <a:t>되어야</a:t>
            </a:r>
            <a:r>
              <a:rPr lang="en-US" altLang="en-US" sz="1400" dirty="0">
                <a:solidFill>
                  <a:srgbClr val="008000"/>
                </a:solidFill>
                <a:latin typeface="Trebuchet MS" pitchFamily="34" charset="0"/>
              </a:rPr>
              <a:t> </a:t>
            </a:r>
            <a:r>
              <a:rPr lang="en-US" altLang="en-US" sz="1400" dirty="0">
                <a:solidFill>
                  <a:srgbClr val="008000"/>
                </a:solidFill>
                <a:latin typeface="Trebuchet MS" pitchFamily="34" charset="0"/>
                <a:ea typeface="새굴림" pitchFamily="18" charset="-127"/>
              </a:rPr>
              <a:t>함</a:t>
            </a:r>
            <a:r>
              <a:rPr lang="en-US" altLang="en-US" sz="1400" dirty="0">
                <a:solidFill>
                  <a:srgbClr val="008000"/>
                </a:solidFill>
                <a:latin typeface="Trebuchet MS" pitchFamily="34" charset="0"/>
              </a:rPr>
              <a:t>.</a:t>
            </a:r>
            <a:endParaRPr lang="en-US" altLang="en-US" sz="1400" dirty="0">
              <a:latin typeface="Trebuchet MS" pitchFamily="34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Trebuchet MS" pitchFamily="34" charset="0"/>
              </a:rPr>
              <a:t>	</a:t>
            </a:r>
            <a:r>
              <a:rPr lang="en-US" altLang="en-US" sz="1400" dirty="0">
                <a:solidFill>
                  <a:srgbClr val="0000FF"/>
                </a:solidFill>
                <a:latin typeface="Trebuchet MS" pitchFamily="34" charset="0"/>
              </a:rPr>
              <a:t>return</a:t>
            </a:r>
            <a:r>
              <a:rPr lang="en-US" altLang="en-US" sz="1400" dirty="0">
                <a:latin typeface="Trebuchet MS" pitchFamily="34" charset="0"/>
              </a:rPr>
              <a:t> 0;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Trebuchet MS" pitchFamily="34" charset="0"/>
              </a:rPr>
              <a:t>}</a:t>
            </a:r>
            <a:endParaRPr lang="en-US" altLang="en-US" sz="1200" dirty="0">
              <a:latin typeface="Trebuchet MS" pitchFamily="34" charset="0"/>
            </a:endParaRPr>
          </a:p>
        </p:txBody>
      </p:sp>
      <p:sp>
        <p:nvSpPr>
          <p:cNvPr id="202756" name="Rectangle 4"/>
          <p:cNvSpPr>
            <a:spLocks noChangeArrowheads="1"/>
          </p:cNvSpPr>
          <p:nvPr/>
        </p:nvSpPr>
        <p:spPr bwMode="auto">
          <a:xfrm>
            <a:off x="-360437" y="396210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02757" name="Rectangle 5"/>
          <p:cNvSpPr>
            <a:spLocks noChangeArrowheads="1"/>
          </p:cNvSpPr>
          <p:nvPr/>
        </p:nvSpPr>
        <p:spPr bwMode="auto">
          <a:xfrm>
            <a:off x="-360437" y="406370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02758" name="Rectangle 6"/>
          <p:cNvSpPr>
            <a:spLocks noChangeArrowheads="1"/>
          </p:cNvSpPr>
          <p:nvPr/>
        </p:nvSpPr>
        <p:spPr bwMode="auto">
          <a:xfrm>
            <a:off x="-360437" y="402719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02759" name="Rectangle 7"/>
          <p:cNvSpPr>
            <a:spLocks noChangeArrowheads="1"/>
          </p:cNvSpPr>
          <p:nvPr/>
        </p:nvSpPr>
        <p:spPr bwMode="auto">
          <a:xfrm>
            <a:off x="-360437" y="375890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02760" name="Rectangle 8"/>
          <p:cNvSpPr>
            <a:spLocks noChangeArrowheads="1"/>
          </p:cNvSpPr>
          <p:nvPr/>
        </p:nvSpPr>
        <p:spPr bwMode="auto">
          <a:xfrm>
            <a:off x="-360437" y="385415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02761" name="_x74322288"/>
          <p:cNvSpPr>
            <a:spLocks noChangeArrowheads="1"/>
          </p:cNvSpPr>
          <p:nvPr/>
        </p:nvSpPr>
        <p:spPr bwMode="auto">
          <a:xfrm>
            <a:off x="800167" y="5373439"/>
            <a:ext cx="7777162" cy="576064"/>
          </a:xfrm>
          <a:prstGeom prst="rect">
            <a:avLst/>
          </a:prstGeom>
          <a:solidFill>
            <a:srgbClr val="CCFFCC"/>
          </a:solidFill>
          <a:ln w="4191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r>
              <a:rPr lang="ko-KR" altLang="en-US" sz="1400" dirty="0">
                <a:latin typeface="Trebuchet MS" pitchFamily="34" charset="0"/>
              </a:rPr>
              <a:t>가정</a:t>
            </a:r>
            <a:r>
              <a:rPr lang="en-US" altLang="ko-KR" sz="1400" dirty="0">
                <a:latin typeface="Trebuchet MS" pitchFamily="34" charset="0"/>
              </a:rPr>
              <a:t>(sum == 0)</a:t>
            </a:r>
            <a:r>
              <a:rPr lang="ko-KR" altLang="en-US" sz="1400" dirty="0">
                <a:latin typeface="Trebuchet MS" pitchFamily="34" charset="0"/>
              </a:rPr>
              <a:t>이 소스 파일 </a:t>
            </a:r>
            <a:r>
              <a:rPr lang="en-US" altLang="ko-KR" sz="1400" dirty="0">
                <a:latin typeface="Trebuchet MS" pitchFamily="34" charset="0"/>
              </a:rPr>
              <a:t>c:\source\chapter15\macro3\macro3\macro3.c 11</a:t>
            </a:r>
            <a:r>
              <a:rPr lang="ko-KR" altLang="en-US" sz="1400" dirty="0">
                <a:latin typeface="Trebuchet MS" pitchFamily="34" charset="0"/>
              </a:rPr>
              <a:t>번째 줄에서</a:t>
            </a:r>
          </a:p>
          <a:p>
            <a:r>
              <a:rPr lang="ko-KR" altLang="en-US" sz="1400" dirty="0">
                <a:latin typeface="Trebuchet MS" pitchFamily="34" charset="0"/>
              </a:rPr>
              <a:t>실패</a:t>
            </a:r>
            <a:r>
              <a:rPr lang="en-US" altLang="ko-KR" sz="1400" dirty="0">
                <a:latin typeface="Trebuchet MS" pitchFamily="34" charset="0"/>
              </a:rPr>
              <a:t>.</a:t>
            </a:r>
            <a:endParaRPr lang="ko-KR" altLang="en-US" sz="1400" dirty="0">
              <a:latin typeface="Trebuchet MS" pitchFamily="34" charset="0"/>
            </a:endParaRPr>
          </a:p>
        </p:txBody>
      </p:sp>
      <p:sp>
        <p:nvSpPr>
          <p:cNvPr id="202788" name="AutoShape 36"/>
          <p:cNvSpPr>
            <a:spLocks/>
          </p:cNvSpPr>
          <p:nvPr/>
        </p:nvSpPr>
        <p:spPr bwMode="auto">
          <a:xfrm>
            <a:off x="3582663" y="2493119"/>
            <a:ext cx="144463" cy="215900"/>
          </a:xfrm>
          <a:prstGeom prst="borderCallout2">
            <a:avLst>
              <a:gd name="adj1" fmla="val 52940"/>
              <a:gd name="adj2" fmla="val 152745"/>
              <a:gd name="adj3" fmla="val 52940"/>
              <a:gd name="adj4" fmla="val 720880"/>
              <a:gd name="adj5" fmla="val 655960"/>
              <a:gd name="adj6" fmla="val 1735542"/>
            </a:avLst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ko-KR" altLang="ko-KR"/>
          </a:p>
        </p:txBody>
      </p:sp>
      <p:sp>
        <p:nvSpPr>
          <p:cNvPr id="202789" name="Text Box 37"/>
          <p:cNvSpPr txBox="1">
            <a:spLocks noChangeArrowheads="1"/>
          </p:cNvSpPr>
          <p:nvPr/>
        </p:nvSpPr>
        <p:spPr bwMode="auto">
          <a:xfrm>
            <a:off x="6156251" y="3396952"/>
            <a:ext cx="1943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  <a:latin typeface="HY엽서L" pitchFamily="18" charset="-127"/>
                <a:ea typeface="HY엽서L" pitchFamily="18" charset="-127"/>
              </a:rPr>
              <a:t>매크로를 다음 줄로 연장할 때 사용</a:t>
            </a:r>
          </a:p>
        </p:txBody>
      </p:sp>
    </p:spTree>
    <p:extLst>
      <p:ext uri="{BB962C8B-B14F-4D97-AF65-F5344CB8AC3E}">
        <p14:creationId xmlns:p14="http://schemas.microsoft.com/office/powerpoint/2010/main" val="4086710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761" grpId="0" animBg="1"/>
      <p:bldP spid="202788" grpId="0" animBg="1"/>
      <p:bldP spid="20278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비트 관련 매크로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187624" y="1988840"/>
            <a:ext cx="6372225" cy="260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881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비트 관련 매크로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매크로들은 </a:t>
            </a:r>
            <a:r>
              <a:rPr lang="ko-KR" altLang="en-US" dirty="0"/>
              <a:t>변수를 받아서 특정 </a:t>
            </a:r>
            <a:r>
              <a:rPr lang="ko-KR" altLang="en-US" dirty="0" err="1"/>
              <a:t>비트값을</a:t>
            </a:r>
            <a:r>
              <a:rPr lang="ko-KR" altLang="en-US" dirty="0"/>
              <a:t> 반환하거나 설정한다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pPr latinLnBrk="0"/>
            <a:r>
              <a:rPr lang="en-US" altLang="ko-KR" dirty="0" smtClean="0"/>
              <a:t>#</a:t>
            </a:r>
            <a:r>
              <a:rPr lang="en-US" altLang="ko-KR" dirty="0"/>
              <a:t>define</a:t>
            </a:r>
            <a:r>
              <a:rPr lang="ko-KR" altLang="en-US" dirty="0"/>
              <a:t> </a:t>
            </a:r>
            <a:r>
              <a:rPr lang="en-US" altLang="ko-KR" dirty="0"/>
              <a:t>GET_BIT(w, k) (((w) &gt;&gt; (k)) &amp; 0x01)</a:t>
            </a:r>
            <a:endParaRPr lang="ko-KR" altLang="en-US" dirty="0"/>
          </a:p>
          <a:p>
            <a:r>
              <a:rPr lang="en-US" altLang="ko-KR" dirty="0" smtClean="0"/>
              <a:t>#</a:t>
            </a:r>
            <a:r>
              <a:rPr lang="en-US" altLang="ko-KR" dirty="0"/>
              <a:t>define</a:t>
            </a:r>
            <a:r>
              <a:rPr lang="ko-KR" altLang="en-US" dirty="0"/>
              <a:t> </a:t>
            </a:r>
            <a:r>
              <a:rPr lang="en-US" altLang="ko-KR" dirty="0"/>
              <a:t>SET_BIT_ON(w, k) ((w) |= (0x01 &lt;&lt; (k</a:t>
            </a:r>
            <a:r>
              <a:rPr lang="en-US" altLang="ko-KR" dirty="0" smtClean="0"/>
              <a:t>)))</a:t>
            </a:r>
          </a:p>
          <a:p>
            <a:pPr latinLnBrk="0"/>
            <a:r>
              <a:rPr lang="en-US" altLang="ko-KR" dirty="0" smtClean="0"/>
              <a:t>#</a:t>
            </a:r>
            <a:r>
              <a:rPr lang="en-US" altLang="ko-KR" dirty="0"/>
              <a:t>define</a:t>
            </a:r>
            <a:r>
              <a:rPr lang="ko-KR" altLang="en-US" dirty="0"/>
              <a:t> </a:t>
            </a:r>
            <a:r>
              <a:rPr lang="en-US" altLang="ko-KR" dirty="0"/>
              <a:t>SET_BIT_OFF(w, k) ((w) &amp;= ~(0x01 &lt;&lt; (k)))</a:t>
            </a:r>
            <a:endParaRPr lang="ko-KR" altLang="en-US" dirty="0"/>
          </a:p>
          <a:p>
            <a:endParaRPr lang="ko-KR" altLang="en-US" dirty="0">
              <a:latin typeface="Trebuchet MS" pitchFamily="34" charset="0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199028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202755" name="Rectangle 3"/>
          <p:cNvSpPr>
            <a:spLocks noChangeArrowheads="1"/>
          </p:cNvSpPr>
          <p:nvPr/>
        </p:nvSpPr>
        <p:spPr bwMode="auto">
          <a:xfrm>
            <a:off x="1116013" y="1052513"/>
            <a:ext cx="7777162" cy="4752751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FF"/>
                </a:solidFill>
                <a:latin typeface="Trebuchet MS" pitchFamily="34" charset="0"/>
              </a:rPr>
              <a:t>#include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400" kern="0" dirty="0">
                <a:solidFill>
                  <a:srgbClr val="A31515"/>
                </a:solidFill>
                <a:latin typeface="Trebuchet MS" pitchFamily="34" charset="0"/>
              </a:rPr>
              <a:t>&lt;</a:t>
            </a:r>
            <a:r>
              <a:rPr lang="en-US" altLang="ko-KR" sz="1400" kern="0" dirty="0" err="1">
                <a:solidFill>
                  <a:srgbClr val="A31515"/>
                </a:solidFill>
                <a:latin typeface="Trebuchet MS" pitchFamily="34" charset="0"/>
              </a:rPr>
              <a:t>stdio.h</a:t>
            </a:r>
            <a:r>
              <a:rPr lang="en-US" altLang="ko-KR" sz="1400" kern="0" dirty="0">
                <a:solidFill>
                  <a:srgbClr val="A31515"/>
                </a:solidFill>
                <a:latin typeface="Trebuchet MS" pitchFamily="34" charset="0"/>
              </a:rPr>
              <a:t>&gt;</a:t>
            </a:r>
            <a:endParaRPr lang="en-US" altLang="ko-KR" sz="14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400" kern="0" dirty="0" smtClean="0">
              <a:solidFill>
                <a:srgbClr val="0000FF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 smtClean="0">
                <a:solidFill>
                  <a:srgbClr val="0000FF"/>
                </a:solidFill>
                <a:latin typeface="Trebuchet MS" pitchFamily="34" charset="0"/>
              </a:rPr>
              <a:t>#</a:t>
            </a:r>
            <a:r>
              <a:rPr lang="en-US" altLang="ko-KR" sz="1400" kern="0" dirty="0">
                <a:solidFill>
                  <a:srgbClr val="0000FF"/>
                </a:solidFill>
                <a:latin typeface="Trebuchet MS" pitchFamily="34" charset="0"/>
              </a:rPr>
              <a:t>define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 GET_BIT(w, k) (((w) &gt;&gt; (k)) &amp; 0x01)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FF"/>
                </a:solidFill>
                <a:latin typeface="Trebuchet MS" pitchFamily="34" charset="0"/>
              </a:rPr>
              <a:t>#define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 SET_BIT_ON(w, k) ((w) |= (0x01 &lt;&lt; (k)))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FF"/>
                </a:solidFill>
                <a:latin typeface="Trebuchet MS" pitchFamily="34" charset="0"/>
              </a:rPr>
              <a:t>#define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 SET_BIT_OFF(w, k) ((w) &amp;= ~(0x01 &lt;&lt; (k</a:t>
            </a:r>
            <a:r>
              <a:rPr lang="en-US" altLang="ko-KR" sz="1400" kern="0" dirty="0" smtClean="0">
                <a:solidFill>
                  <a:srgbClr val="000000"/>
                </a:solidFill>
                <a:latin typeface="Trebuchet MS" pitchFamily="34" charset="0"/>
              </a:rPr>
              <a:t>)))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4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 main(</a:t>
            </a:r>
            <a:r>
              <a:rPr lang="en-US" altLang="ko-KR" sz="1400" kern="0" dirty="0">
                <a:solidFill>
                  <a:srgbClr val="0000FF"/>
                </a:solidFill>
                <a:latin typeface="Trebuchet MS" pitchFamily="34" charset="0"/>
              </a:rPr>
              <a:t>void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)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{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dirty="0">
                <a:latin typeface="Trebuchet MS" pitchFamily="34" charset="0"/>
              </a:rPr>
              <a:t>	</a:t>
            </a:r>
            <a:r>
              <a:rPr lang="en-US" altLang="ko-KR" sz="140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ko-KR" sz="1400" dirty="0">
                <a:latin typeface="Trebuchet MS" pitchFamily="34" charset="0"/>
              </a:rPr>
              <a:t> data=0;</a:t>
            </a:r>
            <a:endParaRPr lang="en-US" altLang="ko-KR" sz="14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SET_BIT_ON(data, 2);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dirty="0">
                <a:latin typeface="Trebuchet MS" pitchFamily="34" charset="0"/>
              </a:rPr>
              <a:t>	</a:t>
            </a:r>
            <a:r>
              <a:rPr lang="en-US" altLang="ko-KR" sz="1400" dirty="0" err="1">
                <a:latin typeface="Trebuchet MS" pitchFamily="34" charset="0"/>
              </a:rPr>
              <a:t>printf</a:t>
            </a:r>
            <a:r>
              <a:rPr lang="en-US" altLang="ko-KR" sz="1400" dirty="0">
                <a:latin typeface="Trebuchet MS" pitchFamily="34" charset="0"/>
              </a:rPr>
              <a:t>(</a:t>
            </a:r>
            <a:r>
              <a:rPr lang="en-US" altLang="ko-KR" sz="1400" dirty="0">
                <a:solidFill>
                  <a:srgbClr val="A31515"/>
                </a:solidFill>
                <a:latin typeface="Trebuchet MS" pitchFamily="34" charset="0"/>
              </a:rPr>
              <a:t>"%08X\n"</a:t>
            </a:r>
            <a:r>
              <a:rPr lang="en-US" altLang="ko-KR" sz="1400" dirty="0">
                <a:latin typeface="Trebuchet MS" pitchFamily="34" charset="0"/>
              </a:rPr>
              <a:t>, data);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endParaRPr lang="en-US" altLang="ko-KR" sz="1400" kern="0" dirty="0" smtClean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400" kern="0" dirty="0" err="1" smtClean="0">
                <a:solidFill>
                  <a:srgbClr val="000000"/>
                </a:solidFill>
                <a:latin typeface="Trebuchet MS" pitchFamily="34" charset="0"/>
              </a:rPr>
              <a:t>printf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400" kern="0" dirty="0">
                <a:solidFill>
                  <a:srgbClr val="A31515"/>
                </a:solidFill>
                <a:latin typeface="Trebuchet MS" pitchFamily="34" charset="0"/>
              </a:rPr>
              <a:t>"%d\n"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, GET_BIT(data, 2));	</a:t>
            </a:r>
            <a:endParaRPr lang="en-US" altLang="ko-KR" sz="1400" kern="0" dirty="0" smtClean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	SET_BIT_OFF(data, 2);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itchFamily="34" charset="0"/>
              </a:rPr>
              <a:t>printf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400" kern="0" dirty="0">
                <a:solidFill>
                  <a:srgbClr val="A31515"/>
                </a:solidFill>
                <a:latin typeface="Trebuchet MS" pitchFamily="34" charset="0"/>
              </a:rPr>
              <a:t>"%08X\n"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, data);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itchFamily="34" charset="0"/>
              </a:rPr>
              <a:t>printf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400" kern="0" dirty="0">
                <a:solidFill>
                  <a:srgbClr val="A31515"/>
                </a:solidFill>
                <a:latin typeface="Trebuchet MS" pitchFamily="34" charset="0"/>
              </a:rPr>
              <a:t>"%d\n"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, GET_BIT(data, 2));		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400" kern="0" dirty="0">
                <a:solidFill>
                  <a:srgbClr val="0000FF"/>
                </a:solidFill>
                <a:latin typeface="Trebuchet MS" pitchFamily="34" charset="0"/>
              </a:rPr>
              <a:t>return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 0;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}</a:t>
            </a:r>
          </a:p>
        </p:txBody>
      </p:sp>
      <p:sp>
        <p:nvSpPr>
          <p:cNvPr id="202761" name="_x74322288"/>
          <p:cNvSpPr>
            <a:spLocks noChangeArrowheads="1"/>
          </p:cNvSpPr>
          <p:nvPr/>
        </p:nvSpPr>
        <p:spPr bwMode="auto">
          <a:xfrm>
            <a:off x="5940152" y="4365103"/>
            <a:ext cx="3191090" cy="1224137"/>
          </a:xfrm>
          <a:prstGeom prst="rect">
            <a:avLst/>
          </a:prstGeom>
          <a:solidFill>
            <a:srgbClr val="CCFFCC"/>
          </a:solidFill>
          <a:ln w="4191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ko-KR" sz="1400" dirty="0">
                <a:latin typeface="Trebuchet MS" pitchFamily="34" charset="0"/>
              </a:rPr>
              <a:t>00000004</a:t>
            </a:r>
          </a:p>
          <a:p>
            <a:r>
              <a:rPr lang="en-US" altLang="ko-KR" sz="1400" dirty="0">
                <a:latin typeface="Trebuchet MS" pitchFamily="34" charset="0"/>
              </a:rPr>
              <a:t>1</a:t>
            </a:r>
          </a:p>
          <a:p>
            <a:r>
              <a:rPr lang="en-US" altLang="ko-KR" sz="1400" dirty="0">
                <a:latin typeface="Trebuchet MS" pitchFamily="34" charset="0"/>
              </a:rPr>
              <a:t>00000000</a:t>
            </a:r>
          </a:p>
          <a:p>
            <a:r>
              <a:rPr lang="en-US" altLang="ko-KR" sz="1400" dirty="0">
                <a:latin typeface="Trebuchet MS" pitchFamily="34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48470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76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중간 점검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ko-KR" altLang="en-US" sz="1800" dirty="0" smtClean="0"/>
              <a:t>함수 </a:t>
            </a:r>
            <a:r>
              <a:rPr lang="ko-KR" altLang="en-US" sz="1800" dirty="0"/>
              <a:t>매크로와 함수 중에서 속도 면에서 유리한 것은</a:t>
            </a:r>
            <a:r>
              <a:rPr lang="en-US" altLang="ko-KR" sz="1800" dirty="0" smtClean="0"/>
              <a:t>?</a:t>
            </a:r>
          </a:p>
          <a:p>
            <a:pPr marL="457200" indent="-457200">
              <a:buAutoNum type="arabicPeriod"/>
            </a:pPr>
            <a:r>
              <a:rPr lang="ko-KR" altLang="en-US" sz="1800" dirty="0" smtClean="0"/>
              <a:t>주어진 </a:t>
            </a:r>
            <a:r>
              <a:rPr lang="ko-KR" altLang="en-US" sz="1800" dirty="0"/>
              <a:t>수의 </a:t>
            </a:r>
            <a:r>
              <a:rPr lang="en-US" altLang="ko-KR" sz="1800" dirty="0"/>
              <a:t>3</a:t>
            </a:r>
            <a:r>
              <a:rPr lang="ko-KR" altLang="en-US" sz="1800" dirty="0"/>
              <a:t>제곱을 수행하는 함수 매크로를 정의하여 보자</a:t>
            </a:r>
            <a:r>
              <a:rPr lang="en-US" altLang="ko-KR" sz="1800" dirty="0"/>
              <a:t>.</a:t>
            </a:r>
            <a:endParaRPr lang="ko-KR" altLang="en-US" sz="1800" dirty="0"/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0" y="30384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16389" name="Picture 5" descr="MC900434929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1275" y="3590925"/>
            <a:ext cx="18288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9031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#ifdef </a:t>
            </a:r>
          </a:p>
        </p:txBody>
      </p:sp>
      <p:pic>
        <p:nvPicPr>
          <p:cNvPr id="2" name="내용 개체 틀 1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648" y="1844824"/>
            <a:ext cx="8153400" cy="1896571"/>
          </a:xfrm>
          <a:prstGeom prst="rect">
            <a:avLst/>
          </a:prstGeom>
        </p:spPr>
      </p:pic>
      <p:sp>
        <p:nvSpPr>
          <p:cNvPr id="17412" name="Rectangle 5"/>
          <p:cNvSpPr>
            <a:spLocks noChangeArrowheads="1"/>
          </p:cNvSpPr>
          <p:nvPr/>
        </p:nvSpPr>
        <p:spPr bwMode="auto">
          <a:xfrm>
            <a:off x="0" y="31273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7413" name="Rectangle 8"/>
          <p:cNvSpPr>
            <a:spLocks noChangeArrowheads="1"/>
          </p:cNvSpPr>
          <p:nvPr/>
        </p:nvSpPr>
        <p:spPr bwMode="auto">
          <a:xfrm>
            <a:off x="0" y="21209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7414" name="Rectangle 10"/>
          <p:cNvSpPr>
            <a:spLocks noChangeArrowheads="1"/>
          </p:cNvSpPr>
          <p:nvPr/>
        </p:nvSpPr>
        <p:spPr bwMode="auto">
          <a:xfrm>
            <a:off x="0" y="29241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7416" name="Rectangle 13"/>
          <p:cNvSpPr>
            <a:spLocks noChangeArrowheads="1"/>
          </p:cNvSpPr>
          <p:nvPr/>
        </p:nvSpPr>
        <p:spPr bwMode="auto">
          <a:xfrm>
            <a:off x="0" y="17160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0962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#ifdef</a:t>
            </a:r>
            <a:r>
              <a:rPr lang="ko-KR" altLang="en-US" smtClean="0"/>
              <a:t>의 예</a:t>
            </a:r>
            <a:r>
              <a:rPr lang="en-US" altLang="ko-KR" smtClean="0"/>
              <a:t> 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287" y="1933575"/>
            <a:ext cx="8353425" cy="29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650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lab: </a:t>
            </a:r>
            <a:r>
              <a:rPr lang="ko-KR" altLang="en-US" dirty="0" smtClean="0"/>
              <a:t>여러</a:t>
            </a:r>
            <a:r>
              <a:rPr lang="en-US" altLang="ko-KR" dirty="0" smtClean="0"/>
              <a:t> </a:t>
            </a:r>
            <a:r>
              <a:rPr lang="ko-KR" altLang="en-US" dirty="0" smtClean="0"/>
              <a:t>가지</a:t>
            </a:r>
            <a:r>
              <a:rPr lang="en-US" altLang="ko-KR" dirty="0" smtClean="0"/>
              <a:t> </a:t>
            </a:r>
            <a:r>
              <a:rPr lang="ko-KR" altLang="en-US" dirty="0" smtClean="0"/>
              <a:t>버전 정의하기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어떤 회사에서 </a:t>
            </a:r>
            <a:r>
              <a:rPr lang="en-US" altLang="ko-KR" dirty="0"/>
              <a:t>DELUXE </a:t>
            </a:r>
            <a:r>
              <a:rPr lang="ko-KR" altLang="en-US" dirty="0"/>
              <a:t>버전과 </a:t>
            </a:r>
            <a:r>
              <a:rPr lang="en-US" altLang="ko-KR" dirty="0"/>
              <a:t>STANDARD </a:t>
            </a:r>
            <a:r>
              <a:rPr lang="ko-KR" altLang="en-US" dirty="0"/>
              <a:t>버전의 </a:t>
            </a:r>
            <a:r>
              <a:rPr lang="ko-KR" altLang="en-US" dirty="0" err="1"/>
              <a:t>프</a:t>
            </a:r>
            <a:r>
              <a:rPr lang="ko-KR" altLang="en-US" dirty="0"/>
              <a:t> </a:t>
            </a:r>
            <a:r>
              <a:rPr lang="ko-KR" altLang="en-US" dirty="0" err="1"/>
              <a:t>로그램을</a:t>
            </a:r>
            <a:r>
              <a:rPr lang="ko-KR" altLang="en-US" dirty="0"/>
              <a:t> 개발하였다고 하자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Picture 2" descr="C:\Users\chun\AppData\Local\Microsoft\Windows\Temporary Internet Files\Content.IE5\0GP2I4QU\MC900432517[1].w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602" y="3213484"/>
            <a:ext cx="4757120" cy="2321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1259632" y="4005064"/>
            <a:ext cx="74168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</a:rPr>
              <a:t>딜럭스</a:t>
            </a:r>
            <a:r>
              <a:rPr lang="ko-KR" altLang="en-US" dirty="0">
                <a:solidFill>
                  <a:schemeClr val="bg1"/>
                </a:solidFill>
              </a:rPr>
              <a:t> 버전입니다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233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예제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32011" y="1772816"/>
            <a:ext cx="7777162" cy="2808535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FF"/>
                </a:solidFill>
                <a:latin typeface="Trebuchet MS" pitchFamily="34" charset="0"/>
              </a:rPr>
              <a:t>#include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400" kern="0" dirty="0">
                <a:solidFill>
                  <a:srgbClr val="A31515"/>
                </a:solidFill>
                <a:latin typeface="Trebuchet MS" pitchFamily="34" charset="0"/>
              </a:rPr>
              <a:t>&lt;</a:t>
            </a:r>
            <a:r>
              <a:rPr lang="en-US" altLang="ko-KR" sz="1400" kern="0" dirty="0" err="1">
                <a:solidFill>
                  <a:srgbClr val="A31515"/>
                </a:solidFill>
                <a:latin typeface="Trebuchet MS" pitchFamily="34" charset="0"/>
              </a:rPr>
              <a:t>stdio.h</a:t>
            </a:r>
            <a:r>
              <a:rPr lang="en-US" altLang="ko-KR" sz="1400" kern="0" dirty="0">
                <a:solidFill>
                  <a:srgbClr val="A31515"/>
                </a:solidFill>
                <a:latin typeface="Trebuchet MS" pitchFamily="34" charset="0"/>
              </a:rPr>
              <a:t>&gt;</a:t>
            </a:r>
            <a:endParaRPr lang="en-US" altLang="ko-KR" sz="14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dirty="0" smtClean="0">
                <a:solidFill>
                  <a:srgbClr val="0000FF"/>
                </a:solidFill>
                <a:latin typeface="Trebuchet MS" pitchFamily="34" charset="0"/>
              </a:rPr>
              <a:t>#</a:t>
            </a:r>
            <a:r>
              <a:rPr lang="en-US" altLang="ko-KR" sz="1400" dirty="0">
                <a:solidFill>
                  <a:srgbClr val="0000FF"/>
                </a:solidFill>
                <a:latin typeface="Trebuchet MS" pitchFamily="34" charset="0"/>
              </a:rPr>
              <a:t>define</a:t>
            </a:r>
            <a:r>
              <a:rPr lang="en-US" altLang="ko-KR" sz="1400" dirty="0">
                <a:latin typeface="Trebuchet MS" pitchFamily="34" charset="0"/>
              </a:rPr>
              <a:t> </a:t>
            </a:r>
            <a:r>
              <a:rPr lang="en-US" altLang="ko-KR" sz="1400" dirty="0" smtClean="0">
                <a:latin typeface="Trebuchet MS" pitchFamily="34" charset="0"/>
              </a:rPr>
              <a:t>DELUXE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4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 main(</a:t>
            </a:r>
            <a:r>
              <a:rPr lang="en-US" altLang="ko-KR" sz="1400" kern="0" dirty="0">
                <a:solidFill>
                  <a:srgbClr val="0000FF"/>
                </a:solidFill>
                <a:latin typeface="Trebuchet MS" pitchFamily="34" charset="0"/>
              </a:rPr>
              <a:t>void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)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{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FF"/>
                </a:solidFill>
                <a:latin typeface="Trebuchet MS" pitchFamily="34" charset="0"/>
              </a:rPr>
              <a:t>#</a:t>
            </a:r>
            <a:r>
              <a:rPr lang="en-US" altLang="ko-KR" sz="1400" kern="0" dirty="0" err="1">
                <a:solidFill>
                  <a:srgbClr val="0000FF"/>
                </a:solidFill>
                <a:latin typeface="Trebuchet MS" pitchFamily="34" charset="0"/>
              </a:rPr>
              <a:t>ifdef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 DELUXE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 smtClean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400" kern="0" dirty="0" err="1" smtClean="0">
                <a:solidFill>
                  <a:srgbClr val="000000"/>
                </a:solidFill>
                <a:latin typeface="Trebuchet MS" pitchFamily="34" charset="0"/>
              </a:rPr>
              <a:t>printf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400" kern="0" dirty="0">
                <a:solidFill>
                  <a:srgbClr val="A31515"/>
                </a:solidFill>
                <a:latin typeface="Trebuchet MS" pitchFamily="34" charset="0"/>
              </a:rPr>
              <a:t>"</a:t>
            </a:r>
            <a:r>
              <a:rPr lang="ko-KR" altLang="en-US" sz="1400" kern="0" dirty="0" err="1">
                <a:solidFill>
                  <a:srgbClr val="A31515"/>
                </a:solidFill>
                <a:latin typeface="Trebuchet MS" pitchFamily="34" charset="0"/>
                <a:ea typeface="돋움체"/>
              </a:rPr>
              <a:t>딜럭스</a:t>
            </a:r>
            <a:r>
              <a:rPr lang="ko-KR" altLang="en-US" sz="1400" kern="0" dirty="0">
                <a:solidFill>
                  <a:srgbClr val="A31515"/>
                </a:solidFill>
                <a:latin typeface="Trebuchet MS" pitchFamily="34" charset="0"/>
                <a:ea typeface="돋움체"/>
              </a:rPr>
              <a:t> 버전입니다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. \n");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FF"/>
                </a:solidFill>
                <a:latin typeface="Trebuchet MS" pitchFamily="34" charset="0"/>
              </a:rPr>
              <a:t>#</a:t>
            </a:r>
            <a:r>
              <a:rPr lang="en-US" altLang="ko-KR" sz="1400" kern="0" dirty="0" err="1">
                <a:solidFill>
                  <a:srgbClr val="0000FF"/>
                </a:solidFill>
                <a:latin typeface="Trebuchet MS" pitchFamily="34" charset="0"/>
              </a:rPr>
              <a:t>endif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 smtClean="0">
                <a:solidFill>
                  <a:srgbClr val="0000FF"/>
                </a:solidFill>
                <a:latin typeface="Trebuchet MS" pitchFamily="34" charset="0"/>
              </a:rPr>
              <a:t>	return</a:t>
            </a:r>
            <a:r>
              <a:rPr lang="en-US" altLang="ko-KR" sz="1400" kern="0" dirty="0" smtClean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0;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}</a:t>
            </a:r>
          </a:p>
        </p:txBody>
      </p:sp>
      <p:sp>
        <p:nvSpPr>
          <p:cNvPr id="5" name="_x74322288"/>
          <p:cNvSpPr>
            <a:spLocks noChangeArrowheads="1"/>
          </p:cNvSpPr>
          <p:nvPr/>
        </p:nvSpPr>
        <p:spPr bwMode="auto">
          <a:xfrm>
            <a:off x="657163" y="4927821"/>
            <a:ext cx="7752010" cy="445395"/>
          </a:xfrm>
          <a:prstGeom prst="rect">
            <a:avLst/>
          </a:prstGeom>
          <a:solidFill>
            <a:srgbClr val="CCFFCC"/>
          </a:solidFill>
          <a:ln w="4191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r>
              <a:rPr lang="ko-KR" altLang="en-US" sz="1400" dirty="0" err="1"/>
              <a:t>딜럭스</a:t>
            </a:r>
            <a:r>
              <a:rPr lang="ko-KR" altLang="en-US" sz="1400" dirty="0"/>
              <a:t> 버전입니다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631925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전처리기란</a:t>
            </a:r>
            <a:r>
              <a:rPr lang="en-US" altLang="ko-KR" smtClean="0"/>
              <a:t>?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ko-KR" altLang="en-US" i="1" smtClean="0">
                <a:solidFill>
                  <a:schemeClr val="tx2"/>
                </a:solidFill>
              </a:rPr>
              <a:t>전처리기 </a:t>
            </a:r>
            <a:r>
              <a:rPr lang="en-US" altLang="ko-KR" i="1" smtClean="0">
                <a:solidFill>
                  <a:schemeClr val="tx2"/>
                </a:solidFill>
              </a:rPr>
              <a:t>(preprocessor</a:t>
            </a:r>
            <a:r>
              <a:rPr lang="en-US" altLang="ko-KR" smtClean="0"/>
              <a:t>)</a:t>
            </a:r>
            <a:r>
              <a:rPr lang="ko-KR" altLang="en-US" smtClean="0"/>
              <a:t>는 컴파일하기에 앞서서 소스 파일을 처리하는 컴파일러의 한 부분</a:t>
            </a:r>
          </a:p>
          <a:p>
            <a:pPr eaLnBrk="1" hangingPunct="1"/>
            <a:endParaRPr lang="ko-KR" altLang="en-US" smtClean="0"/>
          </a:p>
          <a:p>
            <a:pPr eaLnBrk="1" hangingPunct="1"/>
            <a:endParaRPr lang="en-US" altLang="ko-KR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2492896"/>
            <a:ext cx="6657975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28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lab: </a:t>
            </a:r>
            <a:r>
              <a:rPr lang="ko-KR" altLang="en-US" b="1" dirty="0"/>
              <a:t>리눅스 버전과 윈도우 버전 분리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예를 들면 어떤 회사에서 리눅스와 </a:t>
            </a:r>
            <a:r>
              <a:rPr lang="ko-KR" altLang="en-US" dirty="0" err="1"/>
              <a:t>윈도우즈</a:t>
            </a:r>
            <a:r>
              <a:rPr lang="ko-KR" altLang="en-US" dirty="0"/>
              <a:t> 버전의 </a:t>
            </a:r>
            <a:r>
              <a:rPr lang="ko-KR" altLang="en-US" dirty="0" smtClean="0"/>
              <a:t>프로그램을 </a:t>
            </a:r>
            <a:r>
              <a:rPr lang="ko-KR" altLang="en-US" dirty="0"/>
              <a:t>개발하였다고 하자</a:t>
            </a:r>
          </a:p>
        </p:txBody>
      </p:sp>
      <p:pic>
        <p:nvPicPr>
          <p:cNvPr id="4" name="Picture 2" descr="C:\Users\chun\AppData\Local\Microsoft\Windows\Temporary Internet Files\Content.IE5\0GP2I4QU\MC900432517[1].w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602" y="3213484"/>
            <a:ext cx="4757120" cy="2321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1259632" y="4005064"/>
            <a:ext cx="74168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리눅스 </a:t>
            </a:r>
            <a:r>
              <a:rPr lang="ko-KR" altLang="en-US" dirty="0">
                <a:solidFill>
                  <a:schemeClr val="bg1"/>
                </a:solidFill>
              </a:rPr>
              <a:t>버전입니다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242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예제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755576" y="2132856"/>
            <a:ext cx="7777162" cy="3024559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FF"/>
                </a:solidFill>
                <a:latin typeface="Trebuchet MS" pitchFamily="34" charset="0"/>
              </a:rPr>
              <a:t>#include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400" kern="0" dirty="0">
                <a:solidFill>
                  <a:srgbClr val="A31515"/>
                </a:solidFill>
                <a:latin typeface="Trebuchet MS" pitchFamily="34" charset="0"/>
              </a:rPr>
              <a:t>&lt;</a:t>
            </a:r>
            <a:r>
              <a:rPr lang="en-US" altLang="ko-KR" sz="1400" kern="0" dirty="0" err="1">
                <a:solidFill>
                  <a:srgbClr val="A31515"/>
                </a:solidFill>
                <a:latin typeface="Trebuchet MS" pitchFamily="34" charset="0"/>
              </a:rPr>
              <a:t>stdio.h</a:t>
            </a:r>
            <a:r>
              <a:rPr lang="en-US" altLang="ko-KR" sz="1400" kern="0" dirty="0">
                <a:solidFill>
                  <a:srgbClr val="A31515"/>
                </a:solidFill>
                <a:latin typeface="Trebuchet MS" pitchFamily="34" charset="0"/>
              </a:rPr>
              <a:t>&gt;</a:t>
            </a:r>
            <a:endParaRPr lang="en-US" altLang="ko-KR" sz="14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FF"/>
                </a:solidFill>
                <a:latin typeface="Trebuchet MS" pitchFamily="34" charset="0"/>
              </a:rPr>
              <a:t>#define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 LINUX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 err="1" smtClean="0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ko-KR" sz="1400" kern="0" dirty="0" smtClean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main(</a:t>
            </a:r>
            <a:r>
              <a:rPr lang="en-US" altLang="ko-KR" sz="1400" kern="0" dirty="0">
                <a:solidFill>
                  <a:srgbClr val="0000FF"/>
                </a:solidFill>
                <a:latin typeface="Trebuchet MS" pitchFamily="34" charset="0"/>
              </a:rPr>
              <a:t>void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)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dirty="0" smtClean="0">
                <a:latin typeface="Trebuchet MS" pitchFamily="34" charset="0"/>
              </a:rPr>
              <a:t>{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 smtClean="0">
                <a:solidFill>
                  <a:srgbClr val="0000FF"/>
                </a:solidFill>
                <a:latin typeface="Trebuchet MS" pitchFamily="34" charset="0"/>
              </a:rPr>
              <a:t>#</a:t>
            </a:r>
            <a:r>
              <a:rPr lang="en-US" altLang="ko-KR" sz="1400" kern="0" dirty="0" err="1">
                <a:solidFill>
                  <a:srgbClr val="0000FF"/>
                </a:solidFill>
                <a:latin typeface="Trebuchet MS" pitchFamily="34" charset="0"/>
              </a:rPr>
              <a:t>ifdef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400" kern="0" dirty="0" smtClean="0">
                <a:solidFill>
                  <a:srgbClr val="000000"/>
                </a:solidFill>
                <a:latin typeface="Trebuchet MS" pitchFamily="34" charset="0"/>
              </a:rPr>
              <a:t>   LINUX</a:t>
            </a:r>
            <a:endParaRPr lang="en-US" altLang="ko-KR" sz="14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itchFamily="34" charset="0"/>
              </a:rPr>
              <a:t>printf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(“</a:t>
            </a:r>
            <a:r>
              <a:rPr lang="ko-KR" altLang="en-US" sz="1400" kern="0" dirty="0">
                <a:solidFill>
                  <a:srgbClr val="000000"/>
                </a:solidFill>
                <a:latin typeface="Trebuchet MS" pitchFamily="34" charset="0"/>
              </a:rPr>
              <a:t>리눅스 버전입니다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. \n”);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 smtClean="0">
                <a:solidFill>
                  <a:srgbClr val="0000FF"/>
                </a:solidFill>
                <a:latin typeface="Trebuchet MS" pitchFamily="34" charset="0"/>
              </a:rPr>
              <a:t>#</a:t>
            </a:r>
            <a:r>
              <a:rPr lang="en-US" altLang="ko-KR" sz="1400" kern="0" dirty="0">
                <a:solidFill>
                  <a:srgbClr val="0000FF"/>
                </a:solidFill>
                <a:latin typeface="Trebuchet MS" pitchFamily="34" charset="0"/>
              </a:rPr>
              <a:t>else </a:t>
            </a:r>
            <a:endParaRPr lang="en-US" altLang="ko-KR" sz="14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itchFamily="34" charset="0"/>
              </a:rPr>
              <a:t>printf</a:t>
            </a:r>
            <a:r>
              <a:rPr lang="en-US" altLang="ko-KR" sz="1400" kern="0" dirty="0" smtClean="0">
                <a:solidFill>
                  <a:srgbClr val="000000"/>
                </a:solidFill>
                <a:latin typeface="Trebuchet MS" pitchFamily="34" charset="0"/>
              </a:rPr>
              <a:t>(“</a:t>
            </a:r>
            <a:r>
              <a:rPr lang="ko-KR" altLang="en-US" sz="1400" kern="0" dirty="0" smtClean="0">
                <a:solidFill>
                  <a:srgbClr val="000000"/>
                </a:solidFill>
                <a:latin typeface="Trebuchet MS" pitchFamily="34" charset="0"/>
              </a:rPr>
              <a:t>윈도우 </a:t>
            </a:r>
            <a:r>
              <a:rPr lang="ko-KR" altLang="en-US" sz="1400" kern="0" dirty="0">
                <a:solidFill>
                  <a:srgbClr val="000000"/>
                </a:solidFill>
                <a:latin typeface="Trebuchet MS" pitchFamily="34" charset="0"/>
              </a:rPr>
              <a:t>버전입니다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. \n”);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 smtClean="0">
                <a:solidFill>
                  <a:srgbClr val="0000FF"/>
                </a:solidFill>
                <a:latin typeface="Trebuchet MS" pitchFamily="34" charset="0"/>
              </a:rPr>
              <a:t>#</a:t>
            </a:r>
            <a:r>
              <a:rPr lang="en-US" altLang="ko-KR" sz="1400" kern="0" dirty="0" err="1">
                <a:solidFill>
                  <a:srgbClr val="0000FF"/>
                </a:solidFill>
                <a:latin typeface="Trebuchet MS" pitchFamily="34" charset="0"/>
              </a:rPr>
              <a:t>endif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 smtClean="0">
                <a:solidFill>
                  <a:srgbClr val="0000FF"/>
                </a:solidFill>
                <a:latin typeface="Trebuchet MS" pitchFamily="34" charset="0"/>
              </a:rPr>
              <a:t>	return</a:t>
            </a:r>
            <a:r>
              <a:rPr lang="en-US" altLang="ko-KR" sz="1400" kern="0" dirty="0" smtClean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0;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}</a:t>
            </a:r>
          </a:p>
        </p:txBody>
      </p:sp>
      <p:sp>
        <p:nvSpPr>
          <p:cNvPr id="2" name="모서리가 둥근 직사각형 1"/>
          <p:cNvSpPr/>
          <p:nvPr/>
        </p:nvSpPr>
        <p:spPr>
          <a:xfrm>
            <a:off x="792698" y="3141191"/>
            <a:ext cx="3779302" cy="72008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자유형 2"/>
          <p:cNvSpPr/>
          <p:nvPr/>
        </p:nvSpPr>
        <p:spPr>
          <a:xfrm>
            <a:off x="4604526" y="2727779"/>
            <a:ext cx="961696" cy="607598"/>
          </a:xfrm>
          <a:custGeom>
            <a:avLst/>
            <a:gdLst>
              <a:gd name="connsiteX0" fmla="*/ 961696 w 961696"/>
              <a:gd name="connsiteY0" fmla="*/ 0 h 607598"/>
              <a:gd name="connsiteX1" fmla="*/ 914400 w 961696"/>
              <a:gd name="connsiteY1" fmla="*/ 47296 h 607598"/>
              <a:gd name="connsiteX2" fmla="*/ 898634 w 961696"/>
              <a:gd name="connsiteY2" fmla="*/ 70944 h 607598"/>
              <a:gd name="connsiteX3" fmla="*/ 874986 w 961696"/>
              <a:gd name="connsiteY3" fmla="*/ 102475 h 607598"/>
              <a:gd name="connsiteX4" fmla="*/ 788276 w 961696"/>
              <a:gd name="connsiteY4" fmla="*/ 173420 h 607598"/>
              <a:gd name="connsiteX5" fmla="*/ 756745 w 961696"/>
              <a:gd name="connsiteY5" fmla="*/ 197068 h 607598"/>
              <a:gd name="connsiteX6" fmla="*/ 677917 w 961696"/>
              <a:gd name="connsiteY6" fmla="*/ 244365 h 607598"/>
              <a:gd name="connsiteX7" fmla="*/ 654269 w 961696"/>
              <a:gd name="connsiteY7" fmla="*/ 260131 h 607598"/>
              <a:gd name="connsiteX8" fmla="*/ 654269 w 961696"/>
              <a:gd name="connsiteY8" fmla="*/ 346841 h 607598"/>
              <a:gd name="connsiteX9" fmla="*/ 677917 w 961696"/>
              <a:gd name="connsiteY9" fmla="*/ 378372 h 607598"/>
              <a:gd name="connsiteX10" fmla="*/ 709448 w 961696"/>
              <a:gd name="connsiteY10" fmla="*/ 425668 h 607598"/>
              <a:gd name="connsiteX11" fmla="*/ 701565 w 961696"/>
              <a:gd name="connsiteY11" fmla="*/ 496613 h 607598"/>
              <a:gd name="connsiteX12" fmla="*/ 630621 w 961696"/>
              <a:gd name="connsiteY12" fmla="*/ 543910 h 607598"/>
              <a:gd name="connsiteX13" fmla="*/ 543910 w 961696"/>
              <a:gd name="connsiteY13" fmla="*/ 567558 h 607598"/>
              <a:gd name="connsiteX14" fmla="*/ 504496 w 961696"/>
              <a:gd name="connsiteY14" fmla="*/ 575441 h 607598"/>
              <a:gd name="connsiteX15" fmla="*/ 449317 w 961696"/>
              <a:gd name="connsiteY15" fmla="*/ 591206 h 607598"/>
              <a:gd name="connsiteX16" fmla="*/ 323193 w 961696"/>
              <a:gd name="connsiteY16" fmla="*/ 599089 h 607598"/>
              <a:gd name="connsiteX17" fmla="*/ 173421 w 961696"/>
              <a:gd name="connsiteY17" fmla="*/ 606972 h 607598"/>
              <a:gd name="connsiteX18" fmla="*/ 0 w 961696"/>
              <a:gd name="connsiteY18" fmla="*/ 606972 h 607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61696" h="607598">
                <a:moveTo>
                  <a:pt x="961696" y="0"/>
                </a:moveTo>
                <a:cubicBezTo>
                  <a:pt x="945931" y="15765"/>
                  <a:pt x="929212" y="30632"/>
                  <a:pt x="914400" y="47296"/>
                </a:cubicBezTo>
                <a:cubicBezTo>
                  <a:pt x="908106" y="54377"/>
                  <a:pt x="904141" y="63235"/>
                  <a:pt x="898634" y="70944"/>
                </a:cubicBezTo>
                <a:cubicBezTo>
                  <a:pt x="890998" y="81635"/>
                  <a:pt x="883536" y="92500"/>
                  <a:pt x="874986" y="102475"/>
                </a:cubicBezTo>
                <a:cubicBezTo>
                  <a:pt x="849647" y="132038"/>
                  <a:pt x="820451" y="149289"/>
                  <a:pt x="788276" y="173420"/>
                </a:cubicBezTo>
                <a:cubicBezTo>
                  <a:pt x="777766" y="181303"/>
                  <a:pt x="768496" y="191192"/>
                  <a:pt x="756745" y="197068"/>
                </a:cubicBezTo>
                <a:cubicBezTo>
                  <a:pt x="708269" y="221307"/>
                  <a:pt x="734987" y="206318"/>
                  <a:pt x="677917" y="244365"/>
                </a:cubicBezTo>
                <a:lnTo>
                  <a:pt x="654269" y="260131"/>
                </a:lnTo>
                <a:cubicBezTo>
                  <a:pt x="642600" y="295136"/>
                  <a:pt x="637928" y="297817"/>
                  <a:pt x="654269" y="346841"/>
                </a:cubicBezTo>
                <a:cubicBezTo>
                  <a:pt x="658424" y="359305"/>
                  <a:pt x="670383" y="367609"/>
                  <a:pt x="677917" y="378372"/>
                </a:cubicBezTo>
                <a:cubicBezTo>
                  <a:pt x="688783" y="393894"/>
                  <a:pt x="709448" y="425668"/>
                  <a:pt x="709448" y="425668"/>
                </a:cubicBezTo>
                <a:cubicBezTo>
                  <a:pt x="706820" y="449316"/>
                  <a:pt x="710716" y="474649"/>
                  <a:pt x="701565" y="496613"/>
                </a:cubicBezTo>
                <a:cubicBezTo>
                  <a:pt x="698090" y="504952"/>
                  <a:pt x="634288" y="542076"/>
                  <a:pt x="630621" y="543910"/>
                </a:cubicBezTo>
                <a:cubicBezTo>
                  <a:pt x="590838" y="563801"/>
                  <a:pt x="588819" y="559393"/>
                  <a:pt x="543910" y="567558"/>
                </a:cubicBezTo>
                <a:cubicBezTo>
                  <a:pt x="530728" y="569955"/>
                  <a:pt x="517494" y="572191"/>
                  <a:pt x="504496" y="575441"/>
                </a:cubicBezTo>
                <a:cubicBezTo>
                  <a:pt x="485938" y="580080"/>
                  <a:pt x="468285" y="588732"/>
                  <a:pt x="449317" y="591206"/>
                </a:cubicBezTo>
                <a:cubicBezTo>
                  <a:pt x="407547" y="596654"/>
                  <a:pt x="365248" y="596686"/>
                  <a:pt x="323193" y="599089"/>
                </a:cubicBezTo>
                <a:cubicBezTo>
                  <a:pt x="273281" y="601941"/>
                  <a:pt x="223399" y="605753"/>
                  <a:pt x="173421" y="606972"/>
                </a:cubicBezTo>
                <a:cubicBezTo>
                  <a:pt x="115631" y="608382"/>
                  <a:pt x="57807" y="606972"/>
                  <a:pt x="0" y="606972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632474" y="2727779"/>
            <a:ext cx="13805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tx2"/>
                </a:solidFill>
              </a:rPr>
              <a:t>LINUX</a:t>
            </a:r>
            <a:r>
              <a:rPr lang="ko-KR" altLang="en-US" dirty="0" smtClean="0">
                <a:solidFill>
                  <a:schemeClr val="tx2"/>
                </a:solidFill>
              </a:rPr>
              <a:t> 버전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772223" y="3789263"/>
            <a:ext cx="3799777" cy="72008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자유형 26"/>
          <p:cNvSpPr/>
          <p:nvPr/>
        </p:nvSpPr>
        <p:spPr>
          <a:xfrm>
            <a:off x="4589476" y="3676605"/>
            <a:ext cx="961696" cy="607598"/>
          </a:xfrm>
          <a:custGeom>
            <a:avLst/>
            <a:gdLst>
              <a:gd name="connsiteX0" fmla="*/ 961696 w 961696"/>
              <a:gd name="connsiteY0" fmla="*/ 0 h 607598"/>
              <a:gd name="connsiteX1" fmla="*/ 914400 w 961696"/>
              <a:gd name="connsiteY1" fmla="*/ 47296 h 607598"/>
              <a:gd name="connsiteX2" fmla="*/ 898634 w 961696"/>
              <a:gd name="connsiteY2" fmla="*/ 70944 h 607598"/>
              <a:gd name="connsiteX3" fmla="*/ 874986 w 961696"/>
              <a:gd name="connsiteY3" fmla="*/ 102475 h 607598"/>
              <a:gd name="connsiteX4" fmla="*/ 788276 w 961696"/>
              <a:gd name="connsiteY4" fmla="*/ 173420 h 607598"/>
              <a:gd name="connsiteX5" fmla="*/ 756745 w 961696"/>
              <a:gd name="connsiteY5" fmla="*/ 197068 h 607598"/>
              <a:gd name="connsiteX6" fmla="*/ 677917 w 961696"/>
              <a:gd name="connsiteY6" fmla="*/ 244365 h 607598"/>
              <a:gd name="connsiteX7" fmla="*/ 654269 w 961696"/>
              <a:gd name="connsiteY7" fmla="*/ 260131 h 607598"/>
              <a:gd name="connsiteX8" fmla="*/ 654269 w 961696"/>
              <a:gd name="connsiteY8" fmla="*/ 346841 h 607598"/>
              <a:gd name="connsiteX9" fmla="*/ 677917 w 961696"/>
              <a:gd name="connsiteY9" fmla="*/ 378372 h 607598"/>
              <a:gd name="connsiteX10" fmla="*/ 709448 w 961696"/>
              <a:gd name="connsiteY10" fmla="*/ 425668 h 607598"/>
              <a:gd name="connsiteX11" fmla="*/ 701565 w 961696"/>
              <a:gd name="connsiteY11" fmla="*/ 496613 h 607598"/>
              <a:gd name="connsiteX12" fmla="*/ 630621 w 961696"/>
              <a:gd name="connsiteY12" fmla="*/ 543910 h 607598"/>
              <a:gd name="connsiteX13" fmla="*/ 543910 w 961696"/>
              <a:gd name="connsiteY13" fmla="*/ 567558 h 607598"/>
              <a:gd name="connsiteX14" fmla="*/ 504496 w 961696"/>
              <a:gd name="connsiteY14" fmla="*/ 575441 h 607598"/>
              <a:gd name="connsiteX15" fmla="*/ 449317 w 961696"/>
              <a:gd name="connsiteY15" fmla="*/ 591206 h 607598"/>
              <a:gd name="connsiteX16" fmla="*/ 323193 w 961696"/>
              <a:gd name="connsiteY16" fmla="*/ 599089 h 607598"/>
              <a:gd name="connsiteX17" fmla="*/ 173421 w 961696"/>
              <a:gd name="connsiteY17" fmla="*/ 606972 h 607598"/>
              <a:gd name="connsiteX18" fmla="*/ 0 w 961696"/>
              <a:gd name="connsiteY18" fmla="*/ 606972 h 607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61696" h="607598">
                <a:moveTo>
                  <a:pt x="961696" y="0"/>
                </a:moveTo>
                <a:cubicBezTo>
                  <a:pt x="945931" y="15765"/>
                  <a:pt x="929212" y="30632"/>
                  <a:pt x="914400" y="47296"/>
                </a:cubicBezTo>
                <a:cubicBezTo>
                  <a:pt x="908106" y="54377"/>
                  <a:pt x="904141" y="63235"/>
                  <a:pt x="898634" y="70944"/>
                </a:cubicBezTo>
                <a:cubicBezTo>
                  <a:pt x="890998" y="81635"/>
                  <a:pt x="883536" y="92500"/>
                  <a:pt x="874986" y="102475"/>
                </a:cubicBezTo>
                <a:cubicBezTo>
                  <a:pt x="849647" y="132038"/>
                  <a:pt x="820451" y="149289"/>
                  <a:pt x="788276" y="173420"/>
                </a:cubicBezTo>
                <a:cubicBezTo>
                  <a:pt x="777766" y="181303"/>
                  <a:pt x="768496" y="191192"/>
                  <a:pt x="756745" y="197068"/>
                </a:cubicBezTo>
                <a:cubicBezTo>
                  <a:pt x="708269" y="221307"/>
                  <a:pt x="734987" y="206318"/>
                  <a:pt x="677917" y="244365"/>
                </a:cubicBezTo>
                <a:lnTo>
                  <a:pt x="654269" y="260131"/>
                </a:lnTo>
                <a:cubicBezTo>
                  <a:pt x="642600" y="295136"/>
                  <a:pt x="637928" y="297817"/>
                  <a:pt x="654269" y="346841"/>
                </a:cubicBezTo>
                <a:cubicBezTo>
                  <a:pt x="658424" y="359305"/>
                  <a:pt x="670383" y="367609"/>
                  <a:pt x="677917" y="378372"/>
                </a:cubicBezTo>
                <a:cubicBezTo>
                  <a:pt x="688783" y="393894"/>
                  <a:pt x="709448" y="425668"/>
                  <a:pt x="709448" y="425668"/>
                </a:cubicBezTo>
                <a:cubicBezTo>
                  <a:pt x="706820" y="449316"/>
                  <a:pt x="710716" y="474649"/>
                  <a:pt x="701565" y="496613"/>
                </a:cubicBezTo>
                <a:cubicBezTo>
                  <a:pt x="698090" y="504952"/>
                  <a:pt x="634288" y="542076"/>
                  <a:pt x="630621" y="543910"/>
                </a:cubicBezTo>
                <a:cubicBezTo>
                  <a:pt x="590838" y="563801"/>
                  <a:pt x="588819" y="559393"/>
                  <a:pt x="543910" y="567558"/>
                </a:cubicBezTo>
                <a:cubicBezTo>
                  <a:pt x="530728" y="569955"/>
                  <a:pt x="517494" y="572191"/>
                  <a:pt x="504496" y="575441"/>
                </a:cubicBezTo>
                <a:cubicBezTo>
                  <a:pt x="485938" y="580080"/>
                  <a:pt x="468285" y="588732"/>
                  <a:pt x="449317" y="591206"/>
                </a:cubicBezTo>
                <a:cubicBezTo>
                  <a:pt x="407547" y="596654"/>
                  <a:pt x="365248" y="596686"/>
                  <a:pt x="323193" y="599089"/>
                </a:cubicBezTo>
                <a:cubicBezTo>
                  <a:pt x="273281" y="601941"/>
                  <a:pt x="223399" y="605753"/>
                  <a:pt x="173421" y="606972"/>
                </a:cubicBezTo>
                <a:cubicBezTo>
                  <a:pt x="115631" y="608382"/>
                  <a:pt x="57807" y="606972"/>
                  <a:pt x="0" y="606972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5617424" y="3676605"/>
            <a:ext cx="185178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tx2"/>
                </a:solidFill>
              </a:rPr>
              <a:t>WINDOWS</a:t>
            </a:r>
            <a:r>
              <a:rPr lang="ko-KR" altLang="en-US" dirty="0" smtClean="0">
                <a:solidFill>
                  <a:schemeClr val="tx2"/>
                </a:solidFill>
              </a:rPr>
              <a:t> 버전</a:t>
            </a:r>
            <a:endParaRPr lang="ko-KR" alt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3916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Visual C++</a:t>
            </a:r>
            <a:r>
              <a:rPr lang="ko-KR" altLang="en-US" dirty="0" smtClean="0"/>
              <a:t>에서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설정하는 방법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1700808"/>
            <a:ext cx="6668417" cy="4677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087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2204864"/>
            <a:ext cx="8334375" cy="151447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#</a:t>
            </a:r>
            <a:r>
              <a:rPr lang="en-US" altLang="ko-KR" dirty="0" err="1" smtClean="0"/>
              <a:t>ifndef</a:t>
            </a:r>
            <a:r>
              <a:rPr lang="en-US" altLang="ko-KR" dirty="0" smtClean="0"/>
              <a:t>, #</a:t>
            </a:r>
            <a:r>
              <a:rPr lang="en-US" altLang="ko-KR" dirty="0" err="1" smtClean="0"/>
              <a:t>undef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#</a:t>
            </a:r>
            <a:r>
              <a:rPr lang="en-US" altLang="ko-KR" dirty="0" err="1" smtClean="0"/>
              <a:t>ifndef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어떤 </a:t>
            </a:r>
            <a:r>
              <a:rPr lang="ko-KR" altLang="en-US" dirty="0"/>
              <a:t>매크로가 정의되어 있지 않으면 </a:t>
            </a:r>
            <a:r>
              <a:rPr lang="ko-KR" altLang="en-US" dirty="0" smtClean="0"/>
              <a:t>컴파일에 </a:t>
            </a:r>
            <a:r>
              <a:rPr lang="ko-KR" altLang="en-US" dirty="0"/>
              <a:t>포함된다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r>
              <a:rPr lang="en-US" altLang="ko-KR" dirty="0"/>
              <a:t>#</a:t>
            </a:r>
            <a:r>
              <a:rPr lang="en-US" altLang="ko-KR" dirty="0" err="1" smtClean="0"/>
              <a:t>undef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매크로의 </a:t>
            </a:r>
            <a:r>
              <a:rPr lang="ko-KR" altLang="en-US" dirty="0"/>
              <a:t>정의를 </a:t>
            </a:r>
            <a:r>
              <a:rPr lang="ko-KR" altLang="en-US" dirty="0" smtClean="0"/>
              <a:t>취소한다</a:t>
            </a:r>
            <a:r>
              <a:rPr lang="en-US" altLang="ko-KR" dirty="0" smtClean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943" y="4705196"/>
            <a:ext cx="8382000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111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중간 점검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 eaLnBrk="1" hangingPunct="1">
              <a:buFont typeface="Symbol" pitchFamily="18" charset="2"/>
              <a:buNone/>
            </a:pPr>
            <a:r>
              <a:rPr lang="en-US" altLang="ko-KR" sz="1800" dirty="0" smtClean="0">
                <a:latin typeface="Trebuchet MS" pitchFamily="34" charset="0"/>
              </a:rPr>
              <a:t>1. </a:t>
            </a:r>
            <a:r>
              <a:rPr lang="ko-KR" altLang="en-US" sz="1800" dirty="0" err="1" smtClean="0">
                <a:latin typeface="Trebuchet MS" pitchFamily="34" charset="0"/>
              </a:rPr>
              <a:t>전처리기</a:t>
            </a:r>
            <a:r>
              <a:rPr lang="ko-KR" altLang="en-US" sz="1800" dirty="0" smtClean="0">
                <a:latin typeface="Trebuchet MS" pitchFamily="34" charset="0"/>
              </a:rPr>
              <a:t> 지시자 </a:t>
            </a:r>
            <a:r>
              <a:rPr lang="en-US" altLang="ko-KR" sz="1800" dirty="0" smtClean="0">
                <a:latin typeface="Trebuchet MS" pitchFamily="34" charset="0"/>
              </a:rPr>
              <a:t>#</a:t>
            </a:r>
            <a:r>
              <a:rPr lang="en-US" altLang="ko-KR" sz="1800" dirty="0" err="1" smtClean="0">
                <a:latin typeface="Trebuchet MS" pitchFamily="34" charset="0"/>
              </a:rPr>
              <a:t>ifdef</a:t>
            </a:r>
            <a:r>
              <a:rPr lang="ko-KR" altLang="en-US" sz="1800" dirty="0" smtClean="0">
                <a:latin typeface="Trebuchet MS" pitchFamily="34" charset="0"/>
              </a:rPr>
              <a:t>을 사용하여 </a:t>
            </a:r>
            <a:r>
              <a:rPr lang="en-US" altLang="ko-KR" sz="1800" dirty="0" smtClean="0">
                <a:latin typeface="Trebuchet MS" pitchFamily="34" charset="0"/>
              </a:rPr>
              <a:t>TEST</a:t>
            </a:r>
            <a:r>
              <a:rPr lang="ko-KR" altLang="en-US" sz="1800" dirty="0" smtClean="0">
                <a:latin typeface="Trebuchet MS" pitchFamily="34" charset="0"/>
              </a:rPr>
              <a:t>가 정의되어 있는 경우에만 화면에 “</a:t>
            </a:r>
            <a:r>
              <a:rPr lang="en-US" altLang="ko-KR" sz="1800" dirty="0" smtClean="0">
                <a:latin typeface="Trebuchet MS" pitchFamily="34" charset="0"/>
              </a:rPr>
              <a:t>TEST"</a:t>
            </a:r>
            <a:r>
              <a:rPr lang="ko-KR" altLang="en-US" sz="1800" dirty="0" smtClean="0">
                <a:latin typeface="Trebuchet MS" pitchFamily="34" charset="0"/>
              </a:rPr>
              <a:t>라고 출력하는 문장을 작성하여 보자</a:t>
            </a:r>
            <a:r>
              <a:rPr lang="en-US" altLang="ko-KR" sz="1800" dirty="0" smtClean="0">
                <a:latin typeface="Trebuchet MS" pitchFamily="34" charset="0"/>
              </a:rPr>
              <a:t>. </a:t>
            </a:r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0" y="30384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22533" name="Picture 5" descr="MC900434929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1275" y="3590925"/>
            <a:ext cx="18288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9692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#if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기호가 참으로 계산되면 컴파일</a:t>
            </a:r>
          </a:p>
          <a:p>
            <a:pPr eaLnBrk="1" hangingPunct="1"/>
            <a:r>
              <a:rPr lang="ko-KR" altLang="en-US" smtClean="0"/>
              <a:t>조건은 상수이어야 하고 논리</a:t>
            </a:r>
            <a:r>
              <a:rPr lang="en-US" altLang="ko-KR" smtClean="0"/>
              <a:t>, </a:t>
            </a:r>
            <a:r>
              <a:rPr lang="ko-KR" altLang="en-US" smtClean="0"/>
              <a:t>관계 연산자 사용 가능</a:t>
            </a:r>
          </a:p>
          <a:p>
            <a:pPr eaLnBrk="1" hangingPunct="1"/>
            <a:endParaRPr lang="ko-KR" altLang="en-US" smtClean="0"/>
          </a:p>
          <a:p>
            <a:pPr eaLnBrk="1" hangingPunct="1"/>
            <a:endParaRPr lang="ko-KR" altLang="en-US" smtClean="0"/>
          </a:p>
          <a:p>
            <a:pPr eaLnBrk="1" hangingPunct="1"/>
            <a:endParaRPr lang="en-US" altLang="ko-KR" smtClean="0"/>
          </a:p>
        </p:txBody>
      </p:sp>
      <p:sp>
        <p:nvSpPr>
          <p:cNvPr id="23556" name="Rectangle 5"/>
          <p:cNvSpPr>
            <a:spLocks noChangeArrowheads="1"/>
          </p:cNvSpPr>
          <p:nvPr/>
        </p:nvSpPr>
        <p:spPr bwMode="auto">
          <a:xfrm>
            <a:off x="0" y="30321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3557" name="Rectangle 8"/>
          <p:cNvSpPr>
            <a:spLocks noChangeArrowheads="1"/>
          </p:cNvSpPr>
          <p:nvPr/>
        </p:nvSpPr>
        <p:spPr bwMode="auto">
          <a:xfrm>
            <a:off x="0" y="29241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3558" name="Rectangle 11"/>
          <p:cNvSpPr>
            <a:spLocks noChangeArrowheads="1"/>
          </p:cNvSpPr>
          <p:nvPr/>
        </p:nvSpPr>
        <p:spPr bwMode="auto">
          <a:xfrm>
            <a:off x="0" y="27209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105" y="2720975"/>
            <a:ext cx="83439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961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600" smtClean="0"/>
              <a:t>#if-#else-#endif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endParaRPr lang="en-US" altLang="ko-KR" dirty="0" smtClean="0"/>
          </a:p>
          <a:p>
            <a:pPr eaLnBrk="1" hangingPunct="1"/>
            <a:endParaRPr lang="en-US" altLang="ko-KR" dirty="0" smtClean="0"/>
          </a:p>
          <a:p>
            <a:pPr eaLnBrk="1" hangingPunct="1"/>
            <a:endParaRPr lang="en-US" altLang="ko-KR" dirty="0" smtClean="0"/>
          </a:p>
          <a:p>
            <a:pPr eaLnBrk="1" hangingPunct="1"/>
            <a:endParaRPr lang="en-US" altLang="ko-KR" dirty="0" smtClean="0"/>
          </a:p>
          <a:p>
            <a:pPr eaLnBrk="1" hangingPunct="1"/>
            <a:endParaRPr lang="en-US" altLang="ko-KR" dirty="0" smtClean="0"/>
          </a:p>
          <a:p>
            <a:pPr eaLnBrk="1" hangingPunct="1"/>
            <a:endParaRPr lang="en-US" altLang="ko-KR" dirty="0" smtClean="0"/>
          </a:p>
        </p:txBody>
      </p:sp>
      <p:sp>
        <p:nvSpPr>
          <p:cNvPr id="243717" name="Rectangle 5"/>
          <p:cNvSpPr>
            <a:spLocks noChangeArrowheads="1"/>
          </p:cNvSpPr>
          <p:nvPr/>
        </p:nvSpPr>
        <p:spPr bwMode="auto">
          <a:xfrm>
            <a:off x="724566" y="1844824"/>
            <a:ext cx="7929563" cy="1846659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>
              <a:defRPr/>
            </a:pP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#if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NATION == 1</a:t>
            </a:r>
            <a:endParaRPr lang="en-US" altLang="ko-KR" sz="1600" dirty="0">
              <a:latin typeface="Trebuchet MS" panose="020B0603020202020204" pitchFamily="34" charset="0"/>
            </a:endParaRPr>
          </a:p>
          <a:p>
            <a:pPr algn="just" eaLnBrk="0" latinLnBrk="0" hangingPunct="0">
              <a:defRPr/>
            </a:pP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#include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"</a:t>
            </a:r>
            <a:r>
              <a:rPr lang="en-US" altLang="ko-KR" sz="1600" dirty="0" err="1">
                <a:solidFill>
                  <a:srgbClr val="A31515"/>
                </a:solidFill>
                <a:latin typeface="Trebuchet MS" panose="020B0603020202020204" pitchFamily="34" charset="0"/>
              </a:rPr>
              <a:t>korea.h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"</a:t>
            </a:r>
            <a:endParaRPr lang="en-US" altLang="ko-KR" sz="1600" dirty="0">
              <a:latin typeface="Trebuchet MS" panose="020B0603020202020204" pitchFamily="34" charset="0"/>
            </a:endParaRPr>
          </a:p>
          <a:p>
            <a:pPr algn="just" eaLnBrk="0" latinLnBrk="0" hangingPunct="0">
              <a:defRPr/>
            </a:pP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#</a:t>
            </a:r>
            <a:r>
              <a:rPr lang="en-US" altLang="ko-KR" sz="1600" dirty="0" err="1">
                <a:solidFill>
                  <a:srgbClr val="0000FF"/>
                </a:solidFill>
                <a:latin typeface="Trebuchet MS" panose="020B0603020202020204" pitchFamily="34" charset="0"/>
              </a:rPr>
              <a:t>elif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NATION == 2</a:t>
            </a:r>
            <a:endParaRPr lang="en-US" altLang="ko-KR" sz="1600" dirty="0">
              <a:latin typeface="Trebuchet MS" panose="020B0603020202020204" pitchFamily="34" charset="0"/>
            </a:endParaRPr>
          </a:p>
          <a:p>
            <a:pPr algn="just" eaLnBrk="0" latinLnBrk="0" hangingPunct="0">
              <a:defRPr/>
            </a:pP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#include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"</a:t>
            </a:r>
            <a:r>
              <a:rPr lang="en-US" altLang="ko-KR" sz="1600" dirty="0" err="1">
                <a:solidFill>
                  <a:srgbClr val="A31515"/>
                </a:solidFill>
                <a:latin typeface="Trebuchet MS" panose="020B0603020202020204" pitchFamily="34" charset="0"/>
              </a:rPr>
              <a:t>china.h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"</a:t>
            </a:r>
            <a:endParaRPr lang="en-US" altLang="ko-KR" sz="1600" dirty="0">
              <a:latin typeface="Trebuchet MS" panose="020B0603020202020204" pitchFamily="34" charset="0"/>
            </a:endParaRPr>
          </a:p>
          <a:p>
            <a:pPr algn="just" eaLnBrk="0" latinLnBrk="0" hangingPunct="0">
              <a:defRPr/>
            </a:pP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#else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endParaRPr lang="en-US" altLang="ko-KR" sz="1600" dirty="0">
              <a:latin typeface="Trebuchet MS" panose="020B0603020202020204" pitchFamily="34" charset="0"/>
            </a:endParaRPr>
          </a:p>
          <a:p>
            <a:pPr algn="just" eaLnBrk="0" latinLnBrk="0" hangingPunct="0">
              <a:defRPr/>
            </a:pP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#include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"</a:t>
            </a:r>
            <a:r>
              <a:rPr lang="en-US" altLang="ko-KR" sz="1600" dirty="0" err="1">
                <a:solidFill>
                  <a:srgbClr val="A31515"/>
                </a:solidFill>
                <a:latin typeface="Trebuchet MS" panose="020B0603020202020204" pitchFamily="34" charset="0"/>
              </a:rPr>
              <a:t>usa.h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"</a:t>
            </a:r>
            <a:endParaRPr lang="en-US" altLang="ko-KR" sz="1600" dirty="0">
              <a:latin typeface="Trebuchet MS" panose="020B0603020202020204" pitchFamily="34" charset="0"/>
            </a:endParaRPr>
          </a:p>
          <a:p>
            <a:pPr algn="just" eaLnBrk="0" latinLnBrk="0" hangingPunct="0">
              <a:defRPr/>
            </a:pP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#</a:t>
            </a:r>
            <a:r>
              <a:rPr lang="en-US" altLang="ko-KR" sz="1600" dirty="0" err="1" smtClean="0">
                <a:solidFill>
                  <a:srgbClr val="0000FF"/>
                </a:solidFill>
                <a:latin typeface="Trebuchet MS" panose="020B0603020202020204" pitchFamily="34" charset="0"/>
              </a:rPr>
              <a:t>endif</a:t>
            </a:r>
            <a:endParaRPr lang="en-US" altLang="ko-KR" sz="16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4876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다양한 예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649" y="1844825"/>
            <a:ext cx="7847784" cy="1584176"/>
          </a:xfr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>
            <a:normAutofit/>
          </a:bodyPr>
          <a:lstStyle/>
          <a:p>
            <a:pPr marL="0" indent="0" latinLnBrk="0">
              <a:buNone/>
            </a:pPr>
            <a:r>
              <a:rPr lang="en-US" altLang="ko-KR" sz="1600" dirty="0"/>
              <a:t>#if (AUTHOR == KIM) // </a:t>
            </a:r>
            <a:r>
              <a:rPr lang="ko-KR" altLang="en-US" sz="1600" dirty="0"/>
              <a:t>가능</a:t>
            </a:r>
            <a:r>
              <a:rPr lang="en-US" altLang="ko-KR" sz="1600" dirty="0"/>
              <a:t>!! KIM</a:t>
            </a:r>
            <a:r>
              <a:rPr lang="ko-KR" altLang="en-US" sz="1600" dirty="0"/>
              <a:t>은 다른 매크로</a:t>
            </a:r>
          </a:p>
          <a:p>
            <a:pPr marL="0" indent="0" latinLnBrk="0">
              <a:buNone/>
            </a:pPr>
            <a:r>
              <a:rPr lang="en-US" altLang="ko-KR" sz="1600" dirty="0"/>
              <a:t>#if (VERSION*10 &gt; 500 &amp;&amp; LEVEL == BASIC) // </a:t>
            </a:r>
            <a:r>
              <a:rPr lang="ko-KR" altLang="en-US" sz="1600" dirty="0"/>
              <a:t>가능</a:t>
            </a:r>
            <a:r>
              <a:rPr lang="en-US" altLang="ko-KR" sz="1600" dirty="0"/>
              <a:t>!!</a:t>
            </a:r>
          </a:p>
          <a:p>
            <a:pPr marL="0" indent="0" latinLnBrk="0">
              <a:buNone/>
            </a:pPr>
            <a:r>
              <a:rPr lang="en-US" altLang="ko-KR" sz="1600" dirty="0"/>
              <a:t>#if (VERSION &gt; 3.0) // </a:t>
            </a:r>
            <a:r>
              <a:rPr lang="ko-KR" altLang="en-US" sz="1600" dirty="0"/>
              <a:t>오류 </a:t>
            </a:r>
            <a:r>
              <a:rPr lang="en-US" altLang="ko-KR" sz="1600" dirty="0"/>
              <a:t>!! </a:t>
            </a:r>
            <a:r>
              <a:rPr lang="ko-KR" altLang="en-US" sz="1600" dirty="0"/>
              <a:t>버전 번호는 </a:t>
            </a:r>
            <a:r>
              <a:rPr lang="en-US" altLang="ko-KR" sz="1600" dirty="0"/>
              <a:t>300</a:t>
            </a:r>
            <a:r>
              <a:rPr lang="ko-KR" altLang="en-US" sz="1600" dirty="0"/>
              <a:t>과 같은 정수로 표시</a:t>
            </a:r>
          </a:p>
          <a:p>
            <a:pPr marL="0" indent="0" latinLnBrk="0">
              <a:buNone/>
            </a:pPr>
            <a:r>
              <a:rPr lang="en-US" altLang="ko-KR" sz="1600" dirty="0"/>
              <a:t>#if (AUTHOR == "CHULSOO") // </a:t>
            </a:r>
            <a:r>
              <a:rPr lang="ko-KR" altLang="en-US" sz="1600" dirty="0"/>
              <a:t>오류 </a:t>
            </a:r>
            <a:r>
              <a:rPr lang="en-US" altLang="ko-KR" sz="1600" dirty="0" smtClean="0"/>
              <a:t>!!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3320968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다수의 라인을 주석처리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83568" y="1844824"/>
            <a:ext cx="8212138" cy="2592288"/>
          </a:xfrm>
          <a:solidFill>
            <a:srgbClr val="FFFF99"/>
          </a:solidFill>
          <a:ln>
            <a:solidFill>
              <a:schemeClr val="accent2"/>
            </a:solidFill>
          </a:ln>
        </p:spPr>
        <p:txBody>
          <a:bodyPr>
            <a:normAutofit/>
          </a:bodyPr>
          <a:lstStyle/>
          <a:p>
            <a:pPr marL="254000" eaLnBrk="1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Font typeface="Symbol" pitchFamily="18" charset="2"/>
              <a:buNone/>
              <a:defRPr/>
            </a:pPr>
            <a:r>
              <a:rPr lang="en-US" altLang="ko-KR" sz="1600" dirty="0" smtClean="0">
                <a:solidFill>
                  <a:srgbClr val="0000FF"/>
                </a:solidFill>
                <a:latin typeface="Trebuchet MS" panose="020B0603020202020204" pitchFamily="34" charset="0"/>
              </a:rPr>
              <a:t>#if</a:t>
            </a:r>
            <a:r>
              <a:rPr lang="ko-KR" altLang="en-US" sz="1600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600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0	</a:t>
            </a:r>
            <a:r>
              <a:rPr lang="en-US" altLang="ko-KR" sz="1600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// </a:t>
            </a:r>
            <a:r>
              <a:rPr lang="ko-KR" altLang="en-US" sz="1600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여기서부터 시작하여</a:t>
            </a:r>
            <a:endParaRPr lang="ko-KR" altLang="en-US" sz="1600" dirty="0" smtClean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254000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void test()</a:t>
            </a:r>
          </a:p>
          <a:p>
            <a:pPr marL="254000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{</a:t>
            </a:r>
          </a:p>
          <a:p>
            <a:pPr marL="254000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/* </a:t>
            </a:r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여기에 주석이 있다면 코드 전체를 주석 처리하는 것이 쉽지 않다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. */</a:t>
            </a:r>
          </a:p>
          <a:p>
            <a:pPr marL="254000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sub();</a:t>
            </a:r>
          </a:p>
          <a:p>
            <a:pPr marL="254000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}</a:t>
            </a:r>
          </a:p>
          <a:p>
            <a:pPr marL="254000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en-US" altLang="ko-KR" sz="1600" dirty="0" smtClean="0">
                <a:solidFill>
                  <a:srgbClr val="0000FF"/>
                </a:solidFill>
                <a:latin typeface="Trebuchet MS" panose="020B0603020202020204" pitchFamily="34" charset="0"/>
              </a:rPr>
              <a:t>#</a:t>
            </a:r>
            <a:r>
              <a:rPr lang="en-US" altLang="ko-KR" sz="1600" dirty="0" err="1" smtClean="0">
                <a:solidFill>
                  <a:srgbClr val="0000FF"/>
                </a:solidFill>
                <a:latin typeface="Trebuchet MS" panose="020B0603020202020204" pitchFamily="34" charset="0"/>
              </a:rPr>
              <a:t>endif</a:t>
            </a:r>
            <a:r>
              <a:rPr lang="en-US" altLang="ko-KR" sz="1600" dirty="0" smtClean="0">
                <a:solidFill>
                  <a:srgbClr val="0000FF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// </a:t>
            </a:r>
            <a:r>
              <a:rPr lang="ko-KR" altLang="en-US" sz="1600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여기까지 주석 처리된다</a:t>
            </a:r>
            <a:r>
              <a:rPr lang="en-US" altLang="ko-KR" sz="1600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. </a:t>
            </a:r>
            <a:endParaRPr lang="ko-KR" altLang="en-US" sz="1600" dirty="0" smtClean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eaLnBrk="1" hangingPunct="1">
              <a:buFont typeface="Symbol" pitchFamily="18" charset="2"/>
              <a:buNone/>
              <a:defRPr/>
            </a:pPr>
            <a:endParaRPr lang="ko-KR" altLang="en-US" sz="1600" dirty="0" smtClean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4872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예제</a:t>
            </a:r>
            <a:endParaRPr lang="en-US" altLang="ko-KR" smtClean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정렬 알고리즘을 선택</a:t>
            </a:r>
          </a:p>
        </p:txBody>
      </p:sp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800767" y="2348880"/>
            <a:ext cx="7777162" cy="230822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r>
              <a:rPr lang="en-US" altLang="ko-KR" sz="1600">
                <a:solidFill>
                  <a:srgbClr val="0000FF"/>
                </a:solidFill>
                <a:latin typeface="Trebuchet MS" pitchFamily="34" charset="0"/>
                <a:ea typeface="돋움체" pitchFamily="49" charset="-127"/>
              </a:rPr>
              <a:t>#define</a:t>
            </a:r>
            <a:r>
              <a:rPr lang="en-US" altLang="ko-KR" sz="1600">
                <a:solidFill>
                  <a:srgbClr val="000000"/>
                </a:solidFill>
                <a:latin typeface="Trebuchet MS" pitchFamily="34" charset="0"/>
                <a:ea typeface="돋움체" pitchFamily="49" charset="-127"/>
              </a:rPr>
              <a:t> SORT_METHOD 3</a:t>
            </a:r>
          </a:p>
          <a:p>
            <a:r>
              <a:rPr lang="ko-KR" altLang="en-US" sz="1600">
                <a:solidFill>
                  <a:srgbClr val="000000"/>
                </a:solidFill>
                <a:latin typeface="Trebuchet MS" pitchFamily="34" charset="0"/>
                <a:ea typeface="돋움체" pitchFamily="49" charset="-127"/>
              </a:rPr>
              <a:t> </a:t>
            </a:r>
          </a:p>
          <a:p>
            <a:r>
              <a:rPr lang="en-US" altLang="ko-KR" sz="1600">
                <a:solidFill>
                  <a:srgbClr val="0000FF"/>
                </a:solidFill>
                <a:latin typeface="Trebuchet MS" pitchFamily="34" charset="0"/>
                <a:ea typeface="돋움체" pitchFamily="49" charset="-127"/>
              </a:rPr>
              <a:t>#if</a:t>
            </a:r>
            <a:r>
              <a:rPr lang="en-US" altLang="ko-KR" sz="1600">
                <a:solidFill>
                  <a:srgbClr val="000000"/>
                </a:solidFill>
                <a:latin typeface="Trebuchet MS" pitchFamily="34" charset="0"/>
                <a:ea typeface="돋움체" pitchFamily="49" charset="-127"/>
              </a:rPr>
              <a:t> (SORT_METHOD == 1)</a:t>
            </a:r>
          </a:p>
          <a:p>
            <a:r>
              <a:rPr lang="en-US" altLang="ko-KR" sz="1600">
                <a:solidFill>
                  <a:srgbClr val="000000"/>
                </a:solidFill>
                <a:latin typeface="Trebuchet MS" pitchFamily="34" charset="0"/>
                <a:ea typeface="돋움체" pitchFamily="49" charset="-127"/>
              </a:rPr>
              <a:t>...</a:t>
            </a:r>
            <a:r>
              <a:rPr lang="ko-KR" altLang="en-US" sz="1600">
                <a:solidFill>
                  <a:srgbClr val="000000"/>
                </a:solidFill>
                <a:latin typeface="Trebuchet MS" pitchFamily="34" charset="0"/>
                <a:ea typeface="바탕" pitchFamily="18" charset="-127"/>
              </a:rPr>
              <a:t>    </a:t>
            </a:r>
            <a:r>
              <a:rPr lang="en-US" altLang="ko-KR" sz="1600">
                <a:solidFill>
                  <a:srgbClr val="008000"/>
                </a:solidFill>
                <a:latin typeface="Trebuchet MS" pitchFamily="34" charset="0"/>
                <a:ea typeface="바탕" pitchFamily="18" charset="-127"/>
              </a:rPr>
              <a:t>// </a:t>
            </a:r>
            <a:r>
              <a:rPr lang="ko-KR" altLang="en-US" sz="1600">
                <a:solidFill>
                  <a:srgbClr val="008000"/>
                </a:solidFill>
                <a:latin typeface="Trebuchet MS" pitchFamily="34" charset="0"/>
                <a:ea typeface="돋움체" pitchFamily="49" charset="-127"/>
              </a:rPr>
              <a:t>선택정렬구현</a:t>
            </a:r>
          </a:p>
          <a:p>
            <a:r>
              <a:rPr lang="en-US" altLang="ko-KR" sz="1600">
                <a:solidFill>
                  <a:srgbClr val="0000FF"/>
                </a:solidFill>
                <a:latin typeface="Trebuchet MS" pitchFamily="34" charset="0"/>
                <a:ea typeface="돋움체" pitchFamily="49" charset="-127"/>
              </a:rPr>
              <a:t>#elif</a:t>
            </a:r>
            <a:r>
              <a:rPr lang="en-US" altLang="ko-KR" sz="1600">
                <a:solidFill>
                  <a:srgbClr val="000000"/>
                </a:solidFill>
                <a:latin typeface="Trebuchet MS" pitchFamily="34" charset="0"/>
                <a:ea typeface="돋움체" pitchFamily="49" charset="-127"/>
              </a:rPr>
              <a:t> (SORT_METHOD == 2)</a:t>
            </a:r>
          </a:p>
          <a:p>
            <a:r>
              <a:rPr lang="en-US" altLang="ko-KR" sz="1600">
                <a:solidFill>
                  <a:srgbClr val="000000"/>
                </a:solidFill>
                <a:latin typeface="Trebuchet MS" pitchFamily="34" charset="0"/>
                <a:ea typeface="돋움체" pitchFamily="49" charset="-127"/>
              </a:rPr>
              <a:t>...</a:t>
            </a:r>
            <a:r>
              <a:rPr lang="ko-KR" altLang="en-US" sz="1600">
                <a:solidFill>
                  <a:srgbClr val="000000"/>
                </a:solidFill>
                <a:latin typeface="Trebuchet MS" pitchFamily="34" charset="0"/>
                <a:ea typeface="바탕" pitchFamily="18" charset="-127"/>
              </a:rPr>
              <a:t>    </a:t>
            </a:r>
            <a:r>
              <a:rPr lang="en-US" altLang="ko-KR" sz="1600">
                <a:solidFill>
                  <a:srgbClr val="008000"/>
                </a:solidFill>
                <a:latin typeface="Trebuchet MS" pitchFamily="34" charset="0"/>
                <a:ea typeface="바탕" pitchFamily="18" charset="-127"/>
              </a:rPr>
              <a:t>// </a:t>
            </a:r>
            <a:r>
              <a:rPr lang="ko-KR" altLang="en-US" sz="1600">
                <a:solidFill>
                  <a:srgbClr val="008000"/>
                </a:solidFill>
                <a:latin typeface="Trebuchet MS" pitchFamily="34" charset="0"/>
                <a:ea typeface="돋움체" pitchFamily="49" charset="-127"/>
              </a:rPr>
              <a:t>버블정렬구현</a:t>
            </a:r>
          </a:p>
          <a:p>
            <a:r>
              <a:rPr lang="en-US" altLang="ko-KR" sz="1600">
                <a:solidFill>
                  <a:srgbClr val="0000FF"/>
                </a:solidFill>
                <a:latin typeface="Trebuchet MS" pitchFamily="34" charset="0"/>
                <a:ea typeface="돋움체" pitchFamily="49" charset="-127"/>
              </a:rPr>
              <a:t>#else</a:t>
            </a:r>
          </a:p>
          <a:p>
            <a:r>
              <a:rPr lang="en-US" altLang="ko-KR" sz="1600">
                <a:solidFill>
                  <a:srgbClr val="000000"/>
                </a:solidFill>
                <a:latin typeface="Trebuchet MS" pitchFamily="34" charset="0"/>
                <a:ea typeface="돋움체" pitchFamily="49" charset="-127"/>
              </a:rPr>
              <a:t>...</a:t>
            </a:r>
            <a:r>
              <a:rPr lang="ko-KR" altLang="en-US" sz="1600">
                <a:solidFill>
                  <a:srgbClr val="000000"/>
                </a:solidFill>
                <a:latin typeface="Trebuchet MS" pitchFamily="34" charset="0"/>
                <a:ea typeface="바탕" pitchFamily="18" charset="-127"/>
              </a:rPr>
              <a:t>    </a:t>
            </a:r>
            <a:r>
              <a:rPr lang="en-US" altLang="ko-KR" sz="1600">
                <a:solidFill>
                  <a:srgbClr val="008000"/>
                </a:solidFill>
                <a:latin typeface="Trebuchet MS" pitchFamily="34" charset="0"/>
                <a:ea typeface="바탕" pitchFamily="18" charset="-127"/>
              </a:rPr>
              <a:t>// </a:t>
            </a:r>
            <a:r>
              <a:rPr lang="ko-KR" altLang="en-US" sz="1600">
                <a:solidFill>
                  <a:srgbClr val="008000"/>
                </a:solidFill>
                <a:latin typeface="Trebuchet MS" pitchFamily="34" charset="0"/>
                <a:ea typeface="돋움체" pitchFamily="49" charset="-127"/>
              </a:rPr>
              <a:t>퀵정렬구현</a:t>
            </a:r>
          </a:p>
          <a:p>
            <a:r>
              <a:rPr lang="en-US" altLang="ko-KR" sz="1600">
                <a:solidFill>
                  <a:srgbClr val="0000FF"/>
                </a:solidFill>
                <a:latin typeface="Trebuchet MS" pitchFamily="34" charset="0"/>
                <a:ea typeface="돋움체" pitchFamily="49" charset="-127"/>
              </a:rPr>
              <a:t>#endif</a:t>
            </a:r>
            <a:endParaRPr lang="en-US" altLang="ko-KR" sz="1600">
              <a:solidFill>
                <a:srgbClr val="000000"/>
              </a:solidFill>
              <a:latin typeface="한컴바탕" pitchFamily="18" charset="2"/>
              <a:ea typeface="한컴바탕" pitchFamily="18" charset="2"/>
              <a:cs typeface="한컴바탕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945285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전처리기의 요약</a:t>
            </a:r>
          </a:p>
        </p:txBody>
      </p:sp>
      <p:sp>
        <p:nvSpPr>
          <p:cNvPr id="5123" name="Rectangle 4"/>
          <p:cNvSpPr>
            <a:spLocks noChangeArrowheads="1"/>
          </p:cNvSpPr>
          <p:nvPr/>
        </p:nvSpPr>
        <p:spPr bwMode="auto">
          <a:xfrm>
            <a:off x="0" y="20939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189628" name="Group 1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3598168"/>
              </p:ext>
            </p:extLst>
          </p:nvPr>
        </p:nvGraphicFramePr>
        <p:xfrm>
          <a:off x="1331640" y="2075212"/>
          <a:ext cx="5975350" cy="3687926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15827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926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251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지시어</a:t>
                      </a:r>
                      <a:endParaRPr kumimoji="1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rebuchet MS" panose="020B0603020202020204" pitchFamily="34" charset="0"/>
                        <a:ea typeface="굴림" panose="020B0600000101010101" pitchFamily="50" charset="-127"/>
                      </a:endParaRPr>
                    </a:p>
                  </a:txBody>
                  <a:tcPr marT="45713" marB="45713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의미</a:t>
                      </a:r>
                      <a:endParaRPr kumimoji="1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rebuchet MS" panose="020B0603020202020204" pitchFamily="34" charset="0"/>
                        <a:ea typeface="굴림" panose="020B0600000101010101" pitchFamily="50" charset="-127"/>
                      </a:endParaRPr>
                    </a:p>
                  </a:txBody>
                  <a:tcPr marT="45713" marB="45713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#define</a:t>
                      </a:r>
                      <a:endParaRPr kumimoji="1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ea typeface="굴림" panose="020B0600000101010101" pitchFamily="50" charset="-127"/>
                      </a:endParaRPr>
                    </a:p>
                  </a:txBody>
                  <a:tcPr marT="45713" marB="45713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매크로 정의</a:t>
                      </a:r>
                      <a:endParaRPr kumimoji="1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ea typeface="굴림" panose="020B0600000101010101" pitchFamily="50" charset="-127"/>
                      </a:endParaRPr>
                    </a:p>
                  </a:txBody>
                  <a:tcPr marT="45713" marB="45713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#include</a:t>
                      </a:r>
                      <a:endParaRPr kumimoji="1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ea typeface="굴림" panose="020B0600000101010101" pitchFamily="50" charset="-127"/>
                      </a:endParaRPr>
                    </a:p>
                  </a:txBody>
                  <a:tcPr marT="45713" marB="45713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파일 포함</a:t>
                      </a:r>
                      <a:endParaRPr kumimoji="1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ea typeface="굴림" panose="020B0600000101010101" pitchFamily="50" charset="-127"/>
                      </a:endParaRPr>
                    </a:p>
                  </a:txBody>
                  <a:tcPr marT="45713" marB="45713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#undef</a:t>
                      </a:r>
                      <a:endParaRPr kumimoji="1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ea typeface="굴림" panose="020B0600000101010101" pitchFamily="50" charset="-127"/>
                      </a:endParaRPr>
                    </a:p>
                  </a:txBody>
                  <a:tcPr marT="45713" marB="45713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매크로 정의 해제</a:t>
                      </a:r>
                      <a:endParaRPr kumimoji="1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ea typeface="굴림" panose="020B0600000101010101" pitchFamily="50" charset="-127"/>
                      </a:endParaRPr>
                    </a:p>
                  </a:txBody>
                  <a:tcPr marT="45713" marB="45713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#if</a:t>
                      </a:r>
                      <a:endParaRPr kumimoji="1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ea typeface="굴림" panose="020B0600000101010101" pitchFamily="50" charset="-127"/>
                      </a:endParaRPr>
                    </a:p>
                  </a:txBody>
                  <a:tcPr marT="45713" marB="45713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조건이 참일 경우</a:t>
                      </a:r>
                      <a:endParaRPr kumimoji="1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ea typeface="굴림" panose="020B0600000101010101" pitchFamily="50" charset="-127"/>
                      </a:endParaRPr>
                    </a:p>
                  </a:txBody>
                  <a:tcPr marT="45713" marB="45713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#else</a:t>
                      </a:r>
                      <a:endParaRPr kumimoji="1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ea typeface="굴림" panose="020B0600000101010101" pitchFamily="50" charset="-127"/>
                      </a:endParaRPr>
                    </a:p>
                  </a:txBody>
                  <a:tcPr marT="45713" marB="45713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조건이 거짓일 경우</a:t>
                      </a:r>
                      <a:endParaRPr kumimoji="1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ea typeface="굴림" panose="020B0600000101010101" pitchFamily="50" charset="-127"/>
                      </a:endParaRPr>
                    </a:p>
                  </a:txBody>
                  <a:tcPr marT="45713" marB="45713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#endif</a:t>
                      </a:r>
                      <a:endParaRPr kumimoji="1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ea typeface="굴림" panose="020B0600000101010101" pitchFamily="50" charset="-127"/>
                      </a:endParaRPr>
                    </a:p>
                  </a:txBody>
                  <a:tcPr marT="45713" marB="45713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조건 처리 문장 종료</a:t>
                      </a:r>
                      <a:endParaRPr kumimoji="1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ea typeface="굴림" panose="020B0600000101010101" pitchFamily="50" charset="-127"/>
                      </a:endParaRPr>
                    </a:p>
                  </a:txBody>
                  <a:tcPr marT="45713" marB="45713" anchor="ctr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#ifdef</a:t>
                      </a:r>
                      <a:endParaRPr kumimoji="1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ea typeface="굴림" panose="020B0600000101010101" pitchFamily="50" charset="-127"/>
                      </a:endParaRPr>
                    </a:p>
                  </a:txBody>
                  <a:tcPr marT="45713" marB="45713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매크로가 정의되어 있는 경우</a:t>
                      </a:r>
                      <a:endParaRPr kumimoji="1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ea typeface="굴림" panose="020B0600000101010101" pitchFamily="50" charset="-127"/>
                      </a:endParaRPr>
                    </a:p>
                  </a:txBody>
                  <a:tcPr marT="45713" marB="45713" anchor="ctr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#ifndef</a:t>
                      </a:r>
                      <a:endParaRPr kumimoji="1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ea typeface="굴림" panose="020B0600000101010101" pitchFamily="50" charset="-127"/>
                      </a:endParaRPr>
                    </a:p>
                  </a:txBody>
                  <a:tcPr marT="45713" marB="45713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매크로가 정의되어 있지 않은 경우</a:t>
                      </a:r>
                      <a:endParaRPr kumimoji="1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ea typeface="굴림" panose="020B0600000101010101" pitchFamily="50" charset="-127"/>
                      </a:endParaRPr>
                    </a:p>
                  </a:txBody>
                  <a:tcPr marT="45713" marB="45713" anchor="ctr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#line</a:t>
                      </a:r>
                      <a:endParaRPr kumimoji="1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ea typeface="굴림" panose="020B0600000101010101" pitchFamily="50" charset="-127"/>
                      </a:endParaRPr>
                    </a:p>
                  </a:txBody>
                  <a:tcPr marT="45713" marB="45713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행번호</a:t>
                      </a:r>
                      <a:r>
                        <a:rPr kumimoji="1" lang="ko-KR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 출력</a:t>
                      </a:r>
                      <a:endParaRPr kumimoji="1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ea typeface="굴림" panose="020B0600000101010101" pitchFamily="50" charset="-127"/>
                      </a:endParaRPr>
                    </a:p>
                  </a:txBody>
                  <a:tcPr marT="45713" marB="45713" anchor="ctr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#pragma</a:t>
                      </a:r>
                      <a:endParaRPr kumimoji="1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ea typeface="굴림" panose="020B0600000101010101" pitchFamily="50" charset="-127"/>
                      </a:endParaRPr>
                    </a:p>
                  </a:txBody>
                  <a:tcPr marT="45713" marB="45713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시스템에 따라 의미가 다름</a:t>
                      </a:r>
                      <a:endParaRPr kumimoji="1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ea typeface="굴림" panose="020B0600000101010101" pitchFamily="50" charset="-127"/>
                      </a:endParaRPr>
                    </a:p>
                  </a:txBody>
                  <a:tcPr marT="45713" marB="45713" anchor="ctr" horzOverflow="overflow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5687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중간 점검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 eaLnBrk="1" hangingPunct="1">
              <a:buNone/>
            </a:pPr>
            <a:r>
              <a:rPr lang="en-US" altLang="ko-KR" sz="1800" dirty="0" smtClean="0"/>
              <a:t>1. #if</a:t>
            </a:r>
            <a:r>
              <a:rPr lang="ko-KR" altLang="en-US" sz="1800" dirty="0" smtClean="0"/>
              <a:t>를 사용하여 </a:t>
            </a:r>
            <a:r>
              <a:rPr lang="en-US" altLang="ko-KR" sz="1800" dirty="0" smtClean="0"/>
              <a:t>DEBUG</a:t>
            </a:r>
            <a:r>
              <a:rPr lang="ko-KR" altLang="en-US" sz="1800" dirty="0" smtClean="0"/>
              <a:t>가 </a:t>
            </a:r>
            <a:r>
              <a:rPr lang="en-US" altLang="ko-KR" sz="1800" dirty="0" smtClean="0"/>
              <a:t>2</a:t>
            </a:r>
            <a:r>
              <a:rPr lang="ko-KR" altLang="en-US" sz="1800" dirty="0" smtClean="0"/>
              <a:t>일 경우에만 “</a:t>
            </a:r>
            <a:r>
              <a:rPr lang="en-US" altLang="ko-KR" sz="1800" dirty="0" smtClean="0"/>
              <a:t>DEBUG"</a:t>
            </a:r>
            <a:r>
              <a:rPr lang="ko-KR" altLang="en-US" sz="1800" dirty="0" smtClean="0"/>
              <a:t>가 나오도록 문장을 작성하라</a:t>
            </a:r>
            <a:r>
              <a:rPr lang="en-US" altLang="ko-KR" sz="1800" dirty="0" smtClean="0"/>
              <a:t>.</a:t>
            </a:r>
            <a:endParaRPr lang="ko-KR" altLang="en-US" sz="1800" dirty="0" smtClean="0"/>
          </a:p>
          <a:p>
            <a:pPr marL="0" indent="0" eaLnBrk="1" hangingPunct="1">
              <a:buNone/>
            </a:pPr>
            <a:r>
              <a:rPr lang="en-US" altLang="ko-KR" sz="1800" dirty="0" smtClean="0"/>
              <a:t>2. #if</a:t>
            </a:r>
            <a:r>
              <a:rPr lang="ko-KR" altLang="en-US" sz="1800" dirty="0" smtClean="0"/>
              <a:t>를 사용하여 </a:t>
            </a:r>
            <a:r>
              <a:rPr lang="en-US" altLang="ko-KR" sz="1800" dirty="0" smtClean="0"/>
              <a:t>DEBUG</a:t>
            </a:r>
            <a:r>
              <a:rPr lang="ko-KR" altLang="en-US" sz="1800" dirty="0" smtClean="0"/>
              <a:t>가 </a:t>
            </a:r>
            <a:r>
              <a:rPr lang="en-US" altLang="ko-KR" sz="1800" dirty="0" smtClean="0"/>
              <a:t>2</a:t>
            </a:r>
            <a:r>
              <a:rPr lang="ko-KR" altLang="en-US" sz="1800" dirty="0" smtClean="0"/>
              <a:t>이고 </a:t>
            </a:r>
            <a:r>
              <a:rPr lang="en-US" altLang="ko-KR" sz="1800" dirty="0" smtClean="0"/>
              <a:t>LEVEL</a:t>
            </a:r>
            <a:r>
              <a:rPr lang="ko-KR" altLang="en-US" sz="1800" dirty="0" smtClean="0"/>
              <a:t>이 </a:t>
            </a:r>
            <a:r>
              <a:rPr lang="en-US" altLang="ko-KR" sz="1800" dirty="0" smtClean="0"/>
              <a:t>3</a:t>
            </a:r>
            <a:r>
              <a:rPr lang="ko-KR" altLang="en-US" sz="1800" dirty="0" smtClean="0"/>
              <a:t>인 경우에만 “</a:t>
            </a:r>
            <a:r>
              <a:rPr lang="en-US" altLang="ko-KR" sz="1800" dirty="0" smtClean="0"/>
              <a:t>DEBUG"</a:t>
            </a:r>
            <a:r>
              <a:rPr lang="ko-KR" altLang="en-US" sz="1800" dirty="0" smtClean="0"/>
              <a:t>가 나오도록 문장을 작성하라</a:t>
            </a:r>
            <a:r>
              <a:rPr lang="en-US" altLang="ko-KR" sz="1800" dirty="0" smtClean="0"/>
              <a:t>.</a:t>
            </a:r>
            <a:endParaRPr lang="ko-KR" altLang="en-US" sz="1800" dirty="0" smtClean="0"/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0" y="30384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32773" name="Picture 5" descr="MC900434929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1275" y="3590925"/>
            <a:ext cx="18288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7565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다중 소스 파일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ko-KR" altLang="en-US" i="1" smtClean="0">
                <a:solidFill>
                  <a:schemeClr val="tx2"/>
                </a:solidFill>
              </a:rPr>
              <a:t>단일 소스 파일</a:t>
            </a:r>
          </a:p>
          <a:p>
            <a:pPr lvl="1" eaLnBrk="1" hangingPunct="1"/>
            <a:r>
              <a:rPr lang="ko-KR" altLang="en-US" smtClean="0"/>
              <a:t>파일의 크기가 너무 커진다</a:t>
            </a:r>
            <a:r>
              <a:rPr lang="en-US" altLang="ko-KR" smtClean="0"/>
              <a:t>.</a:t>
            </a:r>
          </a:p>
          <a:p>
            <a:pPr lvl="1" eaLnBrk="1" hangingPunct="1"/>
            <a:r>
              <a:rPr lang="ko-KR" altLang="en-US" smtClean="0"/>
              <a:t>소스 파일을 다시 사용하기가 어려움</a:t>
            </a:r>
          </a:p>
          <a:p>
            <a:pPr lvl="1" eaLnBrk="1" hangingPunct="1"/>
            <a:endParaRPr lang="ko-KR" altLang="en-US" smtClean="0"/>
          </a:p>
          <a:p>
            <a:pPr eaLnBrk="1" hangingPunct="1"/>
            <a:r>
              <a:rPr lang="ko-KR" altLang="en-US" i="1" smtClean="0">
                <a:solidFill>
                  <a:schemeClr val="tx2"/>
                </a:solidFill>
              </a:rPr>
              <a:t>다중 소스 파일</a:t>
            </a:r>
          </a:p>
          <a:p>
            <a:pPr lvl="1" eaLnBrk="1" hangingPunct="1"/>
            <a:r>
              <a:rPr lang="ko-KR" altLang="en-US" smtClean="0"/>
              <a:t>서로 관련된 코드만을 모아서 하나의 소스 파일로 할 수 있음</a:t>
            </a:r>
          </a:p>
          <a:p>
            <a:pPr lvl="1" eaLnBrk="1" hangingPunct="1"/>
            <a:r>
              <a:rPr lang="ko-KR" altLang="en-US" smtClean="0"/>
              <a:t>소스 파일을 재사용하기가 간편함</a:t>
            </a:r>
          </a:p>
        </p:txBody>
      </p:sp>
    </p:spTree>
    <p:extLst>
      <p:ext uri="{BB962C8B-B14F-4D97-AF65-F5344CB8AC3E}">
        <p14:creationId xmlns:p14="http://schemas.microsoft.com/office/powerpoint/2010/main" val="100593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다중 소스 파일</a:t>
            </a:r>
          </a:p>
        </p:txBody>
      </p:sp>
      <p:pic>
        <p:nvPicPr>
          <p:cNvPr id="34819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628800"/>
            <a:ext cx="4660900" cy="475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3387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2492896"/>
            <a:ext cx="3813260" cy="3887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r>
              <a:rPr lang="en-US" altLang="ko-KR" dirty="0" smtClean="0"/>
              <a:t>: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거듭 제곱을 구하는 함수 </a:t>
            </a:r>
            <a:r>
              <a:rPr lang="en-US" altLang="ko-KR" dirty="0"/>
              <a:t>power()</a:t>
            </a:r>
            <a:r>
              <a:rPr lang="ko-KR" altLang="en-US" dirty="0"/>
              <a:t>를 만들고 이것을 </a:t>
            </a:r>
            <a:r>
              <a:rPr lang="en-US" altLang="ko-KR" dirty="0" err="1"/>
              <a:t>power.c</a:t>
            </a:r>
            <a:r>
              <a:rPr lang="ko-KR" altLang="en-US" dirty="0"/>
              <a:t>에 저장하여 보자</a:t>
            </a:r>
            <a:r>
              <a:rPr lang="en-US" altLang="ko-KR" dirty="0"/>
              <a:t>. </a:t>
            </a:r>
            <a:r>
              <a:rPr lang="ko-KR" altLang="en-US" dirty="0"/>
              <a:t>그리고 </a:t>
            </a:r>
            <a:r>
              <a:rPr lang="en-US" altLang="ko-KR" dirty="0" err="1" smtClean="0"/>
              <a:t>main.c</a:t>
            </a:r>
            <a:r>
              <a:rPr lang="en-US" altLang="ko-KR" dirty="0" smtClean="0"/>
              <a:t> </a:t>
            </a:r>
            <a:r>
              <a:rPr lang="ko-KR" altLang="en-US" dirty="0" smtClean="0"/>
              <a:t>를 </a:t>
            </a:r>
            <a:r>
              <a:rPr lang="ko-KR" altLang="en-US" dirty="0"/>
              <a:t>만들고 여기에 </a:t>
            </a:r>
            <a:r>
              <a:rPr lang="en-US" altLang="ko-KR" dirty="0"/>
              <a:t>main() </a:t>
            </a:r>
            <a:r>
              <a:rPr lang="ko-KR" altLang="en-US" dirty="0"/>
              <a:t>함수를 정의한 다음</a:t>
            </a:r>
            <a:r>
              <a:rPr lang="en-US" altLang="ko-KR" dirty="0"/>
              <a:t>, main()</a:t>
            </a:r>
            <a:r>
              <a:rPr lang="ko-KR" altLang="en-US" dirty="0"/>
              <a:t>에서 </a:t>
            </a:r>
            <a:r>
              <a:rPr lang="en-US" altLang="ko-KR" dirty="0"/>
              <a:t>power()</a:t>
            </a:r>
            <a:r>
              <a:rPr lang="ko-KR" altLang="en-US" dirty="0"/>
              <a:t>를 호출한다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6568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예제</a:t>
            </a:r>
            <a:endParaRPr lang="en-US" altLang="ko-KR" smtClean="0"/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250825" y="1844675"/>
            <a:ext cx="4897438" cy="3870325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>
                <a:solidFill>
                  <a:srgbClr val="008000"/>
                </a:solidFill>
                <a:latin typeface="Trebuchet MS" panose="020B0603020202020204" pitchFamily="34" charset="0"/>
              </a:rPr>
              <a:t>// 다중 소스 파일</a:t>
            </a:r>
            <a:endParaRPr lang="en-US" altLang="en-US" sz="1400">
              <a:latin typeface="Trebuchet MS" panose="020B060302020202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>
                <a:solidFill>
                  <a:srgbClr val="0000FF"/>
                </a:solidFill>
                <a:latin typeface="Trebuchet MS" panose="020B0603020202020204" pitchFamily="34" charset="0"/>
              </a:rPr>
              <a:t>#include</a:t>
            </a:r>
            <a:r>
              <a:rPr lang="en-US" altLang="en-US" sz="1400">
                <a:latin typeface="Trebuchet MS" panose="020B0603020202020204" pitchFamily="34" charset="0"/>
              </a:rPr>
              <a:t> </a:t>
            </a:r>
            <a:r>
              <a:rPr lang="en-US" altLang="en-US" sz="1400">
                <a:solidFill>
                  <a:srgbClr val="800000"/>
                </a:solidFill>
                <a:latin typeface="Trebuchet MS" panose="020B0603020202020204" pitchFamily="34" charset="0"/>
              </a:rPr>
              <a:t>&lt;stdio.h&gt;</a:t>
            </a:r>
            <a:endParaRPr lang="en-US" altLang="en-US" sz="1400">
              <a:latin typeface="Trebuchet MS" panose="020B060302020202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>
                <a:solidFill>
                  <a:srgbClr val="0000FF"/>
                </a:solidFill>
                <a:latin typeface="Trebuchet MS" panose="020B0603020202020204" pitchFamily="34" charset="0"/>
              </a:rPr>
              <a:t>#include</a:t>
            </a:r>
            <a:r>
              <a:rPr lang="en-US" altLang="en-US" sz="1400">
                <a:latin typeface="Trebuchet MS" panose="020B0603020202020204" pitchFamily="34" charset="0"/>
              </a:rPr>
              <a:t> </a:t>
            </a:r>
            <a:r>
              <a:rPr lang="en-US" altLang="en-US" sz="1400">
                <a:solidFill>
                  <a:srgbClr val="800000"/>
                </a:solidFill>
                <a:latin typeface="Trebuchet MS" panose="020B0603020202020204" pitchFamily="34" charset="0"/>
              </a:rPr>
              <a:t>"power.h"</a:t>
            </a:r>
            <a:endParaRPr lang="en-US" altLang="en-US" sz="1400">
              <a:latin typeface="Trebuchet MS" panose="020B060302020202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400">
              <a:latin typeface="Trebuchet MS" panose="020B060302020202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en-US" sz="1400">
                <a:latin typeface="Trebuchet MS" panose="020B0603020202020204" pitchFamily="34" charset="0"/>
              </a:rPr>
              <a:t> main(</a:t>
            </a:r>
            <a:r>
              <a:rPr lang="en-US" altLang="en-US" sz="1400">
                <a:solidFill>
                  <a:srgbClr val="0000FF"/>
                </a:solidFill>
                <a:latin typeface="Trebuchet MS" panose="020B0603020202020204" pitchFamily="34" charset="0"/>
              </a:rPr>
              <a:t>void</a:t>
            </a:r>
            <a:r>
              <a:rPr lang="en-US" altLang="en-US" sz="1400">
                <a:latin typeface="Trebuchet MS" panose="020B0603020202020204" pitchFamily="34" charset="0"/>
              </a:rPr>
              <a:t>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>
                <a:latin typeface="Trebuchet MS" panose="020B0603020202020204" pitchFamily="34" charset="0"/>
              </a:rPr>
              <a:t>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>
                <a:latin typeface="Trebuchet MS" panose="020B0603020202020204" pitchFamily="34" charset="0"/>
              </a:rPr>
              <a:t>	</a:t>
            </a:r>
            <a:r>
              <a:rPr lang="en-US" altLang="en-US" sz="140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en-US" sz="1400">
                <a:latin typeface="Trebuchet MS" panose="020B0603020202020204" pitchFamily="34" charset="0"/>
              </a:rPr>
              <a:t> x,y;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400">
              <a:latin typeface="Trebuchet MS" panose="020B060302020202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>
                <a:latin typeface="Trebuchet MS" panose="020B0603020202020204" pitchFamily="34" charset="0"/>
              </a:rPr>
              <a:t>	printf(</a:t>
            </a:r>
            <a:r>
              <a:rPr lang="en-US" altLang="en-US" sz="1400">
                <a:solidFill>
                  <a:srgbClr val="800000"/>
                </a:solidFill>
                <a:latin typeface="Trebuchet MS" panose="020B0603020202020204" pitchFamily="34" charset="0"/>
              </a:rPr>
              <a:t>"x의 값을 입력하시오:"</a:t>
            </a:r>
            <a:r>
              <a:rPr lang="en-US" altLang="en-US" sz="1400">
                <a:latin typeface="Trebuchet MS" panose="020B0603020202020204" pitchFamily="34" charset="0"/>
              </a:rPr>
              <a:t>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>
                <a:latin typeface="Trebuchet MS" panose="020B0603020202020204" pitchFamily="34" charset="0"/>
              </a:rPr>
              <a:t>	scanf(</a:t>
            </a:r>
            <a:r>
              <a:rPr lang="en-US" altLang="en-US" sz="1400">
                <a:solidFill>
                  <a:srgbClr val="800000"/>
                </a:solidFill>
                <a:latin typeface="Trebuchet MS" panose="020B0603020202020204" pitchFamily="34" charset="0"/>
              </a:rPr>
              <a:t>"%d"</a:t>
            </a:r>
            <a:r>
              <a:rPr lang="en-US" altLang="en-US" sz="1400">
                <a:latin typeface="Trebuchet MS" panose="020B0603020202020204" pitchFamily="34" charset="0"/>
              </a:rPr>
              <a:t>, &amp;x);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>
                <a:latin typeface="Trebuchet MS" panose="020B0603020202020204" pitchFamily="34" charset="0"/>
              </a:rPr>
              <a:t>	printf(</a:t>
            </a:r>
            <a:r>
              <a:rPr lang="en-US" altLang="en-US" sz="1400">
                <a:solidFill>
                  <a:srgbClr val="800000"/>
                </a:solidFill>
                <a:latin typeface="Trebuchet MS" panose="020B0603020202020204" pitchFamily="34" charset="0"/>
              </a:rPr>
              <a:t>"y의 값을 입력하시오:"</a:t>
            </a:r>
            <a:r>
              <a:rPr lang="en-US" altLang="en-US" sz="1400">
                <a:latin typeface="Trebuchet MS" panose="020B0603020202020204" pitchFamily="34" charset="0"/>
              </a:rPr>
              <a:t>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>
                <a:latin typeface="Trebuchet MS" panose="020B0603020202020204" pitchFamily="34" charset="0"/>
              </a:rPr>
              <a:t>	scanf(</a:t>
            </a:r>
            <a:r>
              <a:rPr lang="en-US" altLang="en-US" sz="1400">
                <a:solidFill>
                  <a:srgbClr val="800000"/>
                </a:solidFill>
                <a:latin typeface="Trebuchet MS" panose="020B0603020202020204" pitchFamily="34" charset="0"/>
              </a:rPr>
              <a:t>"%d"</a:t>
            </a:r>
            <a:r>
              <a:rPr lang="en-US" altLang="en-US" sz="1400">
                <a:latin typeface="Trebuchet MS" panose="020B0603020202020204" pitchFamily="34" charset="0"/>
              </a:rPr>
              <a:t>, &amp;y);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>
                <a:latin typeface="Trebuchet MS" panose="020B0603020202020204" pitchFamily="34" charset="0"/>
              </a:rPr>
              <a:t>	printf(</a:t>
            </a:r>
            <a:r>
              <a:rPr lang="en-US" altLang="en-US" sz="1400">
                <a:solidFill>
                  <a:srgbClr val="800000"/>
                </a:solidFill>
                <a:latin typeface="Trebuchet MS" panose="020B0603020202020204" pitchFamily="34" charset="0"/>
              </a:rPr>
              <a:t>"%d의 %d 제곱값은 %f\n"</a:t>
            </a:r>
            <a:r>
              <a:rPr lang="en-US" altLang="en-US" sz="1400">
                <a:latin typeface="Trebuchet MS" panose="020B0603020202020204" pitchFamily="34" charset="0"/>
              </a:rPr>
              <a:t>, x, y, power(x, y));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400">
              <a:latin typeface="Trebuchet MS" panose="020B060302020202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>
                <a:latin typeface="Trebuchet MS" panose="020B0603020202020204" pitchFamily="34" charset="0"/>
              </a:rPr>
              <a:t>	</a:t>
            </a:r>
            <a:r>
              <a:rPr lang="en-US" altLang="en-US" sz="1400">
                <a:solidFill>
                  <a:srgbClr val="0000FF"/>
                </a:solidFill>
                <a:latin typeface="Trebuchet MS" panose="020B0603020202020204" pitchFamily="34" charset="0"/>
              </a:rPr>
              <a:t>return</a:t>
            </a:r>
            <a:r>
              <a:rPr lang="en-US" altLang="en-US" sz="1400">
                <a:latin typeface="Trebuchet MS" panose="020B0603020202020204" pitchFamily="34" charset="0"/>
              </a:rPr>
              <a:t> 0;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>
                <a:latin typeface="Trebuchet MS" panose="020B0603020202020204" pitchFamily="34" charset="0"/>
              </a:rPr>
              <a:t>}</a:t>
            </a:r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0" y="30257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5845" name="Rectangle 6"/>
          <p:cNvSpPr>
            <a:spLocks noChangeArrowheads="1"/>
          </p:cNvSpPr>
          <p:nvPr/>
        </p:nvSpPr>
        <p:spPr bwMode="auto">
          <a:xfrm>
            <a:off x="0" y="30908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5846" name="Rectangle 7"/>
          <p:cNvSpPr>
            <a:spLocks noChangeArrowheads="1"/>
          </p:cNvSpPr>
          <p:nvPr/>
        </p:nvSpPr>
        <p:spPr bwMode="auto">
          <a:xfrm>
            <a:off x="0" y="28225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5847" name="Rectangle 8"/>
          <p:cNvSpPr>
            <a:spLocks noChangeArrowheads="1"/>
          </p:cNvSpPr>
          <p:nvPr/>
        </p:nvSpPr>
        <p:spPr bwMode="auto">
          <a:xfrm>
            <a:off x="5795963" y="3429000"/>
            <a:ext cx="2735262" cy="2928938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>
                <a:solidFill>
                  <a:srgbClr val="008000"/>
                </a:solidFill>
                <a:latin typeface="Trebuchet MS" panose="020B0603020202020204" pitchFamily="34" charset="0"/>
              </a:rPr>
              <a:t>// 다중 소스 파일</a:t>
            </a:r>
            <a:endParaRPr lang="en-US" altLang="en-US" sz="1400">
              <a:latin typeface="Trebuchet MS" panose="020B060302020202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>
                <a:solidFill>
                  <a:srgbClr val="0000FF"/>
                </a:solidFill>
                <a:latin typeface="Trebuchet MS" panose="020B0603020202020204" pitchFamily="34" charset="0"/>
              </a:rPr>
              <a:t>#include</a:t>
            </a:r>
            <a:r>
              <a:rPr lang="en-US" altLang="en-US" sz="1400">
                <a:latin typeface="Trebuchet MS" panose="020B0603020202020204" pitchFamily="34" charset="0"/>
              </a:rPr>
              <a:t> </a:t>
            </a:r>
            <a:r>
              <a:rPr lang="en-US" altLang="en-US" sz="1400">
                <a:solidFill>
                  <a:srgbClr val="800000"/>
                </a:solidFill>
                <a:latin typeface="Trebuchet MS" panose="020B0603020202020204" pitchFamily="34" charset="0"/>
              </a:rPr>
              <a:t>"power.h“</a:t>
            </a:r>
            <a:endParaRPr lang="en-US" altLang="en-US" sz="1400">
              <a:latin typeface="Trebuchet MS" panose="020B060302020202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>
                <a:solidFill>
                  <a:srgbClr val="0000FF"/>
                </a:solidFill>
                <a:latin typeface="Trebuchet MS" panose="020B0603020202020204" pitchFamily="34" charset="0"/>
              </a:rPr>
              <a:t>double</a:t>
            </a:r>
            <a:r>
              <a:rPr lang="en-US" altLang="en-US" sz="1400">
                <a:latin typeface="Trebuchet MS" panose="020B0603020202020204" pitchFamily="34" charset="0"/>
              </a:rPr>
              <a:t> power(</a:t>
            </a:r>
            <a:r>
              <a:rPr lang="en-US" altLang="en-US" sz="140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en-US" sz="1400">
                <a:latin typeface="Trebuchet MS" panose="020B0603020202020204" pitchFamily="34" charset="0"/>
              </a:rPr>
              <a:t> x, </a:t>
            </a:r>
            <a:r>
              <a:rPr lang="en-US" altLang="en-US" sz="140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en-US" sz="1400">
                <a:latin typeface="Trebuchet MS" panose="020B0603020202020204" pitchFamily="34" charset="0"/>
              </a:rPr>
              <a:t> y)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>
                <a:latin typeface="Trebuchet MS" panose="020B0603020202020204" pitchFamily="34" charset="0"/>
              </a:rPr>
              <a:t>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>
                <a:latin typeface="Trebuchet MS" panose="020B0603020202020204" pitchFamily="34" charset="0"/>
              </a:rPr>
              <a:t>	</a:t>
            </a:r>
            <a:r>
              <a:rPr lang="en-US" altLang="en-US" sz="1400">
                <a:solidFill>
                  <a:srgbClr val="0000FF"/>
                </a:solidFill>
                <a:latin typeface="Trebuchet MS" panose="020B0603020202020204" pitchFamily="34" charset="0"/>
              </a:rPr>
              <a:t>double</a:t>
            </a:r>
            <a:r>
              <a:rPr lang="en-US" altLang="en-US" sz="1400">
                <a:latin typeface="Trebuchet MS" panose="020B0603020202020204" pitchFamily="34" charset="0"/>
              </a:rPr>
              <a:t> result = 1.0;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>
                <a:latin typeface="Trebuchet MS" panose="020B0603020202020204" pitchFamily="34" charset="0"/>
              </a:rPr>
              <a:t>	</a:t>
            </a:r>
            <a:r>
              <a:rPr lang="en-US" altLang="en-US" sz="140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en-US" sz="1400">
                <a:latin typeface="Trebuchet MS" panose="020B0603020202020204" pitchFamily="34" charset="0"/>
              </a:rPr>
              <a:t> i;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400">
              <a:latin typeface="Trebuchet MS" panose="020B060302020202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>
                <a:latin typeface="Trebuchet MS" panose="020B0603020202020204" pitchFamily="34" charset="0"/>
              </a:rPr>
              <a:t>	</a:t>
            </a:r>
            <a:r>
              <a:rPr lang="en-US" altLang="en-US" sz="1400">
                <a:solidFill>
                  <a:srgbClr val="0000FF"/>
                </a:solidFill>
                <a:latin typeface="Trebuchet MS" panose="020B0603020202020204" pitchFamily="34" charset="0"/>
              </a:rPr>
              <a:t>for</a:t>
            </a:r>
            <a:r>
              <a:rPr lang="en-US" altLang="en-US" sz="1400">
                <a:latin typeface="Trebuchet MS" panose="020B0603020202020204" pitchFamily="34" charset="0"/>
              </a:rPr>
              <a:t>(i = 0;i &lt; y; i++)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>
                <a:latin typeface="Trebuchet MS" panose="020B0603020202020204" pitchFamily="34" charset="0"/>
              </a:rPr>
              <a:t>		result *= x;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400">
              <a:latin typeface="Trebuchet MS" panose="020B060302020202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>
                <a:latin typeface="Trebuchet MS" panose="020B0603020202020204" pitchFamily="34" charset="0"/>
              </a:rPr>
              <a:t>	</a:t>
            </a:r>
            <a:r>
              <a:rPr lang="en-US" altLang="en-US" sz="1400">
                <a:solidFill>
                  <a:srgbClr val="0000FF"/>
                </a:solidFill>
                <a:latin typeface="Trebuchet MS" panose="020B0603020202020204" pitchFamily="34" charset="0"/>
              </a:rPr>
              <a:t>return</a:t>
            </a:r>
            <a:r>
              <a:rPr lang="en-US" altLang="en-US" sz="1400">
                <a:latin typeface="Trebuchet MS" panose="020B0603020202020204" pitchFamily="34" charset="0"/>
              </a:rPr>
              <a:t> result;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>
                <a:latin typeface="Trebuchet MS" panose="020B0603020202020204" pitchFamily="34" charset="0"/>
              </a:rPr>
              <a:t>}</a:t>
            </a:r>
          </a:p>
        </p:txBody>
      </p:sp>
      <p:sp>
        <p:nvSpPr>
          <p:cNvPr id="35848" name="Rectangle 9"/>
          <p:cNvSpPr>
            <a:spLocks noChangeArrowheads="1"/>
          </p:cNvSpPr>
          <p:nvPr/>
        </p:nvSpPr>
        <p:spPr bwMode="auto">
          <a:xfrm>
            <a:off x="5795963" y="1412875"/>
            <a:ext cx="2735262" cy="1512888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>
                <a:solidFill>
                  <a:srgbClr val="008000"/>
                </a:solidFill>
                <a:latin typeface="Trebuchet MS" panose="020B0603020202020204" pitchFamily="34" charset="0"/>
              </a:rPr>
              <a:t>// power.c에 대한 헤더 파일</a:t>
            </a:r>
            <a:endParaRPr lang="en-US" altLang="en-US" sz="1400">
              <a:latin typeface="Trebuchet MS" panose="020B060302020202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>
                <a:solidFill>
                  <a:srgbClr val="0000FF"/>
                </a:solidFill>
                <a:latin typeface="Trebuchet MS" panose="020B0603020202020204" pitchFamily="34" charset="0"/>
              </a:rPr>
              <a:t>#ifndef</a:t>
            </a:r>
            <a:r>
              <a:rPr lang="en-US" altLang="en-US" sz="1400">
                <a:latin typeface="Trebuchet MS" panose="020B0603020202020204" pitchFamily="34" charset="0"/>
              </a:rPr>
              <a:t> POWER_H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>
                <a:solidFill>
                  <a:srgbClr val="0000FF"/>
                </a:solidFill>
                <a:latin typeface="Trebuchet MS" panose="020B0603020202020204" pitchFamily="34" charset="0"/>
              </a:rPr>
              <a:t>#define</a:t>
            </a:r>
            <a:r>
              <a:rPr lang="en-US" altLang="en-US" sz="1400">
                <a:latin typeface="Trebuchet MS" panose="020B0603020202020204" pitchFamily="34" charset="0"/>
              </a:rPr>
              <a:t> POWER_H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400">
              <a:latin typeface="Trebuchet MS" panose="020B060302020202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>
                <a:solidFill>
                  <a:srgbClr val="0000FF"/>
                </a:solidFill>
                <a:latin typeface="Trebuchet MS" panose="020B0603020202020204" pitchFamily="34" charset="0"/>
              </a:rPr>
              <a:t>double</a:t>
            </a:r>
            <a:r>
              <a:rPr lang="en-US" altLang="en-US" sz="1400">
                <a:latin typeface="Trebuchet MS" panose="020B0603020202020204" pitchFamily="34" charset="0"/>
              </a:rPr>
              <a:t> power(</a:t>
            </a:r>
            <a:r>
              <a:rPr lang="en-US" altLang="en-US" sz="140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en-US" sz="1400">
                <a:latin typeface="Trebuchet MS" panose="020B0603020202020204" pitchFamily="34" charset="0"/>
              </a:rPr>
              <a:t> x, </a:t>
            </a:r>
            <a:r>
              <a:rPr lang="en-US" altLang="en-US" sz="140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en-US" sz="1400">
                <a:latin typeface="Trebuchet MS" panose="020B0603020202020204" pitchFamily="34" charset="0"/>
              </a:rPr>
              <a:t> y);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>
                <a:solidFill>
                  <a:srgbClr val="0000FF"/>
                </a:solidFill>
                <a:latin typeface="Trebuchet MS" panose="020B0603020202020204" pitchFamily="34" charset="0"/>
              </a:rPr>
              <a:t>#endif</a:t>
            </a:r>
          </a:p>
        </p:txBody>
      </p:sp>
      <p:sp>
        <p:nvSpPr>
          <p:cNvPr id="35849" name="Text Box 10"/>
          <p:cNvSpPr txBox="1">
            <a:spLocks noChangeArrowheads="1"/>
          </p:cNvSpPr>
          <p:nvPr/>
        </p:nvSpPr>
        <p:spPr bwMode="auto">
          <a:xfrm>
            <a:off x="250825" y="1608138"/>
            <a:ext cx="1625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400" i="1">
                <a:solidFill>
                  <a:srgbClr val="FF0000"/>
                </a:solidFill>
                <a:latin typeface="Trebuchet MS" pitchFamily="34" charset="0"/>
              </a:rPr>
              <a:t>multiple_source.c</a:t>
            </a:r>
          </a:p>
        </p:txBody>
      </p:sp>
      <p:sp>
        <p:nvSpPr>
          <p:cNvPr id="35850" name="Text Box 11"/>
          <p:cNvSpPr txBox="1">
            <a:spLocks noChangeArrowheads="1"/>
          </p:cNvSpPr>
          <p:nvPr/>
        </p:nvSpPr>
        <p:spPr bwMode="auto">
          <a:xfrm>
            <a:off x="5651500" y="1125538"/>
            <a:ext cx="8429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400" i="1">
                <a:solidFill>
                  <a:srgbClr val="FF0000"/>
                </a:solidFill>
                <a:latin typeface="Trebuchet MS" pitchFamily="34" charset="0"/>
              </a:rPr>
              <a:t>power.h</a:t>
            </a:r>
          </a:p>
        </p:txBody>
      </p:sp>
      <p:sp>
        <p:nvSpPr>
          <p:cNvPr id="35851" name="Text Box 12"/>
          <p:cNvSpPr txBox="1">
            <a:spLocks noChangeArrowheads="1"/>
          </p:cNvSpPr>
          <p:nvPr/>
        </p:nvSpPr>
        <p:spPr bwMode="auto">
          <a:xfrm>
            <a:off x="5724525" y="3195638"/>
            <a:ext cx="8270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400" i="1">
                <a:solidFill>
                  <a:srgbClr val="FF0000"/>
                </a:solidFill>
                <a:latin typeface="Trebuchet MS" pitchFamily="34" charset="0"/>
              </a:rPr>
              <a:t>power.c</a:t>
            </a:r>
          </a:p>
        </p:txBody>
      </p:sp>
      <p:sp>
        <p:nvSpPr>
          <p:cNvPr id="35852" name="Text Box 13"/>
          <p:cNvSpPr txBox="1">
            <a:spLocks noChangeArrowheads="1"/>
          </p:cNvSpPr>
          <p:nvPr/>
        </p:nvSpPr>
        <p:spPr bwMode="auto">
          <a:xfrm>
            <a:off x="5272088" y="213836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ko-KR"/>
          </a:p>
        </p:txBody>
      </p:sp>
      <p:grpSp>
        <p:nvGrpSpPr>
          <p:cNvPr id="35853" name="Group 101"/>
          <p:cNvGrpSpPr>
            <a:grpSpLocks/>
          </p:cNvGrpSpPr>
          <p:nvPr/>
        </p:nvGrpSpPr>
        <p:grpSpPr bwMode="auto">
          <a:xfrm>
            <a:off x="4787900" y="3860800"/>
            <a:ext cx="1081088" cy="398463"/>
            <a:chOff x="3016" y="2432"/>
            <a:chExt cx="681" cy="251"/>
          </a:xfrm>
        </p:grpSpPr>
        <p:sp>
          <p:nvSpPr>
            <p:cNvPr id="35889" name="AutoShape 19"/>
            <p:cNvSpPr>
              <a:spLocks noChangeAspect="1" noChangeArrowheads="1" noTextEdit="1"/>
            </p:cNvSpPr>
            <p:nvPr/>
          </p:nvSpPr>
          <p:spPr bwMode="auto">
            <a:xfrm>
              <a:off x="3016" y="2432"/>
              <a:ext cx="681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890" name="Freeform 21"/>
            <p:cNvSpPr>
              <a:spLocks/>
            </p:cNvSpPr>
            <p:nvPr/>
          </p:nvSpPr>
          <p:spPr bwMode="auto">
            <a:xfrm>
              <a:off x="3016" y="2435"/>
              <a:ext cx="678" cy="133"/>
            </a:xfrm>
            <a:custGeom>
              <a:avLst/>
              <a:gdLst>
                <a:gd name="T0" fmla="*/ 37 w 2033"/>
                <a:gd name="T1" fmla="*/ 14 h 399"/>
                <a:gd name="T2" fmla="*/ 21 w 2033"/>
                <a:gd name="T3" fmla="*/ 15 h 399"/>
                <a:gd name="T4" fmla="*/ 11 w 2033"/>
                <a:gd name="T5" fmla="*/ 23 h 399"/>
                <a:gd name="T6" fmla="*/ 1 w 2033"/>
                <a:gd name="T7" fmla="*/ 62 h 399"/>
                <a:gd name="T8" fmla="*/ 4 w 2033"/>
                <a:gd name="T9" fmla="*/ 114 h 399"/>
                <a:gd name="T10" fmla="*/ 13 w 2033"/>
                <a:gd name="T11" fmla="*/ 132 h 399"/>
                <a:gd name="T12" fmla="*/ 23 w 2033"/>
                <a:gd name="T13" fmla="*/ 133 h 399"/>
                <a:gd name="T14" fmla="*/ 53 w 2033"/>
                <a:gd name="T15" fmla="*/ 131 h 399"/>
                <a:gd name="T16" fmla="*/ 89 w 2033"/>
                <a:gd name="T17" fmla="*/ 123 h 399"/>
                <a:gd name="T18" fmla="*/ 111 w 2033"/>
                <a:gd name="T19" fmla="*/ 107 h 399"/>
                <a:gd name="T20" fmla="*/ 197 w 2033"/>
                <a:gd name="T21" fmla="*/ 103 h 399"/>
                <a:gd name="T22" fmla="*/ 218 w 2033"/>
                <a:gd name="T23" fmla="*/ 123 h 399"/>
                <a:gd name="T24" fmla="*/ 254 w 2033"/>
                <a:gd name="T25" fmla="*/ 129 h 399"/>
                <a:gd name="T26" fmla="*/ 292 w 2033"/>
                <a:gd name="T27" fmla="*/ 128 h 399"/>
                <a:gd name="T28" fmla="*/ 330 w 2033"/>
                <a:gd name="T29" fmla="*/ 122 h 399"/>
                <a:gd name="T30" fmla="*/ 356 w 2033"/>
                <a:gd name="T31" fmla="*/ 106 h 399"/>
                <a:gd name="T32" fmla="*/ 428 w 2033"/>
                <a:gd name="T33" fmla="*/ 92 h 399"/>
                <a:gd name="T34" fmla="*/ 447 w 2033"/>
                <a:gd name="T35" fmla="*/ 111 h 399"/>
                <a:gd name="T36" fmla="*/ 482 w 2033"/>
                <a:gd name="T37" fmla="*/ 122 h 399"/>
                <a:gd name="T38" fmla="*/ 517 w 2033"/>
                <a:gd name="T39" fmla="*/ 121 h 399"/>
                <a:gd name="T40" fmla="*/ 556 w 2033"/>
                <a:gd name="T41" fmla="*/ 117 h 399"/>
                <a:gd name="T42" fmla="*/ 586 w 2033"/>
                <a:gd name="T43" fmla="*/ 106 h 399"/>
                <a:gd name="T44" fmla="*/ 594 w 2033"/>
                <a:gd name="T45" fmla="*/ 91 h 399"/>
                <a:gd name="T46" fmla="*/ 609 w 2033"/>
                <a:gd name="T47" fmla="*/ 91 h 399"/>
                <a:gd name="T48" fmla="*/ 633 w 2033"/>
                <a:gd name="T49" fmla="*/ 91 h 399"/>
                <a:gd name="T50" fmla="*/ 656 w 2033"/>
                <a:gd name="T51" fmla="*/ 91 h 399"/>
                <a:gd name="T52" fmla="*/ 667 w 2033"/>
                <a:gd name="T53" fmla="*/ 89 h 399"/>
                <a:gd name="T54" fmla="*/ 675 w 2033"/>
                <a:gd name="T55" fmla="*/ 78 h 399"/>
                <a:gd name="T56" fmla="*/ 678 w 2033"/>
                <a:gd name="T57" fmla="*/ 61 h 399"/>
                <a:gd name="T58" fmla="*/ 669 w 2033"/>
                <a:gd name="T59" fmla="*/ 48 h 399"/>
                <a:gd name="T60" fmla="*/ 598 w 2033"/>
                <a:gd name="T61" fmla="*/ 39 h 399"/>
                <a:gd name="T62" fmla="*/ 595 w 2033"/>
                <a:gd name="T63" fmla="*/ 34 h 399"/>
                <a:gd name="T64" fmla="*/ 585 w 2033"/>
                <a:gd name="T65" fmla="*/ 20 h 399"/>
                <a:gd name="T66" fmla="*/ 563 w 2033"/>
                <a:gd name="T67" fmla="*/ 7 h 399"/>
                <a:gd name="T68" fmla="*/ 522 w 2033"/>
                <a:gd name="T69" fmla="*/ 0 h 399"/>
                <a:gd name="T70" fmla="*/ 514 w 2033"/>
                <a:gd name="T71" fmla="*/ 0 h 399"/>
                <a:gd name="T72" fmla="*/ 468 w 2033"/>
                <a:gd name="T73" fmla="*/ 5 h 399"/>
                <a:gd name="T74" fmla="*/ 441 w 2033"/>
                <a:gd name="T75" fmla="*/ 17 h 399"/>
                <a:gd name="T76" fmla="*/ 427 w 2033"/>
                <a:gd name="T77" fmla="*/ 31 h 399"/>
                <a:gd name="T78" fmla="*/ 423 w 2033"/>
                <a:gd name="T79" fmla="*/ 47 h 399"/>
                <a:gd name="T80" fmla="*/ 362 w 2033"/>
                <a:gd name="T81" fmla="*/ 41 h 399"/>
                <a:gd name="T82" fmla="*/ 354 w 2033"/>
                <a:gd name="T83" fmla="*/ 29 h 399"/>
                <a:gd name="T84" fmla="*/ 335 w 2033"/>
                <a:gd name="T85" fmla="*/ 14 h 399"/>
                <a:gd name="T86" fmla="*/ 299 w 2033"/>
                <a:gd name="T87" fmla="*/ 7 h 399"/>
                <a:gd name="T88" fmla="*/ 280 w 2033"/>
                <a:gd name="T89" fmla="*/ 7 h 399"/>
                <a:gd name="T90" fmla="*/ 248 w 2033"/>
                <a:gd name="T91" fmla="*/ 11 h 399"/>
                <a:gd name="T92" fmla="*/ 219 w 2033"/>
                <a:gd name="T93" fmla="*/ 18 h 399"/>
                <a:gd name="T94" fmla="*/ 202 w 2033"/>
                <a:gd name="T95" fmla="*/ 30 h 399"/>
                <a:gd name="T96" fmla="*/ 193 w 2033"/>
                <a:gd name="T97" fmla="*/ 47 h 399"/>
                <a:gd name="T98" fmla="*/ 132 w 2033"/>
                <a:gd name="T99" fmla="*/ 52 h 399"/>
                <a:gd name="T100" fmla="*/ 128 w 2033"/>
                <a:gd name="T101" fmla="*/ 41 h 399"/>
                <a:gd name="T102" fmla="*/ 112 w 2033"/>
                <a:gd name="T103" fmla="*/ 26 h 399"/>
                <a:gd name="T104" fmla="*/ 76 w 2033"/>
                <a:gd name="T105" fmla="*/ 16 h 399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2033"/>
                <a:gd name="T160" fmla="*/ 0 h 399"/>
                <a:gd name="T161" fmla="*/ 2033 w 2033"/>
                <a:gd name="T162" fmla="*/ 399 h 399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2033" h="399">
                  <a:moveTo>
                    <a:pt x="146" y="41"/>
                  </a:moveTo>
                  <a:lnTo>
                    <a:pt x="135" y="41"/>
                  </a:lnTo>
                  <a:lnTo>
                    <a:pt x="123" y="41"/>
                  </a:lnTo>
                  <a:lnTo>
                    <a:pt x="112" y="41"/>
                  </a:lnTo>
                  <a:lnTo>
                    <a:pt x="101" y="42"/>
                  </a:lnTo>
                  <a:lnTo>
                    <a:pt x="88" y="42"/>
                  </a:lnTo>
                  <a:lnTo>
                    <a:pt x="76" y="43"/>
                  </a:lnTo>
                  <a:lnTo>
                    <a:pt x="64" y="44"/>
                  </a:lnTo>
                  <a:lnTo>
                    <a:pt x="50" y="45"/>
                  </a:lnTo>
                  <a:lnTo>
                    <a:pt x="48" y="49"/>
                  </a:lnTo>
                  <a:lnTo>
                    <a:pt x="42" y="56"/>
                  </a:lnTo>
                  <a:lnTo>
                    <a:pt x="34" y="70"/>
                  </a:lnTo>
                  <a:lnTo>
                    <a:pt x="26" y="90"/>
                  </a:lnTo>
                  <a:lnTo>
                    <a:pt x="16" y="115"/>
                  </a:lnTo>
                  <a:lnTo>
                    <a:pt x="8" y="148"/>
                  </a:lnTo>
                  <a:lnTo>
                    <a:pt x="2" y="187"/>
                  </a:lnTo>
                  <a:lnTo>
                    <a:pt x="0" y="233"/>
                  </a:lnTo>
                  <a:lnTo>
                    <a:pt x="2" y="279"/>
                  </a:lnTo>
                  <a:lnTo>
                    <a:pt x="6" y="315"/>
                  </a:lnTo>
                  <a:lnTo>
                    <a:pt x="13" y="343"/>
                  </a:lnTo>
                  <a:lnTo>
                    <a:pt x="21" y="365"/>
                  </a:lnTo>
                  <a:lnTo>
                    <a:pt x="28" y="381"/>
                  </a:lnTo>
                  <a:lnTo>
                    <a:pt x="35" y="392"/>
                  </a:lnTo>
                  <a:lnTo>
                    <a:pt x="39" y="397"/>
                  </a:lnTo>
                  <a:lnTo>
                    <a:pt x="41" y="399"/>
                  </a:lnTo>
                  <a:lnTo>
                    <a:pt x="44" y="399"/>
                  </a:lnTo>
                  <a:lnTo>
                    <a:pt x="53" y="399"/>
                  </a:lnTo>
                  <a:lnTo>
                    <a:pt x="68" y="399"/>
                  </a:lnTo>
                  <a:lnTo>
                    <a:pt x="86" y="398"/>
                  </a:lnTo>
                  <a:lnTo>
                    <a:pt x="109" y="397"/>
                  </a:lnTo>
                  <a:lnTo>
                    <a:pt x="134" y="395"/>
                  </a:lnTo>
                  <a:lnTo>
                    <a:pt x="160" y="392"/>
                  </a:lnTo>
                  <a:lnTo>
                    <a:pt x="188" y="389"/>
                  </a:lnTo>
                  <a:lnTo>
                    <a:pt x="215" y="383"/>
                  </a:lnTo>
                  <a:lnTo>
                    <a:pt x="241" y="377"/>
                  </a:lnTo>
                  <a:lnTo>
                    <a:pt x="266" y="369"/>
                  </a:lnTo>
                  <a:lnTo>
                    <a:pt x="289" y="360"/>
                  </a:lnTo>
                  <a:lnTo>
                    <a:pt x="308" y="349"/>
                  </a:lnTo>
                  <a:lnTo>
                    <a:pt x="323" y="335"/>
                  </a:lnTo>
                  <a:lnTo>
                    <a:pt x="333" y="320"/>
                  </a:lnTo>
                  <a:lnTo>
                    <a:pt x="337" y="302"/>
                  </a:lnTo>
                  <a:lnTo>
                    <a:pt x="582" y="295"/>
                  </a:lnTo>
                  <a:lnTo>
                    <a:pt x="584" y="299"/>
                  </a:lnTo>
                  <a:lnTo>
                    <a:pt x="590" y="308"/>
                  </a:lnTo>
                  <a:lnTo>
                    <a:pt x="600" y="323"/>
                  </a:lnTo>
                  <a:lnTo>
                    <a:pt x="613" y="338"/>
                  </a:lnTo>
                  <a:lnTo>
                    <a:pt x="632" y="355"/>
                  </a:lnTo>
                  <a:lnTo>
                    <a:pt x="655" y="370"/>
                  </a:lnTo>
                  <a:lnTo>
                    <a:pt x="684" y="380"/>
                  </a:lnTo>
                  <a:lnTo>
                    <a:pt x="719" y="386"/>
                  </a:lnTo>
                  <a:lnTo>
                    <a:pt x="740" y="387"/>
                  </a:lnTo>
                  <a:lnTo>
                    <a:pt x="763" y="388"/>
                  </a:lnTo>
                  <a:lnTo>
                    <a:pt x="790" y="388"/>
                  </a:lnTo>
                  <a:lnTo>
                    <a:pt x="818" y="388"/>
                  </a:lnTo>
                  <a:lnTo>
                    <a:pt x="846" y="387"/>
                  </a:lnTo>
                  <a:lnTo>
                    <a:pt x="876" y="384"/>
                  </a:lnTo>
                  <a:lnTo>
                    <a:pt x="907" y="381"/>
                  </a:lnTo>
                  <a:lnTo>
                    <a:pt x="936" y="377"/>
                  </a:lnTo>
                  <a:lnTo>
                    <a:pt x="964" y="372"/>
                  </a:lnTo>
                  <a:lnTo>
                    <a:pt x="991" y="365"/>
                  </a:lnTo>
                  <a:lnTo>
                    <a:pt x="1015" y="356"/>
                  </a:lnTo>
                  <a:lnTo>
                    <a:pt x="1036" y="345"/>
                  </a:lnTo>
                  <a:lnTo>
                    <a:pt x="1054" y="332"/>
                  </a:lnTo>
                  <a:lnTo>
                    <a:pt x="1068" y="317"/>
                  </a:lnTo>
                  <a:lnTo>
                    <a:pt x="1076" y="299"/>
                  </a:lnTo>
                  <a:lnTo>
                    <a:pt x="1081" y="279"/>
                  </a:lnTo>
                  <a:lnTo>
                    <a:pt x="1280" y="270"/>
                  </a:lnTo>
                  <a:lnTo>
                    <a:pt x="1282" y="275"/>
                  </a:lnTo>
                  <a:lnTo>
                    <a:pt x="1290" y="285"/>
                  </a:lnTo>
                  <a:lnTo>
                    <a:pt x="1301" y="299"/>
                  </a:lnTo>
                  <a:lnTo>
                    <a:pt x="1319" y="316"/>
                  </a:lnTo>
                  <a:lnTo>
                    <a:pt x="1339" y="333"/>
                  </a:lnTo>
                  <a:lnTo>
                    <a:pt x="1364" y="349"/>
                  </a:lnTo>
                  <a:lnTo>
                    <a:pt x="1393" y="360"/>
                  </a:lnTo>
                  <a:lnTo>
                    <a:pt x="1426" y="365"/>
                  </a:lnTo>
                  <a:lnTo>
                    <a:pt x="1445" y="366"/>
                  </a:lnTo>
                  <a:lnTo>
                    <a:pt x="1468" y="366"/>
                  </a:lnTo>
                  <a:lnTo>
                    <a:pt x="1492" y="366"/>
                  </a:lnTo>
                  <a:lnTo>
                    <a:pt x="1520" y="366"/>
                  </a:lnTo>
                  <a:lnTo>
                    <a:pt x="1550" y="364"/>
                  </a:lnTo>
                  <a:lnTo>
                    <a:pt x="1580" y="363"/>
                  </a:lnTo>
                  <a:lnTo>
                    <a:pt x="1610" y="360"/>
                  </a:lnTo>
                  <a:lnTo>
                    <a:pt x="1639" y="356"/>
                  </a:lnTo>
                  <a:lnTo>
                    <a:pt x="1668" y="351"/>
                  </a:lnTo>
                  <a:lnTo>
                    <a:pt x="1695" y="344"/>
                  </a:lnTo>
                  <a:lnTo>
                    <a:pt x="1719" y="337"/>
                  </a:lnTo>
                  <a:lnTo>
                    <a:pt x="1740" y="328"/>
                  </a:lnTo>
                  <a:lnTo>
                    <a:pt x="1757" y="317"/>
                  </a:lnTo>
                  <a:lnTo>
                    <a:pt x="1770" y="304"/>
                  </a:lnTo>
                  <a:lnTo>
                    <a:pt x="1777" y="290"/>
                  </a:lnTo>
                  <a:lnTo>
                    <a:pt x="1779" y="274"/>
                  </a:lnTo>
                  <a:lnTo>
                    <a:pt x="1781" y="274"/>
                  </a:lnTo>
                  <a:lnTo>
                    <a:pt x="1787" y="274"/>
                  </a:lnTo>
                  <a:lnTo>
                    <a:pt x="1798" y="274"/>
                  </a:lnTo>
                  <a:lnTo>
                    <a:pt x="1810" y="274"/>
                  </a:lnTo>
                  <a:lnTo>
                    <a:pt x="1825" y="274"/>
                  </a:lnTo>
                  <a:lnTo>
                    <a:pt x="1842" y="274"/>
                  </a:lnTo>
                  <a:lnTo>
                    <a:pt x="1860" y="274"/>
                  </a:lnTo>
                  <a:lnTo>
                    <a:pt x="1880" y="274"/>
                  </a:lnTo>
                  <a:lnTo>
                    <a:pt x="1898" y="274"/>
                  </a:lnTo>
                  <a:lnTo>
                    <a:pt x="1918" y="274"/>
                  </a:lnTo>
                  <a:lnTo>
                    <a:pt x="1935" y="273"/>
                  </a:lnTo>
                  <a:lnTo>
                    <a:pt x="1953" y="273"/>
                  </a:lnTo>
                  <a:lnTo>
                    <a:pt x="1967" y="273"/>
                  </a:lnTo>
                  <a:lnTo>
                    <a:pt x="1979" y="271"/>
                  </a:lnTo>
                  <a:lnTo>
                    <a:pt x="1989" y="271"/>
                  </a:lnTo>
                  <a:lnTo>
                    <a:pt x="1995" y="270"/>
                  </a:lnTo>
                  <a:lnTo>
                    <a:pt x="2000" y="268"/>
                  </a:lnTo>
                  <a:lnTo>
                    <a:pt x="2006" y="263"/>
                  </a:lnTo>
                  <a:lnTo>
                    <a:pt x="2012" y="256"/>
                  </a:lnTo>
                  <a:lnTo>
                    <a:pt x="2018" y="246"/>
                  </a:lnTo>
                  <a:lnTo>
                    <a:pt x="2025" y="234"/>
                  </a:lnTo>
                  <a:lnTo>
                    <a:pt x="2029" y="222"/>
                  </a:lnTo>
                  <a:lnTo>
                    <a:pt x="2032" y="209"/>
                  </a:lnTo>
                  <a:lnTo>
                    <a:pt x="2033" y="195"/>
                  </a:lnTo>
                  <a:lnTo>
                    <a:pt x="2032" y="184"/>
                  </a:lnTo>
                  <a:lnTo>
                    <a:pt x="2029" y="173"/>
                  </a:lnTo>
                  <a:lnTo>
                    <a:pt x="2022" y="163"/>
                  </a:lnTo>
                  <a:lnTo>
                    <a:pt x="2015" y="152"/>
                  </a:lnTo>
                  <a:lnTo>
                    <a:pt x="2005" y="143"/>
                  </a:lnTo>
                  <a:lnTo>
                    <a:pt x="1991" y="135"/>
                  </a:lnTo>
                  <a:lnTo>
                    <a:pt x="1974" y="127"/>
                  </a:lnTo>
                  <a:lnTo>
                    <a:pt x="1954" y="120"/>
                  </a:lnTo>
                  <a:lnTo>
                    <a:pt x="1792" y="118"/>
                  </a:lnTo>
                  <a:lnTo>
                    <a:pt x="1792" y="117"/>
                  </a:lnTo>
                  <a:lnTo>
                    <a:pt x="1791" y="113"/>
                  </a:lnTo>
                  <a:lnTo>
                    <a:pt x="1789" y="108"/>
                  </a:lnTo>
                  <a:lnTo>
                    <a:pt x="1785" y="101"/>
                  </a:lnTo>
                  <a:lnTo>
                    <a:pt x="1781" y="92"/>
                  </a:lnTo>
                  <a:lnTo>
                    <a:pt x="1774" y="82"/>
                  </a:lnTo>
                  <a:lnTo>
                    <a:pt x="1766" y="72"/>
                  </a:lnTo>
                  <a:lnTo>
                    <a:pt x="1755" y="61"/>
                  </a:lnTo>
                  <a:lnTo>
                    <a:pt x="1742" y="50"/>
                  </a:lnTo>
                  <a:lnTo>
                    <a:pt x="1727" y="39"/>
                  </a:lnTo>
                  <a:lnTo>
                    <a:pt x="1708" y="29"/>
                  </a:lnTo>
                  <a:lnTo>
                    <a:pt x="1687" y="21"/>
                  </a:lnTo>
                  <a:lnTo>
                    <a:pt x="1662" y="13"/>
                  </a:lnTo>
                  <a:lnTo>
                    <a:pt x="1633" y="6"/>
                  </a:lnTo>
                  <a:lnTo>
                    <a:pt x="1601" y="2"/>
                  </a:lnTo>
                  <a:lnTo>
                    <a:pt x="1565" y="0"/>
                  </a:lnTo>
                  <a:lnTo>
                    <a:pt x="1560" y="0"/>
                  </a:lnTo>
                  <a:lnTo>
                    <a:pt x="1554" y="0"/>
                  </a:lnTo>
                  <a:lnTo>
                    <a:pt x="1548" y="0"/>
                  </a:lnTo>
                  <a:lnTo>
                    <a:pt x="1542" y="0"/>
                  </a:lnTo>
                  <a:lnTo>
                    <a:pt x="1502" y="2"/>
                  </a:lnTo>
                  <a:lnTo>
                    <a:pt x="1466" y="5"/>
                  </a:lnTo>
                  <a:lnTo>
                    <a:pt x="1433" y="10"/>
                  </a:lnTo>
                  <a:lnTo>
                    <a:pt x="1404" y="16"/>
                  </a:lnTo>
                  <a:lnTo>
                    <a:pt x="1379" y="22"/>
                  </a:lnTo>
                  <a:lnTo>
                    <a:pt x="1357" y="30"/>
                  </a:lnTo>
                  <a:lnTo>
                    <a:pt x="1338" y="39"/>
                  </a:lnTo>
                  <a:lnTo>
                    <a:pt x="1322" y="50"/>
                  </a:lnTo>
                  <a:lnTo>
                    <a:pt x="1309" y="60"/>
                  </a:lnTo>
                  <a:lnTo>
                    <a:pt x="1296" y="71"/>
                  </a:lnTo>
                  <a:lnTo>
                    <a:pt x="1288" y="82"/>
                  </a:lnTo>
                  <a:lnTo>
                    <a:pt x="1281" y="94"/>
                  </a:lnTo>
                  <a:lnTo>
                    <a:pt x="1275" y="106"/>
                  </a:lnTo>
                  <a:lnTo>
                    <a:pt x="1272" y="118"/>
                  </a:lnTo>
                  <a:lnTo>
                    <a:pt x="1269" y="130"/>
                  </a:lnTo>
                  <a:lnTo>
                    <a:pt x="1268" y="142"/>
                  </a:lnTo>
                  <a:lnTo>
                    <a:pt x="1088" y="135"/>
                  </a:lnTo>
                  <a:lnTo>
                    <a:pt x="1088" y="134"/>
                  </a:lnTo>
                  <a:lnTo>
                    <a:pt x="1087" y="130"/>
                  </a:lnTo>
                  <a:lnTo>
                    <a:pt x="1085" y="124"/>
                  </a:lnTo>
                  <a:lnTo>
                    <a:pt x="1081" y="116"/>
                  </a:lnTo>
                  <a:lnTo>
                    <a:pt x="1076" y="107"/>
                  </a:lnTo>
                  <a:lnTo>
                    <a:pt x="1069" y="97"/>
                  </a:lnTo>
                  <a:lnTo>
                    <a:pt x="1061" y="86"/>
                  </a:lnTo>
                  <a:lnTo>
                    <a:pt x="1051" y="74"/>
                  </a:lnTo>
                  <a:lnTo>
                    <a:pt x="1037" y="64"/>
                  </a:lnTo>
                  <a:lnTo>
                    <a:pt x="1022" y="54"/>
                  </a:lnTo>
                  <a:lnTo>
                    <a:pt x="1004" y="43"/>
                  </a:lnTo>
                  <a:lnTo>
                    <a:pt x="982" y="35"/>
                  </a:lnTo>
                  <a:lnTo>
                    <a:pt x="957" y="28"/>
                  </a:lnTo>
                  <a:lnTo>
                    <a:pt x="929" y="23"/>
                  </a:lnTo>
                  <a:lnTo>
                    <a:pt x="897" y="21"/>
                  </a:lnTo>
                  <a:lnTo>
                    <a:pt x="861" y="21"/>
                  </a:lnTo>
                  <a:lnTo>
                    <a:pt x="854" y="22"/>
                  </a:lnTo>
                  <a:lnTo>
                    <a:pt x="846" y="22"/>
                  </a:lnTo>
                  <a:lnTo>
                    <a:pt x="839" y="22"/>
                  </a:lnTo>
                  <a:lnTo>
                    <a:pt x="832" y="23"/>
                  </a:lnTo>
                  <a:lnTo>
                    <a:pt x="799" y="25"/>
                  </a:lnTo>
                  <a:lnTo>
                    <a:pt x="769" y="28"/>
                  </a:lnTo>
                  <a:lnTo>
                    <a:pt x="743" y="32"/>
                  </a:lnTo>
                  <a:lnTo>
                    <a:pt x="718" y="36"/>
                  </a:lnTo>
                  <a:lnTo>
                    <a:pt x="696" y="42"/>
                  </a:lnTo>
                  <a:lnTo>
                    <a:pt x="676" y="49"/>
                  </a:lnTo>
                  <a:lnTo>
                    <a:pt x="658" y="55"/>
                  </a:lnTo>
                  <a:lnTo>
                    <a:pt x="643" y="63"/>
                  </a:lnTo>
                  <a:lnTo>
                    <a:pt x="629" y="71"/>
                  </a:lnTo>
                  <a:lnTo>
                    <a:pt x="616" y="80"/>
                  </a:lnTo>
                  <a:lnTo>
                    <a:pt x="606" y="91"/>
                  </a:lnTo>
                  <a:lnTo>
                    <a:pt x="597" y="102"/>
                  </a:lnTo>
                  <a:lnTo>
                    <a:pt x="590" y="113"/>
                  </a:lnTo>
                  <a:lnTo>
                    <a:pt x="583" y="127"/>
                  </a:lnTo>
                  <a:lnTo>
                    <a:pt x="578" y="140"/>
                  </a:lnTo>
                  <a:lnTo>
                    <a:pt x="574" y="154"/>
                  </a:lnTo>
                  <a:lnTo>
                    <a:pt x="398" y="162"/>
                  </a:lnTo>
                  <a:lnTo>
                    <a:pt x="398" y="161"/>
                  </a:lnTo>
                  <a:lnTo>
                    <a:pt x="396" y="156"/>
                  </a:lnTo>
                  <a:lnTo>
                    <a:pt x="395" y="150"/>
                  </a:lnTo>
                  <a:lnTo>
                    <a:pt x="393" y="143"/>
                  </a:lnTo>
                  <a:lnTo>
                    <a:pt x="389" y="134"/>
                  </a:lnTo>
                  <a:lnTo>
                    <a:pt x="384" y="124"/>
                  </a:lnTo>
                  <a:lnTo>
                    <a:pt x="376" y="112"/>
                  </a:lnTo>
                  <a:lnTo>
                    <a:pt x="366" y="101"/>
                  </a:lnTo>
                  <a:lnTo>
                    <a:pt x="352" y="91"/>
                  </a:lnTo>
                  <a:lnTo>
                    <a:pt x="335" y="79"/>
                  </a:lnTo>
                  <a:lnTo>
                    <a:pt x="315" y="69"/>
                  </a:lnTo>
                  <a:lnTo>
                    <a:pt x="291" y="60"/>
                  </a:lnTo>
                  <a:lnTo>
                    <a:pt x="262" y="53"/>
                  </a:lnTo>
                  <a:lnTo>
                    <a:pt x="228" y="47"/>
                  </a:lnTo>
                  <a:lnTo>
                    <a:pt x="190" y="42"/>
                  </a:lnTo>
                  <a:lnTo>
                    <a:pt x="146" y="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891" name="Freeform 22"/>
            <p:cNvSpPr>
              <a:spLocks/>
            </p:cNvSpPr>
            <p:nvPr/>
          </p:nvSpPr>
          <p:spPr bwMode="auto">
            <a:xfrm>
              <a:off x="3022" y="2440"/>
              <a:ext cx="661" cy="123"/>
            </a:xfrm>
            <a:custGeom>
              <a:avLst/>
              <a:gdLst>
                <a:gd name="T0" fmla="*/ 21 w 1985"/>
                <a:gd name="T1" fmla="*/ 123 h 368"/>
                <a:gd name="T2" fmla="*/ 43 w 1985"/>
                <a:gd name="T3" fmla="*/ 122 h 368"/>
                <a:gd name="T4" fmla="*/ 72 w 1985"/>
                <a:gd name="T5" fmla="*/ 118 h 368"/>
                <a:gd name="T6" fmla="*/ 97 w 1985"/>
                <a:gd name="T7" fmla="*/ 109 h 368"/>
                <a:gd name="T8" fmla="*/ 109 w 1985"/>
                <a:gd name="T9" fmla="*/ 94 h 368"/>
                <a:gd name="T10" fmla="*/ 201 w 1985"/>
                <a:gd name="T11" fmla="*/ 105 h 368"/>
                <a:gd name="T12" fmla="*/ 239 w 1985"/>
                <a:gd name="T13" fmla="*/ 119 h 368"/>
                <a:gd name="T14" fmla="*/ 265 w 1985"/>
                <a:gd name="T15" fmla="*/ 120 h 368"/>
                <a:gd name="T16" fmla="*/ 296 w 1985"/>
                <a:gd name="T17" fmla="*/ 118 h 368"/>
                <a:gd name="T18" fmla="*/ 326 w 1985"/>
                <a:gd name="T19" fmla="*/ 112 h 368"/>
                <a:gd name="T20" fmla="*/ 347 w 1985"/>
                <a:gd name="T21" fmla="*/ 98 h 368"/>
                <a:gd name="T22" fmla="*/ 354 w 1985"/>
                <a:gd name="T23" fmla="*/ 87 h 368"/>
                <a:gd name="T24" fmla="*/ 364 w 1985"/>
                <a:gd name="T25" fmla="*/ 86 h 368"/>
                <a:gd name="T26" fmla="*/ 421 w 1985"/>
                <a:gd name="T27" fmla="*/ 92 h 368"/>
                <a:gd name="T28" fmla="*/ 460 w 1985"/>
                <a:gd name="T29" fmla="*/ 112 h 368"/>
                <a:gd name="T30" fmla="*/ 499 w 1985"/>
                <a:gd name="T31" fmla="*/ 112 h 368"/>
                <a:gd name="T32" fmla="*/ 547 w 1985"/>
                <a:gd name="T33" fmla="*/ 106 h 368"/>
                <a:gd name="T34" fmla="*/ 574 w 1985"/>
                <a:gd name="T35" fmla="*/ 89 h 368"/>
                <a:gd name="T36" fmla="*/ 578 w 1985"/>
                <a:gd name="T37" fmla="*/ 84 h 368"/>
                <a:gd name="T38" fmla="*/ 589 w 1985"/>
                <a:gd name="T39" fmla="*/ 84 h 368"/>
                <a:gd name="T40" fmla="*/ 610 w 1985"/>
                <a:gd name="T41" fmla="*/ 85 h 368"/>
                <a:gd name="T42" fmla="*/ 631 w 1985"/>
                <a:gd name="T43" fmla="*/ 85 h 368"/>
                <a:gd name="T44" fmla="*/ 644 w 1985"/>
                <a:gd name="T45" fmla="*/ 84 h 368"/>
                <a:gd name="T46" fmla="*/ 658 w 1985"/>
                <a:gd name="T47" fmla="*/ 71 h 368"/>
                <a:gd name="T48" fmla="*/ 659 w 1985"/>
                <a:gd name="T49" fmla="*/ 49 h 368"/>
                <a:gd name="T50" fmla="*/ 650 w 1985"/>
                <a:gd name="T51" fmla="*/ 41 h 368"/>
                <a:gd name="T52" fmla="*/ 640 w 1985"/>
                <a:gd name="T53" fmla="*/ 37 h 368"/>
                <a:gd name="T54" fmla="*/ 589 w 1985"/>
                <a:gd name="T55" fmla="*/ 36 h 368"/>
                <a:gd name="T56" fmla="*/ 576 w 1985"/>
                <a:gd name="T57" fmla="*/ 19 h 368"/>
                <a:gd name="T58" fmla="*/ 540 w 1985"/>
                <a:gd name="T59" fmla="*/ 2 h 368"/>
                <a:gd name="T60" fmla="*/ 512 w 1985"/>
                <a:gd name="T61" fmla="*/ 0 h 368"/>
                <a:gd name="T62" fmla="*/ 494 w 1985"/>
                <a:gd name="T63" fmla="*/ 1 h 368"/>
                <a:gd name="T64" fmla="*/ 475 w 1985"/>
                <a:gd name="T65" fmla="*/ 3 h 368"/>
                <a:gd name="T66" fmla="*/ 441 w 1985"/>
                <a:gd name="T67" fmla="*/ 14 h 368"/>
                <a:gd name="T68" fmla="*/ 422 w 1985"/>
                <a:gd name="T69" fmla="*/ 28 h 368"/>
                <a:gd name="T70" fmla="*/ 416 w 1985"/>
                <a:gd name="T71" fmla="*/ 43 h 368"/>
                <a:gd name="T72" fmla="*/ 353 w 1985"/>
                <a:gd name="T73" fmla="*/ 34 h 368"/>
                <a:gd name="T74" fmla="*/ 337 w 1985"/>
                <a:gd name="T75" fmla="*/ 18 h 368"/>
                <a:gd name="T76" fmla="*/ 325 w 1985"/>
                <a:gd name="T77" fmla="*/ 12 h 368"/>
                <a:gd name="T78" fmla="*/ 307 w 1985"/>
                <a:gd name="T79" fmla="*/ 7 h 368"/>
                <a:gd name="T80" fmla="*/ 283 w 1985"/>
                <a:gd name="T81" fmla="*/ 6 h 368"/>
                <a:gd name="T82" fmla="*/ 256 w 1985"/>
                <a:gd name="T83" fmla="*/ 8 h 368"/>
                <a:gd name="T84" fmla="*/ 235 w 1985"/>
                <a:gd name="T85" fmla="*/ 12 h 368"/>
                <a:gd name="T86" fmla="*/ 219 w 1985"/>
                <a:gd name="T87" fmla="*/ 17 h 368"/>
                <a:gd name="T88" fmla="*/ 199 w 1985"/>
                <a:gd name="T89" fmla="*/ 30 h 368"/>
                <a:gd name="T90" fmla="*/ 132 w 1985"/>
                <a:gd name="T91" fmla="*/ 50 h 368"/>
                <a:gd name="T92" fmla="*/ 116 w 1985"/>
                <a:gd name="T93" fmla="*/ 30 h 368"/>
                <a:gd name="T94" fmla="*/ 70 w 1985"/>
                <a:gd name="T95" fmla="*/ 15 h 368"/>
                <a:gd name="T96" fmla="*/ 48 w 1985"/>
                <a:gd name="T97" fmla="*/ 13 h 368"/>
                <a:gd name="T98" fmla="*/ 30 w 1985"/>
                <a:gd name="T99" fmla="*/ 13 h 368"/>
                <a:gd name="T100" fmla="*/ 16 w 1985"/>
                <a:gd name="T101" fmla="*/ 15 h 368"/>
                <a:gd name="T102" fmla="*/ 3 w 1985"/>
                <a:gd name="T103" fmla="*/ 45 h 368"/>
                <a:gd name="T104" fmla="*/ 4 w 1985"/>
                <a:gd name="T105" fmla="*/ 106 h 368"/>
                <a:gd name="T106" fmla="*/ 14 w 1985"/>
                <a:gd name="T107" fmla="*/ 123 h 368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1985"/>
                <a:gd name="T163" fmla="*/ 0 h 368"/>
                <a:gd name="T164" fmla="*/ 1985 w 1985"/>
                <a:gd name="T165" fmla="*/ 368 h 368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1985" h="368">
                  <a:moveTo>
                    <a:pt x="41" y="368"/>
                  </a:moveTo>
                  <a:lnTo>
                    <a:pt x="42" y="368"/>
                  </a:lnTo>
                  <a:lnTo>
                    <a:pt x="46" y="368"/>
                  </a:lnTo>
                  <a:lnTo>
                    <a:pt x="53" y="368"/>
                  </a:lnTo>
                  <a:lnTo>
                    <a:pt x="62" y="368"/>
                  </a:lnTo>
                  <a:lnTo>
                    <a:pt x="72" y="367"/>
                  </a:lnTo>
                  <a:lnTo>
                    <a:pt x="85" y="367"/>
                  </a:lnTo>
                  <a:lnTo>
                    <a:pt x="99" y="366"/>
                  </a:lnTo>
                  <a:lnTo>
                    <a:pt x="114" y="365"/>
                  </a:lnTo>
                  <a:lnTo>
                    <a:pt x="130" y="364"/>
                  </a:lnTo>
                  <a:lnTo>
                    <a:pt x="147" y="363"/>
                  </a:lnTo>
                  <a:lnTo>
                    <a:pt x="164" y="361"/>
                  </a:lnTo>
                  <a:lnTo>
                    <a:pt x="181" y="358"/>
                  </a:lnTo>
                  <a:lnTo>
                    <a:pt x="199" y="355"/>
                  </a:lnTo>
                  <a:lnTo>
                    <a:pt x="215" y="352"/>
                  </a:lnTo>
                  <a:lnTo>
                    <a:pt x="232" y="348"/>
                  </a:lnTo>
                  <a:lnTo>
                    <a:pt x="247" y="344"/>
                  </a:lnTo>
                  <a:lnTo>
                    <a:pt x="262" y="339"/>
                  </a:lnTo>
                  <a:lnTo>
                    <a:pt x="277" y="332"/>
                  </a:lnTo>
                  <a:lnTo>
                    <a:pt x="290" y="326"/>
                  </a:lnTo>
                  <a:lnTo>
                    <a:pt x="301" y="318"/>
                  </a:lnTo>
                  <a:lnTo>
                    <a:pt x="312" y="311"/>
                  </a:lnTo>
                  <a:lnTo>
                    <a:pt x="320" y="302"/>
                  </a:lnTo>
                  <a:lnTo>
                    <a:pt x="325" y="291"/>
                  </a:lnTo>
                  <a:lnTo>
                    <a:pt x="327" y="281"/>
                  </a:lnTo>
                  <a:lnTo>
                    <a:pt x="571" y="274"/>
                  </a:lnTo>
                  <a:lnTo>
                    <a:pt x="573" y="277"/>
                  </a:lnTo>
                  <a:lnTo>
                    <a:pt x="580" y="286"/>
                  </a:lnTo>
                  <a:lnTo>
                    <a:pt x="590" y="299"/>
                  </a:lnTo>
                  <a:lnTo>
                    <a:pt x="605" y="313"/>
                  </a:lnTo>
                  <a:lnTo>
                    <a:pt x="625" y="327"/>
                  </a:lnTo>
                  <a:lnTo>
                    <a:pt x="649" y="341"/>
                  </a:lnTo>
                  <a:lnTo>
                    <a:pt x="675" y="350"/>
                  </a:lnTo>
                  <a:lnTo>
                    <a:pt x="707" y="355"/>
                  </a:lnTo>
                  <a:lnTo>
                    <a:pt x="718" y="355"/>
                  </a:lnTo>
                  <a:lnTo>
                    <a:pt x="732" y="356"/>
                  </a:lnTo>
                  <a:lnTo>
                    <a:pt x="746" y="357"/>
                  </a:lnTo>
                  <a:lnTo>
                    <a:pt x="762" y="357"/>
                  </a:lnTo>
                  <a:lnTo>
                    <a:pt x="778" y="358"/>
                  </a:lnTo>
                  <a:lnTo>
                    <a:pt x="795" y="358"/>
                  </a:lnTo>
                  <a:lnTo>
                    <a:pt x="814" y="358"/>
                  </a:lnTo>
                  <a:lnTo>
                    <a:pt x="832" y="357"/>
                  </a:lnTo>
                  <a:lnTo>
                    <a:pt x="851" y="356"/>
                  </a:lnTo>
                  <a:lnTo>
                    <a:pt x="870" y="355"/>
                  </a:lnTo>
                  <a:lnTo>
                    <a:pt x="890" y="353"/>
                  </a:lnTo>
                  <a:lnTo>
                    <a:pt x="908" y="350"/>
                  </a:lnTo>
                  <a:lnTo>
                    <a:pt x="927" y="347"/>
                  </a:lnTo>
                  <a:lnTo>
                    <a:pt x="945" y="344"/>
                  </a:lnTo>
                  <a:lnTo>
                    <a:pt x="963" y="339"/>
                  </a:lnTo>
                  <a:lnTo>
                    <a:pt x="979" y="334"/>
                  </a:lnTo>
                  <a:lnTo>
                    <a:pt x="995" y="327"/>
                  </a:lnTo>
                  <a:lnTo>
                    <a:pt x="1009" y="321"/>
                  </a:lnTo>
                  <a:lnTo>
                    <a:pt x="1021" y="313"/>
                  </a:lnTo>
                  <a:lnTo>
                    <a:pt x="1033" y="305"/>
                  </a:lnTo>
                  <a:lnTo>
                    <a:pt x="1042" y="294"/>
                  </a:lnTo>
                  <a:lnTo>
                    <a:pt x="1049" y="284"/>
                  </a:lnTo>
                  <a:lnTo>
                    <a:pt x="1053" y="273"/>
                  </a:lnTo>
                  <a:lnTo>
                    <a:pt x="1056" y="260"/>
                  </a:lnTo>
                  <a:lnTo>
                    <a:pt x="1058" y="260"/>
                  </a:lnTo>
                  <a:lnTo>
                    <a:pt x="1063" y="260"/>
                  </a:lnTo>
                  <a:lnTo>
                    <a:pt x="1069" y="259"/>
                  </a:lnTo>
                  <a:lnTo>
                    <a:pt x="1076" y="259"/>
                  </a:lnTo>
                  <a:lnTo>
                    <a:pt x="1083" y="258"/>
                  </a:lnTo>
                  <a:lnTo>
                    <a:pt x="1089" y="258"/>
                  </a:lnTo>
                  <a:lnTo>
                    <a:pt x="1093" y="256"/>
                  </a:lnTo>
                  <a:lnTo>
                    <a:pt x="1095" y="256"/>
                  </a:lnTo>
                  <a:lnTo>
                    <a:pt x="1242" y="250"/>
                  </a:lnTo>
                  <a:lnTo>
                    <a:pt x="1245" y="253"/>
                  </a:lnTo>
                  <a:lnTo>
                    <a:pt x="1253" y="263"/>
                  </a:lnTo>
                  <a:lnTo>
                    <a:pt x="1265" y="276"/>
                  </a:lnTo>
                  <a:lnTo>
                    <a:pt x="1281" y="291"/>
                  </a:lnTo>
                  <a:lnTo>
                    <a:pt x="1301" y="307"/>
                  </a:lnTo>
                  <a:lnTo>
                    <a:pt x="1324" y="320"/>
                  </a:lnTo>
                  <a:lnTo>
                    <a:pt x="1351" y="330"/>
                  </a:lnTo>
                  <a:lnTo>
                    <a:pt x="1381" y="336"/>
                  </a:lnTo>
                  <a:lnTo>
                    <a:pt x="1398" y="336"/>
                  </a:lnTo>
                  <a:lnTo>
                    <a:pt x="1420" y="337"/>
                  </a:lnTo>
                  <a:lnTo>
                    <a:pt x="1444" y="337"/>
                  </a:lnTo>
                  <a:lnTo>
                    <a:pt x="1470" y="336"/>
                  </a:lnTo>
                  <a:lnTo>
                    <a:pt x="1499" y="335"/>
                  </a:lnTo>
                  <a:lnTo>
                    <a:pt x="1529" y="332"/>
                  </a:lnTo>
                  <a:lnTo>
                    <a:pt x="1559" y="330"/>
                  </a:lnTo>
                  <a:lnTo>
                    <a:pt x="1587" y="326"/>
                  </a:lnTo>
                  <a:lnTo>
                    <a:pt x="1616" y="322"/>
                  </a:lnTo>
                  <a:lnTo>
                    <a:pt x="1643" y="316"/>
                  </a:lnTo>
                  <a:lnTo>
                    <a:pt x="1666" y="310"/>
                  </a:lnTo>
                  <a:lnTo>
                    <a:pt x="1688" y="302"/>
                  </a:lnTo>
                  <a:lnTo>
                    <a:pt x="1705" y="291"/>
                  </a:lnTo>
                  <a:lnTo>
                    <a:pt x="1718" y="280"/>
                  </a:lnTo>
                  <a:lnTo>
                    <a:pt x="1725" y="267"/>
                  </a:lnTo>
                  <a:lnTo>
                    <a:pt x="1727" y="252"/>
                  </a:lnTo>
                  <a:lnTo>
                    <a:pt x="1728" y="252"/>
                  </a:lnTo>
                  <a:lnTo>
                    <a:pt x="1730" y="252"/>
                  </a:lnTo>
                  <a:lnTo>
                    <a:pt x="1733" y="252"/>
                  </a:lnTo>
                  <a:lnTo>
                    <a:pt x="1737" y="252"/>
                  </a:lnTo>
                  <a:lnTo>
                    <a:pt x="1741" y="252"/>
                  </a:lnTo>
                  <a:lnTo>
                    <a:pt x="1748" y="252"/>
                  </a:lnTo>
                  <a:lnTo>
                    <a:pt x="1754" y="252"/>
                  </a:lnTo>
                  <a:lnTo>
                    <a:pt x="1760" y="252"/>
                  </a:lnTo>
                  <a:lnTo>
                    <a:pt x="1770" y="252"/>
                  </a:lnTo>
                  <a:lnTo>
                    <a:pt x="1782" y="252"/>
                  </a:lnTo>
                  <a:lnTo>
                    <a:pt x="1794" y="252"/>
                  </a:lnTo>
                  <a:lnTo>
                    <a:pt x="1806" y="252"/>
                  </a:lnTo>
                  <a:lnTo>
                    <a:pt x="1819" y="252"/>
                  </a:lnTo>
                  <a:lnTo>
                    <a:pt x="1832" y="253"/>
                  </a:lnTo>
                  <a:lnTo>
                    <a:pt x="1845" y="253"/>
                  </a:lnTo>
                  <a:lnTo>
                    <a:pt x="1859" y="253"/>
                  </a:lnTo>
                  <a:lnTo>
                    <a:pt x="1871" y="253"/>
                  </a:lnTo>
                  <a:lnTo>
                    <a:pt x="1883" y="253"/>
                  </a:lnTo>
                  <a:lnTo>
                    <a:pt x="1895" y="253"/>
                  </a:lnTo>
                  <a:lnTo>
                    <a:pt x="1905" y="253"/>
                  </a:lnTo>
                  <a:lnTo>
                    <a:pt x="1914" y="253"/>
                  </a:lnTo>
                  <a:lnTo>
                    <a:pt x="1922" y="253"/>
                  </a:lnTo>
                  <a:lnTo>
                    <a:pt x="1928" y="252"/>
                  </a:lnTo>
                  <a:lnTo>
                    <a:pt x="1933" y="252"/>
                  </a:lnTo>
                  <a:lnTo>
                    <a:pt x="1940" y="250"/>
                  </a:lnTo>
                  <a:lnTo>
                    <a:pt x="1949" y="244"/>
                  </a:lnTo>
                  <a:lnTo>
                    <a:pt x="1958" y="236"/>
                  </a:lnTo>
                  <a:lnTo>
                    <a:pt x="1967" y="225"/>
                  </a:lnTo>
                  <a:lnTo>
                    <a:pt x="1976" y="212"/>
                  </a:lnTo>
                  <a:lnTo>
                    <a:pt x="1982" y="199"/>
                  </a:lnTo>
                  <a:lnTo>
                    <a:pt x="1985" y="185"/>
                  </a:lnTo>
                  <a:lnTo>
                    <a:pt x="1984" y="169"/>
                  </a:lnTo>
                  <a:lnTo>
                    <a:pt x="1982" y="159"/>
                  </a:lnTo>
                  <a:lnTo>
                    <a:pt x="1979" y="148"/>
                  </a:lnTo>
                  <a:lnTo>
                    <a:pt x="1973" y="138"/>
                  </a:lnTo>
                  <a:lnTo>
                    <a:pt x="1962" y="129"/>
                  </a:lnTo>
                  <a:lnTo>
                    <a:pt x="1959" y="127"/>
                  </a:lnTo>
                  <a:lnTo>
                    <a:pt x="1956" y="125"/>
                  </a:lnTo>
                  <a:lnTo>
                    <a:pt x="1952" y="122"/>
                  </a:lnTo>
                  <a:lnTo>
                    <a:pt x="1948" y="120"/>
                  </a:lnTo>
                  <a:lnTo>
                    <a:pt x="1944" y="118"/>
                  </a:lnTo>
                  <a:lnTo>
                    <a:pt x="1938" y="115"/>
                  </a:lnTo>
                  <a:lnTo>
                    <a:pt x="1932" y="113"/>
                  </a:lnTo>
                  <a:lnTo>
                    <a:pt x="1923" y="111"/>
                  </a:lnTo>
                  <a:lnTo>
                    <a:pt x="1798" y="110"/>
                  </a:lnTo>
                  <a:lnTo>
                    <a:pt x="1794" y="110"/>
                  </a:lnTo>
                  <a:lnTo>
                    <a:pt x="1784" y="109"/>
                  </a:lnTo>
                  <a:lnTo>
                    <a:pt x="1773" y="109"/>
                  </a:lnTo>
                  <a:lnTo>
                    <a:pt x="1768" y="108"/>
                  </a:lnTo>
                  <a:lnTo>
                    <a:pt x="1767" y="104"/>
                  </a:lnTo>
                  <a:lnTo>
                    <a:pt x="1763" y="96"/>
                  </a:lnTo>
                  <a:lnTo>
                    <a:pt x="1757" y="85"/>
                  </a:lnTo>
                  <a:lnTo>
                    <a:pt x="1747" y="72"/>
                  </a:lnTo>
                  <a:lnTo>
                    <a:pt x="1731" y="56"/>
                  </a:lnTo>
                  <a:lnTo>
                    <a:pt x="1712" y="41"/>
                  </a:lnTo>
                  <a:lnTo>
                    <a:pt x="1685" y="26"/>
                  </a:lnTo>
                  <a:lnTo>
                    <a:pt x="1652" y="14"/>
                  </a:lnTo>
                  <a:lnTo>
                    <a:pt x="1639" y="10"/>
                  </a:lnTo>
                  <a:lnTo>
                    <a:pt x="1623" y="7"/>
                  </a:lnTo>
                  <a:lnTo>
                    <a:pt x="1609" y="5"/>
                  </a:lnTo>
                  <a:lnTo>
                    <a:pt x="1593" y="2"/>
                  </a:lnTo>
                  <a:lnTo>
                    <a:pt x="1575" y="1"/>
                  </a:lnTo>
                  <a:lnTo>
                    <a:pt x="1558" y="0"/>
                  </a:lnTo>
                  <a:lnTo>
                    <a:pt x="1539" y="0"/>
                  </a:lnTo>
                  <a:lnTo>
                    <a:pt x="1520" y="0"/>
                  </a:lnTo>
                  <a:lnTo>
                    <a:pt x="1510" y="0"/>
                  </a:lnTo>
                  <a:lnTo>
                    <a:pt x="1501" y="1"/>
                  </a:lnTo>
                  <a:lnTo>
                    <a:pt x="1492" y="2"/>
                  </a:lnTo>
                  <a:lnTo>
                    <a:pt x="1484" y="3"/>
                  </a:lnTo>
                  <a:lnTo>
                    <a:pt x="1475" y="3"/>
                  </a:lnTo>
                  <a:lnTo>
                    <a:pt x="1468" y="4"/>
                  </a:lnTo>
                  <a:lnTo>
                    <a:pt x="1460" y="5"/>
                  </a:lnTo>
                  <a:lnTo>
                    <a:pt x="1453" y="6"/>
                  </a:lnTo>
                  <a:lnTo>
                    <a:pt x="1426" y="10"/>
                  </a:lnTo>
                  <a:lnTo>
                    <a:pt x="1403" y="15"/>
                  </a:lnTo>
                  <a:lnTo>
                    <a:pt x="1380" y="20"/>
                  </a:lnTo>
                  <a:lnTo>
                    <a:pt x="1359" y="26"/>
                  </a:lnTo>
                  <a:lnTo>
                    <a:pt x="1341" y="34"/>
                  </a:lnTo>
                  <a:lnTo>
                    <a:pt x="1324" y="41"/>
                  </a:lnTo>
                  <a:lnTo>
                    <a:pt x="1310" y="49"/>
                  </a:lnTo>
                  <a:lnTo>
                    <a:pt x="1298" y="57"/>
                  </a:lnTo>
                  <a:lnTo>
                    <a:pt x="1286" y="65"/>
                  </a:lnTo>
                  <a:lnTo>
                    <a:pt x="1276" y="75"/>
                  </a:lnTo>
                  <a:lnTo>
                    <a:pt x="1268" y="83"/>
                  </a:lnTo>
                  <a:lnTo>
                    <a:pt x="1262" y="93"/>
                  </a:lnTo>
                  <a:lnTo>
                    <a:pt x="1257" y="102"/>
                  </a:lnTo>
                  <a:lnTo>
                    <a:pt x="1254" y="112"/>
                  </a:lnTo>
                  <a:lnTo>
                    <a:pt x="1251" y="121"/>
                  </a:lnTo>
                  <a:lnTo>
                    <a:pt x="1249" y="130"/>
                  </a:lnTo>
                  <a:lnTo>
                    <a:pt x="1072" y="124"/>
                  </a:lnTo>
                  <a:lnTo>
                    <a:pt x="1071" y="122"/>
                  </a:lnTo>
                  <a:lnTo>
                    <a:pt x="1069" y="118"/>
                  </a:lnTo>
                  <a:lnTo>
                    <a:pt x="1066" y="112"/>
                  </a:lnTo>
                  <a:lnTo>
                    <a:pt x="1060" y="102"/>
                  </a:lnTo>
                  <a:lnTo>
                    <a:pt x="1053" y="93"/>
                  </a:lnTo>
                  <a:lnTo>
                    <a:pt x="1044" y="82"/>
                  </a:lnTo>
                  <a:lnTo>
                    <a:pt x="1032" y="71"/>
                  </a:lnTo>
                  <a:lnTo>
                    <a:pt x="1018" y="59"/>
                  </a:lnTo>
                  <a:lnTo>
                    <a:pt x="1012" y="55"/>
                  </a:lnTo>
                  <a:lnTo>
                    <a:pt x="1006" y="51"/>
                  </a:lnTo>
                  <a:lnTo>
                    <a:pt x="999" y="47"/>
                  </a:lnTo>
                  <a:lnTo>
                    <a:pt x="992" y="43"/>
                  </a:lnTo>
                  <a:lnTo>
                    <a:pt x="983" y="40"/>
                  </a:lnTo>
                  <a:lnTo>
                    <a:pt x="975" y="36"/>
                  </a:lnTo>
                  <a:lnTo>
                    <a:pt x="966" y="33"/>
                  </a:lnTo>
                  <a:lnTo>
                    <a:pt x="956" y="29"/>
                  </a:lnTo>
                  <a:lnTo>
                    <a:pt x="945" y="26"/>
                  </a:lnTo>
                  <a:lnTo>
                    <a:pt x="934" y="24"/>
                  </a:lnTo>
                  <a:lnTo>
                    <a:pt x="922" y="22"/>
                  </a:lnTo>
                  <a:lnTo>
                    <a:pt x="908" y="20"/>
                  </a:lnTo>
                  <a:lnTo>
                    <a:pt x="895" y="19"/>
                  </a:lnTo>
                  <a:lnTo>
                    <a:pt x="881" y="19"/>
                  </a:lnTo>
                  <a:lnTo>
                    <a:pt x="865" y="19"/>
                  </a:lnTo>
                  <a:lnTo>
                    <a:pt x="849" y="19"/>
                  </a:lnTo>
                  <a:lnTo>
                    <a:pt x="831" y="20"/>
                  </a:lnTo>
                  <a:lnTo>
                    <a:pt x="814" y="21"/>
                  </a:lnTo>
                  <a:lnTo>
                    <a:pt x="799" y="22"/>
                  </a:lnTo>
                  <a:lnTo>
                    <a:pt x="783" y="23"/>
                  </a:lnTo>
                  <a:lnTo>
                    <a:pt x="769" y="24"/>
                  </a:lnTo>
                  <a:lnTo>
                    <a:pt x="754" y="26"/>
                  </a:lnTo>
                  <a:lnTo>
                    <a:pt x="741" y="28"/>
                  </a:lnTo>
                  <a:lnTo>
                    <a:pt x="729" y="30"/>
                  </a:lnTo>
                  <a:lnTo>
                    <a:pt x="717" y="33"/>
                  </a:lnTo>
                  <a:lnTo>
                    <a:pt x="706" y="36"/>
                  </a:lnTo>
                  <a:lnTo>
                    <a:pt x="696" y="38"/>
                  </a:lnTo>
                  <a:lnTo>
                    <a:pt x="686" y="41"/>
                  </a:lnTo>
                  <a:lnTo>
                    <a:pt x="676" y="44"/>
                  </a:lnTo>
                  <a:lnTo>
                    <a:pt x="667" y="47"/>
                  </a:lnTo>
                  <a:lnTo>
                    <a:pt x="659" y="51"/>
                  </a:lnTo>
                  <a:lnTo>
                    <a:pt x="651" y="54"/>
                  </a:lnTo>
                  <a:lnTo>
                    <a:pt x="635" y="62"/>
                  </a:lnTo>
                  <a:lnTo>
                    <a:pt x="621" y="71"/>
                  </a:lnTo>
                  <a:lnTo>
                    <a:pt x="608" y="81"/>
                  </a:lnTo>
                  <a:lnTo>
                    <a:pt x="597" y="91"/>
                  </a:lnTo>
                  <a:lnTo>
                    <a:pt x="587" y="102"/>
                  </a:lnTo>
                  <a:lnTo>
                    <a:pt x="580" y="115"/>
                  </a:lnTo>
                  <a:lnTo>
                    <a:pt x="574" y="128"/>
                  </a:lnTo>
                  <a:lnTo>
                    <a:pt x="568" y="142"/>
                  </a:lnTo>
                  <a:lnTo>
                    <a:pt x="395" y="150"/>
                  </a:lnTo>
                  <a:lnTo>
                    <a:pt x="394" y="147"/>
                  </a:lnTo>
                  <a:lnTo>
                    <a:pt x="390" y="136"/>
                  </a:lnTo>
                  <a:lnTo>
                    <a:pt x="382" y="123"/>
                  </a:lnTo>
                  <a:lnTo>
                    <a:pt x="367" y="106"/>
                  </a:lnTo>
                  <a:lnTo>
                    <a:pt x="347" y="89"/>
                  </a:lnTo>
                  <a:lnTo>
                    <a:pt x="318" y="73"/>
                  </a:lnTo>
                  <a:lnTo>
                    <a:pt x="280" y="58"/>
                  </a:lnTo>
                  <a:lnTo>
                    <a:pt x="232" y="47"/>
                  </a:lnTo>
                  <a:lnTo>
                    <a:pt x="221" y="46"/>
                  </a:lnTo>
                  <a:lnTo>
                    <a:pt x="210" y="44"/>
                  </a:lnTo>
                  <a:lnTo>
                    <a:pt x="199" y="43"/>
                  </a:lnTo>
                  <a:lnTo>
                    <a:pt x="186" y="41"/>
                  </a:lnTo>
                  <a:lnTo>
                    <a:pt x="173" y="40"/>
                  </a:lnTo>
                  <a:lnTo>
                    <a:pt x="160" y="39"/>
                  </a:lnTo>
                  <a:lnTo>
                    <a:pt x="144" y="39"/>
                  </a:lnTo>
                  <a:lnTo>
                    <a:pt x="129" y="38"/>
                  </a:lnTo>
                  <a:lnTo>
                    <a:pt x="120" y="38"/>
                  </a:lnTo>
                  <a:lnTo>
                    <a:pt x="110" y="38"/>
                  </a:lnTo>
                  <a:lnTo>
                    <a:pt x="101" y="38"/>
                  </a:lnTo>
                  <a:lnTo>
                    <a:pt x="91" y="39"/>
                  </a:lnTo>
                  <a:lnTo>
                    <a:pt x="81" y="39"/>
                  </a:lnTo>
                  <a:lnTo>
                    <a:pt x="70" y="40"/>
                  </a:lnTo>
                  <a:lnTo>
                    <a:pt x="60" y="41"/>
                  </a:lnTo>
                  <a:lnTo>
                    <a:pt x="49" y="42"/>
                  </a:lnTo>
                  <a:lnTo>
                    <a:pt x="47" y="44"/>
                  </a:lnTo>
                  <a:lnTo>
                    <a:pt x="42" y="52"/>
                  </a:lnTo>
                  <a:lnTo>
                    <a:pt x="33" y="64"/>
                  </a:lnTo>
                  <a:lnTo>
                    <a:pt x="25" y="82"/>
                  </a:lnTo>
                  <a:lnTo>
                    <a:pt x="16" y="106"/>
                  </a:lnTo>
                  <a:lnTo>
                    <a:pt x="8" y="136"/>
                  </a:lnTo>
                  <a:lnTo>
                    <a:pt x="3" y="172"/>
                  </a:lnTo>
                  <a:lnTo>
                    <a:pt x="0" y="215"/>
                  </a:lnTo>
                  <a:lnTo>
                    <a:pt x="3" y="258"/>
                  </a:lnTo>
                  <a:lnTo>
                    <a:pt x="7" y="290"/>
                  </a:lnTo>
                  <a:lnTo>
                    <a:pt x="13" y="317"/>
                  </a:lnTo>
                  <a:lnTo>
                    <a:pt x="21" y="338"/>
                  </a:lnTo>
                  <a:lnTo>
                    <a:pt x="28" y="352"/>
                  </a:lnTo>
                  <a:lnTo>
                    <a:pt x="34" y="361"/>
                  </a:lnTo>
                  <a:lnTo>
                    <a:pt x="38" y="366"/>
                  </a:lnTo>
                  <a:lnTo>
                    <a:pt x="41" y="368"/>
                  </a:lnTo>
                  <a:close/>
                </a:path>
              </a:pathLst>
            </a:custGeom>
            <a:solidFill>
              <a:srgbClr val="F2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892" name="Freeform 23"/>
            <p:cNvSpPr>
              <a:spLocks/>
            </p:cNvSpPr>
            <p:nvPr/>
          </p:nvSpPr>
          <p:spPr bwMode="auto">
            <a:xfrm>
              <a:off x="3027" y="2445"/>
              <a:ext cx="646" cy="113"/>
            </a:xfrm>
            <a:custGeom>
              <a:avLst/>
              <a:gdLst>
                <a:gd name="T0" fmla="*/ 20 w 1936"/>
                <a:gd name="T1" fmla="*/ 113 h 340"/>
                <a:gd name="T2" fmla="*/ 42 w 1936"/>
                <a:gd name="T3" fmla="*/ 111 h 340"/>
                <a:gd name="T4" fmla="*/ 70 w 1936"/>
                <a:gd name="T5" fmla="*/ 108 h 340"/>
                <a:gd name="T6" fmla="*/ 93 w 1936"/>
                <a:gd name="T7" fmla="*/ 99 h 340"/>
                <a:gd name="T8" fmla="*/ 105 w 1936"/>
                <a:gd name="T9" fmla="*/ 86 h 340"/>
                <a:gd name="T10" fmla="*/ 199 w 1936"/>
                <a:gd name="T11" fmla="*/ 96 h 340"/>
                <a:gd name="T12" fmla="*/ 235 w 1936"/>
                <a:gd name="T13" fmla="*/ 108 h 340"/>
                <a:gd name="T14" fmla="*/ 259 w 1936"/>
                <a:gd name="T15" fmla="*/ 110 h 340"/>
                <a:gd name="T16" fmla="*/ 289 w 1936"/>
                <a:gd name="T17" fmla="*/ 108 h 340"/>
                <a:gd name="T18" fmla="*/ 318 w 1936"/>
                <a:gd name="T19" fmla="*/ 103 h 340"/>
                <a:gd name="T20" fmla="*/ 338 w 1936"/>
                <a:gd name="T21" fmla="*/ 91 h 340"/>
                <a:gd name="T22" fmla="*/ 346 w 1936"/>
                <a:gd name="T23" fmla="*/ 80 h 340"/>
                <a:gd name="T24" fmla="*/ 356 w 1936"/>
                <a:gd name="T25" fmla="*/ 79 h 340"/>
                <a:gd name="T26" fmla="*/ 409 w 1936"/>
                <a:gd name="T27" fmla="*/ 84 h 340"/>
                <a:gd name="T28" fmla="*/ 445 w 1936"/>
                <a:gd name="T29" fmla="*/ 102 h 340"/>
                <a:gd name="T30" fmla="*/ 483 w 1936"/>
                <a:gd name="T31" fmla="*/ 102 h 340"/>
                <a:gd name="T32" fmla="*/ 530 w 1936"/>
                <a:gd name="T33" fmla="*/ 96 h 340"/>
                <a:gd name="T34" fmla="*/ 558 w 1936"/>
                <a:gd name="T35" fmla="*/ 82 h 340"/>
                <a:gd name="T36" fmla="*/ 562 w 1936"/>
                <a:gd name="T37" fmla="*/ 77 h 340"/>
                <a:gd name="T38" fmla="*/ 576 w 1936"/>
                <a:gd name="T39" fmla="*/ 77 h 340"/>
                <a:gd name="T40" fmla="*/ 614 w 1936"/>
                <a:gd name="T41" fmla="*/ 78 h 340"/>
                <a:gd name="T42" fmla="*/ 634 w 1936"/>
                <a:gd name="T43" fmla="*/ 73 h 340"/>
                <a:gd name="T44" fmla="*/ 646 w 1936"/>
                <a:gd name="T45" fmla="*/ 53 h 340"/>
                <a:gd name="T46" fmla="*/ 643 w 1936"/>
                <a:gd name="T47" fmla="*/ 40 h 340"/>
                <a:gd name="T48" fmla="*/ 637 w 1936"/>
                <a:gd name="T49" fmla="*/ 36 h 340"/>
                <a:gd name="T50" fmla="*/ 586 w 1936"/>
                <a:gd name="T51" fmla="*/ 33 h 340"/>
                <a:gd name="T52" fmla="*/ 577 w 1936"/>
                <a:gd name="T53" fmla="*/ 25 h 340"/>
                <a:gd name="T54" fmla="*/ 543 w 1936"/>
                <a:gd name="T55" fmla="*/ 4 h 340"/>
                <a:gd name="T56" fmla="*/ 517 w 1936"/>
                <a:gd name="T57" fmla="*/ 0 h 340"/>
                <a:gd name="T58" fmla="*/ 493 w 1936"/>
                <a:gd name="T59" fmla="*/ 1 h 340"/>
                <a:gd name="T60" fmla="*/ 480 w 1936"/>
                <a:gd name="T61" fmla="*/ 3 h 340"/>
                <a:gd name="T62" fmla="*/ 449 w 1936"/>
                <a:gd name="T63" fmla="*/ 10 h 340"/>
                <a:gd name="T64" fmla="*/ 424 w 1936"/>
                <a:gd name="T65" fmla="*/ 21 h 340"/>
                <a:gd name="T66" fmla="*/ 412 w 1936"/>
                <a:gd name="T67" fmla="*/ 35 h 340"/>
                <a:gd name="T68" fmla="*/ 351 w 1936"/>
                <a:gd name="T69" fmla="*/ 37 h 340"/>
                <a:gd name="T70" fmla="*/ 338 w 1936"/>
                <a:gd name="T71" fmla="*/ 23 h 340"/>
                <a:gd name="T72" fmla="*/ 326 w 1936"/>
                <a:gd name="T73" fmla="*/ 14 h 340"/>
                <a:gd name="T74" fmla="*/ 311 w 1936"/>
                <a:gd name="T75" fmla="*/ 9 h 340"/>
                <a:gd name="T76" fmla="*/ 290 w 1936"/>
                <a:gd name="T77" fmla="*/ 6 h 340"/>
                <a:gd name="T78" fmla="*/ 262 w 1936"/>
                <a:gd name="T79" fmla="*/ 7 h 340"/>
                <a:gd name="T80" fmla="*/ 239 w 1936"/>
                <a:gd name="T81" fmla="*/ 10 h 340"/>
                <a:gd name="T82" fmla="*/ 223 w 1936"/>
                <a:gd name="T83" fmla="*/ 14 h 340"/>
                <a:gd name="T84" fmla="*/ 205 w 1936"/>
                <a:gd name="T85" fmla="*/ 23 h 340"/>
                <a:gd name="T86" fmla="*/ 189 w 1936"/>
                <a:gd name="T87" fmla="*/ 40 h 340"/>
                <a:gd name="T88" fmla="*/ 129 w 1936"/>
                <a:gd name="T89" fmla="*/ 44 h 340"/>
                <a:gd name="T90" fmla="*/ 119 w 1936"/>
                <a:gd name="T91" fmla="*/ 33 h 340"/>
                <a:gd name="T92" fmla="*/ 96 w 1936"/>
                <a:gd name="T93" fmla="*/ 21 h 340"/>
                <a:gd name="T94" fmla="*/ 68 w 1936"/>
                <a:gd name="T95" fmla="*/ 14 h 340"/>
                <a:gd name="T96" fmla="*/ 43 w 1936"/>
                <a:gd name="T97" fmla="*/ 12 h 340"/>
                <a:gd name="T98" fmla="*/ 27 w 1936"/>
                <a:gd name="T99" fmla="*/ 12 h 340"/>
                <a:gd name="T100" fmla="*/ 14 w 1936"/>
                <a:gd name="T101" fmla="*/ 14 h 340"/>
                <a:gd name="T102" fmla="*/ 2 w 1936"/>
                <a:gd name="T103" fmla="*/ 42 h 340"/>
                <a:gd name="T104" fmla="*/ 4 w 1936"/>
                <a:gd name="T105" fmla="*/ 98 h 340"/>
                <a:gd name="T106" fmla="*/ 13 w 1936"/>
                <a:gd name="T107" fmla="*/ 113 h 340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1936"/>
                <a:gd name="T163" fmla="*/ 0 h 340"/>
                <a:gd name="T164" fmla="*/ 1936 w 1936"/>
                <a:gd name="T165" fmla="*/ 340 h 340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1936" h="340">
                  <a:moveTo>
                    <a:pt x="38" y="340"/>
                  </a:moveTo>
                  <a:lnTo>
                    <a:pt x="39" y="340"/>
                  </a:lnTo>
                  <a:lnTo>
                    <a:pt x="44" y="340"/>
                  </a:lnTo>
                  <a:lnTo>
                    <a:pt x="50" y="340"/>
                  </a:lnTo>
                  <a:lnTo>
                    <a:pt x="59" y="339"/>
                  </a:lnTo>
                  <a:lnTo>
                    <a:pt x="70" y="339"/>
                  </a:lnTo>
                  <a:lnTo>
                    <a:pt x="83" y="338"/>
                  </a:lnTo>
                  <a:lnTo>
                    <a:pt x="96" y="338"/>
                  </a:lnTo>
                  <a:lnTo>
                    <a:pt x="112" y="337"/>
                  </a:lnTo>
                  <a:lnTo>
                    <a:pt x="127" y="335"/>
                  </a:lnTo>
                  <a:lnTo>
                    <a:pt x="144" y="334"/>
                  </a:lnTo>
                  <a:lnTo>
                    <a:pt x="160" y="332"/>
                  </a:lnTo>
                  <a:lnTo>
                    <a:pt x="177" y="329"/>
                  </a:lnTo>
                  <a:lnTo>
                    <a:pt x="193" y="327"/>
                  </a:lnTo>
                  <a:lnTo>
                    <a:pt x="209" y="324"/>
                  </a:lnTo>
                  <a:lnTo>
                    <a:pt x="224" y="320"/>
                  </a:lnTo>
                  <a:lnTo>
                    <a:pt x="238" y="315"/>
                  </a:lnTo>
                  <a:lnTo>
                    <a:pt x="253" y="310"/>
                  </a:lnTo>
                  <a:lnTo>
                    <a:pt x="266" y="305"/>
                  </a:lnTo>
                  <a:lnTo>
                    <a:pt x="278" y="299"/>
                  </a:lnTo>
                  <a:lnTo>
                    <a:pt x="291" y="293"/>
                  </a:lnTo>
                  <a:lnTo>
                    <a:pt x="300" y="286"/>
                  </a:lnTo>
                  <a:lnTo>
                    <a:pt x="308" y="277"/>
                  </a:lnTo>
                  <a:lnTo>
                    <a:pt x="313" y="269"/>
                  </a:lnTo>
                  <a:lnTo>
                    <a:pt x="315" y="260"/>
                  </a:lnTo>
                  <a:lnTo>
                    <a:pt x="557" y="253"/>
                  </a:lnTo>
                  <a:lnTo>
                    <a:pt x="560" y="256"/>
                  </a:lnTo>
                  <a:lnTo>
                    <a:pt x="567" y="264"/>
                  </a:lnTo>
                  <a:lnTo>
                    <a:pt x="579" y="274"/>
                  </a:lnTo>
                  <a:lnTo>
                    <a:pt x="596" y="288"/>
                  </a:lnTo>
                  <a:lnTo>
                    <a:pt x="615" y="301"/>
                  </a:lnTo>
                  <a:lnTo>
                    <a:pt x="639" y="312"/>
                  </a:lnTo>
                  <a:lnTo>
                    <a:pt x="664" y="321"/>
                  </a:lnTo>
                  <a:lnTo>
                    <a:pt x="693" y="325"/>
                  </a:lnTo>
                  <a:lnTo>
                    <a:pt x="703" y="326"/>
                  </a:lnTo>
                  <a:lnTo>
                    <a:pt x="716" y="326"/>
                  </a:lnTo>
                  <a:lnTo>
                    <a:pt x="729" y="328"/>
                  </a:lnTo>
                  <a:lnTo>
                    <a:pt x="744" y="329"/>
                  </a:lnTo>
                  <a:lnTo>
                    <a:pt x="759" y="330"/>
                  </a:lnTo>
                  <a:lnTo>
                    <a:pt x="775" y="330"/>
                  </a:lnTo>
                  <a:lnTo>
                    <a:pt x="794" y="330"/>
                  </a:lnTo>
                  <a:lnTo>
                    <a:pt x="812" y="330"/>
                  </a:lnTo>
                  <a:lnTo>
                    <a:pt x="830" y="329"/>
                  </a:lnTo>
                  <a:lnTo>
                    <a:pt x="848" y="328"/>
                  </a:lnTo>
                  <a:lnTo>
                    <a:pt x="867" y="326"/>
                  </a:lnTo>
                  <a:lnTo>
                    <a:pt x="884" y="324"/>
                  </a:lnTo>
                  <a:lnTo>
                    <a:pt x="903" y="321"/>
                  </a:lnTo>
                  <a:lnTo>
                    <a:pt x="920" y="317"/>
                  </a:lnTo>
                  <a:lnTo>
                    <a:pt x="937" y="313"/>
                  </a:lnTo>
                  <a:lnTo>
                    <a:pt x="952" y="309"/>
                  </a:lnTo>
                  <a:lnTo>
                    <a:pt x="967" y="303"/>
                  </a:lnTo>
                  <a:lnTo>
                    <a:pt x="981" y="298"/>
                  </a:lnTo>
                  <a:lnTo>
                    <a:pt x="993" y="291"/>
                  </a:lnTo>
                  <a:lnTo>
                    <a:pt x="1004" y="283"/>
                  </a:lnTo>
                  <a:lnTo>
                    <a:pt x="1014" y="274"/>
                  </a:lnTo>
                  <a:lnTo>
                    <a:pt x="1022" y="265"/>
                  </a:lnTo>
                  <a:lnTo>
                    <a:pt x="1027" y="254"/>
                  </a:lnTo>
                  <a:lnTo>
                    <a:pt x="1030" y="242"/>
                  </a:lnTo>
                  <a:lnTo>
                    <a:pt x="1032" y="242"/>
                  </a:lnTo>
                  <a:lnTo>
                    <a:pt x="1037" y="241"/>
                  </a:lnTo>
                  <a:lnTo>
                    <a:pt x="1043" y="240"/>
                  </a:lnTo>
                  <a:lnTo>
                    <a:pt x="1051" y="239"/>
                  </a:lnTo>
                  <a:lnTo>
                    <a:pt x="1057" y="239"/>
                  </a:lnTo>
                  <a:lnTo>
                    <a:pt x="1063" y="238"/>
                  </a:lnTo>
                  <a:lnTo>
                    <a:pt x="1067" y="237"/>
                  </a:lnTo>
                  <a:lnTo>
                    <a:pt x="1068" y="236"/>
                  </a:lnTo>
                  <a:lnTo>
                    <a:pt x="1204" y="231"/>
                  </a:lnTo>
                  <a:lnTo>
                    <a:pt x="1207" y="234"/>
                  </a:lnTo>
                  <a:lnTo>
                    <a:pt x="1214" y="242"/>
                  </a:lnTo>
                  <a:lnTo>
                    <a:pt x="1226" y="254"/>
                  </a:lnTo>
                  <a:lnTo>
                    <a:pt x="1242" y="267"/>
                  </a:lnTo>
                  <a:lnTo>
                    <a:pt x="1261" y="282"/>
                  </a:lnTo>
                  <a:lnTo>
                    <a:pt x="1284" y="293"/>
                  </a:lnTo>
                  <a:lnTo>
                    <a:pt x="1308" y="302"/>
                  </a:lnTo>
                  <a:lnTo>
                    <a:pt x="1335" y="306"/>
                  </a:lnTo>
                  <a:lnTo>
                    <a:pt x="1351" y="307"/>
                  </a:lnTo>
                  <a:lnTo>
                    <a:pt x="1371" y="307"/>
                  </a:lnTo>
                  <a:lnTo>
                    <a:pt x="1394" y="307"/>
                  </a:lnTo>
                  <a:lnTo>
                    <a:pt x="1419" y="307"/>
                  </a:lnTo>
                  <a:lnTo>
                    <a:pt x="1447" y="306"/>
                  </a:lnTo>
                  <a:lnTo>
                    <a:pt x="1476" y="304"/>
                  </a:lnTo>
                  <a:lnTo>
                    <a:pt x="1506" y="302"/>
                  </a:lnTo>
                  <a:lnTo>
                    <a:pt x="1534" y="299"/>
                  </a:lnTo>
                  <a:lnTo>
                    <a:pt x="1562" y="295"/>
                  </a:lnTo>
                  <a:lnTo>
                    <a:pt x="1589" y="290"/>
                  </a:lnTo>
                  <a:lnTo>
                    <a:pt x="1613" y="284"/>
                  </a:lnTo>
                  <a:lnTo>
                    <a:pt x="1634" y="276"/>
                  </a:lnTo>
                  <a:lnTo>
                    <a:pt x="1652" y="267"/>
                  </a:lnTo>
                  <a:lnTo>
                    <a:pt x="1664" y="257"/>
                  </a:lnTo>
                  <a:lnTo>
                    <a:pt x="1672" y="246"/>
                  </a:lnTo>
                  <a:lnTo>
                    <a:pt x="1674" y="232"/>
                  </a:lnTo>
                  <a:lnTo>
                    <a:pt x="1675" y="232"/>
                  </a:lnTo>
                  <a:lnTo>
                    <a:pt x="1677" y="232"/>
                  </a:lnTo>
                  <a:lnTo>
                    <a:pt x="1680" y="232"/>
                  </a:lnTo>
                  <a:lnTo>
                    <a:pt x="1684" y="232"/>
                  </a:lnTo>
                  <a:lnTo>
                    <a:pt x="1690" y="232"/>
                  </a:lnTo>
                  <a:lnTo>
                    <a:pt x="1695" y="232"/>
                  </a:lnTo>
                  <a:lnTo>
                    <a:pt x="1701" y="232"/>
                  </a:lnTo>
                  <a:lnTo>
                    <a:pt x="1707" y="232"/>
                  </a:lnTo>
                  <a:lnTo>
                    <a:pt x="1727" y="232"/>
                  </a:lnTo>
                  <a:lnTo>
                    <a:pt x="1748" y="233"/>
                  </a:lnTo>
                  <a:lnTo>
                    <a:pt x="1772" y="233"/>
                  </a:lnTo>
                  <a:lnTo>
                    <a:pt x="1796" y="234"/>
                  </a:lnTo>
                  <a:lnTo>
                    <a:pt x="1820" y="235"/>
                  </a:lnTo>
                  <a:lnTo>
                    <a:pt x="1841" y="235"/>
                  </a:lnTo>
                  <a:lnTo>
                    <a:pt x="1857" y="235"/>
                  </a:lnTo>
                  <a:lnTo>
                    <a:pt x="1868" y="234"/>
                  </a:lnTo>
                  <a:lnTo>
                    <a:pt x="1878" y="232"/>
                  </a:lnTo>
                  <a:lnTo>
                    <a:pt x="1889" y="227"/>
                  </a:lnTo>
                  <a:lnTo>
                    <a:pt x="1901" y="220"/>
                  </a:lnTo>
                  <a:lnTo>
                    <a:pt x="1912" y="210"/>
                  </a:lnTo>
                  <a:lnTo>
                    <a:pt x="1924" y="198"/>
                  </a:lnTo>
                  <a:lnTo>
                    <a:pt x="1931" y="186"/>
                  </a:lnTo>
                  <a:lnTo>
                    <a:pt x="1936" y="173"/>
                  </a:lnTo>
                  <a:lnTo>
                    <a:pt x="1935" y="158"/>
                  </a:lnTo>
                  <a:lnTo>
                    <a:pt x="1935" y="149"/>
                  </a:lnTo>
                  <a:lnTo>
                    <a:pt x="1936" y="140"/>
                  </a:lnTo>
                  <a:lnTo>
                    <a:pt x="1935" y="131"/>
                  </a:lnTo>
                  <a:lnTo>
                    <a:pt x="1929" y="122"/>
                  </a:lnTo>
                  <a:lnTo>
                    <a:pt x="1927" y="120"/>
                  </a:lnTo>
                  <a:lnTo>
                    <a:pt x="1925" y="117"/>
                  </a:lnTo>
                  <a:lnTo>
                    <a:pt x="1922" y="115"/>
                  </a:lnTo>
                  <a:lnTo>
                    <a:pt x="1919" y="112"/>
                  </a:lnTo>
                  <a:lnTo>
                    <a:pt x="1915" y="109"/>
                  </a:lnTo>
                  <a:lnTo>
                    <a:pt x="1908" y="107"/>
                  </a:lnTo>
                  <a:lnTo>
                    <a:pt x="1901" y="104"/>
                  </a:lnTo>
                  <a:lnTo>
                    <a:pt x="1892" y="102"/>
                  </a:lnTo>
                  <a:lnTo>
                    <a:pt x="1771" y="100"/>
                  </a:lnTo>
                  <a:lnTo>
                    <a:pt x="1767" y="100"/>
                  </a:lnTo>
                  <a:lnTo>
                    <a:pt x="1757" y="99"/>
                  </a:lnTo>
                  <a:lnTo>
                    <a:pt x="1748" y="98"/>
                  </a:lnTo>
                  <a:lnTo>
                    <a:pt x="1742" y="97"/>
                  </a:lnTo>
                  <a:lnTo>
                    <a:pt x="1740" y="94"/>
                  </a:lnTo>
                  <a:lnTo>
                    <a:pt x="1736" y="86"/>
                  </a:lnTo>
                  <a:lnTo>
                    <a:pt x="1730" y="76"/>
                  </a:lnTo>
                  <a:lnTo>
                    <a:pt x="1718" y="63"/>
                  </a:lnTo>
                  <a:lnTo>
                    <a:pt x="1704" y="49"/>
                  </a:lnTo>
                  <a:lnTo>
                    <a:pt x="1684" y="35"/>
                  </a:lnTo>
                  <a:lnTo>
                    <a:pt x="1659" y="23"/>
                  </a:lnTo>
                  <a:lnTo>
                    <a:pt x="1627" y="12"/>
                  </a:lnTo>
                  <a:lnTo>
                    <a:pt x="1613" y="9"/>
                  </a:lnTo>
                  <a:lnTo>
                    <a:pt x="1597" y="6"/>
                  </a:lnTo>
                  <a:lnTo>
                    <a:pt x="1582" y="3"/>
                  </a:lnTo>
                  <a:lnTo>
                    <a:pt x="1566" y="1"/>
                  </a:lnTo>
                  <a:lnTo>
                    <a:pt x="1550" y="0"/>
                  </a:lnTo>
                  <a:lnTo>
                    <a:pt x="1532" y="0"/>
                  </a:lnTo>
                  <a:lnTo>
                    <a:pt x="1515" y="0"/>
                  </a:lnTo>
                  <a:lnTo>
                    <a:pt x="1496" y="0"/>
                  </a:lnTo>
                  <a:lnTo>
                    <a:pt x="1487" y="1"/>
                  </a:lnTo>
                  <a:lnTo>
                    <a:pt x="1478" y="2"/>
                  </a:lnTo>
                  <a:lnTo>
                    <a:pt x="1470" y="3"/>
                  </a:lnTo>
                  <a:lnTo>
                    <a:pt x="1462" y="4"/>
                  </a:lnTo>
                  <a:lnTo>
                    <a:pt x="1453" y="5"/>
                  </a:lnTo>
                  <a:lnTo>
                    <a:pt x="1446" y="7"/>
                  </a:lnTo>
                  <a:lnTo>
                    <a:pt x="1440" y="8"/>
                  </a:lnTo>
                  <a:lnTo>
                    <a:pt x="1433" y="9"/>
                  </a:lnTo>
                  <a:lnTo>
                    <a:pt x="1409" y="13"/>
                  </a:lnTo>
                  <a:lnTo>
                    <a:pt x="1387" y="19"/>
                  </a:lnTo>
                  <a:lnTo>
                    <a:pt x="1366" y="24"/>
                  </a:lnTo>
                  <a:lnTo>
                    <a:pt x="1346" y="29"/>
                  </a:lnTo>
                  <a:lnTo>
                    <a:pt x="1328" y="35"/>
                  </a:lnTo>
                  <a:lnTo>
                    <a:pt x="1312" y="42"/>
                  </a:lnTo>
                  <a:lnTo>
                    <a:pt x="1297" y="48"/>
                  </a:lnTo>
                  <a:lnTo>
                    <a:pt x="1284" y="56"/>
                  </a:lnTo>
                  <a:lnTo>
                    <a:pt x="1272" y="64"/>
                  </a:lnTo>
                  <a:lnTo>
                    <a:pt x="1260" y="71"/>
                  </a:lnTo>
                  <a:lnTo>
                    <a:pt x="1252" y="79"/>
                  </a:lnTo>
                  <a:lnTo>
                    <a:pt x="1244" y="87"/>
                  </a:lnTo>
                  <a:lnTo>
                    <a:pt x="1239" y="96"/>
                  </a:lnTo>
                  <a:lnTo>
                    <a:pt x="1234" y="104"/>
                  </a:lnTo>
                  <a:lnTo>
                    <a:pt x="1230" y="112"/>
                  </a:lnTo>
                  <a:lnTo>
                    <a:pt x="1229" y="120"/>
                  </a:lnTo>
                  <a:lnTo>
                    <a:pt x="1056" y="115"/>
                  </a:lnTo>
                  <a:lnTo>
                    <a:pt x="1055" y="114"/>
                  </a:lnTo>
                  <a:lnTo>
                    <a:pt x="1052" y="110"/>
                  </a:lnTo>
                  <a:lnTo>
                    <a:pt x="1048" y="104"/>
                  </a:lnTo>
                  <a:lnTo>
                    <a:pt x="1041" y="96"/>
                  </a:lnTo>
                  <a:lnTo>
                    <a:pt x="1033" y="87"/>
                  </a:lnTo>
                  <a:lnTo>
                    <a:pt x="1024" y="77"/>
                  </a:lnTo>
                  <a:lnTo>
                    <a:pt x="1013" y="68"/>
                  </a:lnTo>
                  <a:lnTo>
                    <a:pt x="1000" y="58"/>
                  </a:lnTo>
                  <a:lnTo>
                    <a:pt x="995" y="53"/>
                  </a:lnTo>
                  <a:lnTo>
                    <a:pt x="989" y="49"/>
                  </a:lnTo>
                  <a:lnTo>
                    <a:pt x="983" y="46"/>
                  </a:lnTo>
                  <a:lnTo>
                    <a:pt x="977" y="42"/>
                  </a:lnTo>
                  <a:lnTo>
                    <a:pt x="968" y="38"/>
                  </a:lnTo>
                  <a:lnTo>
                    <a:pt x="960" y="35"/>
                  </a:lnTo>
                  <a:lnTo>
                    <a:pt x="952" y="32"/>
                  </a:lnTo>
                  <a:lnTo>
                    <a:pt x="943" y="29"/>
                  </a:lnTo>
                  <a:lnTo>
                    <a:pt x="933" y="26"/>
                  </a:lnTo>
                  <a:lnTo>
                    <a:pt x="921" y="24"/>
                  </a:lnTo>
                  <a:lnTo>
                    <a:pt x="909" y="22"/>
                  </a:lnTo>
                  <a:lnTo>
                    <a:pt x="897" y="20"/>
                  </a:lnTo>
                  <a:lnTo>
                    <a:pt x="883" y="19"/>
                  </a:lnTo>
                  <a:lnTo>
                    <a:pt x="868" y="18"/>
                  </a:lnTo>
                  <a:lnTo>
                    <a:pt x="852" y="18"/>
                  </a:lnTo>
                  <a:lnTo>
                    <a:pt x="836" y="18"/>
                  </a:lnTo>
                  <a:lnTo>
                    <a:pt x="819" y="19"/>
                  </a:lnTo>
                  <a:lnTo>
                    <a:pt x="801" y="20"/>
                  </a:lnTo>
                  <a:lnTo>
                    <a:pt x="786" y="21"/>
                  </a:lnTo>
                  <a:lnTo>
                    <a:pt x="770" y="22"/>
                  </a:lnTo>
                  <a:lnTo>
                    <a:pt x="756" y="24"/>
                  </a:lnTo>
                  <a:lnTo>
                    <a:pt x="743" y="26"/>
                  </a:lnTo>
                  <a:lnTo>
                    <a:pt x="729" y="28"/>
                  </a:lnTo>
                  <a:lnTo>
                    <a:pt x="717" y="30"/>
                  </a:lnTo>
                  <a:lnTo>
                    <a:pt x="706" y="32"/>
                  </a:lnTo>
                  <a:lnTo>
                    <a:pt x="695" y="34"/>
                  </a:lnTo>
                  <a:lnTo>
                    <a:pt x="685" y="37"/>
                  </a:lnTo>
                  <a:lnTo>
                    <a:pt x="676" y="40"/>
                  </a:lnTo>
                  <a:lnTo>
                    <a:pt x="667" y="43"/>
                  </a:lnTo>
                  <a:lnTo>
                    <a:pt x="658" y="46"/>
                  </a:lnTo>
                  <a:lnTo>
                    <a:pt x="650" y="49"/>
                  </a:lnTo>
                  <a:lnTo>
                    <a:pt x="643" y="52"/>
                  </a:lnTo>
                  <a:lnTo>
                    <a:pt x="629" y="60"/>
                  </a:lnTo>
                  <a:lnTo>
                    <a:pt x="615" y="68"/>
                  </a:lnTo>
                  <a:lnTo>
                    <a:pt x="603" y="77"/>
                  </a:lnTo>
                  <a:lnTo>
                    <a:pt x="592" y="86"/>
                  </a:lnTo>
                  <a:lnTo>
                    <a:pt x="581" y="97"/>
                  </a:lnTo>
                  <a:lnTo>
                    <a:pt x="573" y="107"/>
                  </a:lnTo>
                  <a:lnTo>
                    <a:pt x="566" y="119"/>
                  </a:lnTo>
                  <a:lnTo>
                    <a:pt x="562" y="132"/>
                  </a:lnTo>
                  <a:lnTo>
                    <a:pt x="391" y="138"/>
                  </a:lnTo>
                  <a:lnTo>
                    <a:pt x="391" y="137"/>
                  </a:lnTo>
                  <a:lnTo>
                    <a:pt x="389" y="135"/>
                  </a:lnTo>
                  <a:lnTo>
                    <a:pt x="387" y="132"/>
                  </a:lnTo>
                  <a:lnTo>
                    <a:pt x="383" y="126"/>
                  </a:lnTo>
                  <a:lnTo>
                    <a:pt x="379" y="120"/>
                  </a:lnTo>
                  <a:lnTo>
                    <a:pt x="373" y="114"/>
                  </a:lnTo>
                  <a:lnTo>
                    <a:pt x="366" y="107"/>
                  </a:lnTo>
                  <a:lnTo>
                    <a:pt x="356" y="100"/>
                  </a:lnTo>
                  <a:lnTo>
                    <a:pt x="346" y="92"/>
                  </a:lnTo>
                  <a:lnTo>
                    <a:pt x="334" y="84"/>
                  </a:lnTo>
                  <a:lnTo>
                    <a:pt x="320" y="77"/>
                  </a:lnTo>
                  <a:lnTo>
                    <a:pt x="305" y="70"/>
                  </a:lnTo>
                  <a:lnTo>
                    <a:pt x="289" y="63"/>
                  </a:lnTo>
                  <a:lnTo>
                    <a:pt x="270" y="57"/>
                  </a:lnTo>
                  <a:lnTo>
                    <a:pt x="248" y="51"/>
                  </a:lnTo>
                  <a:lnTo>
                    <a:pt x="226" y="47"/>
                  </a:lnTo>
                  <a:lnTo>
                    <a:pt x="216" y="45"/>
                  </a:lnTo>
                  <a:lnTo>
                    <a:pt x="203" y="43"/>
                  </a:lnTo>
                  <a:lnTo>
                    <a:pt x="191" y="41"/>
                  </a:lnTo>
                  <a:lnTo>
                    <a:pt x="179" y="40"/>
                  </a:lnTo>
                  <a:lnTo>
                    <a:pt x="163" y="38"/>
                  </a:lnTo>
                  <a:lnTo>
                    <a:pt x="148" y="37"/>
                  </a:lnTo>
                  <a:lnTo>
                    <a:pt x="130" y="36"/>
                  </a:lnTo>
                  <a:lnTo>
                    <a:pt x="112" y="36"/>
                  </a:lnTo>
                  <a:lnTo>
                    <a:pt x="105" y="36"/>
                  </a:lnTo>
                  <a:lnTo>
                    <a:pt x="96" y="36"/>
                  </a:lnTo>
                  <a:lnTo>
                    <a:pt x="88" y="36"/>
                  </a:lnTo>
                  <a:lnTo>
                    <a:pt x="80" y="37"/>
                  </a:lnTo>
                  <a:lnTo>
                    <a:pt x="72" y="37"/>
                  </a:lnTo>
                  <a:lnTo>
                    <a:pt x="64" y="38"/>
                  </a:lnTo>
                  <a:lnTo>
                    <a:pt x="54" y="38"/>
                  </a:lnTo>
                  <a:lnTo>
                    <a:pt x="45" y="39"/>
                  </a:lnTo>
                  <a:lnTo>
                    <a:pt x="43" y="41"/>
                  </a:lnTo>
                  <a:lnTo>
                    <a:pt x="38" y="48"/>
                  </a:lnTo>
                  <a:lnTo>
                    <a:pt x="31" y="60"/>
                  </a:lnTo>
                  <a:lnTo>
                    <a:pt x="22" y="76"/>
                  </a:lnTo>
                  <a:lnTo>
                    <a:pt x="14" y="99"/>
                  </a:lnTo>
                  <a:lnTo>
                    <a:pt x="7" y="126"/>
                  </a:lnTo>
                  <a:lnTo>
                    <a:pt x="2" y="159"/>
                  </a:lnTo>
                  <a:lnTo>
                    <a:pt x="0" y="199"/>
                  </a:lnTo>
                  <a:lnTo>
                    <a:pt x="2" y="237"/>
                  </a:lnTo>
                  <a:lnTo>
                    <a:pt x="6" y="269"/>
                  </a:lnTo>
                  <a:lnTo>
                    <a:pt x="12" y="294"/>
                  </a:lnTo>
                  <a:lnTo>
                    <a:pt x="19" y="312"/>
                  </a:lnTo>
                  <a:lnTo>
                    <a:pt x="26" y="326"/>
                  </a:lnTo>
                  <a:lnTo>
                    <a:pt x="32" y="334"/>
                  </a:lnTo>
                  <a:lnTo>
                    <a:pt x="36" y="339"/>
                  </a:lnTo>
                  <a:lnTo>
                    <a:pt x="38" y="340"/>
                  </a:lnTo>
                  <a:close/>
                </a:path>
              </a:pathLst>
            </a:custGeom>
            <a:solidFill>
              <a:srgbClr val="E8F4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893" name="Freeform 24"/>
            <p:cNvSpPr>
              <a:spLocks/>
            </p:cNvSpPr>
            <p:nvPr/>
          </p:nvSpPr>
          <p:spPr bwMode="auto">
            <a:xfrm>
              <a:off x="3031" y="2449"/>
              <a:ext cx="633" cy="105"/>
            </a:xfrm>
            <a:custGeom>
              <a:avLst/>
              <a:gdLst>
                <a:gd name="T0" fmla="*/ 19 w 1899"/>
                <a:gd name="T1" fmla="*/ 105 h 313"/>
                <a:gd name="T2" fmla="*/ 42 w 1899"/>
                <a:gd name="T3" fmla="*/ 103 h 313"/>
                <a:gd name="T4" fmla="*/ 69 w 1899"/>
                <a:gd name="T5" fmla="*/ 99 h 313"/>
                <a:gd name="T6" fmla="*/ 90 w 1899"/>
                <a:gd name="T7" fmla="*/ 92 h 313"/>
                <a:gd name="T8" fmla="*/ 102 w 1899"/>
                <a:gd name="T9" fmla="*/ 80 h 313"/>
                <a:gd name="T10" fmla="*/ 196 w 1899"/>
                <a:gd name="T11" fmla="*/ 88 h 313"/>
                <a:gd name="T12" fmla="*/ 230 w 1899"/>
                <a:gd name="T13" fmla="*/ 99 h 313"/>
                <a:gd name="T14" fmla="*/ 253 w 1899"/>
                <a:gd name="T15" fmla="*/ 101 h 313"/>
                <a:gd name="T16" fmla="*/ 282 w 1899"/>
                <a:gd name="T17" fmla="*/ 101 h 313"/>
                <a:gd name="T18" fmla="*/ 309 w 1899"/>
                <a:gd name="T19" fmla="*/ 96 h 313"/>
                <a:gd name="T20" fmla="*/ 329 w 1899"/>
                <a:gd name="T21" fmla="*/ 85 h 313"/>
                <a:gd name="T22" fmla="*/ 338 w 1899"/>
                <a:gd name="T23" fmla="*/ 75 h 313"/>
                <a:gd name="T24" fmla="*/ 347 w 1899"/>
                <a:gd name="T25" fmla="*/ 73 h 313"/>
                <a:gd name="T26" fmla="*/ 397 w 1899"/>
                <a:gd name="T27" fmla="*/ 78 h 313"/>
                <a:gd name="T28" fmla="*/ 430 w 1899"/>
                <a:gd name="T29" fmla="*/ 94 h 313"/>
                <a:gd name="T30" fmla="*/ 466 w 1899"/>
                <a:gd name="T31" fmla="*/ 93 h 313"/>
                <a:gd name="T32" fmla="*/ 512 w 1899"/>
                <a:gd name="T33" fmla="*/ 88 h 313"/>
                <a:gd name="T34" fmla="*/ 540 w 1899"/>
                <a:gd name="T35" fmla="*/ 75 h 313"/>
                <a:gd name="T36" fmla="*/ 544 w 1899"/>
                <a:gd name="T37" fmla="*/ 71 h 313"/>
                <a:gd name="T38" fmla="*/ 557 w 1899"/>
                <a:gd name="T39" fmla="*/ 71 h 313"/>
                <a:gd name="T40" fmla="*/ 592 w 1899"/>
                <a:gd name="T41" fmla="*/ 73 h 313"/>
                <a:gd name="T42" fmla="*/ 615 w 1899"/>
                <a:gd name="T43" fmla="*/ 69 h 313"/>
                <a:gd name="T44" fmla="*/ 629 w 1899"/>
                <a:gd name="T45" fmla="*/ 50 h 313"/>
                <a:gd name="T46" fmla="*/ 632 w 1899"/>
                <a:gd name="T47" fmla="*/ 38 h 313"/>
                <a:gd name="T48" fmla="*/ 627 w 1899"/>
                <a:gd name="T49" fmla="*/ 33 h 313"/>
                <a:gd name="T50" fmla="*/ 578 w 1899"/>
                <a:gd name="T51" fmla="*/ 31 h 313"/>
                <a:gd name="T52" fmla="*/ 568 w 1899"/>
                <a:gd name="T53" fmla="*/ 22 h 313"/>
                <a:gd name="T54" fmla="*/ 534 w 1899"/>
                <a:gd name="T55" fmla="*/ 4 h 313"/>
                <a:gd name="T56" fmla="*/ 509 w 1899"/>
                <a:gd name="T57" fmla="*/ 0 h 313"/>
                <a:gd name="T58" fmla="*/ 486 w 1899"/>
                <a:gd name="T59" fmla="*/ 2 h 313"/>
                <a:gd name="T60" fmla="*/ 474 w 1899"/>
                <a:gd name="T61" fmla="*/ 4 h 313"/>
                <a:gd name="T62" fmla="*/ 445 w 1899"/>
                <a:gd name="T63" fmla="*/ 11 h 313"/>
                <a:gd name="T64" fmla="*/ 419 w 1899"/>
                <a:gd name="T65" fmla="*/ 21 h 313"/>
                <a:gd name="T66" fmla="*/ 405 w 1899"/>
                <a:gd name="T67" fmla="*/ 32 h 313"/>
                <a:gd name="T68" fmla="*/ 345 w 1899"/>
                <a:gd name="T69" fmla="*/ 34 h 313"/>
                <a:gd name="T70" fmla="*/ 332 w 1899"/>
                <a:gd name="T71" fmla="*/ 21 h 313"/>
                <a:gd name="T72" fmla="*/ 310 w 1899"/>
                <a:gd name="T73" fmla="*/ 10 h 313"/>
                <a:gd name="T74" fmla="*/ 269 w 1899"/>
                <a:gd name="T75" fmla="*/ 6 h 313"/>
                <a:gd name="T76" fmla="*/ 244 w 1899"/>
                <a:gd name="T77" fmla="*/ 8 h 313"/>
                <a:gd name="T78" fmla="*/ 225 w 1899"/>
                <a:gd name="T79" fmla="*/ 12 h 313"/>
                <a:gd name="T80" fmla="*/ 212 w 1899"/>
                <a:gd name="T81" fmla="*/ 18 h 313"/>
                <a:gd name="T82" fmla="*/ 192 w 1899"/>
                <a:gd name="T83" fmla="*/ 31 h 313"/>
                <a:gd name="T84" fmla="*/ 129 w 1899"/>
                <a:gd name="T85" fmla="*/ 43 h 313"/>
                <a:gd name="T86" fmla="*/ 122 w 1899"/>
                <a:gd name="T87" fmla="*/ 36 h 313"/>
                <a:gd name="T88" fmla="*/ 103 w 1899"/>
                <a:gd name="T89" fmla="*/ 25 h 313"/>
                <a:gd name="T90" fmla="*/ 74 w 1899"/>
                <a:gd name="T91" fmla="*/ 16 h 313"/>
                <a:gd name="T92" fmla="*/ 53 w 1899"/>
                <a:gd name="T93" fmla="*/ 12 h 313"/>
                <a:gd name="T94" fmla="*/ 29 w 1899"/>
                <a:gd name="T95" fmla="*/ 11 h 313"/>
                <a:gd name="T96" fmla="*/ 17 w 1899"/>
                <a:gd name="T97" fmla="*/ 12 h 313"/>
                <a:gd name="T98" fmla="*/ 7 w 1899"/>
                <a:gd name="T99" fmla="*/ 24 h 313"/>
                <a:gd name="T100" fmla="*/ 1 w 1899"/>
                <a:gd name="T101" fmla="*/ 73 h 313"/>
                <a:gd name="T102" fmla="*/ 10 w 1899"/>
                <a:gd name="T103" fmla="*/ 103 h 313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1899"/>
                <a:gd name="T157" fmla="*/ 0 h 313"/>
                <a:gd name="T158" fmla="*/ 1899 w 1899"/>
                <a:gd name="T159" fmla="*/ 313 h 313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1899" h="313">
                  <a:moveTo>
                    <a:pt x="36" y="313"/>
                  </a:moveTo>
                  <a:lnTo>
                    <a:pt x="37" y="313"/>
                  </a:lnTo>
                  <a:lnTo>
                    <a:pt x="42" y="313"/>
                  </a:lnTo>
                  <a:lnTo>
                    <a:pt x="48" y="313"/>
                  </a:lnTo>
                  <a:lnTo>
                    <a:pt x="58" y="312"/>
                  </a:lnTo>
                  <a:lnTo>
                    <a:pt x="69" y="312"/>
                  </a:lnTo>
                  <a:lnTo>
                    <a:pt x="81" y="311"/>
                  </a:lnTo>
                  <a:lnTo>
                    <a:pt x="96" y="310"/>
                  </a:lnTo>
                  <a:lnTo>
                    <a:pt x="110" y="309"/>
                  </a:lnTo>
                  <a:lnTo>
                    <a:pt x="127" y="308"/>
                  </a:lnTo>
                  <a:lnTo>
                    <a:pt x="142" y="305"/>
                  </a:lnTo>
                  <a:lnTo>
                    <a:pt x="158" y="303"/>
                  </a:lnTo>
                  <a:lnTo>
                    <a:pt x="175" y="301"/>
                  </a:lnTo>
                  <a:lnTo>
                    <a:pt x="190" y="298"/>
                  </a:lnTo>
                  <a:lnTo>
                    <a:pt x="206" y="295"/>
                  </a:lnTo>
                  <a:lnTo>
                    <a:pt x="220" y="291"/>
                  </a:lnTo>
                  <a:lnTo>
                    <a:pt x="232" y="287"/>
                  </a:lnTo>
                  <a:lnTo>
                    <a:pt x="245" y="283"/>
                  </a:lnTo>
                  <a:lnTo>
                    <a:pt x="257" y="278"/>
                  </a:lnTo>
                  <a:lnTo>
                    <a:pt x="269" y="273"/>
                  </a:lnTo>
                  <a:lnTo>
                    <a:pt x="281" y="267"/>
                  </a:lnTo>
                  <a:lnTo>
                    <a:pt x="290" y="261"/>
                  </a:lnTo>
                  <a:lnTo>
                    <a:pt x="298" y="254"/>
                  </a:lnTo>
                  <a:lnTo>
                    <a:pt x="303" y="247"/>
                  </a:lnTo>
                  <a:lnTo>
                    <a:pt x="305" y="239"/>
                  </a:lnTo>
                  <a:lnTo>
                    <a:pt x="546" y="233"/>
                  </a:lnTo>
                  <a:lnTo>
                    <a:pt x="549" y="235"/>
                  </a:lnTo>
                  <a:lnTo>
                    <a:pt x="557" y="242"/>
                  </a:lnTo>
                  <a:lnTo>
                    <a:pt x="570" y="252"/>
                  </a:lnTo>
                  <a:lnTo>
                    <a:pt x="588" y="262"/>
                  </a:lnTo>
                  <a:lnTo>
                    <a:pt x="607" y="274"/>
                  </a:lnTo>
                  <a:lnTo>
                    <a:pt x="631" y="284"/>
                  </a:lnTo>
                  <a:lnTo>
                    <a:pt x="656" y="292"/>
                  </a:lnTo>
                  <a:lnTo>
                    <a:pt x="681" y="295"/>
                  </a:lnTo>
                  <a:lnTo>
                    <a:pt x="690" y="296"/>
                  </a:lnTo>
                  <a:lnTo>
                    <a:pt x="702" y="297"/>
                  </a:lnTo>
                  <a:lnTo>
                    <a:pt x="714" y="298"/>
                  </a:lnTo>
                  <a:lnTo>
                    <a:pt x="727" y="300"/>
                  </a:lnTo>
                  <a:lnTo>
                    <a:pt x="743" y="301"/>
                  </a:lnTo>
                  <a:lnTo>
                    <a:pt x="759" y="302"/>
                  </a:lnTo>
                  <a:lnTo>
                    <a:pt x="777" y="303"/>
                  </a:lnTo>
                  <a:lnTo>
                    <a:pt x="795" y="303"/>
                  </a:lnTo>
                  <a:lnTo>
                    <a:pt x="812" y="302"/>
                  </a:lnTo>
                  <a:lnTo>
                    <a:pt x="829" y="301"/>
                  </a:lnTo>
                  <a:lnTo>
                    <a:pt x="846" y="300"/>
                  </a:lnTo>
                  <a:lnTo>
                    <a:pt x="863" y="298"/>
                  </a:lnTo>
                  <a:lnTo>
                    <a:pt x="879" y="295"/>
                  </a:lnTo>
                  <a:lnTo>
                    <a:pt x="897" y="292"/>
                  </a:lnTo>
                  <a:lnTo>
                    <a:pt x="912" y="289"/>
                  </a:lnTo>
                  <a:lnTo>
                    <a:pt x="928" y="285"/>
                  </a:lnTo>
                  <a:lnTo>
                    <a:pt x="942" y="280"/>
                  </a:lnTo>
                  <a:lnTo>
                    <a:pt x="955" y="275"/>
                  </a:lnTo>
                  <a:lnTo>
                    <a:pt x="968" y="269"/>
                  </a:lnTo>
                  <a:lnTo>
                    <a:pt x="979" y="261"/>
                  </a:lnTo>
                  <a:lnTo>
                    <a:pt x="988" y="254"/>
                  </a:lnTo>
                  <a:lnTo>
                    <a:pt x="997" y="245"/>
                  </a:lnTo>
                  <a:lnTo>
                    <a:pt x="1002" y="236"/>
                  </a:lnTo>
                  <a:lnTo>
                    <a:pt x="1006" y="225"/>
                  </a:lnTo>
                  <a:lnTo>
                    <a:pt x="1009" y="224"/>
                  </a:lnTo>
                  <a:lnTo>
                    <a:pt x="1014" y="223"/>
                  </a:lnTo>
                  <a:lnTo>
                    <a:pt x="1020" y="222"/>
                  </a:lnTo>
                  <a:lnTo>
                    <a:pt x="1026" y="221"/>
                  </a:lnTo>
                  <a:lnTo>
                    <a:pt x="1033" y="221"/>
                  </a:lnTo>
                  <a:lnTo>
                    <a:pt x="1038" y="220"/>
                  </a:lnTo>
                  <a:lnTo>
                    <a:pt x="1042" y="219"/>
                  </a:lnTo>
                  <a:lnTo>
                    <a:pt x="1043" y="218"/>
                  </a:lnTo>
                  <a:lnTo>
                    <a:pt x="1167" y="213"/>
                  </a:lnTo>
                  <a:lnTo>
                    <a:pt x="1170" y="216"/>
                  </a:lnTo>
                  <a:lnTo>
                    <a:pt x="1177" y="223"/>
                  </a:lnTo>
                  <a:lnTo>
                    <a:pt x="1190" y="233"/>
                  </a:lnTo>
                  <a:lnTo>
                    <a:pt x="1205" y="245"/>
                  </a:lnTo>
                  <a:lnTo>
                    <a:pt x="1224" y="256"/>
                  </a:lnTo>
                  <a:lnTo>
                    <a:pt x="1244" y="267"/>
                  </a:lnTo>
                  <a:lnTo>
                    <a:pt x="1267" y="275"/>
                  </a:lnTo>
                  <a:lnTo>
                    <a:pt x="1290" y="279"/>
                  </a:lnTo>
                  <a:lnTo>
                    <a:pt x="1305" y="279"/>
                  </a:lnTo>
                  <a:lnTo>
                    <a:pt x="1323" y="280"/>
                  </a:lnTo>
                  <a:lnTo>
                    <a:pt x="1346" y="280"/>
                  </a:lnTo>
                  <a:lnTo>
                    <a:pt x="1370" y="279"/>
                  </a:lnTo>
                  <a:lnTo>
                    <a:pt x="1397" y="278"/>
                  </a:lnTo>
                  <a:lnTo>
                    <a:pt x="1425" y="277"/>
                  </a:lnTo>
                  <a:lnTo>
                    <a:pt x="1454" y="275"/>
                  </a:lnTo>
                  <a:lnTo>
                    <a:pt x="1482" y="272"/>
                  </a:lnTo>
                  <a:lnTo>
                    <a:pt x="1510" y="267"/>
                  </a:lnTo>
                  <a:lnTo>
                    <a:pt x="1537" y="263"/>
                  </a:lnTo>
                  <a:lnTo>
                    <a:pt x="1560" y="257"/>
                  </a:lnTo>
                  <a:lnTo>
                    <a:pt x="1582" y="251"/>
                  </a:lnTo>
                  <a:lnTo>
                    <a:pt x="1599" y="244"/>
                  </a:lnTo>
                  <a:lnTo>
                    <a:pt x="1612" y="235"/>
                  </a:lnTo>
                  <a:lnTo>
                    <a:pt x="1620" y="224"/>
                  </a:lnTo>
                  <a:lnTo>
                    <a:pt x="1622" y="213"/>
                  </a:lnTo>
                  <a:lnTo>
                    <a:pt x="1623" y="213"/>
                  </a:lnTo>
                  <a:lnTo>
                    <a:pt x="1625" y="213"/>
                  </a:lnTo>
                  <a:lnTo>
                    <a:pt x="1628" y="213"/>
                  </a:lnTo>
                  <a:lnTo>
                    <a:pt x="1633" y="213"/>
                  </a:lnTo>
                  <a:lnTo>
                    <a:pt x="1639" y="213"/>
                  </a:lnTo>
                  <a:lnTo>
                    <a:pt x="1644" y="213"/>
                  </a:lnTo>
                  <a:lnTo>
                    <a:pt x="1650" y="213"/>
                  </a:lnTo>
                  <a:lnTo>
                    <a:pt x="1655" y="213"/>
                  </a:lnTo>
                  <a:lnTo>
                    <a:pt x="1671" y="213"/>
                  </a:lnTo>
                  <a:lnTo>
                    <a:pt x="1692" y="214"/>
                  </a:lnTo>
                  <a:lnTo>
                    <a:pt x="1714" y="215"/>
                  </a:lnTo>
                  <a:lnTo>
                    <a:pt x="1736" y="216"/>
                  </a:lnTo>
                  <a:lnTo>
                    <a:pt x="1758" y="217"/>
                  </a:lnTo>
                  <a:lnTo>
                    <a:pt x="1777" y="218"/>
                  </a:lnTo>
                  <a:lnTo>
                    <a:pt x="1794" y="218"/>
                  </a:lnTo>
                  <a:lnTo>
                    <a:pt x="1806" y="218"/>
                  </a:lnTo>
                  <a:lnTo>
                    <a:pt x="1816" y="216"/>
                  </a:lnTo>
                  <a:lnTo>
                    <a:pt x="1830" y="212"/>
                  </a:lnTo>
                  <a:lnTo>
                    <a:pt x="1845" y="206"/>
                  </a:lnTo>
                  <a:lnTo>
                    <a:pt x="1859" y="197"/>
                  </a:lnTo>
                  <a:lnTo>
                    <a:pt x="1872" y="186"/>
                  </a:lnTo>
                  <a:lnTo>
                    <a:pt x="1882" y="175"/>
                  </a:lnTo>
                  <a:lnTo>
                    <a:pt x="1888" y="162"/>
                  </a:lnTo>
                  <a:lnTo>
                    <a:pt x="1888" y="148"/>
                  </a:lnTo>
                  <a:lnTo>
                    <a:pt x="1890" y="140"/>
                  </a:lnTo>
                  <a:lnTo>
                    <a:pt x="1895" y="132"/>
                  </a:lnTo>
                  <a:lnTo>
                    <a:pt x="1899" y="125"/>
                  </a:lnTo>
                  <a:lnTo>
                    <a:pt x="1897" y="116"/>
                  </a:lnTo>
                  <a:lnTo>
                    <a:pt x="1896" y="114"/>
                  </a:lnTo>
                  <a:lnTo>
                    <a:pt x="1894" y="112"/>
                  </a:lnTo>
                  <a:lnTo>
                    <a:pt x="1893" y="109"/>
                  </a:lnTo>
                  <a:lnTo>
                    <a:pt x="1890" y="105"/>
                  </a:lnTo>
                  <a:lnTo>
                    <a:pt x="1887" y="102"/>
                  </a:lnTo>
                  <a:lnTo>
                    <a:pt x="1881" y="99"/>
                  </a:lnTo>
                  <a:lnTo>
                    <a:pt x="1873" y="96"/>
                  </a:lnTo>
                  <a:lnTo>
                    <a:pt x="1861" y="93"/>
                  </a:lnTo>
                  <a:lnTo>
                    <a:pt x="1745" y="92"/>
                  </a:lnTo>
                  <a:lnTo>
                    <a:pt x="1741" y="92"/>
                  </a:lnTo>
                  <a:lnTo>
                    <a:pt x="1733" y="91"/>
                  </a:lnTo>
                  <a:lnTo>
                    <a:pt x="1724" y="89"/>
                  </a:lnTo>
                  <a:lnTo>
                    <a:pt x="1719" y="88"/>
                  </a:lnTo>
                  <a:lnTo>
                    <a:pt x="1716" y="85"/>
                  </a:lnTo>
                  <a:lnTo>
                    <a:pt x="1711" y="77"/>
                  </a:lnTo>
                  <a:lnTo>
                    <a:pt x="1704" y="67"/>
                  </a:lnTo>
                  <a:lnTo>
                    <a:pt x="1693" y="56"/>
                  </a:lnTo>
                  <a:lnTo>
                    <a:pt x="1679" y="44"/>
                  </a:lnTo>
                  <a:lnTo>
                    <a:pt x="1659" y="31"/>
                  </a:lnTo>
                  <a:lnTo>
                    <a:pt x="1633" y="20"/>
                  </a:lnTo>
                  <a:lnTo>
                    <a:pt x="1603" y="11"/>
                  </a:lnTo>
                  <a:lnTo>
                    <a:pt x="1587" y="8"/>
                  </a:lnTo>
                  <a:lnTo>
                    <a:pt x="1573" y="6"/>
                  </a:lnTo>
                  <a:lnTo>
                    <a:pt x="1556" y="3"/>
                  </a:lnTo>
                  <a:lnTo>
                    <a:pt x="1541" y="1"/>
                  </a:lnTo>
                  <a:lnTo>
                    <a:pt x="1526" y="1"/>
                  </a:lnTo>
                  <a:lnTo>
                    <a:pt x="1509" y="0"/>
                  </a:lnTo>
                  <a:lnTo>
                    <a:pt x="1493" y="1"/>
                  </a:lnTo>
                  <a:lnTo>
                    <a:pt x="1475" y="2"/>
                  </a:lnTo>
                  <a:lnTo>
                    <a:pt x="1466" y="3"/>
                  </a:lnTo>
                  <a:lnTo>
                    <a:pt x="1457" y="5"/>
                  </a:lnTo>
                  <a:lnTo>
                    <a:pt x="1449" y="7"/>
                  </a:lnTo>
                  <a:lnTo>
                    <a:pt x="1440" y="8"/>
                  </a:lnTo>
                  <a:lnTo>
                    <a:pt x="1433" y="10"/>
                  </a:lnTo>
                  <a:lnTo>
                    <a:pt x="1427" y="11"/>
                  </a:lnTo>
                  <a:lnTo>
                    <a:pt x="1421" y="13"/>
                  </a:lnTo>
                  <a:lnTo>
                    <a:pt x="1415" y="14"/>
                  </a:lnTo>
                  <a:lnTo>
                    <a:pt x="1394" y="18"/>
                  </a:lnTo>
                  <a:lnTo>
                    <a:pt x="1374" y="23"/>
                  </a:lnTo>
                  <a:lnTo>
                    <a:pt x="1354" y="27"/>
                  </a:lnTo>
                  <a:lnTo>
                    <a:pt x="1336" y="32"/>
                  </a:lnTo>
                  <a:lnTo>
                    <a:pt x="1317" y="37"/>
                  </a:lnTo>
                  <a:lnTo>
                    <a:pt x="1301" y="44"/>
                  </a:lnTo>
                  <a:lnTo>
                    <a:pt x="1285" y="50"/>
                  </a:lnTo>
                  <a:lnTo>
                    <a:pt x="1272" y="56"/>
                  </a:lnTo>
                  <a:lnTo>
                    <a:pt x="1258" y="62"/>
                  </a:lnTo>
                  <a:lnTo>
                    <a:pt x="1247" y="68"/>
                  </a:lnTo>
                  <a:lnTo>
                    <a:pt x="1237" y="75"/>
                  </a:lnTo>
                  <a:lnTo>
                    <a:pt x="1229" y="82"/>
                  </a:lnTo>
                  <a:lnTo>
                    <a:pt x="1222" y="89"/>
                  </a:lnTo>
                  <a:lnTo>
                    <a:pt x="1216" y="96"/>
                  </a:lnTo>
                  <a:lnTo>
                    <a:pt x="1212" y="103"/>
                  </a:lnTo>
                  <a:lnTo>
                    <a:pt x="1211" y="110"/>
                  </a:lnTo>
                  <a:lnTo>
                    <a:pt x="1040" y="106"/>
                  </a:lnTo>
                  <a:lnTo>
                    <a:pt x="1039" y="105"/>
                  </a:lnTo>
                  <a:lnTo>
                    <a:pt x="1036" y="101"/>
                  </a:lnTo>
                  <a:lnTo>
                    <a:pt x="1030" y="96"/>
                  </a:lnTo>
                  <a:lnTo>
                    <a:pt x="1023" y="90"/>
                  </a:lnTo>
                  <a:lnTo>
                    <a:pt x="1015" y="82"/>
                  </a:lnTo>
                  <a:lnTo>
                    <a:pt x="1006" y="73"/>
                  </a:lnTo>
                  <a:lnTo>
                    <a:pt x="995" y="64"/>
                  </a:lnTo>
                  <a:lnTo>
                    <a:pt x="983" y="56"/>
                  </a:lnTo>
                  <a:lnTo>
                    <a:pt x="974" y="49"/>
                  </a:lnTo>
                  <a:lnTo>
                    <a:pt x="962" y="43"/>
                  </a:lnTo>
                  <a:lnTo>
                    <a:pt x="947" y="35"/>
                  </a:lnTo>
                  <a:lnTo>
                    <a:pt x="931" y="29"/>
                  </a:lnTo>
                  <a:lnTo>
                    <a:pt x="910" y="24"/>
                  </a:lnTo>
                  <a:lnTo>
                    <a:pt x="886" y="20"/>
                  </a:lnTo>
                  <a:lnTo>
                    <a:pt x="858" y="18"/>
                  </a:lnTo>
                  <a:lnTo>
                    <a:pt x="825" y="18"/>
                  </a:lnTo>
                  <a:lnTo>
                    <a:pt x="807" y="19"/>
                  </a:lnTo>
                  <a:lnTo>
                    <a:pt x="790" y="20"/>
                  </a:lnTo>
                  <a:lnTo>
                    <a:pt x="774" y="21"/>
                  </a:lnTo>
                  <a:lnTo>
                    <a:pt x="758" y="22"/>
                  </a:lnTo>
                  <a:lnTo>
                    <a:pt x="744" y="24"/>
                  </a:lnTo>
                  <a:lnTo>
                    <a:pt x="731" y="25"/>
                  </a:lnTo>
                  <a:lnTo>
                    <a:pt x="718" y="27"/>
                  </a:lnTo>
                  <a:lnTo>
                    <a:pt x="707" y="29"/>
                  </a:lnTo>
                  <a:lnTo>
                    <a:pt x="696" y="32"/>
                  </a:lnTo>
                  <a:lnTo>
                    <a:pt x="685" y="34"/>
                  </a:lnTo>
                  <a:lnTo>
                    <a:pt x="676" y="37"/>
                  </a:lnTo>
                  <a:lnTo>
                    <a:pt x="667" y="40"/>
                  </a:lnTo>
                  <a:lnTo>
                    <a:pt x="659" y="43"/>
                  </a:lnTo>
                  <a:lnTo>
                    <a:pt x="650" y="46"/>
                  </a:lnTo>
                  <a:lnTo>
                    <a:pt x="643" y="50"/>
                  </a:lnTo>
                  <a:lnTo>
                    <a:pt x="636" y="53"/>
                  </a:lnTo>
                  <a:lnTo>
                    <a:pt x="624" y="60"/>
                  </a:lnTo>
                  <a:lnTo>
                    <a:pt x="611" y="66"/>
                  </a:lnTo>
                  <a:lnTo>
                    <a:pt x="599" y="74"/>
                  </a:lnTo>
                  <a:lnTo>
                    <a:pt x="588" y="83"/>
                  </a:lnTo>
                  <a:lnTo>
                    <a:pt x="576" y="91"/>
                  </a:lnTo>
                  <a:lnTo>
                    <a:pt x="568" y="100"/>
                  </a:lnTo>
                  <a:lnTo>
                    <a:pt x="561" y="110"/>
                  </a:lnTo>
                  <a:lnTo>
                    <a:pt x="557" y="122"/>
                  </a:lnTo>
                  <a:lnTo>
                    <a:pt x="390" y="128"/>
                  </a:lnTo>
                  <a:lnTo>
                    <a:pt x="388" y="127"/>
                  </a:lnTo>
                  <a:lnTo>
                    <a:pt x="386" y="125"/>
                  </a:lnTo>
                  <a:lnTo>
                    <a:pt x="383" y="122"/>
                  </a:lnTo>
                  <a:lnTo>
                    <a:pt x="379" y="118"/>
                  </a:lnTo>
                  <a:lnTo>
                    <a:pt x="373" y="112"/>
                  </a:lnTo>
                  <a:lnTo>
                    <a:pt x="366" y="107"/>
                  </a:lnTo>
                  <a:lnTo>
                    <a:pt x="357" y="101"/>
                  </a:lnTo>
                  <a:lnTo>
                    <a:pt x="347" y="94"/>
                  </a:lnTo>
                  <a:lnTo>
                    <a:pt x="336" y="88"/>
                  </a:lnTo>
                  <a:lnTo>
                    <a:pt x="323" y="81"/>
                  </a:lnTo>
                  <a:lnTo>
                    <a:pt x="309" y="74"/>
                  </a:lnTo>
                  <a:lnTo>
                    <a:pt x="294" y="67"/>
                  </a:lnTo>
                  <a:lnTo>
                    <a:pt x="278" y="62"/>
                  </a:lnTo>
                  <a:lnTo>
                    <a:pt x="260" y="56"/>
                  </a:lnTo>
                  <a:lnTo>
                    <a:pt x="242" y="52"/>
                  </a:lnTo>
                  <a:lnTo>
                    <a:pt x="221" y="48"/>
                  </a:lnTo>
                  <a:lnTo>
                    <a:pt x="211" y="46"/>
                  </a:lnTo>
                  <a:lnTo>
                    <a:pt x="199" y="44"/>
                  </a:lnTo>
                  <a:lnTo>
                    <a:pt x="187" y="41"/>
                  </a:lnTo>
                  <a:lnTo>
                    <a:pt x="174" y="39"/>
                  </a:lnTo>
                  <a:lnTo>
                    <a:pt x="158" y="37"/>
                  </a:lnTo>
                  <a:lnTo>
                    <a:pt x="141" y="35"/>
                  </a:lnTo>
                  <a:lnTo>
                    <a:pt x="121" y="34"/>
                  </a:lnTo>
                  <a:lnTo>
                    <a:pt x="100" y="34"/>
                  </a:lnTo>
                  <a:lnTo>
                    <a:pt x="94" y="34"/>
                  </a:lnTo>
                  <a:lnTo>
                    <a:pt x="88" y="34"/>
                  </a:lnTo>
                  <a:lnTo>
                    <a:pt x="80" y="34"/>
                  </a:lnTo>
                  <a:lnTo>
                    <a:pt x="73" y="35"/>
                  </a:lnTo>
                  <a:lnTo>
                    <a:pt x="66" y="35"/>
                  </a:lnTo>
                  <a:lnTo>
                    <a:pt x="59" y="36"/>
                  </a:lnTo>
                  <a:lnTo>
                    <a:pt x="52" y="36"/>
                  </a:lnTo>
                  <a:lnTo>
                    <a:pt x="43" y="37"/>
                  </a:lnTo>
                  <a:lnTo>
                    <a:pt x="41" y="39"/>
                  </a:lnTo>
                  <a:lnTo>
                    <a:pt x="36" y="46"/>
                  </a:lnTo>
                  <a:lnTo>
                    <a:pt x="30" y="56"/>
                  </a:lnTo>
                  <a:lnTo>
                    <a:pt x="22" y="71"/>
                  </a:lnTo>
                  <a:lnTo>
                    <a:pt x="14" y="92"/>
                  </a:lnTo>
                  <a:lnTo>
                    <a:pt x="7" y="116"/>
                  </a:lnTo>
                  <a:lnTo>
                    <a:pt x="2" y="147"/>
                  </a:lnTo>
                  <a:lnTo>
                    <a:pt x="0" y="183"/>
                  </a:lnTo>
                  <a:lnTo>
                    <a:pt x="2" y="218"/>
                  </a:lnTo>
                  <a:lnTo>
                    <a:pt x="5" y="247"/>
                  </a:lnTo>
                  <a:lnTo>
                    <a:pt x="12" y="270"/>
                  </a:lnTo>
                  <a:lnTo>
                    <a:pt x="19" y="287"/>
                  </a:lnTo>
                  <a:lnTo>
                    <a:pt x="25" y="299"/>
                  </a:lnTo>
                  <a:lnTo>
                    <a:pt x="31" y="308"/>
                  </a:lnTo>
                  <a:lnTo>
                    <a:pt x="34" y="312"/>
                  </a:lnTo>
                  <a:lnTo>
                    <a:pt x="36" y="313"/>
                  </a:lnTo>
                  <a:close/>
                </a:path>
              </a:pathLst>
            </a:custGeom>
            <a:solidFill>
              <a:srgbClr val="DBEF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894" name="Freeform 25"/>
            <p:cNvSpPr>
              <a:spLocks/>
            </p:cNvSpPr>
            <p:nvPr/>
          </p:nvSpPr>
          <p:spPr bwMode="auto">
            <a:xfrm>
              <a:off x="3035" y="2454"/>
              <a:ext cx="621" cy="95"/>
            </a:xfrm>
            <a:custGeom>
              <a:avLst/>
              <a:gdLst>
                <a:gd name="T0" fmla="*/ 19 w 1865"/>
                <a:gd name="T1" fmla="*/ 95 h 283"/>
                <a:gd name="T2" fmla="*/ 41 w 1865"/>
                <a:gd name="T3" fmla="*/ 93 h 283"/>
                <a:gd name="T4" fmla="*/ 67 w 1865"/>
                <a:gd name="T5" fmla="*/ 89 h 283"/>
                <a:gd name="T6" fmla="*/ 86 w 1865"/>
                <a:gd name="T7" fmla="*/ 82 h 283"/>
                <a:gd name="T8" fmla="*/ 98 w 1865"/>
                <a:gd name="T9" fmla="*/ 73 h 283"/>
                <a:gd name="T10" fmla="*/ 192 w 1865"/>
                <a:gd name="T11" fmla="*/ 79 h 283"/>
                <a:gd name="T12" fmla="*/ 225 w 1865"/>
                <a:gd name="T13" fmla="*/ 89 h 283"/>
                <a:gd name="T14" fmla="*/ 246 w 1865"/>
                <a:gd name="T15" fmla="*/ 92 h 283"/>
                <a:gd name="T16" fmla="*/ 274 w 1865"/>
                <a:gd name="T17" fmla="*/ 91 h 283"/>
                <a:gd name="T18" fmla="*/ 300 w 1865"/>
                <a:gd name="T19" fmla="*/ 87 h 283"/>
                <a:gd name="T20" fmla="*/ 320 w 1865"/>
                <a:gd name="T21" fmla="*/ 78 h 283"/>
                <a:gd name="T22" fmla="*/ 328 w 1865"/>
                <a:gd name="T23" fmla="*/ 68 h 283"/>
                <a:gd name="T24" fmla="*/ 336 w 1865"/>
                <a:gd name="T25" fmla="*/ 66 h 283"/>
                <a:gd name="T26" fmla="*/ 413 w 1865"/>
                <a:gd name="T27" fmla="*/ 69 h 283"/>
                <a:gd name="T28" fmla="*/ 432 w 1865"/>
                <a:gd name="T29" fmla="*/ 84 h 283"/>
                <a:gd name="T30" fmla="*/ 461 w 1865"/>
                <a:gd name="T31" fmla="*/ 86 h 283"/>
                <a:gd name="T32" fmla="*/ 499 w 1865"/>
                <a:gd name="T33" fmla="*/ 80 h 283"/>
                <a:gd name="T34" fmla="*/ 522 w 1865"/>
                <a:gd name="T35" fmla="*/ 68 h 283"/>
                <a:gd name="T36" fmla="*/ 526 w 1865"/>
                <a:gd name="T37" fmla="*/ 64 h 283"/>
                <a:gd name="T38" fmla="*/ 538 w 1865"/>
                <a:gd name="T39" fmla="*/ 64 h 283"/>
                <a:gd name="T40" fmla="*/ 570 w 1865"/>
                <a:gd name="T41" fmla="*/ 67 h 283"/>
                <a:gd name="T42" fmla="*/ 595 w 1865"/>
                <a:gd name="T43" fmla="*/ 63 h 283"/>
                <a:gd name="T44" fmla="*/ 612 w 1865"/>
                <a:gd name="T45" fmla="*/ 46 h 283"/>
                <a:gd name="T46" fmla="*/ 619 w 1865"/>
                <a:gd name="T47" fmla="*/ 40 h 283"/>
                <a:gd name="T48" fmla="*/ 620 w 1865"/>
                <a:gd name="T49" fmla="*/ 35 h 283"/>
                <a:gd name="T50" fmla="*/ 614 w 1865"/>
                <a:gd name="T51" fmla="*/ 29 h 283"/>
                <a:gd name="T52" fmla="*/ 566 w 1865"/>
                <a:gd name="T53" fmla="*/ 27 h 283"/>
                <a:gd name="T54" fmla="*/ 555 w 1865"/>
                <a:gd name="T55" fmla="*/ 16 h 283"/>
                <a:gd name="T56" fmla="*/ 520 w 1865"/>
                <a:gd name="T57" fmla="*/ 2 h 283"/>
                <a:gd name="T58" fmla="*/ 494 w 1865"/>
                <a:gd name="T59" fmla="*/ 0 h 283"/>
                <a:gd name="T60" fmla="*/ 474 w 1865"/>
                <a:gd name="T61" fmla="*/ 2 h 283"/>
                <a:gd name="T62" fmla="*/ 464 w 1865"/>
                <a:gd name="T63" fmla="*/ 5 h 283"/>
                <a:gd name="T64" fmla="*/ 435 w 1865"/>
                <a:gd name="T65" fmla="*/ 13 h 283"/>
                <a:gd name="T66" fmla="*/ 410 w 1865"/>
                <a:gd name="T67" fmla="*/ 21 h 283"/>
                <a:gd name="T68" fmla="*/ 398 w 1865"/>
                <a:gd name="T69" fmla="*/ 31 h 283"/>
                <a:gd name="T70" fmla="*/ 337 w 1865"/>
                <a:gd name="T71" fmla="*/ 30 h 283"/>
                <a:gd name="T72" fmla="*/ 321 w 1865"/>
                <a:gd name="T73" fmla="*/ 18 h 283"/>
                <a:gd name="T74" fmla="*/ 299 w 1865"/>
                <a:gd name="T75" fmla="*/ 7 h 283"/>
                <a:gd name="T76" fmla="*/ 258 w 1865"/>
                <a:gd name="T77" fmla="*/ 6 h 283"/>
                <a:gd name="T78" fmla="*/ 235 w 1865"/>
                <a:gd name="T79" fmla="*/ 8 h 283"/>
                <a:gd name="T80" fmla="*/ 219 w 1865"/>
                <a:gd name="T81" fmla="*/ 13 h 283"/>
                <a:gd name="T82" fmla="*/ 206 w 1865"/>
                <a:gd name="T83" fmla="*/ 19 h 283"/>
                <a:gd name="T84" fmla="*/ 187 w 1865"/>
                <a:gd name="T85" fmla="*/ 31 h 283"/>
                <a:gd name="T86" fmla="*/ 128 w 1865"/>
                <a:gd name="T87" fmla="*/ 38 h 283"/>
                <a:gd name="T88" fmla="*/ 116 w 1865"/>
                <a:gd name="T89" fmla="*/ 31 h 283"/>
                <a:gd name="T90" fmla="*/ 94 w 1865"/>
                <a:gd name="T91" fmla="*/ 21 h 283"/>
                <a:gd name="T92" fmla="*/ 70 w 1865"/>
                <a:gd name="T93" fmla="*/ 15 h 283"/>
                <a:gd name="T94" fmla="*/ 58 w 1865"/>
                <a:gd name="T95" fmla="*/ 13 h 283"/>
                <a:gd name="T96" fmla="*/ 41 w 1865"/>
                <a:gd name="T97" fmla="*/ 10 h 283"/>
                <a:gd name="T98" fmla="*/ 14 w 1865"/>
                <a:gd name="T99" fmla="*/ 11 h 283"/>
                <a:gd name="T100" fmla="*/ 4 w 1865"/>
                <a:gd name="T101" fmla="*/ 28 h 283"/>
                <a:gd name="T102" fmla="*/ 2 w 1865"/>
                <a:gd name="T103" fmla="*/ 75 h 283"/>
                <a:gd name="T104" fmla="*/ 11 w 1865"/>
                <a:gd name="T105" fmla="*/ 95 h 283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865"/>
                <a:gd name="T160" fmla="*/ 0 h 283"/>
                <a:gd name="T161" fmla="*/ 1865 w 1865"/>
                <a:gd name="T162" fmla="*/ 283 h 283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865" h="283">
                  <a:moveTo>
                    <a:pt x="34" y="283"/>
                  </a:moveTo>
                  <a:lnTo>
                    <a:pt x="35" y="283"/>
                  </a:lnTo>
                  <a:lnTo>
                    <a:pt x="41" y="283"/>
                  </a:lnTo>
                  <a:lnTo>
                    <a:pt x="47" y="283"/>
                  </a:lnTo>
                  <a:lnTo>
                    <a:pt x="56" y="282"/>
                  </a:lnTo>
                  <a:lnTo>
                    <a:pt x="67" y="282"/>
                  </a:lnTo>
                  <a:lnTo>
                    <a:pt x="80" y="281"/>
                  </a:lnTo>
                  <a:lnTo>
                    <a:pt x="94" y="280"/>
                  </a:lnTo>
                  <a:lnTo>
                    <a:pt x="108" y="279"/>
                  </a:lnTo>
                  <a:lnTo>
                    <a:pt x="124" y="277"/>
                  </a:lnTo>
                  <a:lnTo>
                    <a:pt x="140" y="276"/>
                  </a:lnTo>
                  <a:lnTo>
                    <a:pt x="156" y="274"/>
                  </a:lnTo>
                  <a:lnTo>
                    <a:pt x="171" y="271"/>
                  </a:lnTo>
                  <a:lnTo>
                    <a:pt x="186" y="268"/>
                  </a:lnTo>
                  <a:lnTo>
                    <a:pt x="201" y="265"/>
                  </a:lnTo>
                  <a:lnTo>
                    <a:pt x="213" y="262"/>
                  </a:lnTo>
                  <a:lnTo>
                    <a:pt x="224" y="258"/>
                  </a:lnTo>
                  <a:lnTo>
                    <a:pt x="235" y="254"/>
                  </a:lnTo>
                  <a:lnTo>
                    <a:pt x="246" y="249"/>
                  </a:lnTo>
                  <a:lnTo>
                    <a:pt x="258" y="245"/>
                  </a:lnTo>
                  <a:lnTo>
                    <a:pt x="269" y="240"/>
                  </a:lnTo>
                  <a:lnTo>
                    <a:pt x="279" y="236"/>
                  </a:lnTo>
                  <a:lnTo>
                    <a:pt x="287" y="230"/>
                  </a:lnTo>
                  <a:lnTo>
                    <a:pt x="292" y="224"/>
                  </a:lnTo>
                  <a:lnTo>
                    <a:pt x="294" y="217"/>
                  </a:lnTo>
                  <a:lnTo>
                    <a:pt x="532" y="210"/>
                  </a:lnTo>
                  <a:lnTo>
                    <a:pt x="535" y="212"/>
                  </a:lnTo>
                  <a:lnTo>
                    <a:pt x="544" y="219"/>
                  </a:lnTo>
                  <a:lnTo>
                    <a:pt x="559" y="227"/>
                  </a:lnTo>
                  <a:lnTo>
                    <a:pt x="577" y="236"/>
                  </a:lnTo>
                  <a:lnTo>
                    <a:pt x="598" y="246"/>
                  </a:lnTo>
                  <a:lnTo>
                    <a:pt x="621" y="255"/>
                  </a:lnTo>
                  <a:lnTo>
                    <a:pt x="645" y="261"/>
                  </a:lnTo>
                  <a:lnTo>
                    <a:pt x="668" y="264"/>
                  </a:lnTo>
                  <a:lnTo>
                    <a:pt x="676" y="265"/>
                  </a:lnTo>
                  <a:lnTo>
                    <a:pt x="686" y="266"/>
                  </a:lnTo>
                  <a:lnTo>
                    <a:pt x="697" y="268"/>
                  </a:lnTo>
                  <a:lnTo>
                    <a:pt x="709" y="270"/>
                  </a:lnTo>
                  <a:lnTo>
                    <a:pt x="724" y="272"/>
                  </a:lnTo>
                  <a:lnTo>
                    <a:pt x="740" y="273"/>
                  </a:lnTo>
                  <a:lnTo>
                    <a:pt x="758" y="274"/>
                  </a:lnTo>
                  <a:lnTo>
                    <a:pt x="776" y="274"/>
                  </a:lnTo>
                  <a:lnTo>
                    <a:pt x="791" y="273"/>
                  </a:lnTo>
                  <a:lnTo>
                    <a:pt x="807" y="273"/>
                  </a:lnTo>
                  <a:lnTo>
                    <a:pt x="823" y="271"/>
                  </a:lnTo>
                  <a:lnTo>
                    <a:pt x="839" y="270"/>
                  </a:lnTo>
                  <a:lnTo>
                    <a:pt x="855" y="268"/>
                  </a:lnTo>
                  <a:lnTo>
                    <a:pt x="870" y="265"/>
                  </a:lnTo>
                  <a:lnTo>
                    <a:pt x="886" y="262"/>
                  </a:lnTo>
                  <a:lnTo>
                    <a:pt x="901" y="259"/>
                  </a:lnTo>
                  <a:lnTo>
                    <a:pt x="915" y="255"/>
                  </a:lnTo>
                  <a:lnTo>
                    <a:pt x="928" y="249"/>
                  </a:lnTo>
                  <a:lnTo>
                    <a:pt x="940" y="244"/>
                  </a:lnTo>
                  <a:lnTo>
                    <a:pt x="952" y="238"/>
                  </a:lnTo>
                  <a:lnTo>
                    <a:pt x="961" y="231"/>
                  </a:lnTo>
                  <a:lnTo>
                    <a:pt x="969" y="224"/>
                  </a:lnTo>
                  <a:lnTo>
                    <a:pt x="975" y="216"/>
                  </a:lnTo>
                  <a:lnTo>
                    <a:pt x="980" y="206"/>
                  </a:lnTo>
                  <a:lnTo>
                    <a:pt x="982" y="205"/>
                  </a:lnTo>
                  <a:lnTo>
                    <a:pt x="986" y="204"/>
                  </a:lnTo>
                  <a:lnTo>
                    <a:pt x="989" y="203"/>
                  </a:lnTo>
                  <a:lnTo>
                    <a:pt x="993" y="201"/>
                  </a:lnTo>
                  <a:lnTo>
                    <a:pt x="997" y="200"/>
                  </a:lnTo>
                  <a:lnTo>
                    <a:pt x="1003" y="199"/>
                  </a:lnTo>
                  <a:lnTo>
                    <a:pt x="1008" y="198"/>
                  </a:lnTo>
                  <a:lnTo>
                    <a:pt x="1015" y="197"/>
                  </a:lnTo>
                  <a:lnTo>
                    <a:pt x="1224" y="192"/>
                  </a:lnTo>
                  <a:lnTo>
                    <a:pt x="1226" y="194"/>
                  </a:lnTo>
                  <a:lnTo>
                    <a:pt x="1231" y="199"/>
                  </a:lnTo>
                  <a:lnTo>
                    <a:pt x="1240" y="207"/>
                  </a:lnTo>
                  <a:lnTo>
                    <a:pt x="1251" y="217"/>
                  </a:lnTo>
                  <a:lnTo>
                    <a:pt x="1262" y="227"/>
                  </a:lnTo>
                  <a:lnTo>
                    <a:pt x="1274" y="236"/>
                  </a:lnTo>
                  <a:lnTo>
                    <a:pt x="1286" y="244"/>
                  </a:lnTo>
                  <a:lnTo>
                    <a:pt x="1298" y="249"/>
                  </a:lnTo>
                  <a:lnTo>
                    <a:pt x="1309" y="252"/>
                  </a:lnTo>
                  <a:lnTo>
                    <a:pt x="1324" y="255"/>
                  </a:lnTo>
                  <a:lnTo>
                    <a:pt x="1342" y="256"/>
                  </a:lnTo>
                  <a:lnTo>
                    <a:pt x="1362" y="256"/>
                  </a:lnTo>
                  <a:lnTo>
                    <a:pt x="1384" y="256"/>
                  </a:lnTo>
                  <a:lnTo>
                    <a:pt x="1408" y="254"/>
                  </a:lnTo>
                  <a:lnTo>
                    <a:pt x="1431" y="251"/>
                  </a:lnTo>
                  <a:lnTo>
                    <a:pt x="1455" y="248"/>
                  </a:lnTo>
                  <a:lnTo>
                    <a:pt x="1478" y="244"/>
                  </a:lnTo>
                  <a:lnTo>
                    <a:pt x="1499" y="239"/>
                  </a:lnTo>
                  <a:lnTo>
                    <a:pt x="1519" y="234"/>
                  </a:lnTo>
                  <a:lnTo>
                    <a:pt x="1536" y="227"/>
                  </a:lnTo>
                  <a:lnTo>
                    <a:pt x="1550" y="220"/>
                  </a:lnTo>
                  <a:lnTo>
                    <a:pt x="1562" y="211"/>
                  </a:lnTo>
                  <a:lnTo>
                    <a:pt x="1568" y="202"/>
                  </a:lnTo>
                  <a:lnTo>
                    <a:pt x="1570" y="192"/>
                  </a:lnTo>
                  <a:lnTo>
                    <a:pt x="1571" y="192"/>
                  </a:lnTo>
                  <a:lnTo>
                    <a:pt x="1573" y="192"/>
                  </a:lnTo>
                  <a:lnTo>
                    <a:pt x="1577" y="192"/>
                  </a:lnTo>
                  <a:lnTo>
                    <a:pt x="1581" y="192"/>
                  </a:lnTo>
                  <a:lnTo>
                    <a:pt x="1586" y="192"/>
                  </a:lnTo>
                  <a:lnTo>
                    <a:pt x="1592" y="192"/>
                  </a:lnTo>
                  <a:lnTo>
                    <a:pt x="1597" y="192"/>
                  </a:lnTo>
                  <a:lnTo>
                    <a:pt x="1602" y="192"/>
                  </a:lnTo>
                  <a:lnTo>
                    <a:pt x="1616" y="192"/>
                  </a:lnTo>
                  <a:lnTo>
                    <a:pt x="1634" y="193"/>
                  </a:lnTo>
                  <a:lnTo>
                    <a:pt x="1653" y="195"/>
                  </a:lnTo>
                  <a:lnTo>
                    <a:pt x="1674" y="196"/>
                  </a:lnTo>
                  <a:lnTo>
                    <a:pt x="1694" y="198"/>
                  </a:lnTo>
                  <a:lnTo>
                    <a:pt x="1713" y="199"/>
                  </a:lnTo>
                  <a:lnTo>
                    <a:pt x="1729" y="200"/>
                  </a:lnTo>
                  <a:lnTo>
                    <a:pt x="1743" y="200"/>
                  </a:lnTo>
                  <a:lnTo>
                    <a:pt x="1755" y="198"/>
                  </a:lnTo>
                  <a:lnTo>
                    <a:pt x="1770" y="195"/>
                  </a:lnTo>
                  <a:lnTo>
                    <a:pt x="1787" y="189"/>
                  </a:lnTo>
                  <a:lnTo>
                    <a:pt x="1804" y="181"/>
                  </a:lnTo>
                  <a:lnTo>
                    <a:pt x="1820" y="171"/>
                  </a:lnTo>
                  <a:lnTo>
                    <a:pt x="1831" y="161"/>
                  </a:lnTo>
                  <a:lnTo>
                    <a:pt x="1838" y="149"/>
                  </a:lnTo>
                  <a:lnTo>
                    <a:pt x="1839" y="136"/>
                  </a:lnTo>
                  <a:lnTo>
                    <a:pt x="1840" y="132"/>
                  </a:lnTo>
                  <a:lnTo>
                    <a:pt x="1843" y="129"/>
                  </a:lnTo>
                  <a:lnTo>
                    <a:pt x="1848" y="125"/>
                  </a:lnTo>
                  <a:lnTo>
                    <a:pt x="1853" y="122"/>
                  </a:lnTo>
                  <a:lnTo>
                    <a:pt x="1859" y="119"/>
                  </a:lnTo>
                  <a:lnTo>
                    <a:pt x="1863" y="116"/>
                  </a:lnTo>
                  <a:lnTo>
                    <a:pt x="1865" y="113"/>
                  </a:lnTo>
                  <a:lnTo>
                    <a:pt x="1864" y="110"/>
                  </a:lnTo>
                  <a:lnTo>
                    <a:pt x="1864" y="108"/>
                  </a:lnTo>
                  <a:lnTo>
                    <a:pt x="1863" y="105"/>
                  </a:lnTo>
                  <a:lnTo>
                    <a:pt x="1863" y="100"/>
                  </a:lnTo>
                  <a:lnTo>
                    <a:pt x="1861" y="96"/>
                  </a:lnTo>
                  <a:lnTo>
                    <a:pt x="1858" y="93"/>
                  </a:lnTo>
                  <a:lnTo>
                    <a:pt x="1851" y="89"/>
                  </a:lnTo>
                  <a:lnTo>
                    <a:pt x="1843" y="86"/>
                  </a:lnTo>
                  <a:lnTo>
                    <a:pt x="1831" y="83"/>
                  </a:lnTo>
                  <a:lnTo>
                    <a:pt x="1718" y="82"/>
                  </a:lnTo>
                  <a:lnTo>
                    <a:pt x="1715" y="81"/>
                  </a:lnTo>
                  <a:lnTo>
                    <a:pt x="1708" y="80"/>
                  </a:lnTo>
                  <a:lnTo>
                    <a:pt x="1699" y="79"/>
                  </a:lnTo>
                  <a:lnTo>
                    <a:pt x="1693" y="77"/>
                  </a:lnTo>
                  <a:lnTo>
                    <a:pt x="1690" y="74"/>
                  </a:lnTo>
                  <a:lnTo>
                    <a:pt x="1684" y="67"/>
                  </a:lnTo>
                  <a:lnTo>
                    <a:pt x="1677" y="57"/>
                  </a:lnTo>
                  <a:lnTo>
                    <a:pt x="1666" y="47"/>
                  </a:lnTo>
                  <a:lnTo>
                    <a:pt x="1650" y="36"/>
                  </a:lnTo>
                  <a:lnTo>
                    <a:pt x="1631" y="25"/>
                  </a:lnTo>
                  <a:lnTo>
                    <a:pt x="1606" y="15"/>
                  </a:lnTo>
                  <a:lnTo>
                    <a:pt x="1576" y="8"/>
                  </a:lnTo>
                  <a:lnTo>
                    <a:pt x="1561" y="5"/>
                  </a:lnTo>
                  <a:lnTo>
                    <a:pt x="1545" y="3"/>
                  </a:lnTo>
                  <a:lnTo>
                    <a:pt x="1530" y="2"/>
                  </a:lnTo>
                  <a:lnTo>
                    <a:pt x="1515" y="0"/>
                  </a:lnTo>
                  <a:lnTo>
                    <a:pt x="1499" y="0"/>
                  </a:lnTo>
                  <a:lnTo>
                    <a:pt x="1484" y="0"/>
                  </a:lnTo>
                  <a:lnTo>
                    <a:pt x="1468" y="1"/>
                  </a:lnTo>
                  <a:lnTo>
                    <a:pt x="1452" y="2"/>
                  </a:lnTo>
                  <a:lnTo>
                    <a:pt x="1443" y="3"/>
                  </a:lnTo>
                  <a:lnTo>
                    <a:pt x="1433" y="4"/>
                  </a:lnTo>
                  <a:lnTo>
                    <a:pt x="1425" y="6"/>
                  </a:lnTo>
                  <a:lnTo>
                    <a:pt x="1418" y="8"/>
                  </a:lnTo>
                  <a:lnTo>
                    <a:pt x="1412" y="10"/>
                  </a:lnTo>
                  <a:lnTo>
                    <a:pt x="1406" y="12"/>
                  </a:lnTo>
                  <a:lnTo>
                    <a:pt x="1399" y="14"/>
                  </a:lnTo>
                  <a:lnTo>
                    <a:pt x="1394" y="15"/>
                  </a:lnTo>
                  <a:lnTo>
                    <a:pt x="1376" y="19"/>
                  </a:lnTo>
                  <a:lnTo>
                    <a:pt x="1358" y="24"/>
                  </a:lnTo>
                  <a:lnTo>
                    <a:pt x="1340" y="29"/>
                  </a:lnTo>
                  <a:lnTo>
                    <a:pt x="1322" y="34"/>
                  </a:lnTo>
                  <a:lnTo>
                    <a:pt x="1305" y="39"/>
                  </a:lnTo>
                  <a:lnTo>
                    <a:pt x="1289" y="43"/>
                  </a:lnTo>
                  <a:lnTo>
                    <a:pt x="1272" y="48"/>
                  </a:lnTo>
                  <a:lnTo>
                    <a:pt x="1258" y="53"/>
                  </a:lnTo>
                  <a:lnTo>
                    <a:pt x="1244" y="58"/>
                  </a:lnTo>
                  <a:lnTo>
                    <a:pt x="1231" y="64"/>
                  </a:lnTo>
                  <a:lnTo>
                    <a:pt x="1221" y="70"/>
                  </a:lnTo>
                  <a:lnTo>
                    <a:pt x="1210" y="75"/>
                  </a:lnTo>
                  <a:lnTo>
                    <a:pt x="1203" y="81"/>
                  </a:lnTo>
                  <a:lnTo>
                    <a:pt x="1197" y="87"/>
                  </a:lnTo>
                  <a:lnTo>
                    <a:pt x="1194" y="93"/>
                  </a:lnTo>
                  <a:lnTo>
                    <a:pt x="1192" y="99"/>
                  </a:lnTo>
                  <a:lnTo>
                    <a:pt x="1024" y="96"/>
                  </a:lnTo>
                  <a:lnTo>
                    <a:pt x="1023" y="95"/>
                  </a:lnTo>
                  <a:lnTo>
                    <a:pt x="1018" y="92"/>
                  </a:lnTo>
                  <a:lnTo>
                    <a:pt x="1012" y="88"/>
                  </a:lnTo>
                  <a:lnTo>
                    <a:pt x="1004" y="82"/>
                  </a:lnTo>
                  <a:lnTo>
                    <a:pt x="995" y="76"/>
                  </a:lnTo>
                  <a:lnTo>
                    <a:pt x="986" y="69"/>
                  </a:lnTo>
                  <a:lnTo>
                    <a:pt x="975" y="60"/>
                  </a:lnTo>
                  <a:lnTo>
                    <a:pt x="965" y="53"/>
                  </a:lnTo>
                  <a:lnTo>
                    <a:pt x="957" y="47"/>
                  </a:lnTo>
                  <a:lnTo>
                    <a:pt x="946" y="40"/>
                  </a:lnTo>
                  <a:lnTo>
                    <a:pt x="933" y="34"/>
                  </a:lnTo>
                  <a:lnTo>
                    <a:pt x="917" y="28"/>
                  </a:lnTo>
                  <a:lnTo>
                    <a:pt x="897" y="21"/>
                  </a:lnTo>
                  <a:lnTo>
                    <a:pt x="874" y="17"/>
                  </a:lnTo>
                  <a:lnTo>
                    <a:pt x="845" y="15"/>
                  </a:lnTo>
                  <a:lnTo>
                    <a:pt x="812" y="15"/>
                  </a:lnTo>
                  <a:lnTo>
                    <a:pt x="793" y="16"/>
                  </a:lnTo>
                  <a:lnTo>
                    <a:pt x="776" y="17"/>
                  </a:lnTo>
                  <a:lnTo>
                    <a:pt x="761" y="18"/>
                  </a:lnTo>
                  <a:lnTo>
                    <a:pt x="745" y="19"/>
                  </a:lnTo>
                  <a:lnTo>
                    <a:pt x="732" y="21"/>
                  </a:lnTo>
                  <a:lnTo>
                    <a:pt x="718" y="23"/>
                  </a:lnTo>
                  <a:lnTo>
                    <a:pt x="706" y="25"/>
                  </a:lnTo>
                  <a:lnTo>
                    <a:pt x="695" y="28"/>
                  </a:lnTo>
                  <a:lnTo>
                    <a:pt x="685" y="30"/>
                  </a:lnTo>
                  <a:lnTo>
                    <a:pt x="674" y="33"/>
                  </a:lnTo>
                  <a:lnTo>
                    <a:pt x="665" y="36"/>
                  </a:lnTo>
                  <a:lnTo>
                    <a:pt x="657" y="38"/>
                  </a:lnTo>
                  <a:lnTo>
                    <a:pt x="650" y="41"/>
                  </a:lnTo>
                  <a:lnTo>
                    <a:pt x="642" y="44"/>
                  </a:lnTo>
                  <a:lnTo>
                    <a:pt x="635" y="48"/>
                  </a:lnTo>
                  <a:lnTo>
                    <a:pt x="629" y="51"/>
                  </a:lnTo>
                  <a:lnTo>
                    <a:pt x="618" y="57"/>
                  </a:lnTo>
                  <a:lnTo>
                    <a:pt x="605" y="63"/>
                  </a:lnTo>
                  <a:lnTo>
                    <a:pt x="593" y="70"/>
                  </a:lnTo>
                  <a:lnTo>
                    <a:pt x="582" y="77"/>
                  </a:lnTo>
                  <a:lnTo>
                    <a:pt x="571" y="84"/>
                  </a:lnTo>
                  <a:lnTo>
                    <a:pt x="561" y="92"/>
                  </a:lnTo>
                  <a:lnTo>
                    <a:pt x="555" y="100"/>
                  </a:lnTo>
                  <a:lnTo>
                    <a:pt x="551" y="110"/>
                  </a:lnTo>
                  <a:lnTo>
                    <a:pt x="386" y="115"/>
                  </a:lnTo>
                  <a:lnTo>
                    <a:pt x="385" y="114"/>
                  </a:lnTo>
                  <a:lnTo>
                    <a:pt x="383" y="113"/>
                  </a:lnTo>
                  <a:lnTo>
                    <a:pt x="378" y="110"/>
                  </a:lnTo>
                  <a:lnTo>
                    <a:pt x="372" y="107"/>
                  </a:lnTo>
                  <a:lnTo>
                    <a:pt x="365" y="103"/>
                  </a:lnTo>
                  <a:lnTo>
                    <a:pt x="357" y="97"/>
                  </a:lnTo>
                  <a:lnTo>
                    <a:pt x="347" y="92"/>
                  </a:lnTo>
                  <a:lnTo>
                    <a:pt x="335" y="87"/>
                  </a:lnTo>
                  <a:lnTo>
                    <a:pt x="324" y="81"/>
                  </a:lnTo>
                  <a:lnTo>
                    <a:pt x="311" y="75"/>
                  </a:lnTo>
                  <a:lnTo>
                    <a:pt x="296" y="70"/>
                  </a:lnTo>
                  <a:lnTo>
                    <a:pt x="281" y="64"/>
                  </a:lnTo>
                  <a:lnTo>
                    <a:pt x="265" y="59"/>
                  </a:lnTo>
                  <a:lnTo>
                    <a:pt x="249" y="54"/>
                  </a:lnTo>
                  <a:lnTo>
                    <a:pt x="232" y="50"/>
                  </a:lnTo>
                  <a:lnTo>
                    <a:pt x="214" y="47"/>
                  </a:lnTo>
                  <a:lnTo>
                    <a:pt x="209" y="46"/>
                  </a:lnTo>
                  <a:lnTo>
                    <a:pt x="203" y="45"/>
                  </a:lnTo>
                  <a:lnTo>
                    <a:pt x="197" y="43"/>
                  </a:lnTo>
                  <a:lnTo>
                    <a:pt x="191" y="41"/>
                  </a:lnTo>
                  <a:lnTo>
                    <a:pt x="183" y="40"/>
                  </a:lnTo>
                  <a:lnTo>
                    <a:pt x="175" y="38"/>
                  </a:lnTo>
                  <a:lnTo>
                    <a:pt x="166" y="36"/>
                  </a:lnTo>
                  <a:lnTo>
                    <a:pt x="157" y="35"/>
                  </a:lnTo>
                  <a:lnTo>
                    <a:pt x="146" y="33"/>
                  </a:lnTo>
                  <a:lnTo>
                    <a:pt x="135" y="32"/>
                  </a:lnTo>
                  <a:lnTo>
                    <a:pt x="122" y="31"/>
                  </a:lnTo>
                  <a:lnTo>
                    <a:pt x="108" y="31"/>
                  </a:lnTo>
                  <a:lnTo>
                    <a:pt x="94" y="31"/>
                  </a:lnTo>
                  <a:lnTo>
                    <a:pt x="78" y="31"/>
                  </a:lnTo>
                  <a:lnTo>
                    <a:pt x="60" y="32"/>
                  </a:lnTo>
                  <a:lnTo>
                    <a:pt x="41" y="33"/>
                  </a:lnTo>
                  <a:lnTo>
                    <a:pt x="38" y="35"/>
                  </a:lnTo>
                  <a:lnTo>
                    <a:pt x="34" y="40"/>
                  </a:lnTo>
                  <a:lnTo>
                    <a:pt x="28" y="50"/>
                  </a:lnTo>
                  <a:lnTo>
                    <a:pt x="21" y="63"/>
                  </a:lnTo>
                  <a:lnTo>
                    <a:pt x="13" y="82"/>
                  </a:lnTo>
                  <a:lnTo>
                    <a:pt x="7" y="106"/>
                  </a:lnTo>
                  <a:lnTo>
                    <a:pt x="3" y="133"/>
                  </a:lnTo>
                  <a:lnTo>
                    <a:pt x="0" y="166"/>
                  </a:lnTo>
                  <a:lnTo>
                    <a:pt x="2" y="198"/>
                  </a:lnTo>
                  <a:lnTo>
                    <a:pt x="6" y="224"/>
                  </a:lnTo>
                  <a:lnTo>
                    <a:pt x="11" y="244"/>
                  </a:lnTo>
                  <a:lnTo>
                    <a:pt x="18" y="260"/>
                  </a:lnTo>
                  <a:lnTo>
                    <a:pt x="24" y="271"/>
                  </a:lnTo>
                  <a:lnTo>
                    <a:pt x="29" y="278"/>
                  </a:lnTo>
                  <a:lnTo>
                    <a:pt x="33" y="282"/>
                  </a:lnTo>
                  <a:lnTo>
                    <a:pt x="34" y="283"/>
                  </a:lnTo>
                  <a:close/>
                </a:path>
              </a:pathLst>
            </a:custGeom>
            <a:solidFill>
              <a:srgbClr val="D1EA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895" name="Freeform 26"/>
            <p:cNvSpPr>
              <a:spLocks/>
            </p:cNvSpPr>
            <p:nvPr/>
          </p:nvSpPr>
          <p:spPr bwMode="auto">
            <a:xfrm>
              <a:off x="3038" y="2459"/>
              <a:ext cx="611" cy="85"/>
            </a:xfrm>
            <a:custGeom>
              <a:avLst/>
              <a:gdLst>
                <a:gd name="T0" fmla="*/ 18 w 1833"/>
                <a:gd name="T1" fmla="*/ 85 h 255"/>
                <a:gd name="T2" fmla="*/ 41 w 1833"/>
                <a:gd name="T3" fmla="*/ 83 h 255"/>
                <a:gd name="T4" fmla="*/ 65 w 1833"/>
                <a:gd name="T5" fmla="*/ 79 h 255"/>
                <a:gd name="T6" fmla="*/ 82 w 1833"/>
                <a:gd name="T7" fmla="*/ 73 h 255"/>
                <a:gd name="T8" fmla="*/ 94 w 1833"/>
                <a:gd name="T9" fmla="*/ 65 h 255"/>
                <a:gd name="T10" fmla="*/ 190 w 1833"/>
                <a:gd name="T11" fmla="*/ 70 h 255"/>
                <a:gd name="T12" fmla="*/ 221 w 1833"/>
                <a:gd name="T13" fmla="*/ 78 h 255"/>
                <a:gd name="T14" fmla="*/ 241 w 1833"/>
                <a:gd name="T15" fmla="*/ 82 h 255"/>
                <a:gd name="T16" fmla="*/ 267 w 1833"/>
                <a:gd name="T17" fmla="*/ 82 h 255"/>
                <a:gd name="T18" fmla="*/ 292 w 1833"/>
                <a:gd name="T19" fmla="*/ 78 h 255"/>
                <a:gd name="T20" fmla="*/ 311 w 1833"/>
                <a:gd name="T21" fmla="*/ 70 h 255"/>
                <a:gd name="T22" fmla="*/ 321 w 1833"/>
                <a:gd name="T23" fmla="*/ 62 h 255"/>
                <a:gd name="T24" fmla="*/ 329 w 1833"/>
                <a:gd name="T25" fmla="*/ 60 h 255"/>
                <a:gd name="T26" fmla="*/ 368 w 1833"/>
                <a:gd name="T27" fmla="*/ 58 h 255"/>
                <a:gd name="T28" fmla="*/ 387 w 1833"/>
                <a:gd name="T29" fmla="*/ 56 h 255"/>
                <a:gd name="T30" fmla="*/ 411 w 1833"/>
                <a:gd name="T31" fmla="*/ 53 h 255"/>
                <a:gd name="T32" fmla="*/ 430 w 1833"/>
                <a:gd name="T33" fmla="*/ 54 h 255"/>
                <a:gd name="T34" fmla="*/ 463 w 1833"/>
                <a:gd name="T35" fmla="*/ 60 h 255"/>
                <a:gd name="T36" fmla="*/ 495 w 1833"/>
                <a:gd name="T37" fmla="*/ 63 h 255"/>
                <a:gd name="T38" fmla="*/ 506 w 1833"/>
                <a:gd name="T39" fmla="*/ 57 h 255"/>
                <a:gd name="T40" fmla="*/ 513 w 1833"/>
                <a:gd name="T41" fmla="*/ 57 h 255"/>
                <a:gd name="T42" fmla="*/ 531 w 1833"/>
                <a:gd name="T43" fmla="*/ 58 h 255"/>
                <a:gd name="T44" fmla="*/ 560 w 1833"/>
                <a:gd name="T45" fmla="*/ 61 h 255"/>
                <a:gd name="T46" fmla="*/ 589 w 1833"/>
                <a:gd name="T47" fmla="*/ 53 h 255"/>
                <a:gd name="T48" fmla="*/ 599 w 1833"/>
                <a:gd name="T49" fmla="*/ 40 h 255"/>
                <a:gd name="T50" fmla="*/ 610 w 1833"/>
                <a:gd name="T51" fmla="*/ 35 h 255"/>
                <a:gd name="T52" fmla="*/ 611 w 1833"/>
                <a:gd name="T53" fmla="*/ 30 h 255"/>
                <a:gd name="T54" fmla="*/ 564 w 1833"/>
                <a:gd name="T55" fmla="*/ 24 h 255"/>
                <a:gd name="T56" fmla="*/ 555 w 1833"/>
                <a:gd name="T57" fmla="*/ 21 h 255"/>
                <a:gd name="T58" fmla="*/ 535 w 1833"/>
                <a:gd name="T59" fmla="*/ 7 h 255"/>
                <a:gd name="T60" fmla="*/ 501 w 1833"/>
                <a:gd name="T61" fmla="*/ 0 h 255"/>
                <a:gd name="T62" fmla="*/ 477 w 1833"/>
                <a:gd name="T63" fmla="*/ 1 h 255"/>
                <a:gd name="T64" fmla="*/ 463 w 1833"/>
                <a:gd name="T65" fmla="*/ 4 h 255"/>
                <a:gd name="T66" fmla="*/ 448 w 1833"/>
                <a:gd name="T67" fmla="*/ 8 h 255"/>
                <a:gd name="T68" fmla="*/ 420 w 1833"/>
                <a:gd name="T69" fmla="*/ 14 h 255"/>
                <a:gd name="T70" fmla="*/ 398 w 1833"/>
                <a:gd name="T71" fmla="*/ 22 h 255"/>
                <a:gd name="T72" fmla="*/ 336 w 1833"/>
                <a:gd name="T73" fmla="*/ 29 h 255"/>
                <a:gd name="T74" fmla="*/ 326 w 1833"/>
                <a:gd name="T75" fmla="*/ 23 h 255"/>
                <a:gd name="T76" fmla="*/ 310 w 1833"/>
                <a:gd name="T77" fmla="*/ 13 h 255"/>
                <a:gd name="T78" fmla="*/ 278 w 1833"/>
                <a:gd name="T79" fmla="*/ 5 h 255"/>
                <a:gd name="T80" fmla="*/ 244 w 1833"/>
                <a:gd name="T81" fmla="*/ 6 h 255"/>
                <a:gd name="T82" fmla="*/ 225 w 1833"/>
                <a:gd name="T83" fmla="*/ 10 h 255"/>
                <a:gd name="T84" fmla="*/ 211 w 1833"/>
                <a:gd name="T85" fmla="*/ 14 h 255"/>
                <a:gd name="T86" fmla="*/ 196 w 1833"/>
                <a:gd name="T87" fmla="*/ 22 h 255"/>
                <a:gd name="T88" fmla="*/ 182 w 1833"/>
                <a:gd name="T89" fmla="*/ 33 h 255"/>
                <a:gd name="T90" fmla="*/ 122 w 1833"/>
                <a:gd name="T91" fmla="*/ 32 h 255"/>
                <a:gd name="T92" fmla="*/ 104 w 1833"/>
                <a:gd name="T93" fmla="*/ 25 h 255"/>
                <a:gd name="T94" fmla="*/ 80 w 1833"/>
                <a:gd name="T95" fmla="*/ 18 h 255"/>
                <a:gd name="T96" fmla="*/ 65 w 1833"/>
                <a:gd name="T97" fmla="*/ 14 h 255"/>
                <a:gd name="T98" fmla="*/ 52 w 1833"/>
                <a:gd name="T99" fmla="*/ 11 h 255"/>
                <a:gd name="T100" fmla="*/ 31 w 1833"/>
                <a:gd name="T101" fmla="*/ 9 h 255"/>
                <a:gd name="T102" fmla="*/ 11 w 1833"/>
                <a:gd name="T103" fmla="*/ 12 h 255"/>
                <a:gd name="T104" fmla="*/ 1 w 1833"/>
                <a:gd name="T105" fmla="*/ 40 h 255"/>
                <a:gd name="T106" fmla="*/ 5 w 1833"/>
                <a:gd name="T107" fmla="*/ 78 h 255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1833"/>
                <a:gd name="T163" fmla="*/ 0 h 255"/>
                <a:gd name="T164" fmla="*/ 1833 w 1833"/>
                <a:gd name="T165" fmla="*/ 255 h 255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1833" h="255">
                  <a:moveTo>
                    <a:pt x="32" y="255"/>
                  </a:moveTo>
                  <a:lnTo>
                    <a:pt x="34" y="255"/>
                  </a:lnTo>
                  <a:lnTo>
                    <a:pt x="38" y="255"/>
                  </a:lnTo>
                  <a:lnTo>
                    <a:pt x="45" y="254"/>
                  </a:lnTo>
                  <a:lnTo>
                    <a:pt x="54" y="254"/>
                  </a:lnTo>
                  <a:lnTo>
                    <a:pt x="64" y="253"/>
                  </a:lnTo>
                  <a:lnTo>
                    <a:pt x="78" y="252"/>
                  </a:lnTo>
                  <a:lnTo>
                    <a:pt x="91" y="251"/>
                  </a:lnTo>
                  <a:lnTo>
                    <a:pt x="107" y="250"/>
                  </a:lnTo>
                  <a:lnTo>
                    <a:pt x="122" y="248"/>
                  </a:lnTo>
                  <a:lnTo>
                    <a:pt x="137" y="247"/>
                  </a:lnTo>
                  <a:lnTo>
                    <a:pt x="153" y="245"/>
                  </a:lnTo>
                  <a:lnTo>
                    <a:pt x="167" y="242"/>
                  </a:lnTo>
                  <a:lnTo>
                    <a:pt x="182" y="240"/>
                  </a:lnTo>
                  <a:lnTo>
                    <a:pt x="195" y="236"/>
                  </a:lnTo>
                  <a:lnTo>
                    <a:pt x="206" y="233"/>
                  </a:lnTo>
                  <a:lnTo>
                    <a:pt x="216" y="229"/>
                  </a:lnTo>
                  <a:lnTo>
                    <a:pt x="226" y="226"/>
                  </a:lnTo>
                  <a:lnTo>
                    <a:pt x="236" y="222"/>
                  </a:lnTo>
                  <a:lnTo>
                    <a:pt x="247" y="219"/>
                  </a:lnTo>
                  <a:lnTo>
                    <a:pt x="258" y="215"/>
                  </a:lnTo>
                  <a:lnTo>
                    <a:pt x="268" y="211"/>
                  </a:lnTo>
                  <a:lnTo>
                    <a:pt x="276" y="206"/>
                  </a:lnTo>
                  <a:lnTo>
                    <a:pt x="281" y="200"/>
                  </a:lnTo>
                  <a:lnTo>
                    <a:pt x="283" y="194"/>
                  </a:lnTo>
                  <a:lnTo>
                    <a:pt x="519" y="189"/>
                  </a:lnTo>
                  <a:lnTo>
                    <a:pt x="524" y="191"/>
                  </a:lnTo>
                  <a:lnTo>
                    <a:pt x="534" y="196"/>
                  </a:lnTo>
                  <a:lnTo>
                    <a:pt x="549" y="203"/>
                  </a:lnTo>
                  <a:lnTo>
                    <a:pt x="569" y="211"/>
                  </a:lnTo>
                  <a:lnTo>
                    <a:pt x="590" y="219"/>
                  </a:lnTo>
                  <a:lnTo>
                    <a:pt x="613" y="226"/>
                  </a:lnTo>
                  <a:lnTo>
                    <a:pt x="634" y="232"/>
                  </a:lnTo>
                  <a:lnTo>
                    <a:pt x="655" y="234"/>
                  </a:lnTo>
                  <a:lnTo>
                    <a:pt x="662" y="235"/>
                  </a:lnTo>
                  <a:lnTo>
                    <a:pt x="670" y="236"/>
                  </a:lnTo>
                  <a:lnTo>
                    <a:pt x="681" y="238"/>
                  </a:lnTo>
                  <a:lnTo>
                    <a:pt x="692" y="241"/>
                  </a:lnTo>
                  <a:lnTo>
                    <a:pt x="706" y="244"/>
                  </a:lnTo>
                  <a:lnTo>
                    <a:pt x="722" y="246"/>
                  </a:lnTo>
                  <a:lnTo>
                    <a:pt x="738" y="247"/>
                  </a:lnTo>
                  <a:lnTo>
                    <a:pt x="757" y="247"/>
                  </a:lnTo>
                  <a:lnTo>
                    <a:pt x="771" y="247"/>
                  </a:lnTo>
                  <a:lnTo>
                    <a:pt x="785" y="246"/>
                  </a:lnTo>
                  <a:lnTo>
                    <a:pt x="801" y="245"/>
                  </a:lnTo>
                  <a:lnTo>
                    <a:pt x="815" y="243"/>
                  </a:lnTo>
                  <a:lnTo>
                    <a:pt x="831" y="242"/>
                  </a:lnTo>
                  <a:lnTo>
                    <a:pt x="846" y="240"/>
                  </a:lnTo>
                  <a:lnTo>
                    <a:pt x="860" y="236"/>
                  </a:lnTo>
                  <a:lnTo>
                    <a:pt x="875" y="233"/>
                  </a:lnTo>
                  <a:lnTo>
                    <a:pt x="889" y="230"/>
                  </a:lnTo>
                  <a:lnTo>
                    <a:pt x="902" y="226"/>
                  </a:lnTo>
                  <a:lnTo>
                    <a:pt x="914" y="221"/>
                  </a:lnTo>
                  <a:lnTo>
                    <a:pt x="925" y="216"/>
                  </a:lnTo>
                  <a:lnTo>
                    <a:pt x="934" y="210"/>
                  </a:lnTo>
                  <a:lnTo>
                    <a:pt x="943" y="204"/>
                  </a:lnTo>
                  <a:lnTo>
                    <a:pt x="950" y="196"/>
                  </a:lnTo>
                  <a:lnTo>
                    <a:pt x="955" y="188"/>
                  </a:lnTo>
                  <a:lnTo>
                    <a:pt x="959" y="187"/>
                  </a:lnTo>
                  <a:lnTo>
                    <a:pt x="964" y="186"/>
                  </a:lnTo>
                  <a:lnTo>
                    <a:pt x="969" y="185"/>
                  </a:lnTo>
                  <a:lnTo>
                    <a:pt x="976" y="184"/>
                  </a:lnTo>
                  <a:lnTo>
                    <a:pt x="981" y="182"/>
                  </a:lnTo>
                  <a:lnTo>
                    <a:pt x="985" y="181"/>
                  </a:lnTo>
                  <a:lnTo>
                    <a:pt x="988" y="179"/>
                  </a:lnTo>
                  <a:lnTo>
                    <a:pt x="989" y="178"/>
                  </a:lnTo>
                  <a:lnTo>
                    <a:pt x="1091" y="174"/>
                  </a:lnTo>
                  <a:lnTo>
                    <a:pt x="1092" y="174"/>
                  </a:lnTo>
                  <a:lnTo>
                    <a:pt x="1097" y="173"/>
                  </a:lnTo>
                  <a:lnTo>
                    <a:pt x="1103" y="173"/>
                  </a:lnTo>
                  <a:lnTo>
                    <a:pt x="1111" y="172"/>
                  </a:lnTo>
                  <a:lnTo>
                    <a:pt x="1122" y="171"/>
                  </a:lnTo>
                  <a:lnTo>
                    <a:pt x="1134" y="169"/>
                  </a:lnTo>
                  <a:lnTo>
                    <a:pt x="1147" y="168"/>
                  </a:lnTo>
                  <a:lnTo>
                    <a:pt x="1161" y="167"/>
                  </a:lnTo>
                  <a:lnTo>
                    <a:pt x="1176" y="165"/>
                  </a:lnTo>
                  <a:lnTo>
                    <a:pt x="1190" y="163"/>
                  </a:lnTo>
                  <a:lnTo>
                    <a:pt x="1205" y="162"/>
                  </a:lnTo>
                  <a:lnTo>
                    <a:pt x="1219" y="161"/>
                  </a:lnTo>
                  <a:lnTo>
                    <a:pt x="1233" y="160"/>
                  </a:lnTo>
                  <a:lnTo>
                    <a:pt x="1246" y="160"/>
                  </a:lnTo>
                  <a:lnTo>
                    <a:pt x="1257" y="160"/>
                  </a:lnTo>
                  <a:lnTo>
                    <a:pt x="1266" y="160"/>
                  </a:lnTo>
                  <a:lnTo>
                    <a:pt x="1276" y="161"/>
                  </a:lnTo>
                  <a:lnTo>
                    <a:pt x="1290" y="163"/>
                  </a:lnTo>
                  <a:lnTo>
                    <a:pt x="1306" y="167"/>
                  </a:lnTo>
                  <a:lnTo>
                    <a:pt x="1325" y="170"/>
                  </a:lnTo>
                  <a:lnTo>
                    <a:pt x="1345" y="174"/>
                  </a:lnTo>
                  <a:lnTo>
                    <a:pt x="1367" y="177"/>
                  </a:lnTo>
                  <a:lnTo>
                    <a:pt x="1388" y="181"/>
                  </a:lnTo>
                  <a:lnTo>
                    <a:pt x="1410" y="184"/>
                  </a:lnTo>
                  <a:lnTo>
                    <a:pt x="1432" y="187"/>
                  </a:lnTo>
                  <a:lnTo>
                    <a:pt x="1452" y="189"/>
                  </a:lnTo>
                  <a:lnTo>
                    <a:pt x="1470" y="190"/>
                  </a:lnTo>
                  <a:lnTo>
                    <a:pt x="1486" y="190"/>
                  </a:lnTo>
                  <a:lnTo>
                    <a:pt x="1499" y="188"/>
                  </a:lnTo>
                  <a:lnTo>
                    <a:pt x="1510" y="185"/>
                  </a:lnTo>
                  <a:lnTo>
                    <a:pt x="1516" y="179"/>
                  </a:lnTo>
                  <a:lnTo>
                    <a:pt x="1517" y="172"/>
                  </a:lnTo>
                  <a:lnTo>
                    <a:pt x="1518" y="172"/>
                  </a:lnTo>
                  <a:lnTo>
                    <a:pt x="1520" y="172"/>
                  </a:lnTo>
                  <a:lnTo>
                    <a:pt x="1524" y="172"/>
                  </a:lnTo>
                  <a:lnTo>
                    <a:pt x="1529" y="171"/>
                  </a:lnTo>
                  <a:lnTo>
                    <a:pt x="1534" y="171"/>
                  </a:lnTo>
                  <a:lnTo>
                    <a:pt x="1539" y="171"/>
                  </a:lnTo>
                  <a:lnTo>
                    <a:pt x="1545" y="171"/>
                  </a:lnTo>
                  <a:lnTo>
                    <a:pt x="1549" y="171"/>
                  </a:lnTo>
                  <a:lnTo>
                    <a:pt x="1561" y="172"/>
                  </a:lnTo>
                  <a:lnTo>
                    <a:pt x="1576" y="173"/>
                  </a:lnTo>
                  <a:lnTo>
                    <a:pt x="1594" y="175"/>
                  </a:lnTo>
                  <a:lnTo>
                    <a:pt x="1612" y="177"/>
                  </a:lnTo>
                  <a:lnTo>
                    <a:pt x="1632" y="179"/>
                  </a:lnTo>
                  <a:lnTo>
                    <a:pt x="1649" y="181"/>
                  </a:lnTo>
                  <a:lnTo>
                    <a:pt x="1666" y="182"/>
                  </a:lnTo>
                  <a:lnTo>
                    <a:pt x="1679" y="183"/>
                  </a:lnTo>
                  <a:lnTo>
                    <a:pt x="1693" y="182"/>
                  </a:lnTo>
                  <a:lnTo>
                    <a:pt x="1711" y="178"/>
                  </a:lnTo>
                  <a:lnTo>
                    <a:pt x="1730" y="174"/>
                  </a:lnTo>
                  <a:lnTo>
                    <a:pt x="1750" y="167"/>
                  </a:lnTo>
                  <a:lnTo>
                    <a:pt x="1767" y="158"/>
                  </a:lnTo>
                  <a:lnTo>
                    <a:pt x="1782" y="149"/>
                  </a:lnTo>
                  <a:lnTo>
                    <a:pt x="1790" y="138"/>
                  </a:lnTo>
                  <a:lnTo>
                    <a:pt x="1791" y="125"/>
                  </a:lnTo>
                  <a:lnTo>
                    <a:pt x="1792" y="122"/>
                  </a:lnTo>
                  <a:lnTo>
                    <a:pt x="1797" y="119"/>
                  </a:lnTo>
                  <a:lnTo>
                    <a:pt x="1804" y="116"/>
                  </a:lnTo>
                  <a:lnTo>
                    <a:pt x="1813" y="113"/>
                  </a:lnTo>
                  <a:lnTo>
                    <a:pt x="1820" y="110"/>
                  </a:lnTo>
                  <a:lnTo>
                    <a:pt x="1827" y="108"/>
                  </a:lnTo>
                  <a:lnTo>
                    <a:pt x="1831" y="105"/>
                  </a:lnTo>
                  <a:lnTo>
                    <a:pt x="1831" y="103"/>
                  </a:lnTo>
                  <a:lnTo>
                    <a:pt x="1831" y="101"/>
                  </a:lnTo>
                  <a:lnTo>
                    <a:pt x="1832" y="98"/>
                  </a:lnTo>
                  <a:lnTo>
                    <a:pt x="1833" y="94"/>
                  </a:lnTo>
                  <a:lnTo>
                    <a:pt x="1832" y="90"/>
                  </a:lnTo>
                  <a:lnTo>
                    <a:pt x="1829" y="84"/>
                  </a:lnTo>
                  <a:lnTo>
                    <a:pt x="1823" y="80"/>
                  </a:lnTo>
                  <a:lnTo>
                    <a:pt x="1814" y="77"/>
                  </a:lnTo>
                  <a:lnTo>
                    <a:pt x="1799" y="74"/>
                  </a:lnTo>
                  <a:lnTo>
                    <a:pt x="1691" y="73"/>
                  </a:lnTo>
                  <a:lnTo>
                    <a:pt x="1688" y="72"/>
                  </a:lnTo>
                  <a:lnTo>
                    <a:pt x="1682" y="71"/>
                  </a:lnTo>
                  <a:lnTo>
                    <a:pt x="1674" y="69"/>
                  </a:lnTo>
                  <a:lnTo>
                    <a:pt x="1668" y="66"/>
                  </a:lnTo>
                  <a:lnTo>
                    <a:pt x="1664" y="63"/>
                  </a:lnTo>
                  <a:lnTo>
                    <a:pt x="1658" y="57"/>
                  </a:lnTo>
                  <a:lnTo>
                    <a:pt x="1649" y="48"/>
                  </a:lnTo>
                  <a:lnTo>
                    <a:pt x="1638" y="39"/>
                  </a:lnTo>
                  <a:lnTo>
                    <a:pt x="1623" y="29"/>
                  </a:lnTo>
                  <a:lnTo>
                    <a:pt x="1604" y="20"/>
                  </a:lnTo>
                  <a:lnTo>
                    <a:pt x="1579" y="11"/>
                  </a:lnTo>
                  <a:lnTo>
                    <a:pt x="1551" y="5"/>
                  </a:lnTo>
                  <a:lnTo>
                    <a:pt x="1534" y="3"/>
                  </a:lnTo>
                  <a:lnTo>
                    <a:pt x="1519" y="1"/>
                  </a:lnTo>
                  <a:lnTo>
                    <a:pt x="1503" y="0"/>
                  </a:lnTo>
                  <a:lnTo>
                    <a:pt x="1489" y="0"/>
                  </a:lnTo>
                  <a:lnTo>
                    <a:pt x="1474" y="0"/>
                  </a:lnTo>
                  <a:lnTo>
                    <a:pt x="1459" y="0"/>
                  </a:lnTo>
                  <a:lnTo>
                    <a:pt x="1444" y="1"/>
                  </a:lnTo>
                  <a:lnTo>
                    <a:pt x="1430" y="2"/>
                  </a:lnTo>
                  <a:lnTo>
                    <a:pt x="1419" y="3"/>
                  </a:lnTo>
                  <a:lnTo>
                    <a:pt x="1411" y="5"/>
                  </a:lnTo>
                  <a:lnTo>
                    <a:pt x="1403" y="7"/>
                  </a:lnTo>
                  <a:lnTo>
                    <a:pt x="1397" y="9"/>
                  </a:lnTo>
                  <a:lnTo>
                    <a:pt x="1389" y="11"/>
                  </a:lnTo>
                  <a:lnTo>
                    <a:pt x="1384" y="14"/>
                  </a:lnTo>
                  <a:lnTo>
                    <a:pt x="1379" y="17"/>
                  </a:lnTo>
                  <a:lnTo>
                    <a:pt x="1375" y="19"/>
                  </a:lnTo>
                  <a:lnTo>
                    <a:pt x="1360" y="21"/>
                  </a:lnTo>
                  <a:lnTo>
                    <a:pt x="1343" y="23"/>
                  </a:lnTo>
                  <a:lnTo>
                    <a:pt x="1326" y="26"/>
                  </a:lnTo>
                  <a:lnTo>
                    <a:pt x="1309" y="29"/>
                  </a:lnTo>
                  <a:lnTo>
                    <a:pt x="1292" y="33"/>
                  </a:lnTo>
                  <a:lnTo>
                    <a:pt x="1275" y="37"/>
                  </a:lnTo>
                  <a:lnTo>
                    <a:pt x="1259" y="41"/>
                  </a:lnTo>
                  <a:lnTo>
                    <a:pt x="1244" y="46"/>
                  </a:lnTo>
                  <a:lnTo>
                    <a:pt x="1229" y="52"/>
                  </a:lnTo>
                  <a:lnTo>
                    <a:pt x="1216" y="57"/>
                  </a:lnTo>
                  <a:lnTo>
                    <a:pt x="1204" y="62"/>
                  </a:lnTo>
                  <a:lnTo>
                    <a:pt x="1193" y="67"/>
                  </a:lnTo>
                  <a:lnTo>
                    <a:pt x="1185" y="72"/>
                  </a:lnTo>
                  <a:lnTo>
                    <a:pt x="1179" y="78"/>
                  </a:lnTo>
                  <a:lnTo>
                    <a:pt x="1175" y="83"/>
                  </a:lnTo>
                  <a:lnTo>
                    <a:pt x="1173" y="89"/>
                  </a:lnTo>
                  <a:lnTo>
                    <a:pt x="1007" y="86"/>
                  </a:lnTo>
                  <a:lnTo>
                    <a:pt x="1005" y="85"/>
                  </a:lnTo>
                  <a:lnTo>
                    <a:pt x="1001" y="83"/>
                  </a:lnTo>
                  <a:lnTo>
                    <a:pt x="994" y="79"/>
                  </a:lnTo>
                  <a:lnTo>
                    <a:pt x="986" y="74"/>
                  </a:lnTo>
                  <a:lnTo>
                    <a:pt x="977" y="69"/>
                  </a:lnTo>
                  <a:lnTo>
                    <a:pt x="966" y="63"/>
                  </a:lnTo>
                  <a:lnTo>
                    <a:pt x="957" y="57"/>
                  </a:lnTo>
                  <a:lnTo>
                    <a:pt x="948" y="50"/>
                  </a:lnTo>
                  <a:lnTo>
                    <a:pt x="941" y="45"/>
                  </a:lnTo>
                  <a:lnTo>
                    <a:pt x="931" y="39"/>
                  </a:lnTo>
                  <a:lnTo>
                    <a:pt x="919" y="33"/>
                  </a:lnTo>
                  <a:lnTo>
                    <a:pt x="905" y="27"/>
                  </a:lnTo>
                  <a:lnTo>
                    <a:pt x="885" y="22"/>
                  </a:lnTo>
                  <a:lnTo>
                    <a:pt x="861" y="18"/>
                  </a:lnTo>
                  <a:lnTo>
                    <a:pt x="834" y="15"/>
                  </a:lnTo>
                  <a:lnTo>
                    <a:pt x="800" y="15"/>
                  </a:lnTo>
                  <a:lnTo>
                    <a:pt x="781" y="16"/>
                  </a:lnTo>
                  <a:lnTo>
                    <a:pt x="764" y="17"/>
                  </a:lnTo>
                  <a:lnTo>
                    <a:pt x="749" y="18"/>
                  </a:lnTo>
                  <a:lnTo>
                    <a:pt x="733" y="19"/>
                  </a:lnTo>
                  <a:lnTo>
                    <a:pt x="720" y="21"/>
                  </a:lnTo>
                  <a:lnTo>
                    <a:pt x="706" y="23"/>
                  </a:lnTo>
                  <a:lnTo>
                    <a:pt x="694" y="25"/>
                  </a:lnTo>
                  <a:lnTo>
                    <a:pt x="684" y="27"/>
                  </a:lnTo>
                  <a:lnTo>
                    <a:pt x="674" y="29"/>
                  </a:lnTo>
                  <a:lnTo>
                    <a:pt x="664" y="32"/>
                  </a:lnTo>
                  <a:lnTo>
                    <a:pt x="655" y="34"/>
                  </a:lnTo>
                  <a:lnTo>
                    <a:pt x="648" y="37"/>
                  </a:lnTo>
                  <a:lnTo>
                    <a:pt x="640" y="40"/>
                  </a:lnTo>
                  <a:lnTo>
                    <a:pt x="633" y="43"/>
                  </a:lnTo>
                  <a:lnTo>
                    <a:pt x="627" y="46"/>
                  </a:lnTo>
                  <a:lnTo>
                    <a:pt x="621" y="49"/>
                  </a:lnTo>
                  <a:lnTo>
                    <a:pt x="612" y="55"/>
                  </a:lnTo>
                  <a:lnTo>
                    <a:pt x="601" y="60"/>
                  </a:lnTo>
                  <a:lnTo>
                    <a:pt x="588" y="66"/>
                  </a:lnTo>
                  <a:lnTo>
                    <a:pt x="577" y="71"/>
                  </a:lnTo>
                  <a:lnTo>
                    <a:pt x="566" y="77"/>
                  </a:lnTo>
                  <a:lnTo>
                    <a:pt x="556" y="84"/>
                  </a:lnTo>
                  <a:lnTo>
                    <a:pt x="549" y="91"/>
                  </a:lnTo>
                  <a:lnTo>
                    <a:pt x="545" y="99"/>
                  </a:lnTo>
                  <a:lnTo>
                    <a:pt x="384" y="103"/>
                  </a:lnTo>
                  <a:lnTo>
                    <a:pt x="383" y="103"/>
                  </a:lnTo>
                  <a:lnTo>
                    <a:pt x="380" y="101"/>
                  </a:lnTo>
                  <a:lnTo>
                    <a:pt x="375" y="99"/>
                  </a:lnTo>
                  <a:lnTo>
                    <a:pt x="367" y="96"/>
                  </a:lnTo>
                  <a:lnTo>
                    <a:pt x="359" y="93"/>
                  </a:lnTo>
                  <a:lnTo>
                    <a:pt x="349" y="89"/>
                  </a:lnTo>
                  <a:lnTo>
                    <a:pt x="339" y="84"/>
                  </a:lnTo>
                  <a:lnTo>
                    <a:pt x="326" y="79"/>
                  </a:lnTo>
                  <a:lnTo>
                    <a:pt x="313" y="75"/>
                  </a:lnTo>
                  <a:lnTo>
                    <a:pt x="299" y="70"/>
                  </a:lnTo>
                  <a:lnTo>
                    <a:pt x="284" y="66"/>
                  </a:lnTo>
                  <a:lnTo>
                    <a:pt x="270" y="61"/>
                  </a:lnTo>
                  <a:lnTo>
                    <a:pt x="254" y="57"/>
                  </a:lnTo>
                  <a:lnTo>
                    <a:pt x="239" y="54"/>
                  </a:lnTo>
                  <a:lnTo>
                    <a:pt x="224" y="50"/>
                  </a:lnTo>
                  <a:lnTo>
                    <a:pt x="208" y="47"/>
                  </a:lnTo>
                  <a:lnTo>
                    <a:pt x="204" y="46"/>
                  </a:lnTo>
                  <a:lnTo>
                    <a:pt x="199" y="45"/>
                  </a:lnTo>
                  <a:lnTo>
                    <a:pt x="194" y="43"/>
                  </a:lnTo>
                  <a:lnTo>
                    <a:pt x="188" y="41"/>
                  </a:lnTo>
                  <a:lnTo>
                    <a:pt x="182" y="39"/>
                  </a:lnTo>
                  <a:lnTo>
                    <a:pt x="174" y="37"/>
                  </a:lnTo>
                  <a:lnTo>
                    <a:pt x="166" y="36"/>
                  </a:lnTo>
                  <a:lnTo>
                    <a:pt x="157" y="34"/>
                  </a:lnTo>
                  <a:lnTo>
                    <a:pt x="147" y="32"/>
                  </a:lnTo>
                  <a:lnTo>
                    <a:pt x="135" y="30"/>
                  </a:lnTo>
                  <a:lnTo>
                    <a:pt x="123" y="29"/>
                  </a:lnTo>
                  <a:lnTo>
                    <a:pt x="110" y="28"/>
                  </a:lnTo>
                  <a:lnTo>
                    <a:pt x="94" y="28"/>
                  </a:lnTo>
                  <a:lnTo>
                    <a:pt x="77" y="28"/>
                  </a:lnTo>
                  <a:lnTo>
                    <a:pt x="59" y="29"/>
                  </a:lnTo>
                  <a:lnTo>
                    <a:pt x="39" y="30"/>
                  </a:lnTo>
                  <a:lnTo>
                    <a:pt x="37" y="32"/>
                  </a:lnTo>
                  <a:lnTo>
                    <a:pt x="33" y="37"/>
                  </a:lnTo>
                  <a:lnTo>
                    <a:pt x="26" y="45"/>
                  </a:lnTo>
                  <a:lnTo>
                    <a:pt x="19" y="58"/>
                  </a:lnTo>
                  <a:lnTo>
                    <a:pt x="12" y="74"/>
                  </a:lnTo>
                  <a:lnTo>
                    <a:pt x="6" y="95"/>
                  </a:lnTo>
                  <a:lnTo>
                    <a:pt x="2" y="119"/>
                  </a:lnTo>
                  <a:lnTo>
                    <a:pt x="0" y="149"/>
                  </a:lnTo>
                  <a:lnTo>
                    <a:pt x="1" y="178"/>
                  </a:lnTo>
                  <a:lnTo>
                    <a:pt x="5" y="202"/>
                  </a:lnTo>
                  <a:lnTo>
                    <a:pt x="10" y="220"/>
                  </a:lnTo>
                  <a:lnTo>
                    <a:pt x="16" y="233"/>
                  </a:lnTo>
                  <a:lnTo>
                    <a:pt x="21" y="244"/>
                  </a:lnTo>
                  <a:lnTo>
                    <a:pt x="26" y="250"/>
                  </a:lnTo>
                  <a:lnTo>
                    <a:pt x="31" y="254"/>
                  </a:lnTo>
                  <a:lnTo>
                    <a:pt x="32" y="255"/>
                  </a:lnTo>
                  <a:close/>
                </a:path>
              </a:pathLst>
            </a:custGeom>
            <a:solidFill>
              <a:srgbClr val="C4E5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896" name="Freeform 27"/>
            <p:cNvSpPr>
              <a:spLocks/>
            </p:cNvSpPr>
            <p:nvPr/>
          </p:nvSpPr>
          <p:spPr bwMode="auto">
            <a:xfrm>
              <a:off x="3040" y="2463"/>
              <a:ext cx="601" cy="76"/>
            </a:xfrm>
            <a:custGeom>
              <a:avLst/>
              <a:gdLst>
                <a:gd name="T0" fmla="*/ 17 w 1803"/>
                <a:gd name="T1" fmla="*/ 75 h 228"/>
                <a:gd name="T2" fmla="*/ 40 w 1803"/>
                <a:gd name="T3" fmla="*/ 74 h 228"/>
                <a:gd name="T4" fmla="*/ 63 w 1803"/>
                <a:gd name="T5" fmla="*/ 70 h 228"/>
                <a:gd name="T6" fmla="*/ 79 w 1803"/>
                <a:gd name="T7" fmla="*/ 65 h 228"/>
                <a:gd name="T8" fmla="*/ 91 w 1803"/>
                <a:gd name="T9" fmla="*/ 58 h 228"/>
                <a:gd name="T10" fmla="*/ 186 w 1803"/>
                <a:gd name="T11" fmla="*/ 63 h 228"/>
                <a:gd name="T12" fmla="*/ 216 w 1803"/>
                <a:gd name="T13" fmla="*/ 69 h 228"/>
                <a:gd name="T14" fmla="*/ 234 w 1803"/>
                <a:gd name="T15" fmla="*/ 73 h 228"/>
                <a:gd name="T16" fmla="*/ 259 w 1803"/>
                <a:gd name="T17" fmla="*/ 73 h 228"/>
                <a:gd name="T18" fmla="*/ 283 w 1803"/>
                <a:gd name="T19" fmla="*/ 70 h 228"/>
                <a:gd name="T20" fmla="*/ 303 w 1803"/>
                <a:gd name="T21" fmla="*/ 64 h 228"/>
                <a:gd name="T22" fmla="*/ 313 w 1803"/>
                <a:gd name="T23" fmla="*/ 57 h 228"/>
                <a:gd name="T24" fmla="*/ 320 w 1803"/>
                <a:gd name="T25" fmla="*/ 54 h 228"/>
                <a:gd name="T26" fmla="*/ 365 w 1803"/>
                <a:gd name="T27" fmla="*/ 54 h 228"/>
                <a:gd name="T28" fmla="*/ 396 w 1803"/>
                <a:gd name="T29" fmla="*/ 53 h 228"/>
                <a:gd name="T30" fmla="*/ 423 w 1803"/>
                <a:gd name="T31" fmla="*/ 55 h 228"/>
                <a:gd name="T32" fmla="*/ 463 w 1803"/>
                <a:gd name="T33" fmla="*/ 57 h 228"/>
                <a:gd name="T34" fmla="*/ 488 w 1803"/>
                <a:gd name="T35" fmla="*/ 53 h 228"/>
                <a:gd name="T36" fmla="*/ 492 w 1803"/>
                <a:gd name="T37" fmla="*/ 51 h 228"/>
                <a:gd name="T38" fmla="*/ 502 w 1803"/>
                <a:gd name="T39" fmla="*/ 51 h 228"/>
                <a:gd name="T40" fmla="*/ 528 w 1803"/>
                <a:gd name="T41" fmla="*/ 55 h 228"/>
                <a:gd name="T42" fmla="*/ 558 w 1803"/>
                <a:gd name="T43" fmla="*/ 53 h 228"/>
                <a:gd name="T44" fmla="*/ 581 w 1803"/>
                <a:gd name="T45" fmla="*/ 39 h 228"/>
                <a:gd name="T46" fmla="*/ 594 w 1803"/>
                <a:gd name="T47" fmla="*/ 35 h 228"/>
                <a:gd name="T48" fmla="*/ 601 w 1803"/>
                <a:gd name="T49" fmla="*/ 31 h 228"/>
                <a:gd name="T50" fmla="*/ 595 w 1803"/>
                <a:gd name="T51" fmla="*/ 23 h 228"/>
                <a:gd name="T52" fmla="*/ 550 w 1803"/>
                <a:gd name="T53" fmla="*/ 20 h 228"/>
                <a:gd name="T54" fmla="*/ 537 w 1803"/>
                <a:gd name="T55" fmla="*/ 11 h 228"/>
                <a:gd name="T56" fmla="*/ 503 w 1803"/>
                <a:gd name="T57" fmla="*/ 1 h 228"/>
                <a:gd name="T58" fmla="*/ 478 w 1803"/>
                <a:gd name="T59" fmla="*/ 1 h 228"/>
                <a:gd name="T60" fmla="*/ 460 w 1803"/>
                <a:gd name="T61" fmla="*/ 4 h 228"/>
                <a:gd name="T62" fmla="*/ 452 w 1803"/>
                <a:gd name="T63" fmla="*/ 8 h 228"/>
                <a:gd name="T64" fmla="*/ 427 w 1803"/>
                <a:gd name="T65" fmla="*/ 12 h 228"/>
                <a:gd name="T66" fmla="*/ 400 w 1803"/>
                <a:gd name="T67" fmla="*/ 18 h 228"/>
                <a:gd name="T68" fmla="*/ 385 w 1803"/>
                <a:gd name="T69" fmla="*/ 26 h 228"/>
                <a:gd name="T70" fmla="*/ 326 w 1803"/>
                <a:gd name="T71" fmla="*/ 24 h 228"/>
                <a:gd name="T72" fmla="*/ 310 w 1803"/>
                <a:gd name="T73" fmla="*/ 17 h 228"/>
                <a:gd name="T74" fmla="*/ 291 w 1803"/>
                <a:gd name="T75" fmla="*/ 7 h 228"/>
                <a:gd name="T76" fmla="*/ 251 w 1803"/>
                <a:gd name="T77" fmla="*/ 6 h 228"/>
                <a:gd name="T78" fmla="*/ 228 w 1803"/>
                <a:gd name="T79" fmla="*/ 8 h 228"/>
                <a:gd name="T80" fmla="*/ 213 w 1803"/>
                <a:gd name="T81" fmla="*/ 13 h 228"/>
                <a:gd name="T82" fmla="*/ 202 w 1803"/>
                <a:gd name="T83" fmla="*/ 18 h 228"/>
                <a:gd name="T84" fmla="*/ 183 w 1803"/>
                <a:gd name="T85" fmla="*/ 26 h 228"/>
                <a:gd name="T86" fmla="*/ 125 w 1803"/>
                <a:gd name="T87" fmla="*/ 31 h 228"/>
                <a:gd name="T88" fmla="*/ 110 w 1803"/>
                <a:gd name="T89" fmla="*/ 26 h 228"/>
                <a:gd name="T90" fmla="*/ 86 w 1803"/>
                <a:gd name="T91" fmla="*/ 20 h 228"/>
                <a:gd name="T92" fmla="*/ 66 w 1803"/>
                <a:gd name="T93" fmla="*/ 16 h 228"/>
                <a:gd name="T94" fmla="*/ 57 w 1803"/>
                <a:gd name="T95" fmla="*/ 13 h 228"/>
                <a:gd name="T96" fmla="*/ 41 w 1803"/>
                <a:gd name="T97" fmla="*/ 9 h 228"/>
                <a:gd name="T98" fmla="*/ 12 w 1803"/>
                <a:gd name="T99" fmla="*/ 10 h 228"/>
                <a:gd name="T100" fmla="*/ 4 w 1803"/>
                <a:gd name="T101" fmla="*/ 23 h 228"/>
                <a:gd name="T102" fmla="*/ 5 w 1803"/>
                <a:gd name="T103" fmla="*/ 70 h 228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1803"/>
                <a:gd name="T157" fmla="*/ 0 h 228"/>
                <a:gd name="T158" fmla="*/ 1803 w 1803"/>
                <a:gd name="T159" fmla="*/ 228 h 228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1803" h="228">
                  <a:moveTo>
                    <a:pt x="30" y="228"/>
                  </a:moveTo>
                  <a:lnTo>
                    <a:pt x="32" y="228"/>
                  </a:lnTo>
                  <a:lnTo>
                    <a:pt x="36" y="228"/>
                  </a:lnTo>
                  <a:lnTo>
                    <a:pt x="43" y="226"/>
                  </a:lnTo>
                  <a:lnTo>
                    <a:pt x="52" y="226"/>
                  </a:lnTo>
                  <a:lnTo>
                    <a:pt x="64" y="225"/>
                  </a:lnTo>
                  <a:lnTo>
                    <a:pt x="76" y="224"/>
                  </a:lnTo>
                  <a:lnTo>
                    <a:pt x="89" y="223"/>
                  </a:lnTo>
                  <a:lnTo>
                    <a:pt x="105" y="222"/>
                  </a:lnTo>
                  <a:lnTo>
                    <a:pt x="119" y="221"/>
                  </a:lnTo>
                  <a:lnTo>
                    <a:pt x="134" y="219"/>
                  </a:lnTo>
                  <a:lnTo>
                    <a:pt x="150" y="217"/>
                  </a:lnTo>
                  <a:lnTo>
                    <a:pt x="164" y="215"/>
                  </a:lnTo>
                  <a:lnTo>
                    <a:pt x="178" y="212"/>
                  </a:lnTo>
                  <a:lnTo>
                    <a:pt x="190" y="209"/>
                  </a:lnTo>
                  <a:lnTo>
                    <a:pt x="200" y="206"/>
                  </a:lnTo>
                  <a:lnTo>
                    <a:pt x="209" y="203"/>
                  </a:lnTo>
                  <a:lnTo>
                    <a:pt x="217" y="200"/>
                  </a:lnTo>
                  <a:lnTo>
                    <a:pt x="226" y="197"/>
                  </a:lnTo>
                  <a:lnTo>
                    <a:pt x="236" y="194"/>
                  </a:lnTo>
                  <a:lnTo>
                    <a:pt x="246" y="191"/>
                  </a:lnTo>
                  <a:lnTo>
                    <a:pt x="256" y="187"/>
                  </a:lnTo>
                  <a:lnTo>
                    <a:pt x="264" y="184"/>
                  </a:lnTo>
                  <a:lnTo>
                    <a:pt x="270" y="180"/>
                  </a:lnTo>
                  <a:lnTo>
                    <a:pt x="272" y="175"/>
                  </a:lnTo>
                  <a:lnTo>
                    <a:pt x="506" y="171"/>
                  </a:lnTo>
                  <a:lnTo>
                    <a:pt x="510" y="172"/>
                  </a:lnTo>
                  <a:lnTo>
                    <a:pt x="522" y="176"/>
                  </a:lnTo>
                  <a:lnTo>
                    <a:pt x="538" y="182"/>
                  </a:lnTo>
                  <a:lnTo>
                    <a:pt x="559" y="188"/>
                  </a:lnTo>
                  <a:lnTo>
                    <a:pt x="581" y="195"/>
                  </a:lnTo>
                  <a:lnTo>
                    <a:pt x="604" y="201"/>
                  </a:lnTo>
                  <a:lnTo>
                    <a:pt x="624" y="205"/>
                  </a:lnTo>
                  <a:lnTo>
                    <a:pt x="642" y="207"/>
                  </a:lnTo>
                  <a:lnTo>
                    <a:pt x="647" y="208"/>
                  </a:lnTo>
                  <a:lnTo>
                    <a:pt x="654" y="209"/>
                  </a:lnTo>
                  <a:lnTo>
                    <a:pt x="663" y="211"/>
                  </a:lnTo>
                  <a:lnTo>
                    <a:pt x="675" y="214"/>
                  </a:lnTo>
                  <a:lnTo>
                    <a:pt x="687" y="217"/>
                  </a:lnTo>
                  <a:lnTo>
                    <a:pt x="702" y="219"/>
                  </a:lnTo>
                  <a:lnTo>
                    <a:pt x="719" y="220"/>
                  </a:lnTo>
                  <a:lnTo>
                    <a:pt x="737" y="221"/>
                  </a:lnTo>
                  <a:lnTo>
                    <a:pt x="751" y="221"/>
                  </a:lnTo>
                  <a:lnTo>
                    <a:pt x="764" y="220"/>
                  </a:lnTo>
                  <a:lnTo>
                    <a:pt x="777" y="219"/>
                  </a:lnTo>
                  <a:lnTo>
                    <a:pt x="792" y="218"/>
                  </a:lnTo>
                  <a:lnTo>
                    <a:pt x="806" y="217"/>
                  </a:lnTo>
                  <a:lnTo>
                    <a:pt x="821" y="215"/>
                  </a:lnTo>
                  <a:lnTo>
                    <a:pt x="835" y="213"/>
                  </a:lnTo>
                  <a:lnTo>
                    <a:pt x="848" y="211"/>
                  </a:lnTo>
                  <a:lnTo>
                    <a:pt x="862" y="208"/>
                  </a:lnTo>
                  <a:lnTo>
                    <a:pt x="875" y="205"/>
                  </a:lnTo>
                  <a:lnTo>
                    <a:pt x="886" y="201"/>
                  </a:lnTo>
                  <a:lnTo>
                    <a:pt x="898" y="196"/>
                  </a:lnTo>
                  <a:lnTo>
                    <a:pt x="908" y="191"/>
                  </a:lnTo>
                  <a:lnTo>
                    <a:pt x="916" y="185"/>
                  </a:lnTo>
                  <a:lnTo>
                    <a:pt x="923" y="179"/>
                  </a:lnTo>
                  <a:lnTo>
                    <a:pt x="929" y="172"/>
                  </a:lnTo>
                  <a:lnTo>
                    <a:pt x="934" y="171"/>
                  </a:lnTo>
                  <a:lnTo>
                    <a:pt x="939" y="170"/>
                  </a:lnTo>
                  <a:lnTo>
                    <a:pt x="944" y="169"/>
                  </a:lnTo>
                  <a:lnTo>
                    <a:pt x="949" y="167"/>
                  </a:lnTo>
                  <a:lnTo>
                    <a:pt x="954" y="165"/>
                  </a:lnTo>
                  <a:lnTo>
                    <a:pt x="958" y="164"/>
                  </a:lnTo>
                  <a:lnTo>
                    <a:pt x="961" y="162"/>
                  </a:lnTo>
                  <a:lnTo>
                    <a:pt x="962" y="160"/>
                  </a:lnTo>
                  <a:lnTo>
                    <a:pt x="1066" y="163"/>
                  </a:lnTo>
                  <a:lnTo>
                    <a:pt x="1070" y="163"/>
                  </a:lnTo>
                  <a:lnTo>
                    <a:pt x="1079" y="162"/>
                  </a:lnTo>
                  <a:lnTo>
                    <a:pt x="1095" y="161"/>
                  </a:lnTo>
                  <a:lnTo>
                    <a:pt x="1113" y="160"/>
                  </a:lnTo>
                  <a:lnTo>
                    <a:pt x="1133" y="159"/>
                  </a:lnTo>
                  <a:lnTo>
                    <a:pt x="1152" y="159"/>
                  </a:lnTo>
                  <a:lnTo>
                    <a:pt x="1172" y="159"/>
                  </a:lnTo>
                  <a:lnTo>
                    <a:pt x="1187" y="159"/>
                  </a:lnTo>
                  <a:lnTo>
                    <a:pt x="1197" y="160"/>
                  </a:lnTo>
                  <a:lnTo>
                    <a:pt x="1210" y="161"/>
                  </a:lnTo>
                  <a:lnTo>
                    <a:pt x="1226" y="162"/>
                  </a:lnTo>
                  <a:lnTo>
                    <a:pt x="1246" y="164"/>
                  </a:lnTo>
                  <a:lnTo>
                    <a:pt x="1268" y="166"/>
                  </a:lnTo>
                  <a:lnTo>
                    <a:pt x="1292" y="167"/>
                  </a:lnTo>
                  <a:lnTo>
                    <a:pt x="1316" y="169"/>
                  </a:lnTo>
                  <a:lnTo>
                    <a:pt x="1340" y="170"/>
                  </a:lnTo>
                  <a:lnTo>
                    <a:pt x="1365" y="171"/>
                  </a:lnTo>
                  <a:lnTo>
                    <a:pt x="1388" y="172"/>
                  </a:lnTo>
                  <a:lnTo>
                    <a:pt x="1409" y="171"/>
                  </a:lnTo>
                  <a:lnTo>
                    <a:pt x="1428" y="170"/>
                  </a:lnTo>
                  <a:lnTo>
                    <a:pt x="1443" y="168"/>
                  </a:lnTo>
                  <a:lnTo>
                    <a:pt x="1455" y="165"/>
                  </a:lnTo>
                  <a:lnTo>
                    <a:pt x="1463" y="160"/>
                  </a:lnTo>
                  <a:lnTo>
                    <a:pt x="1465" y="154"/>
                  </a:lnTo>
                  <a:lnTo>
                    <a:pt x="1466" y="154"/>
                  </a:lnTo>
                  <a:lnTo>
                    <a:pt x="1469" y="154"/>
                  </a:lnTo>
                  <a:lnTo>
                    <a:pt x="1472" y="154"/>
                  </a:lnTo>
                  <a:lnTo>
                    <a:pt x="1477" y="153"/>
                  </a:lnTo>
                  <a:lnTo>
                    <a:pt x="1482" y="153"/>
                  </a:lnTo>
                  <a:lnTo>
                    <a:pt x="1487" y="153"/>
                  </a:lnTo>
                  <a:lnTo>
                    <a:pt x="1491" y="153"/>
                  </a:lnTo>
                  <a:lnTo>
                    <a:pt x="1495" y="153"/>
                  </a:lnTo>
                  <a:lnTo>
                    <a:pt x="1506" y="154"/>
                  </a:lnTo>
                  <a:lnTo>
                    <a:pt x="1519" y="155"/>
                  </a:lnTo>
                  <a:lnTo>
                    <a:pt x="1533" y="158"/>
                  </a:lnTo>
                  <a:lnTo>
                    <a:pt x="1551" y="160"/>
                  </a:lnTo>
                  <a:lnTo>
                    <a:pt x="1567" y="163"/>
                  </a:lnTo>
                  <a:lnTo>
                    <a:pt x="1585" y="165"/>
                  </a:lnTo>
                  <a:lnTo>
                    <a:pt x="1601" y="167"/>
                  </a:lnTo>
                  <a:lnTo>
                    <a:pt x="1616" y="167"/>
                  </a:lnTo>
                  <a:lnTo>
                    <a:pt x="1631" y="166"/>
                  </a:lnTo>
                  <a:lnTo>
                    <a:pt x="1651" y="164"/>
                  </a:lnTo>
                  <a:lnTo>
                    <a:pt x="1673" y="160"/>
                  </a:lnTo>
                  <a:lnTo>
                    <a:pt x="1695" y="154"/>
                  </a:lnTo>
                  <a:lnTo>
                    <a:pt x="1715" y="146"/>
                  </a:lnTo>
                  <a:lnTo>
                    <a:pt x="1731" y="138"/>
                  </a:lnTo>
                  <a:lnTo>
                    <a:pt x="1741" y="128"/>
                  </a:lnTo>
                  <a:lnTo>
                    <a:pt x="1743" y="117"/>
                  </a:lnTo>
                  <a:lnTo>
                    <a:pt x="1745" y="113"/>
                  </a:lnTo>
                  <a:lnTo>
                    <a:pt x="1751" y="111"/>
                  </a:lnTo>
                  <a:lnTo>
                    <a:pt x="1759" y="109"/>
                  </a:lnTo>
                  <a:lnTo>
                    <a:pt x="1771" y="106"/>
                  </a:lnTo>
                  <a:lnTo>
                    <a:pt x="1781" y="104"/>
                  </a:lnTo>
                  <a:lnTo>
                    <a:pt x="1790" y="102"/>
                  </a:lnTo>
                  <a:lnTo>
                    <a:pt x="1796" y="100"/>
                  </a:lnTo>
                  <a:lnTo>
                    <a:pt x="1798" y="98"/>
                  </a:lnTo>
                  <a:lnTo>
                    <a:pt x="1799" y="96"/>
                  </a:lnTo>
                  <a:lnTo>
                    <a:pt x="1802" y="93"/>
                  </a:lnTo>
                  <a:lnTo>
                    <a:pt x="1803" y="89"/>
                  </a:lnTo>
                  <a:lnTo>
                    <a:pt x="1803" y="84"/>
                  </a:lnTo>
                  <a:lnTo>
                    <a:pt x="1801" y="79"/>
                  </a:lnTo>
                  <a:lnTo>
                    <a:pt x="1794" y="73"/>
                  </a:lnTo>
                  <a:lnTo>
                    <a:pt x="1784" y="69"/>
                  </a:lnTo>
                  <a:lnTo>
                    <a:pt x="1769" y="66"/>
                  </a:lnTo>
                  <a:lnTo>
                    <a:pt x="1665" y="66"/>
                  </a:lnTo>
                  <a:lnTo>
                    <a:pt x="1663" y="65"/>
                  </a:lnTo>
                  <a:lnTo>
                    <a:pt x="1657" y="63"/>
                  </a:lnTo>
                  <a:lnTo>
                    <a:pt x="1650" y="61"/>
                  </a:lnTo>
                  <a:lnTo>
                    <a:pt x="1642" y="58"/>
                  </a:lnTo>
                  <a:lnTo>
                    <a:pt x="1638" y="54"/>
                  </a:lnTo>
                  <a:lnTo>
                    <a:pt x="1632" y="49"/>
                  </a:lnTo>
                  <a:lnTo>
                    <a:pt x="1623" y="42"/>
                  </a:lnTo>
                  <a:lnTo>
                    <a:pt x="1610" y="33"/>
                  </a:lnTo>
                  <a:lnTo>
                    <a:pt x="1595" y="25"/>
                  </a:lnTo>
                  <a:lnTo>
                    <a:pt x="1577" y="17"/>
                  </a:lnTo>
                  <a:lnTo>
                    <a:pt x="1553" y="11"/>
                  </a:lnTo>
                  <a:lnTo>
                    <a:pt x="1525" y="6"/>
                  </a:lnTo>
                  <a:lnTo>
                    <a:pt x="1509" y="4"/>
                  </a:lnTo>
                  <a:lnTo>
                    <a:pt x="1492" y="3"/>
                  </a:lnTo>
                  <a:lnTo>
                    <a:pt x="1477" y="2"/>
                  </a:lnTo>
                  <a:lnTo>
                    <a:pt x="1463" y="0"/>
                  </a:lnTo>
                  <a:lnTo>
                    <a:pt x="1447" y="2"/>
                  </a:lnTo>
                  <a:lnTo>
                    <a:pt x="1434" y="2"/>
                  </a:lnTo>
                  <a:lnTo>
                    <a:pt x="1419" y="3"/>
                  </a:lnTo>
                  <a:lnTo>
                    <a:pt x="1406" y="5"/>
                  </a:lnTo>
                  <a:lnTo>
                    <a:pt x="1396" y="7"/>
                  </a:lnTo>
                  <a:lnTo>
                    <a:pt x="1388" y="9"/>
                  </a:lnTo>
                  <a:lnTo>
                    <a:pt x="1380" y="11"/>
                  </a:lnTo>
                  <a:lnTo>
                    <a:pt x="1373" y="13"/>
                  </a:lnTo>
                  <a:lnTo>
                    <a:pt x="1368" y="16"/>
                  </a:lnTo>
                  <a:lnTo>
                    <a:pt x="1363" y="18"/>
                  </a:lnTo>
                  <a:lnTo>
                    <a:pt x="1359" y="21"/>
                  </a:lnTo>
                  <a:lnTo>
                    <a:pt x="1355" y="23"/>
                  </a:lnTo>
                  <a:lnTo>
                    <a:pt x="1341" y="25"/>
                  </a:lnTo>
                  <a:lnTo>
                    <a:pt x="1327" y="27"/>
                  </a:lnTo>
                  <a:lnTo>
                    <a:pt x="1312" y="29"/>
                  </a:lnTo>
                  <a:lnTo>
                    <a:pt x="1296" y="32"/>
                  </a:lnTo>
                  <a:lnTo>
                    <a:pt x="1280" y="35"/>
                  </a:lnTo>
                  <a:lnTo>
                    <a:pt x="1262" y="38"/>
                  </a:lnTo>
                  <a:lnTo>
                    <a:pt x="1246" y="43"/>
                  </a:lnTo>
                  <a:lnTo>
                    <a:pt x="1230" y="46"/>
                  </a:lnTo>
                  <a:lnTo>
                    <a:pt x="1215" y="50"/>
                  </a:lnTo>
                  <a:lnTo>
                    <a:pt x="1201" y="54"/>
                  </a:lnTo>
                  <a:lnTo>
                    <a:pt x="1187" y="59"/>
                  </a:lnTo>
                  <a:lnTo>
                    <a:pt x="1176" y="63"/>
                  </a:lnTo>
                  <a:lnTo>
                    <a:pt x="1167" y="67"/>
                  </a:lnTo>
                  <a:lnTo>
                    <a:pt x="1160" y="72"/>
                  </a:lnTo>
                  <a:lnTo>
                    <a:pt x="1155" y="77"/>
                  </a:lnTo>
                  <a:lnTo>
                    <a:pt x="1153" y="81"/>
                  </a:lnTo>
                  <a:lnTo>
                    <a:pt x="991" y="79"/>
                  </a:lnTo>
                  <a:lnTo>
                    <a:pt x="989" y="78"/>
                  </a:lnTo>
                  <a:lnTo>
                    <a:pt x="984" y="75"/>
                  </a:lnTo>
                  <a:lnTo>
                    <a:pt x="977" y="73"/>
                  </a:lnTo>
                  <a:lnTo>
                    <a:pt x="968" y="69"/>
                  </a:lnTo>
                  <a:lnTo>
                    <a:pt x="957" y="65"/>
                  </a:lnTo>
                  <a:lnTo>
                    <a:pt x="947" y="60"/>
                  </a:lnTo>
                  <a:lnTo>
                    <a:pt x="938" y="56"/>
                  </a:lnTo>
                  <a:lnTo>
                    <a:pt x="929" y="51"/>
                  </a:lnTo>
                  <a:lnTo>
                    <a:pt x="923" y="47"/>
                  </a:lnTo>
                  <a:lnTo>
                    <a:pt x="916" y="41"/>
                  </a:lnTo>
                  <a:lnTo>
                    <a:pt x="905" y="34"/>
                  </a:lnTo>
                  <a:lnTo>
                    <a:pt x="891" y="28"/>
                  </a:lnTo>
                  <a:lnTo>
                    <a:pt x="873" y="22"/>
                  </a:lnTo>
                  <a:lnTo>
                    <a:pt x="850" y="18"/>
                  </a:lnTo>
                  <a:lnTo>
                    <a:pt x="822" y="15"/>
                  </a:lnTo>
                  <a:lnTo>
                    <a:pt x="788" y="15"/>
                  </a:lnTo>
                  <a:lnTo>
                    <a:pt x="769" y="16"/>
                  </a:lnTo>
                  <a:lnTo>
                    <a:pt x="752" y="17"/>
                  </a:lnTo>
                  <a:lnTo>
                    <a:pt x="735" y="18"/>
                  </a:lnTo>
                  <a:lnTo>
                    <a:pt x="721" y="19"/>
                  </a:lnTo>
                  <a:lnTo>
                    <a:pt x="707" y="21"/>
                  </a:lnTo>
                  <a:lnTo>
                    <a:pt x="694" y="23"/>
                  </a:lnTo>
                  <a:lnTo>
                    <a:pt x="683" y="25"/>
                  </a:lnTo>
                  <a:lnTo>
                    <a:pt x="672" y="27"/>
                  </a:lnTo>
                  <a:lnTo>
                    <a:pt x="662" y="30"/>
                  </a:lnTo>
                  <a:lnTo>
                    <a:pt x="653" y="32"/>
                  </a:lnTo>
                  <a:lnTo>
                    <a:pt x="645" y="35"/>
                  </a:lnTo>
                  <a:lnTo>
                    <a:pt x="638" y="38"/>
                  </a:lnTo>
                  <a:lnTo>
                    <a:pt x="632" y="42"/>
                  </a:lnTo>
                  <a:lnTo>
                    <a:pt x="625" y="45"/>
                  </a:lnTo>
                  <a:lnTo>
                    <a:pt x="619" y="48"/>
                  </a:lnTo>
                  <a:lnTo>
                    <a:pt x="614" y="51"/>
                  </a:lnTo>
                  <a:lnTo>
                    <a:pt x="606" y="55"/>
                  </a:lnTo>
                  <a:lnTo>
                    <a:pt x="596" y="59"/>
                  </a:lnTo>
                  <a:lnTo>
                    <a:pt x="583" y="63"/>
                  </a:lnTo>
                  <a:lnTo>
                    <a:pt x="571" y="68"/>
                  </a:lnTo>
                  <a:lnTo>
                    <a:pt x="560" y="73"/>
                  </a:lnTo>
                  <a:lnTo>
                    <a:pt x="550" y="79"/>
                  </a:lnTo>
                  <a:lnTo>
                    <a:pt x="543" y="85"/>
                  </a:lnTo>
                  <a:lnTo>
                    <a:pt x="539" y="91"/>
                  </a:lnTo>
                  <a:lnTo>
                    <a:pt x="380" y="94"/>
                  </a:lnTo>
                  <a:lnTo>
                    <a:pt x="379" y="94"/>
                  </a:lnTo>
                  <a:lnTo>
                    <a:pt x="375" y="93"/>
                  </a:lnTo>
                  <a:lnTo>
                    <a:pt x="369" y="91"/>
                  </a:lnTo>
                  <a:lnTo>
                    <a:pt x="361" y="89"/>
                  </a:lnTo>
                  <a:lnTo>
                    <a:pt x="351" y="86"/>
                  </a:lnTo>
                  <a:lnTo>
                    <a:pt x="341" y="83"/>
                  </a:lnTo>
                  <a:lnTo>
                    <a:pt x="329" y="79"/>
                  </a:lnTo>
                  <a:lnTo>
                    <a:pt x="315" y="75"/>
                  </a:lnTo>
                  <a:lnTo>
                    <a:pt x="301" y="71"/>
                  </a:lnTo>
                  <a:lnTo>
                    <a:pt x="287" y="67"/>
                  </a:lnTo>
                  <a:lnTo>
                    <a:pt x="272" y="64"/>
                  </a:lnTo>
                  <a:lnTo>
                    <a:pt x="257" y="60"/>
                  </a:lnTo>
                  <a:lnTo>
                    <a:pt x="242" y="57"/>
                  </a:lnTo>
                  <a:lnTo>
                    <a:pt x="228" y="54"/>
                  </a:lnTo>
                  <a:lnTo>
                    <a:pt x="215" y="51"/>
                  </a:lnTo>
                  <a:lnTo>
                    <a:pt x="202" y="49"/>
                  </a:lnTo>
                  <a:lnTo>
                    <a:pt x="198" y="48"/>
                  </a:lnTo>
                  <a:lnTo>
                    <a:pt x="195" y="47"/>
                  </a:lnTo>
                  <a:lnTo>
                    <a:pt x="190" y="45"/>
                  </a:lnTo>
                  <a:lnTo>
                    <a:pt x="185" y="43"/>
                  </a:lnTo>
                  <a:lnTo>
                    <a:pt x="180" y="41"/>
                  </a:lnTo>
                  <a:lnTo>
                    <a:pt x="172" y="38"/>
                  </a:lnTo>
                  <a:lnTo>
                    <a:pt x="165" y="36"/>
                  </a:lnTo>
                  <a:lnTo>
                    <a:pt x="156" y="34"/>
                  </a:lnTo>
                  <a:lnTo>
                    <a:pt x="147" y="32"/>
                  </a:lnTo>
                  <a:lnTo>
                    <a:pt x="136" y="30"/>
                  </a:lnTo>
                  <a:lnTo>
                    <a:pt x="123" y="28"/>
                  </a:lnTo>
                  <a:lnTo>
                    <a:pt x="109" y="27"/>
                  </a:lnTo>
                  <a:lnTo>
                    <a:pt x="93" y="27"/>
                  </a:lnTo>
                  <a:lnTo>
                    <a:pt x="76" y="27"/>
                  </a:lnTo>
                  <a:lnTo>
                    <a:pt x="57" y="28"/>
                  </a:lnTo>
                  <a:lnTo>
                    <a:pt x="36" y="29"/>
                  </a:lnTo>
                  <a:lnTo>
                    <a:pt x="34" y="30"/>
                  </a:lnTo>
                  <a:lnTo>
                    <a:pt x="31" y="35"/>
                  </a:lnTo>
                  <a:lnTo>
                    <a:pt x="25" y="43"/>
                  </a:lnTo>
                  <a:lnTo>
                    <a:pt x="18" y="54"/>
                  </a:lnTo>
                  <a:lnTo>
                    <a:pt x="11" y="68"/>
                  </a:lnTo>
                  <a:lnTo>
                    <a:pt x="5" y="87"/>
                  </a:lnTo>
                  <a:lnTo>
                    <a:pt x="2" y="109"/>
                  </a:lnTo>
                  <a:lnTo>
                    <a:pt x="0" y="135"/>
                  </a:lnTo>
                  <a:lnTo>
                    <a:pt x="5" y="181"/>
                  </a:lnTo>
                  <a:lnTo>
                    <a:pt x="15" y="209"/>
                  </a:lnTo>
                  <a:lnTo>
                    <a:pt x="25" y="223"/>
                  </a:lnTo>
                  <a:lnTo>
                    <a:pt x="30" y="228"/>
                  </a:lnTo>
                  <a:close/>
                </a:path>
              </a:pathLst>
            </a:custGeom>
            <a:solidFill>
              <a:srgbClr val="B7E0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897" name="Freeform 28"/>
            <p:cNvSpPr>
              <a:spLocks/>
            </p:cNvSpPr>
            <p:nvPr/>
          </p:nvSpPr>
          <p:spPr bwMode="auto">
            <a:xfrm>
              <a:off x="3043" y="2468"/>
              <a:ext cx="591" cy="66"/>
            </a:xfrm>
            <a:custGeom>
              <a:avLst/>
              <a:gdLst>
                <a:gd name="T0" fmla="*/ 14 w 1774"/>
                <a:gd name="T1" fmla="*/ 66 h 198"/>
                <a:gd name="T2" fmla="*/ 30 w 1774"/>
                <a:gd name="T3" fmla="*/ 66 h 198"/>
                <a:gd name="T4" fmla="*/ 50 w 1774"/>
                <a:gd name="T5" fmla="*/ 64 h 198"/>
                <a:gd name="T6" fmla="*/ 65 w 1774"/>
                <a:gd name="T7" fmla="*/ 60 h 198"/>
                <a:gd name="T8" fmla="*/ 76 w 1774"/>
                <a:gd name="T9" fmla="*/ 56 h 198"/>
                <a:gd name="T10" fmla="*/ 86 w 1774"/>
                <a:gd name="T11" fmla="*/ 52 h 198"/>
                <a:gd name="T12" fmla="*/ 170 w 1774"/>
                <a:gd name="T13" fmla="*/ 51 h 198"/>
                <a:gd name="T14" fmla="*/ 198 w 1774"/>
                <a:gd name="T15" fmla="*/ 57 h 198"/>
                <a:gd name="T16" fmla="*/ 213 w 1774"/>
                <a:gd name="T17" fmla="*/ 60 h 198"/>
                <a:gd name="T18" fmla="*/ 228 w 1774"/>
                <a:gd name="T19" fmla="*/ 64 h 198"/>
                <a:gd name="T20" fmla="*/ 248 w 1774"/>
                <a:gd name="T21" fmla="*/ 64 h 198"/>
                <a:gd name="T22" fmla="*/ 265 w 1774"/>
                <a:gd name="T23" fmla="*/ 63 h 198"/>
                <a:gd name="T24" fmla="*/ 283 w 1774"/>
                <a:gd name="T25" fmla="*/ 60 h 198"/>
                <a:gd name="T26" fmla="*/ 297 w 1774"/>
                <a:gd name="T27" fmla="*/ 55 h 198"/>
                <a:gd name="T28" fmla="*/ 304 w 1774"/>
                <a:gd name="T29" fmla="*/ 50 h 198"/>
                <a:gd name="T30" fmla="*/ 311 w 1774"/>
                <a:gd name="T31" fmla="*/ 48 h 198"/>
                <a:gd name="T32" fmla="*/ 339 w 1774"/>
                <a:gd name="T33" fmla="*/ 46 h 198"/>
                <a:gd name="T34" fmla="*/ 356 w 1774"/>
                <a:gd name="T35" fmla="*/ 45 h 198"/>
                <a:gd name="T36" fmla="*/ 373 w 1774"/>
                <a:gd name="T37" fmla="*/ 44 h 198"/>
                <a:gd name="T38" fmla="*/ 396 w 1774"/>
                <a:gd name="T39" fmla="*/ 44 h 198"/>
                <a:gd name="T40" fmla="*/ 429 w 1774"/>
                <a:gd name="T41" fmla="*/ 44 h 198"/>
                <a:gd name="T42" fmla="*/ 458 w 1774"/>
                <a:gd name="T43" fmla="*/ 44 h 198"/>
                <a:gd name="T44" fmla="*/ 471 w 1774"/>
                <a:gd name="T45" fmla="*/ 44 h 198"/>
                <a:gd name="T46" fmla="*/ 477 w 1774"/>
                <a:gd name="T47" fmla="*/ 44 h 198"/>
                <a:gd name="T48" fmla="*/ 483 w 1774"/>
                <a:gd name="T49" fmla="*/ 44 h 198"/>
                <a:gd name="T50" fmla="*/ 501 w 1774"/>
                <a:gd name="T51" fmla="*/ 48 h 198"/>
                <a:gd name="T52" fmla="*/ 523 w 1774"/>
                <a:gd name="T53" fmla="*/ 49 h 198"/>
                <a:gd name="T54" fmla="*/ 554 w 1774"/>
                <a:gd name="T55" fmla="*/ 44 h 198"/>
                <a:gd name="T56" fmla="*/ 566 w 1774"/>
                <a:gd name="T57" fmla="*/ 34 h 198"/>
                <a:gd name="T58" fmla="*/ 581 w 1774"/>
                <a:gd name="T59" fmla="*/ 32 h 198"/>
                <a:gd name="T60" fmla="*/ 589 w 1774"/>
                <a:gd name="T61" fmla="*/ 29 h 198"/>
                <a:gd name="T62" fmla="*/ 590 w 1774"/>
                <a:gd name="T63" fmla="*/ 23 h 198"/>
                <a:gd name="T64" fmla="*/ 546 w 1774"/>
                <a:gd name="T65" fmla="*/ 19 h 198"/>
                <a:gd name="T66" fmla="*/ 539 w 1774"/>
                <a:gd name="T67" fmla="*/ 15 h 198"/>
                <a:gd name="T68" fmla="*/ 528 w 1774"/>
                <a:gd name="T69" fmla="*/ 8 h 198"/>
                <a:gd name="T70" fmla="*/ 500 w 1774"/>
                <a:gd name="T71" fmla="*/ 1 h 198"/>
                <a:gd name="T72" fmla="*/ 479 w 1774"/>
                <a:gd name="T73" fmla="*/ 0 h 198"/>
                <a:gd name="T74" fmla="*/ 461 w 1774"/>
                <a:gd name="T75" fmla="*/ 2 h 198"/>
                <a:gd name="T76" fmla="*/ 451 w 1774"/>
                <a:gd name="T77" fmla="*/ 5 h 198"/>
                <a:gd name="T78" fmla="*/ 445 w 1774"/>
                <a:gd name="T79" fmla="*/ 9 h 198"/>
                <a:gd name="T80" fmla="*/ 428 w 1774"/>
                <a:gd name="T81" fmla="*/ 11 h 198"/>
                <a:gd name="T82" fmla="*/ 405 w 1774"/>
                <a:gd name="T83" fmla="*/ 14 h 198"/>
                <a:gd name="T84" fmla="*/ 386 w 1774"/>
                <a:gd name="T85" fmla="*/ 18 h 198"/>
                <a:gd name="T86" fmla="*/ 378 w 1774"/>
                <a:gd name="T87" fmla="*/ 23 h 198"/>
                <a:gd name="T88" fmla="*/ 319 w 1774"/>
                <a:gd name="T89" fmla="*/ 22 h 198"/>
                <a:gd name="T90" fmla="*/ 306 w 1774"/>
                <a:gd name="T91" fmla="*/ 17 h 198"/>
                <a:gd name="T92" fmla="*/ 297 w 1774"/>
                <a:gd name="T93" fmla="*/ 11 h 198"/>
                <a:gd name="T94" fmla="*/ 270 w 1774"/>
                <a:gd name="T95" fmla="*/ 4 h 198"/>
                <a:gd name="T96" fmla="*/ 241 w 1774"/>
                <a:gd name="T97" fmla="*/ 5 h 198"/>
                <a:gd name="T98" fmla="*/ 223 w 1774"/>
                <a:gd name="T99" fmla="*/ 7 h 198"/>
                <a:gd name="T100" fmla="*/ 211 w 1774"/>
                <a:gd name="T101" fmla="*/ 11 h 198"/>
                <a:gd name="T102" fmla="*/ 204 w 1774"/>
                <a:gd name="T103" fmla="*/ 15 h 198"/>
                <a:gd name="T104" fmla="*/ 193 w 1774"/>
                <a:gd name="T105" fmla="*/ 19 h 198"/>
                <a:gd name="T106" fmla="*/ 179 w 1774"/>
                <a:gd name="T107" fmla="*/ 25 h 198"/>
                <a:gd name="T108" fmla="*/ 124 w 1774"/>
                <a:gd name="T109" fmla="*/ 27 h 198"/>
                <a:gd name="T110" fmla="*/ 111 w 1774"/>
                <a:gd name="T111" fmla="*/ 24 h 198"/>
                <a:gd name="T112" fmla="*/ 92 w 1774"/>
                <a:gd name="T113" fmla="*/ 21 h 198"/>
                <a:gd name="T114" fmla="*/ 73 w 1774"/>
                <a:gd name="T115" fmla="*/ 17 h 198"/>
                <a:gd name="T116" fmla="*/ 61 w 1774"/>
                <a:gd name="T117" fmla="*/ 14 h 198"/>
                <a:gd name="T118" fmla="*/ 37 w 1774"/>
                <a:gd name="T119" fmla="*/ 8 h 198"/>
                <a:gd name="T120" fmla="*/ 10 w 1774"/>
                <a:gd name="T121" fmla="*/ 10 h 198"/>
                <a:gd name="T122" fmla="*/ 2 w 1774"/>
                <a:gd name="T123" fmla="*/ 25 h 198"/>
                <a:gd name="T124" fmla="*/ 5 w 1774"/>
                <a:gd name="T125" fmla="*/ 61 h 198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1774"/>
                <a:gd name="T190" fmla="*/ 0 h 198"/>
                <a:gd name="T191" fmla="*/ 1774 w 1774"/>
                <a:gd name="T192" fmla="*/ 198 h 198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1774" h="198">
                  <a:moveTo>
                    <a:pt x="28" y="198"/>
                  </a:moveTo>
                  <a:lnTo>
                    <a:pt x="30" y="198"/>
                  </a:lnTo>
                  <a:lnTo>
                    <a:pt x="34" y="198"/>
                  </a:lnTo>
                  <a:lnTo>
                    <a:pt x="41" y="198"/>
                  </a:lnTo>
                  <a:lnTo>
                    <a:pt x="51" y="198"/>
                  </a:lnTo>
                  <a:lnTo>
                    <a:pt x="63" y="198"/>
                  </a:lnTo>
                  <a:lnTo>
                    <a:pt x="76" y="197"/>
                  </a:lnTo>
                  <a:lnTo>
                    <a:pt x="89" y="197"/>
                  </a:lnTo>
                  <a:lnTo>
                    <a:pt x="105" y="196"/>
                  </a:lnTo>
                  <a:lnTo>
                    <a:pt x="120" y="195"/>
                  </a:lnTo>
                  <a:lnTo>
                    <a:pt x="135" y="193"/>
                  </a:lnTo>
                  <a:lnTo>
                    <a:pt x="150" y="191"/>
                  </a:lnTo>
                  <a:lnTo>
                    <a:pt x="163" y="189"/>
                  </a:lnTo>
                  <a:lnTo>
                    <a:pt x="176" y="186"/>
                  </a:lnTo>
                  <a:lnTo>
                    <a:pt x="187" y="182"/>
                  </a:lnTo>
                  <a:lnTo>
                    <a:pt x="196" y="179"/>
                  </a:lnTo>
                  <a:lnTo>
                    <a:pt x="202" y="174"/>
                  </a:lnTo>
                  <a:lnTo>
                    <a:pt x="209" y="171"/>
                  </a:lnTo>
                  <a:lnTo>
                    <a:pt x="217" y="169"/>
                  </a:lnTo>
                  <a:lnTo>
                    <a:pt x="227" y="167"/>
                  </a:lnTo>
                  <a:lnTo>
                    <a:pt x="236" y="165"/>
                  </a:lnTo>
                  <a:lnTo>
                    <a:pt x="246" y="162"/>
                  </a:lnTo>
                  <a:lnTo>
                    <a:pt x="254" y="159"/>
                  </a:lnTo>
                  <a:lnTo>
                    <a:pt x="259" y="156"/>
                  </a:lnTo>
                  <a:lnTo>
                    <a:pt x="261" y="152"/>
                  </a:lnTo>
                  <a:lnTo>
                    <a:pt x="494" y="149"/>
                  </a:lnTo>
                  <a:lnTo>
                    <a:pt x="498" y="150"/>
                  </a:lnTo>
                  <a:lnTo>
                    <a:pt x="511" y="153"/>
                  </a:lnTo>
                  <a:lnTo>
                    <a:pt x="529" y="157"/>
                  </a:lnTo>
                  <a:lnTo>
                    <a:pt x="551" y="162"/>
                  </a:lnTo>
                  <a:lnTo>
                    <a:pt x="573" y="166"/>
                  </a:lnTo>
                  <a:lnTo>
                    <a:pt x="595" y="171"/>
                  </a:lnTo>
                  <a:lnTo>
                    <a:pt x="614" y="175"/>
                  </a:lnTo>
                  <a:lnTo>
                    <a:pt x="629" y="176"/>
                  </a:lnTo>
                  <a:lnTo>
                    <a:pt x="634" y="177"/>
                  </a:lnTo>
                  <a:lnTo>
                    <a:pt x="640" y="179"/>
                  </a:lnTo>
                  <a:lnTo>
                    <a:pt x="648" y="182"/>
                  </a:lnTo>
                  <a:lnTo>
                    <a:pt x="659" y="186"/>
                  </a:lnTo>
                  <a:lnTo>
                    <a:pt x="670" y="189"/>
                  </a:lnTo>
                  <a:lnTo>
                    <a:pt x="684" y="191"/>
                  </a:lnTo>
                  <a:lnTo>
                    <a:pt x="701" y="193"/>
                  </a:lnTo>
                  <a:lnTo>
                    <a:pt x="719" y="193"/>
                  </a:lnTo>
                  <a:lnTo>
                    <a:pt x="730" y="193"/>
                  </a:lnTo>
                  <a:lnTo>
                    <a:pt x="743" y="192"/>
                  </a:lnTo>
                  <a:lnTo>
                    <a:pt x="756" y="192"/>
                  </a:lnTo>
                  <a:lnTo>
                    <a:pt x="769" y="191"/>
                  </a:lnTo>
                  <a:lnTo>
                    <a:pt x="783" y="190"/>
                  </a:lnTo>
                  <a:lnTo>
                    <a:pt x="796" y="189"/>
                  </a:lnTo>
                  <a:lnTo>
                    <a:pt x="810" y="187"/>
                  </a:lnTo>
                  <a:lnTo>
                    <a:pt x="823" y="185"/>
                  </a:lnTo>
                  <a:lnTo>
                    <a:pt x="836" y="183"/>
                  </a:lnTo>
                  <a:lnTo>
                    <a:pt x="849" y="180"/>
                  </a:lnTo>
                  <a:lnTo>
                    <a:pt x="861" y="177"/>
                  </a:lnTo>
                  <a:lnTo>
                    <a:pt x="871" y="172"/>
                  </a:lnTo>
                  <a:lnTo>
                    <a:pt x="881" y="168"/>
                  </a:lnTo>
                  <a:lnTo>
                    <a:pt x="891" y="164"/>
                  </a:lnTo>
                  <a:lnTo>
                    <a:pt x="899" y="159"/>
                  </a:lnTo>
                  <a:lnTo>
                    <a:pt x="905" y="153"/>
                  </a:lnTo>
                  <a:lnTo>
                    <a:pt x="909" y="152"/>
                  </a:lnTo>
                  <a:lnTo>
                    <a:pt x="914" y="151"/>
                  </a:lnTo>
                  <a:lnTo>
                    <a:pt x="919" y="149"/>
                  </a:lnTo>
                  <a:lnTo>
                    <a:pt x="925" y="148"/>
                  </a:lnTo>
                  <a:lnTo>
                    <a:pt x="929" y="146"/>
                  </a:lnTo>
                  <a:lnTo>
                    <a:pt x="933" y="144"/>
                  </a:lnTo>
                  <a:lnTo>
                    <a:pt x="935" y="142"/>
                  </a:lnTo>
                  <a:lnTo>
                    <a:pt x="936" y="140"/>
                  </a:lnTo>
                  <a:lnTo>
                    <a:pt x="1015" y="137"/>
                  </a:lnTo>
                  <a:lnTo>
                    <a:pt x="1018" y="137"/>
                  </a:lnTo>
                  <a:lnTo>
                    <a:pt x="1026" y="135"/>
                  </a:lnTo>
                  <a:lnTo>
                    <a:pt x="1039" y="135"/>
                  </a:lnTo>
                  <a:lnTo>
                    <a:pt x="1053" y="134"/>
                  </a:lnTo>
                  <a:lnTo>
                    <a:pt x="1068" y="134"/>
                  </a:lnTo>
                  <a:lnTo>
                    <a:pt x="1085" y="133"/>
                  </a:lnTo>
                  <a:lnTo>
                    <a:pt x="1099" y="133"/>
                  </a:lnTo>
                  <a:lnTo>
                    <a:pt x="1111" y="133"/>
                  </a:lnTo>
                  <a:lnTo>
                    <a:pt x="1119" y="133"/>
                  </a:lnTo>
                  <a:lnTo>
                    <a:pt x="1131" y="133"/>
                  </a:lnTo>
                  <a:lnTo>
                    <a:pt x="1147" y="133"/>
                  </a:lnTo>
                  <a:lnTo>
                    <a:pt x="1166" y="133"/>
                  </a:lnTo>
                  <a:lnTo>
                    <a:pt x="1188" y="133"/>
                  </a:lnTo>
                  <a:lnTo>
                    <a:pt x="1211" y="133"/>
                  </a:lnTo>
                  <a:lnTo>
                    <a:pt x="1236" y="132"/>
                  </a:lnTo>
                  <a:lnTo>
                    <a:pt x="1261" y="132"/>
                  </a:lnTo>
                  <a:lnTo>
                    <a:pt x="1287" y="132"/>
                  </a:lnTo>
                  <a:lnTo>
                    <a:pt x="1312" y="132"/>
                  </a:lnTo>
                  <a:lnTo>
                    <a:pt x="1335" y="131"/>
                  </a:lnTo>
                  <a:lnTo>
                    <a:pt x="1357" y="131"/>
                  </a:lnTo>
                  <a:lnTo>
                    <a:pt x="1376" y="131"/>
                  </a:lnTo>
                  <a:lnTo>
                    <a:pt x="1392" y="131"/>
                  </a:lnTo>
                  <a:lnTo>
                    <a:pt x="1404" y="132"/>
                  </a:lnTo>
                  <a:lnTo>
                    <a:pt x="1412" y="132"/>
                  </a:lnTo>
                  <a:lnTo>
                    <a:pt x="1413" y="132"/>
                  </a:lnTo>
                  <a:lnTo>
                    <a:pt x="1417" y="132"/>
                  </a:lnTo>
                  <a:lnTo>
                    <a:pt x="1421" y="132"/>
                  </a:lnTo>
                  <a:lnTo>
                    <a:pt x="1426" y="131"/>
                  </a:lnTo>
                  <a:lnTo>
                    <a:pt x="1431" y="131"/>
                  </a:lnTo>
                  <a:lnTo>
                    <a:pt x="1436" y="131"/>
                  </a:lnTo>
                  <a:lnTo>
                    <a:pt x="1440" y="131"/>
                  </a:lnTo>
                  <a:lnTo>
                    <a:pt x="1443" y="131"/>
                  </a:lnTo>
                  <a:lnTo>
                    <a:pt x="1451" y="132"/>
                  </a:lnTo>
                  <a:lnTo>
                    <a:pt x="1462" y="134"/>
                  </a:lnTo>
                  <a:lnTo>
                    <a:pt x="1475" y="137"/>
                  </a:lnTo>
                  <a:lnTo>
                    <a:pt x="1489" y="140"/>
                  </a:lnTo>
                  <a:lnTo>
                    <a:pt x="1505" y="144"/>
                  </a:lnTo>
                  <a:lnTo>
                    <a:pt x="1521" y="146"/>
                  </a:lnTo>
                  <a:lnTo>
                    <a:pt x="1537" y="148"/>
                  </a:lnTo>
                  <a:lnTo>
                    <a:pt x="1552" y="149"/>
                  </a:lnTo>
                  <a:lnTo>
                    <a:pt x="1570" y="148"/>
                  </a:lnTo>
                  <a:lnTo>
                    <a:pt x="1591" y="146"/>
                  </a:lnTo>
                  <a:lnTo>
                    <a:pt x="1616" y="143"/>
                  </a:lnTo>
                  <a:lnTo>
                    <a:pt x="1640" y="138"/>
                  </a:lnTo>
                  <a:lnTo>
                    <a:pt x="1663" y="131"/>
                  </a:lnTo>
                  <a:lnTo>
                    <a:pt x="1682" y="124"/>
                  </a:lnTo>
                  <a:lnTo>
                    <a:pt x="1693" y="115"/>
                  </a:lnTo>
                  <a:lnTo>
                    <a:pt x="1696" y="105"/>
                  </a:lnTo>
                  <a:lnTo>
                    <a:pt x="1698" y="103"/>
                  </a:lnTo>
                  <a:lnTo>
                    <a:pt x="1706" y="101"/>
                  </a:lnTo>
                  <a:lnTo>
                    <a:pt x="1716" y="100"/>
                  </a:lnTo>
                  <a:lnTo>
                    <a:pt x="1730" y="97"/>
                  </a:lnTo>
                  <a:lnTo>
                    <a:pt x="1743" y="95"/>
                  </a:lnTo>
                  <a:lnTo>
                    <a:pt x="1754" y="94"/>
                  </a:lnTo>
                  <a:lnTo>
                    <a:pt x="1763" y="92"/>
                  </a:lnTo>
                  <a:lnTo>
                    <a:pt x="1766" y="90"/>
                  </a:lnTo>
                  <a:lnTo>
                    <a:pt x="1768" y="88"/>
                  </a:lnTo>
                  <a:lnTo>
                    <a:pt x="1771" y="85"/>
                  </a:lnTo>
                  <a:lnTo>
                    <a:pt x="1773" y="80"/>
                  </a:lnTo>
                  <a:lnTo>
                    <a:pt x="1774" y="75"/>
                  </a:lnTo>
                  <a:lnTo>
                    <a:pt x="1772" y="70"/>
                  </a:lnTo>
                  <a:lnTo>
                    <a:pt x="1766" y="65"/>
                  </a:lnTo>
                  <a:lnTo>
                    <a:pt x="1756" y="61"/>
                  </a:lnTo>
                  <a:lnTo>
                    <a:pt x="1738" y="56"/>
                  </a:lnTo>
                  <a:lnTo>
                    <a:pt x="1638" y="56"/>
                  </a:lnTo>
                  <a:lnTo>
                    <a:pt x="1636" y="55"/>
                  </a:lnTo>
                  <a:lnTo>
                    <a:pt x="1631" y="53"/>
                  </a:lnTo>
                  <a:lnTo>
                    <a:pt x="1625" y="50"/>
                  </a:lnTo>
                  <a:lnTo>
                    <a:pt x="1618" y="46"/>
                  </a:lnTo>
                  <a:lnTo>
                    <a:pt x="1613" y="43"/>
                  </a:lnTo>
                  <a:lnTo>
                    <a:pt x="1606" y="38"/>
                  </a:lnTo>
                  <a:lnTo>
                    <a:pt x="1596" y="32"/>
                  </a:lnTo>
                  <a:lnTo>
                    <a:pt x="1584" y="25"/>
                  </a:lnTo>
                  <a:lnTo>
                    <a:pt x="1570" y="18"/>
                  </a:lnTo>
                  <a:lnTo>
                    <a:pt x="1550" y="12"/>
                  </a:lnTo>
                  <a:lnTo>
                    <a:pt x="1527" y="7"/>
                  </a:lnTo>
                  <a:lnTo>
                    <a:pt x="1501" y="3"/>
                  </a:lnTo>
                  <a:lnTo>
                    <a:pt x="1483" y="1"/>
                  </a:lnTo>
                  <a:lnTo>
                    <a:pt x="1467" y="0"/>
                  </a:lnTo>
                  <a:lnTo>
                    <a:pt x="1451" y="0"/>
                  </a:lnTo>
                  <a:lnTo>
                    <a:pt x="1437" y="0"/>
                  </a:lnTo>
                  <a:lnTo>
                    <a:pt x="1423" y="0"/>
                  </a:lnTo>
                  <a:lnTo>
                    <a:pt x="1409" y="1"/>
                  </a:lnTo>
                  <a:lnTo>
                    <a:pt x="1396" y="3"/>
                  </a:lnTo>
                  <a:lnTo>
                    <a:pt x="1384" y="5"/>
                  </a:lnTo>
                  <a:lnTo>
                    <a:pt x="1374" y="7"/>
                  </a:lnTo>
                  <a:lnTo>
                    <a:pt x="1365" y="9"/>
                  </a:lnTo>
                  <a:lnTo>
                    <a:pt x="1358" y="11"/>
                  </a:lnTo>
                  <a:lnTo>
                    <a:pt x="1353" y="14"/>
                  </a:lnTo>
                  <a:lnTo>
                    <a:pt x="1348" y="17"/>
                  </a:lnTo>
                  <a:lnTo>
                    <a:pt x="1343" y="19"/>
                  </a:lnTo>
                  <a:lnTo>
                    <a:pt x="1340" y="22"/>
                  </a:lnTo>
                  <a:lnTo>
                    <a:pt x="1336" y="26"/>
                  </a:lnTo>
                  <a:lnTo>
                    <a:pt x="1326" y="27"/>
                  </a:lnTo>
                  <a:lnTo>
                    <a:pt x="1314" y="29"/>
                  </a:lnTo>
                  <a:lnTo>
                    <a:pt x="1299" y="30"/>
                  </a:lnTo>
                  <a:lnTo>
                    <a:pt x="1284" y="32"/>
                  </a:lnTo>
                  <a:lnTo>
                    <a:pt x="1268" y="35"/>
                  </a:lnTo>
                  <a:lnTo>
                    <a:pt x="1251" y="37"/>
                  </a:lnTo>
                  <a:lnTo>
                    <a:pt x="1235" y="40"/>
                  </a:lnTo>
                  <a:lnTo>
                    <a:pt x="1217" y="43"/>
                  </a:lnTo>
                  <a:lnTo>
                    <a:pt x="1202" y="46"/>
                  </a:lnTo>
                  <a:lnTo>
                    <a:pt x="1186" y="49"/>
                  </a:lnTo>
                  <a:lnTo>
                    <a:pt x="1172" y="52"/>
                  </a:lnTo>
                  <a:lnTo>
                    <a:pt x="1160" y="55"/>
                  </a:lnTo>
                  <a:lnTo>
                    <a:pt x="1149" y="59"/>
                  </a:lnTo>
                  <a:lnTo>
                    <a:pt x="1142" y="63"/>
                  </a:lnTo>
                  <a:lnTo>
                    <a:pt x="1137" y="66"/>
                  </a:lnTo>
                  <a:lnTo>
                    <a:pt x="1135" y="69"/>
                  </a:lnTo>
                  <a:lnTo>
                    <a:pt x="975" y="69"/>
                  </a:lnTo>
                  <a:lnTo>
                    <a:pt x="973" y="69"/>
                  </a:lnTo>
                  <a:lnTo>
                    <a:pt x="967" y="67"/>
                  </a:lnTo>
                  <a:lnTo>
                    <a:pt x="958" y="65"/>
                  </a:lnTo>
                  <a:lnTo>
                    <a:pt x="948" y="62"/>
                  </a:lnTo>
                  <a:lnTo>
                    <a:pt x="938" y="58"/>
                  </a:lnTo>
                  <a:lnTo>
                    <a:pt x="928" y="54"/>
                  </a:lnTo>
                  <a:lnTo>
                    <a:pt x="918" y="51"/>
                  </a:lnTo>
                  <a:lnTo>
                    <a:pt x="912" y="47"/>
                  </a:lnTo>
                  <a:lnTo>
                    <a:pt x="908" y="43"/>
                  </a:lnTo>
                  <a:lnTo>
                    <a:pt x="901" y="38"/>
                  </a:lnTo>
                  <a:lnTo>
                    <a:pt x="892" y="33"/>
                  </a:lnTo>
                  <a:lnTo>
                    <a:pt x="878" y="27"/>
                  </a:lnTo>
                  <a:lnTo>
                    <a:pt x="861" y="20"/>
                  </a:lnTo>
                  <a:lnTo>
                    <a:pt x="838" y="16"/>
                  </a:lnTo>
                  <a:lnTo>
                    <a:pt x="811" y="13"/>
                  </a:lnTo>
                  <a:lnTo>
                    <a:pt x="776" y="13"/>
                  </a:lnTo>
                  <a:lnTo>
                    <a:pt x="757" y="14"/>
                  </a:lnTo>
                  <a:lnTo>
                    <a:pt x="739" y="15"/>
                  </a:lnTo>
                  <a:lnTo>
                    <a:pt x="723" y="16"/>
                  </a:lnTo>
                  <a:lnTo>
                    <a:pt x="708" y="17"/>
                  </a:lnTo>
                  <a:lnTo>
                    <a:pt x="694" y="18"/>
                  </a:lnTo>
                  <a:lnTo>
                    <a:pt x="682" y="20"/>
                  </a:lnTo>
                  <a:lnTo>
                    <a:pt x="670" y="22"/>
                  </a:lnTo>
                  <a:lnTo>
                    <a:pt x="660" y="25"/>
                  </a:lnTo>
                  <a:lnTo>
                    <a:pt x="650" y="27"/>
                  </a:lnTo>
                  <a:lnTo>
                    <a:pt x="642" y="29"/>
                  </a:lnTo>
                  <a:lnTo>
                    <a:pt x="634" y="32"/>
                  </a:lnTo>
                  <a:lnTo>
                    <a:pt x="628" y="35"/>
                  </a:lnTo>
                  <a:lnTo>
                    <a:pt x="622" y="38"/>
                  </a:lnTo>
                  <a:lnTo>
                    <a:pt x="616" y="42"/>
                  </a:lnTo>
                  <a:lnTo>
                    <a:pt x="611" y="45"/>
                  </a:lnTo>
                  <a:lnTo>
                    <a:pt x="607" y="49"/>
                  </a:lnTo>
                  <a:lnTo>
                    <a:pt x="600" y="51"/>
                  </a:lnTo>
                  <a:lnTo>
                    <a:pt x="590" y="54"/>
                  </a:lnTo>
                  <a:lnTo>
                    <a:pt x="578" y="57"/>
                  </a:lnTo>
                  <a:lnTo>
                    <a:pt x="566" y="62"/>
                  </a:lnTo>
                  <a:lnTo>
                    <a:pt x="554" y="66"/>
                  </a:lnTo>
                  <a:lnTo>
                    <a:pt x="545" y="70"/>
                  </a:lnTo>
                  <a:lnTo>
                    <a:pt x="536" y="74"/>
                  </a:lnTo>
                  <a:lnTo>
                    <a:pt x="533" y="79"/>
                  </a:lnTo>
                  <a:lnTo>
                    <a:pt x="378" y="82"/>
                  </a:lnTo>
                  <a:lnTo>
                    <a:pt x="377" y="82"/>
                  </a:lnTo>
                  <a:lnTo>
                    <a:pt x="372" y="81"/>
                  </a:lnTo>
                  <a:lnTo>
                    <a:pt x="366" y="80"/>
                  </a:lnTo>
                  <a:lnTo>
                    <a:pt x="357" y="78"/>
                  </a:lnTo>
                  <a:lnTo>
                    <a:pt x="345" y="76"/>
                  </a:lnTo>
                  <a:lnTo>
                    <a:pt x="333" y="73"/>
                  </a:lnTo>
                  <a:lnTo>
                    <a:pt x="320" y="71"/>
                  </a:lnTo>
                  <a:lnTo>
                    <a:pt x="305" y="68"/>
                  </a:lnTo>
                  <a:lnTo>
                    <a:pt x="291" y="65"/>
                  </a:lnTo>
                  <a:lnTo>
                    <a:pt x="275" y="63"/>
                  </a:lnTo>
                  <a:lnTo>
                    <a:pt x="260" y="59"/>
                  </a:lnTo>
                  <a:lnTo>
                    <a:pt x="246" y="56"/>
                  </a:lnTo>
                  <a:lnTo>
                    <a:pt x="231" y="54"/>
                  </a:lnTo>
                  <a:lnTo>
                    <a:pt x="219" y="51"/>
                  </a:lnTo>
                  <a:lnTo>
                    <a:pt x="208" y="50"/>
                  </a:lnTo>
                  <a:lnTo>
                    <a:pt x="197" y="48"/>
                  </a:lnTo>
                  <a:lnTo>
                    <a:pt x="191" y="46"/>
                  </a:lnTo>
                  <a:lnTo>
                    <a:pt x="183" y="42"/>
                  </a:lnTo>
                  <a:lnTo>
                    <a:pt x="173" y="38"/>
                  </a:lnTo>
                  <a:lnTo>
                    <a:pt x="157" y="32"/>
                  </a:lnTo>
                  <a:lnTo>
                    <a:pt x="137" y="28"/>
                  </a:lnTo>
                  <a:lnTo>
                    <a:pt x="110" y="25"/>
                  </a:lnTo>
                  <a:lnTo>
                    <a:pt x="76" y="24"/>
                  </a:lnTo>
                  <a:lnTo>
                    <a:pt x="34" y="26"/>
                  </a:lnTo>
                  <a:lnTo>
                    <a:pt x="33" y="27"/>
                  </a:lnTo>
                  <a:lnTo>
                    <a:pt x="29" y="31"/>
                  </a:lnTo>
                  <a:lnTo>
                    <a:pt x="24" y="38"/>
                  </a:lnTo>
                  <a:lnTo>
                    <a:pt x="18" y="47"/>
                  </a:lnTo>
                  <a:lnTo>
                    <a:pt x="10" y="59"/>
                  </a:lnTo>
                  <a:lnTo>
                    <a:pt x="5" y="76"/>
                  </a:lnTo>
                  <a:lnTo>
                    <a:pt x="1" y="95"/>
                  </a:lnTo>
                  <a:lnTo>
                    <a:pt x="0" y="118"/>
                  </a:lnTo>
                  <a:lnTo>
                    <a:pt x="4" y="158"/>
                  </a:lnTo>
                  <a:lnTo>
                    <a:pt x="14" y="183"/>
                  </a:lnTo>
                  <a:lnTo>
                    <a:pt x="24" y="195"/>
                  </a:lnTo>
                  <a:lnTo>
                    <a:pt x="28" y="198"/>
                  </a:lnTo>
                  <a:close/>
                </a:path>
              </a:pathLst>
            </a:custGeom>
            <a:solidFill>
              <a:srgbClr val="ADDB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898" name="Freeform 29"/>
            <p:cNvSpPr>
              <a:spLocks/>
            </p:cNvSpPr>
            <p:nvPr/>
          </p:nvSpPr>
          <p:spPr bwMode="auto">
            <a:xfrm>
              <a:off x="3045" y="2473"/>
              <a:ext cx="582" cy="58"/>
            </a:xfrm>
            <a:custGeom>
              <a:avLst/>
              <a:gdLst>
                <a:gd name="T0" fmla="*/ 17 w 1745"/>
                <a:gd name="T1" fmla="*/ 58 h 173"/>
                <a:gd name="T2" fmla="*/ 39 w 1745"/>
                <a:gd name="T3" fmla="*/ 57 h 173"/>
                <a:gd name="T4" fmla="*/ 61 w 1745"/>
                <a:gd name="T5" fmla="*/ 52 h 173"/>
                <a:gd name="T6" fmla="*/ 72 w 1745"/>
                <a:gd name="T7" fmla="*/ 48 h 173"/>
                <a:gd name="T8" fmla="*/ 84 w 1745"/>
                <a:gd name="T9" fmla="*/ 44 h 173"/>
                <a:gd name="T10" fmla="*/ 181 w 1745"/>
                <a:gd name="T11" fmla="*/ 46 h 173"/>
                <a:gd name="T12" fmla="*/ 207 w 1745"/>
                <a:gd name="T13" fmla="*/ 50 h 173"/>
                <a:gd name="T14" fmla="*/ 222 w 1745"/>
                <a:gd name="T15" fmla="*/ 55 h 173"/>
                <a:gd name="T16" fmla="*/ 245 w 1745"/>
                <a:gd name="T17" fmla="*/ 56 h 173"/>
                <a:gd name="T18" fmla="*/ 266 w 1745"/>
                <a:gd name="T19" fmla="*/ 54 h 173"/>
                <a:gd name="T20" fmla="*/ 285 w 1745"/>
                <a:gd name="T21" fmla="*/ 50 h 173"/>
                <a:gd name="T22" fmla="*/ 300 w 1745"/>
                <a:gd name="T23" fmla="*/ 44 h 173"/>
                <a:gd name="T24" fmla="*/ 330 w 1745"/>
                <a:gd name="T25" fmla="*/ 40 h 173"/>
                <a:gd name="T26" fmla="*/ 358 w 1745"/>
                <a:gd name="T27" fmla="*/ 41 h 173"/>
                <a:gd name="T28" fmla="*/ 378 w 1745"/>
                <a:gd name="T29" fmla="*/ 42 h 173"/>
                <a:gd name="T30" fmla="*/ 418 w 1745"/>
                <a:gd name="T31" fmla="*/ 42 h 173"/>
                <a:gd name="T32" fmla="*/ 450 w 1745"/>
                <a:gd name="T33" fmla="*/ 40 h 173"/>
                <a:gd name="T34" fmla="*/ 456 w 1745"/>
                <a:gd name="T35" fmla="*/ 38 h 173"/>
                <a:gd name="T36" fmla="*/ 464 w 1745"/>
                <a:gd name="T37" fmla="*/ 38 h 173"/>
                <a:gd name="T38" fmla="*/ 481 w 1745"/>
                <a:gd name="T39" fmla="*/ 43 h 173"/>
                <a:gd name="T40" fmla="*/ 503 w 1745"/>
                <a:gd name="T41" fmla="*/ 45 h 173"/>
                <a:gd name="T42" fmla="*/ 525 w 1745"/>
                <a:gd name="T43" fmla="*/ 43 h 173"/>
                <a:gd name="T44" fmla="*/ 544 w 1745"/>
                <a:gd name="T45" fmla="*/ 38 h 173"/>
                <a:gd name="T46" fmla="*/ 551 w 1745"/>
                <a:gd name="T47" fmla="*/ 32 h 173"/>
                <a:gd name="T48" fmla="*/ 573 w 1745"/>
                <a:gd name="T49" fmla="*/ 30 h 173"/>
                <a:gd name="T50" fmla="*/ 582 w 1745"/>
                <a:gd name="T51" fmla="*/ 25 h 173"/>
                <a:gd name="T52" fmla="*/ 569 w 1745"/>
                <a:gd name="T53" fmla="*/ 16 h 173"/>
                <a:gd name="T54" fmla="*/ 531 w 1745"/>
                <a:gd name="T55" fmla="*/ 12 h 173"/>
                <a:gd name="T56" fmla="*/ 515 w 1745"/>
                <a:gd name="T57" fmla="*/ 4 h 173"/>
                <a:gd name="T58" fmla="*/ 481 w 1745"/>
                <a:gd name="T59" fmla="*/ 0 h 173"/>
                <a:gd name="T60" fmla="*/ 458 w 1745"/>
                <a:gd name="T61" fmla="*/ 1 h 173"/>
                <a:gd name="T62" fmla="*/ 444 w 1745"/>
                <a:gd name="T63" fmla="*/ 6 h 173"/>
                <a:gd name="T64" fmla="*/ 437 w 1745"/>
                <a:gd name="T65" fmla="*/ 10 h 173"/>
                <a:gd name="T66" fmla="*/ 414 w 1745"/>
                <a:gd name="T67" fmla="*/ 13 h 173"/>
                <a:gd name="T68" fmla="*/ 386 w 1745"/>
                <a:gd name="T69" fmla="*/ 16 h 173"/>
                <a:gd name="T70" fmla="*/ 373 w 1745"/>
                <a:gd name="T71" fmla="*/ 20 h 173"/>
                <a:gd name="T72" fmla="*/ 311 w 1745"/>
                <a:gd name="T73" fmla="*/ 19 h 173"/>
                <a:gd name="T74" fmla="*/ 298 w 1745"/>
                <a:gd name="T75" fmla="*/ 14 h 173"/>
                <a:gd name="T76" fmla="*/ 276 w 1745"/>
                <a:gd name="T77" fmla="*/ 6 h 173"/>
                <a:gd name="T78" fmla="*/ 237 w 1745"/>
                <a:gd name="T79" fmla="*/ 5 h 173"/>
                <a:gd name="T80" fmla="*/ 216 w 1745"/>
                <a:gd name="T81" fmla="*/ 8 h 173"/>
                <a:gd name="T82" fmla="*/ 205 w 1745"/>
                <a:gd name="T83" fmla="*/ 13 h 173"/>
                <a:gd name="T84" fmla="*/ 195 w 1745"/>
                <a:gd name="T85" fmla="*/ 18 h 173"/>
                <a:gd name="T86" fmla="*/ 177 w 1745"/>
                <a:gd name="T87" fmla="*/ 22 h 173"/>
                <a:gd name="T88" fmla="*/ 120 w 1745"/>
                <a:gd name="T89" fmla="*/ 23 h 173"/>
                <a:gd name="T90" fmla="*/ 99 w 1745"/>
                <a:gd name="T91" fmla="*/ 21 h 173"/>
                <a:gd name="T92" fmla="*/ 74 w 1745"/>
                <a:gd name="T93" fmla="*/ 18 h 173"/>
                <a:gd name="T94" fmla="*/ 61 w 1745"/>
                <a:gd name="T95" fmla="*/ 14 h 173"/>
                <a:gd name="T96" fmla="*/ 25 w 1745"/>
                <a:gd name="T97" fmla="*/ 7 h 173"/>
                <a:gd name="T98" fmla="*/ 6 w 1745"/>
                <a:gd name="T99" fmla="*/ 14 h 173"/>
                <a:gd name="T100" fmla="*/ 1 w 1745"/>
                <a:gd name="T101" fmla="*/ 46 h 173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745"/>
                <a:gd name="T154" fmla="*/ 0 h 173"/>
                <a:gd name="T155" fmla="*/ 1745 w 1745"/>
                <a:gd name="T156" fmla="*/ 173 h 173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745" h="173">
                  <a:moveTo>
                    <a:pt x="27" y="173"/>
                  </a:moveTo>
                  <a:lnTo>
                    <a:pt x="29" y="173"/>
                  </a:lnTo>
                  <a:lnTo>
                    <a:pt x="33" y="173"/>
                  </a:lnTo>
                  <a:lnTo>
                    <a:pt x="41" y="173"/>
                  </a:lnTo>
                  <a:lnTo>
                    <a:pt x="51" y="173"/>
                  </a:lnTo>
                  <a:lnTo>
                    <a:pt x="62" y="172"/>
                  </a:lnTo>
                  <a:lnTo>
                    <a:pt x="75" y="172"/>
                  </a:lnTo>
                  <a:lnTo>
                    <a:pt x="90" y="171"/>
                  </a:lnTo>
                  <a:lnTo>
                    <a:pt x="104" y="170"/>
                  </a:lnTo>
                  <a:lnTo>
                    <a:pt x="118" y="169"/>
                  </a:lnTo>
                  <a:lnTo>
                    <a:pt x="134" y="167"/>
                  </a:lnTo>
                  <a:lnTo>
                    <a:pt x="148" y="165"/>
                  </a:lnTo>
                  <a:lnTo>
                    <a:pt x="161" y="162"/>
                  </a:lnTo>
                  <a:lnTo>
                    <a:pt x="173" y="158"/>
                  </a:lnTo>
                  <a:lnTo>
                    <a:pt x="182" y="155"/>
                  </a:lnTo>
                  <a:lnTo>
                    <a:pt x="190" y="151"/>
                  </a:lnTo>
                  <a:lnTo>
                    <a:pt x="195" y="146"/>
                  </a:lnTo>
                  <a:lnTo>
                    <a:pt x="201" y="145"/>
                  </a:lnTo>
                  <a:lnTo>
                    <a:pt x="208" y="144"/>
                  </a:lnTo>
                  <a:lnTo>
                    <a:pt x="217" y="142"/>
                  </a:lnTo>
                  <a:lnTo>
                    <a:pt x="226" y="140"/>
                  </a:lnTo>
                  <a:lnTo>
                    <a:pt x="236" y="139"/>
                  </a:lnTo>
                  <a:lnTo>
                    <a:pt x="244" y="137"/>
                  </a:lnTo>
                  <a:lnTo>
                    <a:pt x="249" y="134"/>
                  </a:lnTo>
                  <a:lnTo>
                    <a:pt x="251" y="132"/>
                  </a:lnTo>
                  <a:lnTo>
                    <a:pt x="482" y="130"/>
                  </a:lnTo>
                  <a:lnTo>
                    <a:pt x="487" y="131"/>
                  </a:lnTo>
                  <a:lnTo>
                    <a:pt x="501" y="133"/>
                  </a:lnTo>
                  <a:lnTo>
                    <a:pt x="519" y="135"/>
                  </a:lnTo>
                  <a:lnTo>
                    <a:pt x="542" y="138"/>
                  </a:lnTo>
                  <a:lnTo>
                    <a:pt x="565" y="141"/>
                  </a:lnTo>
                  <a:lnTo>
                    <a:pt x="588" y="144"/>
                  </a:lnTo>
                  <a:lnTo>
                    <a:pt x="605" y="146"/>
                  </a:lnTo>
                  <a:lnTo>
                    <a:pt x="617" y="147"/>
                  </a:lnTo>
                  <a:lnTo>
                    <a:pt x="620" y="148"/>
                  </a:lnTo>
                  <a:lnTo>
                    <a:pt x="625" y="150"/>
                  </a:lnTo>
                  <a:lnTo>
                    <a:pt x="632" y="153"/>
                  </a:lnTo>
                  <a:lnTo>
                    <a:pt x="641" y="157"/>
                  </a:lnTo>
                  <a:lnTo>
                    <a:pt x="653" y="161"/>
                  </a:lnTo>
                  <a:lnTo>
                    <a:pt x="667" y="164"/>
                  </a:lnTo>
                  <a:lnTo>
                    <a:pt x="683" y="166"/>
                  </a:lnTo>
                  <a:lnTo>
                    <a:pt x="702" y="167"/>
                  </a:lnTo>
                  <a:lnTo>
                    <a:pt x="712" y="167"/>
                  </a:lnTo>
                  <a:lnTo>
                    <a:pt x="723" y="167"/>
                  </a:lnTo>
                  <a:lnTo>
                    <a:pt x="735" y="166"/>
                  </a:lnTo>
                  <a:lnTo>
                    <a:pt x="747" y="166"/>
                  </a:lnTo>
                  <a:lnTo>
                    <a:pt x="759" y="165"/>
                  </a:lnTo>
                  <a:lnTo>
                    <a:pt x="773" y="164"/>
                  </a:lnTo>
                  <a:lnTo>
                    <a:pt x="785" y="163"/>
                  </a:lnTo>
                  <a:lnTo>
                    <a:pt x="798" y="162"/>
                  </a:lnTo>
                  <a:lnTo>
                    <a:pt x="811" y="160"/>
                  </a:lnTo>
                  <a:lnTo>
                    <a:pt x="823" y="157"/>
                  </a:lnTo>
                  <a:lnTo>
                    <a:pt x="834" y="155"/>
                  </a:lnTo>
                  <a:lnTo>
                    <a:pt x="846" y="152"/>
                  </a:lnTo>
                  <a:lnTo>
                    <a:pt x="856" y="149"/>
                  </a:lnTo>
                  <a:lnTo>
                    <a:pt x="865" y="145"/>
                  </a:lnTo>
                  <a:lnTo>
                    <a:pt x="873" y="141"/>
                  </a:lnTo>
                  <a:lnTo>
                    <a:pt x="881" y="137"/>
                  </a:lnTo>
                  <a:lnTo>
                    <a:pt x="890" y="134"/>
                  </a:lnTo>
                  <a:lnTo>
                    <a:pt x="900" y="131"/>
                  </a:lnTo>
                  <a:lnTo>
                    <a:pt x="907" y="126"/>
                  </a:lnTo>
                  <a:lnTo>
                    <a:pt x="910" y="121"/>
                  </a:lnTo>
                  <a:lnTo>
                    <a:pt x="977" y="119"/>
                  </a:lnTo>
                  <a:lnTo>
                    <a:pt x="981" y="119"/>
                  </a:lnTo>
                  <a:lnTo>
                    <a:pt x="990" y="119"/>
                  </a:lnTo>
                  <a:lnTo>
                    <a:pt x="1006" y="119"/>
                  </a:lnTo>
                  <a:lnTo>
                    <a:pt x="1022" y="120"/>
                  </a:lnTo>
                  <a:lnTo>
                    <a:pt x="1041" y="120"/>
                  </a:lnTo>
                  <a:lnTo>
                    <a:pt x="1057" y="120"/>
                  </a:lnTo>
                  <a:lnTo>
                    <a:pt x="1072" y="121"/>
                  </a:lnTo>
                  <a:lnTo>
                    <a:pt x="1082" y="121"/>
                  </a:lnTo>
                  <a:lnTo>
                    <a:pt x="1088" y="121"/>
                  </a:lnTo>
                  <a:lnTo>
                    <a:pt x="1099" y="123"/>
                  </a:lnTo>
                  <a:lnTo>
                    <a:pt x="1114" y="123"/>
                  </a:lnTo>
                  <a:lnTo>
                    <a:pt x="1133" y="124"/>
                  </a:lnTo>
                  <a:lnTo>
                    <a:pt x="1155" y="124"/>
                  </a:lnTo>
                  <a:lnTo>
                    <a:pt x="1178" y="125"/>
                  </a:lnTo>
                  <a:lnTo>
                    <a:pt x="1203" y="125"/>
                  </a:lnTo>
                  <a:lnTo>
                    <a:pt x="1229" y="125"/>
                  </a:lnTo>
                  <a:lnTo>
                    <a:pt x="1253" y="125"/>
                  </a:lnTo>
                  <a:lnTo>
                    <a:pt x="1278" y="125"/>
                  </a:lnTo>
                  <a:lnTo>
                    <a:pt x="1300" y="124"/>
                  </a:lnTo>
                  <a:lnTo>
                    <a:pt x="1320" y="123"/>
                  </a:lnTo>
                  <a:lnTo>
                    <a:pt x="1337" y="121"/>
                  </a:lnTo>
                  <a:lnTo>
                    <a:pt x="1350" y="119"/>
                  </a:lnTo>
                  <a:lnTo>
                    <a:pt x="1357" y="116"/>
                  </a:lnTo>
                  <a:lnTo>
                    <a:pt x="1360" y="113"/>
                  </a:lnTo>
                  <a:lnTo>
                    <a:pt x="1361" y="113"/>
                  </a:lnTo>
                  <a:lnTo>
                    <a:pt x="1364" y="113"/>
                  </a:lnTo>
                  <a:lnTo>
                    <a:pt x="1368" y="113"/>
                  </a:lnTo>
                  <a:lnTo>
                    <a:pt x="1375" y="112"/>
                  </a:lnTo>
                  <a:lnTo>
                    <a:pt x="1380" y="112"/>
                  </a:lnTo>
                  <a:lnTo>
                    <a:pt x="1385" y="112"/>
                  </a:lnTo>
                  <a:lnTo>
                    <a:pt x="1389" y="112"/>
                  </a:lnTo>
                  <a:lnTo>
                    <a:pt x="1391" y="112"/>
                  </a:lnTo>
                  <a:lnTo>
                    <a:pt x="1397" y="113"/>
                  </a:lnTo>
                  <a:lnTo>
                    <a:pt x="1405" y="115"/>
                  </a:lnTo>
                  <a:lnTo>
                    <a:pt x="1416" y="118"/>
                  </a:lnTo>
                  <a:lnTo>
                    <a:pt x="1429" y="123"/>
                  </a:lnTo>
                  <a:lnTo>
                    <a:pt x="1443" y="127"/>
                  </a:lnTo>
                  <a:lnTo>
                    <a:pt x="1458" y="130"/>
                  </a:lnTo>
                  <a:lnTo>
                    <a:pt x="1474" y="132"/>
                  </a:lnTo>
                  <a:lnTo>
                    <a:pt x="1490" y="133"/>
                  </a:lnTo>
                  <a:lnTo>
                    <a:pt x="1499" y="133"/>
                  </a:lnTo>
                  <a:lnTo>
                    <a:pt x="1509" y="133"/>
                  </a:lnTo>
                  <a:lnTo>
                    <a:pt x="1520" y="132"/>
                  </a:lnTo>
                  <a:lnTo>
                    <a:pt x="1533" y="132"/>
                  </a:lnTo>
                  <a:lnTo>
                    <a:pt x="1546" y="131"/>
                  </a:lnTo>
                  <a:lnTo>
                    <a:pt x="1560" y="129"/>
                  </a:lnTo>
                  <a:lnTo>
                    <a:pt x="1574" y="127"/>
                  </a:lnTo>
                  <a:lnTo>
                    <a:pt x="1587" y="125"/>
                  </a:lnTo>
                  <a:lnTo>
                    <a:pt x="1600" y="123"/>
                  </a:lnTo>
                  <a:lnTo>
                    <a:pt x="1612" y="119"/>
                  </a:lnTo>
                  <a:lnTo>
                    <a:pt x="1622" y="116"/>
                  </a:lnTo>
                  <a:lnTo>
                    <a:pt x="1631" y="113"/>
                  </a:lnTo>
                  <a:lnTo>
                    <a:pt x="1640" y="109"/>
                  </a:lnTo>
                  <a:lnTo>
                    <a:pt x="1645" y="105"/>
                  </a:lnTo>
                  <a:lnTo>
                    <a:pt x="1648" y="100"/>
                  </a:lnTo>
                  <a:lnTo>
                    <a:pt x="1648" y="95"/>
                  </a:lnTo>
                  <a:lnTo>
                    <a:pt x="1651" y="94"/>
                  </a:lnTo>
                  <a:lnTo>
                    <a:pt x="1660" y="93"/>
                  </a:lnTo>
                  <a:lnTo>
                    <a:pt x="1674" y="91"/>
                  </a:lnTo>
                  <a:lnTo>
                    <a:pt x="1689" y="90"/>
                  </a:lnTo>
                  <a:lnTo>
                    <a:pt x="1704" y="89"/>
                  </a:lnTo>
                  <a:lnTo>
                    <a:pt x="1718" y="88"/>
                  </a:lnTo>
                  <a:lnTo>
                    <a:pt x="1728" y="87"/>
                  </a:lnTo>
                  <a:lnTo>
                    <a:pt x="1733" y="86"/>
                  </a:lnTo>
                  <a:lnTo>
                    <a:pt x="1736" y="83"/>
                  </a:lnTo>
                  <a:lnTo>
                    <a:pt x="1740" y="79"/>
                  </a:lnTo>
                  <a:lnTo>
                    <a:pt x="1744" y="74"/>
                  </a:lnTo>
                  <a:lnTo>
                    <a:pt x="1745" y="68"/>
                  </a:lnTo>
                  <a:lnTo>
                    <a:pt x="1744" y="63"/>
                  </a:lnTo>
                  <a:lnTo>
                    <a:pt x="1738" y="57"/>
                  </a:lnTo>
                  <a:lnTo>
                    <a:pt x="1726" y="53"/>
                  </a:lnTo>
                  <a:lnTo>
                    <a:pt x="1707" y="49"/>
                  </a:lnTo>
                  <a:lnTo>
                    <a:pt x="1613" y="49"/>
                  </a:lnTo>
                  <a:lnTo>
                    <a:pt x="1611" y="48"/>
                  </a:lnTo>
                  <a:lnTo>
                    <a:pt x="1607" y="45"/>
                  </a:lnTo>
                  <a:lnTo>
                    <a:pt x="1601" y="41"/>
                  </a:lnTo>
                  <a:lnTo>
                    <a:pt x="1593" y="37"/>
                  </a:lnTo>
                  <a:lnTo>
                    <a:pt x="1588" y="34"/>
                  </a:lnTo>
                  <a:lnTo>
                    <a:pt x="1580" y="29"/>
                  </a:lnTo>
                  <a:lnTo>
                    <a:pt x="1571" y="24"/>
                  </a:lnTo>
                  <a:lnTo>
                    <a:pt x="1558" y="19"/>
                  </a:lnTo>
                  <a:lnTo>
                    <a:pt x="1543" y="13"/>
                  </a:lnTo>
                  <a:lnTo>
                    <a:pt x="1525" y="8"/>
                  </a:lnTo>
                  <a:lnTo>
                    <a:pt x="1502" y="4"/>
                  </a:lnTo>
                  <a:lnTo>
                    <a:pt x="1476" y="1"/>
                  </a:lnTo>
                  <a:lnTo>
                    <a:pt x="1459" y="0"/>
                  </a:lnTo>
                  <a:lnTo>
                    <a:pt x="1441" y="0"/>
                  </a:lnTo>
                  <a:lnTo>
                    <a:pt x="1426" y="0"/>
                  </a:lnTo>
                  <a:lnTo>
                    <a:pt x="1412" y="1"/>
                  </a:lnTo>
                  <a:lnTo>
                    <a:pt x="1398" y="2"/>
                  </a:lnTo>
                  <a:lnTo>
                    <a:pt x="1385" y="3"/>
                  </a:lnTo>
                  <a:lnTo>
                    <a:pt x="1374" y="4"/>
                  </a:lnTo>
                  <a:lnTo>
                    <a:pt x="1362" y="6"/>
                  </a:lnTo>
                  <a:lnTo>
                    <a:pt x="1352" y="8"/>
                  </a:lnTo>
                  <a:lnTo>
                    <a:pt x="1344" y="12"/>
                  </a:lnTo>
                  <a:lnTo>
                    <a:pt x="1337" y="15"/>
                  </a:lnTo>
                  <a:lnTo>
                    <a:pt x="1330" y="18"/>
                  </a:lnTo>
                  <a:lnTo>
                    <a:pt x="1326" y="21"/>
                  </a:lnTo>
                  <a:lnTo>
                    <a:pt x="1322" y="24"/>
                  </a:lnTo>
                  <a:lnTo>
                    <a:pt x="1319" y="27"/>
                  </a:lnTo>
                  <a:lnTo>
                    <a:pt x="1317" y="30"/>
                  </a:lnTo>
                  <a:lnTo>
                    <a:pt x="1310" y="31"/>
                  </a:lnTo>
                  <a:lnTo>
                    <a:pt x="1299" y="32"/>
                  </a:lnTo>
                  <a:lnTo>
                    <a:pt x="1286" y="33"/>
                  </a:lnTo>
                  <a:lnTo>
                    <a:pt x="1272" y="34"/>
                  </a:lnTo>
                  <a:lnTo>
                    <a:pt x="1257" y="36"/>
                  </a:lnTo>
                  <a:lnTo>
                    <a:pt x="1240" y="38"/>
                  </a:lnTo>
                  <a:lnTo>
                    <a:pt x="1223" y="39"/>
                  </a:lnTo>
                  <a:lnTo>
                    <a:pt x="1205" y="41"/>
                  </a:lnTo>
                  <a:lnTo>
                    <a:pt x="1188" y="44"/>
                  </a:lnTo>
                  <a:lnTo>
                    <a:pt x="1172" y="47"/>
                  </a:lnTo>
                  <a:lnTo>
                    <a:pt x="1157" y="49"/>
                  </a:lnTo>
                  <a:lnTo>
                    <a:pt x="1144" y="51"/>
                  </a:lnTo>
                  <a:lnTo>
                    <a:pt x="1133" y="53"/>
                  </a:lnTo>
                  <a:lnTo>
                    <a:pt x="1124" y="56"/>
                  </a:lnTo>
                  <a:lnTo>
                    <a:pt x="1119" y="58"/>
                  </a:lnTo>
                  <a:lnTo>
                    <a:pt x="1117" y="60"/>
                  </a:lnTo>
                  <a:lnTo>
                    <a:pt x="960" y="61"/>
                  </a:lnTo>
                  <a:lnTo>
                    <a:pt x="958" y="61"/>
                  </a:lnTo>
                  <a:lnTo>
                    <a:pt x="950" y="60"/>
                  </a:lnTo>
                  <a:lnTo>
                    <a:pt x="941" y="58"/>
                  </a:lnTo>
                  <a:lnTo>
                    <a:pt x="931" y="57"/>
                  </a:lnTo>
                  <a:lnTo>
                    <a:pt x="920" y="55"/>
                  </a:lnTo>
                  <a:lnTo>
                    <a:pt x="909" y="52"/>
                  </a:lnTo>
                  <a:lnTo>
                    <a:pt x="901" y="50"/>
                  </a:lnTo>
                  <a:lnTo>
                    <a:pt x="896" y="47"/>
                  </a:lnTo>
                  <a:lnTo>
                    <a:pt x="893" y="43"/>
                  </a:lnTo>
                  <a:lnTo>
                    <a:pt x="887" y="38"/>
                  </a:lnTo>
                  <a:lnTo>
                    <a:pt x="879" y="33"/>
                  </a:lnTo>
                  <a:lnTo>
                    <a:pt x="866" y="27"/>
                  </a:lnTo>
                  <a:lnTo>
                    <a:pt x="850" y="21"/>
                  </a:lnTo>
                  <a:lnTo>
                    <a:pt x="828" y="17"/>
                  </a:lnTo>
                  <a:lnTo>
                    <a:pt x="799" y="14"/>
                  </a:lnTo>
                  <a:lnTo>
                    <a:pt x="765" y="14"/>
                  </a:lnTo>
                  <a:lnTo>
                    <a:pt x="745" y="14"/>
                  </a:lnTo>
                  <a:lnTo>
                    <a:pt x="728" y="15"/>
                  </a:lnTo>
                  <a:lnTo>
                    <a:pt x="711" y="16"/>
                  </a:lnTo>
                  <a:lnTo>
                    <a:pt x="697" y="17"/>
                  </a:lnTo>
                  <a:lnTo>
                    <a:pt x="682" y="19"/>
                  </a:lnTo>
                  <a:lnTo>
                    <a:pt x="670" y="20"/>
                  </a:lnTo>
                  <a:lnTo>
                    <a:pt x="660" y="22"/>
                  </a:lnTo>
                  <a:lnTo>
                    <a:pt x="649" y="24"/>
                  </a:lnTo>
                  <a:lnTo>
                    <a:pt x="640" y="26"/>
                  </a:lnTo>
                  <a:lnTo>
                    <a:pt x="632" y="29"/>
                  </a:lnTo>
                  <a:lnTo>
                    <a:pt x="625" y="32"/>
                  </a:lnTo>
                  <a:lnTo>
                    <a:pt x="619" y="35"/>
                  </a:lnTo>
                  <a:lnTo>
                    <a:pt x="614" y="38"/>
                  </a:lnTo>
                  <a:lnTo>
                    <a:pt x="608" y="41"/>
                  </a:lnTo>
                  <a:lnTo>
                    <a:pt x="604" y="45"/>
                  </a:lnTo>
                  <a:lnTo>
                    <a:pt x="600" y="50"/>
                  </a:lnTo>
                  <a:lnTo>
                    <a:pt x="594" y="52"/>
                  </a:lnTo>
                  <a:lnTo>
                    <a:pt x="586" y="54"/>
                  </a:lnTo>
                  <a:lnTo>
                    <a:pt x="573" y="56"/>
                  </a:lnTo>
                  <a:lnTo>
                    <a:pt x="561" y="58"/>
                  </a:lnTo>
                  <a:lnTo>
                    <a:pt x="550" y="61"/>
                  </a:lnTo>
                  <a:lnTo>
                    <a:pt x="540" y="63"/>
                  </a:lnTo>
                  <a:lnTo>
                    <a:pt x="531" y="66"/>
                  </a:lnTo>
                  <a:lnTo>
                    <a:pt x="528" y="69"/>
                  </a:lnTo>
                  <a:lnTo>
                    <a:pt x="375" y="71"/>
                  </a:lnTo>
                  <a:lnTo>
                    <a:pt x="373" y="71"/>
                  </a:lnTo>
                  <a:lnTo>
                    <a:pt x="369" y="70"/>
                  </a:lnTo>
                  <a:lnTo>
                    <a:pt x="361" y="69"/>
                  </a:lnTo>
                  <a:lnTo>
                    <a:pt x="352" y="68"/>
                  </a:lnTo>
                  <a:lnTo>
                    <a:pt x="339" y="67"/>
                  </a:lnTo>
                  <a:lnTo>
                    <a:pt x="326" y="66"/>
                  </a:lnTo>
                  <a:lnTo>
                    <a:pt x="312" y="64"/>
                  </a:lnTo>
                  <a:lnTo>
                    <a:pt x="296" y="62"/>
                  </a:lnTo>
                  <a:lnTo>
                    <a:pt x="280" y="61"/>
                  </a:lnTo>
                  <a:lnTo>
                    <a:pt x="264" y="59"/>
                  </a:lnTo>
                  <a:lnTo>
                    <a:pt x="249" y="57"/>
                  </a:lnTo>
                  <a:lnTo>
                    <a:pt x="234" y="55"/>
                  </a:lnTo>
                  <a:lnTo>
                    <a:pt x="221" y="54"/>
                  </a:lnTo>
                  <a:lnTo>
                    <a:pt x="210" y="52"/>
                  </a:lnTo>
                  <a:lnTo>
                    <a:pt x="200" y="51"/>
                  </a:lnTo>
                  <a:lnTo>
                    <a:pt x="192" y="50"/>
                  </a:lnTo>
                  <a:lnTo>
                    <a:pt x="188" y="48"/>
                  </a:lnTo>
                  <a:lnTo>
                    <a:pt x="182" y="43"/>
                  </a:lnTo>
                  <a:lnTo>
                    <a:pt x="172" y="38"/>
                  </a:lnTo>
                  <a:lnTo>
                    <a:pt x="158" y="32"/>
                  </a:lnTo>
                  <a:lnTo>
                    <a:pt x="138" y="27"/>
                  </a:lnTo>
                  <a:lnTo>
                    <a:pt x="111" y="23"/>
                  </a:lnTo>
                  <a:lnTo>
                    <a:pt x="76" y="22"/>
                  </a:lnTo>
                  <a:lnTo>
                    <a:pt x="32" y="24"/>
                  </a:lnTo>
                  <a:lnTo>
                    <a:pt x="31" y="25"/>
                  </a:lnTo>
                  <a:lnTo>
                    <a:pt x="27" y="28"/>
                  </a:lnTo>
                  <a:lnTo>
                    <a:pt x="22" y="34"/>
                  </a:lnTo>
                  <a:lnTo>
                    <a:pt x="17" y="42"/>
                  </a:lnTo>
                  <a:lnTo>
                    <a:pt x="11" y="53"/>
                  </a:lnTo>
                  <a:lnTo>
                    <a:pt x="5" y="66"/>
                  </a:lnTo>
                  <a:lnTo>
                    <a:pt x="1" y="82"/>
                  </a:lnTo>
                  <a:lnTo>
                    <a:pt x="0" y="102"/>
                  </a:lnTo>
                  <a:lnTo>
                    <a:pt x="4" y="137"/>
                  </a:lnTo>
                  <a:lnTo>
                    <a:pt x="14" y="158"/>
                  </a:lnTo>
                  <a:lnTo>
                    <a:pt x="23" y="170"/>
                  </a:lnTo>
                  <a:lnTo>
                    <a:pt x="27" y="173"/>
                  </a:lnTo>
                  <a:close/>
                </a:path>
              </a:pathLst>
            </a:custGeom>
            <a:solidFill>
              <a:srgbClr val="A0D6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899" name="Freeform 30"/>
            <p:cNvSpPr>
              <a:spLocks/>
            </p:cNvSpPr>
            <p:nvPr/>
          </p:nvSpPr>
          <p:spPr bwMode="auto">
            <a:xfrm>
              <a:off x="3047" y="2478"/>
              <a:ext cx="573" cy="48"/>
            </a:xfrm>
            <a:custGeom>
              <a:avLst/>
              <a:gdLst>
                <a:gd name="T0" fmla="*/ 25 w 1717"/>
                <a:gd name="T1" fmla="*/ 47 h 145"/>
                <a:gd name="T2" fmla="*/ 59 w 1717"/>
                <a:gd name="T3" fmla="*/ 42 h 145"/>
                <a:gd name="T4" fmla="*/ 69 w 1717"/>
                <a:gd name="T5" fmla="*/ 38 h 145"/>
                <a:gd name="T6" fmla="*/ 80 w 1717"/>
                <a:gd name="T7" fmla="*/ 37 h 145"/>
                <a:gd name="T8" fmla="*/ 163 w 1717"/>
                <a:gd name="T9" fmla="*/ 36 h 145"/>
                <a:gd name="T10" fmla="*/ 193 w 1717"/>
                <a:gd name="T11" fmla="*/ 38 h 145"/>
                <a:gd name="T12" fmla="*/ 204 w 1717"/>
                <a:gd name="T13" fmla="*/ 40 h 145"/>
                <a:gd name="T14" fmla="*/ 217 w 1717"/>
                <a:gd name="T15" fmla="*/ 45 h 145"/>
                <a:gd name="T16" fmla="*/ 235 w 1717"/>
                <a:gd name="T17" fmla="*/ 46 h 145"/>
                <a:gd name="T18" fmla="*/ 250 w 1717"/>
                <a:gd name="T19" fmla="*/ 45 h 145"/>
                <a:gd name="T20" fmla="*/ 266 w 1717"/>
                <a:gd name="T21" fmla="*/ 44 h 145"/>
                <a:gd name="T22" fmla="*/ 280 w 1717"/>
                <a:gd name="T23" fmla="*/ 41 h 145"/>
                <a:gd name="T24" fmla="*/ 292 w 1717"/>
                <a:gd name="T25" fmla="*/ 37 h 145"/>
                <a:gd name="T26" fmla="*/ 315 w 1717"/>
                <a:gd name="T27" fmla="*/ 33 h 145"/>
                <a:gd name="T28" fmla="*/ 330 w 1717"/>
                <a:gd name="T29" fmla="*/ 33 h 145"/>
                <a:gd name="T30" fmla="*/ 342 w 1717"/>
                <a:gd name="T31" fmla="*/ 34 h 145"/>
                <a:gd name="T32" fmla="*/ 364 w 1717"/>
                <a:gd name="T33" fmla="*/ 34 h 145"/>
                <a:gd name="T34" fmla="*/ 398 w 1717"/>
                <a:gd name="T35" fmla="*/ 33 h 145"/>
                <a:gd name="T36" fmla="*/ 428 w 1717"/>
                <a:gd name="T37" fmla="*/ 32 h 145"/>
                <a:gd name="T38" fmla="*/ 438 w 1717"/>
                <a:gd name="T39" fmla="*/ 31 h 145"/>
                <a:gd name="T40" fmla="*/ 448 w 1717"/>
                <a:gd name="T41" fmla="*/ 31 h 145"/>
                <a:gd name="T42" fmla="*/ 461 w 1717"/>
                <a:gd name="T43" fmla="*/ 36 h 145"/>
                <a:gd name="T44" fmla="*/ 479 w 1717"/>
                <a:gd name="T45" fmla="*/ 38 h 145"/>
                <a:gd name="T46" fmla="*/ 497 w 1717"/>
                <a:gd name="T47" fmla="*/ 38 h 145"/>
                <a:gd name="T48" fmla="*/ 516 w 1717"/>
                <a:gd name="T49" fmla="*/ 36 h 145"/>
                <a:gd name="T50" fmla="*/ 531 w 1717"/>
                <a:gd name="T51" fmla="*/ 32 h 145"/>
                <a:gd name="T52" fmla="*/ 536 w 1717"/>
                <a:gd name="T53" fmla="*/ 28 h 145"/>
                <a:gd name="T54" fmla="*/ 556 w 1717"/>
                <a:gd name="T55" fmla="*/ 27 h 145"/>
                <a:gd name="T56" fmla="*/ 569 w 1717"/>
                <a:gd name="T57" fmla="*/ 25 h 145"/>
                <a:gd name="T58" fmla="*/ 573 w 1717"/>
                <a:gd name="T59" fmla="*/ 18 h 145"/>
                <a:gd name="T60" fmla="*/ 529 w 1717"/>
                <a:gd name="T61" fmla="*/ 13 h 145"/>
                <a:gd name="T62" fmla="*/ 524 w 1717"/>
                <a:gd name="T63" fmla="*/ 9 h 145"/>
                <a:gd name="T64" fmla="*/ 511 w 1717"/>
                <a:gd name="T65" fmla="*/ 4 h 145"/>
                <a:gd name="T66" fmla="*/ 484 w 1717"/>
                <a:gd name="T67" fmla="*/ 0 h 145"/>
                <a:gd name="T68" fmla="*/ 463 w 1717"/>
                <a:gd name="T69" fmla="*/ 0 h 145"/>
                <a:gd name="T70" fmla="*/ 447 w 1717"/>
                <a:gd name="T71" fmla="*/ 3 h 145"/>
                <a:gd name="T72" fmla="*/ 437 w 1717"/>
                <a:gd name="T73" fmla="*/ 6 h 145"/>
                <a:gd name="T74" fmla="*/ 434 w 1717"/>
                <a:gd name="T75" fmla="*/ 11 h 145"/>
                <a:gd name="T76" fmla="*/ 421 w 1717"/>
                <a:gd name="T77" fmla="*/ 12 h 145"/>
                <a:gd name="T78" fmla="*/ 398 w 1717"/>
                <a:gd name="T79" fmla="*/ 14 h 145"/>
                <a:gd name="T80" fmla="*/ 376 w 1717"/>
                <a:gd name="T81" fmla="*/ 15 h 145"/>
                <a:gd name="T82" fmla="*/ 367 w 1717"/>
                <a:gd name="T83" fmla="*/ 17 h 145"/>
                <a:gd name="T84" fmla="*/ 309 w 1717"/>
                <a:gd name="T85" fmla="*/ 17 h 145"/>
                <a:gd name="T86" fmla="*/ 295 w 1717"/>
                <a:gd name="T87" fmla="*/ 15 h 145"/>
                <a:gd name="T88" fmla="*/ 289 w 1717"/>
                <a:gd name="T89" fmla="*/ 11 h 145"/>
                <a:gd name="T90" fmla="*/ 263 w 1717"/>
                <a:gd name="T91" fmla="*/ 4 h 145"/>
                <a:gd name="T92" fmla="*/ 220 w 1717"/>
                <a:gd name="T93" fmla="*/ 6 h 145"/>
                <a:gd name="T94" fmla="*/ 200 w 1717"/>
                <a:gd name="T95" fmla="*/ 14 h 145"/>
                <a:gd name="T96" fmla="*/ 190 w 1717"/>
                <a:gd name="T97" fmla="*/ 17 h 145"/>
                <a:gd name="T98" fmla="*/ 175 w 1717"/>
                <a:gd name="T99" fmla="*/ 19 h 145"/>
                <a:gd name="T100" fmla="*/ 122 w 1717"/>
                <a:gd name="T101" fmla="*/ 20 h 145"/>
                <a:gd name="T102" fmla="*/ 106 w 1717"/>
                <a:gd name="T103" fmla="*/ 19 h 145"/>
                <a:gd name="T104" fmla="*/ 84 w 1717"/>
                <a:gd name="T105" fmla="*/ 18 h 145"/>
                <a:gd name="T106" fmla="*/ 67 w 1717"/>
                <a:gd name="T107" fmla="*/ 17 h 145"/>
                <a:gd name="T108" fmla="*/ 60 w 1717"/>
                <a:gd name="T109" fmla="*/ 15 h 145"/>
                <a:gd name="T110" fmla="*/ 37 w 1717"/>
                <a:gd name="T111" fmla="*/ 7 h 145"/>
                <a:gd name="T112" fmla="*/ 5 w 1717"/>
                <a:gd name="T113" fmla="*/ 12 h 145"/>
                <a:gd name="T114" fmla="*/ 4 w 1717"/>
                <a:gd name="T115" fmla="*/ 44 h 145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1717"/>
                <a:gd name="T175" fmla="*/ 0 h 145"/>
                <a:gd name="T176" fmla="*/ 1717 w 1717"/>
                <a:gd name="T177" fmla="*/ 145 h 145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1717" h="145">
                  <a:moveTo>
                    <a:pt x="25" y="145"/>
                  </a:moveTo>
                  <a:lnTo>
                    <a:pt x="31" y="145"/>
                  </a:lnTo>
                  <a:lnTo>
                    <a:pt x="49" y="145"/>
                  </a:lnTo>
                  <a:lnTo>
                    <a:pt x="74" y="143"/>
                  </a:lnTo>
                  <a:lnTo>
                    <a:pt x="103" y="141"/>
                  </a:lnTo>
                  <a:lnTo>
                    <a:pt x="132" y="138"/>
                  </a:lnTo>
                  <a:lnTo>
                    <a:pt x="159" y="133"/>
                  </a:lnTo>
                  <a:lnTo>
                    <a:pt x="178" y="127"/>
                  </a:lnTo>
                  <a:lnTo>
                    <a:pt x="188" y="118"/>
                  </a:lnTo>
                  <a:lnTo>
                    <a:pt x="193" y="118"/>
                  </a:lnTo>
                  <a:lnTo>
                    <a:pt x="199" y="117"/>
                  </a:lnTo>
                  <a:lnTo>
                    <a:pt x="207" y="116"/>
                  </a:lnTo>
                  <a:lnTo>
                    <a:pt x="216" y="115"/>
                  </a:lnTo>
                  <a:lnTo>
                    <a:pt x="225" y="114"/>
                  </a:lnTo>
                  <a:lnTo>
                    <a:pt x="234" y="113"/>
                  </a:lnTo>
                  <a:lnTo>
                    <a:pt x="239" y="112"/>
                  </a:lnTo>
                  <a:lnTo>
                    <a:pt x="241" y="111"/>
                  </a:lnTo>
                  <a:lnTo>
                    <a:pt x="470" y="109"/>
                  </a:lnTo>
                  <a:lnTo>
                    <a:pt x="475" y="109"/>
                  </a:lnTo>
                  <a:lnTo>
                    <a:pt x="489" y="110"/>
                  </a:lnTo>
                  <a:lnTo>
                    <a:pt x="510" y="112"/>
                  </a:lnTo>
                  <a:lnTo>
                    <a:pt x="534" y="113"/>
                  </a:lnTo>
                  <a:lnTo>
                    <a:pt x="557" y="114"/>
                  </a:lnTo>
                  <a:lnTo>
                    <a:pt x="579" y="116"/>
                  </a:lnTo>
                  <a:lnTo>
                    <a:pt x="596" y="117"/>
                  </a:lnTo>
                  <a:lnTo>
                    <a:pt x="604" y="117"/>
                  </a:lnTo>
                  <a:lnTo>
                    <a:pt x="607" y="118"/>
                  </a:lnTo>
                  <a:lnTo>
                    <a:pt x="611" y="120"/>
                  </a:lnTo>
                  <a:lnTo>
                    <a:pt x="617" y="124"/>
                  </a:lnTo>
                  <a:lnTo>
                    <a:pt x="625" y="128"/>
                  </a:lnTo>
                  <a:lnTo>
                    <a:pt x="636" y="132"/>
                  </a:lnTo>
                  <a:lnTo>
                    <a:pt x="649" y="136"/>
                  </a:lnTo>
                  <a:lnTo>
                    <a:pt x="665" y="138"/>
                  </a:lnTo>
                  <a:lnTo>
                    <a:pt x="684" y="139"/>
                  </a:lnTo>
                  <a:lnTo>
                    <a:pt x="693" y="139"/>
                  </a:lnTo>
                  <a:lnTo>
                    <a:pt x="703" y="139"/>
                  </a:lnTo>
                  <a:lnTo>
                    <a:pt x="713" y="139"/>
                  </a:lnTo>
                  <a:lnTo>
                    <a:pt x="725" y="139"/>
                  </a:lnTo>
                  <a:lnTo>
                    <a:pt x="736" y="138"/>
                  </a:lnTo>
                  <a:lnTo>
                    <a:pt x="748" y="137"/>
                  </a:lnTo>
                  <a:lnTo>
                    <a:pt x="760" y="137"/>
                  </a:lnTo>
                  <a:lnTo>
                    <a:pt x="772" y="135"/>
                  </a:lnTo>
                  <a:lnTo>
                    <a:pt x="784" y="134"/>
                  </a:lnTo>
                  <a:lnTo>
                    <a:pt x="797" y="133"/>
                  </a:lnTo>
                  <a:lnTo>
                    <a:pt x="808" y="131"/>
                  </a:lnTo>
                  <a:lnTo>
                    <a:pt x="819" y="129"/>
                  </a:lnTo>
                  <a:lnTo>
                    <a:pt x="829" y="127"/>
                  </a:lnTo>
                  <a:lnTo>
                    <a:pt x="839" y="125"/>
                  </a:lnTo>
                  <a:lnTo>
                    <a:pt x="848" y="123"/>
                  </a:lnTo>
                  <a:lnTo>
                    <a:pt x="856" y="120"/>
                  </a:lnTo>
                  <a:lnTo>
                    <a:pt x="866" y="116"/>
                  </a:lnTo>
                  <a:lnTo>
                    <a:pt x="875" y="112"/>
                  </a:lnTo>
                  <a:lnTo>
                    <a:pt x="881" y="108"/>
                  </a:lnTo>
                  <a:lnTo>
                    <a:pt x="884" y="102"/>
                  </a:lnTo>
                  <a:lnTo>
                    <a:pt x="940" y="100"/>
                  </a:lnTo>
                  <a:lnTo>
                    <a:pt x="943" y="100"/>
                  </a:lnTo>
                  <a:lnTo>
                    <a:pt x="952" y="100"/>
                  </a:lnTo>
                  <a:lnTo>
                    <a:pt x="963" y="100"/>
                  </a:lnTo>
                  <a:lnTo>
                    <a:pt x="976" y="101"/>
                  </a:lnTo>
                  <a:lnTo>
                    <a:pt x="990" y="101"/>
                  </a:lnTo>
                  <a:lnTo>
                    <a:pt x="1002" y="101"/>
                  </a:lnTo>
                  <a:lnTo>
                    <a:pt x="1012" y="102"/>
                  </a:lnTo>
                  <a:lnTo>
                    <a:pt x="1018" y="102"/>
                  </a:lnTo>
                  <a:lnTo>
                    <a:pt x="1024" y="102"/>
                  </a:lnTo>
                  <a:lnTo>
                    <a:pt x="1034" y="102"/>
                  </a:lnTo>
                  <a:lnTo>
                    <a:pt x="1049" y="102"/>
                  </a:lnTo>
                  <a:lnTo>
                    <a:pt x="1068" y="102"/>
                  </a:lnTo>
                  <a:lnTo>
                    <a:pt x="1090" y="102"/>
                  </a:lnTo>
                  <a:lnTo>
                    <a:pt x="1115" y="102"/>
                  </a:lnTo>
                  <a:lnTo>
                    <a:pt x="1141" y="101"/>
                  </a:lnTo>
                  <a:lnTo>
                    <a:pt x="1167" y="101"/>
                  </a:lnTo>
                  <a:lnTo>
                    <a:pt x="1194" y="100"/>
                  </a:lnTo>
                  <a:lnTo>
                    <a:pt x="1220" y="100"/>
                  </a:lnTo>
                  <a:lnTo>
                    <a:pt x="1244" y="99"/>
                  </a:lnTo>
                  <a:lnTo>
                    <a:pt x="1265" y="98"/>
                  </a:lnTo>
                  <a:lnTo>
                    <a:pt x="1283" y="97"/>
                  </a:lnTo>
                  <a:lnTo>
                    <a:pt x="1297" y="96"/>
                  </a:lnTo>
                  <a:lnTo>
                    <a:pt x="1306" y="95"/>
                  </a:lnTo>
                  <a:lnTo>
                    <a:pt x="1309" y="93"/>
                  </a:lnTo>
                  <a:lnTo>
                    <a:pt x="1313" y="93"/>
                  </a:lnTo>
                  <a:lnTo>
                    <a:pt x="1323" y="92"/>
                  </a:lnTo>
                  <a:lnTo>
                    <a:pt x="1334" y="92"/>
                  </a:lnTo>
                  <a:lnTo>
                    <a:pt x="1339" y="92"/>
                  </a:lnTo>
                  <a:lnTo>
                    <a:pt x="1342" y="93"/>
                  </a:lnTo>
                  <a:lnTo>
                    <a:pt x="1348" y="95"/>
                  </a:lnTo>
                  <a:lnTo>
                    <a:pt x="1357" y="99"/>
                  </a:lnTo>
                  <a:lnTo>
                    <a:pt x="1368" y="103"/>
                  </a:lnTo>
                  <a:lnTo>
                    <a:pt x="1380" y="108"/>
                  </a:lnTo>
                  <a:lnTo>
                    <a:pt x="1394" y="112"/>
                  </a:lnTo>
                  <a:lnTo>
                    <a:pt x="1411" y="115"/>
                  </a:lnTo>
                  <a:lnTo>
                    <a:pt x="1427" y="116"/>
                  </a:lnTo>
                  <a:lnTo>
                    <a:pt x="1436" y="116"/>
                  </a:lnTo>
                  <a:lnTo>
                    <a:pt x="1448" y="116"/>
                  </a:lnTo>
                  <a:lnTo>
                    <a:pt x="1460" y="116"/>
                  </a:lnTo>
                  <a:lnTo>
                    <a:pt x="1474" y="115"/>
                  </a:lnTo>
                  <a:lnTo>
                    <a:pt x="1489" y="115"/>
                  </a:lnTo>
                  <a:lnTo>
                    <a:pt x="1503" y="114"/>
                  </a:lnTo>
                  <a:lnTo>
                    <a:pt x="1519" y="113"/>
                  </a:lnTo>
                  <a:lnTo>
                    <a:pt x="1533" y="111"/>
                  </a:lnTo>
                  <a:lnTo>
                    <a:pt x="1547" y="109"/>
                  </a:lnTo>
                  <a:lnTo>
                    <a:pt x="1561" y="106"/>
                  </a:lnTo>
                  <a:lnTo>
                    <a:pt x="1572" y="103"/>
                  </a:lnTo>
                  <a:lnTo>
                    <a:pt x="1582" y="100"/>
                  </a:lnTo>
                  <a:lnTo>
                    <a:pt x="1591" y="97"/>
                  </a:lnTo>
                  <a:lnTo>
                    <a:pt x="1597" y="93"/>
                  </a:lnTo>
                  <a:lnTo>
                    <a:pt x="1601" y="89"/>
                  </a:lnTo>
                  <a:lnTo>
                    <a:pt x="1601" y="84"/>
                  </a:lnTo>
                  <a:lnTo>
                    <a:pt x="1605" y="84"/>
                  </a:lnTo>
                  <a:lnTo>
                    <a:pt x="1615" y="83"/>
                  </a:lnTo>
                  <a:lnTo>
                    <a:pt x="1630" y="83"/>
                  </a:lnTo>
                  <a:lnTo>
                    <a:pt x="1648" y="82"/>
                  </a:lnTo>
                  <a:lnTo>
                    <a:pt x="1666" y="81"/>
                  </a:lnTo>
                  <a:lnTo>
                    <a:pt x="1682" y="80"/>
                  </a:lnTo>
                  <a:lnTo>
                    <a:pt x="1694" y="80"/>
                  </a:lnTo>
                  <a:lnTo>
                    <a:pt x="1701" y="79"/>
                  </a:lnTo>
                  <a:lnTo>
                    <a:pt x="1706" y="77"/>
                  </a:lnTo>
                  <a:lnTo>
                    <a:pt x="1711" y="73"/>
                  </a:lnTo>
                  <a:lnTo>
                    <a:pt x="1715" y="67"/>
                  </a:lnTo>
                  <a:lnTo>
                    <a:pt x="1717" y="62"/>
                  </a:lnTo>
                  <a:lnTo>
                    <a:pt x="1716" y="55"/>
                  </a:lnTo>
                  <a:lnTo>
                    <a:pt x="1710" y="49"/>
                  </a:lnTo>
                  <a:lnTo>
                    <a:pt x="1697" y="44"/>
                  </a:lnTo>
                  <a:lnTo>
                    <a:pt x="1677" y="40"/>
                  </a:lnTo>
                  <a:lnTo>
                    <a:pt x="1586" y="40"/>
                  </a:lnTo>
                  <a:lnTo>
                    <a:pt x="1585" y="39"/>
                  </a:lnTo>
                  <a:lnTo>
                    <a:pt x="1582" y="36"/>
                  </a:lnTo>
                  <a:lnTo>
                    <a:pt x="1577" y="32"/>
                  </a:lnTo>
                  <a:lnTo>
                    <a:pt x="1569" y="27"/>
                  </a:lnTo>
                  <a:lnTo>
                    <a:pt x="1563" y="24"/>
                  </a:lnTo>
                  <a:lnTo>
                    <a:pt x="1555" y="20"/>
                  </a:lnTo>
                  <a:lnTo>
                    <a:pt x="1544" y="15"/>
                  </a:lnTo>
                  <a:lnTo>
                    <a:pt x="1532" y="11"/>
                  </a:lnTo>
                  <a:lnTo>
                    <a:pt x="1516" y="7"/>
                  </a:lnTo>
                  <a:lnTo>
                    <a:pt x="1498" y="4"/>
                  </a:lnTo>
                  <a:lnTo>
                    <a:pt x="1475" y="1"/>
                  </a:lnTo>
                  <a:lnTo>
                    <a:pt x="1451" y="0"/>
                  </a:lnTo>
                  <a:lnTo>
                    <a:pt x="1432" y="0"/>
                  </a:lnTo>
                  <a:lnTo>
                    <a:pt x="1416" y="0"/>
                  </a:lnTo>
                  <a:lnTo>
                    <a:pt x="1401" y="1"/>
                  </a:lnTo>
                  <a:lnTo>
                    <a:pt x="1386" y="1"/>
                  </a:lnTo>
                  <a:lnTo>
                    <a:pt x="1373" y="3"/>
                  </a:lnTo>
                  <a:lnTo>
                    <a:pt x="1361" y="4"/>
                  </a:lnTo>
                  <a:lnTo>
                    <a:pt x="1350" y="6"/>
                  </a:lnTo>
                  <a:lnTo>
                    <a:pt x="1340" y="8"/>
                  </a:lnTo>
                  <a:lnTo>
                    <a:pt x="1330" y="10"/>
                  </a:lnTo>
                  <a:lnTo>
                    <a:pt x="1321" y="13"/>
                  </a:lnTo>
                  <a:lnTo>
                    <a:pt x="1315" y="16"/>
                  </a:lnTo>
                  <a:lnTo>
                    <a:pt x="1310" y="19"/>
                  </a:lnTo>
                  <a:lnTo>
                    <a:pt x="1306" y="23"/>
                  </a:lnTo>
                  <a:lnTo>
                    <a:pt x="1303" y="26"/>
                  </a:lnTo>
                  <a:lnTo>
                    <a:pt x="1300" y="30"/>
                  </a:lnTo>
                  <a:lnTo>
                    <a:pt x="1299" y="34"/>
                  </a:lnTo>
                  <a:lnTo>
                    <a:pt x="1294" y="34"/>
                  </a:lnTo>
                  <a:lnTo>
                    <a:pt x="1285" y="35"/>
                  </a:lnTo>
                  <a:lnTo>
                    <a:pt x="1274" y="36"/>
                  </a:lnTo>
                  <a:lnTo>
                    <a:pt x="1261" y="37"/>
                  </a:lnTo>
                  <a:lnTo>
                    <a:pt x="1245" y="38"/>
                  </a:lnTo>
                  <a:lnTo>
                    <a:pt x="1228" y="39"/>
                  </a:lnTo>
                  <a:lnTo>
                    <a:pt x="1210" y="40"/>
                  </a:lnTo>
                  <a:lnTo>
                    <a:pt x="1193" y="41"/>
                  </a:lnTo>
                  <a:lnTo>
                    <a:pt x="1175" y="42"/>
                  </a:lnTo>
                  <a:lnTo>
                    <a:pt x="1157" y="43"/>
                  </a:lnTo>
                  <a:lnTo>
                    <a:pt x="1142" y="44"/>
                  </a:lnTo>
                  <a:lnTo>
                    <a:pt x="1127" y="46"/>
                  </a:lnTo>
                  <a:lnTo>
                    <a:pt x="1116" y="47"/>
                  </a:lnTo>
                  <a:lnTo>
                    <a:pt x="1107" y="48"/>
                  </a:lnTo>
                  <a:lnTo>
                    <a:pt x="1101" y="49"/>
                  </a:lnTo>
                  <a:lnTo>
                    <a:pt x="1099" y="50"/>
                  </a:lnTo>
                  <a:lnTo>
                    <a:pt x="944" y="51"/>
                  </a:lnTo>
                  <a:lnTo>
                    <a:pt x="941" y="51"/>
                  </a:lnTo>
                  <a:lnTo>
                    <a:pt x="935" y="50"/>
                  </a:lnTo>
                  <a:lnTo>
                    <a:pt x="925" y="50"/>
                  </a:lnTo>
                  <a:lnTo>
                    <a:pt x="914" y="49"/>
                  </a:lnTo>
                  <a:lnTo>
                    <a:pt x="901" y="48"/>
                  </a:lnTo>
                  <a:lnTo>
                    <a:pt x="891" y="47"/>
                  </a:lnTo>
                  <a:lnTo>
                    <a:pt x="883" y="46"/>
                  </a:lnTo>
                  <a:lnTo>
                    <a:pt x="879" y="45"/>
                  </a:lnTo>
                  <a:lnTo>
                    <a:pt x="877" y="43"/>
                  </a:lnTo>
                  <a:lnTo>
                    <a:pt x="873" y="39"/>
                  </a:lnTo>
                  <a:lnTo>
                    <a:pt x="865" y="34"/>
                  </a:lnTo>
                  <a:lnTo>
                    <a:pt x="854" y="27"/>
                  </a:lnTo>
                  <a:lnTo>
                    <a:pt x="838" y="21"/>
                  </a:lnTo>
                  <a:lnTo>
                    <a:pt x="816" y="16"/>
                  </a:lnTo>
                  <a:lnTo>
                    <a:pt x="788" y="13"/>
                  </a:lnTo>
                  <a:lnTo>
                    <a:pt x="752" y="13"/>
                  </a:lnTo>
                  <a:lnTo>
                    <a:pt x="715" y="14"/>
                  </a:lnTo>
                  <a:lnTo>
                    <a:pt x="685" y="16"/>
                  </a:lnTo>
                  <a:lnTo>
                    <a:pt x="659" y="19"/>
                  </a:lnTo>
                  <a:lnTo>
                    <a:pt x="638" y="23"/>
                  </a:lnTo>
                  <a:lnTo>
                    <a:pt x="622" y="28"/>
                  </a:lnTo>
                  <a:lnTo>
                    <a:pt x="610" y="35"/>
                  </a:lnTo>
                  <a:lnTo>
                    <a:pt x="600" y="41"/>
                  </a:lnTo>
                  <a:lnTo>
                    <a:pt x="594" y="49"/>
                  </a:lnTo>
                  <a:lnTo>
                    <a:pt x="590" y="50"/>
                  </a:lnTo>
                  <a:lnTo>
                    <a:pt x="581" y="51"/>
                  </a:lnTo>
                  <a:lnTo>
                    <a:pt x="570" y="52"/>
                  </a:lnTo>
                  <a:lnTo>
                    <a:pt x="557" y="53"/>
                  </a:lnTo>
                  <a:lnTo>
                    <a:pt x="545" y="55"/>
                  </a:lnTo>
                  <a:lnTo>
                    <a:pt x="534" y="56"/>
                  </a:lnTo>
                  <a:lnTo>
                    <a:pt x="525" y="58"/>
                  </a:lnTo>
                  <a:lnTo>
                    <a:pt x="522" y="59"/>
                  </a:lnTo>
                  <a:lnTo>
                    <a:pt x="373" y="60"/>
                  </a:lnTo>
                  <a:lnTo>
                    <a:pt x="371" y="60"/>
                  </a:lnTo>
                  <a:lnTo>
                    <a:pt x="366" y="60"/>
                  </a:lnTo>
                  <a:lnTo>
                    <a:pt x="358" y="59"/>
                  </a:lnTo>
                  <a:lnTo>
                    <a:pt x="347" y="59"/>
                  </a:lnTo>
                  <a:lnTo>
                    <a:pt x="333" y="58"/>
                  </a:lnTo>
                  <a:lnTo>
                    <a:pt x="319" y="58"/>
                  </a:lnTo>
                  <a:lnTo>
                    <a:pt x="302" y="57"/>
                  </a:lnTo>
                  <a:lnTo>
                    <a:pt x="286" y="56"/>
                  </a:lnTo>
                  <a:lnTo>
                    <a:pt x="270" y="55"/>
                  </a:lnTo>
                  <a:lnTo>
                    <a:pt x="253" y="54"/>
                  </a:lnTo>
                  <a:lnTo>
                    <a:pt x="238" y="54"/>
                  </a:lnTo>
                  <a:lnTo>
                    <a:pt x="223" y="53"/>
                  </a:lnTo>
                  <a:lnTo>
                    <a:pt x="210" y="52"/>
                  </a:lnTo>
                  <a:lnTo>
                    <a:pt x="200" y="51"/>
                  </a:lnTo>
                  <a:lnTo>
                    <a:pt x="193" y="51"/>
                  </a:lnTo>
                  <a:lnTo>
                    <a:pt x="187" y="50"/>
                  </a:lnTo>
                  <a:lnTo>
                    <a:pt x="185" y="48"/>
                  </a:lnTo>
                  <a:lnTo>
                    <a:pt x="180" y="44"/>
                  </a:lnTo>
                  <a:lnTo>
                    <a:pt x="172" y="38"/>
                  </a:lnTo>
                  <a:lnTo>
                    <a:pt x="159" y="30"/>
                  </a:lnTo>
                  <a:lnTo>
                    <a:pt x="139" y="25"/>
                  </a:lnTo>
                  <a:lnTo>
                    <a:pt x="112" y="21"/>
                  </a:lnTo>
                  <a:lnTo>
                    <a:pt x="77" y="19"/>
                  </a:lnTo>
                  <a:lnTo>
                    <a:pt x="30" y="21"/>
                  </a:lnTo>
                  <a:lnTo>
                    <a:pt x="25" y="25"/>
                  </a:lnTo>
                  <a:lnTo>
                    <a:pt x="16" y="37"/>
                  </a:lnTo>
                  <a:lnTo>
                    <a:pt x="6" y="56"/>
                  </a:lnTo>
                  <a:lnTo>
                    <a:pt x="0" y="86"/>
                  </a:lnTo>
                  <a:lnTo>
                    <a:pt x="5" y="115"/>
                  </a:lnTo>
                  <a:lnTo>
                    <a:pt x="13" y="132"/>
                  </a:lnTo>
                  <a:lnTo>
                    <a:pt x="21" y="141"/>
                  </a:lnTo>
                  <a:lnTo>
                    <a:pt x="25" y="145"/>
                  </a:lnTo>
                  <a:close/>
                </a:path>
              </a:pathLst>
            </a:custGeom>
            <a:solidFill>
              <a:srgbClr val="96D1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900" name="Freeform 31"/>
            <p:cNvSpPr>
              <a:spLocks/>
            </p:cNvSpPr>
            <p:nvPr/>
          </p:nvSpPr>
          <p:spPr bwMode="auto">
            <a:xfrm>
              <a:off x="3050" y="2482"/>
              <a:ext cx="562" cy="40"/>
            </a:xfrm>
            <a:custGeom>
              <a:avLst/>
              <a:gdLst>
                <a:gd name="T0" fmla="*/ 7 w 1686"/>
                <a:gd name="T1" fmla="*/ 8 h 118"/>
                <a:gd name="T2" fmla="*/ 1 w 1686"/>
                <a:gd name="T3" fmla="*/ 16 h 118"/>
                <a:gd name="T4" fmla="*/ 1 w 1686"/>
                <a:gd name="T5" fmla="*/ 32 h 118"/>
                <a:gd name="T6" fmla="*/ 6 w 1686"/>
                <a:gd name="T7" fmla="*/ 39 h 118"/>
                <a:gd name="T8" fmla="*/ 9 w 1686"/>
                <a:gd name="T9" fmla="*/ 40 h 118"/>
                <a:gd name="T10" fmla="*/ 24 w 1686"/>
                <a:gd name="T11" fmla="*/ 40 h 118"/>
                <a:gd name="T12" fmla="*/ 43 w 1686"/>
                <a:gd name="T13" fmla="*/ 38 h 118"/>
                <a:gd name="T14" fmla="*/ 57 w 1686"/>
                <a:gd name="T15" fmla="*/ 34 h 118"/>
                <a:gd name="T16" fmla="*/ 196 w 1686"/>
                <a:gd name="T17" fmla="*/ 30 h 118"/>
                <a:gd name="T18" fmla="*/ 198 w 1686"/>
                <a:gd name="T19" fmla="*/ 32 h 118"/>
                <a:gd name="T20" fmla="*/ 202 w 1686"/>
                <a:gd name="T21" fmla="*/ 35 h 118"/>
                <a:gd name="T22" fmla="*/ 210 w 1686"/>
                <a:gd name="T23" fmla="*/ 37 h 118"/>
                <a:gd name="T24" fmla="*/ 221 w 1686"/>
                <a:gd name="T25" fmla="*/ 39 h 118"/>
                <a:gd name="T26" fmla="*/ 229 w 1686"/>
                <a:gd name="T27" fmla="*/ 39 h 118"/>
                <a:gd name="T28" fmla="*/ 239 w 1686"/>
                <a:gd name="T29" fmla="*/ 39 h 118"/>
                <a:gd name="T30" fmla="*/ 249 w 1686"/>
                <a:gd name="T31" fmla="*/ 39 h 118"/>
                <a:gd name="T32" fmla="*/ 259 w 1686"/>
                <a:gd name="T33" fmla="*/ 38 h 118"/>
                <a:gd name="T34" fmla="*/ 269 w 1686"/>
                <a:gd name="T35" fmla="*/ 37 h 118"/>
                <a:gd name="T36" fmla="*/ 277 w 1686"/>
                <a:gd name="T37" fmla="*/ 35 h 118"/>
                <a:gd name="T38" fmla="*/ 283 w 1686"/>
                <a:gd name="T39" fmla="*/ 33 h 118"/>
                <a:gd name="T40" fmla="*/ 285 w 1686"/>
                <a:gd name="T41" fmla="*/ 28 h 118"/>
                <a:gd name="T42" fmla="*/ 428 w 1686"/>
                <a:gd name="T43" fmla="*/ 26 h 118"/>
                <a:gd name="T44" fmla="*/ 432 w 1686"/>
                <a:gd name="T45" fmla="*/ 28 h 118"/>
                <a:gd name="T46" fmla="*/ 438 w 1686"/>
                <a:gd name="T47" fmla="*/ 31 h 118"/>
                <a:gd name="T48" fmla="*/ 448 w 1686"/>
                <a:gd name="T49" fmla="*/ 34 h 118"/>
                <a:gd name="T50" fmla="*/ 457 w 1686"/>
                <a:gd name="T51" fmla="*/ 34 h 118"/>
                <a:gd name="T52" fmla="*/ 466 w 1686"/>
                <a:gd name="T53" fmla="*/ 34 h 118"/>
                <a:gd name="T54" fmla="*/ 476 w 1686"/>
                <a:gd name="T55" fmla="*/ 34 h 118"/>
                <a:gd name="T56" fmla="*/ 487 w 1686"/>
                <a:gd name="T57" fmla="*/ 34 h 118"/>
                <a:gd name="T58" fmla="*/ 497 w 1686"/>
                <a:gd name="T59" fmla="*/ 33 h 118"/>
                <a:gd name="T60" fmla="*/ 506 w 1686"/>
                <a:gd name="T61" fmla="*/ 32 h 118"/>
                <a:gd name="T62" fmla="*/ 513 w 1686"/>
                <a:gd name="T63" fmla="*/ 29 h 118"/>
                <a:gd name="T64" fmla="*/ 517 w 1686"/>
                <a:gd name="T65" fmla="*/ 27 h 118"/>
                <a:gd name="T66" fmla="*/ 518 w 1686"/>
                <a:gd name="T67" fmla="*/ 25 h 118"/>
                <a:gd name="T68" fmla="*/ 528 w 1686"/>
                <a:gd name="T69" fmla="*/ 25 h 118"/>
                <a:gd name="T70" fmla="*/ 542 w 1686"/>
                <a:gd name="T71" fmla="*/ 25 h 118"/>
                <a:gd name="T72" fmla="*/ 553 w 1686"/>
                <a:gd name="T73" fmla="*/ 25 h 118"/>
                <a:gd name="T74" fmla="*/ 557 w 1686"/>
                <a:gd name="T75" fmla="*/ 25 h 118"/>
                <a:gd name="T76" fmla="*/ 561 w 1686"/>
                <a:gd name="T77" fmla="*/ 22 h 118"/>
                <a:gd name="T78" fmla="*/ 562 w 1686"/>
                <a:gd name="T79" fmla="*/ 17 h 118"/>
                <a:gd name="T80" fmla="*/ 555 w 1686"/>
                <a:gd name="T81" fmla="*/ 13 h 118"/>
                <a:gd name="T82" fmla="*/ 519 w 1686"/>
                <a:gd name="T83" fmla="*/ 11 h 118"/>
                <a:gd name="T84" fmla="*/ 518 w 1686"/>
                <a:gd name="T85" fmla="*/ 9 h 118"/>
                <a:gd name="T86" fmla="*/ 512 w 1686"/>
                <a:gd name="T87" fmla="*/ 5 h 118"/>
                <a:gd name="T88" fmla="*/ 499 w 1686"/>
                <a:gd name="T89" fmla="*/ 2 h 118"/>
                <a:gd name="T90" fmla="*/ 475 w 1686"/>
                <a:gd name="T91" fmla="*/ 0 h 118"/>
                <a:gd name="T92" fmla="*/ 450 w 1686"/>
                <a:gd name="T93" fmla="*/ 1 h 118"/>
                <a:gd name="T94" fmla="*/ 435 w 1686"/>
                <a:gd name="T95" fmla="*/ 4 h 118"/>
                <a:gd name="T96" fmla="*/ 428 w 1686"/>
                <a:gd name="T97" fmla="*/ 9 h 118"/>
                <a:gd name="T98" fmla="*/ 426 w 1686"/>
                <a:gd name="T99" fmla="*/ 13 h 118"/>
                <a:gd name="T100" fmla="*/ 286 w 1686"/>
                <a:gd name="T101" fmla="*/ 15 h 118"/>
                <a:gd name="T102" fmla="*/ 283 w 1686"/>
                <a:gd name="T103" fmla="*/ 12 h 118"/>
                <a:gd name="T104" fmla="*/ 275 w 1686"/>
                <a:gd name="T105" fmla="*/ 8 h 118"/>
                <a:gd name="T106" fmla="*/ 258 w 1686"/>
                <a:gd name="T107" fmla="*/ 5 h 118"/>
                <a:gd name="T108" fmla="*/ 234 w 1686"/>
                <a:gd name="T109" fmla="*/ 5 h 118"/>
                <a:gd name="T110" fmla="*/ 215 w 1686"/>
                <a:gd name="T111" fmla="*/ 7 h 118"/>
                <a:gd name="T112" fmla="*/ 203 w 1686"/>
                <a:gd name="T113" fmla="*/ 10 h 118"/>
                <a:gd name="T114" fmla="*/ 197 w 1686"/>
                <a:gd name="T115" fmla="*/ 14 h 118"/>
                <a:gd name="T116" fmla="*/ 60 w 1686"/>
                <a:gd name="T117" fmla="*/ 18 h 118"/>
                <a:gd name="T118" fmla="*/ 59 w 1686"/>
                <a:gd name="T119" fmla="*/ 16 h 118"/>
                <a:gd name="T120" fmla="*/ 52 w 1686"/>
                <a:gd name="T121" fmla="*/ 11 h 118"/>
                <a:gd name="T122" fmla="*/ 37 w 1686"/>
                <a:gd name="T123" fmla="*/ 7 h 118"/>
                <a:gd name="T124" fmla="*/ 9 w 1686"/>
                <a:gd name="T125" fmla="*/ 7 h 118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1686"/>
                <a:gd name="T190" fmla="*/ 0 h 118"/>
                <a:gd name="T191" fmla="*/ 1686 w 1686"/>
                <a:gd name="T192" fmla="*/ 118 h 118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1686" h="118">
                  <a:moveTo>
                    <a:pt x="26" y="21"/>
                  </a:moveTo>
                  <a:lnTo>
                    <a:pt x="22" y="24"/>
                  </a:lnTo>
                  <a:lnTo>
                    <a:pt x="13" y="33"/>
                  </a:lnTo>
                  <a:lnTo>
                    <a:pt x="4" y="48"/>
                  </a:lnTo>
                  <a:lnTo>
                    <a:pt x="0" y="72"/>
                  </a:lnTo>
                  <a:lnTo>
                    <a:pt x="3" y="95"/>
                  </a:lnTo>
                  <a:lnTo>
                    <a:pt x="11" y="109"/>
                  </a:lnTo>
                  <a:lnTo>
                    <a:pt x="18" y="116"/>
                  </a:lnTo>
                  <a:lnTo>
                    <a:pt x="21" y="118"/>
                  </a:lnTo>
                  <a:lnTo>
                    <a:pt x="28" y="118"/>
                  </a:lnTo>
                  <a:lnTo>
                    <a:pt x="46" y="118"/>
                  </a:lnTo>
                  <a:lnTo>
                    <a:pt x="71" y="117"/>
                  </a:lnTo>
                  <a:lnTo>
                    <a:pt x="99" y="115"/>
                  </a:lnTo>
                  <a:lnTo>
                    <a:pt x="128" y="112"/>
                  </a:lnTo>
                  <a:lnTo>
                    <a:pt x="154" y="107"/>
                  </a:lnTo>
                  <a:lnTo>
                    <a:pt x="172" y="101"/>
                  </a:lnTo>
                  <a:lnTo>
                    <a:pt x="179" y="91"/>
                  </a:lnTo>
                  <a:lnTo>
                    <a:pt x="589" y="89"/>
                  </a:lnTo>
                  <a:lnTo>
                    <a:pt x="590" y="90"/>
                  </a:lnTo>
                  <a:lnTo>
                    <a:pt x="593" y="93"/>
                  </a:lnTo>
                  <a:lnTo>
                    <a:pt x="599" y="97"/>
                  </a:lnTo>
                  <a:lnTo>
                    <a:pt x="607" y="102"/>
                  </a:lnTo>
                  <a:lnTo>
                    <a:pt x="616" y="106"/>
                  </a:lnTo>
                  <a:lnTo>
                    <a:pt x="629" y="110"/>
                  </a:lnTo>
                  <a:lnTo>
                    <a:pt x="645" y="113"/>
                  </a:lnTo>
                  <a:lnTo>
                    <a:pt x="663" y="114"/>
                  </a:lnTo>
                  <a:lnTo>
                    <a:pt x="675" y="114"/>
                  </a:lnTo>
                  <a:lnTo>
                    <a:pt x="687" y="115"/>
                  </a:lnTo>
                  <a:lnTo>
                    <a:pt x="700" y="115"/>
                  </a:lnTo>
                  <a:lnTo>
                    <a:pt x="716" y="115"/>
                  </a:lnTo>
                  <a:lnTo>
                    <a:pt x="731" y="115"/>
                  </a:lnTo>
                  <a:lnTo>
                    <a:pt x="746" y="114"/>
                  </a:lnTo>
                  <a:lnTo>
                    <a:pt x="763" y="113"/>
                  </a:lnTo>
                  <a:lnTo>
                    <a:pt x="778" y="112"/>
                  </a:lnTo>
                  <a:lnTo>
                    <a:pt x="794" y="111"/>
                  </a:lnTo>
                  <a:lnTo>
                    <a:pt x="808" y="109"/>
                  </a:lnTo>
                  <a:lnTo>
                    <a:pt x="820" y="106"/>
                  </a:lnTo>
                  <a:lnTo>
                    <a:pt x="832" y="103"/>
                  </a:lnTo>
                  <a:lnTo>
                    <a:pt x="841" y="100"/>
                  </a:lnTo>
                  <a:lnTo>
                    <a:pt x="849" y="96"/>
                  </a:lnTo>
                  <a:lnTo>
                    <a:pt x="853" y="90"/>
                  </a:lnTo>
                  <a:lnTo>
                    <a:pt x="855" y="84"/>
                  </a:lnTo>
                  <a:lnTo>
                    <a:pt x="1284" y="75"/>
                  </a:lnTo>
                  <a:lnTo>
                    <a:pt x="1285" y="76"/>
                  </a:lnTo>
                  <a:lnTo>
                    <a:pt x="1289" y="79"/>
                  </a:lnTo>
                  <a:lnTo>
                    <a:pt x="1296" y="83"/>
                  </a:lnTo>
                  <a:lnTo>
                    <a:pt x="1304" y="87"/>
                  </a:lnTo>
                  <a:lnTo>
                    <a:pt x="1315" y="92"/>
                  </a:lnTo>
                  <a:lnTo>
                    <a:pt x="1329" y="97"/>
                  </a:lnTo>
                  <a:lnTo>
                    <a:pt x="1344" y="100"/>
                  </a:lnTo>
                  <a:lnTo>
                    <a:pt x="1362" y="101"/>
                  </a:lnTo>
                  <a:lnTo>
                    <a:pt x="1372" y="101"/>
                  </a:lnTo>
                  <a:lnTo>
                    <a:pt x="1384" y="101"/>
                  </a:lnTo>
                  <a:lnTo>
                    <a:pt x="1398" y="101"/>
                  </a:lnTo>
                  <a:lnTo>
                    <a:pt x="1413" y="101"/>
                  </a:lnTo>
                  <a:lnTo>
                    <a:pt x="1428" y="101"/>
                  </a:lnTo>
                  <a:lnTo>
                    <a:pt x="1445" y="100"/>
                  </a:lnTo>
                  <a:lnTo>
                    <a:pt x="1460" y="100"/>
                  </a:lnTo>
                  <a:lnTo>
                    <a:pt x="1477" y="99"/>
                  </a:lnTo>
                  <a:lnTo>
                    <a:pt x="1492" y="97"/>
                  </a:lnTo>
                  <a:lnTo>
                    <a:pt x="1507" y="96"/>
                  </a:lnTo>
                  <a:lnTo>
                    <a:pt x="1519" y="93"/>
                  </a:lnTo>
                  <a:lnTo>
                    <a:pt x="1530" y="90"/>
                  </a:lnTo>
                  <a:lnTo>
                    <a:pt x="1539" y="87"/>
                  </a:lnTo>
                  <a:lnTo>
                    <a:pt x="1546" y="84"/>
                  </a:lnTo>
                  <a:lnTo>
                    <a:pt x="1550" y="80"/>
                  </a:lnTo>
                  <a:lnTo>
                    <a:pt x="1551" y="75"/>
                  </a:lnTo>
                  <a:lnTo>
                    <a:pt x="1555" y="75"/>
                  </a:lnTo>
                  <a:lnTo>
                    <a:pt x="1567" y="75"/>
                  </a:lnTo>
                  <a:lnTo>
                    <a:pt x="1585" y="75"/>
                  </a:lnTo>
                  <a:lnTo>
                    <a:pt x="1604" y="75"/>
                  </a:lnTo>
                  <a:lnTo>
                    <a:pt x="1625" y="75"/>
                  </a:lnTo>
                  <a:lnTo>
                    <a:pt x="1644" y="75"/>
                  </a:lnTo>
                  <a:lnTo>
                    <a:pt x="1659" y="75"/>
                  </a:lnTo>
                  <a:lnTo>
                    <a:pt x="1667" y="75"/>
                  </a:lnTo>
                  <a:lnTo>
                    <a:pt x="1672" y="73"/>
                  </a:lnTo>
                  <a:lnTo>
                    <a:pt x="1678" y="69"/>
                  </a:lnTo>
                  <a:lnTo>
                    <a:pt x="1683" y="64"/>
                  </a:lnTo>
                  <a:lnTo>
                    <a:pt x="1686" y="57"/>
                  </a:lnTo>
                  <a:lnTo>
                    <a:pt x="1686" y="49"/>
                  </a:lnTo>
                  <a:lnTo>
                    <a:pt x="1680" y="43"/>
                  </a:lnTo>
                  <a:lnTo>
                    <a:pt x="1666" y="37"/>
                  </a:lnTo>
                  <a:lnTo>
                    <a:pt x="1644" y="33"/>
                  </a:lnTo>
                  <a:lnTo>
                    <a:pt x="1558" y="33"/>
                  </a:lnTo>
                  <a:lnTo>
                    <a:pt x="1557" y="32"/>
                  </a:lnTo>
                  <a:lnTo>
                    <a:pt x="1554" y="28"/>
                  </a:lnTo>
                  <a:lnTo>
                    <a:pt x="1548" y="23"/>
                  </a:lnTo>
                  <a:lnTo>
                    <a:pt x="1536" y="16"/>
                  </a:lnTo>
                  <a:lnTo>
                    <a:pt x="1520" y="10"/>
                  </a:lnTo>
                  <a:lnTo>
                    <a:pt x="1496" y="5"/>
                  </a:lnTo>
                  <a:lnTo>
                    <a:pt x="1464" y="1"/>
                  </a:lnTo>
                  <a:lnTo>
                    <a:pt x="1424" y="0"/>
                  </a:lnTo>
                  <a:lnTo>
                    <a:pt x="1383" y="1"/>
                  </a:lnTo>
                  <a:lnTo>
                    <a:pt x="1351" y="4"/>
                  </a:lnTo>
                  <a:lnTo>
                    <a:pt x="1326" y="8"/>
                  </a:lnTo>
                  <a:lnTo>
                    <a:pt x="1306" y="13"/>
                  </a:lnTo>
                  <a:lnTo>
                    <a:pt x="1293" y="20"/>
                  </a:lnTo>
                  <a:lnTo>
                    <a:pt x="1285" y="26"/>
                  </a:lnTo>
                  <a:lnTo>
                    <a:pt x="1280" y="33"/>
                  </a:lnTo>
                  <a:lnTo>
                    <a:pt x="1277" y="39"/>
                  </a:lnTo>
                  <a:lnTo>
                    <a:pt x="859" y="45"/>
                  </a:lnTo>
                  <a:lnTo>
                    <a:pt x="858" y="44"/>
                  </a:lnTo>
                  <a:lnTo>
                    <a:pt x="855" y="40"/>
                  </a:lnTo>
                  <a:lnTo>
                    <a:pt x="850" y="35"/>
                  </a:lnTo>
                  <a:lnTo>
                    <a:pt x="840" y="29"/>
                  </a:lnTo>
                  <a:lnTo>
                    <a:pt x="825" y="23"/>
                  </a:lnTo>
                  <a:lnTo>
                    <a:pt x="803" y="17"/>
                  </a:lnTo>
                  <a:lnTo>
                    <a:pt x="775" y="14"/>
                  </a:lnTo>
                  <a:lnTo>
                    <a:pt x="738" y="13"/>
                  </a:lnTo>
                  <a:lnTo>
                    <a:pt x="701" y="15"/>
                  </a:lnTo>
                  <a:lnTo>
                    <a:pt x="670" y="17"/>
                  </a:lnTo>
                  <a:lnTo>
                    <a:pt x="645" y="21"/>
                  </a:lnTo>
                  <a:lnTo>
                    <a:pt x="625" y="25"/>
                  </a:lnTo>
                  <a:lnTo>
                    <a:pt x="610" y="30"/>
                  </a:lnTo>
                  <a:lnTo>
                    <a:pt x="599" y="36"/>
                  </a:lnTo>
                  <a:lnTo>
                    <a:pt x="590" y="42"/>
                  </a:lnTo>
                  <a:lnTo>
                    <a:pt x="585" y="50"/>
                  </a:lnTo>
                  <a:lnTo>
                    <a:pt x="179" y="52"/>
                  </a:lnTo>
                  <a:lnTo>
                    <a:pt x="178" y="50"/>
                  </a:lnTo>
                  <a:lnTo>
                    <a:pt x="176" y="46"/>
                  </a:lnTo>
                  <a:lnTo>
                    <a:pt x="169" y="39"/>
                  </a:lnTo>
                  <a:lnTo>
                    <a:pt x="157" y="32"/>
                  </a:lnTo>
                  <a:lnTo>
                    <a:pt x="138" y="26"/>
                  </a:lnTo>
                  <a:lnTo>
                    <a:pt x="112" y="21"/>
                  </a:lnTo>
                  <a:lnTo>
                    <a:pt x="75" y="19"/>
                  </a:lnTo>
                  <a:lnTo>
                    <a:pt x="26" y="21"/>
                  </a:lnTo>
                  <a:close/>
                </a:path>
              </a:pathLst>
            </a:custGeom>
            <a:solidFill>
              <a:srgbClr val="89CC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901" name="Freeform 32"/>
            <p:cNvSpPr>
              <a:spLocks/>
            </p:cNvSpPr>
            <p:nvPr/>
          </p:nvSpPr>
          <p:spPr bwMode="auto">
            <a:xfrm>
              <a:off x="3088" y="2446"/>
              <a:ext cx="61" cy="48"/>
            </a:xfrm>
            <a:custGeom>
              <a:avLst/>
              <a:gdLst>
                <a:gd name="T0" fmla="*/ 2 w 182"/>
                <a:gd name="T1" fmla="*/ 0 h 142"/>
                <a:gd name="T2" fmla="*/ 2 w 182"/>
                <a:gd name="T3" fmla="*/ 0 h 142"/>
                <a:gd name="T4" fmla="*/ 4 w 182"/>
                <a:gd name="T5" fmla="*/ 0 h 142"/>
                <a:gd name="T6" fmla="*/ 7 w 182"/>
                <a:gd name="T7" fmla="*/ 1 h 142"/>
                <a:gd name="T8" fmla="*/ 11 w 182"/>
                <a:gd name="T9" fmla="*/ 1 h 142"/>
                <a:gd name="T10" fmla="*/ 16 w 182"/>
                <a:gd name="T11" fmla="*/ 2 h 142"/>
                <a:gd name="T12" fmla="*/ 21 w 182"/>
                <a:gd name="T13" fmla="*/ 3 h 142"/>
                <a:gd name="T14" fmla="*/ 27 w 182"/>
                <a:gd name="T15" fmla="*/ 5 h 142"/>
                <a:gd name="T16" fmla="*/ 32 w 182"/>
                <a:gd name="T17" fmla="*/ 7 h 142"/>
                <a:gd name="T18" fmla="*/ 38 w 182"/>
                <a:gd name="T19" fmla="*/ 10 h 142"/>
                <a:gd name="T20" fmla="*/ 43 w 182"/>
                <a:gd name="T21" fmla="*/ 13 h 142"/>
                <a:gd name="T22" fmla="*/ 49 w 182"/>
                <a:gd name="T23" fmla="*/ 17 h 142"/>
                <a:gd name="T24" fmla="*/ 53 w 182"/>
                <a:gd name="T25" fmla="*/ 22 h 142"/>
                <a:gd name="T26" fmla="*/ 56 w 182"/>
                <a:gd name="T27" fmla="*/ 27 h 142"/>
                <a:gd name="T28" fmla="*/ 59 w 182"/>
                <a:gd name="T29" fmla="*/ 33 h 142"/>
                <a:gd name="T30" fmla="*/ 60 w 182"/>
                <a:gd name="T31" fmla="*/ 40 h 142"/>
                <a:gd name="T32" fmla="*/ 61 w 182"/>
                <a:gd name="T33" fmla="*/ 48 h 142"/>
                <a:gd name="T34" fmla="*/ 61 w 182"/>
                <a:gd name="T35" fmla="*/ 48 h 142"/>
                <a:gd name="T36" fmla="*/ 60 w 182"/>
                <a:gd name="T37" fmla="*/ 47 h 142"/>
                <a:gd name="T38" fmla="*/ 60 w 182"/>
                <a:gd name="T39" fmla="*/ 45 h 142"/>
                <a:gd name="T40" fmla="*/ 59 w 182"/>
                <a:gd name="T41" fmla="*/ 42 h 142"/>
                <a:gd name="T42" fmla="*/ 58 w 182"/>
                <a:gd name="T43" fmla="*/ 40 h 142"/>
                <a:gd name="T44" fmla="*/ 56 w 182"/>
                <a:gd name="T45" fmla="*/ 37 h 142"/>
                <a:gd name="T46" fmla="*/ 54 w 182"/>
                <a:gd name="T47" fmla="*/ 34 h 142"/>
                <a:gd name="T48" fmla="*/ 52 w 182"/>
                <a:gd name="T49" fmla="*/ 31 h 142"/>
                <a:gd name="T50" fmla="*/ 48 w 182"/>
                <a:gd name="T51" fmla="*/ 27 h 142"/>
                <a:gd name="T52" fmla="*/ 44 w 182"/>
                <a:gd name="T53" fmla="*/ 24 h 142"/>
                <a:gd name="T54" fmla="*/ 39 w 182"/>
                <a:gd name="T55" fmla="*/ 21 h 142"/>
                <a:gd name="T56" fmla="*/ 33 w 182"/>
                <a:gd name="T57" fmla="*/ 19 h 142"/>
                <a:gd name="T58" fmla="*/ 26 w 182"/>
                <a:gd name="T59" fmla="*/ 16 h 142"/>
                <a:gd name="T60" fmla="*/ 19 w 182"/>
                <a:gd name="T61" fmla="*/ 15 h 142"/>
                <a:gd name="T62" fmla="*/ 10 w 182"/>
                <a:gd name="T63" fmla="*/ 14 h 142"/>
                <a:gd name="T64" fmla="*/ 0 w 182"/>
                <a:gd name="T65" fmla="*/ 14 h 142"/>
                <a:gd name="T66" fmla="*/ 1 w 182"/>
                <a:gd name="T67" fmla="*/ 12 h 142"/>
                <a:gd name="T68" fmla="*/ 3 w 182"/>
                <a:gd name="T69" fmla="*/ 9 h 142"/>
                <a:gd name="T70" fmla="*/ 4 w 182"/>
                <a:gd name="T71" fmla="*/ 5 h 142"/>
                <a:gd name="T72" fmla="*/ 2 w 182"/>
                <a:gd name="T73" fmla="*/ 0 h 142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82"/>
                <a:gd name="T112" fmla="*/ 0 h 142"/>
                <a:gd name="T113" fmla="*/ 182 w 182"/>
                <a:gd name="T114" fmla="*/ 142 h 142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82" h="142">
                  <a:moveTo>
                    <a:pt x="5" y="0"/>
                  </a:moveTo>
                  <a:lnTo>
                    <a:pt x="7" y="0"/>
                  </a:lnTo>
                  <a:lnTo>
                    <a:pt x="13" y="1"/>
                  </a:lnTo>
                  <a:lnTo>
                    <a:pt x="22" y="2"/>
                  </a:lnTo>
                  <a:lnTo>
                    <a:pt x="34" y="3"/>
                  </a:lnTo>
                  <a:lnTo>
                    <a:pt x="48" y="6"/>
                  </a:lnTo>
                  <a:lnTo>
                    <a:pt x="63" y="9"/>
                  </a:lnTo>
                  <a:lnTo>
                    <a:pt x="80" y="15"/>
                  </a:lnTo>
                  <a:lnTo>
                    <a:pt x="96" y="21"/>
                  </a:lnTo>
                  <a:lnTo>
                    <a:pt x="113" y="29"/>
                  </a:lnTo>
                  <a:lnTo>
                    <a:pt x="129" y="38"/>
                  </a:lnTo>
                  <a:lnTo>
                    <a:pt x="145" y="49"/>
                  </a:lnTo>
                  <a:lnTo>
                    <a:pt x="158" y="64"/>
                  </a:lnTo>
                  <a:lnTo>
                    <a:pt x="168" y="79"/>
                  </a:lnTo>
                  <a:lnTo>
                    <a:pt x="176" y="98"/>
                  </a:lnTo>
                  <a:lnTo>
                    <a:pt x="180" y="118"/>
                  </a:lnTo>
                  <a:lnTo>
                    <a:pt x="182" y="142"/>
                  </a:lnTo>
                  <a:lnTo>
                    <a:pt x="182" y="141"/>
                  </a:lnTo>
                  <a:lnTo>
                    <a:pt x="180" y="138"/>
                  </a:lnTo>
                  <a:lnTo>
                    <a:pt x="179" y="133"/>
                  </a:lnTo>
                  <a:lnTo>
                    <a:pt x="176" y="125"/>
                  </a:lnTo>
                  <a:lnTo>
                    <a:pt x="173" y="118"/>
                  </a:lnTo>
                  <a:lnTo>
                    <a:pt x="168" y="109"/>
                  </a:lnTo>
                  <a:lnTo>
                    <a:pt x="162" y="100"/>
                  </a:lnTo>
                  <a:lnTo>
                    <a:pt x="154" y="91"/>
                  </a:lnTo>
                  <a:lnTo>
                    <a:pt x="144" y="80"/>
                  </a:lnTo>
                  <a:lnTo>
                    <a:pt x="131" y="71"/>
                  </a:lnTo>
                  <a:lnTo>
                    <a:pt x="117" y="63"/>
                  </a:lnTo>
                  <a:lnTo>
                    <a:pt x="99" y="56"/>
                  </a:lnTo>
                  <a:lnTo>
                    <a:pt x="79" y="48"/>
                  </a:lnTo>
                  <a:lnTo>
                    <a:pt x="56" y="44"/>
                  </a:lnTo>
                  <a:lnTo>
                    <a:pt x="29" y="41"/>
                  </a:lnTo>
                  <a:lnTo>
                    <a:pt x="0" y="40"/>
                  </a:lnTo>
                  <a:lnTo>
                    <a:pt x="3" y="36"/>
                  </a:lnTo>
                  <a:lnTo>
                    <a:pt x="9" y="26"/>
                  </a:lnTo>
                  <a:lnTo>
                    <a:pt x="11" y="14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902" name="Freeform 33"/>
            <p:cNvSpPr>
              <a:spLocks/>
            </p:cNvSpPr>
            <p:nvPr/>
          </p:nvSpPr>
          <p:spPr bwMode="auto">
            <a:xfrm>
              <a:off x="3046" y="2476"/>
              <a:ext cx="66" cy="15"/>
            </a:xfrm>
            <a:custGeom>
              <a:avLst/>
              <a:gdLst>
                <a:gd name="T0" fmla="*/ 0 w 198"/>
                <a:gd name="T1" fmla="*/ 2 h 44"/>
                <a:gd name="T2" fmla="*/ 1 w 198"/>
                <a:gd name="T3" fmla="*/ 2 h 44"/>
                <a:gd name="T4" fmla="*/ 3 w 198"/>
                <a:gd name="T5" fmla="*/ 2 h 44"/>
                <a:gd name="T6" fmla="*/ 5 w 198"/>
                <a:gd name="T7" fmla="*/ 2 h 44"/>
                <a:gd name="T8" fmla="*/ 9 w 198"/>
                <a:gd name="T9" fmla="*/ 1 h 44"/>
                <a:gd name="T10" fmla="*/ 13 w 198"/>
                <a:gd name="T11" fmla="*/ 1 h 44"/>
                <a:gd name="T12" fmla="*/ 18 w 198"/>
                <a:gd name="T13" fmla="*/ 0 h 44"/>
                <a:gd name="T14" fmla="*/ 24 w 198"/>
                <a:gd name="T15" fmla="*/ 0 h 44"/>
                <a:gd name="T16" fmla="*/ 30 w 198"/>
                <a:gd name="T17" fmla="*/ 0 h 44"/>
                <a:gd name="T18" fmla="*/ 35 w 198"/>
                <a:gd name="T19" fmla="*/ 0 h 44"/>
                <a:gd name="T20" fmla="*/ 41 w 198"/>
                <a:gd name="T21" fmla="*/ 0 h 44"/>
                <a:gd name="T22" fmla="*/ 46 w 198"/>
                <a:gd name="T23" fmla="*/ 1 h 44"/>
                <a:gd name="T24" fmla="*/ 51 w 198"/>
                <a:gd name="T25" fmla="*/ 2 h 44"/>
                <a:gd name="T26" fmla="*/ 56 w 198"/>
                <a:gd name="T27" fmla="*/ 4 h 44"/>
                <a:gd name="T28" fmla="*/ 60 w 198"/>
                <a:gd name="T29" fmla="*/ 6 h 44"/>
                <a:gd name="T30" fmla="*/ 63 w 198"/>
                <a:gd name="T31" fmla="*/ 9 h 44"/>
                <a:gd name="T32" fmla="*/ 66 w 198"/>
                <a:gd name="T33" fmla="*/ 12 h 44"/>
                <a:gd name="T34" fmla="*/ 66 w 198"/>
                <a:gd name="T35" fmla="*/ 12 h 44"/>
                <a:gd name="T36" fmla="*/ 64 w 198"/>
                <a:gd name="T37" fmla="*/ 12 h 44"/>
                <a:gd name="T38" fmla="*/ 63 w 198"/>
                <a:gd name="T39" fmla="*/ 12 h 44"/>
                <a:gd name="T40" fmla="*/ 61 w 198"/>
                <a:gd name="T41" fmla="*/ 12 h 44"/>
                <a:gd name="T42" fmla="*/ 59 w 198"/>
                <a:gd name="T43" fmla="*/ 13 h 44"/>
                <a:gd name="T44" fmla="*/ 57 w 198"/>
                <a:gd name="T45" fmla="*/ 13 h 44"/>
                <a:gd name="T46" fmla="*/ 55 w 198"/>
                <a:gd name="T47" fmla="*/ 14 h 44"/>
                <a:gd name="T48" fmla="*/ 54 w 198"/>
                <a:gd name="T49" fmla="*/ 15 h 44"/>
                <a:gd name="T50" fmla="*/ 53 w 198"/>
                <a:gd name="T51" fmla="*/ 14 h 44"/>
                <a:gd name="T52" fmla="*/ 51 w 198"/>
                <a:gd name="T53" fmla="*/ 13 h 44"/>
                <a:gd name="T54" fmla="*/ 47 w 198"/>
                <a:gd name="T55" fmla="*/ 11 h 44"/>
                <a:gd name="T56" fmla="*/ 42 w 198"/>
                <a:gd name="T57" fmla="*/ 9 h 44"/>
                <a:gd name="T58" fmla="*/ 35 w 198"/>
                <a:gd name="T59" fmla="*/ 6 h 44"/>
                <a:gd name="T60" fmla="*/ 25 w 198"/>
                <a:gd name="T61" fmla="*/ 4 h 44"/>
                <a:gd name="T62" fmla="*/ 14 w 198"/>
                <a:gd name="T63" fmla="*/ 3 h 44"/>
                <a:gd name="T64" fmla="*/ 0 w 198"/>
                <a:gd name="T65" fmla="*/ 2 h 4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98"/>
                <a:gd name="T100" fmla="*/ 0 h 44"/>
                <a:gd name="T101" fmla="*/ 198 w 198"/>
                <a:gd name="T102" fmla="*/ 44 h 44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98" h="44">
                  <a:moveTo>
                    <a:pt x="0" y="7"/>
                  </a:moveTo>
                  <a:lnTo>
                    <a:pt x="2" y="7"/>
                  </a:lnTo>
                  <a:lnTo>
                    <a:pt x="8" y="6"/>
                  </a:lnTo>
                  <a:lnTo>
                    <a:pt x="16" y="5"/>
                  </a:lnTo>
                  <a:lnTo>
                    <a:pt x="27" y="3"/>
                  </a:lnTo>
                  <a:lnTo>
                    <a:pt x="40" y="2"/>
                  </a:lnTo>
                  <a:lnTo>
                    <a:pt x="55" y="1"/>
                  </a:lnTo>
                  <a:lnTo>
                    <a:pt x="71" y="0"/>
                  </a:lnTo>
                  <a:lnTo>
                    <a:pt x="89" y="0"/>
                  </a:lnTo>
                  <a:lnTo>
                    <a:pt x="105" y="0"/>
                  </a:lnTo>
                  <a:lnTo>
                    <a:pt x="123" y="1"/>
                  </a:lnTo>
                  <a:lnTo>
                    <a:pt x="139" y="3"/>
                  </a:lnTo>
                  <a:lnTo>
                    <a:pt x="154" y="7"/>
                  </a:lnTo>
                  <a:lnTo>
                    <a:pt x="169" y="11"/>
                  </a:lnTo>
                  <a:lnTo>
                    <a:pt x="181" y="17"/>
                  </a:lnTo>
                  <a:lnTo>
                    <a:pt x="190" y="25"/>
                  </a:lnTo>
                  <a:lnTo>
                    <a:pt x="198" y="35"/>
                  </a:lnTo>
                  <a:lnTo>
                    <a:pt x="197" y="35"/>
                  </a:lnTo>
                  <a:lnTo>
                    <a:pt x="193" y="35"/>
                  </a:lnTo>
                  <a:lnTo>
                    <a:pt x="189" y="35"/>
                  </a:lnTo>
                  <a:lnTo>
                    <a:pt x="184" y="35"/>
                  </a:lnTo>
                  <a:lnTo>
                    <a:pt x="178" y="37"/>
                  </a:lnTo>
                  <a:lnTo>
                    <a:pt x="172" y="39"/>
                  </a:lnTo>
                  <a:lnTo>
                    <a:pt x="166" y="41"/>
                  </a:lnTo>
                  <a:lnTo>
                    <a:pt x="161" y="44"/>
                  </a:lnTo>
                  <a:lnTo>
                    <a:pt x="159" y="42"/>
                  </a:lnTo>
                  <a:lnTo>
                    <a:pt x="152" y="38"/>
                  </a:lnTo>
                  <a:lnTo>
                    <a:pt x="141" y="32"/>
                  </a:lnTo>
                  <a:lnTo>
                    <a:pt x="126" y="25"/>
                  </a:lnTo>
                  <a:lnTo>
                    <a:pt x="104" y="18"/>
                  </a:lnTo>
                  <a:lnTo>
                    <a:pt x="76" y="13"/>
                  </a:lnTo>
                  <a:lnTo>
                    <a:pt x="41" y="9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903" name="Freeform 34"/>
            <p:cNvSpPr>
              <a:spLocks/>
            </p:cNvSpPr>
            <p:nvPr/>
          </p:nvSpPr>
          <p:spPr bwMode="auto">
            <a:xfrm>
              <a:off x="3149" y="2484"/>
              <a:ext cx="54" cy="7"/>
            </a:xfrm>
            <a:custGeom>
              <a:avLst/>
              <a:gdLst>
                <a:gd name="T0" fmla="*/ 54 w 162"/>
                <a:gd name="T1" fmla="*/ 0 h 22"/>
                <a:gd name="T2" fmla="*/ 51 w 162"/>
                <a:gd name="T3" fmla="*/ 7 h 22"/>
                <a:gd name="T4" fmla="*/ 0 w 162"/>
                <a:gd name="T5" fmla="*/ 5 h 22"/>
                <a:gd name="T6" fmla="*/ 0 w 162"/>
                <a:gd name="T7" fmla="*/ 0 h 22"/>
                <a:gd name="T8" fmla="*/ 54 w 162"/>
                <a:gd name="T9" fmla="*/ 0 h 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2"/>
                <a:gd name="T16" fmla="*/ 0 h 22"/>
                <a:gd name="T17" fmla="*/ 162 w 162"/>
                <a:gd name="T18" fmla="*/ 22 h 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2" h="22">
                  <a:moveTo>
                    <a:pt x="162" y="0"/>
                  </a:moveTo>
                  <a:lnTo>
                    <a:pt x="154" y="22"/>
                  </a:lnTo>
                  <a:lnTo>
                    <a:pt x="0" y="17"/>
                  </a:lnTo>
                  <a:lnTo>
                    <a:pt x="0" y="0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904" name="Freeform 35"/>
            <p:cNvSpPr>
              <a:spLocks/>
            </p:cNvSpPr>
            <p:nvPr/>
          </p:nvSpPr>
          <p:spPr bwMode="auto">
            <a:xfrm>
              <a:off x="3082" y="2492"/>
              <a:ext cx="186" cy="47"/>
            </a:xfrm>
            <a:custGeom>
              <a:avLst/>
              <a:gdLst>
                <a:gd name="T0" fmla="*/ 17 w 559"/>
                <a:gd name="T1" fmla="*/ 6 h 142"/>
                <a:gd name="T2" fmla="*/ 12 w 559"/>
                <a:gd name="T3" fmla="*/ 8 h 142"/>
                <a:gd name="T4" fmla="*/ 6 w 559"/>
                <a:gd name="T5" fmla="*/ 13 h 142"/>
                <a:gd name="T6" fmla="*/ 1 w 559"/>
                <a:gd name="T7" fmla="*/ 20 h 142"/>
                <a:gd name="T8" fmla="*/ 0 w 559"/>
                <a:gd name="T9" fmla="*/ 30 h 142"/>
                <a:gd name="T10" fmla="*/ 5 w 559"/>
                <a:gd name="T11" fmla="*/ 38 h 142"/>
                <a:gd name="T12" fmla="*/ 14 w 559"/>
                <a:gd name="T13" fmla="*/ 43 h 142"/>
                <a:gd name="T14" fmla="*/ 29 w 559"/>
                <a:gd name="T15" fmla="*/ 46 h 142"/>
                <a:gd name="T16" fmla="*/ 46 w 559"/>
                <a:gd name="T17" fmla="*/ 47 h 142"/>
                <a:gd name="T18" fmla="*/ 61 w 559"/>
                <a:gd name="T19" fmla="*/ 47 h 142"/>
                <a:gd name="T20" fmla="*/ 81 w 559"/>
                <a:gd name="T21" fmla="*/ 46 h 142"/>
                <a:gd name="T22" fmla="*/ 101 w 559"/>
                <a:gd name="T23" fmla="*/ 45 h 142"/>
                <a:gd name="T24" fmla="*/ 121 w 559"/>
                <a:gd name="T25" fmla="*/ 44 h 142"/>
                <a:gd name="T26" fmla="*/ 140 w 559"/>
                <a:gd name="T27" fmla="*/ 44 h 142"/>
                <a:gd name="T28" fmla="*/ 155 w 559"/>
                <a:gd name="T29" fmla="*/ 43 h 142"/>
                <a:gd name="T30" fmla="*/ 164 w 559"/>
                <a:gd name="T31" fmla="*/ 42 h 142"/>
                <a:gd name="T32" fmla="*/ 170 w 559"/>
                <a:gd name="T33" fmla="*/ 41 h 142"/>
                <a:gd name="T34" fmla="*/ 179 w 559"/>
                <a:gd name="T35" fmla="*/ 34 h 142"/>
                <a:gd name="T36" fmla="*/ 186 w 559"/>
                <a:gd name="T37" fmla="*/ 22 h 142"/>
                <a:gd name="T38" fmla="*/ 183 w 559"/>
                <a:gd name="T39" fmla="*/ 7 h 142"/>
                <a:gd name="T40" fmla="*/ 176 w 559"/>
                <a:gd name="T41" fmla="*/ 0 h 142"/>
                <a:gd name="T42" fmla="*/ 174 w 559"/>
                <a:gd name="T43" fmla="*/ 2 h 142"/>
                <a:gd name="T44" fmla="*/ 171 w 559"/>
                <a:gd name="T45" fmla="*/ 5 h 142"/>
                <a:gd name="T46" fmla="*/ 167 w 559"/>
                <a:gd name="T47" fmla="*/ 6 h 142"/>
                <a:gd name="T48" fmla="*/ 165 w 559"/>
                <a:gd name="T49" fmla="*/ 7 h 142"/>
                <a:gd name="T50" fmla="*/ 169 w 559"/>
                <a:gd name="T51" fmla="*/ 12 h 142"/>
                <a:gd name="T52" fmla="*/ 171 w 559"/>
                <a:gd name="T53" fmla="*/ 19 h 142"/>
                <a:gd name="T54" fmla="*/ 165 w 559"/>
                <a:gd name="T55" fmla="*/ 27 h 142"/>
                <a:gd name="T56" fmla="*/ 153 w 559"/>
                <a:gd name="T57" fmla="*/ 32 h 142"/>
                <a:gd name="T58" fmla="*/ 138 w 559"/>
                <a:gd name="T59" fmla="*/ 36 h 142"/>
                <a:gd name="T60" fmla="*/ 120 w 559"/>
                <a:gd name="T61" fmla="*/ 37 h 142"/>
                <a:gd name="T62" fmla="*/ 101 w 559"/>
                <a:gd name="T63" fmla="*/ 38 h 142"/>
                <a:gd name="T64" fmla="*/ 82 w 559"/>
                <a:gd name="T65" fmla="*/ 39 h 142"/>
                <a:gd name="T66" fmla="*/ 63 w 559"/>
                <a:gd name="T67" fmla="*/ 38 h 142"/>
                <a:gd name="T68" fmla="*/ 48 w 559"/>
                <a:gd name="T69" fmla="*/ 38 h 142"/>
                <a:gd name="T70" fmla="*/ 35 w 559"/>
                <a:gd name="T71" fmla="*/ 38 h 142"/>
                <a:gd name="T72" fmla="*/ 24 w 559"/>
                <a:gd name="T73" fmla="*/ 37 h 142"/>
                <a:gd name="T74" fmla="*/ 13 w 559"/>
                <a:gd name="T75" fmla="*/ 31 h 142"/>
                <a:gd name="T76" fmla="*/ 8 w 559"/>
                <a:gd name="T77" fmla="*/ 23 h 142"/>
                <a:gd name="T78" fmla="*/ 12 w 559"/>
                <a:gd name="T79" fmla="*/ 12 h 142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559"/>
                <a:gd name="T121" fmla="*/ 0 h 142"/>
                <a:gd name="T122" fmla="*/ 559 w 559"/>
                <a:gd name="T123" fmla="*/ 142 h 142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559" h="142">
                  <a:moveTo>
                    <a:pt x="52" y="17"/>
                  </a:moveTo>
                  <a:lnTo>
                    <a:pt x="50" y="18"/>
                  </a:lnTo>
                  <a:lnTo>
                    <a:pt x="44" y="20"/>
                  </a:lnTo>
                  <a:lnTo>
                    <a:pt x="36" y="25"/>
                  </a:lnTo>
                  <a:lnTo>
                    <a:pt x="27" y="32"/>
                  </a:lnTo>
                  <a:lnTo>
                    <a:pt x="18" y="40"/>
                  </a:lnTo>
                  <a:lnTo>
                    <a:pt x="9" y="50"/>
                  </a:lnTo>
                  <a:lnTo>
                    <a:pt x="3" y="61"/>
                  </a:lnTo>
                  <a:lnTo>
                    <a:pt x="0" y="76"/>
                  </a:lnTo>
                  <a:lnTo>
                    <a:pt x="1" y="90"/>
                  </a:lnTo>
                  <a:lnTo>
                    <a:pt x="5" y="103"/>
                  </a:lnTo>
                  <a:lnTo>
                    <a:pt x="14" y="114"/>
                  </a:lnTo>
                  <a:lnTo>
                    <a:pt x="26" y="123"/>
                  </a:lnTo>
                  <a:lnTo>
                    <a:pt x="41" y="130"/>
                  </a:lnTo>
                  <a:lnTo>
                    <a:pt x="62" y="136"/>
                  </a:lnTo>
                  <a:lnTo>
                    <a:pt x="88" y="139"/>
                  </a:lnTo>
                  <a:lnTo>
                    <a:pt x="118" y="142"/>
                  </a:lnTo>
                  <a:lnTo>
                    <a:pt x="137" y="142"/>
                  </a:lnTo>
                  <a:lnTo>
                    <a:pt x="159" y="142"/>
                  </a:lnTo>
                  <a:lnTo>
                    <a:pt x="184" y="142"/>
                  </a:lnTo>
                  <a:lnTo>
                    <a:pt x="212" y="141"/>
                  </a:lnTo>
                  <a:lnTo>
                    <a:pt x="242" y="139"/>
                  </a:lnTo>
                  <a:lnTo>
                    <a:pt x="272" y="138"/>
                  </a:lnTo>
                  <a:lnTo>
                    <a:pt x="304" y="137"/>
                  </a:lnTo>
                  <a:lnTo>
                    <a:pt x="335" y="136"/>
                  </a:lnTo>
                  <a:lnTo>
                    <a:pt x="365" y="134"/>
                  </a:lnTo>
                  <a:lnTo>
                    <a:pt x="395" y="133"/>
                  </a:lnTo>
                  <a:lnTo>
                    <a:pt x="421" y="132"/>
                  </a:lnTo>
                  <a:lnTo>
                    <a:pt x="445" y="130"/>
                  </a:lnTo>
                  <a:lnTo>
                    <a:pt x="466" y="129"/>
                  </a:lnTo>
                  <a:lnTo>
                    <a:pt x="483" y="128"/>
                  </a:lnTo>
                  <a:lnTo>
                    <a:pt x="494" y="128"/>
                  </a:lnTo>
                  <a:lnTo>
                    <a:pt x="501" y="127"/>
                  </a:lnTo>
                  <a:lnTo>
                    <a:pt x="512" y="124"/>
                  </a:lnTo>
                  <a:lnTo>
                    <a:pt x="525" y="115"/>
                  </a:lnTo>
                  <a:lnTo>
                    <a:pt x="538" y="103"/>
                  </a:lnTo>
                  <a:lnTo>
                    <a:pt x="551" y="86"/>
                  </a:lnTo>
                  <a:lnTo>
                    <a:pt x="558" y="67"/>
                  </a:lnTo>
                  <a:lnTo>
                    <a:pt x="559" y="45"/>
                  </a:lnTo>
                  <a:lnTo>
                    <a:pt x="551" y="22"/>
                  </a:lnTo>
                  <a:lnTo>
                    <a:pt x="531" y="0"/>
                  </a:lnTo>
                  <a:lnTo>
                    <a:pt x="530" y="1"/>
                  </a:lnTo>
                  <a:lnTo>
                    <a:pt x="528" y="3"/>
                  </a:lnTo>
                  <a:lnTo>
                    <a:pt x="524" y="6"/>
                  </a:lnTo>
                  <a:lnTo>
                    <a:pt x="520" y="10"/>
                  </a:lnTo>
                  <a:lnTo>
                    <a:pt x="514" y="14"/>
                  </a:lnTo>
                  <a:lnTo>
                    <a:pt x="508" y="16"/>
                  </a:lnTo>
                  <a:lnTo>
                    <a:pt x="501" y="18"/>
                  </a:lnTo>
                  <a:lnTo>
                    <a:pt x="494" y="18"/>
                  </a:lnTo>
                  <a:lnTo>
                    <a:pt x="496" y="20"/>
                  </a:lnTo>
                  <a:lnTo>
                    <a:pt x="501" y="26"/>
                  </a:lnTo>
                  <a:lnTo>
                    <a:pt x="507" y="36"/>
                  </a:lnTo>
                  <a:lnTo>
                    <a:pt x="511" y="46"/>
                  </a:lnTo>
                  <a:lnTo>
                    <a:pt x="513" y="58"/>
                  </a:lnTo>
                  <a:lnTo>
                    <a:pt x="509" y="71"/>
                  </a:lnTo>
                  <a:lnTo>
                    <a:pt x="497" y="83"/>
                  </a:lnTo>
                  <a:lnTo>
                    <a:pt x="478" y="93"/>
                  </a:lnTo>
                  <a:lnTo>
                    <a:pt x="459" y="98"/>
                  </a:lnTo>
                  <a:lnTo>
                    <a:pt x="438" y="104"/>
                  </a:lnTo>
                  <a:lnTo>
                    <a:pt x="414" y="108"/>
                  </a:lnTo>
                  <a:lnTo>
                    <a:pt x="388" y="110"/>
                  </a:lnTo>
                  <a:lnTo>
                    <a:pt x="361" y="113"/>
                  </a:lnTo>
                  <a:lnTo>
                    <a:pt x="333" y="114"/>
                  </a:lnTo>
                  <a:lnTo>
                    <a:pt x="303" y="116"/>
                  </a:lnTo>
                  <a:lnTo>
                    <a:pt x="274" y="116"/>
                  </a:lnTo>
                  <a:lnTo>
                    <a:pt x="246" y="117"/>
                  </a:lnTo>
                  <a:lnTo>
                    <a:pt x="217" y="117"/>
                  </a:lnTo>
                  <a:lnTo>
                    <a:pt x="190" y="116"/>
                  </a:lnTo>
                  <a:lnTo>
                    <a:pt x="166" y="116"/>
                  </a:lnTo>
                  <a:lnTo>
                    <a:pt x="143" y="116"/>
                  </a:lnTo>
                  <a:lnTo>
                    <a:pt x="122" y="115"/>
                  </a:lnTo>
                  <a:lnTo>
                    <a:pt x="105" y="114"/>
                  </a:lnTo>
                  <a:lnTo>
                    <a:pt x="92" y="114"/>
                  </a:lnTo>
                  <a:lnTo>
                    <a:pt x="71" y="111"/>
                  </a:lnTo>
                  <a:lnTo>
                    <a:pt x="54" y="105"/>
                  </a:lnTo>
                  <a:lnTo>
                    <a:pt x="39" y="95"/>
                  </a:lnTo>
                  <a:lnTo>
                    <a:pt x="29" y="84"/>
                  </a:lnTo>
                  <a:lnTo>
                    <a:pt x="24" y="70"/>
                  </a:lnTo>
                  <a:lnTo>
                    <a:pt x="26" y="53"/>
                  </a:lnTo>
                  <a:lnTo>
                    <a:pt x="35" y="36"/>
                  </a:lnTo>
                  <a:lnTo>
                    <a:pt x="52" y="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905" name="Freeform 36"/>
            <p:cNvSpPr>
              <a:spLocks/>
            </p:cNvSpPr>
            <p:nvPr/>
          </p:nvSpPr>
          <p:spPr bwMode="auto">
            <a:xfrm>
              <a:off x="3116" y="2495"/>
              <a:ext cx="116" cy="10"/>
            </a:xfrm>
            <a:custGeom>
              <a:avLst/>
              <a:gdLst>
                <a:gd name="T0" fmla="*/ 6 w 349"/>
                <a:gd name="T1" fmla="*/ 0 h 32"/>
                <a:gd name="T2" fmla="*/ 7 w 349"/>
                <a:gd name="T3" fmla="*/ 0 h 32"/>
                <a:gd name="T4" fmla="*/ 9 w 349"/>
                <a:gd name="T5" fmla="*/ 0 h 32"/>
                <a:gd name="T6" fmla="*/ 12 w 349"/>
                <a:gd name="T7" fmla="*/ 1 h 32"/>
                <a:gd name="T8" fmla="*/ 17 w 349"/>
                <a:gd name="T9" fmla="*/ 1 h 32"/>
                <a:gd name="T10" fmla="*/ 22 w 349"/>
                <a:gd name="T11" fmla="*/ 2 h 32"/>
                <a:gd name="T12" fmla="*/ 28 w 349"/>
                <a:gd name="T13" fmla="*/ 2 h 32"/>
                <a:gd name="T14" fmla="*/ 36 w 349"/>
                <a:gd name="T15" fmla="*/ 3 h 32"/>
                <a:gd name="T16" fmla="*/ 43 w 349"/>
                <a:gd name="T17" fmla="*/ 3 h 32"/>
                <a:gd name="T18" fmla="*/ 52 w 349"/>
                <a:gd name="T19" fmla="*/ 3 h 32"/>
                <a:gd name="T20" fmla="*/ 60 w 349"/>
                <a:gd name="T21" fmla="*/ 4 h 32"/>
                <a:gd name="T22" fmla="*/ 69 w 349"/>
                <a:gd name="T23" fmla="*/ 4 h 32"/>
                <a:gd name="T24" fmla="*/ 79 w 349"/>
                <a:gd name="T25" fmla="*/ 4 h 32"/>
                <a:gd name="T26" fmla="*/ 88 w 349"/>
                <a:gd name="T27" fmla="*/ 4 h 32"/>
                <a:gd name="T28" fmla="*/ 98 w 349"/>
                <a:gd name="T29" fmla="*/ 3 h 32"/>
                <a:gd name="T30" fmla="*/ 107 w 349"/>
                <a:gd name="T31" fmla="*/ 3 h 32"/>
                <a:gd name="T32" fmla="*/ 116 w 349"/>
                <a:gd name="T33" fmla="*/ 2 h 32"/>
                <a:gd name="T34" fmla="*/ 116 w 349"/>
                <a:gd name="T35" fmla="*/ 3 h 32"/>
                <a:gd name="T36" fmla="*/ 115 w 349"/>
                <a:gd name="T37" fmla="*/ 3 h 32"/>
                <a:gd name="T38" fmla="*/ 114 w 349"/>
                <a:gd name="T39" fmla="*/ 3 h 32"/>
                <a:gd name="T40" fmla="*/ 112 w 349"/>
                <a:gd name="T41" fmla="*/ 4 h 32"/>
                <a:gd name="T42" fmla="*/ 109 w 349"/>
                <a:gd name="T43" fmla="*/ 5 h 32"/>
                <a:gd name="T44" fmla="*/ 106 w 349"/>
                <a:gd name="T45" fmla="*/ 7 h 32"/>
                <a:gd name="T46" fmla="*/ 101 w 349"/>
                <a:gd name="T47" fmla="*/ 8 h 32"/>
                <a:gd name="T48" fmla="*/ 96 w 349"/>
                <a:gd name="T49" fmla="*/ 8 h 32"/>
                <a:gd name="T50" fmla="*/ 89 w 349"/>
                <a:gd name="T51" fmla="*/ 9 h 32"/>
                <a:gd name="T52" fmla="*/ 80 w 349"/>
                <a:gd name="T53" fmla="*/ 10 h 32"/>
                <a:gd name="T54" fmla="*/ 71 w 349"/>
                <a:gd name="T55" fmla="*/ 10 h 32"/>
                <a:gd name="T56" fmla="*/ 60 w 349"/>
                <a:gd name="T57" fmla="*/ 10 h 32"/>
                <a:gd name="T58" fmla="*/ 48 w 349"/>
                <a:gd name="T59" fmla="*/ 10 h 32"/>
                <a:gd name="T60" fmla="*/ 34 w 349"/>
                <a:gd name="T61" fmla="*/ 9 h 32"/>
                <a:gd name="T62" fmla="*/ 18 w 349"/>
                <a:gd name="T63" fmla="*/ 8 h 32"/>
                <a:gd name="T64" fmla="*/ 0 w 349"/>
                <a:gd name="T65" fmla="*/ 6 h 32"/>
                <a:gd name="T66" fmla="*/ 6 w 349"/>
                <a:gd name="T67" fmla="*/ 0 h 32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349"/>
                <a:gd name="T103" fmla="*/ 0 h 32"/>
                <a:gd name="T104" fmla="*/ 349 w 349"/>
                <a:gd name="T105" fmla="*/ 32 h 32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349" h="32">
                  <a:moveTo>
                    <a:pt x="18" y="0"/>
                  </a:moveTo>
                  <a:lnTo>
                    <a:pt x="20" y="0"/>
                  </a:lnTo>
                  <a:lnTo>
                    <a:pt x="27" y="1"/>
                  </a:lnTo>
                  <a:lnTo>
                    <a:pt x="37" y="2"/>
                  </a:lnTo>
                  <a:lnTo>
                    <a:pt x="50" y="3"/>
                  </a:lnTo>
                  <a:lnTo>
                    <a:pt x="67" y="5"/>
                  </a:lnTo>
                  <a:lnTo>
                    <a:pt x="85" y="6"/>
                  </a:lnTo>
                  <a:lnTo>
                    <a:pt x="107" y="8"/>
                  </a:lnTo>
                  <a:lnTo>
                    <a:pt x="130" y="9"/>
                  </a:lnTo>
                  <a:lnTo>
                    <a:pt x="156" y="11"/>
                  </a:lnTo>
                  <a:lnTo>
                    <a:pt x="182" y="12"/>
                  </a:lnTo>
                  <a:lnTo>
                    <a:pt x="209" y="12"/>
                  </a:lnTo>
                  <a:lnTo>
                    <a:pt x="237" y="13"/>
                  </a:lnTo>
                  <a:lnTo>
                    <a:pt x="266" y="12"/>
                  </a:lnTo>
                  <a:lnTo>
                    <a:pt x="295" y="11"/>
                  </a:lnTo>
                  <a:lnTo>
                    <a:pt x="322" y="10"/>
                  </a:lnTo>
                  <a:lnTo>
                    <a:pt x="349" y="7"/>
                  </a:lnTo>
                  <a:lnTo>
                    <a:pt x="348" y="8"/>
                  </a:lnTo>
                  <a:lnTo>
                    <a:pt x="346" y="9"/>
                  </a:lnTo>
                  <a:lnTo>
                    <a:pt x="343" y="11"/>
                  </a:lnTo>
                  <a:lnTo>
                    <a:pt x="337" y="14"/>
                  </a:lnTo>
                  <a:lnTo>
                    <a:pt x="329" y="17"/>
                  </a:lnTo>
                  <a:lnTo>
                    <a:pt x="318" y="21"/>
                  </a:lnTo>
                  <a:lnTo>
                    <a:pt x="304" y="24"/>
                  </a:lnTo>
                  <a:lnTo>
                    <a:pt x="288" y="27"/>
                  </a:lnTo>
                  <a:lnTo>
                    <a:pt x="267" y="29"/>
                  </a:lnTo>
                  <a:lnTo>
                    <a:pt x="242" y="31"/>
                  </a:lnTo>
                  <a:lnTo>
                    <a:pt x="215" y="32"/>
                  </a:lnTo>
                  <a:lnTo>
                    <a:pt x="182" y="32"/>
                  </a:lnTo>
                  <a:lnTo>
                    <a:pt x="144" y="31"/>
                  </a:lnTo>
                  <a:lnTo>
                    <a:pt x="102" y="29"/>
                  </a:lnTo>
                  <a:lnTo>
                    <a:pt x="53" y="25"/>
                  </a:lnTo>
                  <a:lnTo>
                    <a:pt x="0" y="18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906" name="Freeform 37"/>
            <p:cNvSpPr>
              <a:spLocks/>
            </p:cNvSpPr>
            <p:nvPr/>
          </p:nvSpPr>
          <p:spPr bwMode="auto">
            <a:xfrm>
              <a:off x="3613" y="2474"/>
              <a:ext cx="51" cy="7"/>
            </a:xfrm>
            <a:custGeom>
              <a:avLst/>
              <a:gdLst>
                <a:gd name="T0" fmla="*/ 51 w 152"/>
                <a:gd name="T1" fmla="*/ 0 h 22"/>
                <a:gd name="T2" fmla="*/ 48 w 152"/>
                <a:gd name="T3" fmla="*/ 7 h 22"/>
                <a:gd name="T4" fmla="*/ 0 w 152"/>
                <a:gd name="T5" fmla="*/ 6 h 22"/>
                <a:gd name="T6" fmla="*/ 0 w 152"/>
                <a:gd name="T7" fmla="*/ 1 h 22"/>
                <a:gd name="T8" fmla="*/ 51 w 152"/>
                <a:gd name="T9" fmla="*/ 0 h 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2"/>
                <a:gd name="T16" fmla="*/ 0 h 22"/>
                <a:gd name="T17" fmla="*/ 152 w 152"/>
                <a:gd name="T18" fmla="*/ 22 h 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2" h="22">
                  <a:moveTo>
                    <a:pt x="152" y="0"/>
                  </a:moveTo>
                  <a:lnTo>
                    <a:pt x="144" y="22"/>
                  </a:lnTo>
                  <a:lnTo>
                    <a:pt x="0" y="19"/>
                  </a:lnTo>
                  <a:lnTo>
                    <a:pt x="0" y="2"/>
                  </a:lnTo>
                  <a:lnTo>
                    <a:pt x="15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907" name="Freeform 38"/>
            <p:cNvSpPr>
              <a:spLocks/>
            </p:cNvSpPr>
            <p:nvPr/>
          </p:nvSpPr>
          <p:spPr bwMode="auto">
            <a:xfrm>
              <a:off x="3549" y="2481"/>
              <a:ext cx="131" cy="52"/>
            </a:xfrm>
            <a:custGeom>
              <a:avLst/>
              <a:gdLst>
                <a:gd name="T0" fmla="*/ 131 w 393"/>
                <a:gd name="T1" fmla="*/ 51 h 155"/>
                <a:gd name="T2" fmla="*/ 122 w 393"/>
                <a:gd name="T3" fmla="*/ 51 h 155"/>
                <a:gd name="T4" fmla="*/ 114 w 393"/>
                <a:gd name="T5" fmla="*/ 52 h 155"/>
                <a:gd name="T6" fmla="*/ 108 w 393"/>
                <a:gd name="T7" fmla="*/ 52 h 155"/>
                <a:gd name="T8" fmla="*/ 101 w 393"/>
                <a:gd name="T9" fmla="*/ 52 h 155"/>
                <a:gd name="T10" fmla="*/ 95 w 393"/>
                <a:gd name="T11" fmla="*/ 52 h 155"/>
                <a:gd name="T12" fmla="*/ 89 w 393"/>
                <a:gd name="T13" fmla="*/ 52 h 155"/>
                <a:gd name="T14" fmla="*/ 84 w 393"/>
                <a:gd name="T15" fmla="*/ 52 h 155"/>
                <a:gd name="T16" fmla="*/ 79 w 393"/>
                <a:gd name="T17" fmla="*/ 51 h 155"/>
                <a:gd name="T18" fmla="*/ 74 w 393"/>
                <a:gd name="T19" fmla="*/ 51 h 155"/>
                <a:gd name="T20" fmla="*/ 69 w 393"/>
                <a:gd name="T21" fmla="*/ 51 h 155"/>
                <a:gd name="T22" fmla="*/ 64 w 393"/>
                <a:gd name="T23" fmla="*/ 51 h 155"/>
                <a:gd name="T24" fmla="*/ 60 w 393"/>
                <a:gd name="T25" fmla="*/ 50 h 155"/>
                <a:gd name="T26" fmla="*/ 55 w 393"/>
                <a:gd name="T27" fmla="*/ 50 h 155"/>
                <a:gd name="T28" fmla="*/ 50 w 393"/>
                <a:gd name="T29" fmla="*/ 50 h 155"/>
                <a:gd name="T30" fmla="*/ 45 w 393"/>
                <a:gd name="T31" fmla="*/ 50 h 155"/>
                <a:gd name="T32" fmla="*/ 40 w 393"/>
                <a:gd name="T33" fmla="*/ 49 h 155"/>
                <a:gd name="T34" fmla="*/ 30 w 393"/>
                <a:gd name="T35" fmla="*/ 49 h 155"/>
                <a:gd name="T36" fmla="*/ 22 w 393"/>
                <a:gd name="T37" fmla="*/ 47 h 155"/>
                <a:gd name="T38" fmla="*/ 15 w 393"/>
                <a:gd name="T39" fmla="*/ 46 h 155"/>
                <a:gd name="T40" fmla="*/ 10 w 393"/>
                <a:gd name="T41" fmla="*/ 43 h 155"/>
                <a:gd name="T42" fmla="*/ 6 w 393"/>
                <a:gd name="T43" fmla="*/ 40 h 155"/>
                <a:gd name="T44" fmla="*/ 4 w 393"/>
                <a:gd name="T45" fmla="*/ 36 h 155"/>
                <a:gd name="T46" fmla="*/ 1 w 393"/>
                <a:gd name="T47" fmla="*/ 32 h 155"/>
                <a:gd name="T48" fmla="*/ 0 w 393"/>
                <a:gd name="T49" fmla="*/ 27 h 155"/>
                <a:gd name="T50" fmla="*/ 0 w 393"/>
                <a:gd name="T51" fmla="*/ 19 h 155"/>
                <a:gd name="T52" fmla="*/ 1 w 393"/>
                <a:gd name="T53" fmla="*/ 14 h 155"/>
                <a:gd name="T54" fmla="*/ 4 w 393"/>
                <a:gd name="T55" fmla="*/ 9 h 155"/>
                <a:gd name="T56" fmla="*/ 7 w 393"/>
                <a:gd name="T57" fmla="*/ 5 h 155"/>
                <a:gd name="T58" fmla="*/ 10 w 393"/>
                <a:gd name="T59" fmla="*/ 3 h 155"/>
                <a:gd name="T60" fmla="*/ 12 w 393"/>
                <a:gd name="T61" fmla="*/ 1 h 155"/>
                <a:gd name="T62" fmla="*/ 14 w 393"/>
                <a:gd name="T63" fmla="*/ 0 h 155"/>
                <a:gd name="T64" fmla="*/ 15 w 393"/>
                <a:gd name="T65" fmla="*/ 0 h 155"/>
                <a:gd name="T66" fmla="*/ 10 w 393"/>
                <a:gd name="T67" fmla="*/ 6 h 155"/>
                <a:gd name="T68" fmla="*/ 8 w 393"/>
                <a:gd name="T69" fmla="*/ 13 h 155"/>
                <a:gd name="T70" fmla="*/ 8 w 393"/>
                <a:gd name="T71" fmla="*/ 19 h 155"/>
                <a:gd name="T72" fmla="*/ 10 w 393"/>
                <a:gd name="T73" fmla="*/ 24 h 155"/>
                <a:gd name="T74" fmla="*/ 14 w 393"/>
                <a:gd name="T75" fmla="*/ 29 h 155"/>
                <a:gd name="T76" fmla="*/ 20 w 393"/>
                <a:gd name="T77" fmla="*/ 33 h 155"/>
                <a:gd name="T78" fmla="*/ 26 w 393"/>
                <a:gd name="T79" fmla="*/ 36 h 155"/>
                <a:gd name="T80" fmla="*/ 34 w 393"/>
                <a:gd name="T81" fmla="*/ 37 h 155"/>
                <a:gd name="T82" fmla="*/ 38 w 393"/>
                <a:gd name="T83" fmla="*/ 37 h 155"/>
                <a:gd name="T84" fmla="*/ 43 w 393"/>
                <a:gd name="T85" fmla="*/ 37 h 155"/>
                <a:gd name="T86" fmla="*/ 48 w 393"/>
                <a:gd name="T87" fmla="*/ 37 h 155"/>
                <a:gd name="T88" fmla="*/ 54 w 393"/>
                <a:gd name="T89" fmla="*/ 38 h 155"/>
                <a:gd name="T90" fmla="*/ 60 w 393"/>
                <a:gd name="T91" fmla="*/ 38 h 155"/>
                <a:gd name="T92" fmla="*/ 67 w 393"/>
                <a:gd name="T93" fmla="*/ 39 h 155"/>
                <a:gd name="T94" fmla="*/ 74 w 393"/>
                <a:gd name="T95" fmla="*/ 39 h 155"/>
                <a:gd name="T96" fmla="*/ 81 w 393"/>
                <a:gd name="T97" fmla="*/ 39 h 155"/>
                <a:gd name="T98" fmla="*/ 88 w 393"/>
                <a:gd name="T99" fmla="*/ 39 h 155"/>
                <a:gd name="T100" fmla="*/ 95 w 393"/>
                <a:gd name="T101" fmla="*/ 39 h 155"/>
                <a:gd name="T102" fmla="*/ 102 w 393"/>
                <a:gd name="T103" fmla="*/ 39 h 155"/>
                <a:gd name="T104" fmla="*/ 108 w 393"/>
                <a:gd name="T105" fmla="*/ 39 h 155"/>
                <a:gd name="T106" fmla="*/ 115 w 393"/>
                <a:gd name="T107" fmla="*/ 39 h 155"/>
                <a:gd name="T108" fmla="*/ 121 w 393"/>
                <a:gd name="T109" fmla="*/ 38 h 155"/>
                <a:gd name="T110" fmla="*/ 126 w 393"/>
                <a:gd name="T111" fmla="*/ 38 h 155"/>
                <a:gd name="T112" fmla="*/ 131 w 393"/>
                <a:gd name="T113" fmla="*/ 37 h 155"/>
                <a:gd name="T114" fmla="*/ 131 w 393"/>
                <a:gd name="T115" fmla="*/ 51 h 155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93"/>
                <a:gd name="T175" fmla="*/ 0 h 155"/>
                <a:gd name="T176" fmla="*/ 393 w 393"/>
                <a:gd name="T177" fmla="*/ 155 h 155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93" h="155">
                  <a:moveTo>
                    <a:pt x="392" y="152"/>
                  </a:moveTo>
                  <a:lnTo>
                    <a:pt x="367" y="153"/>
                  </a:lnTo>
                  <a:lnTo>
                    <a:pt x="343" y="154"/>
                  </a:lnTo>
                  <a:lnTo>
                    <a:pt x="323" y="154"/>
                  </a:lnTo>
                  <a:lnTo>
                    <a:pt x="303" y="155"/>
                  </a:lnTo>
                  <a:lnTo>
                    <a:pt x="285" y="155"/>
                  </a:lnTo>
                  <a:lnTo>
                    <a:pt x="268" y="154"/>
                  </a:lnTo>
                  <a:lnTo>
                    <a:pt x="252" y="154"/>
                  </a:lnTo>
                  <a:lnTo>
                    <a:pt x="237" y="153"/>
                  </a:lnTo>
                  <a:lnTo>
                    <a:pt x="222" y="153"/>
                  </a:lnTo>
                  <a:lnTo>
                    <a:pt x="208" y="152"/>
                  </a:lnTo>
                  <a:lnTo>
                    <a:pt x="193" y="151"/>
                  </a:lnTo>
                  <a:lnTo>
                    <a:pt x="180" y="150"/>
                  </a:lnTo>
                  <a:lnTo>
                    <a:pt x="166" y="149"/>
                  </a:lnTo>
                  <a:lnTo>
                    <a:pt x="151" y="148"/>
                  </a:lnTo>
                  <a:lnTo>
                    <a:pt x="136" y="148"/>
                  </a:lnTo>
                  <a:lnTo>
                    <a:pt x="119" y="147"/>
                  </a:lnTo>
                  <a:lnTo>
                    <a:pt x="90" y="145"/>
                  </a:lnTo>
                  <a:lnTo>
                    <a:pt x="65" y="141"/>
                  </a:lnTo>
                  <a:lnTo>
                    <a:pt x="45" y="136"/>
                  </a:lnTo>
                  <a:lnTo>
                    <a:pt x="30" y="127"/>
                  </a:lnTo>
                  <a:lnTo>
                    <a:pt x="19" y="118"/>
                  </a:lnTo>
                  <a:lnTo>
                    <a:pt x="11" y="107"/>
                  </a:lnTo>
                  <a:lnTo>
                    <a:pt x="4" y="94"/>
                  </a:lnTo>
                  <a:lnTo>
                    <a:pt x="1" y="80"/>
                  </a:lnTo>
                  <a:lnTo>
                    <a:pt x="0" y="58"/>
                  </a:lnTo>
                  <a:lnTo>
                    <a:pt x="4" y="41"/>
                  </a:lnTo>
                  <a:lnTo>
                    <a:pt x="11" y="28"/>
                  </a:lnTo>
                  <a:lnTo>
                    <a:pt x="20" y="16"/>
                  </a:lnTo>
                  <a:lnTo>
                    <a:pt x="29" y="9"/>
                  </a:lnTo>
                  <a:lnTo>
                    <a:pt x="37" y="4"/>
                  </a:lnTo>
                  <a:lnTo>
                    <a:pt x="43" y="1"/>
                  </a:lnTo>
                  <a:lnTo>
                    <a:pt x="45" y="0"/>
                  </a:lnTo>
                  <a:lnTo>
                    <a:pt x="30" y="19"/>
                  </a:lnTo>
                  <a:lnTo>
                    <a:pt x="23" y="38"/>
                  </a:lnTo>
                  <a:lnTo>
                    <a:pt x="24" y="56"/>
                  </a:lnTo>
                  <a:lnTo>
                    <a:pt x="31" y="73"/>
                  </a:lnTo>
                  <a:lnTo>
                    <a:pt x="43" y="87"/>
                  </a:lnTo>
                  <a:lnTo>
                    <a:pt x="60" y="97"/>
                  </a:lnTo>
                  <a:lnTo>
                    <a:pt x="79" y="106"/>
                  </a:lnTo>
                  <a:lnTo>
                    <a:pt x="101" y="109"/>
                  </a:lnTo>
                  <a:lnTo>
                    <a:pt x="113" y="110"/>
                  </a:lnTo>
                  <a:lnTo>
                    <a:pt x="128" y="111"/>
                  </a:lnTo>
                  <a:lnTo>
                    <a:pt x="144" y="111"/>
                  </a:lnTo>
                  <a:lnTo>
                    <a:pt x="162" y="113"/>
                  </a:lnTo>
                  <a:lnTo>
                    <a:pt x="181" y="114"/>
                  </a:lnTo>
                  <a:lnTo>
                    <a:pt x="201" y="115"/>
                  </a:lnTo>
                  <a:lnTo>
                    <a:pt x="221" y="115"/>
                  </a:lnTo>
                  <a:lnTo>
                    <a:pt x="243" y="116"/>
                  </a:lnTo>
                  <a:lnTo>
                    <a:pt x="263" y="117"/>
                  </a:lnTo>
                  <a:lnTo>
                    <a:pt x="285" y="117"/>
                  </a:lnTo>
                  <a:lnTo>
                    <a:pt x="305" y="117"/>
                  </a:lnTo>
                  <a:lnTo>
                    <a:pt x="325" y="116"/>
                  </a:lnTo>
                  <a:lnTo>
                    <a:pt x="344" y="115"/>
                  </a:lnTo>
                  <a:lnTo>
                    <a:pt x="362" y="114"/>
                  </a:lnTo>
                  <a:lnTo>
                    <a:pt x="378" y="112"/>
                  </a:lnTo>
                  <a:lnTo>
                    <a:pt x="393" y="109"/>
                  </a:lnTo>
                  <a:lnTo>
                    <a:pt x="392" y="15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908" name="Freeform 39"/>
            <p:cNvSpPr>
              <a:spLocks/>
            </p:cNvSpPr>
            <p:nvPr/>
          </p:nvSpPr>
          <p:spPr bwMode="auto">
            <a:xfrm>
              <a:off x="3576" y="2486"/>
              <a:ext cx="121" cy="12"/>
            </a:xfrm>
            <a:custGeom>
              <a:avLst/>
              <a:gdLst>
                <a:gd name="T0" fmla="*/ 11 w 363"/>
                <a:gd name="T1" fmla="*/ 0 h 37"/>
                <a:gd name="T2" fmla="*/ 11 w 363"/>
                <a:gd name="T3" fmla="*/ 0 h 37"/>
                <a:gd name="T4" fmla="*/ 13 w 363"/>
                <a:gd name="T5" fmla="*/ 0 h 37"/>
                <a:gd name="T6" fmla="*/ 17 w 363"/>
                <a:gd name="T7" fmla="*/ 1 h 37"/>
                <a:gd name="T8" fmla="*/ 21 w 363"/>
                <a:gd name="T9" fmla="*/ 1 h 37"/>
                <a:gd name="T10" fmla="*/ 27 w 363"/>
                <a:gd name="T11" fmla="*/ 2 h 37"/>
                <a:gd name="T12" fmla="*/ 33 w 363"/>
                <a:gd name="T13" fmla="*/ 2 h 37"/>
                <a:gd name="T14" fmla="*/ 40 w 363"/>
                <a:gd name="T15" fmla="*/ 3 h 37"/>
                <a:gd name="T16" fmla="*/ 48 w 363"/>
                <a:gd name="T17" fmla="*/ 3 h 37"/>
                <a:gd name="T18" fmla="*/ 57 w 363"/>
                <a:gd name="T19" fmla="*/ 4 h 37"/>
                <a:gd name="T20" fmla="*/ 65 w 363"/>
                <a:gd name="T21" fmla="*/ 4 h 37"/>
                <a:gd name="T22" fmla="*/ 74 w 363"/>
                <a:gd name="T23" fmla="*/ 4 h 37"/>
                <a:gd name="T24" fmla="*/ 84 w 363"/>
                <a:gd name="T25" fmla="*/ 5 h 37"/>
                <a:gd name="T26" fmla="*/ 93 w 363"/>
                <a:gd name="T27" fmla="*/ 4 h 37"/>
                <a:gd name="T28" fmla="*/ 103 w 363"/>
                <a:gd name="T29" fmla="*/ 4 h 37"/>
                <a:gd name="T30" fmla="*/ 112 w 363"/>
                <a:gd name="T31" fmla="*/ 4 h 37"/>
                <a:gd name="T32" fmla="*/ 121 w 363"/>
                <a:gd name="T33" fmla="*/ 2 h 37"/>
                <a:gd name="T34" fmla="*/ 121 w 363"/>
                <a:gd name="T35" fmla="*/ 3 h 37"/>
                <a:gd name="T36" fmla="*/ 120 w 363"/>
                <a:gd name="T37" fmla="*/ 3 h 37"/>
                <a:gd name="T38" fmla="*/ 119 w 363"/>
                <a:gd name="T39" fmla="*/ 4 h 37"/>
                <a:gd name="T40" fmla="*/ 116 w 363"/>
                <a:gd name="T41" fmla="*/ 5 h 37"/>
                <a:gd name="T42" fmla="*/ 113 w 363"/>
                <a:gd name="T43" fmla="*/ 6 h 37"/>
                <a:gd name="T44" fmla="*/ 109 w 363"/>
                <a:gd name="T45" fmla="*/ 7 h 37"/>
                <a:gd name="T46" fmla="*/ 104 w 363"/>
                <a:gd name="T47" fmla="*/ 8 h 37"/>
                <a:gd name="T48" fmla="*/ 98 w 363"/>
                <a:gd name="T49" fmla="*/ 9 h 37"/>
                <a:gd name="T50" fmla="*/ 91 w 363"/>
                <a:gd name="T51" fmla="*/ 10 h 37"/>
                <a:gd name="T52" fmla="*/ 82 w 363"/>
                <a:gd name="T53" fmla="*/ 11 h 37"/>
                <a:gd name="T54" fmla="*/ 73 w 363"/>
                <a:gd name="T55" fmla="*/ 12 h 37"/>
                <a:gd name="T56" fmla="*/ 61 w 363"/>
                <a:gd name="T57" fmla="*/ 12 h 37"/>
                <a:gd name="T58" fmla="*/ 48 w 363"/>
                <a:gd name="T59" fmla="*/ 12 h 37"/>
                <a:gd name="T60" fmla="*/ 34 w 363"/>
                <a:gd name="T61" fmla="*/ 11 h 37"/>
                <a:gd name="T62" fmla="*/ 18 w 363"/>
                <a:gd name="T63" fmla="*/ 10 h 37"/>
                <a:gd name="T64" fmla="*/ 0 w 363"/>
                <a:gd name="T65" fmla="*/ 8 h 37"/>
                <a:gd name="T66" fmla="*/ 11 w 363"/>
                <a:gd name="T67" fmla="*/ 0 h 37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363"/>
                <a:gd name="T103" fmla="*/ 0 h 37"/>
                <a:gd name="T104" fmla="*/ 363 w 363"/>
                <a:gd name="T105" fmla="*/ 37 h 37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363" h="37">
                  <a:moveTo>
                    <a:pt x="32" y="0"/>
                  </a:moveTo>
                  <a:lnTo>
                    <a:pt x="34" y="0"/>
                  </a:lnTo>
                  <a:lnTo>
                    <a:pt x="40" y="1"/>
                  </a:lnTo>
                  <a:lnTo>
                    <a:pt x="51" y="2"/>
                  </a:lnTo>
                  <a:lnTo>
                    <a:pt x="64" y="3"/>
                  </a:lnTo>
                  <a:lnTo>
                    <a:pt x="81" y="5"/>
                  </a:lnTo>
                  <a:lnTo>
                    <a:pt x="99" y="6"/>
                  </a:lnTo>
                  <a:lnTo>
                    <a:pt x="121" y="9"/>
                  </a:lnTo>
                  <a:lnTo>
                    <a:pt x="144" y="10"/>
                  </a:lnTo>
                  <a:lnTo>
                    <a:pt x="170" y="12"/>
                  </a:lnTo>
                  <a:lnTo>
                    <a:pt x="196" y="13"/>
                  </a:lnTo>
                  <a:lnTo>
                    <a:pt x="223" y="13"/>
                  </a:lnTo>
                  <a:lnTo>
                    <a:pt x="251" y="14"/>
                  </a:lnTo>
                  <a:lnTo>
                    <a:pt x="280" y="13"/>
                  </a:lnTo>
                  <a:lnTo>
                    <a:pt x="309" y="12"/>
                  </a:lnTo>
                  <a:lnTo>
                    <a:pt x="336" y="11"/>
                  </a:lnTo>
                  <a:lnTo>
                    <a:pt x="363" y="7"/>
                  </a:lnTo>
                  <a:lnTo>
                    <a:pt x="362" y="9"/>
                  </a:lnTo>
                  <a:lnTo>
                    <a:pt x="360" y="10"/>
                  </a:lnTo>
                  <a:lnTo>
                    <a:pt x="356" y="13"/>
                  </a:lnTo>
                  <a:lnTo>
                    <a:pt x="349" y="16"/>
                  </a:lnTo>
                  <a:lnTo>
                    <a:pt x="339" y="19"/>
                  </a:lnTo>
                  <a:lnTo>
                    <a:pt x="328" y="23"/>
                  </a:lnTo>
                  <a:lnTo>
                    <a:pt x="313" y="26"/>
                  </a:lnTo>
                  <a:lnTo>
                    <a:pt x="294" y="29"/>
                  </a:lnTo>
                  <a:lnTo>
                    <a:pt x="273" y="32"/>
                  </a:lnTo>
                  <a:lnTo>
                    <a:pt x="247" y="35"/>
                  </a:lnTo>
                  <a:lnTo>
                    <a:pt x="218" y="36"/>
                  </a:lnTo>
                  <a:lnTo>
                    <a:pt x="184" y="37"/>
                  </a:lnTo>
                  <a:lnTo>
                    <a:pt x="145" y="36"/>
                  </a:lnTo>
                  <a:lnTo>
                    <a:pt x="102" y="34"/>
                  </a:lnTo>
                  <a:lnTo>
                    <a:pt x="54" y="30"/>
                  </a:lnTo>
                  <a:lnTo>
                    <a:pt x="0" y="24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909" name="Freeform 40"/>
            <p:cNvSpPr>
              <a:spLocks/>
            </p:cNvSpPr>
            <p:nvPr/>
          </p:nvSpPr>
          <p:spPr bwMode="auto">
            <a:xfrm>
              <a:off x="3018" y="2535"/>
              <a:ext cx="121" cy="36"/>
            </a:xfrm>
            <a:custGeom>
              <a:avLst/>
              <a:gdLst>
                <a:gd name="T0" fmla="*/ 121 w 363"/>
                <a:gd name="T1" fmla="*/ 0 h 108"/>
                <a:gd name="T2" fmla="*/ 121 w 363"/>
                <a:gd name="T3" fmla="*/ 1 h 108"/>
                <a:gd name="T4" fmla="*/ 121 w 363"/>
                <a:gd name="T5" fmla="*/ 5 h 108"/>
                <a:gd name="T6" fmla="*/ 120 w 363"/>
                <a:gd name="T7" fmla="*/ 10 h 108"/>
                <a:gd name="T8" fmla="*/ 117 w 363"/>
                <a:gd name="T9" fmla="*/ 15 h 108"/>
                <a:gd name="T10" fmla="*/ 113 w 363"/>
                <a:gd name="T11" fmla="*/ 21 h 108"/>
                <a:gd name="T12" fmla="*/ 105 w 363"/>
                <a:gd name="T13" fmla="*/ 26 h 108"/>
                <a:gd name="T14" fmla="*/ 94 w 363"/>
                <a:gd name="T15" fmla="*/ 31 h 108"/>
                <a:gd name="T16" fmla="*/ 78 w 363"/>
                <a:gd name="T17" fmla="*/ 34 h 108"/>
                <a:gd name="T18" fmla="*/ 69 w 363"/>
                <a:gd name="T19" fmla="*/ 34 h 108"/>
                <a:gd name="T20" fmla="*/ 61 w 363"/>
                <a:gd name="T21" fmla="*/ 35 h 108"/>
                <a:gd name="T22" fmla="*/ 53 w 363"/>
                <a:gd name="T23" fmla="*/ 35 h 108"/>
                <a:gd name="T24" fmla="*/ 46 w 363"/>
                <a:gd name="T25" fmla="*/ 36 h 108"/>
                <a:gd name="T26" fmla="*/ 39 w 363"/>
                <a:gd name="T27" fmla="*/ 36 h 108"/>
                <a:gd name="T28" fmla="*/ 32 w 363"/>
                <a:gd name="T29" fmla="*/ 36 h 108"/>
                <a:gd name="T30" fmla="*/ 26 w 363"/>
                <a:gd name="T31" fmla="*/ 36 h 108"/>
                <a:gd name="T32" fmla="*/ 21 w 363"/>
                <a:gd name="T33" fmla="*/ 36 h 108"/>
                <a:gd name="T34" fmla="*/ 16 w 363"/>
                <a:gd name="T35" fmla="*/ 36 h 108"/>
                <a:gd name="T36" fmla="*/ 12 w 363"/>
                <a:gd name="T37" fmla="*/ 35 h 108"/>
                <a:gd name="T38" fmla="*/ 9 w 363"/>
                <a:gd name="T39" fmla="*/ 35 h 108"/>
                <a:gd name="T40" fmla="*/ 6 w 363"/>
                <a:gd name="T41" fmla="*/ 35 h 108"/>
                <a:gd name="T42" fmla="*/ 3 w 363"/>
                <a:gd name="T43" fmla="*/ 35 h 108"/>
                <a:gd name="T44" fmla="*/ 1 w 363"/>
                <a:gd name="T45" fmla="*/ 35 h 108"/>
                <a:gd name="T46" fmla="*/ 0 w 363"/>
                <a:gd name="T47" fmla="*/ 35 h 108"/>
                <a:gd name="T48" fmla="*/ 0 w 363"/>
                <a:gd name="T49" fmla="*/ 35 h 108"/>
                <a:gd name="T50" fmla="*/ 1 w 363"/>
                <a:gd name="T51" fmla="*/ 35 h 108"/>
                <a:gd name="T52" fmla="*/ 5 w 363"/>
                <a:gd name="T53" fmla="*/ 34 h 108"/>
                <a:gd name="T54" fmla="*/ 10 w 363"/>
                <a:gd name="T55" fmla="*/ 34 h 108"/>
                <a:gd name="T56" fmla="*/ 17 w 363"/>
                <a:gd name="T57" fmla="*/ 34 h 108"/>
                <a:gd name="T58" fmla="*/ 25 w 363"/>
                <a:gd name="T59" fmla="*/ 33 h 108"/>
                <a:gd name="T60" fmla="*/ 35 w 363"/>
                <a:gd name="T61" fmla="*/ 32 h 108"/>
                <a:gd name="T62" fmla="*/ 44 w 363"/>
                <a:gd name="T63" fmla="*/ 31 h 108"/>
                <a:gd name="T64" fmla="*/ 54 w 363"/>
                <a:gd name="T65" fmla="*/ 29 h 108"/>
                <a:gd name="T66" fmla="*/ 64 w 363"/>
                <a:gd name="T67" fmla="*/ 27 h 108"/>
                <a:gd name="T68" fmla="*/ 73 w 363"/>
                <a:gd name="T69" fmla="*/ 24 h 108"/>
                <a:gd name="T70" fmla="*/ 81 w 363"/>
                <a:gd name="T71" fmla="*/ 22 h 108"/>
                <a:gd name="T72" fmla="*/ 88 w 363"/>
                <a:gd name="T73" fmla="*/ 18 h 108"/>
                <a:gd name="T74" fmla="*/ 94 w 363"/>
                <a:gd name="T75" fmla="*/ 14 h 108"/>
                <a:gd name="T76" fmla="*/ 98 w 363"/>
                <a:gd name="T77" fmla="*/ 10 h 108"/>
                <a:gd name="T78" fmla="*/ 100 w 363"/>
                <a:gd name="T79" fmla="*/ 6 h 108"/>
                <a:gd name="T80" fmla="*/ 99 w 363"/>
                <a:gd name="T81" fmla="*/ 0 h 108"/>
                <a:gd name="T82" fmla="*/ 121 w 363"/>
                <a:gd name="T83" fmla="*/ 0 h 108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363"/>
                <a:gd name="T127" fmla="*/ 0 h 108"/>
                <a:gd name="T128" fmla="*/ 363 w 363"/>
                <a:gd name="T129" fmla="*/ 108 h 108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363" h="108">
                  <a:moveTo>
                    <a:pt x="363" y="0"/>
                  </a:moveTo>
                  <a:lnTo>
                    <a:pt x="363" y="4"/>
                  </a:lnTo>
                  <a:lnTo>
                    <a:pt x="363" y="14"/>
                  </a:lnTo>
                  <a:lnTo>
                    <a:pt x="361" y="29"/>
                  </a:lnTo>
                  <a:lnTo>
                    <a:pt x="352" y="45"/>
                  </a:lnTo>
                  <a:lnTo>
                    <a:pt x="339" y="63"/>
                  </a:lnTo>
                  <a:lnTo>
                    <a:pt x="315" y="79"/>
                  </a:lnTo>
                  <a:lnTo>
                    <a:pt x="282" y="93"/>
                  </a:lnTo>
                  <a:lnTo>
                    <a:pt x="234" y="101"/>
                  </a:lnTo>
                  <a:lnTo>
                    <a:pt x="208" y="103"/>
                  </a:lnTo>
                  <a:lnTo>
                    <a:pt x="183" y="105"/>
                  </a:lnTo>
                  <a:lnTo>
                    <a:pt x="159" y="106"/>
                  </a:lnTo>
                  <a:lnTo>
                    <a:pt x="137" y="107"/>
                  </a:lnTo>
                  <a:lnTo>
                    <a:pt x="116" y="107"/>
                  </a:lnTo>
                  <a:lnTo>
                    <a:pt x="97" y="108"/>
                  </a:lnTo>
                  <a:lnTo>
                    <a:pt x="79" y="108"/>
                  </a:lnTo>
                  <a:lnTo>
                    <a:pt x="64" y="107"/>
                  </a:lnTo>
                  <a:lnTo>
                    <a:pt x="49" y="107"/>
                  </a:lnTo>
                  <a:lnTo>
                    <a:pt x="36" y="106"/>
                  </a:lnTo>
                  <a:lnTo>
                    <a:pt x="26" y="106"/>
                  </a:lnTo>
                  <a:lnTo>
                    <a:pt x="17" y="105"/>
                  </a:lnTo>
                  <a:lnTo>
                    <a:pt x="9" y="105"/>
                  </a:lnTo>
                  <a:lnTo>
                    <a:pt x="4" y="104"/>
                  </a:lnTo>
                  <a:lnTo>
                    <a:pt x="1" y="104"/>
                  </a:lnTo>
                  <a:lnTo>
                    <a:pt x="0" y="104"/>
                  </a:lnTo>
                  <a:lnTo>
                    <a:pt x="4" y="104"/>
                  </a:lnTo>
                  <a:lnTo>
                    <a:pt x="15" y="103"/>
                  </a:lnTo>
                  <a:lnTo>
                    <a:pt x="31" y="102"/>
                  </a:lnTo>
                  <a:lnTo>
                    <a:pt x="51" y="101"/>
                  </a:lnTo>
                  <a:lnTo>
                    <a:pt x="76" y="99"/>
                  </a:lnTo>
                  <a:lnTo>
                    <a:pt x="104" y="96"/>
                  </a:lnTo>
                  <a:lnTo>
                    <a:pt x="133" y="92"/>
                  </a:lnTo>
                  <a:lnTo>
                    <a:pt x="162" y="87"/>
                  </a:lnTo>
                  <a:lnTo>
                    <a:pt x="191" y="80"/>
                  </a:lnTo>
                  <a:lnTo>
                    <a:pt x="219" y="73"/>
                  </a:lnTo>
                  <a:lnTo>
                    <a:pt x="244" y="65"/>
                  </a:lnTo>
                  <a:lnTo>
                    <a:pt x="265" y="55"/>
                  </a:lnTo>
                  <a:lnTo>
                    <a:pt x="283" y="43"/>
                  </a:lnTo>
                  <a:lnTo>
                    <a:pt x="294" y="31"/>
                  </a:lnTo>
                  <a:lnTo>
                    <a:pt x="299" y="17"/>
                  </a:lnTo>
                  <a:lnTo>
                    <a:pt x="296" y="0"/>
                  </a:lnTo>
                  <a:lnTo>
                    <a:pt x="36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910" name="Freeform 41"/>
            <p:cNvSpPr>
              <a:spLocks/>
            </p:cNvSpPr>
            <p:nvPr/>
          </p:nvSpPr>
          <p:spPr bwMode="auto">
            <a:xfrm>
              <a:off x="3067" y="2528"/>
              <a:ext cx="47" cy="16"/>
            </a:xfrm>
            <a:custGeom>
              <a:avLst/>
              <a:gdLst>
                <a:gd name="T0" fmla="*/ 36 w 139"/>
                <a:gd name="T1" fmla="*/ 0 h 48"/>
                <a:gd name="T2" fmla="*/ 35 w 139"/>
                <a:gd name="T3" fmla="*/ 1 h 48"/>
                <a:gd name="T4" fmla="*/ 34 w 139"/>
                <a:gd name="T5" fmla="*/ 2 h 48"/>
                <a:gd name="T6" fmla="*/ 33 w 139"/>
                <a:gd name="T7" fmla="*/ 4 h 48"/>
                <a:gd name="T8" fmla="*/ 29 w 139"/>
                <a:gd name="T9" fmla="*/ 7 h 48"/>
                <a:gd name="T10" fmla="*/ 25 w 139"/>
                <a:gd name="T11" fmla="*/ 9 h 48"/>
                <a:gd name="T12" fmla="*/ 19 w 139"/>
                <a:gd name="T13" fmla="*/ 12 h 48"/>
                <a:gd name="T14" fmla="*/ 11 w 139"/>
                <a:gd name="T15" fmla="*/ 14 h 48"/>
                <a:gd name="T16" fmla="*/ 0 w 139"/>
                <a:gd name="T17" fmla="*/ 15 h 48"/>
                <a:gd name="T18" fmla="*/ 2 w 139"/>
                <a:gd name="T19" fmla="*/ 15 h 48"/>
                <a:gd name="T20" fmla="*/ 6 w 139"/>
                <a:gd name="T21" fmla="*/ 16 h 48"/>
                <a:gd name="T22" fmla="*/ 13 w 139"/>
                <a:gd name="T23" fmla="*/ 16 h 48"/>
                <a:gd name="T24" fmla="*/ 20 w 139"/>
                <a:gd name="T25" fmla="*/ 16 h 48"/>
                <a:gd name="T26" fmla="*/ 28 w 139"/>
                <a:gd name="T27" fmla="*/ 15 h 48"/>
                <a:gd name="T28" fmla="*/ 36 w 139"/>
                <a:gd name="T29" fmla="*/ 13 h 48"/>
                <a:gd name="T30" fmla="*/ 42 w 139"/>
                <a:gd name="T31" fmla="*/ 9 h 48"/>
                <a:gd name="T32" fmla="*/ 47 w 139"/>
                <a:gd name="T33" fmla="*/ 3 h 48"/>
                <a:gd name="T34" fmla="*/ 36 w 139"/>
                <a:gd name="T35" fmla="*/ 0 h 4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39"/>
                <a:gd name="T55" fmla="*/ 0 h 48"/>
                <a:gd name="T56" fmla="*/ 139 w 139"/>
                <a:gd name="T57" fmla="*/ 48 h 4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39" h="48">
                  <a:moveTo>
                    <a:pt x="105" y="0"/>
                  </a:moveTo>
                  <a:lnTo>
                    <a:pt x="104" y="2"/>
                  </a:lnTo>
                  <a:lnTo>
                    <a:pt x="102" y="6"/>
                  </a:lnTo>
                  <a:lnTo>
                    <a:pt x="97" y="13"/>
                  </a:lnTo>
                  <a:lnTo>
                    <a:pt x="87" y="20"/>
                  </a:lnTo>
                  <a:lnTo>
                    <a:pt x="74" y="28"/>
                  </a:lnTo>
                  <a:lnTo>
                    <a:pt x="56" y="36"/>
                  </a:lnTo>
                  <a:lnTo>
                    <a:pt x="32" y="41"/>
                  </a:lnTo>
                  <a:lnTo>
                    <a:pt x="0" y="44"/>
                  </a:lnTo>
                  <a:lnTo>
                    <a:pt x="5" y="45"/>
                  </a:lnTo>
                  <a:lnTo>
                    <a:pt x="18" y="47"/>
                  </a:lnTo>
                  <a:lnTo>
                    <a:pt x="37" y="48"/>
                  </a:lnTo>
                  <a:lnTo>
                    <a:pt x="60" y="48"/>
                  </a:lnTo>
                  <a:lnTo>
                    <a:pt x="83" y="46"/>
                  </a:lnTo>
                  <a:lnTo>
                    <a:pt x="106" y="40"/>
                  </a:lnTo>
                  <a:lnTo>
                    <a:pt x="125" y="27"/>
                  </a:lnTo>
                  <a:lnTo>
                    <a:pt x="139" y="10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911" name="Freeform 42"/>
            <p:cNvSpPr>
              <a:spLocks/>
            </p:cNvSpPr>
            <p:nvPr/>
          </p:nvSpPr>
          <p:spPr bwMode="auto">
            <a:xfrm>
              <a:off x="3197" y="2439"/>
              <a:ext cx="183" cy="62"/>
            </a:xfrm>
            <a:custGeom>
              <a:avLst/>
              <a:gdLst>
                <a:gd name="T0" fmla="*/ 0 w 549"/>
                <a:gd name="T1" fmla="*/ 61 h 184"/>
                <a:gd name="T2" fmla="*/ 1 w 549"/>
                <a:gd name="T3" fmla="*/ 57 h 184"/>
                <a:gd name="T4" fmla="*/ 3 w 549"/>
                <a:gd name="T5" fmla="*/ 49 h 184"/>
                <a:gd name="T6" fmla="*/ 6 w 549"/>
                <a:gd name="T7" fmla="*/ 39 h 184"/>
                <a:gd name="T8" fmla="*/ 13 w 549"/>
                <a:gd name="T9" fmla="*/ 28 h 184"/>
                <a:gd name="T10" fmla="*/ 22 w 549"/>
                <a:gd name="T11" fmla="*/ 17 h 184"/>
                <a:gd name="T12" fmla="*/ 36 w 549"/>
                <a:gd name="T13" fmla="*/ 8 h 184"/>
                <a:gd name="T14" fmla="*/ 55 w 549"/>
                <a:gd name="T15" fmla="*/ 2 h 184"/>
                <a:gd name="T16" fmla="*/ 70 w 549"/>
                <a:gd name="T17" fmla="*/ 1 h 184"/>
                <a:gd name="T18" fmla="*/ 80 w 549"/>
                <a:gd name="T19" fmla="*/ 0 h 184"/>
                <a:gd name="T20" fmla="*/ 88 w 549"/>
                <a:gd name="T21" fmla="*/ 0 h 184"/>
                <a:gd name="T22" fmla="*/ 97 w 549"/>
                <a:gd name="T23" fmla="*/ 0 h 184"/>
                <a:gd name="T24" fmla="*/ 104 w 549"/>
                <a:gd name="T25" fmla="*/ 0 h 184"/>
                <a:gd name="T26" fmla="*/ 108 w 549"/>
                <a:gd name="T27" fmla="*/ 0 h 184"/>
                <a:gd name="T28" fmla="*/ 118 w 549"/>
                <a:gd name="T29" fmla="*/ 1 h 184"/>
                <a:gd name="T30" fmla="*/ 132 w 549"/>
                <a:gd name="T31" fmla="*/ 2 h 184"/>
                <a:gd name="T32" fmla="*/ 145 w 549"/>
                <a:gd name="T33" fmla="*/ 5 h 184"/>
                <a:gd name="T34" fmla="*/ 156 w 549"/>
                <a:gd name="T35" fmla="*/ 9 h 184"/>
                <a:gd name="T36" fmla="*/ 165 w 549"/>
                <a:gd name="T37" fmla="*/ 15 h 184"/>
                <a:gd name="T38" fmla="*/ 173 w 549"/>
                <a:gd name="T39" fmla="*/ 23 h 184"/>
                <a:gd name="T40" fmla="*/ 179 w 549"/>
                <a:gd name="T41" fmla="*/ 33 h 184"/>
                <a:gd name="T42" fmla="*/ 182 w 549"/>
                <a:gd name="T43" fmla="*/ 45 h 184"/>
                <a:gd name="T44" fmla="*/ 183 w 549"/>
                <a:gd name="T45" fmla="*/ 51 h 184"/>
                <a:gd name="T46" fmla="*/ 179 w 549"/>
                <a:gd name="T47" fmla="*/ 39 h 184"/>
                <a:gd name="T48" fmla="*/ 168 w 549"/>
                <a:gd name="T49" fmla="*/ 24 h 184"/>
                <a:gd name="T50" fmla="*/ 146 w 549"/>
                <a:gd name="T51" fmla="*/ 11 h 184"/>
                <a:gd name="T52" fmla="*/ 128 w 549"/>
                <a:gd name="T53" fmla="*/ 8 h 184"/>
                <a:gd name="T54" fmla="*/ 123 w 549"/>
                <a:gd name="T55" fmla="*/ 7 h 184"/>
                <a:gd name="T56" fmla="*/ 119 w 549"/>
                <a:gd name="T57" fmla="*/ 7 h 184"/>
                <a:gd name="T58" fmla="*/ 113 w 549"/>
                <a:gd name="T59" fmla="*/ 7 h 184"/>
                <a:gd name="T60" fmla="*/ 110 w 549"/>
                <a:gd name="T61" fmla="*/ 7 h 184"/>
                <a:gd name="T62" fmla="*/ 107 w 549"/>
                <a:gd name="T63" fmla="*/ 7 h 184"/>
                <a:gd name="T64" fmla="*/ 104 w 549"/>
                <a:gd name="T65" fmla="*/ 7 h 184"/>
                <a:gd name="T66" fmla="*/ 99 w 549"/>
                <a:gd name="T67" fmla="*/ 7 h 184"/>
                <a:gd name="T68" fmla="*/ 90 w 549"/>
                <a:gd name="T69" fmla="*/ 7 h 184"/>
                <a:gd name="T70" fmla="*/ 75 w 549"/>
                <a:gd name="T71" fmla="*/ 8 h 184"/>
                <a:gd name="T72" fmla="*/ 60 w 549"/>
                <a:gd name="T73" fmla="*/ 10 h 184"/>
                <a:gd name="T74" fmla="*/ 46 w 549"/>
                <a:gd name="T75" fmla="*/ 15 h 184"/>
                <a:gd name="T76" fmla="*/ 34 w 549"/>
                <a:gd name="T77" fmla="*/ 21 h 184"/>
                <a:gd name="T78" fmla="*/ 24 w 549"/>
                <a:gd name="T79" fmla="*/ 29 h 184"/>
                <a:gd name="T80" fmla="*/ 18 w 549"/>
                <a:gd name="T81" fmla="*/ 40 h 184"/>
                <a:gd name="T82" fmla="*/ 14 w 549"/>
                <a:gd name="T83" fmla="*/ 54 h 184"/>
                <a:gd name="T84" fmla="*/ 0 w 549"/>
                <a:gd name="T85" fmla="*/ 62 h 18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549"/>
                <a:gd name="T130" fmla="*/ 0 h 184"/>
                <a:gd name="T131" fmla="*/ 549 w 549"/>
                <a:gd name="T132" fmla="*/ 184 h 18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549" h="184">
                  <a:moveTo>
                    <a:pt x="0" y="184"/>
                  </a:moveTo>
                  <a:lnTo>
                    <a:pt x="0" y="182"/>
                  </a:lnTo>
                  <a:lnTo>
                    <a:pt x="1" y="177"/>
                  </a:lnTo>
                  <a:lnTo>
                    <a:pt x="2" y="169"/>
                  </a:lnTo>
                  <a:lnTo>
                    <a:pt x="4" y="158"/>
                  </a:lnTo>
                  <a:lnTo>
                    <a:pt x="8" y="144"/>
                  </a:lnTo>
                  <a:lnTo>
                    <a:pt x="13" y="130"/>
                  </a:lnTo>
                  <a:lnTo>
                    <a:pt x="19" y="115"/>
                  </a:lnTo>
                  <a:lnTo>
                    <a:pt x="28" y="98"/>
                  </a:lnTo>
                  <a:lnTo>
                    <a:pt x="38" y="82"/>
                  </a:lnTo>
                  <a:lnTo>
                    <a:pt x="52" y="65"/>
                  </a:lnTo>
                  <a:lnTo>
                    <a:pt x="67" y="50"/>
                  </a:lnTo>
                  <a:lnTo>
                    <a:pt x="87" y="36"/>
                  </a:lnTo>
                  <a:lnTo>
                    <a:pt x="109" y="23"/>
                  </a:lnTo>
                  <a:lnTo>
                    <a:pt x="135" y="14"/>
                  </a:lnTo>
                  <a:lnTo>
                    <a:pt x="164" y="7"/>
                  </a:lnTo>
                  <a:lnTo>
                    <a:pt x="198" y="3"/>
                  </a:lnTo>
                  <a:lnTo>
                    <a:pt x="211" y="2"/>
                  </a:lnTo>
                  <a:lnTo>
                    <a:pt x="225" y="2"/>
                  </a:lnTo>
                  <a:lnTo>
                    <a:pt x="239" y="1"/>
                  </a:lnTo>
                  <a:lnTo>
                    <a:pt x="252" y="1"/>
                  </a:lnTo>
                  <a:lnTo>
                    <a:pt x="265" y="0"/>
                  </a:lnTo>
                  <a:lnTo>
                    <a:pt x="279" y="0"/>
                  </a:lnTo>
                  <a:lnTo>
                    <a:pt x="292" y="0"/>
                  </a:lnTo>
                  <a:lnTo>
                    <a:pt x="304" y="0"/>
                  </a:lnTo>
                  <a:lnTo>
                    <a:pt x="311" y="0"/>
                  </a:lnTo>
                  <a:lnTo>
                    <a:pt x="317" y="0"/>
                  </a:lnTo>
                  <a:lnTo>
                    <a:pt x="323" y="0"/>
                  </a:lnTo>
                  <a:lnTo>
                    <a:pt x="330" y="1"/>
                  </a:lnTo>
                  <a:lnTo>
                    <a:pt x="353" y="2"/>
                  </a:lnTo>
                  <a:lnTo>
                    <a:pt x="374" y="4"/>
                  </a:lnTo>
                  <a:lnTo>
                    <a:pt x="395" y="7"/>
                  </a:lnTo>
                  <a:lnTo>
                    <a:pt x="414" y="10"/>
                  </a:lnTo>
                  <a:lnTo>
                    <a:pt x="434" y="15"/>
                  </a:lnTo>
                  <a:lnTo>
                    <a:pt x="451" y="20"/>
                  </a:lnTo>
                  <a:lnTo>
                    <a:pt x="467" y="27"/>
                  </a:lnTo>
                  <a:lnTo>
                    <a:pt x="482" y="36"/>
                  </a:lnTo>
                  <a:lnTo>
                    <a:pt x="495" y="45"/>
                  </a:lnTo>
                  <a:lnTo>
                    <a:pt x="508" y="56"/>
                  </a:lnTo>
                  <a:lnTo>
                    <a:pt x="519" y="68"/>
                  </a:lnTo>
                  <a:lnTo>
                    <a:pt x="528" y="82"/>
                  </a:lnTo>
                  <a:lnTo>
                    <a:pt x="537" y="98"/>
                  </a:lnTo>
                  <a:lnTo>
                    <a:pt x="542" y="115"/>
                  </a:lnTo>
                  <a:lnTo>
                    <a:pt x="547" y="134"/>
                  </a:lnTo>
                  <a:lnTo>
                    <a:pt x="549" y="155"/>
                  </a:lnTo>
                  <a:lnTo>
                    <a:pt x="548" y="150"/>
                  </a:lnTo>
                  <a:lnTo>
                    <a:pt x="544" y="136"/>
                  </a:lnTo>
                  <a:lnTo>
                    <a:pt x="537" y="117"/>
                  </a:lnTo>
                  <a:lnTo>
                    <a:pt x="523" y="94"/>
                  </a:lnTo>
                  <a:lnTo>
                    <a:pt x="503" y="71"/>
                  </a:lnTo>
                  <a:lnTo>
                    <a:pt x="475" y="50"/>
                  </a:lnTo>
                  <a:lnTo>
                    <a:pt x="438" y="33"/>
                  </a:lnTo>
                  <a:lnTo>
                    <a:pt x="390" y="24"/>
                  </a:lnTo>
                  <a:lnTo>
                    <a:pt x="384" y="23"/>
                  </a:lnTo>
                  <a:lnTo>
                    <a:pt x="376" y="23"/>
                  </a:lnTo>
                  <a:lnTo>
                    <a:pt x="369" y="22"/>
                  </a:lnTo>
                  <a:lnTo>
                    <a:pt x="363" y="22"/>
                  </a:lnTo>
                  <a:lnTo>
                    <a:pt x="356" y="21"/>
                  </a:lnTo>
                  <a:lnTo>
                    <a:pt x="349" y="21"/>
                  </a:lnTo>
                  <a:lnTo>
                    <a:pt x="340" y="20"/>
                  </a:lnTo>
                  <a:lnTo>
                    <a:pt x="333" y="20"/>
                  </a:lnTo>
                  <a:lnTo>
                    <a:pt x="329" y="20"/>
                  </a:lnTo>
                  <a:lnTo>
                    <a:pt x="325" y="20"/>
                  </a:lnTo>
                  <a:lnTo>
                    <a:pt x="321" y="20"/>
                  </a:lnTo>
                  <a:lnTo>
                    <a:pt x="317" y="20"/>
                  </a:lnTo>
                  <a:lnTo>
                    <a:pt x="311" y="20"/>
                  </a:lnTo>
                  <a:lnTo>
                    <a:pt x="304" y="20"/>
                  </a:lnTo>
                  <a:lnTo>
                    <a:pt x="298" y="20"/>
                  </a:lnTo>
                  <a:lnTo>
                    <a:pt x="292" y="20"/>
                  </a:lnTo>
                  <a:lnTo>
                    <a:pt x="270" y="21"/>
                  </a:lnTo>
                  <a:lnTo>
                    <a:pt x="247" y="22"/>
                  </a:lnTo>
                  <a:lnTo>
                    <a:pt x="224" y="24"/>
                  </a:lnTo>
                  <a:lnTo>
                    <a:pt x="202" y="27"/>
                  </a:lnTo>
                  <a:lnTo>
                    <a:pt x="180" y="31"/>
                  </a:lnTo>
                  <a:lnTo>
                    <a:pt x="159" y="38"/>
                  </a:lnTo>
                  <a:lnTo>
                    <a:pt x="139" y="44"/>
                  </a:lnTo>
                  <a:lnTo>
                    <a:pt x="120" y="52"/>
                  </a:lnTo>
                  <a:lnTo>
                    <a:pt x="103" y="62"/>
                  </a:lnTo>
                  <a:lnTo>
                    <a:pt x="87" y="74"/>
                  </a:lnTo>
                  <a:lnTo>
                    <a:pt x="73" y="87"/>
                  </a:lnTo>
                  <a:lnTo>
                    <a:pt x="62" y="102"/>
                  </a:lnTo>
                  <a:lnTo>
                    <a:pt x="53" y="120"/>
                  </a:lnTo>
                  <a:lnTo>
                    <a:pt x="47" y="139"/>
                  </a:lnTo>
                  <a:lnTo>
                    <a:pt x="43" y="161"/>
                  </a:lnTo>
                  <a:lnTo>
                    <a:pt x="43" y="184"/>
                  </a:lnTo>
                  <a:lnTo>
                    <a:pt x="0" y="18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912" name="Freeform 43"/>
            <p:cNvSpPr>
              <a:spLocks/>
            </p:cNvSpPr>
            <p:nvPr/>
          </p:nvSpPr>
          <p:spPr bwMode="auto">
            <a:xfrm>
              <a:off x="3224" y="2465"/>
              <a:ext cx="123" cy="32"/>
            </a:xfrm>
            <a:custGeom>
              <a:avLst/>
              <a:gdLst>
                <a:gd name="T0" fmla="*/ 18 w 367"/>
                <a:gd name="T1" fmla="*/ 28 h 96"/>
                <a:gd name="T2" fmla="*/ 18 w 367"/>
                <a:gd name="T3" fmla="*/ 27 h 96"/>
                <a:gd name="T4" fmla="*/ 18 w 367"/>
                <a:gd name="T5" fmla="*/ 25 h 96"/>
                <a:gd name="T6" fmla="*/ 20 w 367"/>
                <a:gd name="T7" fmla="*/ 22 h 96"/>
                <a:gd name="T8" fmla="*/ 22 w 367"/>
                <a:gd name="T9" fmla="*/ 19 h 96"/>
                <a:gd name="T10" fmla="*/ 25 w 367"/>
                <a:gd name="T11" fmla="*/ 16 h 96"/>
                <a:gd name="T12" fmla="*/ 29 w 367"/>
                <a:gd name="T13" fmla="*/ 13 h 96"/>
                <a:gd name="T14" fmla="*/ 35 w 367"/>
                <a:gd name="T15" fmla="*/ 10 h 96"/>
                <a:gd name="T16" fmla="*/ 42 w 367"/>
                <a:gd name="T17" fmla="*/ 9 h 96"/>
                <a:gd name="T18" fmla="*/ 47 w 367"/>
                <a:gd name="T19" fmla="*/ 8 h 96"/>
                <a:gd name="T20" fmla="*/ 52 w 367"/>
                <a:gd name="T21" fmla="*/ 8 h 96"/>
                <a:gd name="T22" fmla="*/ 58 w 367"/>
                <a:gd name="T23" fmla="*/ 7 h 96"/>
                <a:gd name="T24" fmla="*/ 64 w 367"/>
                <a:gd name="T25" fmla="*/ 7 h 96"/>
                <a:gd name="T26" fmla="*/ 70 w 367"/>
                <a:gd name="T27" fmla="*/ 7 h 96"/>
                <a:gd name="T28" fmla="*/ 76 w 367"/>
                <a:gd name="T29" fmla="*/ 7 h 96"/>
                <a:gd name="T30" fmla="*/ 82 w 367"/>
                <a:gd name="T31" fmla="*/ 7 h 96"/>
                <a:gd name="T32" fmla="*/ 88 w 367"/>
                <a:gd name="T33" fmla="*/ 7 h 96"/>
                <a:gd name="T34" fmla="*/ 94 w 367"/>
                <a:gd name="T35" fmla="*/ 8 h 96"/>
                <a:gd name="T36" fmla="*/ 100 w 367"/>
                <a:gd name="T37" fmla="*/ 9 h 96"/>
                <a:gd name="T38" fmla="*/ 105 w 367"/>
                <a:gd name="T39" fmla="*/ 11 h 96"/>
                <a:gd name="T40" fmla="*/ 110 w 367"/>
                <a:gd name="T41" fmla="*/ 13 h 96"/>
                <a:gd name="T42" fmla="*/ 114 w 367"/>
                <a:gd name="T43" fmla="*/ 16 h 96"/>
                <a:gd name="T44" fmla="*/ 117 w 367"/>
                <a:gd name="T45" fmla="*/ 19 h 96"/>
                <a:gd name="T46" fmla="*/ 120 w 367"/>
                <a:gd name="T47" fmla="*/ 22 h 96"/>
                <a:gd name="T48" fmla="*/ 121 w 367"/>
                <a:gd name="T49" fmla="*/ 27 h 96"/>
                <a:gd name="T50" fmla="*/ 121 w 367"/>
                <a:gd name="T51" fmla="*/ 26 h 96"/>
                <a:gd name="T52" fmla="*/ 122 w 367"/>
                <a:gd name="T53" fmla="*/ 24 h 96"/>
                <a:gd name="T54" fmla="*/ 123 w 367"/>
                <a:gd name="T55" fmla="*/ 21 h 96"/>
                <a:gd name="T56" fmla="*/ 123 w 367"/>
                <a:gd name="T57" fmla="*/ 17 h 96"/>
                <a:gd name="T58" fmla="*/ 122 w 367"/>
                <a:gd name="T59" fmla="*/ 13 h 96"/>
                <a:gd name="T60" fmla="*/ 119 w 367"/>
                <a:gd name="T61" fmla="*/ 9 h 96"/>
                <a:gd name="T62" fmla="*/ 114 w 367"/>
                <a:gd name="T63" fmla="*/ 6 h 96"/>
                <a:gd name="T64" fmla="*/ 106 w 367"/>
                <a:gd name="T65" fmla="*/ 3 h 96"/>
                <a:gd name="T66" fmla="*/ 101 w 367"/>
                <a:gd name="T67" fmla="*/ 2 h 96"/>
                <a:gd name="T68" fmla="*/ 96 w 367"/>
                <a:gd name="T69" fmla="*/ 1 h 96"/>
                <a:gd name="T70" fmla="*/ 89 w 367"/>
                <a:gd name="T71" fmla="*/ 1 h 96"/>
                <a:gd name="T72" fmla="*/ 83 w 367"/>
                <a:gd name="T73" fmla="*/ 0 h 96"/>
                <a:gd name="T74" fmla="*/ 76 w 367"/>
                <a:gd name="T75" fmla="*/ 0 h 96"/>
                <a:gd name="T76" fmla="*/ 69 w 367"/>
                <a:gd name="T77" fmla="*/ 0 h 96"/>
                <a:gd name="T78" fmla="*/ 61 w 367"/>
                <a:gd name="T79" fmla="*/ 0 h 96"/>
                <a:gd name="T80" fmla="*/ 54 w 367"/>
                <a:gd name="T81" fmla="*/ 1 h 96"/>
                <a:gd name="T82" fmla="*/ 47 w 367"/>
                <a:gd name="T83" fmla="*/ 1 h 96"/>
                <a:gd name="T84" fmla="*/ 40 w 367"/>
                <a:gd name="T85" fmla="*/ 2 h 96"/>
                <a:gd name="T86" fmla="*/ 33 w 367"/>
                <a:gd name="T87" fmla="*/ 3 h 96"/>
                <a:gd name="T88" fmla="*/ 27 w 367"/>
                <a:gd name="T89" fmla="*/ 4 h 96"/>
                <a:gd name="T90" fmla="*/ 22 w 367"/>
                <a:gd name="T91" fmla="*/ 6 h 96"/>
                <a:gd name="T92" fmla="*/ 17 w 367"/>
                <a:gd name="T93" fmla="*/ 7 h 96"/>
                <a:gd name="T94" fmla="*/ 14 w 367"/>
                <a:gd name="T95" fmla="*/ 9 h 96"/>
                <a:gd name="T96" fmla="*/ 11 w 367"/>
                <a:gd name="T97" fmla="*/ 12 h 96"/>
                <a:gd name="T98" fmla="*/ 8 w 367"/>
                <a:gd name="T99" fmla="*/ 16 h 96"/>
                <a:gd name="T100" fmla="*/ 6 w 367"/>
                <a:gd name="T101" fmla="*/ 19 h 96"/>
                <a:gd name="T102" fmla="*/ 4 w 367"/>
                <a:gd name="T103" fmla="*/ 22 h 96"/>
                <a:gd name="T104" fmla="*/ 3 w 367"/>
                <a:gd name="T105" fmla="*/ 26 h 96"/>
                <a:gd name="T106" fmla="*/ 1 w 367"/>
                <a:gd name="T107" fmla="*/ 28 h 96"/>
                <a:gd name="T108" fmla="*/ 1 w 367"/>
                <a:gd name="T109" fmla="*/ 30 h 96"/>
                <a:gd name="T110" fmla="*/ 0 w 367"/>
                <a:gd name="T111" fmla="*/ 32 h 96"/>
                <a:gd name="T112" fmla="*/ 0 w 367"/>
                <a:gd name="T113" fmla="*/ 32 h 96"/>
                <a:gd name="T114" fmla="*/ 18 w 367"/>
                <a:gd name="T115" fmla="*/ 28 h 9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67"/>
                <a:gd name="T175" fmla="*/ 0 h 96"/>
                <a:gd name="T176" fmla="*/ 367 w 367"/>
                <a:gd name="T177" fmla="*/ 96 h 9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67" h="96">
                  <a:moveTo>
                    <a:pt x="53" y="84"/>
                  </a:moveTo>
                  <a:lnTo>
                    <a:pt x="53" y="82"/>
                  </a:lnTo>
                  <a:lnTo>
                    <a:pt x="55" y="76"/>
                  </a:lnTo>
                  <a:lnTo>
                    <a:pt x="59" y="67"/>
                  </a:lnTo>
                  <a:lnTo>
                    <a:pt x="65" y="58"/>
                  </a:lnTo>
                  <a:lnTo>
                    <a:pt x="74" y="48"/>
                  </a:lnTo>
                  <a:lnTo>
                    <a:pt x="87" y="40"/>
                  </a:lnTo>
                  <a:lnTo>
                    <a:pt x="103" y="31"/>
                  </a:lnTo>
                  <a:lnTo>
                    <a:pt x="125" y="27"/>
                  </a:lnTo>
                  <a:lnTo>
                    <a:pt x="139" y="25"/>
                  </a:lnTo>
                  <a:lnTo>
                    <a:pt x="155" y="24"/>
                  </a:lnTo>
                  <a:lnTo>
                    <a:pt x="172" y="22"/>
                  </a:lnTo>
                  <a:lnTo>
                    <a:pt x="190" y="21"/>
                  </a:lnTo>
                  <a:lnTo>
                    <a:pt x="208" y="21"/>
                  </a:lnTo>
                  <a:lnTo>
                    <a:pt x="227" y="20"/>
                  </a:lnTo>
                  <a:lnTo>
                    <a:pt x="245" y="21"/>
                  </a:lnTo>
                  <a:lnTo>
                    <a:pt x="263" y="22"/>
                  </a:lnTo>
                  <a:lnTo>
                    <a:pt x="281" y="25"/>
                  </a:lnTo>
                  <a:lnTo>
                    <a:pt x="298" y="28"/>
                  </a:lnTo>
                  <a:lnTo>
                    <a:pt x="314" y="34"/>
                  </a:lnTo>
                  <a:lnTo>
                    <a:pt x="327" y="40"/>
                  </a:lnTo>
                  <a:lnTo>
                    <a:pt x="339" y="47"/>
                  </a:lnTo>
                  <a:lnTo>
                    <a:pt x="349" y="56"/>
                  </a:lnTo>
                  <a:lnTo>
                    <a:pt x="357" y="67"/>
                  </a:lnTo>
                  <a:lnTo>
                    <a:pt x="361" y="81"/>
                  </a:lnTo>
                  <a:lnTo>
                    <a:pt x="362" y="79"/>
                  </a:lnTo>
                  <a:lnTo>
                    <a:pt x="365" y="73"/>
                  </a:lnTo>
                  <a:lnTo>
                    <a:pt x="367" y="63"/>
                  </a:lnTo>
                  <a:lnTo>
                    <a:pt x="367" y="52"/>
                  </a:lnTo>
                  <a:lnTo>
                    <a:pt x="364" y="40"/>
                  </a:lnTo>
                  <a:lnTo>
                    <a:pt x="355" y="28"/>
                  </a:lnTo>
                  <a:lnTo>
                    <a:pt x="339" y="17"/>
                  </a:lnTo>
                  <a:lnTo>
                    <a:pt x="315" y="9"/>
                  </a:lnTo>
                  <a:lnTo>
                    <a:pt x="301" y="6"/>
                  </a:lnTo>
                  <a:lnTo>
                    <a:pt x="285" y="4"/>
                  </a:lnTo>
                  <a:lnTo>
                    <a:pt x="267" y="2"/>
                  </a:lnTo>
                  <a:lnTo>
                    <a:pt x="247" y="1"/>
                  </a:lnTo>
                  <a:lnTo>
                    <a:pt x="227" y="0"/>
                  </a:lnTo>
                  <a:lnTo>
                    <a:pt x="205" y="0"/>
                  </a:lnTo>
                  <a:lnTo>
                    <a:pt x="183" y="1"/>
                  </a:lnTo>
                  <a:lnTo>
                    <a:pt x="161" y="2"/>
                  </a:lnTo>
                  <a:lnTo>
                    <a:pt x="139" y="3"/>
                  </a:lnTo>
                  <a:lnTo>
                    <a:pt x="119" y="6"/>
                  </a:lnTo>
                  <a:lnTo>
                    <a:pt x="99" y="9"/>
                  </a:lnTo>
                  <a:lnTo>
                    <a:pt x="82" y="13"/>
                  </a:lnTo>
                  <a:lnTo>
                    <a:pt x="65" y="17"/>
                  </a:lnTo>
                  <a:lnTo>
                    <a:pt x="52" y="22"/>
                  </a:lnTo>
                  <a:lnTo>
                    <a:pt x="41" y="28"/>
                  </a:lnTo>
                  <a:lnTo>
                    <a:pt x="33" y="36"/>
                  </a:lnTo>
                  <a:lnTo>
                    <a:pt x="25" y="47"/>
                  </a:lnTo>
                  <a:lnTo>
                    <a:pt x="18" y="57"/>
                  </a:lnTo>
                  <a:lnTo>
                    <a:pt x="12" y="67"/>
                  </a:lnTo>
                  <a:lnTo>
                    <a:pt x="8" y="77"/>
                  </a:lnTo>
                  <a:lnTo>
                    <a:pt x="4" y="85"/>
                  </a:lnTo>
                  <a:lnTo>
                    <a:pt x="2" y="91"/>
                  </a:lnTo>
                  <a:lnTo>
                    <a:pt x="0" y="95"/>
                  </a:lnTo>
                  <a:lnTo>
                    <a:pt x="0" y="96"/>
                  </a:lnTo>
                  <a:lnTo>
                    <a:pt x="53" y="8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913" name="Freeform 44"/>
            <p:cNvSpPr>
              <a:spLocks/>
            </p:cNvSpPr>
            <p:nvPr/>
          </p:nvSpPr>
          <p:spPr bwMode="auto">
            <a:xfrm>
              <a:off x="3201" y="2532"/>
              <a:ext cx="175" cy="38"/>
            </a:xfrm>
            <a:custGeom>
              <a:avLst/>
              <a:gdLst>
                <a:gd name="T0" fmla="*/ 0 w 525"/>
                <a:gd name="T1" fmla="*/ 1 h 115"/>
                <a:gd name="T2" fmla="*/ 0 w 525"/>
                <a:gd name="T3" fmla="*/ 1 h 115"/>
                <a:gd name="T4" fmla="*/ 0 w 525"/>
                <a:gd name="T5" fmla="*/ 3 h 115"/>
                <a:gd name="T6" fmla="*/ 1 w 525"/>
                <a:gd name="T7" fmla="*/ 4 h 115"/>
                <a:gd name="T8" fmla="*/ 1 w 525"/>
                <a:gd name="T9" fmla="*/ 7 h 115"/>
                <a:gd name="T10" fmla="*/ 3 w 525"/>
                <a:gd name="T11" fmla="*/ 10 h 115"/>
                <a:gd name="T12" fmla="*/ 4 w 525"/>
                <a:gd name="T13" fmla="*/ 13 h 115"/>
                <a:gd name="T14" fmla="*/ 7 w 525"/>
                <a:gd name="T15" fmla="*/ 16 h 115"/>
                <a:gd name="T16" fmla="*/ 10 w 525"/>
                <a:gd name="T17" fmla="*/ 19 h 115"/>
                <a:gd name="T18" fmla="*/ 14 w 525"/>
                <a:gd name="T19" fmla="*/ 22 h 115"/>
                <a:gd name="T20" fmla="*/ 18 w 525"/>
                <a:gd name="T21" fmla="*/ 26 h 115"/>
                <a:gd name="T22" fmla="*/ 24 w 525"/>
                <a:gd name="T23" fmla="*/ 29 h 115"/>
                <a:gd name="T24" fmla="*/ 31 w 525"/>
                <a:gd name="T25" fmla="*/ 32 h 115"/>
                <a:gd name="T26" fmla="*/ 39 w 525"/>
                <a:gd name="T27" fmla="*/ 34 h 115"/>
                <a:gd name="T28" fmla="*/ 48 w 525"/>
                <a:gd name="T29" fmla="*/ 36 h 115"/>
                <a:gd name="T30" fmla="*/ 58 w 525"/>
                <a:gd name="T31" fmla="*/ 37 h 115"/>
                <a:gd name="T32" fmla="*/ 70 w 525"/>
                <a:gd name="T33" fmla="*/ 38 h 115"/>
                <a:gd name="T34" fmla="*/ 84 w 525"/>
                <a:gd name="T35" fmla="*/ 38 h 115"/>
                <a:gd name="T36" fmla="*/ 97 w 525"/>
                <a:gd name="T37" fmla="*/ 38 h 115"/>
                <a:gd name="T38" fmla="*/ 109 w 525"/>
                <a:gd name="T39" fmla="*/ 37 h 115"/>
                <a:gd name="T40" fmla="*/ 119 w 525"/>
                <a:gd name="T41" fmla="*/ 36 h 115"/>
                <a:gd name="T42" fmla="*/ 129 w 525"/>
                <a:gd name="T43" fmla="*/ 35 h 115"/>
                <a:gd name="T44" fmla="*/ 138 w 525"/>
                <a:gd name="T45" fmla="*/ 33 h 115"/>
                <a:gd name="T46" fmla="*/ 145 w 525"/>
                <a:gd name="T47" fmla="*/ 31 h 115"/>
                <a:gd name="T48" fmla="*/ 152 w 525"/>
                <a:gd name="T49" fmla="*/ 29 h 115"/>
                <a:gd name="T50" fmla="*/ 157 w 525"/>
                <a:gd name="T51" fmla="*/ 26 h 115"/>
                <a:gd name="T52" fmla="*/ 162 w 525"/>
                <a:gd name="T53" fmla="*/ 24 h 115"/>
                <a:gd name="T54" fmla="*/ 166 w 525"/>
                <a:gd name="T55" fmla="*/ 21 h 115"/>
                <a:gd name="T56" fmla="*/ 169 w 525"/>
                <a:gd name="T57" fmla="*/ 17 h 115"/>
                <a:gd name="T58" fmla="*/ 171 w 525"/>
                <a:gd name="T59" fmla="*/ 14 h 115"/>
                <a:gd name="T60" fmla="*/ 173 w 525"/>
                <a:gd name="T61" fmla="*/ 10 h 115"/>
                <a:gd name="T62" fmla="*/ 175 w 525"/>
                <a:gd name="T63" fmla="*/ 6 h 115"/>
                <a:gd name="T64" fmla="*/ 175 w 525"/>
                <a:gd name="T65" fmla="*/ 2 h 115"/>
                <a:gd name="T66" fmla="*/ 175 w 525"/>
                <a:gd name="T67" fmla="*/ 3 h 115"/>
                <a:gd name="T68" fmla="*/ 173 w 525"/>
                <a:gd name="T69" fmla="*/ 5 h 115"/>
                <a:gd name="T70" fmla="*/ 170 w 525"/>
                <a:gd name="T71" fmla="*/ 9 h 115"/>
                <a:gd name="T72" fmla="*/ 166 w 525"/>
                <a:gd name="T73" fmla="*/ 13 h 115"/>
                <a:gd name="T74" fmla="*/ 160 w 525"/>
                <a:gd name="T75" fmla="*/ 17 h 115"/>
                <a:gd name="T76" fmla="*/ 152 w 525"/>
                <a:gd name="T77" fmla="*/ 21 h 115"/>
                <a:gd name="T78" fmla="*/ 142 w 525"/>
                <a:gd name="T79" fmla="*/ 24 h 115"/>
                <a:gd name="T80" fmla="*/ 130 w 525"/>
                <a:gd name="T81" fmla="*/ 25 h 115"/>
                <a:gd name="T82" fmla="*/ 123 w 525"/>
                <a:gd name="T83" fmla="*/ 26 h 115"/>
                <a:gd name="T84" fmla="*/ 116 w 525"/>
                <a:gd name="T85" fmla="*/ 26 h 115"/>
                <a:gd name="T86" fmla="*/ 108 w 525"/>
                <a:gd name="T87" fmla="*/ 27 h 115"/>
                <a:gd name="T88" fmla="*/ 100 w 525"/>
                <a:gd name="T89" fmla="*/ 27 h 115"/>
                <a:gd name="T90" fmla="*/ 91 w 525"/>
                <a:gd name="T91" fmla="*/ 28 h 115"/>
                <a:gd name="T92" fmla="*/ 82 w 525"/>
                <a:gd name="T93" fmla="*/ 28 h 115"/>
                <a:gd name="T94" fmla="*/ 73 w 525"/>
                <a:gd name="T95" fmla="*/ 28 h 115"/>
                <a:gd name="T96" fmla="*/ 65 w 525"/>
                <a:gd name="T97" fmla="*/ 27 h 115"/>
                <a:gd name="T98" fmla="*/ 57 w 525"/>
                <a:gd name="T99" fmla="*/ 26 h 115"/>
                <a:gd name="T100" fmla="*/ 49 w 525"/>
                <a:gd name="T101" fmla="*/ 24 h 115"/>
                <a:gd name="T102" fmla="*/ 42 w 525"/>
                <a:gd name="T103" fmla="*/ 22 h 115"/>
                <a:gd name="T104" fmla="*/ 36 w 525"/>
                <a:gd name="T105" fmla="*/ 19 h 115"/>
                <a:gd name="T106" fmla="*/ 31 w 525"/>
                <a:gd name="T107" fmla="*/ 16 h 115"/>
                <a:gd name="T108" fmla="*/ 27 w 525"/>
                <a:gd name="T109" fmla="*/ 12 h 115"/>
                <a:gd name="T110" fmla="*/ 24 w 525"/>
                <a:gd name="T111" fmla="*/ 6 h 115"/>
                <a:gd name="T112" fmla="*/ 23 w 525"/>
                <a:gd name="T113" fmla="*/ 0 h 115"/>
                <a:gd name="T114" fmla="*/ 0 w 525"/>
                <a:gd name="T115" fmla="*/ 1 h 115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525"/>
                <a:gd name="T175" fmla="*/ 0 h 115"/>
                <a:gd name="T176" fmla="*/ 525 w 525"/>
                <a:gd name="T177" fmla="*/ 115 h 115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525" h="115">
                  <a:moveTo>
                    <a:pt x="0" y="3"/>
                  </a:moveTo>
                  <a:lnTo>
                    <a:pt x="0" y="4"/>
                  </a:lnTo>
                  <a:lnTo>
                    <a:pt x="1" y="8"/>
                  </a:lnTo>
                  <a:lnTo>
                    <a:pt x="2" y="13"/>
                  </a:lnTo>
                  <a:lnTo>
                    <a:pt x="4" y="20"/>
                  </a:lnTo>
                  <a:lnTo>
                    <a:pt x="8" y="29"/>
                  </a:lnTo>
                  <a:lnTo>
                    <a:pt x="13" y="38"/>
                  </a:lnTo>
                  <a:lnTo>
                    <a:pt x="20" y="47"/>
                  </a:lnTo>
                  <a:lnTo>
                    <a:pt x="29" y="57"/>
                  </a:lnTo>
                  <a:lnTo>
                    <a:pt x="41" y="68"/>
                  </a:lnTo>
                  <a:lnTo>
                    <a:pt x="55" y="78"/>
                  </a:lnTo>
                  <a:lnTo>
                    <a:pt x="72" y="87"/>
                  </a:lnTo>
                  <a:lnTo>
                    <a:pt x="92" y="97"/>
                  </a:lnTo>
                  <a:lnTo>
                    <a:pt x="116" y="104"/>
                  </a:lnTo>
                  <a:lnTo>
                    <a:pt x="143" y="109"/>
                  </a:lnTo>
                  <a:lnTo>
                    <a:pt x="174" y="113"/>
                  </a:lnTo>
                  <a:lnTo>
                    <a:pt x="210" y="115"/>
                  </a:lnTo>
                  <a:lnTo>
                    <a:pt x="252" y="115"/>
                  </a:lnTo>
                  <a:lnTo>
                    <a:pt x="291" y="114"/>
                  </a:lnTo>
                  <a:lnTo>
                    <a:pt x="326" y="112"/>
                  </a:lnTo>
                  <a:lnTo>
                    <a:pt x="358" y="109"/>
                  </a:lnTo>
                  <a:lnTo>
                    <a:pt x="387" y="105"/>
                  </a:lnTo>
                  <a:lnTo>
                    <a:pt x="413" y="100"/>
                  </a:lnTo>
                  <a:lnTo>
                    <a:pt x="435" y="94"/>
                  </a:lnTo>
                  <a:lnTo>
                    <a:pt x="455" y="87"/>
                  </a:lnTo>
                  <a:lnTo>
                    <a:pt x="472" y="80"/>
                  </a:lnTo>
                  <a:lnTo>
                    <a:pt x="487" y="72"/>
                  </a:lnTo>
                  <a:lnTo>
                    <a:pt x="498" y="63"/>
                  </a:lnTo>
                  <a:lnTo>
                    <a:pt x="507" y="52"/>
                  </a:lnTo>
                  <a:lnTo>
                    <a:pt x="514" y="42"/>
                  </a:lnTo>
                  <a:lnTo>
                    <a:pt x="519" y="31"/>
                  </a:lnTo>
                  <a:lnTo>
                    <a:pt x="524" y="18"/>
                  </a:lnTo>
                  <a:lnTo>
                    <a:pt x="525" y="6"/>
                  </a:lnTo>
                  <a:lnTo>
                    <a:pt x="524" y="9"/>
                  </a:lnTo>
                  <a:lnTo>
                    <a:pt x="518" y="16"/>
                  </a:lnTo>
                  <a:lnTo>
                    <a:pt x="509" y="27"/>
                  </a:lnTo>
                  <a:lnTo>
                    <a:pt x="497" y="38"/>
                  </a:lnTo>
                  <a:lnTo>
                    <a:pt x="479" y="51"/>
                  </a:lnTo>
                  <a:lnTo>
                    <a:pt x="456" y="63"/>
                  </a:lnTo>
                  <a:lnTo>
                    <a:pt x="427" y="72"/>
                  </a:lnTo>
                  <a:lnTo>
                    <a:pt x="391" y="77"/>
                  </a:lnTo>
                  <a:lnTo>
                    <a:pt x="370" y="79"/>
                  </a:lnTo>
                  <a:lnTo>
                    <a:pt x="348" y="80"/>
                  </a:lnTo>
                  <a:lnTo>
                    <a:pt x="324" y="82"/>
                  </a:lnTo>
                  <a:lnTo>
                    <a:pt x="299" y="83"/>
                  </a:lnTo>
                  <a:lnTo>
                    <a:pt x="273" y="84"/>
                  </a:lnTo>
                  <a:lnTo>
                    <a:pt x="246" y="84"/>
                  </a:lnTo>
                  <a:lnTo>
                    <a:pt x="220" y="84"/>
                  </a:lnTo>
                  <a:lnTo>
                    <a:pt x="195" y="82"/>
                  </a:lnTo>
                  <a:lnTo>
                    <a:pt x="171" y="79"/>
                  </a:lnTo>
                  <a:lnTo>
                    <a:pt x="148" y="74"/>
                  </a:lnTo>
                  <a:lnTo>
                    <a:pt x="127" y="68"/>
                  </a:lnTo>
                  <a:lnTo>
                    <a:pt x="109" y="58"/>
                  </a:lnTo>
                  <a:lnTo>
                    <a:pt x="93" y="48"/>
                  </a:lnTo>
                  <a:lnTo>
                    <a:pt x="81" y="35"/>
                  </a:lnTo>
                  <a:lnTo>
                    <a:pt x="73" y="18"/>
                  </a:lnTo>
                  <a:lnTo>
                    <a:pt x="68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914" name="Freeform 45"/>
            <p:cNvSpPr>
              <a:spLocks/>
            </p:cNvSpPr>
            <p:nvPr/>
          </p:nvSpPr>
          <p:spPr bwMode="auto">
            <a:xfrm>
              <a:off x="3238" y="2530"/>
              <a:ext cx="101" cy="14"/>
            </a:xfrm>
            <a:custGeom>
              <a:avLst/>
              <a:gdLst>
                <a:gd name="T0" fmla="*/ 13 w 303"/>
                <a:gd name="T1" fmla="*/ 0 h 42"/>
                <a:gd name="T2" fmla="*/ 13 w 303"/>
                <a:gd name="T3" fmla="*/ 0 h 42"/>
                <a:gd name="T4" fmla="*/ 14 w 303"/>
                <a:gd name="T5" fmla="*/ 1 h 42"/>
                <a:gd name="T6" fmla="*/ 16 w 303"/>
                <a:gd name="T7" fmla="*/ 1 h 42"/>
                <a:gd name="T8" fmla="*/ 18 w 303"/>
                <a:gd name="T9" fmla="*/ 2 h 42"/>
                <a:gd name="T10" fmla="*/ 21 w 303"/>
                <a:gd name="T11" fmla="*/ 3 h 42"/>
                <a:gd name="T12" fmla="*/ 26 w 303"/>
                <a:gd name="T13" fmla="*/ 4 h 42"/>
                <a:gd name="T14" fmla="*/ 30 w 303"/>
                <a:gd name="T15" fmla="*/ 5 h 42"/>
                <a:gd name="T16" fmla="*/ 35 w 303"/>
                <a:gd name="T17" fmla="*/ 6 h 42"/>
                <a:gd name="T18" fmla="*/ 41 w 303"/>
                <a:gd name="T19" fmla="*/ 7 h 42"/>
                <a:gd name="T20" fmla="*/ 48 w 303"/>
                <a:gd name="T21" fmla="*/ 8 h 42"/>
                <a:gd name="T22" fmla="*/ 55 w 303"/>
                <a:gd name="T23" fmla="*/ 9 h 42"/>
                <a:gd name="T24" fmla="*/ 63 w 303"/>
                <a:gd name="T25" fmla="*/ 8 h 42"/>
                <a:gd name="T26" fmla="*/ 72 w 303"/>
                <a:gd name="T27" fmla="*/ 8 h 42"/>
                <a:gd name="T28" fmla="*/ 81 w 303"/>
                <a:gd name="T29" fmla="*/ 7 h 42"/>
                <a:gd name="T30" fmla="*/ 91 w 303"/>
                <a:gd name="T31" fmla="*/ 5 h 42"/>
                <a:gd name="T32" fmla="*/ 101 w 303"/>
                <a:gd name="T33" fmla="*/ 3 h 42"/>
                <a:gd name="T34" fmla="*/ 100 w 303"/>
                <a:gd name="T35" fmla="*/ 4 h 42"/>
                <a:gd name="T36" fmla="*/ 98 w 303"/>
                <a:gd name="T37" fmla="*/ 4 h 42"/>
                <a:gd name="T38" fmla="*/ 95 w 303"/>
                <a:gd name="T39" fmla="*/ 5 h 42"/>
                <a:gd name="T40" fmla="*/ 90 w 303"/>
                <a:gd name="T41" fmla="*/ 7 h 42"/>
                <a:gd name="T42" fmla="*/ 85 w 303"/>
                <a:gd name="T43" fmla="*/ 8 h 42"/>
                <a:gd name="T44" fmla="*/ 79 w 303"/>
                <a:gd name="T45" fmla="*/ 10 h 42"/>
                <a:gd name="T46" fmla="*/ 72 w 303"/>
                <a:gd name="T47" fmla="*/ 11 h 42"/>
                <a:gd name="T48" fmla="*/ 64 w 303"/>
                <a:gd name="T49" fmla="*/ 12 h 42"/>
                <a:gd name="T50" fmla="*/ 56 w 303"/>
                <a:gd name="T51" fmla="*/ 13 h 42"/>
                <a:gd name="T52" fmla="*/ 48 w 303"/>
                <a:gd name="T53" fmla="*/ 14 h 42"/>
                <a:gd name="T54" fmla="*/ 40 w 303"/>
                <a:gd name="T55" fmla="*/ 14 h 42"/>
                <a:gd name="T56" fmla="*/ 31 w 303"/>
                <a:gd name="T57" fmla="*/ 13 h 42"/>
                <a:gd name="T58" fmla="*/ 23 w 303"/>
                <a:gd name="T59" fmla="*/ 12 h 42"/>
                <a:gd name="T60" fmla="*/ 15 w 303"/>
                <a:gd name="T61" fmla="*/ 10 h 42"/>
                <a:gd name="T62" fmla="*/ 7 w 303"/>
                <a:gd name="T63" fmla="*/ 7 h 42"/>
                <a:gd name="T64" fmla="*/ 0 w 303"/>
                <a:gd name="T65" fmla="*/ 3 h 42"/>
                <a:gd name="T66" fmla="*/ 13 w 303"/>
                <a:gd name="T67" fmla="*/ 0 h 42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303"/>
                <a:gd name="T103" fmla="*/ 0 h 42"/>
                <a:gd name="T104" fmla="*/ 303 w 303"/>
                <a:gd name="T105" fmla="*/ 42 h 42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303" h="42">
                  <a:moveTo>
                    <a:pt x="38" y="0"/>
                  </a:moveTo>
                  <a:lnTo>
                    <a:pt x="39" y="1"/>
                  </a:lnTo>
                  <a:lnTo>
                    <a:pt x="42" y="2"/>
                  </a:lnTo>
                  <a:lnTo>
                    <a:pt x="48" y="4"/>
                  </a:lnTo>
                  <a:lnTo>
                    <a:pt x="55" y="7"/>
                  </a:lnTo>
                  <a:lnTo>
                    <a:pt x="64" y="10"/>
                  </a:lnTo>
                  <a:lnTo>
                    <a:pt x="77" y="13"/>
                  </a:lnTo>
                  <a:lnTo>
                    <a:pt x="90" y="16"/>
                  </a:lnTo>
                  <a:lnTo>
                    <a:pt x="106" y="19"/>
                  </a:lnTo>
                  <a:lnTo>
                    <a:pt x="124" y="22"/>
                  </a:lnTo>
                  <a:lnTo>
                    <a:pt x="143" y="24"/>
                  </a:lnTo>
                  <a:lnTo>
                    <a:pt x="166" y="26"/>
                  </a:lnTo>
                  <a:lnTo>
                    <a:pt x="190" y="24"/>
                  </a:lnTo>
                  <a:lnTo>
                    <a:pt x="215" y="23"/>
                  </a:lnTo>
                  <a:lnTo>
                    <a:pt x="242" y="20"/>
                  </a:lnTo>
                  <a:lnTo>
                    <a:pt x="272" y="16"/>
                  </a:lnTo>
                  <a:lnTo>
                    <a:pt x="303" y="10"/>
                  </a:lnTo>
                  <a:lnTo>
                    <a:pt x="301" y="11"/>
                  </a:lnTo>
                  <a:lnTo>
                    <a:pt x="294" y="13"/>
                  </a:lnTo>
                  <a:lnTo>
                    <a:pt x="284" y="16"/>
                  </a:lnTo>
                  <a:lnTo>
                    <a:pt x="271" y="20"/>
                  </a:lnTo>
                  <a:lnTo>
                    <a:pt x="255" y="24"/>
                  </a:lnTo>
                  <a:lnTo>
                    <a:pt x="236" y="29"/>
                  </a:lnTo>
                  <a:lnTo>
                    <a:pt x="215" y="33"/>
                  </a:lnTo>
                  <a:lnTo>
                    <a:pt x="193" y="37"/>
                  </a:lnTo>
                  <a:lnTo>
                    <a:pt x="169" y="40"/>
                  </a:lnTo>
                  <a:lnTo>
                    <a:pt x="144" y="41"/>
                  </a:lnTo>
                  <a:lnTo>
                    <a:pt x="120" y="42"/>
                  </a:lnTo>
                  <a:lnTo>
                    <a:pt x="94" y="40"/>
                  </a:lnTo>
                  <a:lnTo>
                    <a:pt x="69" y="37"/>
                  </a:lnTo>
                  <a:lnTo>
                    <a:pt x="45" y="31"/>
                  </a:lnTo>
                  <a:lnTo>
                    <a:pt x="21" y="21"/>
                  </a:lnTo>
                  <a:lnTo>
                    <a:pt x="0" y="10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915" name="Freeform 46"/>
            <p:cNvSpPr>
              <a:spLocks/>
            </p:cNvSpPr>
            <p:nvPr/>
          </p:nvSpPr>
          <p:spPr bwMode="auto">
            <a:xfrm>
              <a:off x="3430" y="2432"/>
              <a:ext cx="183" cy="63"/>
            </a:xfrm>
            <a:custGeom>
              <a:avLst/>
              <a:gdLst>
                <a:gd name="T0" fmla="*/ 0 w 549"/>
                <a:gd name="T1" fmla="*/ 62 h 188"/>
                <a:gd name="T2" fmla="*/ 1 w 549"/>
                <a:gd name="T3" fmla="*/ 58 h 188"/>
                <a:gd name="T4" fmla="*/ 2 w 549"/>
                <a:gd name="T5" fmla="*/ 49 h 188"/>
                <a:gd name="T6" fmla="*/ 6 w 549"/>
                <a:gd name="T7" fmla="*/ 39 h 188"/>
                <a:gd name="T8" fmla="*/ 13 w 549"/>
                <a:gd name="T9" fmla="*/ 28 h 188"/>
                <a:gd name="T10" fmla="*/ 22 w 549"/>
                <a:gd name="T11" fmla="*/ 17 h 188"/>
                <a:gd name="T12" fmla="*/ 36 w 549"/>
                <a:gd name="T13" fmla="*/ 8 h 188"/>
                <a:gd name="T14" fmla="*/ 54 w 549"/>
                <a:gd name="T15" fmla="*/ 2 h 188"/>
                <a:gd name="T16" fmla="*/ 70 w 549"/>
                <a:gd name="T17" fmla="*/ 1 h 188"/>
                <a:gd name="T18" fmla="*/ 80 w 549"/>
                <a:gd name="T19" fmla="*/ 0 h 188"/>
                <a:gd name="T20" fmla="*/ 89 w 549"/>
                <a:gd name="T21" fmla="*/ 0 h 188"/>
                <a:gd name="T22" fmla="*/ 98 w 549"/>
                <a:gd name="T23" fmla="*/ 0 h 188"/>
                <a:gd name="T24" fmla="*/ 111 w 549"/>
                <a:gd name="T25" fmla="*/ 0 h 188"/>
                <a:gd name="T26" fmla="*/ 127 w 549"/>
                <a:gd name="T27" fmla="*/ 1 h 188"/>
                <a:gd name="T28" fmla="*/ 141 w 549"/>
                <a:gd name="T29" fmla="*/ 4 h 188"/>
                <a:gd name="T30" fmla="*/ 153 w 549"/>
                <a:gd name="T31" fmla="*/ 8 h 188"/>
                <a:gd name="T32" fmla="*/ 164 w 549"/>
                <a:gd name="T33" fmla="*/ 14 h 188"/>
                <a:gd name="T34" fmla="*/ 172 w 549"/>
                <a:gd name="T35" fmla="*/ 22 h 188"/>
                <a:gd name="T36" fmla="*/ 179 w 549"/>
                <a:gd name="T37" fmla="*/ 32 h 188"/>
                <a:gd name="T38" fmla="*/ 182 w 549"/>
                <a:gd name="T39" fmla="*/ 45 h 188"/>
                <a:gd name="T40" fmla="*/ 183 w 549"/>
                <a:gd name="T41" fmla="*/ 50 h 188"/>
                <a:gd name="T42" fmla="*/ 179 w 549"/>
                <a:gd name="T43" fmla="*/ 39 h 188"/>
                <a:gd name="T44" fmla="*/ 168 w 549"/>
                <a:gd name="T45" fmla="*/ 24 h 188"/>
                <a:gd name="T46" fmla="*/ 146 w 549"/>
                <a:gd name="T47" fmla="*/ 11 h 188"/>
                <a:gd name="T48" fmla="*/ 126 w 549"/>
                <a:gd name="T49" fmla="*/ 8 h 188"/>
                <a:gd name="T50" fmla="*/ 117 w 549"/>
                <a:gd name="T51" fmla="*/ 7 h 188"/>
                <a:gd name="T52" fmla="*/ 108 w 549"/>
                <a:gd name="T53" fmla="*/ 7 h 188"/>
                <a:gd name="T54" fmla="*/ 98 w 549"/>
                <a:gd name="T55" fmla="*/ 7 h 188"/>
                <a:gd name="T56" fmla="*/ 86 w 549"/>
                <a:gd name="T57" fmla="*/ 7 h 188"/>
                <a:gd name="T58" fmla="*/ 72 w 549"/>
                <a:gd name="T59" fmla="*/ 9 h 188"/>
                <a:gd name="T60" fmla="*/ 57 w 549"/>
                <a:gd name="T61" fmla="*/ 11 h 188"/>
                <a:gd name="T62" fmla="*/ 44 w 549"/>
                <a:gd name="T63" fmla="*/ 15 h 188"/>
                <a:gd name="T64" fmla="*/ 33 w 549"/>
                <a:gd name="T65" fmla="*/ 22 h 188"/>
                <a:gd name="T66" fmla="*/ 24 w 549"/>
                <a:gd name="T67" fmla="*/ 30 h 188"/>
                <a:gd name="T68" fmla="*/ 17 w 549"/>
                <a:gd name="T69" fmla="*/ 41 h 188"/>
                <a:gd name="T70" fmla="*/ 14 w 549"/>
                <a:gd name="T71" fmla="*/ 54 h 188"/>
                <a:gd name="T72" fmla="*/ 0 w 549"/>
                <a:gd name="T73" fmla="*/ 63 h 188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549"/>
                <a:gd name="T112" fmla="*/ 0 h 188"/>
                <a:gd name="T113" fmla="*/ 549 w 549"/>
                <a:gd name="T114" fmla="*/ 188 h 188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549" h="188">
                  <a:moveTo>
                    <a:pt x="0" y="188"/>
                  </a:moveTo>
                  <a:lnTo>
                    <a:pt x="0" y="186"/>
                  </a:lnTo>
                  <a:lnTo>
                    <a:pt x="1" y="181"/>
                  </a:lnTo>
                  <a:lnTo>
                    <a:pt x="2" y="172"/>
                  </a:lnTo>
                  <a:lnTo>
                    <a:pt x="4" y="160"/>
                  </a:lnTo>
                  <a:lnTo>
                    <a:pt x="7" y="147"/>
                  </a:lnTo>
                  <a:lnTo>
                    <a:pt x="12" y="133"/>
                  </a:lnTo>
                  <a:lnTo>
                    <a:pt x="18" y="116"/>
                  </a:lnTo>
                  <a:lnTo>
                    <a:pt x="28" y="100"/>
                  </a:lnTo>
                  <a:lnTo>
                    <a:pt x="38" y="83"/>
                  </a:lnTo>
                  <a:lnTo>
                    <a:pt x="51" y="67"/>
                  </a:lnTo>
                  <a:lnTo>
                    <a:pt x="67" y="51"/>
                  </a:lnTo>
                  <a:lnTo>
                    <a:pt x="86" y="37"/>
                  </a:lnTo>
                  <a:lnTo>
                    <a:pt x="109" y="25"/>
                  </a:lnTo>
                  <a:lnTo>
                    <a:pt x="134" y="14"/>
                  </a:lnTo>
                  <a:lnTo>
                    <a:pt x="163" y="7"/>
                  </a:lnTo>
                  <a:lnTo>
                    <a:pt x="197" y="3"/>
                  </a:lnTo>
                  <a:lnTo>
                    <a:pt x="211" y="2"/>
                  </a:lnTo>
                  <a:lnTo>
                    <a:pt x="226" y="2"/>
                  </a:lnTo>
                  <a:lnTo>
                    <a:pt x="240" y="1"/>
                  </a:lnTo>
                  <a:lnTo>
                    <a:pt x="255" y="1"/>
                  </a:lnTo>
                  <a:lnTo>
                    <a:pt x="268" y="0"/>
                  </a:lnTo>
                  <a:lnTo>
                    <a:pt x="281" y="0"/>
                  </a:lnTo>
                  <a:lnTo>
                    <a:pt x="295" y="0"/>
                  </a:lnTo>
                  <a:lnTo>
                    <a:pt x="308" y="0"/>
                  </a:lnTo>
                  <a:lnTo>
                    <a:pt x="333" y="1"/>
                  </a:lnTo>
                  <a:lnTo>
                    <a:pt x="356" y="2"/>
                  </a:lnTo>
                  <a:lnTo>
                    <a:pt x="380" y="4"/>
                  </a:lnTo>
                  <a:lnTo>
                    <a:pt x="401" y="8"/>
                  </a:lnTo>
                  <a:lnTo>
                    <a:pt x="422" y="12"/>
                  </a:lnTo>
                  <a:lnTo>
                    <a:pt x="442" y="17"/>
                  </a:lnTo>
                  <a:lnTo>
                    <a:pt x="459" y="25"/>
                  </a:lnTo>
                  <a:lnTo>
                    <a:pt x="476" y="33"/>
                  </a:lnTo>
                  <a:lnTo>
                    <a:pt x="491" y="42"/>
                  </a:lnTo>
                  <a:lnTo>
                    <a:pt x="505" y="52"/>
                  </a:lnTo>
                  <a:lnTo>
                    <a:pt x="517" y="66"/>
                  </a:lnTo>
                  <a:lnTo>
                    <a:pt x="527" y="79"/>
                  </a:lnTo>
                  <a:lnTo>
                    <a:pt x="536" y="96"/>
                  </a:lnTo>
                  <a:lnTo>
                    <a:pt x="542" y="113"/>
                  </a:lnTo>
                  <a:lnTo>
                    <a:pt x="546" y="134"/>
                  </a:lnTo>
                  <a:lnTo>
                    <a:pt x="549" y="155"/>
                  </a:lnTo>
                  <a:lnTo>
                    <a:pt x="548" y="150"/>
                  </a:lnTo>
                  <a:lnTo>
                    <a:pt x="544" y="137"/>
                  </a:lnTo>
                  <a:lnTo>
                    <a:pt x="537" y="117"/>
                  </a:lnTo>
                  <a:lnTo>
                    <a:pt x="524" y="95"/>
                  </a:lnTo>
                  <a:lnTo>
                    <a:pt x="503" y="72"/>
                  </a:lnTo>
                  <a:lnTo>
                    <a:pt x="474" y="50"/>
                  </a:lnTo>
                  <a:lnTo>
                    <a:pt x="437" y="34"/>
                  </a:lnTo>
                  <a:lnTo>
                    <a:pt x="389" y="25"/>
                  </a:lnTo>
                  <a:lnTo>
                    <a:pt x="377" y="24"/>
                  </a:lnTo>
                  <a:lnTo>
                    <a:pt x="364" y="23"/>
                  </a:lnTo>
                  <a:lnTo>
                    <a:pt x="351" y="22"/>
                  </a:lnTo>
                  <a:lnTo>
                    <a:pt x="338" y="21"/>
                  </a:lnTo>
                  <a:lnTo>
                    <a:pt x="323" y="21"/>
                  </a:lnTo>
                  <a:lnTo>
                    <a:pt x="309" y="21"/>
                  </a:lnTo>
                  <a:lnTo>
                    <a:pt x="295" y="21"/>
                  </a:lnTo>
                  <a:lnTo>
                    <a:pt x="280" y="21"/>
                  </a:lnTo>
                  <a:lnTo>
                    <a:pt x="259" y="22"/>
                  </a:lnTo>
                  <a:lnTo>
                    <a:pt x="236" y="24"/>
                  </a:lnTo>
                  <a:lnTo>
                    <a:pt x="215" y="26"/>
                  </a:lnTo>
                  <a:lnTo>
                    <a:pt x="193" y="29"/>
                  </a:lnTo>
                  <a:lnTo>
                    <a:pt x="171" y="34"/>
                  </a:lnTo>
                  <a:lnTo>
                    <a:pt x="152" y="39"/>
                  </a:lnTo>
                  <a:lnTo>
                    <a:pt x="132" y="46"/>
                  </a:lnTo>
                  <a:lnTo>
                    <a:pt x="115" y="54"/>
                  </a:lnTo>
                  <a:lnTo>
                    <a:pt x="98" y="65"/>
                  </a:lnTo>
                  <a:lnTo>
                    <a:pt x="84" y="76"/>
                  </a:lnTo>
                  <a:lnTo>
                    <a:pt x="71" y="89"/>
                  </a:lnTo>
                  <a:lnTo>
                    <a:pt x="60" y="105"/>
                  </a:lnTo>
                  <a:lnTo>
                    <a:pt x="51" y="121"/>
                  </a:lnTo>
                  <a:lnTo>
                    <a:pt x="46" y="141"/>
                  </a:lnTo>
                  <a:lnTo>
                    <a:pt x="42" y="161"/>
                  </a:lnTo>
                  <a:lnTo>
                    <a:pt x="42" y="185"/>
                  </a:lnTo>
                  <a:lnTo>
                    <a:pt x="0" y="18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916" name="Freeform 47"/>
            <p:cNvSpPr>
              <a:spLocks/>
            </p:cNvSpPr>
            <p:nvPr/>
          </p:nvSpPr>
          <p:spPr bwMode="auto">
            <a:xfrm>
              <a:off x="3457" y="2458"/>
              <a:ext cx="128" cy="32"/>
            </a:xfrm>
            <a:custGeom>
              <a:avLst/>
              <a:gdLst>
                <a:gd name="T0" fmla="*/ 12 w 384"/>
                <a:gd name="T1" fmla="*/ 27 h 98"/>
                <a:gd name="T2" fmla="*/ 12 w 384"/>
                <a:gd name="T3" fmla="*/ 27 h 98"/>
                <a:gd name="T4" fmla="*/ 13 w 384"/>
                <a:gd name="T5" fmla="*/ 25 h 98"/>
                <a:gd name="T6" fmla="*/ 16 w 384"/>
                <a:gd name="T7" fmla="*/ 22 h 98"/>
                <a:gd name="T8" fmla="*/ 19 w 384"/>
                <a:gd name="T9" fmla="*/ 19 h 98"/>
                <a:gd name="T10" fmla="*/ 23 w 384"/>
                <a:gd name="T11" fmla="*/ 16 h 98"/>
                <a:gd name="T12" fmla="*/ 28 w 384"/>
                <a:gd name="T13" fmla="*/ 13 h 98"/>
                <a:gd name="T14" fmla="*/ 35 w 384"/>
                <a:gd name="T15" fmla="*/ 10 h 98"/>
                <a:gd name="T16" fmla="*/ 42 w 384"/>
                <a:gd name="T17" fmla="*/ 9 h 98"/>
                <a:gd name="T18" fmla="*/ 47 w 384"/>
                <a:gd name="T19" fmla="*/ 9 h 98"/>
                <a:gd name="T20" fmla="*/ 52 w 384"/>
                <a:gd name="T21" fmla="*/ 8 h 98"/>
                <a:gd name="T22" fmla="*/ 58 w 384"/>
                <a:gd name="T23" fmla="*/ 8 h 98"/>
                <a:gd name="T24" fmla="*/ 65 w 384"/>
                <a:gd name="T25" fmla="*/ 8 h 98"/>
                <a:gd name="T26" fmla="*/ 71 w 384"/>
                <a:gd name="T27" fmla="*/ 8 h 98"/>
                <a:gd name="T28" fmla="*/ 78 w 384"/>
                <a:gd name="T29" fmla="*/ 8 h 98"/>
                <a:gd name="T30" fmla="*/ 85 w 384"/>
                <a:gd name="T31" fmla="*/ 8 h 98"/>
                <a:gd name="T32" fmla="*/ 91 w 384"/>
                <a:gd name="T33" fmla="*/ 9 h 98"/>
                <a:gd name="T34" fmla="*/ 98 w 384"/>
                <a:gd name="T35" fmla="*/ 10 h 98"/>
                <a:gd name="T36" fmla="*/ 104 w 384"/>
                <a:gd name="T37" fmla="*/ 11 h 98"/>
                <a:gd name="T38" fmla="*/ 110 w 384"/>
                <a:gd name="T39" fmla="*/ 12 h 98"/>
                <a:gd name="T40" fmla="*/ 115 w 384"/>
                <a:gd name="T41" fmla="*/ 13 h 98"/>
                <a:gd name="T42" fmla="*/ 119 w 384"/>
                <a:gd name="T43" fmla="*/ 15 h 98"/>
                <a:gd name="T44" fmla="*/ 123 w 384"/>
                <a:gd name="T45" fmla="*/ 18 h 98"/>
                <a:gd name="T46" fmla="*/ 126 w 384"/>
                <a:gd name="T47" fmla="*/ 20 h 98"/>
                <a:gd name="T48" fmla="*/ 128 w 384"/>
                <a:gd name="T49" fmla="*/ 23 h 98"/>
                <a:gd name="T50" fmla="*/ 128 w 384"/>
                <a:gd name="T51" fmla="*/ 23 h 98"/>
                <a:gd name="T52" fmla="*/ 128 w 384"/>
                <a:gd name="T53" fmla="*/ 21 h 98"/>
                <a:gd name="T54" fmla="*/ 128 w 384"/>
                <a:gd name="T55" fmla="*/ 19 h 98"/>
                <a:gd name="T56" fmla="*/ 126 w 384"/>
                <a:gd name="T57" fmla="*/ 15 h 98"/>
                <a:gd name="T58" fmla="*/ 124 w 384"/>
                <a:gd name="T59" fmla="*/ 12 h 98"/>
                <a:gd name="T60" fmla="*/ 119 w 384"/>
                <a:gd name="T61" fmla="*/ 9 h 98"/>
                <a:gd name="T62" fmla="*/ 113 w 384"/>
                <a:gd name="T63" fmla="*/ 6 h 98"/>
                <a:gd name="T64" fmla="*/ 105 w 384"/>
                <a:gd name="T65" fmla="*/ 3 h 98"/>
                <a:gd name="T66" fmla="*/ 100 w 384"/>
                <a:gd name="T67" fmla="*/ 2 h 98"/>
                <a:gd name="T68" fmla="*/ 95 w 384"/>
                <a:gd name="T69" fmla="*/ 1 h 98"/>
                <a:gd name="T70" fmla="*/ 89 w 384"/>
                <a:gd name="T71" fmla="*/ 1 h 98"/>
                <a:gd name="T72" fmla="*/ 82 w 384"/>
                <a:gd name="T73" fmla="*/ 0 h 98"/>
                <a:gd name="T74" fmla="*/ 75 w 384"/>
                <a:gd name="T75" fmla="*/ 0 h 98"/>
                <a:gd name="T76" fmla="*/ 68 w 384"/>
                <a:gd name="T77" fmla="*/ 0 h 98"/>
                <a:gd name="T78" fmla="*/ 61 w 384"/>
                <a:gd name="T79" fmla="*/ 0 h 98"/>
                <a:gd name="T80" fmla="*/ 54 w 384"/>
                <a:gd name="T81" fmla="*/ 1 h 98"/>
                <a:gd name="T82" fmla="*/ 47 w 384"/>
                <a:gd name="T83" fmla="*/ 1 h 98"/>
                <a:gd name="T84" fmla="*/ 40 w 384"/>
                <a:gd name="T85" fmla="*/ 2 h 98"/>
                <a:gd name="T86" fmla="*/ 34 w 384"/>
                <a:gd name="T87" fmla="*/ 3 h 98"/>
                <a:gd name="T88" fmla="*/ 27 w 384"/>
                <a:gd name="T89" fmla="*/ 4 h 98"/>
                <a:gd name="T90" fmla="*/ 22 w 384"/>
                <a:gd name="T91" fmla="*/ 6 h 98"/>
                <a:gd name="T92" fmla="*/ 18 w 384"/>
                <a:gd name="T93" fmla="*/ 8 h 98"/>
                <a:gd name="T94" fmla="*/ 14 w 384"/>
                <a:gd name="T95" fmla="*/ 9 h 98"/>
                <a:gd name="T96" fmla="*/ 12 w 384"/>
                <a:gd name="T97" fmla="*/ 12 h 98"/>
                <a:gd name="T98" fmla="*/ 9 w 384"/>
                <a:gd name="T99" fmla="*/ 15 h 98"/>
                <a:gd name="T100" fmla="*/ 6 w 384"/>
                <a:gd name="T101" fmla="*/ 19 h 98"/>
                <a:gd name="T102" fmla="*/ 4 w 384"/>
                <a:gd name="T103" fmla="*/ 22 h 98"/>
                <a:gd name="T104" fmla="*/ 3 w 384"/>
                <a:gd name="T105" fmla="*/ 25 h 98"/>
                <a:gd name="T106" fmla="*/ 2 w 384"/>
                <a:gd name="T107" fmla="*/ 28 h 98"/>
                <a:gd name="T108" fmla="*/ 1 w 384"/>
                <a:gd name="T109" fmla="*/ 30 h 98"/>
                <a:gd name="T110" fmla="*/ 0 w 384"/>
                <a:gd name="T111" fmla="*/ 32 h 98"/>
                <a:gd name="T112" fmla="*/ 0 w 384"/>
                <a:gd name="T113" fmla="*/ 32 h 98"/>
                <a:gd name="T114" fmla="*/ 12 w 384"/>
                <a:gd name="T115" fmla="*/ 27 h 98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84"/>
                <a:gd name="T175" fmla="*/ 0 h 98"/>
                <a:gd name="T176" fmla="*/ 384 w 384"/>
                <a:gd name="T177" fmla="*/ 98 h 98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84" h="98">
                  <a:moveTo>
                    <a:pt x="35" y="84"/>
                  </a:moveTo>
                  <a:lnTo>
                    <a:pt x="36" y="82"/>
                  </a:lnTo>
                  <a:lnTo>
                    <a:pt x="40" y="76"/>
                  </a:lnTo>
                  <a:lnTo>
                    <a:pt x="47" y="68"/>
                  </a:lnTo>
                  <a:lnTo>
                    <a:pt x="56" y="59"/>
                  </a:lnTo>
                  <a:lnTo>
                    <a:pt x="70" y="48"/>
                  </a:lnTo>
                  <a:lnTo>
                    <a:pt x="85" y="40"/>
                  </a:lnTo>
                  <a:lnTo>
                    <a:pt x="104" y="32"/>
                  </a:lnTo>
                  <a:lnTo>
                    <a:pt x="126" y="28"/>
                  </a:lnTo>
                  <a:lnTo>
                    <a:pt x="141" y="27"/>
                  </a:lnTo>
                  <a:lnTo>
                    <a:pt x="157" y="25"/>
                  </a:lnTo>
                  <a:lnTo>
                    <a:pt x="175" y="25"/>
                  </a:lnTo>
                  <a:lnTo>
                    <a:pt x="194" y="24"/>
                  </a:lnTo>
                  <a:lnTo>
                    <a:pt x="214" y="24"/>
                  </a:lnTo>
                  <a:lnTo>
                    <a:pt x="234" y="25"/>
                  </a:lnTo>
                  <a:lnTo>
                    <a:pt x="254" y="26"/>
                  </a:lnTo>
                  <a:lnTo>
                    <a:pt x="274" y="27"/>
                  </a:lnTo>
                  <a:lnTo>
                    <a:pt x="294" y="30"/>
                  </a:lnTo>
                  <a:lnTo>
                    <a:pt x="312" y="33"/>
                  </a:lnTo>
                  <a:lnTo>
                    <a:pt x="330" y="36"/>
                  </a:lnTo>
                  <a:lnTo>
                    <a:pt x="345" y="41"/>
                  </a:lnTo>
                  <a:lnTo>
                    <a:pt x="358" y="47"/>
                  </a:lnTo>
                  <a:lnTo>
                    <a:pt x="370" y="54"/>
                  </a:lnTo>
                  <a:lnTo>
                    <a:pt x="378" y="62"/>
                  </a:lnTo>
                  <a:lnTo>
                    <a:pt x="384" y="71"/>
                  </a:lnTo>
                  <a:lnTo>
                    <a:pt x="384" y="69"/>
                  </a:lnTo>
                  <a:lnTo>
                    <a:pt x="384" y="64"/>
                  </a:lnTo>
                  <a:lnTo>
                    <a:pt x="383" y="57"/>
                  </a:lnTo>
                  <a:lnTo>
                    <a:pt x="379" y="47"/>
                  </a:lnTo>
                  <a:lnTo>
                    <a:pt x="371" y="37"/>
                  </a:lnTo>
                  <a:lnTo>
                    <a:pt x="358" y="27"/>
                  </a:lnTo>
                  <a:lnTo>
                    <a:pt x="340" y="18"/>
                  </a:lnTo>
                  <a:lnTo>
                    <a:pt x="314" y="9"/>
                  </a:lnTo>
                  <a:lnTo>
                    <a:pt x="301" y="6"/>
                  </a:lnTo>
                  <a:lnTo>
                    <a:pt x="284" y="4"/>
                  </a:lnTo>
                  <a:lnTo>
                    <a:pt x="266" y="2"/>
                  </a:lnTo>
                  <a:lnTo>
                    <a:pt x="246" y="1"/>
                  </a:lnTo>
                  <a:lnTo>
                    <a:pt x="226" y="0"/>
                  </a:lnTo>
                  <a:lnTo>
                    <a:pt x="205" y="0"/>
                  </a:lnTo>
                  <a:lnTo>
                    <a:pt x="183" y="1"/>
                  </a:lnTo>
                  <a:lnTo>
                    <a:pt x="161" y="2"/>
                  </a:lnTo>
                  <a:lnTo>
                    <a:pt x="141" y="3"/>
                  </a:lnTo>
                  <a:lnTo>
                    <a:pt x="120" y="6"/>
                  </a:lnTo>
                  <a:lnTo>
                    <a:pt x="101" y="9"/>
                  </a:lnTo>
                  <a:lnTo>
                    <a:pt x="82" y="13"/>
                  </a:lnTo>
                  <a:lnTo>
                    <a:pt x="67" y="18"/>
                  </a:lnTo>
                  <a:lnTo>
                    <a:pt x="53" y="23"/>
                  </a:lnTo>
                  <a:lnTo>
                    <a:pt x="42" y="29"/>
                  </a:lnTo>
                  <a:lnTo>
                    <a:pt x="35" y="36"/>
                  </a:lnTo>
                  <a:lnTo>
                    <a:pt x="27" y="47"/>
                  </a:lnTo>
                  <a:lnTo>
                    <a:pt x="19" y="58"/>
                  </a:lnTo>
                  <a:lnTo>
                    <a:pt x="13" y="68"/>
                  </a:lnTo>
                  <a:lnTo>
                    <a:pt x="8" y="77"/>
                  </a:lnTo>
                  <a:lnTo>
                    <a:pt x="5" y="85"/>
                  </a:lnTo>
                  <a:lnTo>
                    <a:pt x="2" y="93"/>
                  </a:lnTo>
                  <a:lnTo>
                    <a:pt x="1" y="97"/>
                  </a:lnTo>
                  <a:lnTo>
                    <a:pt x="0" y="98"/>
                  </a:lnTo>
                  <a:lnTo>
                    <a:pt x="35" y="8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917" name="Freeform 48"/>
            <p:cNvSpPr>
              <a:spLocks/>
            </p:cNvSpPr>
            <p:nvPr/>
          </p:nvSpPr>
          <p:spPr bwMode="auto">
            <a:xfrm>
              <a:off x="3434" y="2523"/>
              <a:ext cx="175" cy="40"/>
            </a:xfrm>
            <a:custGeom>
              <a:avLst/>
              <a:gdLst>
                <a:gd name="T0" fmla="*/ 0 w 526"/>
                <a:gd name="T1" fmla="*/ 2 h 119"/>
                <a:gd name="T2" fmla="*/ 0 w 526"/>
                <a:gd name="T3" fmla="*/ 3 h 119"/>
                <a:gd name="T4" fmla="*/ 0 w 526"/>
                <a:gd name="T5" fmla="*/ 4 h 119"/>
                <a:gd name="T6" fmla="*/ 1 w 526"/>
                <a:gd name="T7" fmla="*/ 6 h 119"/>
                <a:gd name="T8" fmla="*/ 1 w 526"/>
                <a:gd name="T9" fmla="*/ 8 h 119"/>
                <a:gd name="T10" fmla="*/ 3 w 526"/>
                <a:gd name="T11" fmla="*/ 11 h 119"/>
                <a:gd name="T12" fmla="*/ 4 w 526"/>
                <a:gd name="T13" fmla="*/ 13 h 119"/>
                <a:gd name="T14" fmla="*/ 7 w 526"/>
                <a:gd name="T15" fmla="*/ 17 h 119"/>
                <a:gd name="T16" fmla="*/ 10 w 526"/>
                <a:gd name="T17" fmla="*/ 20 h 119"/>
                <a:gd name="T18" fmla="*/ 14 w 526"/>
                <a:gd name="T19" fmla="*/ 24 h 119"/>
                <a:gd name="T20" fmla="*/ 19 w 526"/>
                <a:gd name="T21" fmla="*/ 27 h 119"/>
                <a:gd name="T22" fmla="*/ 24 w 526"/>
                <a:gd name="T23" fmla="*/ 30 h 119"/>
                <a:gd name="T24" fmla="*/ 31 w 526"/>
                <a:gd name="T25" fmla="*/ 33 h 119"/>
                <a:gd name="T26" fmla="*/ 39 w 526"/>
                <a:gd name="T27" fmla="*/ 35 h 119"/>
                <a:gd name="T28" fmla="*/ 48 w 526"/>
                <a:gd name="T29" fmla="*/ 37 h 119"/>
                <a:gd name="T30" fmla="*/ 58 w 526"/>
                <a:gd name="T31" fmla="*/ 39 h 119"/>
                <a:gd name="T32" fmla="*/ 70 w 526"/>
                <a:gd name="T33" fmla="*/ 40 h 119"/>
                <a:gd name="T34" fmla="*/ 85 w 526"/>
                <a:gd name="T35" fmla="*/ 40 h 119"/>
                <a:gd name="T36" fmla="*/ 97 w 526"/>
                <a:gd name="T37" fmla="*/ 40 h 119"/>
                <a:gd name="T38" fmla="*/ 109 w 526"/>
                <a:gd name="T39" fmla="*/ 39 h 119"/>
                <a:gd name="T40" fmla="*/ 120 w 526"/>
                <a:gd name="T41" fmla="*/ 38 h 119"/>
                <a:gd name="T42" fmla="*/ 129 w 526"/>
                <a:gd name="T43" fmla="*/ 37 h 119"/>
                <a:gd name="T44" fmla="*/ 138 w 526"/>
                <a:gd name="T45" fmla="*/ 36 h 119"/>
                <a:gd name="T46" fmla="*/ 146 w 526"/>
                <a:gd name="T47" fmla="*/ 34 h 119"/>
                <a:gd name="T48" fmla="*/ 152 w 526"/>
                <a:gd name="T49" fmla="*/ 31 h 119"/>
                <a:gd name="T50" fmla="*/ 158 w 526"/>
                <a:gd name="T51" fmla="*/ 29 h 119"/>
                <a:gd name="T52" fmla="*/ 162 w 526"/>
                <a:gd name="T53" fmla="*/ 26 h 119"/>
                <a:gd name="T54" fmla="*/ 166 w 526"/>
                <a:gd name="T55" fmla="*/ 23 h 119"/>
                <a:gd name="T56" fmla="*/ 170 w 526"/>
                <a:gd name="T57" fmla="*/ 19 h 119"/>
                <a:gd name="T58" fmla="*/ 172 w 526"/>
                <a:gd name="T59" fmla="*/ 15 h 119"/>
                <a:gd name="T60" fmla="*/ 174 w 526"/>
                <a:gd name="T61" fmla="*/ 11 h 119"/>
                <a:gd name="T62" fmla="*/ 175 w 526"/>
                <a:gd name="T63" fmla="*/ 7 h 119"/>
                <a:gd name="T64" fmla="*/ 175 w 526"/>
                <a:gd name="T65" fmla="*/ 3 h 119"/>
                <a:gd name="T66" fmla="*/ 175 w 526"/>
                <a:gd name="T67" fmla="*/ 4 h 119"/>
                <a:gd name="T68" fmla="*/ 173 w 526"/>
                <a:gd name="T69" fmla="*/ 7 h 119"/>
                <a:gd name="T70" fmla="*/ 170 w 526"/>
                <a:gd name="T71" fmla="*/ 10 h 119"/>
                <a:gd name="T72" fmla="*/ 166 w 526"/>
                <a:gd name="T73" fmla="*/ 14 h 119"/>
                <a:gd name="T74" fmla="*/ 160 w 526"/>
                <a:gd name="T75" fmla="*/ 18 h 119"/>
                <a:gd name="T76" fmla="*/ 152 w 526"/>
                <a:gd name="T77" fmla="*/ 22 h 119"/>
                <a:gd name="T78" fmla="*/ 142 w 526"/>
                <a:gd name="T79" fmla="*/ 25 h 119"/>
                <a:gd name="T80" fmla="*/ 130 w 526"/>
                <a:gd name="T81" fmla="*/ 27 h 119"/>
                <a:gd name="T82" fmla="*/ 124 w 526"/>
                <a:gd name="T83" fmla="*/ 28 h 119"/>
                <a:gd name="T84" fmla="*/ 116 w 526"/>
                <a:gd name="T85" fmla="*/ 28 h 119"/>
                <a:gd name="T86" fmla="*/ 108 w 526"/>
                <a:gd name="T87" fmla="*/ 29 h 119"/>
                <a:gd name="T88" fmla="*/ 99 w 526"/>
                <a:gd name="T89" fmla="*/ 29 h 119"/>
                <a:gd name="T90" fmla="*/ 90 w 526"/>
                <a:gd name="T91" fmla="*/ 30 h 119"/>
                <a:gd name="T92" fmla="*/ 82 w 526"/>
                <a:gd name="T93" fmla="*/ 30 h 119"/>
                <a:gd name="T94" fmla="*/ 73 w 526"/>
                <a:gd name="T95" fmla="*/ 29 h 119"/>
                <a:gd name="T96" fmla="*/ 64 w 526"/>
                <a:gd name="T97" fmla="*/ 29 h 119"/>
                <a:gd name="T98" fmla="*/ 56 w 526"/>
                <a:gd name="T99" fmla="*/ 27 h 119"/>
                <a:gd name="T100" fmla="*/ 48 w 526"/>
                <a:gd name="T101" fmla="*/ 25 h 119"/>
                <a:gd name="T102" fmla="*/ 41 w 526"/>
                <a:gd name="T103" fmla="*/ 23 h 119"/>
                <a:gd name="T104" fmla="*/ 35 w 526"/>
                <a:gd name="T105" fmla="*/ 20 h 119"/>
                <a:gd name="T106" fmla="*/ 29 w 526"/>
                <a:gd name="T107" fmla="*/ 16 h 119"/>
                <a:gd name="T108" fmla="*/ 25 w 526"/>
                <a:gd name="T109" fmla="*/ 12 h 119"/>
                <a:gd name="T110" fmla="*/ 22 w 526"/>
                <a:gd name="T111" fmla="*/ 6 h 119"/>
                <a:gd name="T112" fmla="*/ 21 w 526"/>
                <a:gd name="T113" fmla="*/ 0 h 119"/>
                <a:gd name="T114" fmla="*/ 0 w 526"/>
                <a:gd name="T115" fmla="*/ 2 h 119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526"/>
                <a:gd name="T175" fmla="*/ 0 h 119"/>
                <a:gd name="T176" fmla="*/ 526 w 526"/>
                <a:gd name="T177" fmla="*/ 119 h 119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526" h="119">
                  <a:moveTo>
                    <a:pt x="0" y="7"/>
                  </a:moveTo>
                  <a:lnTo>
                    <a:pt x="0" y="9"/>
                  </a:lnTo>
                  <a:lnTo>
                    <a:pt x="1" y="12"/>
                  </a:lnTo>
                  <a:lnTo>
                    <a:pt x="2" y="17"/>
                  </a:lnTo>
                  <a:lnTo>
                    <a:pt x="4" y="24"/>
                  </a:lnTo>
                  <a:lnTo>
                    <a:pt x="8" y="32"/>
                  </a:lnTo>
                  <a:lnTo>
                    <a:pt x="13" y="40"/>
                  </a:lnTo>
                  <a:lnTo>
                    <a:pt x="21" y="51"/>
                  </a:lnTo>
                  <a:lnTo>
                    <a:pt x="30" y="60"/>
                  </a:lnTo>
                  <a:lnTo>
                    <a:pt x="41" y="70"/>
                  </a:lnTo>
                  <a:lnTo>
                    <a:pt x="56" y="80"/>
                  </a:lnTo>
                  <a:lnTo>
                    <a:pt x="72" y="90"/>
                  </a:lnTo>
                  <a:lnTo>
                    <a:pt x="93" y="98"/>
                  </a:lnTo>
                  <a:lnTo>
                    <a:pt x="116" y="105"/>
                  </a:lnTo>
                  <a:lnTo>
                    <a:pt x="144" y="111"/>
                  </a:lnTo>
                  <a:lnTo>
                    <a:pt x="175" y="116"/>
                  </a:lnTo>
                  <a:lnTo>
                    <a:pt x="211" y="118"/>
                  </a:lnTo>
                  <a:lnTo>
                    <a:pt x="254" y="119"/>
                  </a:lnTo>
                  <a:lnTo>
                    <a:pt x="293" y="118"/>
                  </a:lnTo>
                  <a:lnTo>
                    <a:pt x="329" y="117"/>
                  </a:lnTo>
                  <a:lnTo>
                    <a:pt x="361" y="114"/>
                  </a:lnTo>
                  <a:lnTo>
                    <a:pt x="389" y="110"/>
                  </a:lnTo>
                  <a:lnTo>
                    <a:pt x="415" y="106"/>
                  </a:lnTo>
                  <a:lnTo>
                    <a:pt x="438" y="100"/>
                  </a:lnTo>
                  <a:lnTo>
                    <a:pt x="457" y="93"/>
                  </a:lnTo>
                  <a:lnTo>
                    <a:pt x="474" y="86"/>
                  </a:lnTo>
                  <a:lnTo>
                    <a:pt x="488" y="76"/>
                  </a:lnTo>
                  <a:lnTo>
                    <a:pt x="500" y="67"/>
                  </a:lnTo>
                  <a:lnTo>
                    <a:pt x="510" y="57"/>
                  </a:lnTo>
                  <a:lnTo>
                    <a:pt x="517" y="45"/>
                  </a:lnTo>
                  <a:lnTo>
                    <a:pt x="522" y="34"/>
                  </a:lnTo>
                  <a:lnTo>
                    <a:pt x="525" y="22"/>
                  </a:lnTo>
                  <a:lnTo>
                    <a:pt x="526" y="10"/>
                  </a:lnTo>
                  <a:lnTo>
                    <a:pt x="525" y="13"/>
                  </a:lnTo>
                  <a:lnTo>
                    <a:pt x="520" y="20"/>
                  </a:lnTo>
                  <a:lnTo>
                    <a:pt x="511" y="30"/>
                  </a:lnTo>
                  <a:lnTo>
                    <a:pt x="498" y="42"/>
                  </a:lnTo>
                  <a:lnTo>
                    <a:pt x="481" y="55"/>
                  </a:lnTo>
                  <a:lnTo>
                    <a:pt x="457" y="66"/>
                  </a:lnTo>
                  <a:lnTo>
                    <a:pt x="428" y="75"/>
                  </a:lnTo>
                  <a:lnTo>
                    <a:pt x="392" y="80"/>
                  </a:lnTo>
                  <a:lnTo>
                    <a:pt x="372" y="82"/>
                  </a:lnTo>
                  <a:lnTo>
                    <a:pt x="349" y="83"/>
                  </a:lnTo>
                  <a:lnTo>
                    <a:pt x="325" y="86"/>
                  </a:lnTo>
                  <a:lnTo>
                    <a:pt x="299" y="87"/>
                  </a:lnTo>
                  <a:lnTo>
                    <a:pt x="272" y="88"/>
                  </a:lnTo>
                  <a:lnTo>
                    <a:pt x="246" y="88"/>
                  </a:lnTo>
                  <a:lnTo>
                    <a:pt x="219" y="87"/>
                  </a:lnTo>
                  <a:lnTo>
                    <a:pt x="193" y="85"/>
                  </a:lnTo>
                  <a:lnTo>
                    <a:pt x="169" y="80"/>
                  </a:lnTo>
                  <a:lnTo>
                    <a:pt x="145" y="75"/>
                  </a:lnTo>
                  <a:lnTo>
                    <a:pt x="123" y="69"/>
                  </a:lnTo>
                  <a:lnTo>
                    <a:pt x="105" y="60"/>
                  </a:lnTo>
                  <a:lnTo>
                    <a:pt x="88" y="49"/>
                  </a:lnTo>
                  <a:lnTo>
                    <a:pt x="76" y="35"/>
                  </a:lnTo>
                  <a:lnTo>
                    <a:pt x="67" y="19"/>
                  </a:lnTo>
                  <a:lnTo>
                    <a:pt x="63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918" name="Freeform 49"/>
            <p:cNvSpPr>
              <a:spLocks/>
            </p:cNvSpPr>
            <p:nvPr/>
          </p:nvSpPr>
          <p:spPr bwMode="auto">
            <a:xfrm>
              <a:off x="3470" y="2522"/>
              <a:ext cx="94" cy="14"/>
            </a:xfrm>
            <a:custGeom>
              <a:avLst/>
              <a:gdLst>
                <a:gd name="T0" fmla="*/ 13 w 283"/>
                <a:gd name="T1" fmla="*/ 0 h 42"/>
                <a:gd name="T2" fmla="*/ 13 w 283"/>
                <a:gd name="T3" fmla="*/ 0 h 42"/>
                <a:gd name="T4" fmla="*/ 14 w 283"/>
                <a:gd name="T5" fmla="*/ 1 h 42"/>
                <a:gd name="T6" fmla="*/ 15 w 283"/>
                <a:gd name="T7" fmla="*/ 1 h 42"/>
                <a:gd name="T8" fmla="*/ 17 w 283"/>
                <a:gd name="T9" fmla="*/ 2 h 42"/>
                <a:gd name="T10" fmla="*/ 20 w 283"/>
                <a:gd name="T11" fmla="*/ 3 h 42"/>
                <a:gd name="T12" fmla="*/ 24 w 283"/>
                <a:gd name="T13" fmla="*/ 4 h 42"/>
                <a:gd name="T14" fmla="*/ 28 w 283"/>
                <a:gd name="T15" fmla="*/ 5 h 42"/>
                <a:gd name="T16" fmla="*/ 32 w 283"/>
                <a:gd name="T17" fmla="*/ 6 h 42"/>
                <a:gd name="T18" fmla="*/ 38 w 283"/>
                <a:gd name="T19" fmla="*/ 7 h 42"/>
                <a:gd name="T20" fmla="*/ 43 w 283"/>
                <a:gd name="T21" fmla="*/ 7 h 42"/>
                <a:gd name="T22" fmla="*/ 50 w 283"/>
                <a:gd name="T23" fmla="*/ 7 h 42"/>
                <a:gd name="T24" fmla="*/ 58 w 283"/>
                <a:gd name="T25" fmla="*/ 7 h 42"/>
                <a:gd name="T26" fmla="*/ 65 w 283"/>
                <a:gd name="T27" fmla="*/ 7 h 42"/>
                <a:gd name="T28" fmla="*/ 74 w 283"/>
                <a:gd name="T29" fmla="*/ 6 h 42"/>
                <a:gd name="T30" fmla="*/ 84 w 283"/>
                <a:gd name="T31" fmla="*/ 4 h 42"/>
                <a:gd name="T32" fmla="*/ 94 w 283"/>
                <a:gd name="T33" fmla="*/ 2 h 42"/>
                <a:gd name="T34" fmla="*/ 93 w 283"/>
                <a:gd name="T35" fmla="*/ 2 h 42"/>
                <a:gd name="T36" fmla="*/ 92 w 283"/>
                <a:gd name="T37" fmla="*/ 3 h 42"/>
                <a:gd name="T38" fmla="*/ 89 w 283"/>
                <a:gd name="T39" fmla="*/ 4 h 42"/>
                <a:gd name="T40" fmla="*/ 85 w 283"/>
                <a:gd name="T41" fmla="*/ 6 h 42"/>
                <a:gd name="T42" fmla="*/ 80 w 283"/>
                <a:gd name="T43" fmla="*/ 7 h 42"/>
                <a:gd name="T44" fmla="*/ 74 w 283"/>
                <a:gd name="T45" fmla="*/ 9 h 42"/>
                <a:gd name="T46" fmla="*/ 68 w 283"/>
                <a:gd name="T47" fmla="*/ 10 h 42"/>
                <a:gd name="T48" fmla="*/ 61 w 283"/>
                <a:gd name="T49" fmla="*/ 12 h 42"/>
                <a:gd name="T50" fmla="*/ 54 w 283"/>
                <a:gd name="T51" fmla="*/ 13 h 42"/>
                <a:gd name="T52" fmla="*/ 47 w 283"/>
                <a:gd name="T53" fmla="*/ 14 h 42"/>
                <a:gd name="T54" fmla="*/ 39 w 283"/>
                <a:gd name="T55" fmla="*/ 14 h 42"/>
                <a:gd name="T56" fmla="*/ 31 w 283"/>
                <a:gd name="T57" fmla="*/ 14 h 42"/>
                <a:gd name="T58" fmla="*/ 23 w 283"/>
                <a:gd name="T59" fmla="*/ 13 h 42"/>
                <a:gd name="T60" fmla="*/ 15 w 283"/>
                <a:gd name="T61" fmla="*/ 11 h 42"/>
                <a:gd name="T62" fmla="*/ 8 w 283"/>
                <a:gd name="T63" fmla="*/ 8 h 42"/>
                <a:gd name="T64" fmla="*/ 0 w 283"/>
                <a:gd name="T65" fmla="*/ 4 h 42"/>
                <a:gd name="T66" fmla="*/ 13 w 283"/>
                <a:gd name="T67" fmla="*/ 0 h 42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283"/>
                <a:gd name="T103" fmla="*/ 0 h 42"/>
                <a:gd name="T104" fmla="*/ 283 w 283"/>
                <a:gd name="T105" fmla="*/ 42 h 42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283" h="42">
                  <a:moveTo>
                    <a:pt x="38" y="0"/>
                  </a:moveTo>
                  <a:lnTo>
                    <a:pt x="39" y="0"/>
                  </a:lnTo>
                  <a:lnTo>
                    <a:pt x="41" y="2"/>
                  </a:lnTo>
                  <a:lnTo>
                    <a:pt x="46" y="4"/>
                  </a:lnTo>
                  <a:lnTo>
                    <a:pt x="52" y="6"/>
                  </a:lnTo>
                  <a:lnTo>
                    <a:pt x="61" y="9"/>
                  </a:lnTo>
                  <a:lnTo>
                    <a:pt x="71" y="13"/>
                  </a:lnTo>
                  <a:lnTo>
                    <a:pt x="83" y="15"/>
                  </a:lnTo>
                  <a:lnTo>
                    <a:pt x="97" y="18"/>
                  </a:lnTo>
                  <a:lnTo>
                    <a:pt x="113" y="20"/>
                  </a:lnTo>
                  <a:lnTo>
                    <a:pt x="130" y="21"/>
                  </a:lnTo>
                  <a:lnTo>
                    <a:pt x="151" y="22"/>
                  </a:lnTo>
                  <a:lnTo>
                    <a:pt x="174" y="21"/>
                  </a:lnTo>
                  <a:lnTo>
                    <a:pt x="197" y="20"/>
                  </a:lnTo>
                  <a:lnTo>
                    <a:pt x="224" y="17"/>
                  </a:lnTo>
                  <a:lnTo>
                    <a:pt x="253" y="11"/>
                  </a:lnTo>
                  <a:lnTo>
                    <a:pt x="283" y="5"/>
                  </a:lnTo>
                  <a:lnTo>
                    <a:pt x="281" y="6"/>
                  </a:lnTo>
                  <a:lnTo>
                    <a:pt x="276" y="8"/>
                  </a:lnTo>
                  <a:lnTo>
                    <a:pt x="267" y="13"/>
                  </a:lnTo>
                  <a:lnTo>
                    <a:pt x="256" y="17"/>
                  </a:lnTo>
                  <a:lnTo>
                    <a:pt x="241" y="22"/>
                  </a:lnTo>
                  <a:lnTo>
                    <a:pt x="224" y="27"/>
                  </a:lnTo>
                  <a:lnTo>
                    <a:pt x="205" y="31"/>
                  </a:lnTo>
                  <a:lnTo>
                    <a:pt x="185" y="36"/>
                  </a:lnTo>
                  <a:lnTo>
                    <a:pt x="163" y="39"/>
                  </a:lnTo>
                  <a:lnTo>
                    <a:pt x="141" y="41"/>
                  </a:lnTo>
                  <a:lnTo>
                    <a:pt x="117" y="42"/>
                  </a:lnTo>
                  <a:lnTo>
                    <a:pt x="92" y="41"/>
                  </a:lnTo>
                  <a:lnTo>
                    <a:pt x="69" y="38"/>
                  </a:lnTo>
                  <a:lnTo>
                    <a:pt x="45" y="32"/>
                  </a:lnTo>
                  <a:lnTo>
                    <a:pt x="23" y="24"/>
                  </a:lnTo>
                  <a:lnTo>
                    <a:pt x="0" y="11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919" name="Freeform 50"/>
            <p:cNvSpPr>
              <a:spLocks/>
            </p:cNvSpPr>
            <p:nvPr/>
          </p:nvSpPr>
          <p:spPr bwMode="auto">
            <a:xfrm>
              <a:off x="3313" y="2490"/>
              <a:ext cx="26" cy="37"/>
            </a:xfrm>
            <a:custGeom>
              <a:avLst/>
              <a:gdLst>
                <a:gd name="T0" fmla="*/ 26 w 78"/>
                <a:gd name="T1" fmla="*/ 1 h 109"/>
                <a:gd name="T2" fmla="*/ 24 w 78"/>
                <a:gd name="T3" fmla="*/ 1 h 109"/>
                <a:gd name="T4" fmla="*/ 21 w 78"/>
                <a:gd name="T5" fmla="*/ 3 h 109"/>
                <a:gd name="T6" fmla="*/ 17 w 78"/>
                <a:gd name="T7" fmla="*/ 7 h 109"/>
                <a:gd name="T8" fmla="*/ 13 w 78"/>
                <a:gd name="T9" fmla="*/ 12 h 109"/>
                <a:gd name="T10" fmla="*/ 10 w 78"/>
                <a:gd name="T11" fmla="*/ 17 h 109"/>
                <a:gd name="T12" fmla="*/ 9 w 78"/>
                <a:gd name="T13" fmla="*/ 23 h 109"/>
                <a:gd name="T14" fmla="*/ 13 w 78"/>
                <a:gd name="T15" fmla="*/ 30 h 109"/>
                <a:gd name="T16" fmla="*/ 20 w 78"/>
                <a:gd name="T17" fmla="*/ 37 h 109"/>
                <a:gd name="T18" fmla="*/ 18 w 78"/>
                <a:gd name="T19" fmla="*/ 37 h 109"/>
                <a:gd name="T20" fmla="*/ 15 w 78"/>
                <a:gd name="T21" fmla="*/ 35 h 109"/>
                <a:gd name="T22" fmla="*/ 10 w 78"/>
                <a:gd name="T23" fmla="*/ 33 h 109"/>
                <a:gd name="T24" fmla="*/ 5 w 78"/>
                <a:gd name="T25" fmla="*/ 30 h 109"/>
                <a:gd name="T26" fmla="*/ 2 w 78"/>
                <a:gd name="T27" fmla="*/ 26 h 109"/>
                <a:gd name="T28" fmla="*/ 0 w 78"/>
                <a:gd name="T29" fmla="*/ 19 h 109"/>
                <a:gd name="T30" fmla="*/ 2 w 78"/>
                <a:gd name="T31" fmla="*/ 11 h 109"/>
                <a:gd name="T32" fmla="*/ 7 w 78"/>
                <a:gd name="T33" fmla="*/ 0 h 109"/>
                <a:gd name="T34" fmla="*/ 8 w 78"/>
                <a:gd name="T35" fmla="*/ 0 h 109"/>
                <a:gd name="T36" fmla="*/ 10 w 78"/>
                <a:gd name="T37" fmla="*/ 0 h 109"/>
                <a:gd name="T38" fmla="*/ 12 w 78"/>
                <a:gd name="T39" fmla="*/ 1 h 109"/>
                <a:gd name="T40" fmla="*/ 15 w 78"/>
                <a:gd name="T41" fmla="*/ 1 h 109"/>
                <a:gd name="T42" fmla="*/ 18 w 78"/>
                <a:gd name="T43" fmla="*/ 1 h 109"/>
                <a:gd name="T44" fmla="*/ 21 w 78"/>
                <a:gd name="T45" fmla="*/ 1 h 109"/>
                <a:gd name="T46" fmla="*/ 24 w 78"/>
                <a:gd name="T47" fmla="*/ 1 h 109"/>
                <a:gd name="T48" fmla="*/ 26 w 78"/>
                <a:gd name="T49" fmla="*/ 1 h 10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78"/>
                <a:gd name="T76" fmla="*/ 0 h 109"/>
                <a:gd name="T77" fmla="*/ 78 w 78"/>
                <a:gd name="T78" fmla="*/ 109 h 10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78" h="109">
                  <a:moveTo>
                    <a:pt x="78" y="2"/>
                  </a:moveTo>
                  <a:lnTo>
                    <a:pt x="73" y="4"/>
                  </a:lnTo>
                  <a:lnTo>
                    <a:pt x="63" y="10"/>
                  </a:lnTo>
                  <a:lnTo>
                    <a:pt x="51" y="20"/>
                  </a:lnTo>
                  <a:lnTo>
                    <a:pt x="39" y="34"/>
                  </a:lnTo>
                  <a:lnTo>
                    <a:pt x="30" y="49"/>
                  </a:lnTo>
                  <a:lnTo>
                    <a:pt x="28" y="67"/>
                  </a:lnTo>
                  <a:lnTo>
                    <a:pt x="38" y="87"/>
                  </a:lnTo>
                  <a:lnTo>
                    <a:pt x="59" y="109"/>
                  </a:lnTo>
                  <a:lnTo>
                    <a:pt x="55" y="108"/>
                  </a:lnTo>
                  <a:lnTo>
                    <a:pt x="44" y="104"/>
                  </a:lnTo>
                  <a:lnTo>
                    <a:pt x="29" y="98"/>
                  </a:lnTo>
                  <a:lnTo>
                    <a:pt x="16" y="89"/>
                  </a:lnTo>
                  <a:lnTo>
                    <a:pt x="5" y="76"/>
                  </a:lnTo>
                  <a:lnTo>
                    <a:pt x="0" y="56"/>
                  </a:lnTo>
                  <a:lnTo>
                    <a:pt x="5" y="31"/>
                  </a:lnTo>
                  <a:lnTo>
                    <a:pt x="22" y="0"/>
                  </a:lnTo>
                  <a:lnTo>
                    <a:pt x="24" y="0"/>
                  </a:lnTo>
                  <a:lnTo>
                    <a:pt x="29" y="1"/>
                  </a:lnTo>
                  <a:lnTo>
                    <a:pt x="36" y="2"/>
                  </a:lnTo>
                  <a:lnTo>
                    <a:pt x="46" y="3"/>
                  </a:lnTo>
                  <a:lnTo>
                    <a:pt x="55" y="4"/>
                  </a:lnTo>
                  <a:lnTo>
                    <a:pt x="64" y="4"/>
                  </a:lnTo>
                  <a:lnTo>
                    <a:pt x="72" y="3"/>
                  </a:lnTo>
                  <a:lnTo>
                    <a:pt x="78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920" name="Freeform 51"/>
            <p:cNvSpPr>
              <a:spLocks/>
            </p:cNvSpPr>
            <p:nvPr/>
          </p:nvSpPr>
          <p:spPr bwMode="auto">
            <a:xfrm>
              <a:off x="3379" y="2480"/>
              <a:ext cx="51" cy="7"/>
            </a:xfrm>
            <a:custGeom>
              <a:avLst/>
              <a:gdLst>
                <a:gd name="T0" fmla="*/ 0 w 155"/>
                <a:gd name="T1" fmla="*/ 0 h 21"/>
                <a:gd name="T2" fmla="*/ 51 w 155"/>
                <a:gd name="T3" fmla="*/ 0 h 21"/>
                <a:gd name="T4" fmla="*/ 49 w 155"/>
                <a:gd name="T5" fmla="*/ 7 h 21"/>
                <a:gd name="T6" fmla="*/ 1 w 155"/>
                <a:gd name="T7" fmla="*/ 3 h 21"/>
                <a:gd name="T8" fmla="*/ 0 w 155"/>
                <a:gd name="T9" fmla="*/ 0 h 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5"/>
                <a:gd name="T16" fmla="*/ 0 h 21"/>
                <a:gd name="T17" fmla="*/ 155 w 155"/>
                <a:gd name="T18" fmla="*/ 21 h 2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5" h="21">
                  <a:moveTo>
                    <a:pt x="0" y="0"/>
                  </a:moveTo>
                  <a:lnTo>
                    <a:pt x="155" y="0"/>
                  </a:lnTo>
                  <a:lnTo>
                    <a:pt x="149" y="21"/>
                  </a:lnTo>
                  <a:lnTo>
                    <a:pt x="2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921" name="Freeform 52"/>
            <p:cNvSpPr>
              <a:spLocks/>
            </p:cNvSpPr>
            <p:nvPr/>
          </p:nvSpPr>
          <p:spPr bwMode="auto">
            <a:xfrm>
              <a:off x="3345" y="2489"/>
              <a:ext cx="137" cy="12"/>
            </a:xfrm>
            <a:custGeom>
              <a:avLst/>
              <a:gdLst>
                <a:gd name="T0" fmla="*/ 0 w 411"/>
                <a:gd name="T1" fmla="*/ 3 h 36"/>
                <a:gd name="T2" fmla="*/ 1 w 411"/>
                <a:gd name="T3" fmla="*/ 3 h 36"/>
                <a:gd name="T4" fmla="*/ 5 w 411"/>
                <a:gd name="T5" fmla="*/ 3 h 36"/>
                <a:gd name="T6" fmla="*/ 10 w 411"/>
                <a:gd name="T7" fmla="*/ 3 h 36"/>
                <a:gd name="T8" fmla="*/ 17 w 411"/>
                <a:gd name="T9" fmla="*/ 3 h 36"/>
                <a:gd name="T10" fmla="*/ 26 w 411"/>
                <a:gd name="T11" fmla="*/ 4 h 36"/>
                <a:gd name="T12" fmla="*/ 36 w 411"/>
                <a:gd name="T13" fmla="*/ 4 h 36"/>
                <a:gd name="T14" fmla="*/ 46 w 411"/>
                <a:gd name="T15" fmla="*/ 4 h 36"/>
                <a:gd name="T16" fmla="*/ 57 w 411"/>
                <a:gd name="T17" fmla="*/ 5 h 36"/>
                <a:gd name="T18" fmla="*/ 68 w 411"/>
                <a:gd name="T19" fmla="*/ 5 h 36"/>
                <a:gd name="T20" fmla="*/ 78 w 411"/>
                <a:gd name="T21" fmla="*/ 5 h 36"/>
                <a:gd name="T22" fmla="*/ 89 w 411"/>
                <a:gd name="T23" fmla="*/ 4 h 36"/>
                <a:gd name="T24" fmla="*/ 98 w 411"/>
                <a:gd name="T25" fmla="*/ 4 h 36"/>
                <a:gd name="T26" fmla="*/ 107 w 411"/>
                <a:gd name="T27" fmla="*/ 3 h 36"/>
                <a:gd name="T28" fmla="*/ 114 w 411"/>
                <a:gd name="T29" fmla="*/ 3 h 36"/>
                <a:gd name="T30" fmla="*/ 120 w 411"/>
                <a:gd name="T31" fmla="*/ 1 h 36"/>
                <a:gd name="T32" fmla="*/ 123 w 411"/>
                <a:gd name="T33" fmla="*/ 0 h 36"/>
                <a:gd name="T34" fmla="*/ 123 w 411"/>
                <a:gd name="T35" fmla="*/ 0 h 36"/>
                <a:gd name="T36" fmla="*/ 125 w 411"/>
                <a:gd name="T37" fmla="*/ 0 h 36"/>
                <a:gd name="T38" fmla="*/ 126 w 411"/>
                <a:gd name="T39" fmla="*/ 1 h 36"/>
                <a:gd name="T40" fmla="*/ 129 w 411"/>
                <a:gd name="T41" fmla="*/ 1 h 36"/>
                <a:gd name="T42" fmla="*/ 131 w 411"/>
                <a:gd name="T43" fmla="*/ 2 h 36"/>
                <a:gd name="T44" fmla="*/ 133 w 411"/>
                <a:gd name="T45" fmla="*/ 2 h 36"/>
                <a:gd name="T46" fmla="*/ 135 w 411"/>
                <a:gd name="T47" fmla="*/ 2 h 36"/>
                <a:gd name="T48" fmla="*/ 137 w 411"/>
                <a:gd name="T49" fmla="*/ 2 h 36"/>
                <a:gd name="T50" fmla="*/ 136 w 411"/>
                <a:gd name="T51" fmla="*/ 2 h 36"/>
                <a:gd name="T52" fmla="*/ 134 w 411"/>
                <a:gd name="T53" fmla="*/ 3 h 36"/>
                <a:gd name="T54" fmla="*/ 129 w 411"/>
                <a:gd name="T55" fmla="*/ 4 h 36"/>
                <a:gd name="T56" fmla="*/ 124 w 411"/>
                <a:gd name="T57" fmla="*/ 5 h 36"/>
                <a:gd name="T58" fmla="*/ 117 w 411"/>
                <a:gd name="T59" fmla="*/ 6 h 36"/>
                <a:gd name="T60" fmla="*/ 110 w 411"/>
                <a:gd name="T61" fmla="*/ 7 h 36"/>
                <a:gd name="T62" fmla="*/ 101 w 411"/>
                <a:gd name="T63" fmla="*/ 9 h 36"/>
                <a:gd name="T64" fmla="*/ 91 w 411"/>
                <a:gd name="T65" fmla="*/ 10 h 36"/>
                <a:gd name="T66" fmla="*/ 81 w 411"/>
                <a:gd name="T67" fmla="*/ 11 h 36"/>
                <a:gd name="T68" fmla="*/ 70 w 411"/>
                <a:gd name="T69" fmla="*/ 11 h 36"/>
                <a:gd name="T70" fmla="*/ 59 w 411"/>
                <a:gd name="T71" fmla="*/ 12 h 36"/>
                <a:gd name="T72" fmla="*/ 47 w 411"/>
                <a:gd name="T73" fmla="*/ 11 h 36"/>
                <a:gd name="T74" fmla="*/ 35 w 411"/>
                <a:gd name="T75" fmla="*/ 10 h 36"/>
                <a:gd name="T76" fmla="*/ 24 w 411"/>
                <a:gd name="T77" fmla="*/ 9 h 36"/>
                <a:gd name="T78" fmla="*/ 12 w 411"/>
                <a:gd name="T79" fmla="*/ 6 h 36"/>
                <a:gd name="T80" fmla="*/ 0 w 411"/>
                <a:gd name="T81" fmla="*/ 3 h 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411"/>
                <a:gd name="T124" fmla="*/ 0 h 36"/>
                <a:gd name="T125" fmla="*/ 411 w 411"/>
                <a:gd name="T126" fmla="*/ 36 h 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411" h="36">
                  <a:moveTo>
                    <a:pt x="0" y="8"/>
                  </a:moveTo>
                  <a:lnTo>
                    <a:pt x="4" y="8"/>
                  </a:lnTo>
                  <a:lnTo>
                    <a:pt x="14" y="9"/>
                  </a:lnTo>
                  <a:lnTo>
                    <a:pt x="31" y="9"/>
                  </a:lnTo>
                  <a:lnTo>
                    <a:pt x="52" y="10"/>
                  </a:lnTo>
                  <a:lnTo>
                    <a:pt x="78" y="11"/>
                  </a:lnTo>
                  <a:lnTo>
                    <a:pt x="107" y="12"/>
                  </a:lnTo>
                  <a:lnTo>
                    <a:pt x="138" y="13"/>
                  </a:lnTo>
                  <a:lnTo>
                    <a:pt x="171" y="14"/>
                  </a:lnTo>
                  <a:lnTo>
                    <a:pt x="203" y="14"/>
                  </a:lnTo>
                  <a:lnTo>
                    <a:pt x="235" y="14"/>
                  </a:lnTo>
                  <a:lnTo>
                    <a:pt x="266" y="13"/>
                  </a:lnTo>
                  <a:lnTo>
                    <a:pt x="295" y="12"/>
                  </a:lnTo>
                  <a:lnTo>
                    <a:pt x="321" y="10"/>
                  </a:lnTo>
                  <a:lnTo>
                    <a:pt x="342" y="8"/>
                  </a:lnTo>
                  <a:lnTo>
                    <a:pt x="359" y="4"/>
                  </a:lnTo>
                  <a:lnTo>
                    <a:pt x="369" y="0"/>
                  </a:lnTo>
                  <a:lnTo>
                    <a:pt x="370" y="0"/>
                  </a:lnTo>
                  <a:lnTo>
                    <a:pt x="374" y="1"/>
                  </a:lnTo>
                  <a:lnTo>
                    <a:pt x="379" y="2"/>
                  </a:lnTo>
                  <a:lnTo>
                    <a:pt x="386" y="4"/>
                  </a:lnTo>
                  <a:lnTo>
                    <a:pt x="393" y="5"/>
                  </a:lnTo>
                  <a:lnTo>
                    <a:pt x="400" y="5"/>
                  </a:lnTo>
                  <a:lnTo>
                    <a:pt x="406" y="6"/>
                  </a:lnTo>
                  <a:lnTo>
                    <a:pt x="411" y="5"/>
                  </a:lnTo>
                  <a:lnTo>
                    <a:pt x="408" y="6"/>
                  </a:lnTo>
                  <a:lnTo>
                    <a:pt x="401" y="8"/>
                  </a:lnTo>
                  <a:lnTo>
                    <a:pt x="388" y="11"/>
                  </a:lnTo>
                  <a:lnTo>
                    <a:pt x="373" y="14"/>
                  </a:lnTo>
                  <a:lnTo>
                    <a:pt x="352" y="18"/>
                  </a:lnTo>
                  <a:lnTo>
                    <a:pt x="330" y="22"/>
                  </a:lnTo>
                  <a:lnTo>
                    <a:pt x="303" y="26"/>
                  </a:lnTo>
                  <a:lnTo>
                    <a:pt x="274" y="30"/>
                  </a:lnTo>
                  <a:lnTo>
                    <a:pt x="243" y="33"/>
                  </a:lnTo>
                  <a:lnTo>
                    <a:pt x="211" y="34"/>
                  </a:lnTo>
                  <a:lnTo>
                    <a:pt x="177" y="36"/>
                  </a:lnTo>
                  <a:lnTo>
                    <a:pt x="142" y="34"/>
                  </a:lnTo>
                  <a:lnTo>
                    <a:pt x="106" y="31"/>
                  </a:lnTo>
                  <a:lnTo>
                    <a:pt x="71" y="26"/>
                  </a:lnTo>
                  <a:lnTo>
                    <a:pt x="35" y="1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922" name="Freeform 53"/>
            <p:cNvSpPr>
              <a:spLocks/>
            </p:cNvSpPr>
            <p:nvPr/>
          </p:nvSpPr>
          <p:spPr bwMode="auto">
            <a:xfrm>
              <a:off x="3337" y="2484"/>
              <a:ext cx="162" cy="47"/>
            </a:xfrm>
            <a:custGeom>
              <a:avLst/>
              <a:gdLst>
                <a:gd name="T0" fmla="*/ 0 w 486"/>
                <a:gd name="T1" fmla="*/ 45 h 139"/>
                <a:gd name="T2" fmla="*/ 2 w 486"/>
                <a:gd name="T3" fmla="*/ 45 h 139"/>
                <a:gd name="T4" fmla="*/ 6 w 486"/>
                <a:gd name="T5" fmla="*/ 45 h 139"/>
                <a:gd name="T6" fmla="*/ 13 w 486"/>
                <a:gd name="T7" fmla="*/ 45 h 139"/>
                <a:gd name="T8" fmla="*/ 22 w 486"/>
                <a:gd name="T9" fmla="*/ 46 h 139"/>
                <a:gd name="T10" fmla="*/ 33 w 486"/>
                <a:gd name="T11" fmla="*/ 46 h 139"/>
                <a:gd name="T12" fmla="*/ 46 w 486"/>
                <a:gd name="T13" fmla="*/ 47 h 139"/>
                <a:gd name="T14" fmla="*/ 59 w 486"/>
                <a:gd name="T15" fmla="*/ 47 h 139"/>
                <a:gd name="T16" fmla="*/ 73 w 486"/>
                <a:gd name="T17" fmla="*/ 47 h 139"/>
                <a:gd name="T18" fmla="*/ 87 w 486"/>
                <a:gd name="T19" fmla="*/ 47 h 139"/>
                <a:gd name="T20" fmla="*/ 101 w 486"/>
                <a:gd name="T21" fmla="*/ 46 h 139"/>
                <a:gd name="T22" fmla="*/ 114 w 486"/>
                <a:gd name="T23" fmla="*/ 45 h 139"/>
                <a:gd name="T24" fmla="*/ 126 w 486"/>
                <a:gd name="T25" fmla="*/ 44 h 139"/>
                <a:gd name="T26" fmla="*/ 137 w 486"/>
                <a:gd name="T27" fmla="*/ 41 h 139"/>
                <a:gd name="T28" fmla="*/ 146 w 486"/>
                <a:gd name="T29" fmla="*/ 39 h 139"/>
                <a:gd name="T30" fmla="*/ 153 w 486"/>
                <a:gd name="T31" fmla="*/ 35 h 139"/>
                <a:gd name="T32" fmla="*/ 158 w 486"/>
                <a:gd name="T33" fmla="*/ 31 h 139"/>
                <a:gd name="T34" fmla="*/ 161 w 486"/>
                <a:gd name="T35" fmla="*/ 24 h 139"/>
                <a:gd name="T36" fmla="*/ 162 w 486"/>
                <a:gd name="T37" fmla="*/ 18 h 139"/>
                <a:gd name="T38" fmla="*/ 161 w 486"/>
                <a:gd name="T39" fmla="*/ 12 h 139"/>
                <a:gd name="T40" fmla="*/ 159 w 486"/>
                <a:gd name="T41" fmla="*/ 7 h 139"/>
                <a:gd name="T42" fmla="*/ 156 w 486"/>
                <a:gd name="T43" fmla="*/ 3 h 139"/>
                <a:gd name="T44" fmla="*/ 152 w 486"/>
                <a:gd name="T45" fmla="*/ 1 h 139"/>
                <a:gd name="T46" fmla="*/ 148 w 486"/>
                <a:gd name="T47" fmla="*/ 0 h 139"/>
                <a:gd name="T48" fmla="*/ 144 w 486"/>
                <a:gd name="T49" fmla="*/ 0 h 139"/>
                <a:gd name="T50" fmla="*/ 145 w 486"/>
                <a:gd name="T51" fmla="*/ 1 h 139"/>
                <a:gd name="T52" fmla="*/ 146 w 486"/>
                <a:gd name="T53" fmla="*/ 3 h 139"/>
                <a:gd name="T54" fmla="*/ 148 w 486"/>
                <a:gd name="T55" fmla="*/ 7 h 139"/>
                <a:gd name="T56" fmla="*/ 150 w 486"/>
                <a:gd name="T57" fmla="*/ 11 h 139"/>
                <a:gd name="T58" fmla="*/ 151 w 486"/>
                <a:gd name="T59" fmla="*/ 16 h 139"/>
                <a:gd name="T60" fmla="*/ 150 w 486"/>
                <a:gd name="T61" fmla="*/ 21 h 139"/>
                <a:gd name="T62" fmla="*/ 147 w 486"/>
                <a:gd name="T63" fmla="*/ 26 h 139"/>
                <a:gd name="T64" fmla="*/ 142 w 486"/>
                <a:gd name="T65" fmla="*/ 30 h 139"/>
                <a:gd name="T66" fmla="*/ 138 w 486"/>
                <a:gd name="T67" fmla="*/ 32 h 139"/>
                <a:gd name="T68" fmla="*/ 131 w 486"/>
                <a:gd name="T69" fmla="*/ 34 h 139"/>
                <a:gd name="T70" fmla="*/ 122 w 486"/>
                <a:gd name="T71" fmla="*/ 35 h 139"/>
                <a:gd name="T72" fmla="*/ 112 w 486"/>
                <a:gd name="T73" fmla="*/ 37 h 139"/>
                <a:gd name="T74" fmla="*/ 101 w 486"/>
                <a:gd name="T75" fmla="*/ 38 h 139"/>
                <a:gd name="T76" fmla="*/ 90 w 486"/>
                <a:gd name="T77" fmla="*/ 39 h 139"/>
                <a:gd name="T78" fmla="*/ 77 w 486"/>
                <a:gd name="T79" fmla="*/ 40 h 139"/>
                <a:gd name="T80" fmla="*/ 65 w 486"/>
                <a:gd name="T81" fmla="*/ 41 h 139"/>
                <a:gd name="T82" fmla="*/ 52 w 486"/>
                <a:gd name="T83" fmla="*/ 42 h 139"/>
                <a:gd name="T84" fmla="*/ 41 w 486"/>
                <a:gd name="T85" fmla="*/ 43 h 139"/>
                <a:gd name="T86" fmla="*/ 30 w 486"/>
                <a:gd name="T87" fmla="*/ 43 h 139"/>
                <a:gd name="T88" fmla="*/ 20 w 486"/>
                <a:gd name="T89" fmla="*/ 44 h 139"/>
                <a:gd name="T90" fmla="*/ 12 w 486"/>
                <a:gd name="T91" fmla="*/ 44 h 139"/>
                <a:gd name="T92" fmla="*/ 6 w 486"/>
                <a:gd name="T93" fmla="*/ 44 h 139"/>
                <a:gd name="T94" fmla="*/ 2 w 486"/>
                <a:gd name="T95" fmla="*/ 45 h 139"/>
                <a:gd name="T96" fmla="*/ 0 w 486"/>
                <a:gd name="T97" fmla="*/ 45 h 139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486"/>
                <a:gd name="T148" fmla="*/ 0 h 139"/>
                <a:gd name="T149" fmla="*/ 486 w 486"/>
                <a:gd name="T150" fmla="*/ 139 h 139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486" h="139">
                  <a:moveTo>
                    <a:pt x="0" y="132"/>
                  </a:moveTo>
                  <a:lnTo>
                    <a:pt x="6" y="132"/>
                  </a:lnTo>
                  <a:lnTo>
                    <a:pt x="19" y="133"/>
                  </a:lnTo>
                  <a:lnTo>
                    <a:pt x="39" y="134"/>
                  </a:lnTo>
                  <a:lnTo>
                    <a:pt x="67" y="136"/>
                  </a:lnTo>
                  <a:lnTo>
                    <a:pt x="100" y="137"/>
                  </a:lnTo>
                  <a:lnTo>
                    <a:pt x="137" y="138"/>
                  </a:lnTo>
                  <a:lnTo>
                    <a:pt x="177" y="139"/>
                  </a:lnTo>
                  <a:lnTo>
                    <a:pt x="218" y="139"/>
                  </a:lnTo>
                  <a:lnTo>
                    <a:pt x="260" y="138"/>
                  </a:lnTo>
                  <a:lnTo>
                    <a:pt x="302" y="136"/>
                  </a:lnTo>
                  <a:lnTo>
                    <a:pt x="341" y="133"/>
                  </a:lnTo>
                  <a:lnTo>
                    <a:pt x="378" y="129"/>
                  </a:lnTo>
                  <a:lnTo>
                    <a:pt x="411" y="122"/>
                  </a:lnTo>
                  <a:lnTo>
                    <a:pt x="439" y="114"/>
                  </a:lnTo>
                  <a:lnTo>
                    <a:pt x="460" y="104"/>
                  </a:lnTo>
                  <a:lnTo>
                    <a:pt x="473" y="92"/>
                  </a:lnTo>
                  <a:lnTo>
                    <a:pt x="483" y="71"/>
                  </a:lnTo>
                  <a:lnTo>
                    <a:pt x="486" y="53"/>
                  </a:lnTo>
                  <a:lnTo>
                    <a:pt x="483" y="36"/>
                  </a:lnTo>
                  <a:lnTo>
                    <a:pt x="477" y="22"/>
                  </a:lnTo>
                  <a:lnTo>
                    <a:pt x="467" y="10"/>
                  </a:lnTo>
                  <a:lnTo>
                    <a:pt x="455" y="3"/>
                  </a:lnTo>
                  <a:lnTo>
                    <a:pt x="444" y="0"/>
                  </a:lnTo>
                  <a:lnTo>
                    <a:pt x="433" y="1"/>
                  </a:lnTo>
                  <a:lnTo>
                    <a:pt x="435" y="4"/>
                  </a:lnTo>
                  <a:lnTo>
                    <a:pt x="439" y="10"/>
                  </a:lnTo>
                  <a:lnTo>
                    <a:pt x="445" y="22"/>
                  </a:lnTo>
                  <a:lnTo>
                    <a:pt x="450" y="34"/>
                  </a:lnTo>
                  <a:lnTo>
                    <a:pt x="452" y="48"/>
                  </a:lnTo>
                  <a:lnTo>
                    <a:pt x="450" y="63"/>
                  </a:lnTo>
                  <a:lnTo>
                    <a:pt x="442" y="77"/>
                  </a:lnTo>
                  <a:lnTo>
                    <a:pt x="427" y="90"/>
                  </a:lnTo>
                  <a:lnTo>
                    <a:pt x="413" y="95"/>
                  </a:lnTo>
                  <a:lnTo>
                    <a:pt x="393" y="100"/>
                  </a:lnTo>
                  <a:lnTo>
                    <a:pt x="367" y="104"/>
                  </a:lnTo>
                  <a:lnTo>
                    <a:pt x="337" y="108"/>
                  </a:lnTo>
                  <a:lnTo>
                    <a:pt x="304" y="112"/>
                  </a:lnTo>
                  <a:lnTo>
                    <a:pt x="269" y="115"/>
                  </a:lnTo>
                  <a:lnTo>
                    <a:pt x="232" y="118"/>
                  </a:lnTo>
                  <a:lnTo>
                    <a:pt x="194" y="121"/>
                  </a:lnTo>
                  <a:lnTo>
                    <a:pt x="157" y="123"/>
                  </a:lnTo>
                  <a:lnTo>
                    <a:pt x="122" y="126"/>
                  </a:lnTo>
                  <a:lnTo>
                    <a:pt x="89" y="128"/>
                  </a:lnTo>
                  <a:lnTo>
                    <a:pt x="60" y="130"/>
                  </a:lnTo>
                  <a:lnTo>
                    <a:pt x="35" y="131"/>
                  </a:lnTo>
                  <a:lnTo>
                    <a:pt x="17" y="131"/>
                  </a:lnTo>
                  <a:lnTo>
                    <a:pt x="5" y="132"/>
                  </a:lnTo>
                  <a:lnTo>
                    <a:pt x="0" y="1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35854" name="Group 102"/>
          <p:cNvGrpSpPr>
            <a:grpSpLocks/>
          </p:cNvGrpSpPr>
          <p:nvPr/>
        </p:nvGrpSpPr>
        <p:grpSpPr bwMode="auto">
          <a:xfrm rot="5646999">
            <a:off x="7254875" y="2978151"/>
            <a:ext cx="1081087" cy="398462"/>
            <a:chOff x="3016" y="2432"/>
            <a:chExt cx="681" cy="251"/>
          </a:xfrm>
        </p:grpSpPr>
        <p:sp>
          <p:nvSpPr>
            <p:cNvPr id="35855" name="AutoShape 103"/>
            <p:cNvSpPr>
              <a:spLocks noChangeAspect="1" noChangeArrowheads="1" noTextEdit="1"/>
            </p:cNvSpPr>
            <p:nvPr/>
          </p:nvSpPr>
          <p:spPr bwMode="auto">
            <a:xfrm>
              <a:off x="3016" y="2432"/>
              <a:ext cx="681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856" name="Freeform 104"/>
            <p:cNvSpPr>
              <a:spLocks/>
            </p:cNvSpPr>
            <p:nvPr/>
          </p:nvSpPr>
          <p:spPr bwMode="auto">
            <a:xfrm>
              <a:off x="3016" y="2435"/>
              <a:ext cx="678" cy="133"/>
            </a:xfrm>
            <a:custGeom>
              <a:avLst/>
              <a:gdLst>
                <a:gd name="T0" fmla="*/ 37 w 2033"/>
                <a:gd name="T1" fmla="*/ 14 h 399"/>
                <a:gd name="T2" fmla="*/ 21 w 2033"/>
                <a:gd name="T3" fmla="*/ 15 h 399"/>
                <a:gd name="T4" fmla="*/ 11 w 2033"/>
                <a:gd name="T5" fmla="*/ 23 h 399"/>
                <a:gd name="T6" fmla="*/ 1 w 2033"/>
                <a:gd name="T7" fmla="*/ 62 h 399"/>
                <a:gd name="T8" fmla="*/ 4 w 2033"/>
                <a:gd name="T9" fmla="*/ 114 h 399"/>
                <a:gd name="T10" fmla="*/ 13 w 2033"/>
                <a:gd name="T11" fmla="*/ 132 h 399"/>
                <a:gd name="T12" fmla="*/ 23 w 2033"/>
                <a:gd name="T13" fmla="*/ 133 h 399"/>
                <a:gd name="T14" fmla="*/ 53 w 2033"/>
                <a:gd name="T15" fmla="*/ 131 h 399"/>
                <a:gd name="T16" fmla="*/ 89 w 2033"/>
                <a:gd name="T17" fmla="*/ 123 h 399"/>
                <a:gd name="T18" fmla="*/ 111 w 2033"/>
                <a:gd name="T19" fmla="*/ 107 h 399"/>
                <a:gd name="T20" fmla="*/ 197 w 2033"/>
                <a:gd name="T21" fmla="*/ 103 h 399"/>
                <a:gd name="T22" fmla="*/ 218 w 2033"/>
                <a:gd name="T23" fmla="*/ 123 h 399"/>
                <a:gd name="T24" fmla="*/ 254 w 2033"/>
                <a:gd name="T25" fmla="*/ 129 h 399"/>
                <a:gd name="T26" fmla="*/ 292 w 2033"/>
                <a:gd name="T27" fmla="*/ 128 h 399"/>
                <a:gd name="T28" fmla="*/ 330 w 2033"/>
                <a:gd name="T29" fmla="*/ 122 h 399"/>
                <a:gd name="T30" fmla="*/ 356 w 2033"/>
                <a:gd name="T31" fmla="*/ 106 h 399"/>
                <a:gd name="T32" fmla="*/ 428 w 2033"/>
                <a:gd name="T33" fmla="*/ 92 h 399"/>
                <a:gd name="T34" fmla="*/ 447 w 2033"/>
                <a:gd name="T35" fmla="*/ 111 h 399"/>
                <a:gd name="T36" fmla="*/ 482 w 2033"/>
                <a:gd name="T37" fmla="*/ 122 h 399"/>
                <a:gd name="T38" fmla="*/ 517 w 2033"/>
                <a:gd name="T39" fmla="*/ 121 h 399"/>
                <a:gd name="T40" fmla="*/ 556 w 2033"/>
                <a:gd name="T41" fmla="*/ 117 h 399"/>
                <a:gd name="T42" fmla="*/ 586 w 2033"/>
                <a:gd name="T43" fmla="*/ 106 h 399"/>
                <a:gd name="T44" fmla="*/ 594 w 2033"/>
                <a:gd name="T45" fmla="*/ 91 h 399"/>
                <a:gd name="T46" fmla="*/ 609 w 2033"/>
                <a:gd name="T47" fmla="*/ 91 h 399"/>
                <a:gd name="T48" fmla="*/ 633 w 2033"/>
                <a:gd name="T49" fmla="*/ 91 h 399"/>
                <a:gd name="T50" fmla="*/ 656 w 2033"/>
                <a:gd name="T51" fmla="*/ 91 h 399"/>
                <a:gd name="T52" fmla="*/ 667 w 2033"/>
                <a:gd name="T53" fmla="*/ 89 h 399"/>
                <a:gd name="T54" fmla="*/ 675 w 2033"/>
                <a:gd name="T55" fmla="*/ 78 h 399"/>
                <a:gd name="T56" fmla="*/ 678 w 2033"/>
                <a:gd name="T57" fmla="*/ 61 h 399"/>
                <a:gd name="T58" fmla="*/ 669 w 2033"/>
                <a:gd name="T59" fmla="*/ 48 h 399"/>
                <a:gd name="T60" fmla="*/ 598 w 2033"/>
                <a:gd name="T61" fmla="*/ 39 h 399"/>
                <a:gd name="T62" fmla="*/ 595 w 2033"/>
                <a:gd name="T63" fmla="*/ 34 h 399"/>
                <a:gd name="T64" fmla="*/ 585 w 2033"/>
                <a:gd name="T65" fmla="*/ 20 h 399"/>
                <a:gd name="T66" fmla="*/ 563 w 2033"/>
                <a:gd name="T67" fmla="*/ 7 h 399"/>
                <a:gd name="T68" fmla="*/ 522 w 2033"/>
                <a:gd name="T69" fmla="*/ 0 h 399"/>
                <a:gd name="T70" fmla="*/ 514 w 2033"/>
                <a:gd name="T71" fmla="*/ 0 h 399"/>
                <a:gd name="T72" fmla="*/ 468 w 2033"/>
                <a:gd name="T73" fmla="*/ 5 h 399"/>
                <a:gd name="T74" fmla="*/ 441 w 2033"/>
                <a:gd name="T75" fmla="*/ 17 h 399"/>
                <a:gd name="T76" fmla="*/ 427 w 2033"/>
                <a:gd name="T77" fmla="*/ 31 h 399"/>
                <a:gd name="T78" fmla="*/ 423 w 2033"/>
                <a:gd name="T79" fmla="*/ 47 h 399"/>
                <a:gd name="T80" fmla="*/ 362 w 2033"/>
                <a:gd name="T81" fmla="*/ 41 h 399"/>
                <a:gd name="T82" fmla="*/ 354 w 2033"/>
                <a:gd name="T83" fmla="*/ 29 h 399"/>
                <a:gd name="T84" fmla="*/ 335 w 2033"/>
                <a:gd name="T85" fmla="*/ 14 h 399"/>
                <a:gd name="T86" fmla="*/ 299 w 2033"/>
                <a:gd name="T87" fmla="*/ 7 h 399"/>
                <a:gd name="T88" fmla="*/ 280 w 2033"/>
                <a:gd name="T89" fmla="*/ 7 h 399"/>
                <a:gd name="T90" fmla="*/ 248 w 2033"/>
                <a:gd name="T91" fmla="*/ 11 h 399"/>
                <a:gd name="T92" fmla="*/ 219 w 2033"/>
                <a:gd name="T93" fmla="*/ 18 h 399"/>
                <a:gd name="T94" fmla="*/ 202 w 2033"/>
                <a:gd name="T95" fmla="*/ 30 h 399"/>
                <a:gd name="T96" fmla="*/ 193 w 2033"/>
                <a:gd name="T97" fmla="*/ 47 h 399"/>
                <a:gd name="T98" fmla="*/ 132 w 2033"/>
                <a:gd name="T99" fmla="*/ 52 h 399"/>
                <a:gd name="T100" fmla="*/ 128 w 2033"/>
                <a:gd name="T101" fmla="*/ 41 h 399"/>
                <a:gd name="T102" fmla="*/ 112 w 2033"/>
                <a:gd name="T103" fmla="*/ 26 h 399"/>
                <a:gd name="T104" fmla="*/ 76 w 2033"/>
                <a:gd name="T105" fmla="*/ 16 h 399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2033"/>
                <a:gd name="T160" fmla="*/ 0 h 399"/>
                <a:gd name="T161" fmla="*/ 2033 w 2033"/>
                <a:gd name="T162" fmla="*/ 399 h 399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2033" h="399">
                  <a:moveTo>
                    <a:pt x="146" y="41"/>
                  </a:moveTo>
                  <a:lnTo>
                    <a:pt x="135" y="41"/>
                  </a:lnTo>
                  <a:lnTo>
                    <a:pt x="123" y="41"/>
                  </a:lnTo>
                  <a:lnTo>
                    <a:pt x="112" y="41"/>
                  </a:lnTo>
                  <a:lnTo>
                    <a:pt x="101" y="42"/>
                  </a:lnTo>
                  <a:lnTo>
                    <a:pt x="88" y="42"/>
                  </a:lnTo>
                  <a:lnTo>
                    <a:pt x="76" y="43"/>
                  </a:lnTo>
                  <a:lnTo>
                    <a:pt x="64" y="44"/>
                  </a:lnTo>
                  <a:lnTo>
                    <a:pt x="50" y="45"/>
                  </a:lnTo>
                  <a:lnTo>
                    <a:pt x="48" y="49"/>
                  </a:lnTo>
                  <a:lnTo>
                    <a:pt x="42" y="56"/>
                  </a:lnTo>
                  <a:lnTo>
                    <a:pt x="34" y="70"/>
                  </a:lnTo>
                  <a:lnTo>
                    <a:pt x="26" y="90"/>
                  </a:lnTo>
                  <a:lnTo>
                    <a:pt x="16" y="115"/>
                  </a:lnTo>
                  <a:lnTo>
                    <a:pt x="8" y="148"/>
                  </a:lnTo>
                  <a:lnTo>
                    <a:pt x="2" y="187"/>
                  </a:lnTo>
                  <a:lnTo>
                    <a:pt x="0" y="233"/>
                  </a:lnTo>
                  <a:lnTo>
                    <a:pt x="2" y="279"/>
                  </a:lnTo>
                  <a:lnTo>
                    <a:pt x="6" y="315"/>
                  </a:lnTo>
                  <a:lnTo>
                    <a:pt x="13" y="343"/>
                  </a:lnTo>
                  <a:lnTo>
                    <a:pt x="21" y="365"/>
                  </a:lnTo>
                  <a:lnTo>
                    <a:pt x="28" y="381"/>
                  </a:lnTo>
                  <a:lnTo>
                    <a:pt x="35" y="392"/>
                  </a:lnTo>
                  <a:lnTo>
                    <a:pt x="39" y="397"/>
                  </a:lnTo>
                  <a:lnTo>
                    <a:pt x="41" y="399"/>
                  </a:lnTo>
                  <a:lnTo>
                    <a:pt x="44" y="399"/>
                  </a:lnTo>
                  <a:lnTo>
                    <a:pt x="53" y="399"/>
                  </a:lnTo>
                  <a:lnTo>
                    <a:pt x="68" y="399"/>
                  </a:lnTo>
                  <a:lnTo>
                    <a:pt x="86" y="398"/>
                  </a:lnTo>
                  <a:lnTo>
                    <a:pt x="109" y="397"/>
                  </a:lnTo>
                  <a:lnTo>
                    <a:pt x="134" y="395"/>
                  </a:lnTo>
                  <a:lnTo>
                    <a:pt x="160" y="392"/>
                  </a:lnTo>
                  <a:lnTo>
                    <a:pt x="188" y="389"/>
                  </a:lnTo>
                  <a:lnTo>
                    <a:pt x="215" y="383"/>
                  </a:lnTo>
                  <a:lnTo>
                    <a:pt x="241" y="377"/>
                  </a:lnTo>
                  <a:lnTo>
                    <a:pt x="266" y="369"/>
                  </a:lnTo>
                  <a:lnTo>
                    <a:pt x="289" y="360"/>
                  </a:lnTo>
                  <a:lnTo>
                    <a:pt x="308" y="349"/>
                  </a:lnTo>
                  <a:lnTo>
                    <a:pt x="323" y="335"/>
                  </a:lnTo>
                  <a:lnTo>
                    <a:pt x="333" y="320"/>
                  </a:lnTo>
                  <a:lnTo>
                    <a:pt x="337" y="302"/>
                  </a:lnTo>
                  <a:lnTo>
                    <a:pt x="582" y="295"/>
                  </a:lnTo>
                  <a:lnTo>
                    <a:pt x="584" y="299"/>
                  </a:lnTo>
                  <a:lnTo>
                    <a:pt x="590" y="308"/>
                  </a:lnTo>
                  <a:lnTo>
                    <a:pt x="600" y="323"/>
                  </a:lnTo>
                  <a:lnTo>
                    <a:pt x="613" y="338"/>
                  </a:lnTo>
                  <a:lnTo>
                    <a:pt x="632" y="355"/>
                  </a:lnTo>
                  <a:lnTo>
                    <a:pt x="655" y="370"/>
                  </a:lnTo>
                  <a:lnTo>
                    <a:pt x="684" y="380"/>
                  </a:lnTo>
                  <a:lnTo>
                    <a:pt x="719" y="386"/>
                  </a:lnTo>
                  <a:lnTo>
                    <a:pt x="740" y="387"/>
                  </a:lnTo>
                  <a:lnTo>
                    <a:pt x="763" y="388"/>
                  </a:lnTo>
                  <a:lnTo>
                    <a:pt x="790" y="388"/>
                  </a:lnTo>
                  <a:lnTo>
                    <a:pt x="818" y="388"/>
                  </a:lnTo>
                  <a:lnTo>
                    <a:pt x="846" y="387"/>
                  </a:lnTo>
                  <a:lnTo>
                    <a:pt x="876" y="384"/>
                  </a:lnTo>
                  <a:lnTo>
                    <a:pt x="907" y="381"/>
                  </a:lnTo>
                  <a:lnTo>
                    <a:pt x="936" y="377"/>
                  </a:lnTo>
                  <a:lnTo>
                    <a:pt x="964" y="372"/>
                  </a:lnTo>
                  <a:lnTo>
                    <a:pt x="991" y="365"/>
                  </a:lnTo>
                  <a:lnTo>
                    <a:pt x="1015" y="356"/>
                  </a:lnTo>
                  <a:lnTo>
                    <a:pt x="1036" y="345"/>
                  </a:lnTo>
                  <a:lnTo>
                    <a:pt x="1054" y="332"/>
                  </a:lnTo>
                  <a:lnTo>
                    <a:pt x="1068" y="317"/>
                  </a:lnTo>
                  <a:lnTo>
                    <a:pt x="1076" y="299"/>
                  </a:lnTo>
                  <a:lnTo>
                    <a:pt x="1081" y="279"/>
                  </a:lnTo>
                  <a:lnTo>
                    <a:pt x="1280" y="270"/>
                  </a:lnTo>
                  <a:lnTo>
                    <a:pt x="1282" y="275"/>
                  </a:lnTo>
                  <a:lnTo>
                    <a:pt x="1290" y="285"/>
                  </a:lnTo>
                  <a:lnTo>
                    <a:pt x="1301" y="299"/>
                  </a:lnTo>
                  <a:lnTo>
                    <a:pt x="1319" y="316"/>
                  </a:lnTo>
                  <a:lnTo>
                    <a:pt x="1339" y="333"/>
                  </a:lnTo>
                  <a:lnTo>
                    <a:pt x="1364" y="349"/>
                  </a:lnTo>
                  <a:lnTo>
                    <a:pt x="1393" y="360"/>
                  </a:lnTo>
                  <a:lnTo>
                    <a:pt x="1426" y="365"/>
                  </a:lnTo>
                  <a:lnTo>
                    <a:pt x="1445" y="366"/>
                  </a:lnTo>
                  <a:lnTo>
                    <a:pt x="1468" y="366"/>
                  </a:lnTo>
                  <a:lnTo>
                    <a:pt x="1492" y="366"/>
                  </a:lnTo>
                  <a:lnTo>
                    <a:pt x="1520" y="366"/>
                  </a:lnTo>
                  <a:lnTo>
                    <a:pt x="1550" y="364"/>
                  </a:lnTo>
                  <a:lnTo>
                    <a:pt x="1580" y="363"/>
                  </a:lnTo>
                  <a:lnTo>
                    <a:pt x="1610" y="360"/>
                  </a:lnTo>
                  <a:lnTo>
                    <a:pt x="1639" y="356"/>
                  </a:lnTo>
                  <a:lnTo>
                    <a:pt x="1668" y="351"/>
                  </a:lnTo>
                  <a:lnTo>
                    <a:pt x="1695" y="344"/>
                  </a:lnTo>
                  <a:lnTo>
                    <a:pt x="1719" y="337"/>
                  </a:lnTo>
                  <a:lnTo>
                    <a:pt x="1740" y="328"/>
                  </a:lnTo>
                  <a:lnTo>
                    <a:pt x="1757" y="317"/>
                  </a:lnTo>
                  <a:lnTo>
                    <a:pt x="1770" y="304"/>
                  </a:lnTo>
                  <a:lnTo>
                    <a:pt x="1777" y="290"/>
                  </a:lnTo>
                  <a:lnTo>
                    <a:pt x="1779" y="274"/>
                  </a:lnTo>
                  <a:lnTo>
                    <a:pt x="1781" y="274"/>
                  </a:lnTo>
                  <a:lnTo>
                    <a:pt x="1787" y="274"/>
                  </a:lnTo>
                  <a:lnTo>
                    <a:pt x="1798" y="274"/>
                  </a:lnTo>
                  <a:lnTo>
                    <a:pt x="1810" y="274"/>
                  </a:lnTo>
                  <a:lnTo>
                    <a:pt x="1825" y="274"/>
                  </a:lnTo>
                  <a:lnTo>
                    <a:pt x="1842" y="274"/>
                  </a:lnTo>
                  <a:lnTo>
                    <a:pt x="1860" y="274"/>
                  </a:lnTo>
                  <a:lnTo>
                    <a:pt x="1880" y="274"/>
                  </a:lnTo>
                  <a:lnTo>
                    <a:pt x="1898" y="274"/>
                  </a:lnTo>
                  <a:lnTo>
                    <a:pt x="1918" y="274"/>
                  </a:lnTo>
                  <a:lnTo>
                    <a:pt x="1935" y="273"/>
                  </a:lnTo>
                  <a:lnTo>
                    <a:pt x="1953" y="273"/>
                  </a:lnTo>
                  <a:lnTo>
                    <a:pt x="1967" y="273"/>
                  </a:lnTo>
                  <a:lnTo>
                    <a:pt x="1979" y="271"/>
                  </a:lnTo>
                  <a:lnTo>
                    <a:pt x="1989" y="271"/>
                  </a:lnTo>
                  <a:lnTo>
                    <a:pt x="1995" y="270"/>
                  </a:lnTo>
                  <a:lnTo>
                    <a:pt x="2000" y="268"/>
                  </a:lnTo>
                  <a:lnTo>
                    <a:pt x="2006" y="263"/>
                  </a:lnTo>
                  <a:lnTo>
                    <a:pt x="2012" y="256"/>
                  </a:lnTo>
                  <a:lnTo>
                    <a:pt x="2018" y="246"/>
                  </a:lnTo>
                  <a:lnTo>
                    <a:pt x="2025" y="234"/>
                  </a:lnTo>
                  <a:lnTo>
                    <a:pt x="2029" y="222"/>
                  </a:lnTo>
                  <a:lnTo>
                    <a:pt x="2032" y="209"/>
                  </a:lnTo>
                  <a:lnTo>
                    <a:pt x="2033" y="195"/>
                  </a:lnTo>
                  <a:lnTo>
                    <a:pt x="2032" y="184"/>
                  </a:lnTo>
                  <a:lnTo>
                    <a:pt x="2029" y="173"/>
                  </a:lnTo>
                  <a:lnTo>
                    <a:pt x="2022" y="163"/>
                  </a:lnTo>
                  <a:lnTo>
                    <a:pt x="2015" y="152"/>
                  </a:lnTo>
                  <a:lnTo>
                    <a:pt x="2005" y="143"/>
                  </a:lnTo>
                  <a:lnTo>
                    <a:pt x="1991" y="135"/>
                  </a:lnTo>
                  <a:lnTo>
                    <a:pt x="1974" y="127"/>
                  </a:lnTo>
                  <a:lnTo>
                    <a:pt x="1954" y="120"/>
                  </a:lnTo>
                  <a:lnTo>
                    <a:pt x="1792" y="118"/>
                  </a:lnTo>
                  <a:lnTo>
                    <a:pt x="1792" y="117"/>
                  </a:lnTo>
                  <a:lnTo>
                    <a:pt x="1791" y="113"/>
                  </a:lnTo>
                  <a:lnTo>
                    <a:pt x="1789" y="108"/>
                  </a:lnTo>
                  <a:lnTo>
                    <a:pt x="1785" y="101"/>
                  </a:lnTo>
                  <a:lnTo>
                    <a:pt x="1781" y="92"/>
                  </a:lnTo>
                  <a:lnTo>
                    <a:pt x="1774" y="82"/>
                  </a:lnTo>
                  <a:lnTo>
                    <a:pt x="1766" y="72"/>
                  </a:lnTo>
                  <a:lnTo>
                    <a:pt x="1755" y="61"/>
                  </a:lnTo>
                  <a:lnTo>
                    <a:pt x="1742" y="50"/>
                  </a:lnTo>
                  <a:lnTo>
                    <a:pt x="1727" y="39"/>
                  </a:lnTo>
                  <a:lnTo>
                    <a:pt x="1708" y="29"/>
                  </a:lnTo>
                  <a:lnTo>
                    <a:pt x="1687" y="21"/>
                  </a:lnTo>
                  <a:lnTo>
                    <a:pt x="1662" y="13"/>
                  </a:lnTo>
                  <a:lnTo>
                    <a:pt x="1633" y="6"/>
                  </a:lnTo>
                  <a:lnTo>
                    <a:pt x="1601" y="2"/>
                  </a:lnTo>
                  <a:lnTo>
                    <a:pt x="1565" y="0"/>
                  </a:lnTo>
                  <a:lnTo>
                    <a:pt x="1560" y="0"/>
                  </a:lnTo>
                  <a:lnTo>
                    <a:pt x="1554" y="0"/>
                  </a:lnTo>
                  <a:lnTo>
                    <a:pt x="1548" y="0"/>
                  </a:lnTo>
                  <a:lnTo>
                    <a:pt x="1542" y="0"/>
                  </a:lnTo>
                  <a:lnTo>
                    <a:pt x="1502" y="2"/>
                  </a:lnTo>
                  <a:lnTo>
                    <a:pt x="1466" y="5"/>
                  </a:lnTo>
                  <a:lnTo>
                    <a:pt x="1433" y="10"/>
                  </a:lnTo>
                  <a:lnTo>
                    <a:pt x="1404" y="16"/>
                  </a:lnTo>
                  <a:lnTo>
                    <a:pt x="1379" y="22"/>
                  </a:lnTo>
                  <a:lnTo>
                    <a:pt x="1357" y="30"/>
                  </a:lnTo>
                  <a:lnTo>
                    <a:pt x="1338" y="39"/>
                  </a:lnTo>
                  <a:lnTo>
                    <a:pt x="1322" y="50"/>
                  </a:lnTo>
                  <a:lnTo>
                    <a:pt x="1309" y="60"/>
                  </a:lnTo>
                  <a:lnTo>
                    <a:pt x="1296" y="71"/>
                  </a:lnTo>
                  <a:lnTo>
                    <a:pt x="1288" y="82"/>
                  </a:lnTo>
                  <a:lnTo>
                    <a:pt x="1281" y="94"/>
                  </a:lnTo>
                  <a:lnTo>
                    <a:pt x="1275" y="106"/>
                  </a:lnTo>
                  <a:lnTo>
                    <a:pt x="1272" y="118"/>
                  </a:lnTo>
                  <a:lnTo>
                    <a:pt x="1269" y="130"/>
                  </a:lnTo>
                  <a:lnTo>
                    <a:pt x="1268" y="142"/>
                  </a:lnTo>
                  <a:lnTo>
                    <a:pt x="1088" y="135"/>
                  </a:lnTo>
                  <a:lnTo>
                    <a:pt x="1088" y="134"/>
                  </a:lnTo>
                  <a:lnTo>
                    <a:pt x="1087" y="130"/>
                  </a:lnTo>
                  <a:lnTo>
                    <a:pt x="1085" y="124"/>
                  </a:lnTo>
                  <a:lnTo>
                    <a:pt x="1081" y="116"/>
                  </a:lnTo>
                  <a:lnTo>
                    <a:pt x="1076" y="107"/>
                  </a:lnTo>
                  <a:lnTo>
                    <a:pt x="1069" y="97"/>
                  </a:lnTo>
                  <a:lnTo>
                    <a:pt x="1061" y="86"/>
                  </a:lnTo>
                  <a:lnTo>
                    <a:pt x="1051" y="74"/>
                  </a:lnTo>
                  <a:lnTo>
                    <a:pt x="1037" y="64"/>
                  </a:lnTo>
                  <a:lnTo>
                    <a:pt x="1022" y="54"/>
                  </a:lnTo>
                  <a:lnTo>
                    <a:pt x="1004" y="43"/>
                  </a:lnTo>
                  <a:lnTo>
                    <a:pt x="982" y="35"/>
                  </a:lnTo>
                  <a:lnTo>
                    <a:pt x="957" y="28"/>
                  </a:lnTo>
                  <a:lnTo>
                    <a:pt x="929" y="23"/>
                  </a:lnTo>
                  <a:lnTo>
                    <a:pt x="897" y="21"/>
                  </a:lnTo>
                  <a:lnTo>
                    <a:pt x="861" y="21"/>
                  </a:lnTo>
                  <a:lnTo>
                    <a:pt x="854" y="22"/>
                  </a:lnTo>
                  <a:lnTo>
                    <a:pt x="846" y="22"/>
                  </a:lnTo>
                  <a:lnTo>
                    <a:pt x="839" y="22"/>
                  </a:lnTo>
                  <a:lnTo>
                    <a:pt x="832" y="23"/>
                  </a:lnTo>
                  <a:lnTo>
                    <a:pt x="799" y="25"/>
                  </a:lnTo>
                  <a:lnTo>
                    <a:pt x="769" y="28"/>
                  </a:lnTo>
                  <a:lnTo>
                    <a:pt x="743" y="32"/>
                  </a:lnTo>
                  <a:lnTo>
                    <a:pt x="718" y="36"/>
                  </a:lnTo>
                  <a:lnTo>
                    <a:pt x="696" y="42"/>
                  </a:lnTo>
                  <a:lnTo>
                    <a:pt x="676" y="49"/>
                  </a:lnTo>
                  <a:lnTo>
                    <a:pt x="658" y="55"/>
                  </a:lnTo>
                  <a:lnTo>
                    <a:pt x="643" y="63"/>
                  </a:lnTo>
                  <a:lnTo>
                    <a:pt x="629" y="71"/>
                  </a:lnTo>
                  <a:lnTo>
                    <a:pt x="616" y="80"/>
                  </a:lnTo>
                  <a:lnTo>
                    <a:pt x="606" y="91"/>
                  </a:lnTo>
                  <a:lnTo>
                    <a:pt x="597" y="102"/>
                  </a:lnTo>
                  <a:lnTo>
                    <a:pt x="590" y="113"/>
                  </a:lnTo>
                  <a:lnTo>
                    <a:pt x="583" y="127"/>
                  </a:lnTo>
                  <a:lnTo>
                    <a:pt x="578" y="140"/>
                  </a:lnTo>
                  <a:lnTo>
                    <a:pt x="574" y="154"/>
                  </a:lnTo>
                  <a:lnTo>
                    <a:pt x="398" y="162"/>
                  </a:lnTo>
                  <a:lnTo>
                    <a:pt x="398" y="161"/>
                  </a:lnTo>
                  <a:lnTo>
                    <a:pt x="396" y="156"/>
                  </a:lnTo>
                  <a:lnTo>
                    <a:pt x="395" y="150"/>
                  </a:lnTo>
                  <a:lnTo>
                    <a:pt x="393" y="143"/>
                  </a:lnTo>
                  <a:lnTo>
                    <a:pt x="389" y="134"/>
                  </a:lnTo>
                  <a:lnTo>
                    <a:pt x="384" y="124"/>
                  </a:lnTo>
                  <a:lnTo>
                    <a:pt x="376" y="112"/>
                  </a:lnTo>
                  <a:lnTo>
                    <a:pt x="366" y="101"/>
                  </a:lnTo>
                  <a:lnTo>
                    <a:pt x="352" y="91"/>
                  </a:lnTo>
                  <a:lnTo>
                    <a:pt x="335" y="79"/>
                  </a:lnTo>
                  <a:lnTo>
                    <a:pt x="315" y="69"/>
                  </a:lnTo>
                  <a:lnTo>
                    <a:pt x="291" y="60"/>
                  </a:lnTo>
                  <a:lnTo>
                    <a:pt x="262" y="53"/>
                  </a:lnTo>
                  <a:lnTo>
                    <a:pt x="228" y="47"/>
                  </a:lnTo>
                  <a:lnTo>
                    <a:pt x="190" y="42"/>
                  </a:lnTo>
                  <a:lnTo>
                    <a:pt x="146" y="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857" name="Freeform 105"/>
            <p:cNvSpPr>
              <a:spLocks/>
            </p:cNvSpPr>
            <p:nvPr/>
          </p:nvSpPr>
          <p:spPr bwMode="auto">
            <a:xfrm>
              <a:off x="3022" y="2440"/>
              <a:ext cx="661" cy="123"/>
            </a:xfrm>
            <a:custGeom>
              <a:avLst/>
              <a:gdLst>
                <a:gd name="T0" fmla="*/ 21 w 1985"/>
                <a:gd name="T1" fmla="*/ 123 h 368"/>
                <a:gd name="T2" fmla="*/ 43 w 1985"/>
                <a:gd name="T3" fmla="*/ 122 h 368"/>
                <a:gd name="T4" fmla="*/ 72 w 1985"/>
                <a:gd name="T5" fmla="*/ 118 h 368"/>
                <a:gd name="T6" fmla="*/ 97 w 1985"/>
                <a:gd name="T7" fmla="*/ 109 h 368"/>
                <a:gd name="T8" fmla="*/ 109 w 1985"/>
                <a:gd name="T9" fmla="*/ 94 h 368"/>
                <a:gd name="T10" fmla="*/ 201 w 1985"/>
                <a:gd name="T11" fmla="*/ 105 h 368"/>
                <a:gd name="T12" fmla="*/ 239 w 1985"/>
                <a:gd name="T13" fmla="*/ 119 h 368"/>
                <a:gd name="T14" fmla="*/ 265 w 1985"/>
                <a:gd name="T15" fmla="*/ 120 h 368"/>
                <a:gd name="T16" fmla="*/ 296 w 1985"/>
                <a:gd name="T17" fmla="*/ 118 h 368"/>
                <a:gd name="T18" fmla="*/ 326 w 1985"/>
                <a:gd name="T19" fmla="*/ 112 h 368"/>
                <a:gd name="T20" fmla="*/ 347 w 1985"/>
                <a:gd name="T21" fmla="*/ 98 h 368"/>
                <a:gd name="T22" fmla="*/ 354 w 1985"/>
                <a:gd name="T23" fmla="*/ 87 h 368"/>
                <a:gd name="T24" fmla="*/ 364 w 1985"/>
                <a:gd name="T25" fmla="*/ 86 h 368"/>
                <a:gd name="T26" fmla="*/ 421 w 1985"/>
                <a:gd name="T27" fmla="*/ 92 h 368"/>
                <a:gd name="T28" fmla="*/ 460 w 1985"/>
                <a:gd name="T29" fmla="*/ 112 h 368"/>
                <a:gd name="T30" fmla="*/ 499 w 1985"/>
                <a:gd name="T31" fmla="*/ 112 h 368"/>
                <a:gd name="T32" fmla="*/ 547 w 1985"/>
                <a:gd name="T33" fmla="*/ 106 h 368"/>
                <a:gd name="T34" fmla="*/ 574 w 1985"/>
                <a:gd name="T35" fmla="*/ 89 h 368"/>
                <a:gd name="T36" fmla="*/ 578 w 1985"/>
                <a:gd name="T37" fmla="*/ 84 h 368"/>
                <a:gd name="T38" fmla="*/ 589 w 1985"/>
                <a:gd name="T39" fmla="*/ 84 h 368"/>
                <a:gd name="T40" fmla="*/ 610 w 1985"/>
                <a:gd name="T41" fmla="*/ 85 h 368"/>
                <a:gd name="T42" fmla="*/ 631 w 1985"/>
                <a:gd name="T43" fmla="*/ 85 h 368"/>
                <a:gd name="T44" fmla="*/ 644 w 1985"/>
                <a:gd name="T45" fmla="*/ 84 h 368"/>
                <a:gd name="T46" fmla="*/ 658 w 1985"/>
                <a:gd name="T47" fmla="*/ 71 h 368"/>
                <a:gd name="T48" fmla="*/ 659 w 1985"/>
                <a:gd name="T49" fmla="*/ 49 h 368"/>
                <a:gd name="T50" fmla="*/ 650 w 1985"/>
                <a:gd name="T51" fmla="*/ 41 h 368"/>
                <a:gd name="T52" fmla="*/ 640 w 1985"/>
                <a:gd name="T53" fmla="*/ 37 h 368"/>
                <a:gd name="T54" fmla="*/ 589 w 1985"/>
                <a:gd name="T55" fmla="*/ 36 h 368"/>
                <a:gd name="T56" fmla="*/ 576 w 1985"/>
                <a:gd name="T57" fmla="*/ 19 h 368"/>
                <a:gd name="T58" fmla="*/ 540 w 1985"/>
                <a:gd name="T59" fmla="*/ 2 h 368"/>
                <a:gd name="T60" fmla="*/ 512 w 1985"/>
                <a:gd name="T61" fmla="*/ 0 h 368"/>
                <a:gd name="T62" fmla="*/ 494 w 1985"/>
                <a:gd name="T63" fmla="*/ 1 h 368"/>
                <a:gd name="T64" fmla="*/ 475 w 1985"/>
                <a:gd name="T65" fmla="*/ 3 h 368"/>
                <a:gd name="T66" fmla="*/ 441 w 1985"/>
                <a:gd name="T67" fmla="*/ 14 h 368"/>
                <a:gd name="T68" fmla="*/ 422 w 1985"/>
                <a:gd name="T69" fmla="*/ 28 h 368"/>
                <a:gd name="T70" fmla="*/ 416 w 1985"/>
                <a:gd name="T71" fmla="*/ 43 h 368"/>
                <a:gd name="T72" fmla="*/ 353 w 1985"/>
                <a:gd name="T73" fmla="*/ 34 h 368"/>
                <a:gd name="T74" fmla="*/ 337 w 1985"/>
                <a:gd name="T75" fmla="*/ 18 h 368"/>
                <a:gd name="T76" fmla="*/ 325 w 1985"/>
                <a:gd name="T77" fmla="*/ 12 h 368"/>
                <a:gd name="T78" fmla="*/ 307 w 1985"/>
                <a:gd name="T79" fmla="*/ 7 h 368"/>
                <a:gd name="T80" fmla="*/ 283 w 1985"/>
                <a:gd name="T81" fmla="*/ 6 h 368"/>
                <a:gd name="T82" fmla="*/ 256 w 1985"/>
                <a:gd name="T83" fmla="*/ 8 h 368"/>
                <a:gd name="T84" fmla="*/ 235 w 1985"/>
                <a:gd name="T85" fmla="*/ 12 h 368"/>
                <a:gd name="T86" fmla="*/ 219 w 1985"/>
                <a:gd name="T87" fmla="*/ 17 h 368"/>
                <a:gd name="T88" fmla="*/ 199 w 1985"/>
                <a:gd name="T89" fmla="*/ 30 h 368"/>
                <a:gd name="T90" fmla="*/ 132 w 1985"/>
                <a:gd name="T91" fmla="*/ 50 h 368"/>
                <a:gd name="T92" fmla="*/ 116 w 1985"/>
                <a:gd name="T93" fmla="*/ 30 h 368"/>
                <a:gd name="T94" fmla="*/ 70 w 1985"/>
                <a:gd name="T95" fmla="*/ 15 h 368"/>
                <a:gd name="T96" fmla="*/ 48 w 1985"/>
                <a:gd name="T97" fmla="*/ 13 h 368"/>
                <a:gd name="T98" fmla="*/ 30 w 1985"/>
                <a:gd name="T99" fmla="*/ 13 h 368"/>
                <a:gd name="T100" fmla="*/ 16 w 1985"/>
                <a:gd name="T101" fmla="*/ 15 h 368"/>
                <a:gd name="T102" fmla="*/ 3 w 1985"/>
                <a:gd name="T103" fmla="*/ 45 h 368"/>
                <a:gd name="T104" fmla="*/ 4 w 1985"/>
                <a:gd name="T105" fmla="*/ 106 h 368"/>
                <a:gd name="T106" fmla="*/ 14 w 1985"/>
                <a:gd name="T107" fmla="*/ 123 h 368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1985"/>
                <a:gd name="T163" fmla="*/ 0 h 368"/>
                <a:gd name="T164" fmla="*/ 1985 w 1985"/>
                <a:gd name="T165" fmla="*/ 368 h 368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1985" h="368">
                  <a:moveTo>
                    <a:pt x="41" y="368"/>
                  </a:moveTo>
                  <a:lnTo>
                    <a:pt x="42" y="368"/>
                  </a:lnTo>
                  <a:lnTo>
                    <a:pt x="46" y="368"/>
                  </a:lnTo>
                  <a:lnTo>
                    <a:pt x="53" y="368"/>
                  </a:lnTo>
                  <a:lnTo>
                    <a:pt x="62" y="368"/>
                  </a:lnTo>
                  <a:lnTo>
                    <a:pt x="72" y="367"/>
                  </a:lnTo>
                  <a:lnTo>
                    <a:pt x="85" y="367"/>
                  </a:lnTo>
                  <a:lnTo>
                    <a:pt x="99" y="366"/>
                  </a:lnTo>
                  <a:lnTo>
                    <a:pt x="114" y="365"/>
                  </a:lnTo>
                  <a:lnTo>
                    <a:pt x="130" y="364"/>
                  </a:lnTo>
                  <a:lnTo>
                    <a:pt x="147" y="363"/>
                  </a:lnTo>
                  <a:lnTo>
                    <a:pt x="164" y="361"/>
                  </a:lnTo>
                  <a:lnTo>
                    <a:pt x="181" y="358"/>
                  </a:lnTo>
                  <a:lnTo>
                    <a:pt x="199" y="355"/>
                  </a:lnTo>
                  <a:lnTo>
                    <a:pt x="215" y="352"/>
                  </a:lnTo>
                  <a:lnTo>
                    <a:pt x="232" y="348"/>
                  </a:lnTo>
                  <a:lnTo>
                    <a:pt x="247" y="344"/>
                  </a:lnTo>
                  <a:lnTo>
                    <a:pt x="262" y="339"/>
                  </a:lnTo>
                  <a:lnTo>
                    <a:pt x="277" y="332"/>
                  </a:lnTo>
                  <a:lnTo>
                    <a:pt x="290" y="326"/>
                  </a:lnTo>
                  <a:lnTo>
                    <a:pt x="301" y="318"/>
                  </a:lnTo>
                  <a:lnTo>
                    <a:pt x="312" y="311"/>
                  </a:lnTo>
                  <a:lnTo>
                    <a:pt x="320" y="302"/>
                  </a:lnTo>
                  <a:lnTo>
                    <a:pt x="325" y="291"/>
                  </a:lnTo>
                  <a:lnTo>
                    <a:pt x="327" y="281"/>
                  </a:lnTo>
                  <a:lnTo>
                    <a:pt x="571" y="274"/>
                  </a:lnTo>
                  <a:lnTo>
                    <a:pt x="573" y="277"/>
                  </a:lnTo>
                  <a:lnTo>
                    <a:pt x="580" y="286"/>
                  </a:lnTo>
                  <a:lnTo>
                    <a:pt x="590" y="299"/>
                  </a:lnTo>
                  <a:lnTo>
                    <a:pt x="605" y="313"/>
                  </a:lnTo>
                  <a:lnTo>
                    <a:pt x="625" y="327"/>
                  </a:lnTo>
                  <a:lnTo>
                    <a:pt x="649" y="341"/>
                  </a:lnTo>
                  <a:lnTo>
                    <a:pt x="675" y="350"/>
                  </a:lnTo>
                  <a:lnTo>
                    <a:pt x="707" y="355"/>
                  </a:lnTo>
                  <a:lnTo>
                    <a:pt x="718" y="355"/>
                  </a:lnTo>
                  <a:lnTo>
                    <a:pt x="732" y="356"/>
                  </a:lnTo>
                  <a:lnTo>
                    <a:pt x="746" y="357"/>
                  </a:lnTo>
                  <a:lnTo>
                    <a:pt x="762" y="357"/>
                  </a:lnTo>
                  <a:lnTo>
                    <a:pt x="778" y="358"/>
                  </a:lnTo>
                  <a:lnTo>
                    <a:pt x="795" y="358"/>
                  </a:lnTo>
                  <a:lnTo>
                    <a:pt x="814" y="358"/>
                  </a:lnTo>
                  <a:lnTo>
                    <a:pt x="832" y="357"/>
                  </a:lnTo>
                  <a:lnTo>
                    <a:pt x="851" y="356"/>
                  </a:lnTo>
                  <a:lnTo>
                    <a:pt x="870" y="355"/>
                  </a:lnTo>
                  <a:lnTo>
                    <a:pt x="890" y="353"/>
                  </a:lnTo>
                  <a:lnTo>
                    <a:pt x="908" y="350"/>
                  </a:lnTo>
                  <a:lnTo>
                    <a:pt x="927" y="347"/>
                  </a:lnTo>
                  <a:lnTo>
                    <a:pt x="945" y="344"/>
                  </a:lnTo>
                  <a:lnTo>
                    <a:pt x="963" y="339"/>
                  </a:lnTo>
                  <a:lnTo>
                    <a:pt x="979" y="334"/>
                  </a:lnTo>
                  <a:lnTo>
                    <a:pt x="995" y="327"/>
                  </a:lnTo>
                  <a:lnTo>
                    <a:pt x="1009" y="321"/>
                  </a:lnTo>
                  <a:lnTo>
                    <a:pt x="1021" y="313"/>
                  </a:lnTo>
                  <a:lnTo>
                    <a:pt x="1033" y="305"/>
                  </a:lnTo>
                  <a:lnTo>
                    <a:pt x="1042" y="294"/>
                  </a:lnTo>
                  <a:lnTo>
                    <a:pt x="1049" y="284"/>
                  </a:lnTo>
                  <a:lnTo>
                    <a:pt x="1053" y="273"/>
                  </a:lnTo>
                  <a:lnTo>
                    <a:pt x="1056" y="260"/>
                  </a:lnTo>
                  <a:lnTo>
                    <a:pt x="1058" y="260"/>
                  </a:lnTo>
                  <a:lnTo>
                    <a:pt x="1063" y="260"/>
                  </a:lnTo>
                  <a:lnTo>
                    <a:pt x="1069" y="259"/>
                  </a:lnTo>
                  <a:lnTo>
                    <a:pt x="1076" y="259"/>
                  </a:lnTo>
                  <a:lnTo>
                    <a:pt x="1083" y="258"/>
                  </a:lnTo>
                  <a:lnTo>
                    <a:pt x="1089" y="258"/>
                  </a:lnTo>
                  <a:lnTo>
                    <a:pt x="1093" y="256"/>
                  </a:lnTo>
                  <a:lnTo>
                    <a:pt x="1095" y="256"/>
                  </a:lnTo>
                  <a:lnTo>
                    <a:pt x="1242" y="250"/>
                  </a:lnTo>
                  <a:lnTo>
                    <a:pt x="1245" y="253"/>
                  </a:lnTo>
                  <a:lnTo>
                    <a:pt x="1253" y="263"/>
                  </a:lnTo>
                  <a:lnTo>
                    <a:pt x="1265" y="276"/>
                  </a:lnTo>
                  <a:lnTo>
                    <a:pt x="1281" y="291"/>
                  </a:lnTo>
                  <a:lnTo>
                    <a:pt x="1301" y="307"/>
                  </a:lnTo>
                  <a:lnTo>
                    <a:pt x="1324" y="320"/>
                  </a:lnTo>
                  <a:lnTo>
                    <a:pt x="1351" y="330"/>
                  </a:lnTo>
                  <a:lnTo>
                    <a:pt x="1381" y="336"/>
                  </a:lnTo>
                  <a:lnTo>
                    <a:pt x="1398" y="336"/>
                  </a:lnTo>
                  <a:lnTo>
                    <a:pt x="1420" y="337"/>
                  </a:lnTo>
                  <a:lnTo>
                    <a:pt x="1444" y="337"/>
                  </a:lnTo>
                  <a:lnTo>
                    <a:pt x="1470" y="336"/>
                  </a:lnTo>
                  <a:lnTo>
                    <a:pt x="1499" y="335"/>
                  </a:lnTo>
                  <a:lnTo>
                    <a:pt x="1529" y="332"/>
                  </a:lnTo>
                  <a:lnTo>
                    <a:pt x="1559" y="330"/>
                  </a:lnTo>
                  <a:lnTo>
                    <a:pt x="1587" y="326"/>
                  </a:lnTo>
                  <a:lnTo>
                    <a:pt x="1616" y="322"/>
                  </a:lnTo>
                  <a:lnTo>
                    <a:pt x="1643" y="316"/>
                  </a:lnTo>
                  <a:lnTo>
                    <a:pt x="1666" y="310"/>
                  </a:lnTo>
                  <a:lnTo>
                    <a:pt x="1688" y="302"/>
                  </a:lnTo>
                  <a:lnTo>
                    <a:pt x="1705" y="291"/>
                  </a:lnTo>
                  <a:lnTo>
                    <a:pt x="1718" y="280"/>
                  </a:lnTo>
                  <a:lnTo>
                    <a:pt x="1725" y="267"/>
                  </a:lnTo>
                  <a:lnTo>
                    <a:pt x="1727" y="252"/>
                  </a:lnTo>
                  <a:lnTo>
                    <a:pt x="1728" y="252"/>
                  </a:lnTo>
                  <a:lnTo>
                    <a:pt x="1730" y="252"/>
                  </a:lnTo>
                  <a:lnTo>
                    <a:pt x="1733" y="252"/>
                  </a:lnTo>
                  <a:lnTo>
                    <a:pt x="1737" y="252"/>
                  </a:lnTo>
                  <a:lnTo>
                    <a:pt x="1741" y="252"/>
                  </a:lnTo>
                  <a:lnTo>
                    <a:pt x="1748" y="252"/>
                  </a:lnTo>
                  <a:lnTo>
                    <a:pt x="1754" y="252"/>
                  </a:lnTo>
                  <a:lnTo>
                    <a:pt x="1760" y="252"/>
                  </a:lnTo>
                  <a:lnTo>
                    <a:pt x="1770" y="252"/>
                  </a:lnTo>
                  <a:lnTo>
                    <a:pt x="1782" y="252"/>
                  </a:lnTo>
                  <a:lnTo>
                    <a:pt x="1794" y="252"/>
                  </a:lnTo>
                  <a:lnTo>
                    <a:pt x="1806" y="252"/>
                  </a:lnTo>
                  <a:lnTo>
                    <a:pt x="1819" y="252"/>
                  </a:lnTo>
                  <a:lnTo>
                    <a:pt x="1832" y="253"/>
                  </a:lnTo>
                  <a:lnTo>
                    <a:pt x="1845" y="253"/>
                  </a:lnTo>
                  <a:lnTo>
                    <a:pt x="1859" y="253"/>
                  </a:lnTo>
                  <a:lnTo>
                    <a:pt x="1871" y="253"/>
                  </a:lnTo>
                  <a:lnTo>
                    <a:pt x="1883" y="253"/>
                  </a:lnTo>
                  <a:lnTo>
                    <a:pt x="1895" y="253"/>
                  </a:lnTo>
                  <a:lnTo>
                    <a:pt x="1905" y="253"/>
                  </a:lnTo>
                  <a:lnTo>
                    <a:pt x="1914" y="253"/>
                  </a:lnTo>
                  <a:lnTo>
                    <a:pt x="1922" y="253"/>
                  </a:lnTo>
                  <a:lnTo>
                    <a:pt x="1928" y="252"/>
                  </a:lnTo>
                  <a:lnTo>
                    <a:pt x="1933" y="252"/>
                  </a:lnTo>
                  <a:lnTo>
                    <a:pt x="1940" y="250"/>
                  </a:lnTo>
                  <a:lnTo>
                    <a:pt x="1949" y="244"/>
                  </a:lnTo>
                  <a:lnTo>
                    <a:pt x="1958" y="236"/>
                  </a:lnTo>
                  <a:lnTo>
                    <a:pt x="1967" y="225"/>
                  </a:lnTo>
                  <a:lnTo>
                    <a:pt x="1976" y="212"/>
                  </a:lnTo>
                  <a:lnTo>
                    <a:pt x="1982" y="199"/>
                  </a:lnTo>
                  <a:lnTo>
                    <a:pt x="1985" y="185"/>
                  </a:lnTo>
                  <a:lnTo>
                    <a:pt x="1984" y="169"/>
                  </a:lnTo>
                  <a:lnTo>
                    <a:pt x="1982" y="159"/>
                  </a:lnTo>
                  <a:lnTo>
                    <a:pt x="1979" y="148"/>
                  </a:lnTo>
                  <a:lnTo>
                    <a:pt x="1973" y="138"/>
                  </a:lnTo>
                  <a:lnTo>
                    <a:pt x="1962" y="129"/>
                  </a:lnTo>
                  <a:lnTo>
                    <a:pt x="1959" y="127"/>
                  </a:lnTo>
                  <a:lnTo>
                    <a:pt x="1956" y="125"/>
                  </a:lnTo>
                  <a:lnTo>
                    <a:pt x="1952" y="122"/>
                  </a:lnTo>
                  <a:lnTo>
                    <a:pt x="1948" y="120"/>
                  </a:lnTo>
                  <a:lnTo>
                    <a:pt x="1944" y="118"/>
                  </a:lnTo>
                  <a:lnTo>
                    <a:pt x="1938" y="115"/>
                  </a:lnTo>
                  <a:lnTo>
                    <a:pt x="1932" y="113"/>
                  </a:lnTo>
                  <a:lnTo>
                    <a:pt x="1923" y="111"/>
                  </a:lnTo>
                  <a:lnTo>
                    <a:pt x="1798" y="110"/>
                  </a:lnTo>
                  <a:lnTo>
                    <a:pt x="1794" y="110"/>
                  </a:lnTo>
                  <a:lnTo>
                    <a:pt x="1784" y="109"/>
                  </a:lnTo>
                  <a:lnTo>
                    <a:pt x="1773" y="109"/>
                  </a:lnTo>
                  <a:lnTo>
                    <a:pt x="1768" y="108"/>
                  </a:lnTo>
                  <a:lnTo>
                    <a:pt x="1767" y="104"/>
                  </a:lnTo>
                  <a:lnTo>
                    <a:pt x="1763" y="96"/>
                  </a:lnTo>
                  <a:lnTo>
                    <a:pt x="1757" y="85"/>
                  </a:lnTo>
                  <a:lnTo>
                    <a:pt x="1747" y="72"/>
                  </a:lnTo>
                  <a:lnTo>
                    <a:pt x="1731" y="56"/>
                  </a:lnTo>
                  <a:lnTo>
                    <a:pt x="1712" y="41"/>
                  </a:lnTo>
                  <a:lnTo>
                    <a:pt x="1685" y="26"/>
                  </a:lnTo>
                  <a:lnTo>
                    <a:pt x="1652" y="14"/>
                  </a:lnTo>
                  <a:lnTo>
                    <a:pt x="1639" y="10"/>
                  </a:lnTo>
                  <a:lnTo>
                    <a:pt x="1623" y="7"/>
                  </a:lnTo>
                  <a:lnTo>
                    <a:pt x="1609" y="5"/>
                  </a:lnTo>
                  <a:lnTo>
                    <a:pt x="1593" y="2"/>
                  </a:lnTo>
                  <a:lnTo>
                    <a:pt x="1575" y="1"/>
                  </a:lnTo>
                  <a:lnTo>
                    <a:pt x="1558" y="0"/>
                  </a:lnTo>
                  <a:lnTo>
                    <a:pt x="1539" y="0"/>
                  </a:lnTo>
                  <a:lnTo>
                    <a:pt x="1520" y="0"/>
                  </a:lnTo>
                  <a:lnTo>
                    <a:pt x="1510" y="0"/>
                  </a:lnTo>
                  <a:lnTo>
                    <a:pt x="1501" y="1"/>
                  </a:lnTo>
                  <a:lnTo>
                    <a:pt x="1492" y="2"/>
                  </a:lnTo>
                  <a:lnTo>
                    <a:pt x="1484" y="3"/>
                  </a:lnTo>
                  <a:lnTo>
                    <a:pt x="1475" y="3"/>
                  </a:lnTo>
                  <a:lnTo>
                    <a:pt x="1468" y="4"/>
                  </a:lnTo>
                  <a:lnTo>
                    <a:pt x="1460" y="5"/>
                  </a:lnTo>
                  <a:lnTo>
                    <a:pt x="1453" y="6"/>
                  </a:lnTo>
                  <a:lnTo>
                    <a:pt x="1426" y="10"/>
                  </a:lnTo>
                  <a:lnTo>
                    <a:pt x="1403" y="15"/>
                  </a:lnTo>
                  <a:lnTo>
                    <a:pt x="1380" y="20"/>
                  </a:lnTo>
                  <a:lnTo>
                    <a:pt x="1359" y="26"/>
                  </a:lnTo>
                  <a:lnTo>
                    <a:pt x="1341" y="34"/>
                  </a:lnTo>
                  <a:lnTo>
                    <a:pt x="1324" y="41"/>
                  </a:lnTo>
                  <a:lnTo>
                    <a:pt x="1310" y="49"/>
                  </a:lnTo>
                  <a:lnTo>
                    <a:pt x="1298" y="57"/>
                  </a:lnTo>
                  <a:lnTo>
                    <a:pt x="1286" y="65"/>
                  </a:lnTo>
                  <a:lnTo>
                    <a:pt x="1276" y="75"/>
                  </a:lnTo>
                  <a:lnTo>
                    <a:pt x="1268" y="83"/>
                  </a:lnTo>
                  <a:lnTo>
                    <a:pt x="1262" y="93"/>
                  </a:lnTo>
                  <a:lnTo>
                    <a:pt x="1257" y="102"/>
                  </a:lnTo>
                  <a:lnTo>
                    <a:pt x="1254" y="112"/>
                  </a:lnTo>
                  <a:lnTo>
                    <a:pt x="1251" y="121"/>
                  </a:lnTo>
                  <a:lnTo>
                    <a:pt x="1249" y="130"/>
                  </a:lnTo>
                  <a:lnTo>
                    <a:pt x="1072" y="124"/>
                  </a:lnTo>
                  <a:lnTo>
                    <a:pt x="1071" y="122"/>
                  </a:lnTo>
                  <a:lnTo>
                    <a:pt x="1069" y="118"/>
                  </a:lnTo>
                  <a:lnTo>
                    <a:pt x="1066" y="112"/>
                  </a:lnTo>
                  <a:lnTo>
                    <a:pt x="1060" y="102"/>
                  </a:lnTo>
                  <a:lnTo>
                    <a:pt x="1053" y="93"/>
                  </a:lnTo>
                  <a:lnTo>
                    <a:pt x="1044" y="82"/>
                  </a:lnTo>
                  <a:lnTo>
                    <a:pt x="1032" y="71"/>
                  </a:lnTo>
                  <a:lnTo>
                    <a:pt x="1018" y="59"/>
                  </a:lnTo>
                  <a:lnTo>
                    <a:pt x="1012" y="55"/>
                  </a:lnTo>
                  <a:lnTo>
                    <a:pt x="1006" y="51"/>
                  </a:lnTo>
                  <a:lnTo>
                    <a:pt x="999" y="47"/>
                  </a:lnTo>
                  <a:lnTo>
                    <a:pt x="992" y="43"/>
                  </a:lnTo>
                  <a:lnTo>
                    <a:pt x="983" y="40"/>
                  </a:lnTo>
                  <a:lnTo>
                    <a:pt x="975" y="36"/>
                  </a:lnTo>
                  <a:lnTo>
                    <a:pt x="966" y="33"/>
                  </a:lnTo>
                  <a:lnTo>
                    <a:pt x="956" y="29"/>
                  </a:lnTo>
                  <a:lnTo>
                    <a:pt x="945" y="26"/>
                  </a:lnTo>
                  <a:lnTo>
                    <a:pt x="934" y="24"/>
                  </a:lnTo>
                  <a:lnTo>
                    <a:pt x="922" y="22"/>
                  </a:lnTo>
                  <a:lnTo>
                    <a:pt x="908" y="20"/>
                  </a:lnTo>
                  <a:lnTo>
                    <a:pt x="895" y="19"/>
                  </a:lnTo>
                  <a:lnTo>
                    <a:pt x="881" y="19"/>
                  </a:lnTo>
                  <a:lnTo>
                    <a:pt x="865" y="19"/>
                  </a:lnTo>
                  <a:lnTo>
                    <a:pt x="849" y="19"/>
                  </a:lnTo>
                  <a:lnTo>
                    <a:pt x="831" y="20"/>
                  </a:lnTo>
                  <a:lnTo>
                    <a:pt x="814" y="21"/>
                  </a:lnTo>
                  <a:lnTo>
                    <a:pt x="799" y="22"/>
                  </a:lnTo>
                  <a:lnTo>
                    <a:pt x="783" y="23"/>
                  </a:lnTo>
                  <a:lnTo>
                    <a:pt x="769" y="24"/>
                  </a:lnTo>
                  <a:lnTo>
                    <a:pt x="754" y="26"/>
                  </a:lnTo>
                  <a:lnTo>
                    <a:pt x="741" y="28"/>
                  </a:lnTo>
                  <a:lnTo>
                    <a:pt x="729" y="30"/>
                  </a:lnTo>
                  <a:lnTo>
                    <a:pt x="717" y="33"/>
                  </a:lnTo>
                  <a:lnTo>
                    <a:pt x="706" y="36"/>
                  </a:lnTo>
                  <a:lnTo>
                    <a:pt x="696" y="38"/>
                  </a:lnTo>
                  <a:lnTo>
                    <a:pt x="686" y="41"/>
                  </a:lnTo>
                  <a:lnTo>
                    <a:pt x="676" y="44"/>
                  </a:lnTo>
                  <a:lnTo>
                    <a:pt x="667" y="47"/>
                  </a:lnTo>
                  <a:lnTo>
                    <a:pt x="659" y="51"/>
                  </a:lnTo>
                  <a:lnTo>
                    <a:pt x="651" y="54"/>
                  </a:lnTo>
                  <a:lnTo>
                    <a:pt x="635" y="62"/>
                  </a:lnTo>
                  <a:lnTo>
                    <a:pt x="621" y="71"/>
                  </a:lnTo>
                  <a:lnTo>
                    <a:pt x="608" y="81"/>
                  </a:lnTo>
                  <a:lnTo>
                    <a:pt x="597" y="91"/>
                  </a:lnTo>
                  <a:lnTo>
                    <a:pt x="587" y="102"/>
                  </a:lnTo>
                  <a:lnTo>
                    <a:pt x="580" y="115"/>
                  </a:lnTo>
                  <a:lnTo>
                    <a:pt x="574" y="128"/>
                  </a:lnTo>
                  <a:lnTo>
                    <a:pt x="568" y="142"/>
                  </a:lnTo>
                  <a:lnTo>
                    <a:pt x="395" y="150"/>
                  </a:lnTo>
                  <a:lnTo>
                    <a:pt x="394" y="147"/>
                  </a:lnTo>
                  <a:lnTo>
                    <a:pt x="390" y="136"/>
                  </a:lnTo>
                  <a:lnTo>
                    <a:pt x="382" y="123"/>
                  </a:lnTo>
                  <a:lnTo>
                    <a:pt x="367" y="106"/>
                  </a:lnTo>
                  <a:lnTo>
                    <a:pt x="347" y="89"/>
                  </a:lnTo>
                  <a:lnTo>
                    <a:pt x="318" y="73"/>
                  </a:lnTo>
                  <a:lnTo>
                    <a:pt x="280" y="58"/>
                  </a:lnTo>
                  <a:lnTo>
                    <a:pt x="232" y="47"/>
                  </a:lnTo>
                  <a:lnTo>
                    <a:pt x="221" y="46"/>
                  </a:lnTo>
                  <a:lnTo>
                    <a:pt x="210" y="44"/>
                  </a:lnTo>
                  <a:lnTo>
                    <a:pt x="199" y="43"/>
                  </a:lnTo>
                  <a:lnTo>
                    <a:pt x="186" y="41"/>
                  </a:lnTo>
                  <a:lnTo>
                    <a:pt x="173" y="40"/>
                  </a:lnTo>
                  <a:lnTo>
                    <a:pt x="160" y="39"/>
                  </a:lnTo>
                  <a:lnTo>
                    <a:pt x="144" y="39"/>
                  </a:lnTo>
                  <a:lnTo>
                    <a:pt x="129" y="38"/>
                  </a:lnTo>
                  <a:lnTo>
                    <a:pt x="120" y="38"/>
                  </a:lnTo>
                  <a:lnTo>
                    <a:pt x="110" y="38"/>
                  </a:lnTo>
                  <a:lnTo>
                    <a:pt x="101" y="38"/>
                  </a:lnTo>
                  <a:lnTo>
                    <a:pt x="91" y="39"/>
                  </a:lnTo>
                  <a:lnTo>
                    <a:pt x="81" y="39"/>
                  </a:lnTo>
                  <a:lnTo>
                    <a:pt x="70" y="40"/>
                  </a:lnTo>
                  <a:lnTo>
                    <a:pt x="60" y="41"/>
                  </a:lnTo>
                  <a:lnTo>
                    <a:pt x="49" y="42"/>
                  </a:lnTo>
                  <a:lnTo>
                    <a:pt x="47" y="44"/>
                  </a:lnTo>
                  <a:lnTo>
                    <a:pt x="42" y="52"/>
                  </a:lnTo>
                  <a:lnTo>
                    <a:pt x="33" y="64"/>
                  </a:lnTo>
                  <a:lnTo>
                    <a:pt x="25" y="82"/>
                  </a:lnTo>
                  <a:lnTo>
                    <a:pt x="16" y="106"/>
                  </a:lnTo>
                  <a:lnTo>
                    <a:pt x="8" y="136"/>
                  </a:lnTo>
                  <a:lnTo>
                    <a:pt x="3" y="172"/>
                  </a:lnTo>
                  <a:lnTo>
                    <a:pt x="0" y="215"/>
                  </a:lnTo>
                  <a:lnTo>
                    <a:pt x="3" y="258"/>
                  </a:lnTo>
                  <a:lnTo>
                    <a:pt x="7" y="290"/>
                  </a:lnTo>
                  <a:lnTo>
                    <a:pt x="13" y="317"/>
                  </a:lnTo>
                  <a:lnTo>
                    <a:pt x="21" y="338"/>
                  </a:lnTo>
                  <a:lnTo>
                    <a:pt x="28" y="352"/>
                  </a:lnTo>
                  <a:lnTo>
                    <a:pt x="34" y="361"/>
                  </a:lnTo>
                  <a:lnTo>
                    <a:pt x="38" y="366"/>
                  </a:lnTo>
                  <a:lnTo>
                    <a:pt x="41" y="368"/>
                  </a:lnTo>
                  <a:close/>
                </a:path>
              </a:pathLst>
            </a:custGeom>
            <a:solidFill>
              <a:srgbClr val="F2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858" name="Freeform 106"/>
            <p:cNvSpPr>
              <a:spLocks/>
            </p:cNvSpPr>
            <p:nvPr/>
          </p:nvSpPr>
          <p:spPr bwMode="auto">
            <a:xfrm>
              <a:off x="3027" y="2445"/>
              <a:ext cx="646" cy="113"/>
            </a:xfrm>
            <a:custGeom>
              <a:avLst/>
              <a:gdLst>
                <a:gd name="T0" fmla="*/ 20 w 1936"/>
                <a:gd name="T1" fmla="*/ 113 h 340"/>
                <a:gd name="T2" fmla="*/ 42 w 1936"/>
                <a:gd name="T3" fmla="*/ 111 h 340"/>
                <a:gd name="T4" fmla="*/ 70 w 1936"/>
                <a:gd name="T5" fmla="*/ 108 h 340"/>
                <a:gd name="T6" fmla="*/ 93 w 1936"/>
                <a:gd name="T7" fmla="*/ 99 h 340"/>
                <a:gd name="T8" fmla="*/ 105 w 1936"/>
                <a:gd name="T9" fmla="*/ 86 h 340"/>
                <a:gd name="T10" fmla="*/ 199 w 1936"/>
                <a:gd name="T11" fmla="*/ 96 h 340"/>
                <a:gd name="T12" fmla="*/ 235 w 1936"/>
                <a:gd name="T13" fmla="*/ 108 h 340"/>
                <a:gd name="T14" fmla="*/ 259 w 1936"/>
                <a:gd name="T15" fmla="*/ 110 h 340"/>
                <a:gd name="T16" fmla="*/ 289 w 1936"/>
                <a:gd name="T17" fmla="*/ 108 h 340"/>
                <a:gd name="T18" fmla="*/ 318 w 1936"/>
                <a:gd name="T19" fmla="*/ 103 h 340"/>
                <a:gd name="T20" fmla="*/ 338 w 1936"/>
                <a:gd name="T21" fmla="*/ 91 h 340"/>
                <a:gd name="T22" fmla="*/ 346 w 1936"/>
                <a:gd name="T23" fmla="*/ 80 h 340"/>
                <a:gd name="T24" fmla="*/ 356 w 1936"/>
                <a:gd name="T25" fmla="*/ 79 h 340"/>
                <a:gd name="T26" fmla="*/ 409 w 1936"/>
                <a:gd name="T27" fmla="*/ 84 h 340"/>
                <a:gd name="T28" fmla="*/ 445 w 1936"/>
                <a:gd name="T29" fmla="*/ 102 h 340"/>
                <a:gd name="T30" fmla="*/ 483 w 1936"/>
                <a:gd name="T31" fmla="*/ 102 h 340"/>
                <a:gd name="T32" fmla="*/ 530 w 1936"/>
                <a:gd name="T33" fmla="*/ 96 h 340"/>
                <a:gd name="T34" fmla="*/ 558 w 1936"/>
                <a:gd name="T35" fmla="*/ 82 h 340"/>
                <a:gd name="T36" fmla="*/ 562 w 1936"/>
                <a:gd name="T37" fmla="*/ 77 h 340"/>
                <a:gd name="T38" fmla="*/ 576 w 1936"/>
                <a:gd name="T39" fmla="*/ 77 h 340"/>
                <a:gd name="T40" fmla="*/ 614 w 1936"/>
                <a:gd name="T41" fmla="*/ 78 h 340"/>
                <a:gd name="T42" fmla="*/ 634 w 1936"/>
                <a:gd name="T43" fmla="*/ 73 h 340"/>
                <a:gd name="T44" fmla="*/ 646 w 1936"/>
                <a:gd name="T45" fmla="*/ 53 h 340"/>
                <a:gd name="T46" fmla="*/ 643 w 1936"/>
                <a:gd name="T47" fmla="*/ 40 h 340"/>
                <a:gd name="T48" fmla="*/ 637 w 1936"/>
                <a:gd name="T49" fmla="*/ 36 h 340"/>
                <a:gd name="T50" fmla="*/ 586 w 1936"/>
                <a:gd name="T51" fmla="*/ 33 h 340"/>
                <a:gd name="T52" fmla="*/ 577 w 1936"/>
                <a:gd name="T53" fmla="*/ 25 h 340"/>
                <a:gd name="T54" fmla="*/ 543 w 1936"/>
                <a:gd name="T55" fmla="*/ 4 h 340"/>
                <a:gd name="T56" fmla="*/ 517 w 1936"/>
                <a:gd name="T57" fmla="*/ 0 h 340"/>
                <a:gd name="T58" fmla="*/ 493 w 1936"/>
                <a:gd name="T59" fmla="*/ 1 h 340"/>
                <a:gd name="T60" fmla="*/ 480 w 1936"/>
                <a:gd name="T61" fmla="*/ 3 h 340"/>
                <a:gd name="T62" fmla="*/ 449 w 1936"/>
                <a:gd name="T63" fmla="*/ 10 h 340"/>
                <a:gd name="T64" fmla="*/ 424 w 1936"/>
                <a:gd name="T65" fmla="*/ 21 h 340"/>
                <a:gd name="T66" fmla="*/ 412 w 1936"/>
                <a:gd name="T67" fmla="*/ 35 h 340"/>
                <a:gd name="T68" fmla="*/ 351 w 1936"/>
                <a:gd name="T69" fmla="*/ 37 h 340"/>
                <a:gd name="T70" fmla="*/ 338 w 1936"/>
                <a:gd name="T71" fmla="*/ 23 h 340"/>
                <a:gd name="T72" fmla="*/ 326 w 1936"/>
                <a:gd name="T73" fmla="*/ 14 h 340"/>
                <a:gd name="T74" fmla="*/ 311 w 1936"/>
                <a:gd name="T75" fmla="*/ 9 h 340"/>
                <a:gd name="T76" fmla="*/ 290 w 1936"/>
                <a:gd name="T77" fmla="*/ 6 h 340"/>
                <a:gd name="T78" fmla="*/ 262 w 1936"/>
                <a:gd name="T79" fmla="*/ 7 h 340"/>
                <a:gd name="T80" fmla="*/ 239 w 1936"/>
                <a:gd name="T81" fmla="*/ 10 h 340"/>
                <a:gd name="T82" fmla="*/ 223 w 1936"/>
                <a:gd name="T83" fmla="*/ 14 h 340"/>
                <a:gd name="T84" fmla="*/ 205 w 1936"/>
                <a:gd name="T85" fmla="*/ 23 h 340"/>
                <a:gd name="T86" fmla="*/ 189 w 1936"/>
                <a:gd name="T87" fmla="*/ 40 h 340"/>
                <a:gd name="T88" fmla="*/ 129 w 1936"/>
                <a:gd name="T89" fmla="*/ 44 h 340"/>
                <a:gd name="T90" fmla="*/ 119 w 1936"/>
                <a:gd name="T91" fmla="*/ 33 h 340"/>
                <a:gd name="T92" fmla="*/ 96 w 1936"/>
                <a:gd name="T93" fmla="*/ 21 h 340"/>
                <a:gd name="T94" fmla="*/ 68 w 1936"/>
                <a:gd name="T95" fmla="*/ 14 h 340"/>
                <a:gd name="T96" fmla="*/ 43 w 1936"/>
                <a:gd name="T97" fmla="*/ 12 h 340"/>
                <a:gd name="T98" fmla="*/ 27 w 1936"/>
                <a:gd name="T99" fmla="*/ 12 h 340"/>
                <a:gd name="T100" fmla="*/ 14 w 1936"/>
                <a:gd name="T101" fmla="*/ 14 h 340"/>
                <a:gd name="T102" fmla="*/ 2 w 1936"/>
                <a:gd name="T103" fmla="*/ 42 h 340"/>
                <a:gd name="T104" fmla="*/ 4 w 1936"/>
                <a:gd name="T105" fmla="*/ 98 h 340"/>
                <a:gd name="T106" fmla="*/ 13 w 1936"/>
                <a:gd name="T107" fmla="*/ 113 h 340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1936"/>
                <a:gd name="T163" fmla="*/ 0 h 340"/>
                <a:gd name="T164" fmla="*/ 1936 w 1936"/>
                <a:gd name="T165" fmla="*/ 340 h 340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1936" h="340">
                  <a:moveTo>
                    <a:pt x="38" y="340"/>
                  </a:moveTo>
                  <a:lnTo>
                    <a:pt x="39" y="340"/>
                  </a:lnTo>
                  <a:lnTo>
                    <a:pt x="44" y="340"/>
                  </a:lnTo>
                  <a:lnTo>
                    <a:pt x="50" y="340"/>
                  </a:lnTo>
                  <a:lnTo>
                    <a:pt x="59" y="339"/>
                  </a:lnTo>
                  <a:lnTo>
                    <a:pt x="70" y="339"/>
                  </a:lnTo>
                  <a:lnTo>
                    <a:pt x="83" y="338"/>
                  </a:lnTo>
                  <a:lnTo>
                    <a:pt x="96" y="338"/>
                  </a:lnTo>
                  <a:lnTo>
                    <a:pt x="112" y="337"/>
                  </a:lnTo>
                  <a:lnTo>
                    <a:pt x="127" y="335"/>
                  </a:lnTo>
                  <a:lnTo>
                    <a:pt x="144" y="334"/>
                  </a:lnTo>
                  <a:lnTo>
                    <a:pt x="160" y="332"/>
                  </a:lnTo>
                  <a:lnTo>
                    <a:pt x="177" y="329"/>
                  </a:lnTo>
                  <a:lnTo>
                    <a:pt x="193" y="327"/>
                  </a:lnTo>
                  <a:lnTo>
                    <a:pt x="209" y="324"/>
                  </a:lnTo>
                  <a:lnTo>
                    <a:pt x="224" y="320"/>
                  </a:lnTo>
                  <a:lnTo>
                    <a:pt x="238" y="315"/>
                  </a:lnTo>
                  <a:lnTo>
                    <a:pt x="253" y="310"/>
                  </a:lnTo>
                  <a:lnTo>
                    <a:pt x="266" y="305"/>
                  </a:lnTo>
                  <a:lnTo>
                    <a:pt x="278" y="299"/>
                  </a:lnTo>
                  <a:lnTo>
                    <a:pt x="291" y="293"/>
                  </a:lnTo>
                  <a:lnTo>
                    <a:pt x="300" y="286"/>
                  </a:lnTo>
                  <a:lnTo>
                    <a:pt x="308" y="277"/>
                  </a:lnTo>
                  <a:lnTo>
                    <a:pt x="313" y="269"/>
                  </a:lnTo>
                  <a:lnTo>
                    <a:pt x="315" y="260"/>
                  </a:lnTo>
                  <a:lnTo>
                    <a:pt x="557" y="253"/>
                  </a:lnTo>
                  <a:lnTo>
                    <a:pt x="560" y="256"/>
                  </a:lnTo>
                  <a:lnTo>
                    <a:pt x="567" y="264"/>
                  </a:lnTo>
                  <a:lnTo>
                    <a:pt x="579" y="274"/>
                  </a:lnTo>
                  <a:lnTo>
                    <a:pt x="596" y="288"/>
                  </a:lnTo>
                  <a:lnTo>
                    <a:pt x="615" y="301"/>
                  </a:lnTo>
                  <a:lnTo>
                    <a:pt x="639" y="312"/>
                  </a:lnTo>
                  <a:lnTo>
                    <a:pt x="664" y="321"/>
                  </a:lnTo>
                  <a:lnTo>
                    <a:pt x="693" y="325"/>
                  </a:lnTo>
                  <a:lnTo>
                    <a:pt x="703" y="326"/>
                  </a:lnTo>
                  <a:lnTo>
                    <a:pt x="716" y="326"/>
                  </a:lnTo>
                  <a:lnTo>
                    <a:pt x="729" y="328"/>
                  </a:lnTo>
                  <a:lnTo>
                    <a:pt x="744" y="329"/>
                  </a:lnTo>
                  <a:lnTo>
                    <a:pt x="759" y="330"/>
                  </a:lnTo>
                  <a:lnTo>
                    <a:pt x="775" y="330"/>
                  </a:lnTo>
                  <a:lnTo>
                    <a:pt x="794" y="330"/>
                  </a:lnTo>
                  <a:lnTo>
                    <a:pt x="812" y="330"/>
                  </a:lnTo>
                  <a:lnTo>
                    <a:pt x="830" y="329"/>
                  </a:lnTo>
                  <a:lnTo>
                    <a:pt x="848" y="328"/>
                  </a:lnTo>
                  <a:lnTo>
                    <a:pt x="867" y="326"/>
                  </a:lnTo>
                  <a:lnTo>
                    <a:pt x="884" y="324"/>
                  </a:lnTo>
                  <a:lnTo>
                    <a:pt x="903" y="321"/>
                  </a:lnTo>
                  <a:lnTo>
                    <a:pt x="920" y="317"/>
                  </a:lnTo>
                  <a:lnTo>
                    <a:pt x="937" y="313"/>
                  </a:lnTo>
                  <a:lnTo>
                    <a:pt x="952" y="309"/>
                  </a:lnTo>
                  <a:lnTo>
                    <a:pt x="967" y="303"/>
                  </a:lnTo>
                  <a:lnTo>
                    <a:pt x="981" y="298"/>
                  </a:lnTo>
                  <a:lnTo>
                    <a:pt x="993" y="291"/>
                  </a:lnTo>
                  <a:lnTo>
                    <a:pt x="1004" y="283"/>
                  </a:lnTo>
                  <a:lnTo>
                    <a:pt x="1014" y="274"/>
                  </a:lnTo>
                  <a:lnTo>
                    <a:pt x="1022" y="265"/>
                  </a:lnTo>
                  <a:lnTo>
                    <a:pt x="1027" y="254"/>
                  </a:lnTo>
                  <a:lnTo>
                    <a:pt x="1030" y="242"/>
                  </a:lnTo>
                  <a:lnTo>
                    <a:pt x="1032" y="242"/>
                  </a:lnTo>
                  <a:lnTo>
                    <a:pt x="1037" y="241"/>
                  </a:lnTo>
                  <a:lnTo>
                    <a:pt x="1043" y="240"/>
                  </a:lnTo>
                  <a:lnTo>
                    <a:pt x="1051" y="239"/>
                  </a:lnTo>
                  <a:lnTo>
                    <a:pt x="1057" y="239"/>
                  </a:lnTo>
                  <a:lnTo>
                    <a:pt x="1063" y="238"/>
                  </a:lnTo>
                  <a:lnTo>
                    <a:pt x="1067" y="237"/>
                  </a:lnTo>
                  <a:lnTo>
                    <a:pt x="1068" y="236"/>
                  </a:lnTo>
                  <a:lnTo>
                    <a:pt x="1204" y="231"/>
                  </a:lnTo>
                  <a:lnTo>
                    <a:pt x="1207" y="234"/>
                  </a:lnTo>
                  <a:lnTo>
                    <a:pt x="1214" y="242"/>
                  </a:lnTo>
                  <a:lnTo>
                    <a:pt x="1226" y="254"/>
                  </a:lnTo>
                  <a:lnTo>
                    <a:pt x="1242" y="267"/>
                  </a:lnTo>
                  <a:lnTo>
                    <a:pt x="1261" y="282"/>
                  </a:lnTo>
                  <a:lnTo>
                    <a:pt x="1284" y="293"/>
                  </a:lnTo>
                  <a:lnTo>
                    <a:pt x="1308" y="302"/>
                  </a:lnTo>
                  <a:lnTo>
                    <a:pt x="1335" y="306"/>
                  </a:lnTo>
                  <a:lnTo>
                    <a:pt x="1351" y="307"/>
                  </a:lnTo>
                  <a:lnTo>
                    <a:pt x="1371" y="307"/>
                  </a:lnTo>
                  <a:lnTo>
                    <a:pt x="1394" y="307"/>
                  </a:lnTo>
                  <a:lnTo>
                    <a:pt x="1419" y="307"/>
                  </a:lnTo>
                  <a:lnTo>
                    <a:pt x="1447" y="306"/>
                  </a:lnTo>
                  <a:lnTo>
                    <a:pt x="1476" y="304"/>
                  </a:lnTo>
                  <a:lnTo>
                    <a:pt x="1506" y="302"/>
                  </a:lnTo>
                  <a:lnTo>
                    <a:pt x="1534" y="299"/>
                  </a:lnTo>
                  <a:lnTo>
                    <a:pt x="1562" y="295"/>
                  </a:lnTo>
                  <a:lnTo>
                    <a:pt x="1589" y="290"/>
                  </a:lnTo>
                  <a:lnTo>
                    <a:pt x="1613" y="284"/>
                  </a:lnTo>
                  <a:lnTo>
                    <a:pt x="1634" y="276"/>
                  </a:lnTo>
                  <a:lnTo>
                    <a:pt x="1652" y="267"/>
                  </a:lnTo>
                  <a:lnTo>
                    <a:pt x="1664" y="257"/>
                  </a:lnTo>
                  <a:lnTo>
                    <a:pt x="1672" y="246"/>
                  </a:lnTo>
                  <a:lnTo>
                    <a:pt x="1674" y="232"/>
                  </a:lnTo>
                  <a:lnTo>
                    <a:pt x="1675" y="232"/>
                  </a:lnTo>
                  <a:lnTo>
                    <a:pt x="1677" y="232"/>
                  </a:lnTo>
                  <a:lnTo>
                    <a:pt x="1680" y="232"/>
                  </a:lnTo>
                  <a:lnTo>
                    <a:pt x="1684" y="232"/>
                  </a:lnTo>
                  <a:lnTo>
                    <a:pt x="1690" y="232"/>
                  </a:lnTo>
                  <a:lnTo>
                    <a:pt x="1695" y="232"/>
                  </a:lnTo>
                  <a:lnTo>
                    <a:pt x="1701" y="232"/>
                  </a:lnTo>
                  <a:lnTo>
                    <a:pt x="1707" y="232"/>
                  </a:lnTo>
                  <a:lnTo>
                    <a:pt x="1727" y="232"/>
                  </a:lnTo>
                  <a:lnTo>
                    <a:pt x="1748" y="233"/>
                  </a:lnTo>
                  <a:lnTo>
                    <a:pt x="1772" y="233"/>
                  </a:lnTo>
                  <a:lnTo>
                    <a:pt x="1796" y="234"/>
                  </a:lnTo>
                  <a:lnTo>
                    <a:pt x="1820" y="235"/>
                  </a:lnTo>
                  <a:lnTo>
                    <a:pt x="1841" y="235"/>
                  </a:lnTo>
                  <a:lnTo>
                    <a:pt x="1857" y="235"/>
                  </a:lnTo>
                  <a:lnTo>
                    <a:pt x="1868" y="234"/>
                  </a:lnTo>
                  <a:lnTo>
                    <a:pt x="1878" y="232"/>
                  </a:lnTo>
                  <a:lnTo>
                    <a:pt x="1889" y="227"/>
                  </a:lnTo>
                  <a:lnTo>
                    <a:pt x="1901" y="220"/>
                  </a:lnTo>
                  <a:lnTo>
                    <a:pt x="1912" y="210"/>
                  </a:lnTo>
                  <a:lnTo>
                    <a:pt x="1924" y="198"/>
                  </a:lnTo>
                  <a:lnTo>
                    <a:pt x="1931" y="186"/>
                  </a:lnTo>
                  <a:lnTo>
                    <a:pt x="1936" y="173"/>
                  </a:lnTo>
                  <a:lnTo>
                    <a:pt x="1935" y="158"/>
                  </a:lnTo>
                  <a:lnTo>
                    <a:pt x="1935" y="149"/>
                  </a:lnTo>
                  <a:lnTo>
                    <a:pt x="1936" y="140"/>
                  </a:lnTo>
                  <a:lnTo>
                    <a:pt x="1935" y="131"/>
                  </a:lnTo>
                  <a:lnTo>
                    <a:pt x="1929" y="122"/>
                  </a:lnTo>
                  <a:lnTo>
                    <a:pt x="1927" y="120"/>
                  </a:lnTo>
                  <a:lnTo>
                    <a:pt x="1925" y="117"/>
                  </a:lnTo>
                  <a:lnTo>
                    <a:pt x="1922" y="115"/>
                  </a:lnTo>
                  <a:lnTo>
                    <a:pt x="1919" y="112"/>
                  </a:lnTo>
                  <a:lnTo>
                    <a:pt x="1915" y="109"/>
                  </a:lnTo>
                  <a:lnTo>
                    <a:pt x="1908" y="107"/>
                  </a:lnTo>
                  <a:lnTo>
                    <a:pt x="1901" y="104"/>
                  </a:lnTo>
                  <a:lnTo>
                    <a:pt x="1892" y="102"/>
                  </a:lnTo>
                  <a:lnTo>
                    <a:pt x="1771" y="100"/>
                  </a:lnTo>
                  <a:lnTo>
                    <a:pt x="1767" y="100"/>
                  </a:lnTo>
                  <a:lnTo>
                    <a:pt x="1757" y="99"/>
                  </a:lnTo>
                  <a:lnTo>
                    <a:pt x="1748" y="98"/>
                  </a:lnTo>
                  <a:lnTo>
                    <a:pt x="1742" y="97"/>
                  </a:lnTo>
                  <a:lnTo>
                    <a:pt x="1740" y="94"/>
                  </a:lnTo>
                  <a:lnTo>
                    <a:pt x="1736" y="86"/>
                  </a:lnTo>
                  <a:lnTo>
                    <a:pt x="1730" y="76"/>
                  </a:lnTo>
                  <a:lnTo>
                    <a:pt x="1718" y="63"/>
                  </a:lnTo>
                  <a:lnTo>
                    <a:pt x="1704" y="49"/>
                  </a:lnTo>
                  <a:lnTo>
                    <a:pt x="1684" y="35"/>
                  </a:lnTo>
                  <a:lnTo>
                    <a:pt x="1659" y="23"/>
                  </a:lnTo>
                  <a:lnTo>
                    <a:pt x="1627" y="12"/>
                  </a:lnTo>
                  <a:lnTo>
                    <a:pt x="1613" y="9"/>
                  </a:lnTo>
                  <a:lnTo>
                    <a:pt x="1597" y="6"/>
                  </a:lnTo>
                  <a:lnTo>
                    <a:pt x="1582" y="3"/>
                  </a:lnTo>
                  <a:lnTo>
                    <a:pt x="1566" y="1"/>
                  </a:lnTo>
                  <a:lnTo>
                    <a:pt x="1550" y="0"/>
                  </a:lnTo>
                  <a:lnTo>
                    <a:pt x="1532" y="0"/>
                  </a:lnTo>
                  <a:lnTo>
                    <a:pt x="1515" y="0"/>
                  </a:lnTo>
                  <a:lnTo>
                    <a:pt x="1496" y="0"/>
                  </a:lnTo>
                  <a:lnTo>
                    <a:pt x="1487" y="1"/>
                  </a:lnTo>
                  <a:lnTo>
                    <a:pt x="1478" y="2"/>
                  </a:lnTo>
                  <a:lnTo>
                    <a:pt x="1470" y="3"/>
                  </a:lnTo>
                  <a:lnTo>
                    <a:pt x="1462" y="4"/>
                  </a:lnTo>
                  <a:lnTo>
                    <a:pt x="1453" y="5"/>
                  </a:lnTo>
                  <a:lnTo>
                    <a:pt x="1446" y="7"/>
                  </a:lnTo>
                  <a:lnTo>
                    <a:pt x="1440" y="8"/>
                  </a:lnTo>
                  <a:lnTo>
                    <a:pt x="1433" y="9"/>
                  </a:lnTo>
                  <a:lnTo>
                    <a:pt x="1409" y="13"/>
                  </a:lnTo>
                  <a:lnTo>
                    <a:pt x="1387" y="19"/>
                  </a:lnTo>
                  <a:lnTo>
                    <a:pt x="1366" y="24"/>
                  </a:lnTo>
                  <a:lnTo>
                    <a:pt x="1346" y="29"/>
                  </a:lnTo>
                  <a:lnTo>
                    <a:pt x="1328" y="35"/>
                  </a:lnTo>
                  <a:lnTo>
                    <a:pt x="1312" y="42"/>
                  </a:lnTo>
                  <a:lnTo>
                    <a:pt x="1297" y="48"/>
                  </a:lnTo>
                  <a:lnTo>
                    <a:pt x="1284" y="56"/>
                  </a:lnTo>
                  <a:lnTo>
                    <a:pt x="1272" y="64"/>
                  </a:lnTo>
                  <a:lnTo>
                    <a:pt x="1260" y="71"/>
                  </a:lnTo>
                  <a:lnTo>
                    <a:pt x="1252" y="79"/>
                  </a:lnTo>
                  <a:lnTo>
                    <a:pt x="1244" y="87"/>
                  </a:lnTo>
                  <a:lnTo>
                    <a:pt x="1239" y="96"/>
                  </a:lnTo>
                  <a:lnTo>
                    <a:pt x="1234" y="104"/>
                  </a:lnTo>
                  <a:lnTo>
                    <a:pt x="1230" y="112"/>
                  </a:lnTo>
                  <a:lnTo>
                    <a:pt x="1229" y="120"/>
                  </a:lnTo>
                  <a:lnTo>
                    <a:pt x="1056" y="115"/>
                  </a:lnTo>
                  <a:lnTo>
                    <a:pt x="1055" y="114"/>
                  </a:lnTo>
                  <a:lnTo>
                    <a:pt x="1052" y="110"/>
                  </a:lnTo>
                  <a:lnTo>
                    <a:pt x="1048" y="104"/>
                  </a:lnTo>
                  <a:lnTo>
                    <a:pt x="1041" y="96"/>
                  </a:lnTo>
                  <a:lnTo>
                    <a:pt x="1033" y="87"/>
                  </a:lnTo>
                  <a:lnTo>
                    <a:pt x="1024" y="77"/>
                  </a:lnTo>
                  <a:lnTo>
                    <a:pt x="1013" y="68"/>
                  </a:lnTo>
                  <a:lnTo>
                    <a:pt x="1000" y="58"/>
                  </a:lnTo>
                  <a:lnTo>
                    <a:pt x="995" y="53"/>
                  </a:lnTo>
                  <a:lnTo>
                    <a:pt x="989" y="49"/>
                  </a:lnTo>
                  <a:lnTo>
                    <a:pt x="983" y="46"/>
                  </a:lnTo>
                  <a:lnTo>
                    <a:pt x="977" y="42"/>
                  </a:lnTo>
                  <a:lnTo>
                    <a:pt x="968" y="38"/>
                  </a:lnTo>
                  <a:lnTo>
                    <a:pt x="960" y="35"/>
                  </a:lnTo>
                  <a:lnTo>
                    <a:pt x="952" y="32"/>
                  </a:lnTo>
                  <a:lnTo>
                    <a:pt x="943" y="29"/>
                  </a:lnTo>
                  <a:lnTo>
                    <a:pt x="933" y="26"/>
                  </a:lnTo>
                  <a:lnTo>
                    <a:pt x="921" y="24"/>
                  </a:lnTo>
                  <a:lnTo>
                    <a:pt x="909" y="22"/>
                  </a:lnTo>
                  <a:lnTo>
                    <a:pt x="897" y="20"/>
                  </a:lnTo>
                  <a:lnTo>
                    <a:pt x="883" y="19"/>
                  </a:lnTo>
                  <a:lnTo>
                    <a:pt x="868" y="18"/>
                  </a:lnTo>
                  <a:lnTo>
                    <a:pt x="852" y="18"/>
                  </a:lnTo>
                  <a:lnTo>
                    <a:pt x="836" y="18"/>
                  </a:lnTo>
                  <a:lnTo>
                    <a:pt x="819" y="19"/>
                  </a:lnTo>
                  <a:lnTo>
                    <a:pt x="801" y="20"/>
                  </a:lnTo>
                  <a:lnTo>
                    <a:pt x="786" y="21"/>
                  </a:lnTo>
                  <a:lnTo>
                    <a:pt x="770" y="22"/>
                  </a:lnTo>
                  <a:lnTo>
                    <a:pt x="756" y="24"/>
                  </a:lnTo>
                  <a:lnTo>
                    <a:pt x="743" y="26"/>
                  </a:lnTo>
                  <a:lnTo>
                    <a:pt x="729" y="28"/>
                  </a:lnTo>
                  <a:lnTo>
                    <a:pt x="717" y="30"/>
                  </a:lnTo>
                  <a:lnTo>
                    <a:pt x="706" y="32"/>
                  </a:lnTo>
                  <a:lnTo>
                    <a:pt x="695" y="34"/>
                  </a:lnTo>
                  <a:lnTo>
                    <a:pt x="685" y="37"/>
                  </a:lnTo>
                  <a:lnTo>
                    <a:pt x="676" y="40"/>
                  </a:lnTo>
                  <a:lnTo>
                    <a:pt x="667" y="43"/>
                  </a:lnTo>
                  <a:lnTo>
                    <a:pt x="658" y="46"/>
                  </a:lnTo>
                  <a:lnTo>
                    <a:pt x="650" y="49"/>
                  </a:lnTo>
                  <a:lnTo>
                    <a:pt x="643" y="52"/>
                  </a:lnTo>
                  <a:lnTo>
                    <a:pt x="629" y="60"/>
                  </a:lnTo>
                  <a:lnTo>
                    <a:pt x="615" y="68"/>
                  </a:lnTo>
                  <a:lnTo>
                    <a:pt x="603" y="77"/>
                  </a:lnTo>
                  <a:lnTo>
                    <a:pt x="592" y="86"/>
                  </a:lnTo>
                  <a:lnTo>
                    <a:pt x="581" y="97"/>
                  </a:lnTo>
                  <a:lnTo>
                    <a:pt x="573" y="107"/>
                  </a:lnTo>
                  <a:lnTo>
                    <a:pt x="566" y="119"/>
                  </a:lnTo>
                  <a:lnTo>
                    <a:pt x="562" y="132"/>
                  </a:lnTo>
                  <a:lnTo>
                    <a:pt x="391" y="138"/>
                  </a:lnTo>
                  <a:lnTo>
                    <a:pt x="391" y="137"/>
                  </a:lnTo>
                  <a:lnTo>
                    <a:pt x="389" y="135"/>
                  </a:lnTo>
                  <a:lnTo>
                    <a:pt x="387" y="132"/>
                  </a:lnTo>
                  <a:lnTo>
                    <a:pt x="383" y="126"/>
                  </a:lnTo>
                  <a:lnTo>
                    <a:pt x="379" y="120"/>
                  </a:lnTo>
                  <a:lnTo>
                    <a:pt x="373" y="114"/>
                  </a:lnTo>
                  <a:lnTo>
                    <a:pt x="366" y="107"/>
                  </a:lnTo>
                  <a:lnTo>
                    <a:pt x="356" y="100"/>
                  </a:lnTo>
                  <a:lnTo>
                    <a:pt x="346" y="92"/>
                  </a:lnTo>
                  <a:lnTo>
                    <a:pt x="334" y="84"/>
                  </a:lnTo>
                  <a:lnTo>
                    <a:pt x="320" y="77"/>
                  </a:lnTo>
                  <a:lnTo>
                    <a:pt x="305" y="70"/>
                  </a:lnTo>
                  <a:lnTo>
                    <a:pt x="289" y="63"/>
                  </a:lnTo>
                  <a:lnTo>
                    <a:pt x="270" y="57"/>
                  </a:lnTo>
                  <a:lnTo>
                    <a:pt x="248" y="51"/>
                  </a:lnTo>
                  <a:lnTo>
                    <a:pt x="226" y="47"/>
                  </a:lnTo>
                  <a:lnTo>
                    <a:pt x="216" y="45"/>
                  </a:lnTo>
                  <a:lnTo>
                    <a:pt x="203" y="43"/>
                  </a:lnTo>
                  <a:lnTo>
                    <a:pt x="191" y="41"/>
                  </a:lnTo>
                  <a:lnTo>
                    <a:pt x="179" y="40"/>
                  </a:lnTo>
                  <a:lnTo>
                    <a:pt x="163" y="38"/>
                  </a:lnTo>
                  <a:lnTo>
                    <a:pt x="148" y="37"/>
                  </a:lnTo>
                  <a:lnTo>
                    <a:pt x="130" y="36"/>
                  </a:lnTo>
                  <a:lnTo>
                    <a:pt x="112" y="36"/>
                  </a:lnTo>
                  <a:lnTo>
                    <a:pt x="105" y="36"/>
                  </a:lnTo>
                  <a:lnTo>
                    <a:pt x="96" y="36"/>
                  </a:lnTo>
                  <a:lnTo>
                    <a:pt x="88" y="36"/>
                  </a:lnTo>
                  <a:lnTo>
                    <a:pt x="80" y="37"/>
                  </a:lnTo>
                  <a:lnTo>
                    <a:pt x="72" y="37"/>
                  </a:lnTo>
                  <a:lnTo>
                    <a:pt x="64" y="38"/>
                  </a:lnTo>
                  <a:lnTo>
                    <a:pt x="54" y="38"/>
                  </a:lnTo>
                  <a:lnTo>
                    <a:pt x="45" y="39"/>
                  </a:lnTo>
                  <a:lnTo>
                    <a:pt x="43" y="41"/>
                  </a:lnTo>
                  <a:lnTo>
                    <a:pt x="38" y="48"/>
                  </a:lnTo>
                  <a:lnTo>
                    <a:pt x="31" y="60"/>
                  </a:lnTo>
                  <a:lnTo>
                    <a:pt x="22" y="76"/>
                  </a:lnTo>
                  <a:lnTo>
                    <a:pt x="14" y="99"/>
                  </a:lnTo>
                  <a:lnTo>
                    <a:pt x="7" y="126"/>
                  </a:lnTo>
                  <a:lnTo>
                    <a:pt x="2" y="159"/>
                  </a:lnTo>
                  <a:lnTo>
                    <a:pt x="0" y="199"/>
                  </a:lnTo>
                  <a:lnTo>
                    <a:pt x="2" y="237"/>
                  </a:lnTo>
                  <a:lnTo>
                    <a:pt x="6" y="269"/>
                  </a:lnTo>
                  <a:lnTo>
                    <a:pt x="12" y="294"/>
                  </a:lnTo>
                  <a:lnTo>
                    <a:pt x="19" y="312"/>
                  </a:lnTo>
                  <a:lnTo>
                    <a:pt x="26" y="326"/>
                  </a:lnTo>
                  <a:lnTo>
                    <a:pt x="32" y="334"/>
                  </a:lnTo>
                  <a:lnTo>
                    <a:pt x="36" y="339"/>
                  </a:lnTo>
                  <a:lnTo>
                    <a:pt x="38" y="340"/>
                  </a:lnTo>
                  <a:close/>
                </a:path>
              </a:pathLst>
            </a:custGeom>
            <a:solidFill>
              <a:srgbClr val="E8F4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859" name="Freeform 107"/>
            <p:cNvSpPr>
              <a:spLocks/>
            </p:cNvSpPr>
            <p:nvPr/>
          </p:nvSpPr>
          <p:spPr bwMode="auto">
            <a:xfrm>
              <a:off x="3031" y="2449"/>
              <a:ext cx="633" cy="105"/>
            </a:xfrm>
            <a:custGeom>
              <a:avLst/>
              <a:gdLst>
                <a:gd name="T0" fmla="*/ 19 w 1899"/>
                <a:gd name="T1" fmla="*/ 105 h 313"/>
                <a:gd name="T2" fmla="*/ 42 w 1899"/>
                <a:gd name="T3" fmla="*/ 103 h 313"/>
                <a:gd name="T4" fmla="*/ 69 w 1899"/>
                <a:gd name="T5" fmla="*/ 99 h 313"/>
                <a:gd name="T6" fmla="*/ 90 w 1899"/>
                <a:gd name="T7" fmla="*/ 92 h 313"/>
                <a:gd name="T8" fmla="*/ 102 w 1899"/>
                <a:gd name="T9" fmla="*/ 80 h 313"/>
                <a:gd name="T10" fmla="*/ 196 w 1899"/>
                <a:gd name="T11" fmla="*/ 88 h 313"/>
                <a:gd name="T12" fmla="*/ 230 w 1899"/>
                <a:gd name="T13" fmla="*/ 99 h 313"/>
                <a:gd name="T14" fmla="*/ 253 w 1899"/>
                <a:gd name="T15" fmla="*/ 101 h 313"/>
                <a:gd name="T16" fmla="*/ 282 w 1899"/>
                <a:gd name="T17" fmla="*/ 101 h 313"/>
                <a:gd name="T18" fmla="*/ 309 w 1899"/>
                <a:gd name="T19" fmla="*/ 96 h 313"/>
                <a:gd name="T20" fmla="*/ 329 w 1899"/>
                <a:gd name="T21" fmla="*/ 85 h 313"/>
                <a:gd name="T22" fmla="*/ 338 w 1899"/>
                <a:gd name="T23" fmla="*/ 75 h 313"/>
                <a:gd name="T24" fmla="*/ 347 w 1899"/>
                <a:gd name="T25" fmla="*/ 73 h 313"/>
                <a:gd name="T26" fmla="*/ 397 w 1899"/>
                <a:gd name="T27" fmla="*/ 78 h 313"/>
                <a:gd name="T28" fmla="*/ 430 w 1899"/>
                <a:gd name="T29" fmla="*/ 94 h 313"/>
                <a:gd name="T30" fmla="*/ 466 w 1899"/>
                <a:gd name="T31" fmla="*/ 93 h 313"/>
                <a:gd name="T32" fmla="*/ 512 w 1899"/>
                <a:gd name="T33" fmla="*/ 88 h 313"/>
                <a:gd name="T34" fmla="*/ 540 w 1899"/>
                <a:gd name="T35" fmla="*/ 75 h 313"/>
                <a:gd name="T36" fmla="*/ 544 w 1899"/>
                <a:gd name="T37" fmla="*/ 71 h 313"/>
                <a:gd name="T38" fmla="*/ 557 w 1899"/>
                <a:gd name="T39" fmla="*/ 71 h 313"/>
                <a:gd name="T40" fmla="*/ 592 w 1899"/>
                <a:gd name="T41" fmla="*/ 73 h 313"/>
                <a:gd name="T42" fmla="*/ 615 w 1899"/>
                <a:gd name="T43" fmla="*/ 69 h 313"/>
                <a:gd name="T44" fmla="*/ 629 w 1899"/>
                <a:gd name="T45" fmla="*/ 50 h 313"/>
                <a:gd name="T46" fmla="*/ 632 w 1899"/>
                <a:gd name="T47" fmla="*/ 38 h 313"/>
                <a:gd name="T48" fmla="*/ 627 w 1899"/>
                <a:gd name="T49" fmla="*/ 33 h 313"/>
                <a:gd name="T50" fmla="*/ 578 w 1899"/>
                <a:gd name="T51" fmla="*/ 31 h 313"/>
                <a:gd name="T52" fmla="*/ 568 w 1899"/>
                <a:gd name="T53" fmla="*/ 22 h 313"/>
                <a:gd name="T54" fmla="*/ 534 w 1899"/>
                <a:gd name="T55" fmla="*/ 4 h 313"/>
                <a:gd name="T56" fmla="*/ 509 w 1899"/>
                <a:gd name="T57" fmla="*/ 0 h 313"/>
                <a:gd name="T58" fmla="*/ 486 w 1899"/>
                <a:gd name="T59" fmla="*/ 2 h 313"/>
                <a:gd name="T60" fmla="*/ 474 w 1899"/>
                <a:gd name="T61" fmla="*/ 4 h 313"/>
                <a:gd name="T62" fmla="*/ 445 w 1899"/>
                <a:gd name="T63" fmla="*/ 11 h 313"/>
                <a:gd name="T64" fmla="*/ 419 w 1899"/>
                <a:gd name="T65" fmla="*/ 21 h 313"/>
                <a:gd name="T66" fmla="*/ 405 w 1899"/>
                <a:gd name="T67" fmla="*/ 32 h 313"/>
                <a:gd name="T68" fmla="*/ 345 w 1899"/>
                <a:gd name="T69" fmla="*/ 34 h 313"/>
                <a:gd name="T70" fmla="*/ 332 w 1899"/>
                <a:gd name="T71" fmla="*/ 21 h 313"/>
                <a:gd name="T72" fmla="*/ 310 w 1899"/>
                <a:gd name="T73" fmla="*/ 10 h 313"/>
                <a:gd name="T74" fmla="*/ 269 w 1899"/>
                <a:gd name="T75" fmla="*/ 6 h 313"/>
                <a:gd name="T76" fmla="*/ 244 w 1899"/>
                <a:gd name="T77" fmla="*/ 8 h 313"/>
                <a:gd name="T78" fmla="*/ 225 w 1899"/>
                <a:gd name="T79" fmla="*/ 12 h 313"/>
                <a:gd name="T80" fmla="*/ 212 w 1899"/>
                <a:gd name="T81" fmla="*/ 18 h 313"/>
                <a:gd name="T82" fmla="*/ 192 w 1899"/>
                <a:gd name="T83" fmla="*/ 31 h 313"/>
                <a:gd name="T84" fmla="*/ 129 w 1899"/>
                <a:gd name="T85" fmla="*/ 43 h 313"/>
                <a:gd name="T86" fmla="*/ 122 w 1899"/>
                <a:gd name="T87" fmla="*/ 36 h 313"/>
                <a:gd name="T88" fmla="*/ 103 w 1899"/>
                <a:gd name="T89" fmla="*/ 25 h 313"/>
                <a:gd name="T90" fmla="*/ 74 w 1899"/>
                <a:gd name="T91" fmla="*/ 16 h 313"/>
                <a:gd name="T92" fmla="*/ 53 w 1899"/>
                <a:gd name="T93" fmla="*/ 12 h 313"/>
                <a:gd name="T94" fmla="*/ 29 w 1899"/>
                <a:gd name="T95" fmla="*/ 11 h 313"/>
                <a:gd name="T96" fmla="*/ 17 w 1899"/>
                <a:gd name="T97" fmla="*/ 12 h 313"/>
                <a:gd name="T98" fmla="*/ 7 w 1899"/>
                <a:gd name="T99" fmla="*/ 24 h 313"/>
                <a:gd name="T100" fmla="*/ 1 w 1899"/>
                <a:gd name="T101" fmla="*/ 73 h 313"/>
                <a:gd name="T102" fmla="*/ 10 w 1899"/>
                <a:gd name="T103" fmla="*/ 103 h 313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1899"/>
                <a:gd name="T157" fmla="*/ 0 h 313"/>
                <a:gd name="T158" fmla="*/ 1899 w 1899"/>
                <a:gd name="T159" fmla="*/ 313 h 313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1899" h="313">
                  <a:moveTo>
                    <a:pt x="36" y="313"/>
                  </a:moveTo>
                  <a:lnTo>
                    <a:pt x="37" y="313"/>
                  </a:lnTo>
                  <a:lnTo>
                    <a:pt x="42" y="313"/>
                  </a:lnTo>
                  <a:lnTo>
                    <a:pt x="48" y="313"/>
                  </a:lnTo>
                  <a:lnTo>
                    <a:pt x="58" y="312"/>
                  </a:lnTo>
                  <a:lnTo>
                    <a:pt x="69" y="312"/>
                  </a:lnTo>
                  <a:lnTo>
                    <a:pt x="81" y="311"/>
                  </a:lnTo>
                  <a:lnTo>
                    <a:pt x="96" y="310"/>
                  </a:lnTo>
                  <a:lnTo>
                    <a:pt x="110" y="309"/>
                  </a:lnTo>
                  <a:lnTo>
                    <a:pt x="127" y="308"/>
                  </a:lnTo>
                  <a:lnTo>
                    <a:pt x="142" y="305"/>
                  </a:lnTo>
                  <a:lnTo>
                    <a:pt x="158" y="303"/>
                  </a:lnTo>
                  <a:lnTo>
                    <a:pt x="175" y="301"/>
                  </a:lnTo>
                  <a:lnTo>
                    <a:pt x="190" y="298"/>
                  </a:lnTo>
                  <a:lnTo>
                    <a:pt x="206" y="295"/>
                  </a:lnTo>
                  <a:lnTo>
                    <a:pt x="220" y="291"/>
                  </a:lnTo>
                  <a:lnTo>
                    <a:pt x="232" y="287"/>
                  </a:lnTo>
                  <a:lnTo>
                    <a:pt x="245" y="283"/>
                  </a:lnTo>
                  <a:lnTo>
                    <a:pt x="257" y="278"/>
                  </a:lnTo>
                  <a:lnTo>
                    <a:pt x="269" y="273"/>
                  </a:lnTo>
                  <a:lnTo>
                    <a:pt x="281" y="267"/>
                  </a:lnTo>
                  <a:lnTo>
                    <a:pt x="290" y="261"/>
                  </a:lnTo>
                  <a:lnTo>
                    <a:pt x="298" y="254"/>
                  </a:lnTo>
                  <a:lnTo>
                    <a:pt x="303" y="247"/>
                  </a:lnTo>
                  <a:lnTo>
                    <a:pt x="305" y="239"/>
                  </a:lnTo>
                  <a:lnTo>
                    <a:pt x="546" y="233"/>
                  </a:lnTo>
                  <a:lnTo>
                    <a:pt x="549" y="235"/>
                  </a:lnTo>
                  <a:lnTo>
                    <a:pt x="557" y="242"/>
                  </a:lnTo>
                  <a:lnTo>
                    <a:pt x="570" y="252"/>
                  </a:lnTo>
                  <a:lnTo>
                    <a:pt x="588" y="262"/>
                  </a:lnTo>
                  <a:lnTo>
                    <a:pt x="607" y="274"/>
                  </a:lnTo>
                  <a:lnTo>
                    <a:pt x="631" y="284"/>
                  </a:lnTo>
                  <a:lnTo>
                    <a:pt x="656" y="292"/>
                  </a:lnTo>
                  <a:lnTo>
                    <a:pt x="681" y="295"/>
                  </a:lnTo>
                  <a:lnTo>
                    <a:pt x="690" y="296"/>
                  </a:lnTo>
                  <a:lnTo>
                    <a:pt x="702" y="297"/>
                  </a:lnTo>
                  <a:lnTo>
                    <a:pt x="714" y="298"/>
                  </a:lnTo>
                  <a:lnTo>
                    <a:pt x="727" y="300"/>
                  </a:lnTo>
                  <a:lnTo>
                    <a:pt x="743" y="301"/>
                  </a:lnTo>
                  <a:lnTo>
                    <a:pt x="759" y="302"/>
                  </a:lnTo>
                  <a:lnTo>
                    <a:pt x="777" y="303"/>
                  </a:lnTo>
                  <a:lnTo>
                    <a:pt x="795" y="303"/>
                  </a:lnTo>
                  <a:lnTo>
                    <a:pt x="812" y="302"/>
                  </a:lnTo>
                  <a:lnTo>
                    <a:pt x="829" y="301"/>
                  </a:lnTo>
                  <a:lnTo>
                    <a:pt x="846" y="300"/>
                  </a:lnTo>
                  <a:lnTo>
                    <a:pt x="863" y="298"/>
                  </a:lnTo>
                  <a:lnTo>
                    <a:pt x="879" y="295"/>
                  </a:lnTo>
                  <a:lnTo>
                    <a:pt x="897" y="292"/>
                  </a:lnTo>
                  <a:lnTo>
                    <a:pt x="912" y="289"/>
                  </a:lnTo>
                  <a:lnTo>
                    <a:pt x="928" y="285"/>
                  </a:lnTo>
                  <a:lnTo>
                    <a:pt x="942" y="280"/>
                  </a:lnTo>
                  <a:lnTo>
                    <a:pt x="955" y="275"/>
                  </a:lnTo>
                  <a:lnTo>
                    <a:pt x="968" y="269"/>
                  </a:lnTo>
                  <a:lnTo>
                    <a:pt x="979" y="261"/>
                  </a:lnTo>
                  <a:lnTo>
                    <a:pt x="988" y="254"/>
                  </a:lnTo>
                  <a:lnTo>
                    <a:pt x="997" y="245"/>
                  </a:lnTo>
                  <a:lnTo>
                    <a:pt x="1002" y="236"/>
                  </a:lnTo>
                  <a:lnTo>
                    <a:pt x="1006" y="225"/>
                  </a:lnTo>
                  <a:lnTo>
                    <a:pt x="1009" y="224"/>
                  </a:lnTo>
                  <a:lnTo>
                    <a:pt x="1014" y="223"/>
                  </a:lnTo>
                  <a:lnTo>
                    <a:pt x="1020" y="222"/>
                  </a:lnTo>
                  <a:lnTo>
                    <a:pt x="1026" y="221"/>
                  </a:lnTo>
                  <a:lnTo>
                    <a:pt x="1033" y="221"/>
                  </a:lnTo>
                  <a:lnTo>
                    <a:pt x="1038" y="220"/>
                  </a:lnTo>
                  <a:lnTo>
                    <a:pt x="1042" y="219"/>
                  </a:lnTo>
                  <a:lnTo>
                    <a:pt x="1043" y="218"/>
                  </a:lnTo>
                  <a:lnTo>
                    <a:pt x="1167" y="213"/>
                  </a:lnTo>
                  <a:lnTo>
                    <a:pt x="1170" y="216"/>
                  </a:lnTo>
                  <a:lnTo>
                    <a:pt x="1177" y="223"/>
                  </a:lnTo>
                  <a:lnTo>
                    <a:pt x="1190" y="233"/>
                  </a:lnTo>
                  <a:lnTo>
                    <a:pt x="1205" y="245"/>
                  </a:lnTo>
                  <a:lnTo>
                    <a:pt x="1224" y="256"/>
                  </a:lnTo>
                  <a:lnTo>
                    <a:pt x="1244" y="267"/>
                  </a:lnTo>
                  <a:lnTo>
                    <a:pt x="1267" y="275"/>
                  </a:lnTo>
                  <a:lnTo>
                    <a:pt x="1290" y="279"/>
                  </a:lnTo>
                  <a:lnTo>
                    <a:pt x="1305" y="279"/>
                  </a:lnTo>
                  <a:lnTo>
                    <a:pt x="1323" y="280"/>
                  </a:lnTo>
                  <a:lnTo>
                    <a:pt x="1346" y="280"/>
                  </a:lnTo>
                  <a:lnTo>
                    <a:pt x="1370" y="279"/>
                  </a:lnTo>
                  <a:lnTo>
                    <a:pt x="1397" y="278"/>
                  </a:lnTo>
                  <a:lnTo>
                    <a:pt x="1425" y="277"/>
                  </a:lnTo>
                  <a:lnTo>
                    <a:pt x="1454" y="275"/>
                  </a:lnTo>
                  <a:lnTo>
                    <a:pt x="1482" y="272"/>
                  </a:lnTo>
                  <a:lnTo>
                    <a:pt x="1510" y="267"/>
                  </a:lnTo>
                  <a:lnTo>
                    <a:pt x="1537" y="263"/>
                  </a:lnTo>
                  <a:lnTo>
                    <a:pt x="1560" y="257"/>
                  </a:lnTo>
                  <a:lnTo>
                    <a:pt x="1582" y="251"/>
                  </a:lnTo>
                  <a:lnTo>
                    <a:pt x="1599" y="244"/>
                  </a:lnTo>
                  <a:lnTo>
                    <a:pt x="1612" y="235"/>
                  </a:lnTo>
                  <a:lnTo>
                    <a:pt x="1620" y="224"/>
                  </a:lnTo>
                  <a:lnTo>
                    <a:pt x="1622" y="213"/>
                  </a:lnTo>
                  <a:lnTo>
                    <a:pt x="1623" y="213"/>
                  </a:lnTo>
                  <a:lnTo>
                    <a:pt x="1625" y="213"/>
                  </a:lnTo>
                  <a:lnTo>
                    <a:pt x="1628" y="213"/>
                  </a:lnTo>
                  <a:lnTo>
                    <a:pt x="1633" y="213"/>
                  </a:lnTo>
                  <a:lnTo>
                    <a:pt x="1639" y="213"/>
                  </a:lnTo>
                  <a:lnTo>
                    <a:pt x="1644" y="213"/>
                  </a:lnTo>
                  <a:lnTo>
                    <a:pt x="1650" y="213"/>
                  </a:lnTo>
                  <a:lnTo>
                    <a:pt x="1655" y="213"/>
                  </a:lnTo>
                  <a:lnTo>
                    <a:pt x="1671" y="213"/>
                  </a:lnTo>
                  <a:lnTo>
                    <a:pt x="1692" y="214"/>
                  </a:lnTo>
                  <a:lnTo>
                    <a:pt x="1714" y="215"/>
                  </a:lnTo>
                  <a:lnTo>
                    <a:pt x="1736" y="216"/>
                  </a:lnTo>
                  <a:lnTo>
                    <a:pt x="1758" y="217"/>
                  </a:lnTo>
                  <a:lnTo>
                    <a:pt x="1777" y="218"/>
                  </a:lnTo>
                  <a:lnTo>
                    <a:pt x="1794" y="218"/>
                  </a:lnTo>
                  <a:lnTo>
                    <a:pt x="1806" y="218"/>
                  </a:lnTo>
                  <a:lnTo>
                    <a:pt x="1816" y="216"/>
                  </a:lnTo>
                  <a:lnTo>
                    <a:pt x="1830" y="212"/>
                  </a:lnTo>
                  <a:lnTo>
                    <a:pt x="1845" y="206"/>
                  </a:lnTo>
                  <a:lnTo>
                    <a:pt x="1859" y="197"/>
                  </a:lnTo>
                  <a:lnTo>
                    <a:pt x="1872" y="186"/>
                  </a:lnTo>
                  <a:lnTo>
                    <a:pt x="1882" y="175"/>
                  </a:lnTo>
                  <a:lnTo>
                    <a:pt x="1888" y="162"/>
                  </a:lnTo>
                  <a:lnTo>
                    <a:pt x="1888" y="148"/>
                  </a:lnTo>
                  <a:lnTo>
                    <a:pt x="1890" y="140"/>
                  </a:lnTo>
                  <a:lnTo>
                    <a:pt x="1895" y="132"/>
                  </a:lnTo>
                  <a:lnTo>
                    <a:pt x="1899" y="125"/>
                  </a:lnTo>
                  <a:lnTo>
                    <a:pt x="1897" y="116"/>
                  </a:lnTo>
                  <a:lnTo>
                    <a:pt x="1896" y="114"/>
                  </a:lnTo>
                  <a:lnTo>
                    <a:pt x="1894" y="112"/>
                  </a:lnTo>
                  <a:lnTo>
                    <a:pt x="1893" y="109"/>
                  </a:lnTo>
                  <a:lnTo>
                    <a:pt x="1890" y="105"/>
                  </a:lnTo>
                  <a:lnTo>
                    <a:pt x="1887" y="102"/>
                  </a:lnTo>
                  <a:lnTo>
                    <a:pt x="1881" y="99"/>
                  </a:lnTo>
                  <a:lnTo>
                    <a:pt x="1873" y="96"/>
                  </a:lnTo>
                  <a:lnTo>
                    <a:pt x="1861" y="93"/>
                  </a:lnTo>
                  <a:lnTo>
                    <a:pt x="1745" y="92"/>
                  </a:lnTo>
                  <a:lnTo>
                    <a:pt x="1741" y="92"/>
                  </a:lnTo>
                  <a:lnTo>
                    <a:pt x="1733" y="91"/>
                  </a:lnTo>
                  <a:lnTo>
                    <a:pt x="1724" y="89"/>
                  </a:lnTo>
                  <a:lnTo>
                    <a:pt x="1719" y="88"/>
                  </a:lnTo>
                  <a:lnTo>
                    <a:pt x="1716" y="85"/>
                  </a:lnTo>
                  <a:lnTo>
                    <a:pt x="1711" y="77"/>
                  </a:lnTo>
                  <a:lnTo>
                    <a:pt x="1704" y="67"/>
                  </a:lnTo>
                  <a:lnTo>
                    <a:pt x="1693" y="56"/>
                  </a:lnTo>
                  <a:lnTo>
                    <a:pt x="1679" y="44"/>
                  </a:lnTo>
                  <a:lnTo>
                    <a:pt x="1659" y="31"/>
                  </a:lnTo>
                  <a:lnTo>
                    <a:pt x="1633" y="20"/>
                  </a:lnTo>
                  <a:lnTo>
                    <a:pt x="1603" y="11"/>
                  </a:lnTo>
                  <a:lnTo>
                    <a:pt x="1587" y="8"/>
                  </a:lnTo>
                  <a:lnTo>
                    <a:pt x="1573" y="6"/>
                  </a:lnTo>
                  <a:lnTo>
                    <a:pt x="1556" y="3"/>
                  </a:lnTo>
                  <a:lnTo>
                    <a:pt x="1541" y="1"/>
                  </a:lnTo>
                  <a:lnTo>
                    <a:pt x="1526" y="1"/>
                  </a:lnTo>
                  <a:lnTo>
                    <a:pt x="1509" y="0"/>
                  </a:lnTo>
                  <a:lnTo>
                    <a:pt x="1493" y="1"/>
                  </a:lnTo>
                  <a:lnTo>
                    <a:pt x="1475" y="2"/>
                  </a:lnTo>
                  <a:lnTo>
                    <a:pt x="1466" y="3"/>
                  </a:lnTo>
                  <a:lnTo>
                    <a:pt x="1457" y="5"/>
                  </a:lnTo>
                  <a:lnTo>
                    <a:pt x="1449" y="7"/>
                  </a:lnTo>
                  <a:lnTo>
                    <a:pt x="1440" y="8"/>
                  </a:lnTo>
                  <a:lnTo>
                    <a:pt x="1433" y="10"/>
                  </a:lnTo>
                  <a:lnTo>
                    <a:pt x="1427" y="11"/>
                  </a:lnTo>
                  <a:lnTo>
                    <a:pt x="1421" y="13"/>
                  </a:lnTo>
                  <a:lnTo>
                    <a:pt x="1415" y="14"/>
                  </a:lnTo>
                  <a:lnTo>
                    <a:pt x="1394" y="18"/>
                  </a:lnTo>
                  <a:lnTo>
                    <a:pt x="1374" y="23"/>
                  </a:lnTo>
                  <a:lnTo>
                    <a:pt x="1354" y="27"/>
                  </a:lnTo>
                  <a:lnTo>
                    <a:pt x="1336" y="32"/>
                  </a:lnTo>
                  <a:lnTo>
                    <a:pt x="1317" y="37"/>
                  </a:lnTo>
                  <a:lnTo>
                    <a:pt x="1301" y="44"/>
                  </a:lnTo>
                  <a:lnTo>
                    <a:pt x="1285" y="50"/>
                  </a:lnTo>
                  <a:lnTo>
                    <a:pt x="1272" y="56"/>
                  </a:lnTo>
                  <a:lnTo>
                    <a:pt x="1258" y="62"/>
                  </a:lnTo>
                  <a:lnTo>
                    <a:pt x="1247" y="68"/>
                  </a:lnTo>
                  <a:lnTo>
                    <a:pt x="1237" y="75"/>
                  </a:lnTo>
                  <a:lnTo>
                    <a:pt x="1229" y="82"/>
                  </a:lnTo>
                  <a:lnTo>
                    <a:pt x="1222" y="89"/>
                  </a:lnTo>
                  <a:lnTo>
                    <a:pt x="1216" y="96"/>
                  </a:lnTo>
                  <a:lnTo>
                    <a:pt x="1212" y="103"/>
                  </a:lnTo>
                  <a:lnTo>
                    <a:pt x="1211" y="110"/>
                  </a:lnTo>
                  <a:lnTo>
                    <a:pt x="1040" y="106"/>
                  </a:lnTo>
                  <a:lnTo>
                    <a:pt x="1039" y="105"/>
                  </a:lnTo>
                  <a:lnTo>
                    <a:pt x="1036" y="101"/>
                  </a:lnTo>
                  <a:lnTo>
                    <a:pt x="1030" y="96"/>
                  </a:lnTo>
                  <a:lnTo>
                    <a:pt x="1023" y="90"/>
                  </a:lnTo>
                  <a:lnTo>
                    <a:pt x="1015" y="82"/>
                  </a:lnTo>
                  <a:lnTo>
                    <a:pt x="1006" y="73"/>
                  </a:lnTo>
                  <a:lnTo>
                    <a:pt x="995" y="64"/>
                  </a:lnTo>
                  <a:lnTo>
                    <a:pt x="983" y="56"/>
                  </a:lnTo>
                  <a:lnTo>
                    <a:pt x="974" y="49"/>
                  </a:lnTo>
                  <a:lnTo>
                    <a:pt x="962" y="43"/>
                  </a:lnTo>
                  <a:lnTo>
                    <a:pt x="947" y="35"/>
                  </a:lnTo>
                  <a:lnTo>
                    <a:pt x="931" y="29"/>
                  </a:lnTo>
                  <a:lnTo>
                    <a:pt x="910" y="24"/>
                  </a:lnTo>
                  <a:lnTo>
                    <a:pt x="886" y="20"/>
                  </a:lnTo>
                  <a:lnTo>
                    <a:pt x="858" y="18"/>
                  </a:lnTo>
                  <a:lnTo>
                    <a:pt x="825" y="18"/>
                  </a:lnTo>
                  <a:lnTo>
                    <a:pt x="807" y="19"/>
                  </a:lnTo>
                  <a:lnTo>
                    <a:pt x="790" y="20"/>
                  </a:lnTo>
                  <a:lnTo>
                    <a:pt x="774" y="21"/>
                  </a:lnTo>
                  <a:lnTo>
                    <a:pt x="758" y="22"/>
                  </a:lnTo>
                  <a:lnTo>
                    <a:pt x="744" y="24"/>
                  </a:lnTo>
                  <a:lnTo>
                    <a:pt x="731" y="25"/>
                  </a:lnTo>
                  <a:lnTo>
                    <a:pt x="718" y="27"/>
                  </a:lnTo>
                  <a:lnTo>
                    <a:pt x="707" y="29"/>
                  </a:lnTo>
                  <a:lnTo>
                    <a:pt x="696" y="32"/>
                  </a:lnTo>
                  <a:lnTo>
                    <a:pt x="685" y="34"/>
                  </a:lnTo>
                  <a:lnTo>
                    <a:pt x="676" y="37"/>
                  </a:lnTo>
                  <a:lnTo>
                    <a:pt x="667" y="40"/>
                  </a:lnTo>
                  <a:lnTo>
                    <a:pt x="659" y="43"/>
                  </a:lnTo>
                  <a:lnTo>
                    <a:pt x="650" y="46"/>
                  </a:lnTo>
                  <a:lnTo>
                    <a:pt x="643" y="50"/>
                  </a:lnTo>
                  <a:lnTo>
                    <a:pt x="636" y="53"/>
                  </a:lnTo>
                  <a:lnTo>
                    <a:pt x="624" y="60"/>
                  </a:lnTo>
                  <a:lnTo>
                    <a:pt x="611" y="66"/>
                  </a:lnTo>
                  <a:lnTo>
                    <a:pt x="599" y="74"/>
                  </a:lnTo>
                  <a:lnTo>
                    <a:pt x="588" y="83"/>
                  </a:lnTo>
                  <a:lnTo>
                    <a:pt x="576" y="91"/>
                  </a:lnTo>
                  <a:lnTo>
                    <a:pt x="568" y="100"/>
                  </a:lnTo>
                  <a:lnTo>
                    <a:pt x="561" y="110"/>
                  </a:lnTo>
                  <a:lnTo>
                    <a:pt x="557" y="122"/>
                  </a:lnTo>
                  <a:lnTo>
                    <a:pt x="390" y="128"/>
                  </a:lnTo>
                  <a:lnTo>
                    <a:pt x="388" y="127"/>
                  </a:lnTo>
                  <a:lnTo>
                    <a:pt x="386" y="125"/>
                  </a:lnTo>
                  <a:lnTo>
                    <a:pt x="383" y="122"/>
                  </a:lnTo>
                  <a:lnTo>
                    <a:pt x="379" y="118"/>
                  </a:lnTo>
                  <a:lnTo>
                    <a:pt x="373" y="112"/>
                  </a:lnTo>
                  <a:lnTo>
                    <a:pt x="366" y="107"/>
                  </a:lnTo>
                  <a:lnTo>
                    <a:pt x="357" y="101"/>
                  </a:lnTo>
                  <a:lnTo>
                    <a:pt x="347" y="94"/>
                  </a:lnTo>
                  <a:lnTo>
                    <a:pt x="336" y="88"/>
                  </a:lnTo>
                  <a:lnTo>
                    <a:pt x="323" y="81"/>
                  </a:lnTo>
                  <a:lnTo>
                    <a:pt x="309" y="74"/>
                  </a:lnTo>
                  <a:lnTo>
                    <a:pt x="294" y="67"/>
                  </a:lnTo>
                  <a:lnTo>
                    <a:pt x="278" y="62"/>
                  </a:lnTo>
                  <a:lnTo>
                    <a:pt x="260" y="56"/>
                  </a:lnTo>
                  <a:lnTo>
                    <a:pt x="242" y="52"/>
                  </a:lnTo>
                  <a:lnTo>
                    <a:pt x="221" y="48"/>
                  </a:lnTo>
                  <a:lnTo>
                    <a:pt x="211" y="46"/>
                  </a:lnTo>
                  <a:lnTo>
                    <a:pt x="199" y="44"/>
                  </a:lnTo>
                  <a:lnTo>
                    <a:pt x="187" y="41"/>
                  </a:lnTo>
                  <a:lnTo>
                    <a:pt x="174" y="39"/>
                  </a:lnTo>
                  <a:lnTo>
                    <a:pt x="158" y="37"/>
                  </a:lnTo>
                  <a:lnTo>
                    <a:pt x="141" y="35"/>
                  </a:lnTo>
                  <a:lnTo>
                    <a:pt x="121" y="34"/>
                  </a:lnTo>
                  <a:lnTo>
                    <a:pt x="100" y="34"/>
                  </a:lnTo>
                  <a:lnTo>
                    <a:pt x="94" y="34"/>
                  </a:lnTo>
                  <a:lnTo>
                    <a:pt x="88" y="34"/>
                  </a:lnTo>
                  <a:lnTo>
                    <a:pt x="80" y="34"/>
                  </a:lnTo>
                  <a:lnTo>
                    <a:pt x="73" y="35"/>
                  </a:lnTo>
                  <a:lnTo>
                    <a:pt x="66" y="35"/>
                  </a:lnTo>
                  <a:lnTo>
                    <a:pt x="59" y="36"/>
                  </a:lnTo>
                  <a:lnTo>
                    <a:pt x="52" y="36"/>
                  </a:lnTo>
                  <a:lnTo>
                    <a:pt x="43" y="37"/>
                  </a:lnTo>
                  <a:lnTo>
                    <a:pt x="41" y="39"/>
                  </a:lnTo>
                  <a:lnTo>
                    <a:pt x="36" y="46"/>
                  </a:lnTo>
                  <a:lnTo>
                    <a:pt x="30" y="56"/>
                  </a:lnTo>
                  <a:lnTo>
                    <a:pt x="22" y="71"/>
                  </a:lnTo>
                  <a:lnTo>
                    <a:pt x="14" y="92"/>
                  </a:lnTo>
                  <a:lnTo>
                    <a:pt x="7" y="116"/>
                  </a:lnTo>
                  <a:lnTo>
                    <a:pt x="2" y="147"/>
                  </a:lnTo>
                  <a:lnTo>
                    <a:pt x="0" y="183"/>
                  </a:lnTo>
                  <a:lnTo>
                    <a:pt x="2" y="218"/>
                  </a:lnTo>
                  <a:lnTo>
                    <a:pt x="5" y="247"/>
                  </a:lnTo>
                  <a:lnTo>
                    <a:pt x="12" y="270"/>
                  </a:lnTo>
                  <a:lnTo>
                    <a:pt x="19" y="287"/>
                  </a:lnTo>
                  <a:lnTo>
                    <a:pt x="25" y="299"/>
                  </a:lnTo>
                  <a:lnTo>
                    <a:pt x="31" y="308"/>
                  </a:lnTo>
                  <a:lnTo>
                    <a:pt x="34" y="312"/>
                  </a:lnTo>
                  <a:lnTo>
                    <a:pt x="36" y="313"/>
                  </a:lnTo>
                  <a:close/>
                </a:path>
              </a:pathLst>
            </a:custGeom>
            <a:solidFill>
              <a:srgbClr val="DBEF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860" name="Freeform 108"/>
            <p:cNvSpPr>
              <a:spLocks/>
            </p:cNvSpPr>
            <p:nvPr/>
          </p:nvSpPr>
          <p:spPr bwMode="auto">
            <a:xfrm>
              <a:off x="3035" y="2454"/>
              <a:ext cx="621" cy="95"/>
            </a:xfrm>
            <a:custGeom>
              <a:avLst/>
              <a:gdLst>
                <a:gd name="T0" fmla="*/ 19 w 1865"/>
                <a:gd name="T1" fmla="*/ 95 h 283"/>
                <a:gd name="T2" fmla="*/ 41 w 1865"/>
                <a:gd name="T3" fmla="*/ 93 h 283"/>
                <a:gd name="T4" fmla="*/ 67 w 1865"/>
                <a:gd name="T5" fmla="*/ 89 h 283"/>
                <a:gd name="T6" fmla="*/ 86 w 1865"/>
                <a:gd name="T7" fmla="*/ 82 h 283"/>
                <a:gd name="T8" fmla="*/ 98 w 1865"/>
                <a:gd name="T9" fmla="*/ 73 h 283"/>
                <a:gd name="T10" fmla="*/ 192 w 1865"/>
                <a:gd name="T11" fmla="*/ 79 h 283"/>
                <a:gd name="T12" fmla="*/ 225 w 1865"/>
                <a:gd name="T13" fmla="*/ 89 h 283"/>
                <a:gd name="T14" fmla="*/ 246 w 1865"/>
                <a:gd name="T15" fmla="*/ 92 h 283"/>
                <a:gd name="T16" fmla="*/ 274 w 1865"/>
                <a:gd name="T17" fmla="*/ 91 h 283"/>
                <a:gd name="T18" fmla="*/ 300 w 1865"/>
                <a:gd name="T19" fmla="*/ 87 h 283"/>
                <a:gd name="T20" fmla="*/ 320 w 1865"/>
                <a:gd name="T21" fmla="*/ 78 h 283"/>
                <a:gd name="T22" fmla="*/ 328 w 1865"/>
                <a:gd name="T23" fmla="*/ 68 h 283"/>
                <a:gd name="T24" fmla="*/ 336 w 1865"/>
                <a:gd name="T25" fmla="*/ 66 h 283"/>
                <a:gd name="T26" fmla="*/ 413 w 1865"/>
                <a:gd name="T27" fmla="*/ 69 h 283"/>
                <a:gd name="T28" fmla="*/ 432 w 1865"/>
                <a:gd name="T29" fmla="*/ 84 h 283"/>
                <a:gd name="T30" fmla="*/ 461 w 1865"/>
                <a:gd name="T31" fmla="*/ 86 h 283"/>
                <a:gd name="T32" fmla="*/ 499 w 1865"/>
                <a:gd name="T33" fmla="*/ 80 h 283"/>
                <a:gd name="T34" fmla="*/ 522 w 1865"/>
                <a:gd name="T35" fmla="*/ 68 h 283"/>
                <a:gd name="T36" fmla="*/ 526 w 1865"/>
                <a:gd name="T37" fmla="*/ 64 h 283"/>
                <a:gd name="T38" fmla="*/ 538 w 1865"/>
                <a:gd name="T39" fmla="*/ 64 h 283"/>
                <a:gd name="T40" fmla="*/ 570 w 1865"/>
                <a:gd name="T41" fmla="*/ 67 h 283"/>
                <a:gd name="T42" fmla="*/ 595 w 1865"/>
                <a:gd name="T43" fmla="*/ 63 h 283"/>
                <a:gd name="T44" fmla="*/ 612 w 1865"/>
                <a:gd name="T45" fmla="*/ 46 h 283"/>
                <a:gd name="T46" fmla="*/ 619 w 1865"/>
                <a:gd name="T47" fmla="*/ 40 h 283"/>
                <a:gd name="T48" fmla="*/ 620 w 1865"/>
                <a:gd name="T49" fmla="*/ 35 h 283"/>
                <a:gd name="T50" fmla="*/ 614 w 1865"/>
                <a:gd name="T51" fmla="*/ 29 h 283"/>
                <a:gd name="T52" fmla="*/ 566 w 1865"/>
                <a:gd name="T53" fmla="*/ 27 h 283"/>
                <a:gd name="T54" fmla="*/ 555 w 1865"/>
                <a:gd name="T55" fmla="*/ 16 h 283"/>
                <a:gd name="T56" fmla="*/ 520 w 1865"/>
                <a:gd name="T57" fmla="*/ 2 h 283"/>
                <a:gd name="T58" fmla="*/ 494 w 1865"/>
                <a:gd name="T59" fmla="*/ 0 h 283"/>
                <a:gd name="T60" fmla="*/ 474 w 1865"/>
                <a:gd name="T61" fmla="*/ 2 h 283"/>
                <a:gd name="T62" fmla="*/ 464 w 1865"/>
                <a:gd name="T63" fmla="*/ 5 h 283"/>
                <a:gd name="T64" fmla="*/ 435 w 1865"/>
                <a:gd name="T65" fmla="*/ 13 h 283"/>
                <a:gd name="T66" fmla="*/ 410 w 1865"/>
                <a:gd name="T67" fmla="*/ 21 h 283"/>
                <a:gd name="T68" fmla="*/ 398 w 1865"/>
                <a:gd name="T69" fmla="*/ 31 h 283"/>
                <a:gd name="T70" fmla="*/ 337 w 1865"/>
                <a:gd name="T71" fmla="*/ 30 h 283"/>
                <a:gd name="T72" fmla="*/ 321 w 1865"/>
                <a:gd name="T73" fmla="*/ 18 h 283"/>
                <a:gd name="T74" fmla="*/ 299 w 1865"/>
                <a:gd name="T75" fmla="*/ 7 h 283"/>
                <a:gd name="T76" fmla="*/ 258 w 1865"/>
                <a:gd name="T77" fmla="*/ 6 h 283"/>
                <a:gd name="T78" fmla="*/ 235 w 1865"/>
                <a:gd name="T79" fmla="*/ 8 h 283"/>
                <a:gd name="T80" fmla="*/ 219 w 1865"/>
                <a:gd name="T81" fmla="*/ 13 h 283"/>
                <a:gd name="T82" fmla="*/ 206 w 1865"/>
                <a:gd name="T83" fmla="*/ 19 h 283"/>
                <a:gd name="T84" fmla="*/ 187 w 1865"/>
                <a:gd name="T85" fmla="*/ 31 h 283"/>
                <a:gd name="T86" fmla="*/ 128 w 1865"/>
                <a:gd name="T87" fmla="*/ 38 h 283"/>
                <a:gd name="T88" fmla="*/ 116 w 1865"/>
                <a:gd name="T89" fmla="*/ 31 h 283"/>
                <a:gd name="T90" fmla="*/ 94 w 1865"/>
                <a:gd name="T91" fmla="*/ 21 h 283"/>
                <a:gd name="T92" fmla="*/ 70 w 1865"/>
                <a:gd name="T93" fmla="*/ 15 h 283"/>
                <a:gd name="T94" fmla="*/ 58 w 1865"/>
                <a:gd name="T95" fmla="*/ 13 h 283"/>
                <a:gd name="T96" fmla="*/ 41 w 1865"/>
                <a:gd name="T97" fmla="*/ 10 h 283"/>
                <a:gd name="T98" fmla="*/ 14 w 1865"/>
                <a:gd name="T99" fmla="*/ 11 h 283"/>
                <a:gd name="T100" fmla="*/ 4 w 1865"/>
                <a:gd name="T101" fmla="*/ 28 h 283"/>
                <a:gd name="T102" fmla="*/ 2 w 1865"/>
                <a:gd name="T103" fmla="*/ 75 h 283"/>
                <a:gd name="T104" fmla="*/ 11 w 1865"/>
                <a:gd name="T105" fmla="*/ 95 h 283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865"/>
                <a:gd name="T160" fmla="*/ 0 h 283"/>
                <a:gd name="T161" fmla="*/ 1865 w 1865"/>
                <a:gd name="T162" fmla="*/ 283 h 283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865" h="283">
                  <a:moveTo>
                    <a:pt x="34" y="283"/>
                  </a:moveTo>
                  <a:lnTo>
                    <a:pt x="35" y="283"/>
                  </a:lnTo>
                  <a:lnTo>
                    <a:pt x="41" y="283"/>
                  </a:lnTo>
                  <a:lnTo>
                    <a:pt x="47" y="283"/>
                  </a:lnTo>
                  <a:lnTo>
                    <a:pt x="56" y="282"/>
                  </a:lnTo>
                  <a:lnTo>
                    <a:pt x="67" y="282"/>
                  </a:lnTo>
                  <a:lnTo>
                    <a:pt x="80" y="281"/>
                  </a:lnTo>
                  <a:lnTo>
                    <a:pt x="94" y="280"/>
                  </a:lnTo>
                  <a:lnTo>
                    <a:pt x="108" y="279"/>
                  </a:lnTo>
                  <a:lnTo>
                    <a:pt x="124" y="277"/>
                  </a:lnTo>
                  <a:lnTo>
                    <a:pt x="140" y="276"/>
                  </a:lnTo>
                  <a:lnTo>
                    <a:pt x="156" y="274"/>
                  </a:lnTo>
                  <a:lnTo>
                    <a:pt x="171" y="271"/>
                  </a:lnTo>
                  <a:lnTo>
                    <a:pt x="186" y="268"/>
                  </a:lnTo>
                  <a:lnTo>
                    <a:pt x="201" y="265"/>
                  </a:lnTo>
                  <a:lnTo>
                    <a:pt x="213" y="262"/>
                  </a:lnTo>
                  <a:lnTo>
                    <a:pt x="224" y="258"/>
                  </a:lnTo>
                  <a:lnTo>
                    <a:pt x="235" y="254"/>
                  </a:lnTo>
                  <a:lnTo>
                    <a:pt x="246" y="249"/>
                  </a:lnTo>
                  <a:lnTo>
                    <a:pt x="258" y="245"/>
                  </a:lnTo>
                  <a:lnTo>
                    <a:pt x="269" y="240"/>
                  </a:lnTo>
                  <a:lnTo>
                    <a:pt x="279" y="236"/>
                  </a:lnTo>
                  <a:lnTo>
                    <a:pt x="287" y="230"/>
                  </a:lnTo>
                  <a:lnTo>
                    <a:pt x="292" y="224"/>
                  </a:lnTo>
                  <a:lnTo>
                    <a:pt x="294" y="217"/>
                  </a:lnTo>
                  <a:lnTo>
                    <a:pt x="532" y="210"/>
                  </a:lnTo>
                  <a:lnTo>
                    <a:pt x="535" y="212"/>
                  </a:lnTo>
                  <a:lnTo>
                    <a:pt x="544" y="219"/>
                  </a:lnTo>
                  <a:lnTo>
                    <a:pt x="559" y="227"/>
                  </a:lnTo>
                  <a:lnTo>
                    <a:pt x="577" y="236"/>
                  </a:lnTo>
                  <a:lnTo>
                    <a:pt x="598" y="246"/>
                  </a:lnTo>
                  <a:lnTo>
                    <a:pt x="621" y="255"/>
                  </a:lnTo>
                  <a:lnTo>
                    <a:pt x="645" y="261"/>
                  </a:lnTo>
                  <a:lnTo>
                    <a:pt x="668" y="264"/>
                  </a:lnTo>
                  <a:lnTo>
                    <a:pt x="676" y="265"/>
                  </a:lnTo>
                  <a:lnTo>
                    <a:pt x="686" y="266"/>
                  </a:lnTo>
                  <a:lnTo>
                    <a:pt x="697" y="268"/>
                  </a:lnTo>
                  <a:lnTo>
                    <a:pt x="709" y="270"/>
                  </a:lnTo>
                  <a:lnTo>
                    <a:pt x="724" y="272"/>
                  </a:lnTo>
                  <a:lnTo>
                    <a:pt x="740" y="273"/>
                  </a:lnTo>
                  <a:lnTo>
                    <a:pt x="758" y="274"/>
                  </a:lnTo>
                  <a:lnTo>
                    <a:pt x="776" y="274"/>
                  </a:lnTo>
                  <a:lnTo>
                    <a:pt x="791" y="273"/>
                  </a:lnTo>
                  <a:lnTo>
                    <a:pt x="807" y="273"/>
                  </a:lnTo>
                  <a:lnTo>
                    <a:pt x="823" y="271"/>
                  </a:lnTo>
                  <a:lnTo>
                    <a:pt x="839" y="270"/>
                  </a:lnTo>
                  <a:lnTo>
                    <a:pt x="855" y="268"/>
                  </a:lnTo>
                  <a:lnTo>
                    <a:pt x="870" y="265"/>
                  </a:lnTo>
                  <a:lnTo>
                    <a:pt x="886" y="262"/>
                  </a:lnTo>
                  <a:lnTo>
                    <a:pt x="901" y="259"/>
                  </a:lnTo>
                  <a:lnTo>
                    <a:pt x="915" y="255"/>
                  </a:lnTo>
                  <a:lnTo>
                    <a:pt x="928" y="249"/>
                  </a:lnTo>
                  <a:lnTo>
                    <a:pt x="940" y="244"/>
                  </a:lnTo>
                  <a:lnTo>
                    <a:pt x="952" y="238"/>
                  </a:lnTo>
                  <a:lnTo>
                    <a:pt x="961" y="231"/>
                  </a:lnTo>
                  <a:lnTo>
                    <a:pt x="969" y="224"/>
                  </a:lnTo>
                  <a:lnTo>
                    <a:pt x="975" y="216"/>
                  </a:lnTo>
                  <a:lnTo>
                    <a:pt x="980" y="206"/>
                  </a:lnTo>
                  <a:lnTo>
                    <a:pt x="982" y="205"/>
                  </a:lnTo>
                  <a:lnTo>
                    <a:pt x="986" y="204"/>
                  </a:lnTo>
                  <a:lnTo>
                    <a:pt x="989" y="203"/>
                  </a:lnTo>
                  <a:lnTo>
                    <a:pt x="993" y="201"/>
                  </a:lnTo>
                  <a:lnTo>
                    <a:pt x="997" y="200"/>
                  </a:lnTo>
                  <a:lnTo>
                    <a:pt x="1003" y="199"/>
                  </a:lnTo>
                  <a:lnTo>
                    <a:pt x="1008" y="198"/>
                  </a:lnTo>
                  <a:lnTo>
                    <a:pt x="1015" y="197"/>
                  </a:lnTo>
                  <a:lnTo>
                    <a:pt x="1224" y="192"/>
                  </a:lnTo>
                  <a:lnTo>
                    <a:pt x="1226" y="194"/>
                  </a:lnTo>
                  <a:lnTo>
                    <a:pt x="1231" y="199"/>
                  </a:lnTo>
                  <a:lnTo>
                    <a:pt x="1240" y="207"/>
                  </a:lnTo>
                  <a:lnTo>
                    <a:pt x="1251" y="217"/>
                  </a:lnTo>
                  <a:lnTo>
                    <a:pt x="1262" y="227"/>
                  </a:lnTo>
                  <a:lnTo>
                    <a:pt x="1274" y="236"/>
                  </a:lnTo>
                  <a:lnTo>
                    <a:pt x="1286" y="244"/>
                  </a:lnTo>
                  <a:lnTo>
                    <a:pt x="1298" y="249"/>
                  </a:lnTo>
                  <a:lnTo>
                    <a:pt x="1309" y="252"/>
                  </a:lnTo>
                  <a:lnTo>
                    <a:pt x="1324" y="255"/>
                  </a:lnTo>
                  <a:lnTo>
                    <a:pt x="1342" y="256"/>
                  </a:lnTo>
                  <a:lnTo>
                    <a:pt x="1362" y="256"/>
                  </a:lnTo>
                  <a:lnTo>
                    <a:pt x="1384" y="256"/>
                  </a:lnTo>
                  <a:lnTo>
                    <a:pt x="1408" y="254"/>
                  </a:lnTo>
                  <a:lnTo>
                    <a:pt x="1431" y="251"/>
                  </a:lnTo>
                  <a:lnTo>
                    <a:pt x="1455" y="248"/>
                  </a:lnTo>
                  <a:lnTo>
                    <a:pt x="1478" y="244"/>
                  </a:lnTo>
                  <a:lnTo>
                    <a:pt x="1499" y="239"/>
                  </a:lnTo>
                  <a:lnTo>
                    <a:pt x="1519" y="234"/>
                  </a:lnTo>
                  <a:lnTo>
                    <a:pt x="1536" y="227"/>
                  </a:lnTo>
                  <a:lnTo>
                    <a:pt x="1550" y="220"/>
                  </a:lnTo>
                  <a:lnTo>
                    <a:pt x="1562" y="211"/>
                  </a:lnTo>
                  <a:lnTo>
                    <a:pt x="1568" y="202"/>
                  </a:lnTo>
                  <a:lnTo>
                    <a:pt x="1570" y="192"/>
                  </a:lnTo>
                  <a:lnTo>
                    <a:pt x="1571" y="192"/>
                  </a:lnTo>
                  <a:lnTo>
                    <a:pt x="1573" y="192"/>
                  </a:lnTo>
                  <a:lnTo>
                    <a:pt x="1577" y="192"/>
                  </a:lnTo>
                  <a:lnTo>
                    <a:pt x="1581" y="192"/>
                  </a:lnTo>
                  <a:lnTo>
                    <a:pt x="1586" y="192"/>
                  </a:lnTo>
                  <a:lnTo>
                    <a:pt x="1592" y="192"/>
                  </a:lnTo>
                  <a:lnTo>
                    <a:pt x="1597" y="192"/>
                  </a:lnTo>
                  <a:lnTo>
                    <a:pt x="1602" y="192"/>
                  </a:lnTo>
                  <a:lnTo>
                    <a:pt x="1616" y="192"/>
                  </a:lnTo>
                  <a:lnTo>
                    <a:pt x="1634" y="193"/>
                  </a:lnTo>
                  <a:lnTo>
                    <a:pt x="1653" y="195"/>
                  </a:lnTo>
                  <a:lnTo>
                    <a:pt x="1674" y="196"/>
                  </a:lnTo>
                  <a:lnTo>
                    <a:pt x="1694" y="198"/>
                  </a:lnTo>
                  <a:lnTo>
                    <a:pt x="1713" y="199"/>
                  </a:lnTo>
                  <a:lnTo>
                    <a:pt x="1729" y="200"/>
                  </a:lnTo>
                  <a:lnTo>
                    <a:pt x="1743" y="200"/>
                  </a:lnTo>
                  <a:lnTo>
                    <a:pt x="1755" y="198"/>
                  </a:lnTo>
                  <a:lnTo>
                    <a:pt x="1770" y="195"/>
                  </a:lnTo>
                  <a:lnTo>
                    <a:pt x="1787" y="189"/>
                  </a:lnTo>
                  <a:lnTo>
                    <a:pt x="1804" y="181"/>
                  </a:lnTo>
                  <a:lnTo>
                    <a:pt x="1820" y="171"/>
                  </a:lnTo>
                  <a:lnTo>
                    <a:pt x="1831" y="161"/>
                  </a:lnTo>
                  <a:lnTo>
                    <a:pt x="1838" y="149"/>
                  </a:lnTo>
                  <a:lnTo>
                    <a:pt x="1839" y="136"/>
                  </a:lnTo>
                  <a:lnTo>
                    <a:pt x="1840" y="132"/>
                  </a:lnTo>
                  <a:lnTo>
                    <a:pt x="1843" y="129"/>
                  </a:lnTo>
                  <a:lnTo>
                    <a:pt x="1848" y="125"/>
                  </a:lnTo>
                  <a:lnTo>
                    <a:pt x="1853" y="122"/>
                  </a:lnTo>
                  <a:lnTo>
                    <a:pt x="1859" y="119"/>
                  </a:lnTo>
                  <a:lnTo>
                    <a:pt x="1863" y="116"/>
                  </a:lnTo>
                  <a:lnTo>
                    <a:pt x="1865" y="113"/>
                  </a:lnTo>
                  <a:lnTo>
                    <a:pt x="1864" y="110"/>
                  </a:lnTo>
                  <a:lnTo>
                    <a:pt x="1864" y="108"/>
                  </a:lnTo>
                  <a:lnTo>
                    <a:pt x="1863" y="105"/>
                  </a:lnTo>
                  <a:lnTo>
                    <a:pt x="1863" y="100"/>
                  </a:lnTo>
                  <a:lnTo>
                    <a:pt x="1861" y="96"/>
                  </a:lnTo>
                  <a:lnTo>
                    <a:pt x="1858" y="93"/>
                  </a:lnTo>
                  <a:lnTo>
                    <a:pt x="1851" y="89"/>
                  </a:lnTo>
                  <a:lnTo>
                    <a:pt x="1843" y="86"/>
                  </a:lnTo>
                  <a:lnTo>
                    <a:pt x="1831" y="83"/>
                  </a:lnTo>
                  <a:lnTo>
                    <a:pt x="1718" y="82"/>
                  </a:lnTo>
                  <a:lnTo>
                    <a:pt x="1715" y="81"/>
                  </a:lnTo>
                  <a:lnTo>
                    <a:pt x="1708" y="80"/>
                  </a:lnTo>
                  <a:lnTo>
                    <a:pt x="1699" y="79"/>
                  </a:lnTo>
                  <a:lnTo>
                    <a:pt x="1693" y="77"/>
                  </a:lnTo>
                  <a:lnTo>
                    <a:pt x="1690" y="74"/>
                  </a:lnTo>
                  <a:lnTo>
                    <a:pt x="1684" y="67"/>
                  </a:lnTo>
                  <a:lnTo>
                    <a:pt x="1677" y="57"/>
                  </a:lnTo>
                  <a:lnTo>
                    <a:pt x="1666" y="47"/>
                  </a:lnTo>
                  <a:lnTo>
                    <a:pt x="1650" y="36"/>
                  </a:lnTo>
                  <a:lnTo>
                    <a:pt x="1631" y="25"/>
                  </a:lnTo>
                  <a:lnTo>
                    <a:pt x="1606" y="15"/>
                  </a:lnTo>
                  <a:lnTo>
                    <a:pt x="1576" y="8"/>
                  </a:lnTo>
                  <a:lnTo>
                    <a:pt x="1561" y="5"/>
                  </a:lnTo>
                  <a:lnTo>
                    <a:pt x="1545" y="3"/>
                  </a:lnTo>
                  <a:lnTo>
                    <a:pt x="1530" y="2"/>
                  </a:lnTo>
                  <a:lnTo>
                    <a:pt x="1515" y="0"/>
                  </a:lnTo>
                  <a:lnTo>
                    <a:pt x="1499" y="0"/>
                  </a:lnTo>
                  <a:lnTo>
                    <a:pt x="1484" y="0"/>
                  </a:lnTo>
                  <a:lnTo>
                    <a:pt x="1468" y="1"/>
                  </a:lnTo>
                  <a:lnTo>
                    <a:pt x="1452" y="2"/>
                  </a:lnTo>
                  <a:lnTo>
                    <a:pt x="1443" y="3"/>
                  </a:lnTo>
                  <a:lnTo>
                    <a:pt x="1433" y="4"/>
                  </a:lnTo>
                  <a:lnTo>
                    <a:pt x="1425" y="6"/>
                  </a:lnTo>
                  <a:lnTo>
                    <a:pt x="1418" y="8"/>
                  </a:lnTo>
                  <a:lnTo>
                    <a:pt x="1412" y="10"/>
                  </a:lnTo>
                  <a:lnTo>
                    <a:pt x="1406" y="12"/>
                  </a:lnTo>
                  <a:lnTo>
                    <a:pt x="1399" y="14"/>
                  </a:lnTo>
                  <a:lnTo>
                    <a:pt x="1394" y="15"/>
                  </a:lnTo>
                  <a:lnTo>
                    <a:pt x="1376" y="19"/>
                  </a:lnTo>
                  <a:lnTo>
                    <a:pt x="1358" y="24"/>
                  </a:lnTo>
                  <a:lnTo>
                    <a:pt x="1340" y="29"/>
                  </a:lnTo>
                  <a:lnTo>
                    <a:pt x="1322" y="34"/>
                  </a:lnTo>
                  <a:lnTo>
                    <a:pt x="1305" y="39"/>
                  </a:lnTo>
                  <a:lnTo>
                    <a:pt x="1289" y="43"/>
                  </a:lnTo>
                  <a:lnTo>
                    <a:pt x="1272" y="48"/>
                  </a:lnTo>
                  <a:lnTo>
                    <a:pt x="1258" y="53"/>
                  </a:lnTo>
                  <a:lnTo>
                    <a:pt x="1244" y="58"/>
                  </a:lnTo>
                  <a:lnTo>
                    <a:pt x="1231" y="64"/>
                  </a:lnTo>
                  <a:lnTo>
                    <a:pt x="1221" y="70"/>
                  </a:lnTo>
                  <a:lnTo>
                    <a:pt x="1210" y="75"/>
                  </a:lnTo>
                  <a:lnTo>
                    <a:pt x="1203" y="81"/>
                  </a:lnTo>
                  <a:lnTo>
                    <a:pt x="1197" y="87"/>
                  </a:lnTo>
                  <a:lnTo>
                    <a:pt x="1194" y="93"/>
                  </a:lnTo>
                  <a:lnTo>
                    <a:pt x="1192" y="99"/>
                  </a:lnTo>
                  <a:lnTo>
                    <a:pt x="1024" y="96"/>
                  </a:lnTo>
                  <a:lnTo>
                    <a:pt x="1023" y="95"/>
                  </a:lnTo>
                  <a:lnTo>
                    <a:pt x="1018" y="92"/>
                  </a:lnTo>
                  <a:lnTo>
                    <a:pt x="1012" y="88"/>
                  </a:lnTo>
                  <a:lnTo>
                    <a:pt x="1004" y="82"/>
                  </a:lnTo>
                  <a:lnTo>
                    <a:pt x="995" y="76"/>
                  </a:lnTo>
                  <a:lnTo>
                    <a:pt x="986" y="69"/>
                  </a:lnTo>
                  <a:lnTo>
                    <a:pt x="975" y="60"/>
                  </a:lnTo>
                  <a:lnTo>
                    <a:pt x="965" y="53"/>
                  </a:lnTo>
                  <a:lnTo>
                    <a:pt x="957" y="47"/>
                  </a:lnTo>
                  <a:lnTo>
                    <a:pt x="946" y="40"/>
                  </a:lnTo>
                  <a:lnTo>
                    <a:pt x="933" y="34"/>
                  </a:lnTo>
                  <a:lnTo>
                    <a:pt x="917" y="28"/>
                  </a:lnTo>
                  <a:lnTo>
                    <a:pt x="897" y="21"/>
                  </a:lnTo>
                  <a:lnTo>
                    <a:pt x="874" y="17"/>
                  </a:lnTo>
                  <a:lnTo>
                    <a:pt x="845" y="15"/>
                  </a:lnTo>
                  <a:lnTo>
                    <a:pt x="812" y="15"/>
                  </a:lnTo>
                  <a:lnTo>
                    <a:pt x="793" y="16"/>
                  </a:lnTo>
                  <a:lnTo>
                    <a:pt x="776" y="17"/>
                  </a:lnTo>
                  <a:lnTo>
                    <a:pt x="761" y="18"/>
                  </a:lnTo>
                  <a:lnTo>
                    <a:pt x="745" y="19"/>
                  </a:lnTo>
                  <a:lnTo>
                    <a:pt x="732" y="21"/>
                  </a:lnTo>
                  <a:lnTo>
                    <a:pt x="718" y="23"/>
                  </a:lnTo>
                  <a:lnTo>
                    <a:pt x="706" y="25"/>
                  </a:lnTo>
                  <a:lnTo>
                    <a:pt x="695" y="28"/>
                  </a:lnTo>
                  <a:lnTo>
                    <a:pt x="685" y="30"/>
                  </a:lnTo>
                  <a:lnTo>
                    <a:pt x="674" y="33"/>
                  </a:lnTo>
                  <a:lnTo>
                    <a:pt x="665" y="36"/>
                  </a:lnTo>
                  <a:lnTo>
                    <a:pt x="657" y="38"/>
                  </a:lnTo>
                  <a:lnTo>
                    <a:pt x="650" y="41"/>
                  </a:lnTo>
                  <a:lnTo>
                    <a:pt x="642" y="44"/>
                  </a:lnTo>
                  <a:lnTo>
                    <a:pt x="635" y="48"/>
                  </a:lnTo>
                  <a:lnTo>
                    <a:pt x="629" y="51"/>
                  </a:lnTo>
                  <a:lnTo>
                    <a:pt x="618" y="57"/>
                  </a:lnTo>
                  <a:lnTo>
                    <a:pt x="605" y="63"/>
                  </a:lnTo>
                  <a:lnTo>
                    <a:pt x="593" y="70"/>
                  </a:lnTo>
                  <a:lnTo>
                    <a:pt x="582" y="77"/>
                  </a:lnTo>
                  <a:lnTo>
                    <a:pt x="571" y="84"/>
                  </a:lnTo>
                  <a:lnTo>
                    <a:pt x="561" y="92"/>
                  </a:lnTo>
                  <a:lnTo>
                    <a:pt x="555" y="100"/>
                  </a:lnTo>
                  <a:lnTo>
                    <a:pt x="551" y="110"/>
                  </a:lnTo>
                  <a:lnTo>
                    <a:pt x="386" y="115"/>
                  </a:lnTo>
                  <a:lnTo>
                    <a:pt x="385" y="114"/>
                  </a:lnTo>
                  <a:lnTo>
                    <a:pt x="383" y="113"/>
                  </a:lnTo>
                  <a:lnTo>
                    <a:pt x="378" y="110"/>
                  </a:lnTo>
                  <a:lnTo>
                    <a:pt x="372" y="107"/>
                  </a:lnTo>
                  <a:lnTo>
                    <a:pt x="365" y="103"/>
                  </a:lnTo>
                  <a:lnTo>
                    <a:pt x="357" y="97"/>
                  </a:lnTo>
                  <a:lnTo>
                    <a:pt x="347" y="92"/>
                  </a:lnTo>
                  <a:lnTo>
                    <a:pt x="335" y="87"/>
                  </a:lnTo>
                  <a:lnTo>
                    <a:pt x="324" y="81"/>
                  </a:lnTo>
                  <a:lnTo>
                    <a:pt x="311" y="75"/>
                  </a:lnTo>
                  <a:lnTo>
                    <a:pt x="296" y="70"/>
                  </a:lnTo>
                  <a:lnTo>
                    <a:pt x="281" y="64"/>
                  </a:lnTo>
                  <a:lnTo>
                    <a:pt x="265" y="59"/>
                  </a:lnTo>
                  <a:lnTo>
                    <a:pt x="249" y="54"/>
                  </a:lnTo>
                  <a:lnTo>
                    <a:pt x="232" y="50"/>
                  </a:lnTo>
                  <a:lnTo>
                    <a:pt x="214" y="47"/>
                  </a:lnTo>
                  <a:lnTo>
                    <a:pt x="209" y="46"/>
                  </a:lnTo>
                  <a:lnTo>
                    <a:pt x="203" y="45"/>
                  </a:lnTo>
                  <a:lnTo>
                    <a:pt x="197" y="43"/>
                  </a:lnTo>
                  <a:lnTo>
                    <a:pt x="191" y="41"/>
                  </a:lnTo>
                  <a:lnTo>
                    <a:pt x="183" y="40"/>
                  </a:lnTo>
                  <a:lnTo>
                    <a:pt x="175" y="38"/>
                  </a:lnTo>
                  <a:lnTo>
                    <a:pt x="166" y="36"/>
                  </a:lnTo>
                  <a:lnTo>
                    <a:pt x="157" y="35"/>
                  </a:lnTo>
                  <a:lnTo>
                    <a:pt x="146" y="33"/>
                  </a:lnTo>
                  <a:lnTo>
                    <a:pt x="135" y="32"/>
                  </a:lnTo>
                  <a:lnTo>
                    <a:pt x="122" y="31"/>
                  </a:lnTo>
                  <a:lnTo>
                    <a:pt x="108" y="31"/>
                  </a:lnTo>
                  <a:lnTo>
                    <a:pt x="94" y="31"/>
                  </a:lnTo>
                  <a:lnTo>
                    <a:pt x="78" y="31"/>
                  </a:lnTo>
                  <a:lnTo>
                    <a:pt x="60" y="32"/>
                  </a:lnTo>
                  <a:lnTo>
                    <a:pt x="41" y="33"/>
                  </a:lnTo>
                  <a:lnTo>
                    <a:pt x="38" y="35"/>
                  </a:lnTo>
                  <a:lnTo>
                    <a:pt x="34" y="40"/>
                  </a:lnTo>
                  <a:lnTo>
                    <a:pt x="28" y="50"/>
                  </a:lnTo>
                  <a:lnTo>
                    <a:pt x="21" y="63"/>
                  </a:lnTo>
                  <a:lnTo>
                    <a:pt x="13" y="82"/>
                  </a:lnTo>
                  <a:lnTo>
                    <a:pt x="7" y="106"/>
                  </a:lnTo>
                  <a:lnTo>
                    <a:pt x="3" y="133"/>
                  </a:lnTo>
                  <a:lnTo>
                    <a:pt x="0" y="166"/>
                  </a:lnTo>
                  <a:lnTo>
                    <a:pt x="2" y="198"/>
                  </a:lnTo>
                  <a:lnTo>
                    <a:pt x="6" y="224"/>
                  </a:lnTo>
                  <a:lnTo>
                    <a:pt x="11" y="244"/>
                  </a:lnTo>
                  <a:lnTo>
                    <a:pt x="18" y="260"/>
                  </a:lnTo>
                  <a:lnTo>
                    <a:pt x="24" y="271"/>
                  </a:lnTo>
                  <a:lnTo>
                    <a:pt x="29" y="278"/>
                  </a:lnTo>
                  <a:lnTo>
                    <a:pt x="33" y="282"/>
                  </a:lnTo>
                  <a:lnTo>
                    <a:pt x="34" y="283"/>
                  </a:lnTo>
                  <a:close/>
                </a:path>
              </a:pathLst>
            </a:custGeom>
            <a:solidFill>
              <a:srgbClr val="D1EA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861" name="Freeform 109"/>
            <p:cNvSpPr>
              <a:spLocks/>
            </p:cNvSpPr>
            <p:nvPr/>
          </p:nvSpPr>
          <p:spPr bwMode="auto">
            <a:xfrm>
              <a:off x="3038" y="2459"/>
              <a:ext cx="611" cy="85"/>
            </a:xfrm>
            <a:custGeom>
              <a:avLst/>
              <a:gdLst>
                <a:gd name="T0" fmla="*/ 18 w 1833"/>
                <a:gd name="T1" fmla="*/ 85 h 255"/>
                <a:gd name="T2" fmla="*/ 41 w 1833"/>
                <a:gd name="T3" fmla="*/ 83 h 255"/>
                <a:gd name="T4" fmla="*/ 65 w 1833"/>
                <a:gd name="T5" fmla="*/ 79 h 255"/>
                <a:gd name="T6" fmla="*/ 82 w 1833"/>
                <a:gd name="T7" fmla="*/ 73 h 255"/>
                <a:gd name="T8" fmla="*/ 94 w 1833"/>
                <a:gd name="T9" fmla="*/ 65 h 255"/>
                <a:gd name="T10" fmla="*/ 190 w 1833"/>
                <a:gd name="T11" fmla="*/ 70 h 255"/>
                <a:gd name="T12" fmla="*/ 221 w 1833"/>
                <a:gd name="T13" fmla="*/ 78 h 255"/>
                <a:gd name="T14" fmla="*/ 241 w 1833"/>
                <a:gd name="T15" fmla="*/ 82 h 255"/>
                <a:gd name="T16" fmla="*/ 267 w 1833"/>
                <a:gd name="T17" fmla="*/ 82 h 255"/>
                <a:gd name="T18" fmla="*/ 292 w 1833"/>
                <a:gd name="T19" fmla="*/ 78 h 255"/>
                <a:gd name="T20" fmla="*/ 311 w 1833"/>
                <a:gd name="T21" fmla="*/ 70 h 255"/>
                <a:gd name="T22" fmla="*/ 321 w 1833"/>
                <a:gd name="T23" fmla="*/ 62 h 255"/>
                <a:gd name="T24" fmla="*/ 329 w 1833"/>
                <a:gd name="T25" fmla="*/ 60 h 255"/>
                <a:gd name="T26" fmla="*/ 368 w 1833"/>
                <a:gd name="T27" fmla="*/ 58 h 255"/>
                <a:gd name="T28" fmla="*/ 387 w 1833"/>
                <a:gd name="T29" fmla="*/ 56 h 255"/>
                <a:gd name="T30" fmla="*/ 411 w 1833"/>
                <a:gd name="T31" fmla="*/ 53 h 255"/>
                <a:gd name="T32" fmla="*/ 430 w 1833"/>
                <a:gd name="T33" fmla="*/ 54 h 255"/>
                <a:gd name="T34" fmla="*/ 463 w 1833"/>
                <a:gd name="T35" fmla="*/ 60 h 255"/>
                <a:gd name="T36" fmla="*/ 495 w 1833"/>
                <a:gd name="T37" fmla="*/ 63 h 255"/>
                <a:gd name="T38" fmla="*/ 506 w 1833"/>
                <a:gd name="T39" fmla="*/ 57 h 255"/>
                <a:gd name="T40" fmla="*/ 513 w 1833"/>
                <a:gd name="T41" fmla="*/ 57 h 255"/>
                <a:gd name="T42" fmla="*/ 531 w 1833"/>
                <a:gd name="T43" fmla="*/ 58 h 255"/>
                <a:gd name="T44" fmla="*/ 560 w 1833"/>
                <a:gd name="T45" fmla="*/ 61 h 255"/>
                <a:gd name="T46" fmla="*/ 589 w 1833"/>
                <a:gd name="T47" fmla="*/ 53 h 255"/>
                <a:gd name="T48" fmla="*/ 599 w 1833"/>
                <a:gd name="T49" fmla="*/ 40 h 255"/>
                <a:gd name="T50" fmla="*/ 610 w 1833"/>
                <a:gd name="T51" fmla="*/ 35 h 255"/>
                <a:gd name="T52" fmla="*/ 611 w 1833"/>
                <a:gd name="T53" fmla="*/ 30 h 255"/>
                <a:gd name="T54" fmla="*/ 564 w 1833"/>
                <a:gd name="T55" fmla="*/ 24 h 255"/>
                <a:gd name="T56" fmla="*/ 555 w 1833"/>
                <a:gd name="T57" fmla="*/ 21 h 255"/>
                <a:gd name="T58" fmla="*/ 535 w 1833"/>
                <a:gd name="T59" fmla="*/ 7 h 255"/>
                <a:gd name="T60" fmla="*/ 501 w 1833"/>
                <a:gd name="T61" fmla="*/ 0 h 255"/>
                <a:gd name="T62" fmla="*/ 477 w 1833"/>
                <a:gd name="T63" fmla="*/ 1 h 255"/>
                <a:gd name="T64" fmla="*/ 463 w 1833"/>
                <a:gd name="T65" fmla="*/ 4 h 255"/>
                <a:gd name="T66" fmla="*/ 448 w 1833"/>
                <a:gd name="T67" fmla="*/ 8 h 255"/>
                <a:gd name="T68" fmla="*/ 420 w 1833"/>
                <a:gd name="T69" fmla="*/ 14 h 255"/>
                <a:gd name="T70" fmla="*/ 398 w 1833"/>
                <a:gd name="T71" fmla="*/ 22 h 255"/>
                <a:gd name="T72" fmla="*/ 336 w 1833"/>
                <a:gd name="T73" fmla="*/ 29 h 255"/>
                <a:gd name="T74" fmla="*/ 326 w 1833"/>
                <a:gd name="T75" fmla="*/ 23 h 255"/>
                <a:gd name="T76" fmla="*/ 310 w 1833"/>
                <a:gd name="T77" fmla="*/ 13 h 255"/>
                <a:gd name="T78" fmla="*/ 278 w 1833"/>
                <a:gd name="T79" fmla="*/ 5 h 255"/>
                <a:gd name="T80" fmla="*/ 244 w 1833"/>
                <a:gd name="T81" fmla="*/ 6 h 255"/>
                <a:gd name="T82" fmla="*/ 225 w 1833"/>
                <a:gd name="T83" fmla="*/ 10 h 255"/>
                <a:gd name="T84" fmla="*/ 211 w 1833"/>
                <a:gd name="T85" fmla="*/ 14 h 255"/>
                <a:gd name="T86" fmla="*/ 196 w 1833"/>
                <a:gd name="T87" fmla="*/ 22 h 255"/>
                <a:gd name="T88" fmla="*/ 182 w 1833"/>
                <a:gd name="T89" fmla="*/ 33 h 255"/>
                <a:gd name="T90" fmla="*/ 122 w 1833"/>
                <a:gd name="T91" fmla="*/ 32 h 255"/>
                <a:gd name="T92" fmla="*/ 104 w 1833"/>
                <a:gd name="T93" fmla="*/ 25 h 255"/>
                <a:gd name="T94" fmla="*/ 80 w 1833"/>
                <a:gd name="T95" fmla="*/ 18 h 255"/>
                <a:gd name="T96" fmla="*/ 65 w 1833"/>
                <a:gd name="T97" fmla="*/ 14 h 255"/>
                <a:gd name="T98" fmla="*/ 52 w 1833"/>
                <a:gd name="T99" fmla="*/ 11 h 255"/>
                <a:gd name="T100" fmla="*/ 31 w 1833"/>
                <a:gd name="T101" fmla="*/ 9 h 255"/>
                <a:gd name="T102" fmla="*/ 11 w 1833"/>
                <a:gd name="T103" fmla="*/ 12 h 255"/>
                <a:gd name="T104" fmla="*/ 1 w 1833"/>
                <a:gd name="T105" fmla="*/ 40 h 255"/>
                <a:gd name="T106" fmla="*/ 5 w 1833"/>
                <a:gd name="T107" fmla="*/ 78 h 255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1833"/>
                <a:gd name="T163" fmla="*/ 0 h 255"/>
                <a:gd name="T164" fmla="*/ 1833 w 1833"/>
                <a:gd name="T165" fmla="*/ 255 h 255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1833" h="255">
                  <a:moveTo>
                    <a:pt x="32" y="255"/>
                  </a:moveTo>
                  <a:lnTo>
                    <a:pt x="34" y="255"/>
                  </a:lnTo>
                  <a:lnTo>
                    <a:pt x="38" y="255"/>
                  </a:lnTo>
                  <a:lnTo>
                    <a:pt x="45" y="254"/>
                  </a:lnTo>
                  <a:lnTo>
                    <a:pt x="54" y="254"/>
                  </a:lnTo>
                  <a:lnTo>
                    <a:pt x="64" y="253"/>
                  </a:lnTo>
                  <a:lnTo>
                    <a:pt x="78" y="252"/>
                  </a:lnTo>
                  <a:lnTo>
                    <a:pt x="91" y="251"/>
                  </a:lnTo>
                  <a:lnTo>
                    <a:pt x="107" y="250"/>
                  </a:lnTo>
                  <a:lnTo>
                    <a:pt x="122" y="248"/>
                  </a:lnTo>
                  <a:lnTo>
                    <a:pt x="137" y="247"/>
                  </a:lnTo>
                  <a:lnTo>
                    <a:pt x="153" y="245"/>
                  </a:lnTo>
                  <a:lnTo>
                    <a:pt x="167" y="242"/>
                  </a:lnTo>
                  <a:lnTo>
                    <a:pt x="182" y="240"/>
                  </a:lnTo>
                  <a:lnTo>
                    <a:pt x="195" y="236"/>
                  </a:lnTo>
                  <a:lnTo>
                    <a:pt x="206" y="233"/>
                  </a:lnTo>
                  <a:lnTo>
                    <a:pt x="216" y="229"/>
                  </a:lnTo>
                  <a:lnTo>
                    <a:pt x="226" y="226"/>
                  </a:lnTo>
                  <a:lnTo>
                    <a:pt x="236" y="222"/>
                  </a:lnTo>
                  <a:lnTo>
                    <a:pt x="247" y="219"/>
                  </a:lnTo>
                  <a:lnTo>
                    <a:pt x="258" y="215"/>
                  </a:lnTo>
                  <a:lnTo>
                    <a:pt x="268" y="211"/>
                  </a:lnTo>
                  <a:lnTo>
                    <a:pt x="276" y="206"/>
                  </a:lnTo>
                  <a:lnTo>
                    <a:pt x="281" y="200"/>
                  </a:lnTo>
                  <a:lnTo>
                    <a:pt x="283" y="194"/>
                  </a:lnTo>
                  <a:lnTo>
                    <a:pt x="519" y="189"/>
                  </a:lnTo>
                  <a:lnTo>
                    <a:pt x="524" y="191"/>
                  </a:lnTo>
                  <a:lnTo>
                    <a:pt x="534" y="196"/>
                  </a:lnTo>
                  <a:lnTo>
                    <a:pt x="549" y="203"/>
                  </a:lnTo>
                  <a:lnTo>
                    <a:pt x="569" y="211"/>
                  </a:lnTo>
                  <a:lnTo>
                    <a:pt x="590" y="219"/>
                  </a:lnTo>
                  <a:lnTo>
                    <a:pt x="613" y="226"/>
                  </a:lnTo>
                  <a:lnTo>
                    <a:pt x="634" y="232"/>
                  </a:lnTo>
                  <a:lnTo>
                    <a:pt x="655" y="234"/>
                  </a:lnTo>
                  <a:lnTo>
                    <a:pt x="662" y="235"/>
                  </a:lnTo>
                  <a:lnTo>
                    <a:pt x="670" y="236"/>
                  </a:lnTo>
                  <a:lnTo>
                    <a:pt x="681" y="238"/>
                  </a:lnTo>
                  <a:lnTo>
                    <a:pt x="692" y="241"/>
                  </a:lnTo>
                  <a:lnTo>
                    <a:pt x="706" y="244"/>
                  </a:lnTo>
                  <a:lnTo>
                    <a:pt x="722" y="246"/>
                  </a:lnTo>
                  <a:lnTo>
                    <a:pt x="738" y="247"/>
                  </a:lnTo>
                  <a:lnTo>
                    <a:pt x="757" y="247"/>
                  </a:lnTo>
                  <a:lnTo>
                    <a:pt x="771" y="247"/>
                  </a:lnTo>
                  <a:lnTo>
                    <a:pt x="785" y="246"/>
                  </a:lnTo>
                  <a:lnTo>
                    <a:pt x="801" y="245"/>
                  </a:lnTo>
                  <a:lnTo>
                    <a:pt x="815" y="243"/>
                  </a:lnTo>
                  <a:lnTo>
                    <a:pt x="831" y="242"/>
                  </a:lnTo>
                  <a:lnTo>
                    <a:pt x="846" y="240"/>
                  </a:lnTo>
                  <a:lnTo>
                    <a:pt x="860" y="236"/>
                  </a:lnTo>
                  <a:lnTo>
                    <a:pt x="875" y="233"/>
                  </a:lnTo>
                  <a:lnTo>
                    <a:pt x="889" y="230"/>
                  </a:lnTo>
                  <a:lnTo>
                    <a:pt x="902" y="226"/>
                  </a:lnTo>
                  <a:lnTo>
                    <a:pt x="914" y="221"/>
                  </a:lnTo>
                  <a:lnTo>
                    <a:pt x="925" y="216"/>
                  </a:lnTo>
                  <a:lnTo>
                    <a:pt x="934" y="210"/>
                  </a:lnTo>
                  <a:lnTo>
                    <a:pt x="943" y="204"/>
                  </a:lnTo>
                  <a:lnTo>
                    <a:pt x="950" y="196"/>
                  </a:lnTo>
                  <a:lnTo>
                    <a:pt x="955" y="188"/>
                  </a:lnTo>
                  <a:lnTo>
                    <a:pt x="959" y="187"/>
                  </a:lnTo>
                  <a:lnTo>
                    <a:pt x="964" y="186"/>
                  </a:lnTo>
                  <a:lnTo>
                    <a:pt x="969" y="185"/>
                  </a:lnTo>
                  <a:lnTo>
                    <a:pt x="976" y="184"/>
                  </a:lnTo>
                  <a:lnTo>
                    <a:pt x="981" y="182"/>
                  </a:lnTo>
                  <a:lnTo>
                    <a:pt x="985" y="181"/>
                  </a:lnTo>
                  <a:lnTo>
                    <a:pt x="988" y="179"/>
                  </a:lnTo>
                  <a:lnTo>
                    <a:pt x="989" y="178"/>
                  </a:lnTo>
                  <a:lnTo>
                    <a:pt x="1091" y="174"/>
                  </a:lnTo>
                  <a:lnTo>
                    <a:pt x="1092" y="174"/>
                  </a:lnTo>
                  <a:lnTo>
                    <a:pt x="1097" y="173"/>
                  </a:lnTo>
                  <a:lnTo>
                    <a:pt x="1103" y="173"/>
                  </a:lnTo>
                  <a:lnTo>
                    <a:pt x="1111" y="172"/>
                  </a:lnTo>
                  <a:lnTo>
                    <a:pt x="1122" y="171"/>
                  </a:lnTo>
                  <a:lnTo>
                    <a:pt x="1134" y="169"/>
                  </a:lnTo>
                  <a:lnTo>
                    <a:pt x="1147" y="168"/>
                  </a:lnTo>
                  <a:lnTo>
                    <a:pt x="1161" y="167"/>
                  </a:lnTo>
                  <a:lnTo>
                    <a:pt x="1176" y="165"/>
                  </a:lnTo>
                  <a:lnTo>
                    <a:pt x="1190" y="163"/>
                  </a:lnTo>
                  <a:lnTo>
                    <a:pt x="1205" y="162"/>
                  </a:lnTo>
                  <a:lnTo>
                    <a:pt x="1219" y="161"/>
                  </a:lnTo>
                  <a:lnTo>
                    <a:pt x="1233" y="160"/>
                  </a:lnTo>
                  <a:lnTo>
                    <a:pt x="1246" y="160"/>
                  </a:lnTo>
                  <a:lnTo>
                    <a:pt x="1257" y="160"/>
                  </a:lnTo>
                  <a:lnTo>
                    <a:pt x="1266" y="160"/>
                  </a:lnTo>
                  <a:lnTo>
                    <a:pt x="1276" y="161"/>
                  </a:lnTo>
                  <a:lnTo>
                    <a:pt x="1290" y="163"/>
                  </a:lnTo>
                  <a:lnTo>
                    <a:pt x="1306" y="167"/>
                  </a:lnTo>
                  <a:lnTo>
                    <a:pt x="1325" y="170"/>
                  </a:lnTo>
                  <a:lnTo>
                    <a:pt x="1345" y="174"/>
                  </a:lnTo>
                  <a:lnTo>
                    <a:pt x="1367" y="177"/>
                  </a:lnTo>
                  <a:lnTo>
                    <a:pt x="1388" y="181"/>
                  </a:lnTo>
                  <a:lnTo>
                    <a:pt x="1410" y="184"/>
                  </a:lnTo>
                  <a:lnTo>
                    <a:pt x="1432" y="187"/>
                  </a:lnTo>
                  <a:lnTo>
                    <a:pt x="1452" y="189"/>
                  </a:lnTo>
                  <a:lnTo>
                    <a:pt x="1470" y="190"/>
                  </a:lnTo>
                  <a:lnTo>
                    <a:pt x="1486" y="190"/>
                  </a:lnTo>
                  <a:lnTo>
                    <a:pt x="1499" y="188"/>
                  </a:lnTo>
                  <a:lnTo>
                    <a:pt x="1510" y="185"/>
                  </a:lnTo>
                  <a:lnTo>
                    <a:pt x="1516" y="179"/>
                  </a:lnTo>
                  <a:lnTo>
                    <a:pt x="1517" y="172"/>
                  </a:lnTo>
                  <a:lnTo>
                    <a:pt x="1518" y="172"/>
                  </a:lnTo>
                  <a:lnTo>
                    <a:pt x="1520" y="172"/>
                  </a:lnTo>
                  <a:lnTo>
                    <a:pt x="1524" y="172"/>
                  </a:lnTo>
                  <a:lnTo>
                    <a:pt x="1529" y="171"/>
                  </a:lnTo>
                  <a:lnTo>
                    <a:pt x="1534" y="171"/>
                  </a:lnTo>
                  <a:lnTo>
                    <a:pt x="1539" y="171"/>
                  </a:lnTo>
                  <a:lnTo>
                    <a:pt x="1545" y="171"/>
                  </a:lnTo>
                  <a:lnTo>
                    <a:pt x="1549" y="171"/>
                  </a:lnTo>
                  <a:lnTo>
                    <a:pt x="1561" y="172"/>
                  </a:lnTo>
                  <a:lnTo>
                    <a:pt x="1576" y="173"/>
                  </a:lnTo>
                  <a:lnTo>
                    <a:pt x="1594" y="175"/>
                  </a:lnTo>
                  <a:lnTo>
                    <a:pt x="1612" y="177"/>
                  </a:lnTo>
                  <a:lnTo>
                    <a:pt x="1632" y="179"/>
                  </a:lnTo>
                  <a:lnTo>
                    <a:pt x="1649" y="181"/>
                  </a:lnTo>
                  <a:lnTo>
                    <a:pt x="1666" y="182"/>
                  </a:lnTo>
                  <a:lnTo>
                    <a:pt x="1679" y="183"/>
                  </a:lnTo>
                  <a:lnTo>
                    <a:pt x="1693" y="182"/>
                  </a:lnTo>
                  <a:lnTo>
                    <a:pt x="1711" y="178"/>
                  </a:lnTo>
                  <a:lnTo>
                    <a:pt x="1730" y="174"/>
                  </a:lnTo>
                  <a:lnTo>
                    <a:pt x="1750" y="167"/>
                  </a:lnTo>
                  <a:lnTo>
                    <a:pt x="1767" y="158"/>
                  </a:lnTo>
                  <a:lnTo>
                    <a:pt x="1782" y="149"/>
                  </a:lnTo>
                  <a:lnTo>
                    <a:pt x="1790" y="138"/>
                  </a:lnTo>
                  <a:lnTo>
                    <a:pt x="1791" y="125"/>
                  </a:lnTo>
                  <a:lnTo>
                    <a:pt x="1792" y="122"/>
                  </a:lnTo>
                  <a:lnTo>
                    <a:pt x="1797" y="119"/>
                  </a:lnTo>
                  <a:lnTo>
                    <a:pt x="1804" y="116"/>
                  </a:lnTo>
                  <a:lnTo>
                    <a:pt x="1813" y="113"/>
                  </a:lnTo>
                  <a:lnTo>
                    <a:pt x="1820" y="110"/>
                  </a:lnTo>
                  <a:lnTo>
                    <a:pt x="1827" y="108"/>
                  </a:lnTo>
                  <a:lnTo>
                    <a:pt x="1831" y="105"/>
                  </a:lnTo>
                  <a:lnTo>
                    <a:pt x="1831" y="103"/>
                  </a:lnTo>
                  <a:lnTo>
                    <a:pt x="1831" y="101"/>
                  </a:lnTo>
                  <a:lnTo>
                    <a:pt x="1832" y="98"/>
                  </a:lnTo>
                  <a:lnTo>
                    <a:pt x="1833" y="94"/>
                  </a:lnTo>
                  <a:lnTo>
                    <a:pt x="1832" y="90"/>
                  </a:lnTo>
                  <a:lnTo>
                    <a:pt x="1829" y="84"/>
                  </a:lnTo>
                  <a:lnTo>
                    <a:pt x="1823" y="80"/>
                  </a:lnTo>
                  <a:lnTo>
                    <a:pt x="1814" y="77"/>
                  </a:lnTo>
                  <a:lnTo>
                    <a:pt x="1799" y="74"/>
                  </a:lnTo>
                  <a:lnTo>
                    <a:pt x="1691" y="73"/>
                  </a:lnTo>
                  <a:lnTo>
                    <a:pt x="1688" y="72"/>
                  </a:lnTo>
                  <a:lnTo>
                    <a:pt x="1682" y="71"/>
                  </a:lnTo>
                  <a:lnTo>
                    <a:pt x="1674" y="69"/>
                  </a:lnTo>
                  <a:lnTo>
                    <a:pt x="1668" y="66"/>
                  </a:lnTo>
                  <a:lnTo>
                    <a:pt x="1664" y="63"/>
                  </a:lnTo>
                  <a:lnTo>
                    <a:pt x="1658" y="57"/>
                  </a:lnTo>
                  <a:lnTo>
                    <a:pt x="1649" y="48"/>
                  </a:lnTo>
                  <a:lnTo>
                    <a:pt x="1638" y="39"/>
                  </a:lnTo>
                  <a:lnTo>
                    <a:pt x="1623" y="29"/>
                  </a:lnTo>
                  <a:lnTo>
                    <a:pt x="1604" y="20"/>
                  </a:lnTo>
                  <a:lnTo>
                    <a:pt x="1579" y="11"/>
                  </a:lnTo>
                  <a:lnTo>
                    <a:pt x="1551" y="5"/>
                  </a:lnTo>
                  <a:lnTo>
                    <a:pt x="1534" y="3"/>
                  </a:lnTo>
                  <a:lnTo>
                    <a:pt x="1519" y="1"/>
                  </a:lnTo>
                  <a:lnTo>
                    <a:pt x="1503" y="0"/>
                  </a:lnTo>
                  <a:lnTo>
                    <a:pt x="1489" y="0"/>
                  </a:lnTo>
                  <a:lnTo>
                    <a:pt x="1474" y="0"/>
                  </a:lnTo>
                  <a:lnTo>
                    <a:pt x="1459" y="0"/>
                  </a:lnTo>
                  <a:lnTo>
                    <a:pt x="1444" y="1"/>
                  </a:lnTo>
                  <a:lnTo>
                    <a:pt x="1430" y="2"/>
                  </a:lnTo>
                  <a:lnTo>
                    <a:pt x="1419" y="3"/>
                  </a:lnTo>
                  <a:lnTo>
                    <a:pt x="1411" y="5"/>
                  </a:lnTo>
                  <a:lnTo>
                    <a:pt x="1403" y="7"/>
                  </a:lnTo>
                  <a:lnTo>
                    <a:pt x="1397" y="9"/>
                  </a:lnTo>
                  <a:lnTo>
                    <a:pt x="1389" y="11"/>
                  </a:lnTo>
                  <a:lnTo>
                    <a:pt x="1384" y="14"/>
                  </a:lnTo>
                  <a:lnTo>
                    <a:pt x="1379" y="17"/>
                  </a:lnTo>
                  <a:lnTo>
                    <a:pt x="1375" y="19"/>
                  </a:lnTo>
                  <a:lnTo>
                    <a:pt x="1360" y="21"/>
                  </a:lnTo>
                  <a:lnTo>
                    <a:pt x="1343" y="23"/>
                  </a:lnTo>
                  <a:lnTo>
                    <a:pt x="1326" y="26"/>
                  </a:lnTo>
                  <a:lnTo>
                    <a:pt x="1309" y="29"/>
                  </a:lnTo>
                  <a:lnTo>
                    <a:pt x="1292" y="33"/>
                  </a:lnTo>
                  <a:lnTo>
                    <a:pt x="1275" y="37"/>
                  </a:lnTo>
                  <a:lnTo>
                    <a:pt x="1259" y="41"/>
                  </a:lnTo>
                  <a:lnTo>
                    <a:pt x="1244" y="46"/>
                  </a:lnTo>
                  <a:lnTo>
                    <a:pt x="1229" y="52"/>
                  </a:lnTo>
                  <a:lnTo>
                    <a:pt x="1216" y="57"/>
                  </a:lnTo>
                  <a:lnTo>
                    <a:pt x="1204" y="62"/>
                  </a:lnTo>
                  <a:lnTo>
                    <a:pt x="1193" y="67"/>
                  </a:lnTo>
                  <a:lnTo>
                    <a:pt x="1185" y="72"/>
                  </a:lnTo>
                  <a:lnTo>
                    <a:pt x="1179" y="78"/>
                  </a:lnTo>
                  <a:lnTo>
                    <a:pt x="1175" y="83"/>
                  </a:lnTo>
                  <a:lnTo>
                    <a:pt x="1173" y="89"/>
                  </a:lnTo>
                  <a:lnTo>
                    <a:pt x="1007" y="86"/>
                  </a:lnTo>
                  <a:lnTo>
                    <a:pt x="1005" y="85"/>
                  </a:lnTo>
                  <a:lnTo>
                    <a:pt x="1001" y="83"/>
                  </a:lnTo>
                  <a:lnTo>
                    <a:pt x="994" y="79"/>
                  </a:lnTo>
                  <a:lnTo>
                    <a:pt x="986" y="74"/>
                  </a:lnTo>
                  <a:lnTo>
                    <a:pt x="977" y="69"/>
                  </a:lnTo>
                  <a:lnTo>
                    <a:pt x="966" y="63"/>
                  </a:lnTo>
                  <a:lnTo>
                    <a:pt x="957" y="57"/>
                  </a:lnTo>
                  <a:lnTo>
                    <a:pt x="948" y="50"/>
                  </a:lnTo>
                  <a:lnTo>
                    <a:pt x="941" y="45"/>
                  </a:lnTo>
                  <a:lnTo>
                    <a:pt x="931" y="39"/>
                  </a:lnTo>
                  <a:lnTo>
                    <a:pt x="919" y="33"/>
                  </a:lnTo>
                  <a:lnTo>
                    <a:pt x="905" y="27"/>
                  </a:lnTo>
                  <a:lnTo>
                    <a:pt x="885" y="22"/>
                  </a:lnTo>
                  <a:lnTo>
                    <a:pt x="861" y="18"/>
                  </a:lnTo>
                  <a:lnTo>
                    <a:pt x="834" y="15"/>
                  </a:lnTo>
                  <a:lnTo>
                    <a:pt x="800" y="15"/>
                  </a:lnTo>
                  <a:lnTo>
                    <a:pt x="781" y="16"/>
                  </a:lnTo>
                  <a:lnTo>
                    <a:pt x="764" y="17"/>
                  </a:lnTo>
                  <a:lnTo>
                    <a:pt x="749" y="18"/>
                  </a:lnTo>
                  <a:lnTo>
                    <a:pt x="733" y="19"/>
                  </a:lnTo>
                  <a:lnTo>
                    <a:pt x="720" y="21"/>
                  </a:lnTo>
                  <a:lnTo>
                    <a:pt x="706" y="23"/>
                  </a:lnTo>
                  <a:lnTo>
                    <a:pt x="694" y="25"/>
                  </a:lnTo>
                  <a:lnTo>
                    <a:pt x="684" y="27"/>
                  </a:lnTo>
                  <a:lnTo>
                    <a:pt x="674" y="29"/>
                  </a:lnTo>
                  <a:lnTo>
                    <a:pt x="664" y="32"/>
                  </a:lnTo>
                  <a:lnTo>
                    <a:pt x="655" y="34"/>
                  </a:lnTo>
                  <a:lnTo>
                    <a:pt x="648" y="37"/>
                  </a:lnTo>
                  <a:lnTo>
                    <a:pt x="640" y="40"/>
                  </a:lnTo>
                  <a:lnTo>
                    <a:pt x="633" y="43"/>
                  </a:lnTo>
                  <a:lnTo>
                    <a:pt x="627" y="46"/>
                  </a:lnTo>
                  <a:lnTo>
                    <a:pt x="621" y="49"/>
                  </a:lnTo>
                  <a:lnTo>
                    <a:pt x="612" y="55"/>
                  </a:lnTo>
                  <a:lnTo>
                    <a:pt x="601" y="60"/>
                  </a:lnTo>
                  <a:lnTo>
                    <a:pt x="588" y="66"/>
                  </a:lnTo>
                  <a:lnTo>
                    <a:pt x="577" y="71"/>
                  </a:lnTo>
                  <a:lnTo>
                    <a:pt x="566" y="77"/>
                  </a:lnTo>
                  <a:lnTo>
                    <a:pt x="556" y="84"/>
                  </a:lnTo>
                  <a:lnTo>
                    <a:pt x="549" y="91"/>
                  </a:lnTo>
                  <a:lnTo>
                    <a:pt x="545" y="99"/>
                  </a:lnTo>
                  <a:lnTo>
                    <a:pt x="384" y="103"/>
                  </a:lnTo>
                  <a:lnTo>
                    <a:pt x="383" y="103"/>
                  </a:lnTo>
                  <a:lnTo>
                    <a:pt x="380" y="101"/>
                  </a:lnTo>
                  <a:lnTo>
                    <a:pt x="375" y="99"/>
                  </a:lnTo>
                  <a:lnTo>
                    <a:pt x="367" y="96"/>
                  </a:lnTo>
                  <a:lnTo>
                    <a:pt x="359" y="93"/>
                  </a:lnTo>
                  <a:lnTo>
                    <a:pt x="349" y="89"/>
                  </a:lnTo>
                  <a:lnTo>
                    <a:pt x="339" y="84"/>
                  </a:lnTo>
                  <a:lnTo>
                    <a:pt x="326" y="79"/>
                  </a:lnTo>
                  <a:lnTo>
                    <a:pt x="313" y="75"/>
                  </a:lnTo>
                  <a:lnTo>
                    <a:pt x="299" y="70"/>
                  </a:lnTo>
                  <a:lnTo>
                    <a:pt x="284" y="66"/>
                  </a:lnTo>
                  <a:lnTo>
                    <a:pt x="270" y="61"/>
                  </a:lnTo>
                  <a:lnTo>
                    <a:pt x="254" y="57"/>
                  </a:lnTo>
                  <a:lnTo>
                    <a:pt x="239" y="54"/>
                  </a:lnTo>
                  <a:lnTo>
                    <a:pt x="224" y="50"/>
                  </a:lnTo>
                  <a:lnTo>
                    <a:pt x="208" y="47"/>
                  </a:lnTo>
                  <a:lnTo>
                    <a:pt x="204" y="46"/>
                  </a:lnTo>
                  <a:lnTo>
                    <a:pt x="199" y="45"/>
                  </a:lnTo>
                  <a:lnTo>
                    <a:pt x="194" y="43"/>
                  </a:lnTo>
                  <a:lnTo>
                    <a:pt x="188" y="41"/>
                  </a:lnTo>
                  <a:lnTo>
                    <a:pt x="182" y="39"/>
                  </a:lnTo>
                  <a:lnTo>
                    <a:pt x="174" y="37"/>
                  </a:lnTo>
                  <a:lnTo>
                    <a:pt x="166" y="36"/>
                  </a:lnTo>
                  <a:lnTo>
                    <a:pt x="157" y="34"/>
                  </a:lnTo>
                  <a:lnTo>
                    <a:pt x="147" y="32"/>
                  </a:lnTo>
                  <a:lnTo>
                    <a:pt x="135" y="30"/>
                  </a:lnTo>
                  <a:lnTo>
                    <a:pt x="123" y="29"/>
                  </a:lnTo>
                  <a:lnTo>
                    <a:pt x="110" y="28"/>
                  </a:lnTo>
                  <a:lnTo>
                    <a:pt x="94" y="28"/>
                  </a:lnTo>
                  <a:lnTo>
                    <a:pt x="77" y="28"/>
                  </a:lnTo>
                  <a:lnTo>
                    <a:pt x="59" y="29"/>
                  </a:lnTo>
                  <a:lnTo>
                    <a:pt x="39" y="30"/>
                  </a:lnTo>
                  <a:lnTo>
                    <a:pt x="37" y="32"/>
                  </a:lnTo>
                  <a:lnTo>
                    <a:pt x="33" y="37"/>
                  </a:lnTo>
                  <a:lnTo>
                    <a:pt x="26" y="45"/>
                  </a:lnTo>
                  <a:lnTo>
                    <a:pt x="19" y="58"/>
                  </a:lnTo>
                  <a:lnTo>
                    <a:pt x="12" y="74"/>
                  </a:lnTo>
                  <a:lnTo>
                    <a:pt x="6" y="95"/>
                  </a:lnTo>
                  <a:lnTo>
                    <a:pt x="2" y="119"/>
                  </a:lnTo>
                  <a:lnTo>
                    <a:pt x="0" y="149"/>
                  </a:lnTo>
                  <a:lnTo>
                    <a:pt x="1" y="178"/>
                  </a:lnTo>
                  <a:lnTo>
                    <a:pt x="5" y="202"/>
                  </a:lnTo>
                  <a:lnTo>
                    <a:pt x="10" y="220"/>
                  </a:lnTo>
                  <a:lnTo>
                    <a:pt x="16" y="233"/>
                  </a:lnTo>
                  <a:lnTo>
                    <a:pt x="21" y="244"/>
                  </a:lnTo>
                  <a:lnTo>
                    <a:pt x="26" y="250"/>
                  </a:lnTo>
                  <a:lnTo>
                    <a:pt x="31" y="254"/>
                  </a:lnTo>
                  <a:lnTo>
                    <a:pt x="32" y="255"/>
                  </a:lnTo>
                  <a:close/>
                </a:path>
              </a:pathLst>
            </a:custGeom>
            <a:solidFill>
              <a:srgbClr val="C4E5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862" name="Freeform 110"/>
            <p:cNvSpPr>
              <a:spLocks/>
            </p:cNvSpPr>
            <p:nvPr/>
          </p:nvSpPr>
          <p:spPr bwMode="auto">
            <a:xfrm>
              <a:off x="3040" y="2463"/>
              <a:ext cx="601" cy="76"/>
            </a:xfrm>
            <a:custGeom>
              <a:avLst/>
              <a:gdLst>
                <a:gd name="T0" fmla="*/ 17 w 1803"/>
                <a:gd name="T1" fmla="*/ 75 h 228"/>
                <a:gd name="T2" fmla="*/ 40 w 1803"/>
                <a:gd name="T3" fmla="*/ 74 h 228"/>
                <a:gd name="T4" fmla="*/ 63 w 1803"/>
                <a:gd name="T5" fmla="*/ 70 h 228"/>
                <a:gd name="T6" fmla="*/ 79 w 1803"/>
                <a:gd name="T7" fmla="*/ 65 h 228"/>
                <a:gd name="T8" fmla="*/ 91 w 1803"/>
                <a:gd name="T9" fmla="*/ 58 h 228"/>
                <a:gd name="T10" fmla="*/ 186 w 1803"/>
                <a:gd name="T11" fmla="*/ 63 h 228"/>
                <a:gd name="T12" fmla="*/ 216 w 1803"/>
                <a:gd name="T13" fmla="*/ 69 h 228"/>
                <a:gd name="T14" fmla="*/ 234 w 1803"/>
                <a:gd name="T15" fmla="*/ 73 h 228"/>
                <a:gd name="T16" fmla="*/ 259 w 1803"/>
                <a:gd name="T17" fmla="*/ 73 h 228"/>
                <a:gd name="T18" fmla="*/ 283 w 1803"/>
                <a:gd name="T19" fmla="*/ 70 h 228"/>
                <a:gd name="T20" fmla="*/ 303 w 1803"/>
                <a:gd name="T21" fmla="*/ 64 h 228"/>
                <a:gd name="T22" fmla="*/ 313 w 1803"/>
                <a:gd name="T23" fmla="*/ 57 h 228"/>
                <a:gd name="T24" fmla="*/ 320 w 1803"/>
                <a:gd name="T25" fmla="*/ 54 h 228"/>
                <a:gd name="T26" fmla="*/ 365 w 1803"/>
                <a:gd name="T27" fmla="*/ 54 h 228"/>
                <a:gd name="T28" fmla="*/ 396 w 1803"/>
                <a:gd name="T29" fmla="*/ 53 h 228"/>
                <a:gd name="T30" fmla="*/ 423 w 1803"/>
                <a:gd name="T31" fmla="*/ 55 h 228"/>
                <a:gd name="T32" fmla="*/ 463 w 1803"/>
                <a:gd name="T33" fmla="*/ 57 h 228"/>
                <a:gd name="T34" fmla="*/ 488 w 1803"/>
                <a:gd name="T35" fmla="*/ 53 h 228"/>
                <a:gd name="T36" fmla="*/ 492 w 1803"/>
                <a:gd name="T37" fmla="*/ 51 h 228"/>
                <a:gd name="T38" fmla="*/ 502 w 1803"/>
                <a:gd name="T39" fmla="*/ 51 h 228"/>
                <a:gd name="T40" fmla="*/ 528 w 1803"/>
                <a:gd name="T41" fmla="*/ 55 h 228"/>
                <a:gd name="T42" fmla="*/ 558 w 1803"/>
                <a:gd name="T43" fmla="*/ 53 h 228"/>
                <a:gd name="T44" fmla="*/ 581 w 1803"/>
                <a:gd name="T45" fmla="*/ 39 h 228"/>
                <a:gd name="T46" fmla="*/ 594 w 1803"/>
                <a:gd name="T47" fmla="*/ 35 h 228"/>
                <a:gd name="T48" fmla="*/ 601 w 1803"/>
                <a:gd name="T49" fmla="*/ 31 h 228"/>
                <a:gd name="T50" fmla="*/ 595 w 1803"/>
                <a:gd name="T51" fmla="*/ 23 h 228"/>
                <a:gd name="T52" fmla="*/ 550 w 1803"/>
                <a:gd name="T53" fmla="*/ 20 h 228"/>
                <a:gd name="T54" fmla="*/ 537 w 1803"/>
                <a:gd name="T55" fmla="*/ 11 h 228"/>
                <a:gd name="T56" fmla="*/ 503 w 1803"/>
                <a:gd name="T57" fmla="*/ 1 h 228"/>
                <a:gd name="T58" fmla="*/ 478 w 1803"/>
                <a:gd name="T59" fmla="*/ 1 h 228"/>
                <a:gd name="T60" fmla="*/ 460 w 1803"/>
                <a:gd name="T61" fmla="*/ 4 h 228"/>
                <a:gd name="T62" fmla="*/ 452 w 1803"/>
                <a:gd name="T63" fmla="*/ 8 h 228"/>
                <a:gd name="T64" fmla="*/ 427 w 1803"/>
                <a:gd name="T65" fmla="*/ 12 h 228"/>
                <a:gd name="T66" fmla="*/ 400 w 1803"/>
                <a:gd name="T67" fmla="*/ 18 h 228"/>
                <a:gd name="T68" fmla="*/ 385 w 1803"/>
                <a:gd name="T69" fmla="*/ 26 h 228"/>
                <a:gd name="T70" fmla="*/ 326 w 1803"/>
                <a:gd name="T71" fmla="*/ 24 h 228"/>
                <a:gd name="T72" fmla="*/ 310 w 1803"/>
                <a:gd name="T73" fmla="*/ 17 h 228"/>
                <a:gd name="T74" fmla="*/ 291 w 1803"/>
                <a:gd name="T75" fmla="*/ 7 h 228"/>
                <a:gd name="T76" fmla="*/ 251 w 1803"/>
                <a:gd name="T77" fmla="*/ 6 h 228"/>
                <a:gd name="T78" fmla="*/ 228 w 1803"/>
                <a:gd name="T79" fmla="*/ 8 h 228"/>
                <a:gd name="T80" fmla="*/ 213 w 1803"/>
                <a:gd name="T81" fmla="*/ 13 h 228"/>
                <a:gd name="T82" fmla="*/ 202 w 1803"/>
                <a:gd name="T83" fmla="*/ 18 h 228"/>
                <a:gd name="T84" fmla="*/ 183 w 1803"/>
                <a:gd name="T85" fmla="*/ 26 h 228"/>
                <a:gd name="T86" fmla="*/ 125 w 1803"/>
                <a:gd name="T87" fmla="*/ 31 h 228"/>
                <a:gd name="T88" fmla="*/ 110 w 1803"/>
                <a:gd name="T89" fmla="*/ 26 h 228"/>
                <a:gd name="T90" fmla="*/ 86 w 1803"/>
                <a:gd name="T91" fmla="*/ 20 h 228"/>
                <a:gd name="T92" fmla="*/ 66 w 1803"/>
                <a:gd name="T93" fmla="*/ 16 h 228"/>
                <a:gd name="T94" fmla="*/ 57 w 1803"/>
                <a:gd name="T95" fmla="*/ 13 h 228"/>
                <a:gd name="T96" fmla="*/ 41 w 1803"/>
                <a:gd name="T97" fmla="*/ 9 h 228"/>
                <a:gd name="T98" fmla="*/ 12 w 1803"/>
                <a:gd name="T99" fmla="*/ 10 h 228"/>
                <a:gd name="T100" fmla="*/ 4 w 1803"/>
                <a:gd name="T101" fmla="*/ 23 h 228"/>
                <a:gd name="T102" fmla="*/ 5 w 1803"/>
                <a:gd name="T103" fmla="*/ 70 h 228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1803"/>
                <a:gd name="T157" fmla="*/ 0 h 228"/>
                <a:gd name="T158" fmla="*/ 1803 w 1803"/>
                <a:gd name="T159" fmla="*/ 228 h 228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1803" h="228">
                  <a:moveTo>
                    <a:pt x="30" y="228"/>
                  </a:moveTo>
                  <a:lnTo>
                    <a:pt x="32" y="228"/>
                  </a:lnTo>
                  <a:lnTo>
                    <a:pt x="36" y="228"/>
                  </a:lnTo>
                  <a:lnTo>
                    <a:pt x="43" y="226"/>
                  </a:lnTo>
                  <a:lnTo>
                    <a:pt x="52" y="226"/>
                  </a:lnTo>
                  <a:lnTo>
                    <a:pt x="64" y="225"/>
                  </a:lnTo>
                  <a:lnTo>
                    <a:pt x="76" y="224"/>
                  </a:lnTo>
                  <a:lnTo>
                    <a:pt x="89" y="223"/>
                  </a:lnTo>
                  <a:lnTo>
                    <a:pt x="105" y="222"/>
                  </a:lnTo>
                  <a:lnTo>
                    <a:pt x="119" y="221"/>
                  </a:lnTo>
                  <a:lnTo>
                    <a:pt x="134" y="219"/>
                  </a:lnTo>
                  <a:lnTo>
                    <a:pt x="150" y="217"/>
                  </a:lnTo>
                  <a:lnTo>
                    <a:pt x="164" y="215"/>
                  </a:lnTo>
                  <a:lnTo>
                    <a:pt x="178" y="212"/>
                  </a:lnTo>
                  <a:lnTo>
                    <a:pt x="190" y="209"/>
                  </a:lnTo>
                  <a:lnTo>
                    <a:pt x="200" y="206"/>
                  </a:lnTo>
                  <a:lnTo>
                    <a:pt x="209" y="203"/>
                  </a:lnTo>
                  <a:lnTo>
                    <a:pt x="217" y="200"/>
                  </a:lnTo>
                  <a:lnTo>
                    <a:pt x="226" y="197"/>
                  </a:lnTo>
                  <a:lnTo>
                    <a:pt x="236" y="194"/>
                  </a:lnTo>
                  <a:lnTo>
                    <a:pt x="246" y="191"/>
                  </a:lnTo>
                  <a:lnTo>
                    <a:pt x="256" y="187"/>
                  </a:lnTo>
                  <a:lnTo>
                    <a:pt x="264" y="184"/>
                  </a:lnTo>
                  <a:lnTo>
                    <a:pt x="270" y="180"/>
                  </a:lnTo>
                  <a:lnTo>
                    <a:pt x="272" y="175"/>
                  </a:lnTo>
                  <a:lnTo>
                    <a:pt x="506" y="171"/>
                  </a:lnTo>
                  <a:lnTo>
                    <a:pt x="510" y="172"/>
                  </a:lnTo>
                  <a:lnTo>
                    <a:pt x="522" y="176"/>
                  </a:lnTo>
                  <a:lnTo>
                    <a:pt x="538" y="182"/>
                  </a:lnTo>
                  <a:lnTo>
                    <a:pt x="559" y="188"/>
                  </a:lnTo>
                  <a:lnTo>
                    <a:pt x="581" y="195"/>
                  </a:lnTo>
                  <a:lnTo>
                    <a:pt x="604" y="201"/>
                  </a:lnTo>
                  <a:lnTo>
                    <a:pt x="624" y="205"/>
                  </a:lnTo>
                  <a:lnTo>
                    <a:pt x="642" y="207"/>
                  </a:lnTo>
                  <a:lnTo>
                    <a:pt x="647" y="208"/>
                  </a:lnTo>
                  <a:lnTo>
                    <a:pt x="654" y="209"/>
                  </a:lnTo>
                  <a:lnTo>
                    <a:pt x="663" y="211"/>
                  </a:lnTo>
                  <a:lnTo>
                    <a:pt x="675" y="214"/>
                  </a:lnTo>
                  <a:lnTo>
                    <a:pt x="687" y="217"/>
                  </a:lnTo>
                  <a:lnTo>
                    <a:pt x="702" y="219"/>
                  </a:lnTo>
                  <a:lnTo>
                    <a:pt x="719" y="220"/>
                  </a:lnTo>
                  <a:lnTo>
                    <a:pt x="737" y="221"/>
                  </a:lnTo>
                  <a:lnTo>
                    <a:pt x="751" y="221"/>
                  </a:lnTo>
                  <a:lnTo>
                    <a:pt x="764" y="220"/>
                  </a:lnTo>
                  <a:lnTo>
                    <a:pt x="777" y="219"/>
                  </a:lnTo>
                  <a:lnTo>
                    <a:pt x="792" y="218"/>
                  </a:lnTo>
                  <a:lnTo>
                    <a:pt x="806" y="217"/>
                  </a:lnTo>
                  <a:lnTo>
                    <a:pt x="821" y="215"/>
                  </a:lnTo>
                  <a:lnTo>
                    <a:pt x="835" y="213"/>
                  </a:lnTo>
                  <a:lnTo>
                    <a:pt x="848" y="211"/>
                  </a:lnTo>
                  <a:lnTo>
                    <a:pt x="862" y="208"/>
                  </a:lnTo>
                  <a:lnTo>
                    <a:pt x="875" y="205"/>
                  </a:lnTo>
                  <a:lnTo>
                    <a:pt x="886" y="201"/>
                  </a:lnTo>
                  <a:lnTo>
                    <a:pt x="898" y="196"/>
                  </a:lnTo>
                  <a:lnTo>
                    <a:pt x="908" y="191"/>
                  </a:lnTo>
                  <a:lnTo>
                    <a:pt x="916" y="185"/>
                  </a:lnTo>
                  <a:lnTo>
                    <a:pt x="923" y="179"/>
                  </a:lnTo>
                  <a:lnTo>
                    <a:pt x="929" y="172"/>
                  </a:lnTo>
                  <a:lnTo>
                    <a:pt x="934" y="171"/>
                  </a:lnTo>
                  <a:lnTo>
                    <a:pt x="939" y="170"/>
                  </a:lnTo>
                  <a:lnTo>
                    <a:pt x="944" y="169"/>
                  </a:lnTo>
                  <a:lnTo>
                    <a:pt x="949" y="167"/>
                  </a:lnTo>
                  <a:lnTo>
                    <a:pt x="954" y="165"/>
                  </a:lnTo>
                  <a:lnTo>
                    <a:pt x="958" y="164"/>
                  </a:lnTo>
                  <a:lnTo>
                    <a:pt x="961" y="162"/>
                  </a:lnTo>
                  <a:lnTo>
                    <a:pt x="962" y="160"/>
                  </a:lnTo>
                  <a:lnTo>
                    <a:pt x="1066" y="163"/>
                  </a:lnTo>
                  <a:lnTo>
                    <a:pt x="1070" y="163"/>
                  </a:lnTo>
                  <a:lnTo>
                    <a:pt x="1079" y="162"/>
                  </a:lnTo>
                  <a:lnTo>
                    <a:pt x="1095" y="161"/>
                  </a:lnTo>
                  <a:lnTo>
                    <a:pt x="1113" y="160"/>
                  </a:lnTo>
                  <a:lnTo>
                    <a:pt x="1133" y="159"/>
                  </a:lnTo>
                  <a:lnTo>
                    <a:pt x="1152" y="159"/>
                  </a:lnTo>
                  <a:lnTo>
                    <a:pt x="1172" y="159"/>
                  </a:lnTo>
                  <a:lnTo>
                    <a:pt x="1187" y="159"/>
                  </a:lnTo>
                  <a:lnTo>
                    <a:pt x="1197" y="160"/>
                  </a:lnTo>
                  <a:lnTo>
                    <a:pt x="1210" y="161"/>
                  </a:lnTo>
                  <a:lnTo>
                    <a:pt x="1226" y="162"/>
                  </a:lnTo>
                  <a:lnTo>
                    <a:pt x="1246" y="164"/>
                  </a:lnTo>
                  <a:lnTo>
                    <a:pt x="1268" y="166"/>
                  </a:lnTo>
                  <a:lnTo>
                    <a:pt x="1292" y="167"/>
                  </a:lnTo>
                  <a:lnTo>
                    <a:pt x="1316" y="169"/>
                  </a:lnTo>
                  <a:lnTo>
                    <a:pt x="1340" y="170"/>
                  </a:lnTo>
                  <a:lnTo>
                    <a:pt x="1365" y="171"/>
                  </a:lnTo>
                  <a:lnTo>
                    <a:pt x="1388" y="172"/>
                  </a:lnTo>
                  <a:lnTo>
                    <a:pt x="1409" y="171"/>
                  </a:lnTo>
                  <a:lnTo>
                    <a:pt x="1428" y="170"/>
                  </a:lnTo>
                  <a:lnTo>
                    <a:pt x="1443" y="168"/>
                  </a:lnTo>
                  <a:lnTo>
                    <a:pt x="1455" y="165"/>
                  </a:lnTo>
                  <a:lnTo>
                    <a:pt x="1463" y="160"/>
                  </a:lnTo>
                  <a:lnTo>
                    <a:pt x="1465" y="154"/>
                  </a:lnTo>
                  <a:lnTo>
                    <a:pt x="1466" y="154"/>
                  </a:lnTo>
                  <a:lnTo>
                    <a:pt x="1469" y="154"/>
                  </a:lnTo>
                  <a:lnTo>
                    <a:pt x="1472" y="154"/>
                  </a:lnTo>
                  <a:lnTo>
                    <a:pt x="1477" y="153"/>
                  </a:lnTo>
                  <a:lnTo>
                    <a:pt x="1482" y="153"/>
                  </a:lnTo>
                  <a:lnTo>
                    <a:pt x="1487" y="153"/>
                  </a:lnTo>
                  <a:lnTo>
                    <a:pt x="1491" y="153"/>
                  </a:lnTo>
                  <a:lnTo>
                    <a:pt x="1495" y="153"/>
                  </a:lnTo>
                  <a:lnTo>
                    <a:pt x="1506" y="154"/>
                  </a:lnTo>
                  <a:lnTo>
                    <a:pt x="1519" y="155"/>
                  </a:lnTo>
                  <a:lnTo>
                    <a:pt x="1533" y="158"/>
                  </a:lnTo>
                  <a:lnTo>
                    <a:pt x="1551" y="160"/>
                  </a:lnTo>
                  <a:lnTo>
                    <a:pt x="1567" y="163"/>
                  </a:lnTo>
                  <a:lnTo>
                    <a:pt x="1585" y="165"/>
                  </a:lnTo>
                  <a:lnTo>
                    <a:pt x="1601" y="167"/>
                  </a:lnTo>
                  <a:lnTo>
                    <a:pt x="1616" y="167"/>
                  </a:lnTo>
                  <a:lnTo>
                    <a:pt x="1631" y="166"/>
                  </a:lnTo>
                  <a:lnTo>
                    <a:pt x="1651" y="164"/>
                  </a:lnTo>
                  <a:lnTo>
                    <a:pt x="1673" y="160"/>
                  </a:lnTo>
                  <a:lnTo>
                    <a:pt x="1695" y="154"/>
                  </a:lnTo>
                  <a:lnTo>
                    <a:pt x="1715" y="146"/>
                  </a:lnTo>
                  <a:lnTo>
                    <a:pt x="1731" y="138"/>
                  </a:lnTo>
                  <a:lnTo>
                    <a:pt x="1741" y="128"/>
                  </a:lnTo>
                  <a:lnTo>
                    <a:pt x="1743" y="117"/>
                  </a:lnTo>
                  <a:lnTo>
                    <a:pt x="1745" y="113"/>
                  </a:lnTo>
                  <a:lnTo>
                    <a:pt x="1751" y="111"/>
                  </a:lnTo>
                  <a:lnTo>
                    <a:pt x="1759" y="109"/>
                  </a:lnTo>
                  <a:lnTo>
                    <a:pt x="1771" y="106"/>
                  </a:lnTo>
                  <a:lnTo>
                    <a:pt x="1781" y="104"/>
                  </a:lnTo>
                  <a:lnTo>
                    <a:pt x="1790" y="102"/>
                  </a:lnTo>
                  <a:lnTo>
                    <a:pt x="1796" y="100"/>
                  </a:lnTo>
                  <a:lnTo>
                    <a:pt x="1798" y="98"/>
                  </a:lnTo>
                  <a:lnTo>
                    <a:pt x="1799" y="96"/>
                  </a:lnTo>
                  <a:lnTo>
                    <a:pt x="1802" y="93"/>
                  </a:lnTo>
                  <a:lnTo>
                    <a:pt x="1803" y="89"/>
                  </a:lnTo>
                  <a:lnTo>
                    <a:pt x="1803" y="84"/>
                  </a:lnTo>
                  <a:lnTo>
                    <a:pt x="1801" y="79"/>
                  </a:lnTo>
                  <a:lnTo>
                    <a:pt x="1794" y="73"/>
                  </a:lnTo>
                  <a:lnTo>
                    <a:pt x="1784" y="69"/>
                  </a:lnTo>
                  <a:lnTo>
                    <a:pt x="1769" y="66"/>
                  </a:lnTo>
                  <a:lnTo>
                    <a:pt x="1665" y="66"/>
                  </a:lnTo>
                  <a:lnTo>
                    <a:pt x="1663" y="65"/>
                  </a:lnTo>
                  <a:lnTo>
                    <a:pt x="1657" y="63"/>
                  </a:lnTo>
                  <a:lnTo>
                    <a:pt x="1650" y="61"/>
                  </a:lnTo>
                  <a:lnTo>
                    <a:pt x="1642" y="58"/>
                  </a:lnTo>
                  <a:lnTo>
                    <a:pt x="1638" y="54"/>
                  </a:lnTo>
                  <a:lnTo>
                    <a:pt x="1632" y="49"/>
                  </a:lnTo>
                  <a:lnTo>
                    <a:pt x="1623" y="42"/>
                  </a:lnTo>
                  <a:lnTo>
                    <a:pt x="1610" y="33"/>
                  </a:lnTo>
                  <a:lnTo>
                    <a:pt x="1595" y="25"/>
                  </a:lnTo>
                  <a:lnTo>
                    <a:pt x="1577" y="17"/>
                  </a:lnTo>
                  <a:lnTo>
                    <a:pt x="1553" y="11"/>
                  </a:lnTo>
                  <a:lnTo>
                    <a:pt x="1525" y="6"/>
                  </a:lnTo>
                  <a:lnTo>
                    <a:pt x="1509" y="4"/>
                  </a:lnTo>
                  <a:lnTo>
                    <a:pt x="1492" y="3"/>
                  </a:lnTo>
                  <a:lnTo>
                    <a:pt x="1477" y="2"/>
                  </a:lnTo>
                  <a:lnTo>
                    <a:pt x="1463" y="0"/>
                  </a:lnTo>
                  <a:lnTo>
                    <a:pt x="1447" y="2"/>
                  </a:lnTo>
                  <a:lnTo>
                    <a:pt x="1434" y="2"/>
                  </a:lnTo>
                  <a:lnTo>
                    <a:pt x="1419" y="3"/>
                  </a:lnTo>
                  <a:lnTo>
                    <a:pt x="1406" y="5"/>
                  </a:lnTo>
                  <a:lnTo>
                    <a:pt x="1396" y="7"/>
                  </a:lnTo>
                  <a:lnTo>
                    <a:pt x="1388" y="9"/>
                  </a:lnTo>
                  <a:lnTo>
                    <a:pt x="1380" y="11"/>
                  </a:lnTo>
                  <a:lnTo>
                    <a:pt x="1373" y="13"/>
                  </a:lnTo>
                  <a:lnTo>
                    <a:pt x="1368" y="16"/>
                  </a:lnTo>
                  <a:lnTo>
                    <a:pt x="1363" y="18"/>
                  </a:lnTo>
                  <a:lnTo>
                    <a:pt x="1359" y="21"/>
                  </a:lnTo>
                  <a:lnTo>
                    <a:pt x="1355" y="23"/>
                  </a:lnTo>
                  <a:lnTo>
                    <a:pt x="1341" y="25"/>
                  </a:lnTo>
                  <a:lnTo>
                    <a:pt x="1327" y="27"/>
                  </a:lnTo>
                  <a:lnTo>
                    <a:pt x="1312" y="29"/>
                  </a:lnTo>
                  <a:lnTo>
                    <a:pt x="1296" y="32"/>
                  </a:lnTo>
                  <a:lnTo>
                    <a:pt x="1280" y="35"/>
                  </a:lnTo>
                  <a:lnTo>
                    <a:pt x="1262" y="38"/>
                  </a:lnTo>
                  <a:lnTo>
                    <a:pt x="1246" y="43"/>
                  </a:lnTo>
                  <a:lnTo>
                    <a:pt x="1230" y="46"/>
                  </a:lnTo>
                  <a:lnTo>
                    <a:pt x="1215" y="50"/>
                  </a:lnTo>
                  <a:lnTo>
                    <a:pt x="1201" y="54"/>
                  </a:lnTo>
                  <a:lnTo>
                    <a:pt x="1187" y="59"/>
                  </a:lnTo>
                  <a:lnTo>
                    <a:pt x="1176" y="63"/>
                  </a:lnTo>
                  <a:lnTo>
                    <a:pt x="1167" y="67"/>
                  </a:lnTo>
                  <a:lnTo>
                    <a:pt x="1160" y="72"/>
                  </a:lnTo>
                  <a:lnTo>
                    <a:pt x="1155" y="77"/>
                  </a:lnTo>
                  <a:lnTo>
                    <a:pt x="1153" y="81"/>
                  </a:lnTo>
                  <a:lnTo>
                    <a:pt x="991" y="79"/>
                  </a:lnTo>
                  <a:lnTo>
                    <a:pt x="989" y="78"/>
                  </a:lnTo>
                  <a:lnTo>
                    <a:pt x="984" y="75"/>
                  </a:lnTo>
                  <a:lnTo>
                    <a:pt x="977" y="73"/>
                  </a:lnTo>
                  <a:lnTo>
                    <a:pt x="968" y="69"/>
                  </a:lnTo>
                  <a:lnTo>
                    <a:pt x="957" y="65"/>
                  </a:lnTo>
                  <a:lnTo>
                    <a:pt x="947" y="60"/>
                  </a:lnTo>
                  <a:lnTo>
                    <a:pt x="938" y="56"/>
                  </a:lnTo>
                  <a:lnTo>
                    <a:pt x="929" y="51"/>
                  </a:lnTo>
                  <a:lnTo>
                    <a:pt x="923" y="47"/>
                  </a:lnTo>
                  <a:lnTo>
                    <a:pt x="916" y="41"/>
                  </a:lnTo>
                  <a:lnTo>
                    <a:pt x="905" y="34"/>
                  </a:lnTo>
                  <a:lnTo>
                    <a:pt x="891" y="28"/>
                  </a:lnTo>
                  <a:lnTo>
                    <a:pt x="873" y="22"/>
                  </a:lnTo>
                  <a:lnTo>
                    <a:pt x="850" y="18"/>
                  </a:lnTo>
                  <a:lnTo>
                    <a:pt x="822" y="15"/>
                  </a:lnTo>
                  <a:lnTo>
                    <a:pt x="788" y="15"/>
                  </a:lnTo>
                  <a:lnTo>
                    <a:pt x="769" y="16"/>
                  </a:lnTo>
                  <a:lnTo>
                    <a:pt x="752" y="17"/>
                  </a:lnTo>
                  <a:lnTo>
                    <a:pt x="735" y="18"/>
                  </a:lnTo>
                  <a:lnTo>
                    <a:pt x="721" y="19"/>
                  </a:lnTo>
                  <a:lnTo>
                    <a:pt x="707" y="21"/>
                  </a:lnTo>
                  <a:lnTo>
                    <a:pt x="694" y="23"/>
                  </a:lnTo>
                  <a:lnTo>
                    <a:pt x="683" y="25"/>
                  </a:lnTo>
                  <a:lnTo>
                    <a:pt x="672" y="27"/>
                  </a:lnTo>
                  <a:lnTo>
                    <a:pt x="662" y="30"/>
                  </a:lnTo>
                  <a:lnTo>
                    <a:pt x="653" y="32"/>
                  </a:lnTo>
                  <a:lnTo>
                    <a:pt x="645" y="35"/>
                  </a:lnTo>
                  <a:lnTo>
                    <a:pt x="638" y="38"/>
                  </a:lnTo>
                  <a:lnTo>
                    <a:pt x="632" y="42"/>
                  </a:lnTo>
                  <a:lnTo>
                    <a:pt x="625" y="45"/>
                  </a:lnTo>
                  <a:lnTo>
                    <a:pt x="619" y="48"/>
                  </a:lnTo>
                  <a:lnTo>
                    <a:pt x="614" y="51"/>
                  </a:lnTo>
                  <a:lnTo>
                    <a:pt x="606" y="55"/>
                  </a:lnTo>
                  <a:lnTo>
                    <a:pt x="596" y="59"/>
                  </a:lnTo>
                  <a:lnTo>
                    <a:pt x="583" y="63"/>
                  </a:lnTo>
                  <a:lnTo>
                    <a:pt x="571" y="68"/>
                  </a:lnTo>
                  <a:lnTo>
                    <a:pt x="560" y="73"/>
                  </a:lnTo>
                  <a:lnTo>
                    <a:pt x="550" y="79"/>
                  </a:lnTo>
                  <a:lnTo>
                    <a:pt x="543" y="85"/>
                  </a:lnTo>
                  <a:lnTo>
                    <a:pt x="539" y="91"/>
                  </a:lnTo>
                  <a:lnTo>
                    <a:pt x="380" y="94"/>
                  </a:lnTo>
                  <a:lnTo>
                    <a:pt x="379" y="94"/>
                  </a:lnTo>
                  <a:lnTo>
                    <a:pt x="375" y="93"/>
                  </a:lnTo>
                  <a:lnTo>
                    <a:pt x="369" y="91"/>
                  </a:lnTo>
                  <a:lnTo>
                    <a:pt x="361" y="89"/>
                  </a:lnTo>
                  <a:lnTo>
                    <a:pt x="351" y="86"/>
                  </a:lnTo>
                  <a:lnTo>
                    <a:pt x="341" y="83"/>
                  </a:lnTo>
                  <a:lnTo>
                    <a:pt x="329" y="79"/>
                  </a:lnTo>
                  <a:lnTo>
                    <a:pt x="315" y="75"/>
                  </a:lnTo>
                  <a:lnTo>
                    <a:pt x="301" y="71"/>
                  </a:lnTo>
                  <a:lnTo>
                    <a:pt x="287" y="67"/>
                  </a:lnTo>
                  <a:lnTo>
                    <a:pt x="272" y="64"/>
                  </a:lnTo>
                  <a:lnTo>
                    <a:pt x="257" y="60"/>
                  </a:lnTo>
                  <a:lnTo>
                    <a:pt x="242" y="57"/>
                  </a:lnTo>
                  <a:lnTo>
                    <a:pt x="228" y="54"/>
                  </a:lnTo>
                  <a:lnTo>
                    <a:pt x="215" y="51"/>
                  </a:lnTo>
                  <a:lnTo>
                    <a:pt x="202" y="49"/>
                  </a:lnTo>
                  <a:lnTo>
                    <a:pt x="198" y="48"/>
                  </a:lnTo>
                  <a:lnTo>
                    <a:pt x="195" y="47"/>
                  </a:lnTo>
                  <a:lnTo>
                    <a:pt x="190" y="45"/>
                  </a:lnTo>
                  <a:lnTo>
                    <a:pt x="185" y="43"/>
                  </a:lnTo>
                  <a:lnTo>
                    <a:pt x="180" y="41"/>
                  </a:lnTo>
                  <a:lnTo>
                    <a:pt x="172" y="38"/>
                  </a:lnTo>
                  <a:lnTo>
                    <a:pt x="165" y="36"/>
                  </a:lnTo>
                  <a:lnTo>
                    <a:pt x="156" y="34"/>
                  </a:lnTo>
                  <a:lnTo>
                    <a:pt x="147" y="32"/>
                  </a:lnTo>
                  <a:lnTo>
                    <a:pt x="136" y="30"/>
                  </a:lnTo>
                  <a:lnTo>
                    <a:pt x="123" y="28"/>
                  </a:lnTo>
                  <a:lnTo>
                    <a:pt x="109" y="27"/>
                  </a:lnTo>
                  <a:lnTo>
                    <a:pt x="93" y="27"/>
                  </a:lnTo>
                  <a:lnTo>
                    <a:pt x="76" y="27"/>
                  </a:lnTo>
                  <a:lnTo>
                    <a:pt x="57" y="28"/>
                  </a:lnTo>
                  <a:lnTo>
                    <a:pt x="36" y="29"/>
                  </a:lnTo>
                  <a:lnTo>
                    <a:pt x="34" y="30"/>
                  </a:lnTo>
                  <a:lnTo>
                    <a:pt x="31" y="35"/>
                  </a:lnTo>
                  <a:lnTo>
                    <a:pt x="25" y="43"/>
                  </a:lnTo>
                  <a:lnTo>
                    <a:pt x="18" y="54"/>
                  </a:lnTo>
                  <a:lnTo>
                    <a:pt x="11" y="68"/>
                  </a:lnTo>
                  <a:lnTo>
                    <a:pt x="5" y="87"/>
                  </a:lnTo>
                  <a:lnTo>
                    <a:pt x="2" y="109"/>
                  </a:lnTo>
                  <a:lnTo>
                    <a:pt x="0" y="135"/>
                  </a:lnTo>
                  <a:lnTo>
                    <a:pt x="5" y="181"/>
                  </a:lnTo>
                  <a:lnTo>
                    <a:pt x="15" y="209"/>
                  </a:lnTo>
                  <a:lnTo>
                    <a:pt x="25" y="223"/>
                  </a:lnTo>
                  <a:lnTo>
                    <a:pt x="30" y="228"/>
                  </a:lnTo>
                  <a:close/>
                </a:path>
              </a:pathLst>
            </a:custGeom>
            <a:solidFill>
              <a:srgbClr val="B7E0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863" name="Freeform 111"/>
            <p:cNvSpPr>
              <a:spLocks/>
            </p:cNvSpPr>
            <p:nvPr/>
          </p:nvSpPr>
          <p:spPr bwMode="auto">
            <a:xfrm>
              <a:off x="3043" y="2468"/>
              <a:ext cx="591" cy="66"/>
            </a:xfrm>
            <a:custGeom>
              <a:avLst/>
              <a:gdLst>
                <a:gd name="T0" fmla="*/ 14 w 1774"/>
                <a:gd name="T1" fmla="*/ 66 h 198"/>
                <a:gd name="T2" fmla="*/ 30 w 1774"/>
                <a:gd name="T3" fmla="*/ 66 h 198"/>
                <a:gd name="T4" fmla="*/ 50 w 1774"/>
                <a:gd name="T5" fmla="*/ 64 h 198"/>
                <a:gd name="T6" fmla="*/ 65 w 1774"/>
                <a:gd name="T7" fmla="*/ 60 h 198"/>
                <a:gd name="T8" fmla="*/ 76 w 1774"/>
                <a:gd name="T9" fmla="*/ 56 h 198"/>
                <a:gd name="T10" fmla="*/ 86 w 1774"/>
                <a:gd name="T11" fmla="*/ 52 h 198"/>
                <a:gd name="T12" fmla="*/ 170 w 1774"/>
                <a:gd name="T13" fmla="*/ 51 h 198"/>
                <a:gd name="T14" fmla="*/ 198 w 1774"/>
                <a:gd name="T15" fmla="*/ 57 h 198"/>
                <a:gd name="T16" fmla="*/ 213 w 1774"/>
                <a:gd name="T17" fmla="*/ 60 h 198"/>
                <a:gd name="T18" fmla="*/ 228 w 1774"/>
                <a:gd name="T19" fmla="*/ 64 h 198"/>
                <a:gd name="T20" fmla="*/ 248 w 1774"/>
                <a:gd name="T21" fmla="*/ 64 h 198"/>
                <a:gd name="T22" fmla="*/ 265 w 1774"/>
                <a:gd name="T23" fmla="*/ 63 h 198"/>
                <a:gd name="T24" fmla="*/ 283 w 1774"/>
                <a:gd name="T25" fmla="*/ 60 h 198"/>
                <a:gd name="T26" fmla="*/ 297 w 1774"/>
                <a:gd name="T27" fmla="*/ 55 h 198"/>
                <a:gd name="T28" fmla="*/ 304 w 1774"/>
                <a:gd name="T29" fmla="*/ 50 h 198"/>
                <a:gd name="T30" fmla="*/ 311 w 1774"/>
                <a:gd name="T31" fmla="*/ 48 h 198"/>
                <a:gd name="T32" fmla="*/ 339 w 1774"/>
                <a:gd name="T33" fmla="*/ 46 h 198"/>
                <a:gd name="T34" fmla="*/ 356 w 1774"/>
                <a:gd name="T35" fmla="*/ 45 h 198"/>
                <a:gd name="T36" fmla="*/ 373 w 1774"/>
                <a:gd name="T37" fmla="*/ 44 h 198"/>
                <a:gd name="T38" fmla="*/ 396 w 1774"/>
                <a:gd name="T39" fmla="*/ 44 h 198"/>
                <a:gd name="T40" fmla="*/ 429 w 1774"/>
                <a:gd name="T41" fmla="*/ 44 h 198"/>
                <a:gd name="T42" fmla="*/ 458 w 1774"/>
                <a:gd name="T43" fmla="*/ 44 h 198"/>
                <a:gd name="T44" fmla="*/ 471 w 1774"/>
                <a:gd name="T45" fmla="*/ 44 h 198"/>
                <a:gd name="T46" fmla="*/ 477 w 1774"/>
                <a:gd name="T47" fmla="*/ 44 h 198"/>
                <a:gd name="T48" fmla="*/ 483 w 1774"/>
                <a:gd name="T49" fmla="*/ 44 h 198"/>
                <a:gd name="T50" fmla="*/ 501 w 1774"/>
                <a:gd name="T51" fmla="*/ 48 h 198"/>
                <a:gd name="T52" fmla="*/ 523 w 1774"/>
                <a:gd name="T53" fmla="*/ 49 h 198"/>
                <a:gd name="T54" fmla="*/ 554 w 1774"/>
                <a:gd name="T55" fmla="*/ 44 h 198"/>
                <a:gd name="T56" fmla="*/ 566 w 1774"/>
                <a:gd name="T57" fmla="*/ 34 h 198"/>
                <a:gd name="T58" fmla="*/ 581 w 1774"/>
                <a:gd name="T59" fmla="*/ 32 h 198"/>
                <a:gd name="T60" fmla="*/ 589 w 1774"/>
                <a:gd name="T61" fmla="*/ 29 h 198"/>
                <a:gd name="T62" fmla="*/ 590 w 1774"/>
                <a:gd name="T63" fmla="*/ 23 h 198"/>
                <a:gd name="T64" fmla="*/ 546 w 1774"/>
                <a:gd name="T65" fmla="*/ 19 h 198"/>
                <a:gd name="T66" fmla="*/ 539 w 1774"/>
                <a:gd name="T67" fmla="*/ 15 h 198"/>
                <a:gd name="T68" fmla="*/ 528 w 1774"/>
                <a:gd name="T69" fmla="*/ 8 h 198"/>
                <a:gd name="T70" fmla="*/ 500 w 1774"/>
                <a:gd name="T71" fmla="*/ 1 h 198"/>
                <a:gd name="T72" fmla="*/ 479 w 1774"/>
                <a:gd name="T73" fmla="*/ 0 h 198"/>
                <a:gd name="T74" fmla="*/ 461 w 1774"/>
                <a:gd name="T75" fmla="*/ 2 h 198"/>
                <a:gd name="T76" fmla="*/ 451 w 1774"/>
                <a:gd name="T77" fmla="*/ 5 h 198"/>
                <a:gd name="T78" fmla="*/ 445 w 1774"/>
                <a:gd name="T79" fmla="*/ 9 h 198"/>
                <a:gd name="T80" fmla="*/ 428 w 1774"/>
                <a:gd name="T81" fmla="*/ 11 h 198"/>
                <a:gd name="T82" fmla="*/ 405 w 1774"/>
                <a:gd name="T83" fmla="*/ 14 h 198"/>
                <a:gd name="T84" fmla="*/ 386 w 1774"/>
                <a:gd name="T85" fmla="*/ 18 h 198"/>
                <a:gd name="T86" fmla="*/ 378 w 1774"/>
                <a:gd name="T87" fmla="*/ 23 h 198"/>
                <a:gd name="T88" fmla="*/ 319 w 1774"/>
                <a:gd name="T89" fmla="*/ 22 h 198"/>
                <a:gd name="T90" fmla="*/ 306 w 1774"/>
                <a:gd name="T91" fmla="*/ 17 h 198"/>
                <a:gd name="T92" fmla="*/ 297 w 1774"/>
                <a:gd name="T93" fmla="*/ 11 h 198"/>
                <a:gd name="T94" fmla="*/ 270 w 1774"/>
                <a:gd name="T95" fmla="*/ 4 h 198"/>
                <a:gd name="T96" fmla="*/ 241 w 1774"/>
                <a:gd name="T97" fmla="*/ 5 h 198"/>
                <a:gd name="T98" fmla="*/ 223 w 1774"/>
                <a:gd name="T99" fmla="*/ 7 h 198"/>
                <a:gd name="T100" fmla="*/ 211 w 1774"/>
                <a:gd name="T101" fmla="*/ 11 h 198"/>
                <a:gd name="T102" fmla="*/ 204 w 1774"/>
                <a:gd name="T103" fmla="*/ 15 h 198"/>
                <a:gd name="T104" fmla="*/ 193 w 1774"/>
                <a:gd name="T105" fmla="*/ 19 h 198"/>
                <a:gd name="T106" fmla="*/ 179 w 1774"/>
                <a:gd name="T107" fmla="*/ 25 h 198"/>
                <a:gd name="T108" fmla="*/ 124 w 1774"/>
                <a:gd name="T109" fmla="*/ 27 h 198"/>
                <a:gd name="T110" fmla="*/ 111 w 1774"/>
                <a:gd name="T111" fmla="*/ 24 h 198"/>
                <a:gd name="T112" fmla="*/ 92 w 1774"/>
                <a:gd name="T113" fmla="*/ 21 h 198"/>
                <a:gd name="T114" fmla="*/ 73 w 1774"/>
                <a:gd name="T115" fmla="*/ 17 h 198"/>
                <a:gd name="T116" fmla="*/ 61 w 1774"/>
                <a:gd name="T117" fmla="*/ 14 h 198"/>
                <a:gd name="T118" fmla="*/ 37 w 1774"/>
                <a:gd name="T119" fmla="*/ 8 h 198"/>
                <a:gd name="T120" fmla="*/ 10 w 1774"/>
                <a:gd name="T121" fmla="*/ 10 h 198"/>
                <a:gd name="T122" fmla="*/ 2 w 1774"/>
                <a:gd name="T123" fmla="*/ 25 h 198"/>
                <a:gd name="T124" fmla="*/ 5 w 1774"/>
                <a:gd name="T125" fmla="*/ 61 h 198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1774"/>
                <a:gd name="T190" fmla="*/ 0 h 198"/>
                <a:gd name="T191" fmla="*/ 1774 w 1774"/>
                <a:gd name="T192" fmla="*/ 198 h 198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1774" h="198">
                  <a:moveTo>
                    <a:pt x="28" y="198"/>
                  </a:moveTo>
                  <a:lnTo>
                    <a:pt x="30" y="198"/>
                  </a:lnTo>
                  <a:lnTo>
                    <a:pt x="34" y="198"/>
                  </a:lnTo>
                  <a:lnTo>
                    <a:pt x="41" y="198"/>
                  </a:lnTo>
                  <a:lnTo>
                    <a:pt x="51" y="198"/>
                  </a:lnTo>
                  <a:lnTo>
                    <a:pt x="63" y="198"/>
                  </a:lnTo>
                  <a:lnTo>
                    <a:pt x="76" y="197"/>
                  </a:lnTo>
                  <a:lnTo>
                    <a:pt x="89" y="197"/>
                  </a:lnTo>
                  <a:lnTo>
                    <a:pt x="105" y="196"/>
                  </a:lnTo>
                  <a:lnTo>
                    <a:pt x="120" y="195"/>
                  </a:lnTo>
                  <a:lnTo>
                    <a:pt x="135" y="193"/>
                  </a:lnTo>
                  <a:lnTo>
                    <a:pt x="150" y="191"/>
                  </a:lnTo>
                  <a:lnTo>
                    <a:pt x="163" y="189"/>
                  </a:lnTo>
                  <a:lnTo>
                    <a:pt x="176" y="186"/>
                  </a:lnTo>
                  <a:lnTo>
                    <a:pt x="187" y="182"/>
                  </a:lnTo>
                  <a:lnTo>
                    <a:pt x="196" y="179"/>
                  </a:lnTo>
                  <a:lnTo>
                    <a:pt x="202" y="174"/>
                  </a:lnTo>
                  <a:lnTo>
                    <a:pt x="209" y="171"/>
                  </a:lnTo>
                  <a:lnTo>
                    <a:pt x="217" y="169"/>
                  </a:lnTo>
                  <a:lnTo>
                    <a:pt x="227" y="167"/>
                  </a:lnTo>
                  <a:lnTo>
                    <a:pt x="236" y="165"/>
                  </a:lnTo>
                  <a:lnTo>
                    <a:pt x="246" y="162"/>
                  </a:lnTo>
                  <a:lnTo>
                    <a:pt x="254" y="159"/>
                  </a:lnTo>
                  <a:lnTo>
                    <a:pt x="259" y="156"/>
                  </a:lnTo>
                  <a:lnTo>
                    <a:pt x="261" y="152"/>
                  </a:lnTo>
                  <a:lnTo>
                    <a:pt x="494" y="149"/>
                  </a:lnTo>
                  <a:lnTo>
                    <a:pt x="498" y="150"/>
                  </a:lnTo>
                  <a:lnTo>
                    <a:pt x="511" y="153"/>
                  </a:lnTo>
                  <a:lnTo>
                    <a:pt x="529" y="157"/>
                  </a:lnTo>
                  <a:lnTo>
                    <a:pt x="551" y="162"/>
                  </a:lnTo>
                  <a:lnTo>
                    <a:pt x="573" y="166"/>
                  </a:lnTo>
                  <a:lnTo>
                    <a:pt x="595" y="171"/>
                  </a:lnTo>
                  <a:lnTo>
                    <a:pt x="614" y="175"/>
                  </a:lnTo>
                  <a:lnTo>
                    <a:pt x="629" y="176"/>
                  </a:lnTo>
                  <a:lnTo>
                    <a:pt x="634" y="177"/>
                  </a:lnTo>
                  <a:lnTo>
                    <a:pt x="640" y="179"/>
                  </a:lnTo>
                  <a:lnTo>
                    <a:pt x="648" y="182"/>
                  </a:lnTo>
                  <a:lnTo>
                    <a:pt x="659" y="186"/>
                  </a:lnTo>
                  <a:lnTo>
                    <a:pt x="670" y="189"/>
                  </a:lnTo>
                  <a:lnTo>
                    <a:pt x="684" y="191"/>
                  </a:lnTo>
                  <a:lnTo>
                    <a:pt x="701" y="193"/>
                  </a:lnTo>
                  <a:lnTo>
                    <a:pt x="719" y="193"/>
                  </a:lnTo>
                  <a:lnTo>
                    <a:pt x="730" y="193"/>
                  </a:lnTo>
                  <a:lnTo>
                    <a:pt x="743" y="192"/>
                  </a:lnTo>
                  <a:lnTo>
                    <a:pt x="756" y="192"/>
                  </a:lnTo>
                  <a:lnTo>
                    <a:pt x="769" y="191"/>
                  </a:lnTo>
                  <a:lnTo>
                    <a:pt x="783" y="190"/>
                  </a:lnTo>
                  <a:lnTo>
                    <a:pt x="796" y="189"/>
                  </a:lnTo>
                  <a:lnTo>
                    <a:pt x="810" y="187"/>
                  </a:lnTo>
                  <a:lnTo>
                    <a:pt x="823" y="185"/>
                  </a:lnTo>
                  <a:lnTo>
                    <a:pt x="836" y="183"/>
                  </a:lnTo>
                  <a:lnTo>
                    <a:pt x="849" y="180"/>
                  </a:lnTo>
                  <a:lnTo>
                    <a:pt x="861" y="177"/>
                  </a:lnTo>
                  <a:lnTo>
                    <a:pt x="871" y="172"/>
                  </a:lnTo>
                  <a:lnTo>
                    <a:pt x="881" y="168"/>
                  </a:lnTo>
                  <a:lnTo>
                    <a:pt x="891" y="164"/>
                  </a:lnTo>
                  <a:lnTo>
                    <a:pt x="899" y="159"/>
                  </a:lnTo>
                  <a:lnTo>
                    <a:pt x="905" y="153"/>
                  </a:lnTo>
                  <a:lnTo>
                    <a:pt x="909" y="152"/>
                  </a:lnTo>
                  <a:lnTo>
                    <a:pt x="914" y="151"/>
                  </a:lnTo>
                  <a:lnTo>
                    <a:pt x="919" y="149"/>
                  </a:lnTo>
                  <a:lnTo>
                    <a:pt x="925" y="148"/>
                  </a:lnTo>
                  <a:lnTo>
                    <a:pt x="929" y="146"/>
                  </a:lnTo>
                  <a:lnTo>
                    <a:pt x="933" y="144"/>
                  </a:lnTo>
                  <a:lnTo>
                    <a:pt x="935" y="142"/>
                  </a:lnTo>
                  <a:lnTo>
                    <a:pt x="936" y="140"/>
                  </a:lnTo>
                  <a:lnTo>
                    <a:pt x="1015" y="137"/>
                  </a:lnTo>
                  <a:lnTo>
                    <a:pt x="1018" y="137"/>
                  </a:lnTo>
                  <a:lnTo>
                    <a:pt x="1026" y="135"/>
                  </a:lnTo>
                  <a:lnTo>
                    <a:pt x="1039" y="135"/>
                  </a:lnTo>
                  <a:lnTo>
                    <a:pt x="1053" y="134"/>
                  </a:lnTo>
                  <a:lnTo>
                    <a:pt x="1068" y="134"/>
                  </a:lnTo>
                  <a:lnTo>
                    <a:pt x="1085" y="133"/>
                  </a:lnTo>
                  <a:lnTo>
                    <a:pt x="1099" y="133"/>
                  </a:lnTo>
                  <a:lnTo>
                    <a:pt x="1111" y="133"/>
                  </a:lnTo>
                  <a:lnTo>
                    <a:pt x="1119" y="133"/>
                  </a:lnTo>
                  <a:lnTo>
                    <a:pt x="1131" y="133"/>
                  </a:lnTo>
                  <a:lnTo>
                    <a:pt x="1147" y="133"/>
                  </a:lnTo>
                  <a:lnTo>
                    <a:pt x="1166" y="133"/>
                  </a:lnTo>
                  <a:lnTo>
                    <a:pt x="1188" y="133"/>
                  </a:lnTo>
                  <a:lnTo>
                    <a:pt x="1211" y="133"/>
                  </a:lnTo>
                  <a:lnTo>
                    <a:pt x="1236" y="132"/>
                  </a:lnTo>
                  <a:lnTo>
                    <a:pt x="1261" y="132"/>
                  </a:lnTo>
                  <a:lnTo>
                    <a:pt x="1287" y="132"/>
                  </a:lnTo>
                  <a:lnTo>
                    <a:pt x="1312" y="132"/>
                  </a:lnTo>
                  <a:lnTo>
                    <a:pt x="1335" y="131"/>
                  </a:lnTo>
                  <a:lnTo>
                    <a:pt x="1357" y="131"/>
                  </a:lnTo>
                  <a:lnTo>
                    <a:pt x="1376" y="131"/>
                  </a:lnTo>
                  <a:lnTo>
                    <a:pt x="1392" y="131"/>
                  </a:lnTo>
                  <a:lnTo>
                    <a:pt x="1404" y="132"/>
                  </a:lnTo>
                  <a:lnTo>
                    <a:pt x="1412" y="132"/>
                  </a:lnTo>
                  <a:lnTo>
                    <a:pt x="1413" y="132"/>
                  </a:lnTo>
                  <a:lnTo>
                    <a:pt x="1417" y="132"/>
                  </a:lnTo>
                  <a:lnTo>
                    <a:pt x="1421" y="132"/>
                  </a:lnTo>
                  <a:lnTo>
                    <a:pt x="1426" y="131"/>
                  </a:lnTo>
                  <a:lnTo>
                    <a:pt x="1431" y="131"/>
                  </a:lnTo>
                  <a:lnTo>
                    <a:pt x="1436" y="131"/>
                  </a:lnTo>
                  <a:lnTo>
                    <a:pt x="1440" y="131"/>
                  </a:lnTo>
                  <a:lnTo>
                    <a:pt x="1443" y="131"/>
                  </a:lnTo>
                  <a:lnTo>
                    <a:pt x="1451" y="132"/>
                  </a:lnTo>
                  <a:lnTo>
                    <a:pt x="1462" y="134"/>
                  </a:lnTo>
                  <a:lnTo>
                    <a:pt x="1475" y="137"/>
                  </a:lnTo>
                  <a:lnTo>
                    <a:pt x="1489" y="140"/>
                  </a:lnTo>
                  <a:lnTo>
                    <a:pt x="1505" y="144"/>
                  </a:lnTo>
                  <a:lnTo>
                    <a:pt x="1521" y="146"/>
                  </a:lnTo>
                  <a:lnTo>
                    <a:pt x="1537" y="148"/>
                  </a:lnTo>
                  <a:lnTo>
                    <a:pt x="1552" y="149"/>
                  </a:lnTo>
                  <a:lnTo>
                    <a:pt x="1570" y="148"/>
                  </a:lnTo>
                  <a:lnTo>
                    <a:pt x="1591" y="146"/>
                  </a:lnTo>
                  <a:lnTo>
                    <a:pt x="1616" y="143"/>
                  </a:lnTo>
                  <a:lnTo>
                    <a:pt x="1640" y="138"/>
                  </a:lnTo>
                  <a:lnTo>
                    <a:pt x="1663" y="131"/>
                  </a:lnTo>
                  <a:lnTo>
                    <a:pt x="1682" y="124"/>
                  </a:lnTo>
                  <a:lnTo>
                    <a:pt x="1693" y="115"/>
                  </a:lnTo>
                  <a:lnTo>
                    <a:pt x="1696" y="105"/>
                  </a:lnTo>
                  <a:lnTo>
                    <a:pt x="1698" y="103"/>
                  </a:lnTo>
                  <a:lnTo>
                    <a:pt x="1706" y="101"/>
                  </a:lnTo>
                  <a:lnTo>
                    <a:pt x="1716" y="100"/>
                  </a:lnTo>
                  <a:lnTo>
                    <a:pt x="1730" y="97"/>
                  </a:lnTo>
                  <a:lnTo>
                    <a:pt x="1743" y="95"/>
                  </a:lnTo>
                  <a:lnTo>
                    <a:pt x="1754" y="94"/>
                  </a:lnTo>
                  <a:lnTo>
                    <a:pt x="1763" y="92"/>
                  </a:lnTo>
                  <a:lnTo>
                    <a:pt x="1766" y="90"/>
                  </a:lnTo>
                  <a:lnTo>
                    <a:pt x="1768" y="88"/>
                  </a:lnTo>
                  <a:lnTo>
                    <a:pt x="1771" y="85"/>
                  </a:lnTo>
                  <a:lnTo>
                    <a:pt x="1773" y="80"/>
                  </a:lnTo>
                  <a:lnTo>
                    <a:pt x="1774" y="75"/>
                  </a:lnTo>
                  <a:lnTo>
                    <a:pt x="1772" y="70"/>
                  </a:lnTo>
                  <a:lnTo>
                    <a:pt x="1766" y="65"/>
                  </a:lnTo>
                  <a:lnTo>
                    <a:pt x="1756" y="61"/>
                  </a:lnTo>
                  <a:lnTo>
                    <a:pt x="1738" y="56"/>
                  </a:lnTo>
                  <a:lnTo>
                    <a:pt x="1638" y="56"/>
                  </a:lnTo>
                  <a:lnTo>
                    <a:pt x="1636" y="55"/>
                  </a:lnTo>
                  <a:lnTo>
                    <a:pt x="1631" y="53"/>
                  </a:lnTo>
                  <a:lnTo>
                    <a:pt x="1625" y="50"/>
                  </a:lnTo>
                  <a:lnTo>
                    <a:pt x="1618" y="46"/>
                  </a:lnTo>
                  <a:lnTo>
                    <a:pt x="1613" y="43"/>
                  </a:lnTo>
                  <a:lnTo>
                    <a:pt x="1606" y="38"/>
                  </a:lnTo>
                  <a:lnTo>
                    <a:pt x="1596" y="32"/>
                  </a:lnTo>
                  <a:lnTo>
                    <a:pt x="1584" y="25"/>
                  </a:lnTo>
                  <a:lnTo>
                    <a:pt x="1570" y="18"/>
                  </a:lnTo>
                  <a:lnTo>
                    <a:pt x="1550" y="12"/>
                  </a:lnTo>
                  <a:lnTo>
                    <a:pt x="1527" y="7"/>
                  </a:lnTo>
                  <a:lnTo>
                    <a:pt x="1501" y="3"/>
                  </a:lnTo>
                  <a:lnTo>
                    <a:pt x="1483" y="1"/>
                  </a:lnTo>
                  <a:lnTo>
                    <a:pt x="1467" y="0"/>
                  </a:lnTo>
                  <a:lnTo>
                    <a:pt x="1451" y="0"/>
                  </a:lnTo>
                  <a:lnTo>
                    <a:pt x="1437" y="0"/>
                  </a:lnTo>
                  <a:lnTo>
                    <a:pt x="1423" y="0"/>
                  </a:lnTo>
                  <a:lnTo>
                    <a:pt x="1409" y="1"/>
                  </a:lnTo>
                  <a:lnTo>
                    <a:pt x="1396" y="3"/>
                  </a:lnTo>
                  <a:lnTo>
                    <a:pt x="1384" y="5"/>
                  </a:lnTo>
                  <a:lnTo>
                    <a:pt x="1374" y="7"/>
                  </a:lnTo>
                  <a:lnTo>
                    <a:pt x="1365" y="9"/>
                  </a:lnTo>
                  <a:lnTo>
                    <a:pt x="1358" y="11"/>
                  </a:lnTo>
                  <a:lnTo>
                    <a:pt x="1353" y="14"/>
                  </a:lnTo>
                  <a:lnTo>
                    <a:pt x="1348" y="17"/>
                  </a:lnTo>
                  <a:lnTo>
                    <a:pt x="1343" y="19"/>
                  </a:lnTo>
                  <a:lnTo>
                    <a:pt x="1340" y="22"/>
                  </a:lnTo>
                  <a:lnTo>
                    <a:pt x="1336" y="26"/>
                  </a:lnTo>
                  <a:lnTo>
                    <a:pt x="1326" y="27"/>
                  </a:lnTo>
                  <a:lnTo>
                    <a:pt x="1314" y="29"/>
                  </a:lnTo>
                  <a:lnTo>
                    <a:pt x="1299" y="30"/>
                  </a:lnTo>
                  <a:lnTo>
                    <a:pt x="1284" y="32"/>
                  </a:lnTo>
                  <a:lnTo>
                    <a:pt x="1268" y="35"/>
                  </a:lnTo>
                  <a:lnTo>
                    <a:pt x="1251" y="37"/>
                  </a:lnTo>
                  <a:lnTo>
                    <a:pt x="1235" y="40"/>
                  </a:lnTo>
                  <a:lnTo>
                    <a:pt x="1217" y="43"/>
                  </a:lnTo>
                  <a:lnTo>
                    <a:pt x="1202" y="46"/>
                  </a:lnTo>
                  <a:lnTo>
                    <a:pt x="1186" y="49"/>
                  </a:lnTo>
                  <a:lnTo>
                    <a:pt x="1172" y="52"/>
                  </a:lnTo>
                  <a:lnTo>
                    <a:pt x="1160" y="55"/>
                  </a:lnTo>
                  <a:lnTo>
                    <a:pt x="1149" y="59"/>
                  </a:lnTo>
                  <a:lnTo>
                    <a:pt x="1142" y="63"/>
                  </a:lnTo>
                  <a:lnTo>
                    <a:pt x="1137" y="66"/>
                  </a:lnTo>
                  <a:lnTo>
                    <a:pt x="1135" y="69"/>
                  </a:lnTo>
                  <a:lnTo>
                    <a:pt x="975" y="69"/>
                  </a:lnTo>
                  <a:lnTo>
                    <a:pt x="973" y="69"/>
                  </a:lnTo>
                  <a:lnTo>
                    <a:pt x="967" y="67"/>
                  </a:lnTo>
                  <a:lnTo>
                    <a:pt x="958" y="65"/>
                  </a:lnTo>
                  <a:lnTo>
                    <a:pt x="948" y="62"/>
                  </a:lnTo>
                  <a:lnTo>
                    <a:pt x="938" y="58"/>
                  </a:lnTo>
                  <a:lnTo>
                    <a:pt x="928" y="54"/>
                  </a:lnTo>
                  <a:lnTo>
                    <a:pt x="918" y="51"/>
                  </a:lnTo>
                  <a:lnTo>
                    <a:pt x="912" y="47"/>
                  </a:lnTo>
                  <a:lnTo>
                    <a:pt x="908" y="43"/>
                  </a:lnTo>
                  <a:lnTo>
                    <a:pt x="901" y="38"/>
                  </a:lnTo>
                  <a:lnTo>
                    <a:pt x="892" y="33"/>
                  </a:lnTo>
                  <a:lnTo>
                    <a:pt x="878" y="27"/>
                  </a:lnTo>
                  <a:lnTo>
                    <a:pt x="861" y="20"/>
                  </a:lnTo>
                  <a:lnTo>
                    <a:pt x="838" y="16"/>
                  </a:lnTo>
                  <a:lnTo>
                    <a:pt x="811" y="13"/>
                  </a:lnTo>
                  <a:lnTo>
                    <a:pt x="776" y="13"/>
                  </a:lnTo>
                  <a:lnTo>
                    <a:pt x="757" y="14"/>
                  </a:lnTo>
                  <a:lnTo>
                    <a:pt x="739" y="15"/>
                  </a:lnTo>
                  <a:lnTo>
                    <a:pt x="723" y="16"/>
                  </a:lnTo>
                  <a:lnTo>
                    <a:pt x="708" y="17"/>
                  </a:lnTo>
                  <a:lnTo>
                    <a:pt x="694" y="18"/>
                  </a:lnTo>
                  <a:lnTo>
                    <a:pt x="682" y="20"/>
                  </a:lnTo>
                  <a:lnTo>
                    <a:pt x="670" y="22"/>
                  </a:lnTo>
                  <a:lnTo>
                    <a:pt x="660" y="25"/>
                  </a:lnTo>
                  <a:lnTo>
                    <a:pt x="650" y="27"/>
                  </a:lnTo>
                  <a:lnTo>
                    <a:pt x="642" y="29"/>
                  </a:lnTo>
                  <a:lnTo>
                    <a:pt x="634" y="32"/>
                  </a:lnTo>
                  <a:lnTo>
                    <a:pt x="628" y="35"/>
                  </a:lnTo>
                  <a:lnTo>
                    <a:pt x="622" y="38"/>
                  </a:lnTo>
                  <a:lnTo>
                    <a:pt x="616" y="42"/>
                  </a:lnTo>
                  <a:lnTo>
                    <a:pt x="611" y="45"/>
                  </a:lnTo>
                  <a:lnTo>
                    <a:pt x="607" y="49"/>
                  </a:lnTo>
                  <a:lnTo>
                    <a:pt x="600" y="51"/>
                  </a:lnTo>
                  <a:lnTo>
                    <a:pt x="590" y="54"/>
                  </a:lnTo>
                  <a:lnTo>
                    <a:pt x="578" y="57"/>
                  </a:lnTo>
                  <a:lnTo>
                    <a:pt x="566" y="62"/>
                  </a:lnTo>
                  <a:lnTo>
                    <a:pt x="554" y="66"/>
                  </a:lnTo>
                  <a:lnTo>
                    <a:pt x="545" y="70"/>
                  </a:lnTo>
                  <a:lnTo>
                    <a:pt x="536" y="74"/>
                  </a:lnTo>
                  <a:lnTo>
                    <a:pt x="533" y="79"/>
                  </a:lnTo>
                  <a:lnTo>
                    <a:pt x="378" y="82"/>
                  </a:lnTo>
                  <a:lnTo>
                    <a:pt x="377" y="82"/>
                  </a:lnTo>
                  <a:lnTo>
                    <a:pt x="372" y="81"/>
                  </a:lnTo>
                  <a:lnTo>
                    <a:pt x="366" y="80"/>
                  </a:lnTo>
                  <a:lnTo>
                    <a:pt x="357" y="78"/>
                  </a:lnTo>
                  <a:lnTo>
                    <a:pt x="345" y="76"/>
                  </a:lnTo>
                  <a:lnTo>
                    <a:pt x="333" y="73"/>
                  </a:lnTo>
                  <a:lnTo>
                    <a:pt x="320" y="71"/>
                  </a:lnTo>
                  <a:lnTo>
                    <a:pt x="305" y="68"/>
                  </a:lnTo>
                  <a:lnTo>
                    <a:pt x="291" y="65"/>
                  </a:lnTo>
                  <a:lnTo>
                    <a:pt x="275" y="63"/>
                  </a:lnTo>
                  <a:lnTo>
                    <a:pt x="260" y="59"/>
                  </a:lnTo>
                  <a:lnTo>
                    <a:pt x="246" y="56"/>
                  </a:lnTo>
                  <a:lnTo>
                    <a:pt x="231" y="54"/>
                  </a:lnTo>
                  <a:lnTo>
                    <a:pt x="219" y="51"/>
                  </a:lnTo>
                  <a:lnTo>
                    <a:pt x="208" y="50"/>
                  </a:lnTo>
                  <a:lnTo>
                    <a:pt x="197" y="48"/>
                  </a:lnTo>
                  <a:lnTo>
                    <a:pt x="191" y="46"/>
                  </a:lnTo>
                  <a:lnTo>
                    <a:pt x="183" y="42"/>
                  </a:lnTo>
                  <a:lnTo>
                    <a:pt x="173" y="38"/>
                  </a:lnTo>
                  <a:lnTo>
                    <a:pt x="157" y="32"/>
                  </a:lnTo>
                  <a:lnTo>
                    <a:pt x="137" y="28"/>
                  </a:lnTo>
                  <a:lnTo>
                    <a:pt x="110" y="25"/>
                  </a:lnTo>
                  <a:lnTo>
                    <a:pt x="76" y="24"/>
                  </a:lnTo>
                  <a:lnTo>
                    <a:pt x="34" y="26"/>
                  </a:lnTo>
                  <a:lnTo>
                    <a:pt x="33" y="27"/>
                  </a:lnTo>
                  <a:lnTo>
                    <a:pt x="29" y="31"/>
                  </a:lnTo>
                  <a:lnTo>
                    <a:pt x="24" y="38"/>
                  </a:lnTo>
                  <a:lnTo>
                    <a:pt x="18" y="47"/>
                  </a:lnTo>
                  <a:lnTo>
                    <a:pt x="10" y="59"/>
                  </a:lnTo>
                  <a:lnTo>
                    <a:pt x="5" y="76"/>
                  </a:lnTo>
                  <a:lnTo>
                    <a:pt x="1" y="95"/>
                  </a:lnTo>
                  <a:lnTo>
                    <a:pt x="0" y="118"/>
                  </a:lnTo>
                  <a:lnTo>
                    <a:pt x="4" y="158"/>
                  </a:lnTo>
                  <a:lnTo>
                    <a:pt x="14" y="183"/>
                  </a:lnTo>
                  <a:lnTo>
                    <a:pt x="24" y="195"/>
                  </a:lnTo>
                  <a:lnTo>
                    <a:pt x="28" y="198"/>
                  </a:lnTo>
                  <a:close/>
                </a:path>
              </a:pathLst>
            </a:custGeom>
            <a:solidFill>
              <a:srgbClr val="ADDB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864" name="Freeform 112"/>
            <p:cNvSpPr>
              <a:spLocks/>
            </p:cNvSpPr>
            <p:nvPr/>
          </p:nvSpPr>
          <p:spPr bwMode="auto">
            <a:xfrm>
              <a:off x="3045" y="2473"/>
              <a:ext cx="582" cy="58"/>
            </a:xfrm>
            <a:custGeom>
              <a:avLst/>
              <a:gdLst>
                <a:gd name="T0" fmla="*/ 17 w 1745"/>
                <a:gd name="T1" fmla="*/ 58 h 173"/>
                <a:gd name="T2" fmla="*/ 39 w 1745"/>
                <a:gd name="T3" fmla="*/ 57 h 173"/>
                <a:gd name="T4" fmla="*/ 61 w 1745"/>
                <a:gd name="T5" fmla="*/ 52 h 173"/>
                <a:gd name="T6" fmla="*/ 72 w 1745"/>
                <a:gd name="T7" fmla="*/ 48 h 173"/>
                <a:gd name="T8" fmla="*/ 84 w 1745"/>
                <a:gd name="T9" fmla="*/ 44 h 173"/>
                <a:gd name="T10" fmla="*/ 181 w 1745"/>
                <a:gd name="T11" fmla="*/ 46 h 173"/>
                <a:gd name="T12" fmla="*/ 207 w 1745"/>
                <a:gd name="T13" fmla="*/ 50 h 173"/>
                <a:gd name="T14" fmla="*/ 222 w 1745"/>
                <a:gd name="T15" fmla="*/ 55 h 173"/>
                <a:gd name="T16" fmla="*/ 245 w 1745"/>
                <a:gd name="T17" fmla="*/ 56 h 173"/>
                <a:gd name="T18" fmla="*/ 266 w 1745"/>
                <a:gd name="T19" fmla="*/ 54 h 173"/>
                <a:gd name="T20" fmla="*/ 285 w 1745"/>
                <a:gd name="T21" fmla="*/ 50 h 173"/>
                <a:gd name="T22" fmla="*/ 300 w 1745"/>
                <a:gd name="T23" fmla="*/ 44 h 173"/>
                <a:gd name="T24" fmla="*/ 330 w 1745"/>
                <a:gd name="T25" fmla="*/ 40 h 173"/>
                <a:gd name="T26" fmla="*/ 358 w 1745"/>
                <a:gd name="T27" fmla="*/ 41 h 173"/>
                <a:gd name="T28" fmla="*/ 378 w 1745"/>
                <a:gd name="T29" fmla="*/ 42 h 173"/>
                <a:gd name="T30" fmla="*/ 418 w 1745"/>
                <a:gd name="T31" fmla="*/ 42 h 173"/>
                <a:gd name="T32" fmla="*/ 450 w 1745"/>
                <a:gd name="T33" fmla="*/ 40 h 173"/>
                <a:gd name="T34" fmla="*/ 456 w 1745"/>
                <a:gd name="T35" fmla="*/ 38 h 173"/>
                <a:gd name="T36" fmla="*/ 464 w 1745"/>
                <a:gd name="T37" fmla="*/ 38 h 173"/>
                <a:gd name="T38" fmla="*/ 481 w 1745"/>
                <a:gd name="T39" fmla="*/ 43 h 173"/>
                <a:gd name="T40" fmla="*/ 503 w 1745"/>
                <a:gd name="T41" fmla="*/ 45 h 173"/>
                <a:gd name="T42" fmla="*/ 525 w 1745"/>
                <a:gd name="T43" fmla="*/ 43 h 173"/>
                <a:gd name="T44" fmla="*/ 544 w 1745"/>
                <a:gd name="T45" fmla="*/ 38 h 173"/>
                <a:gd name="T46" fmla="*/ 551 w 1745"/>
                <a:gd name="T47" fmla="*/ 32 h 173"/>
                <a:gd name="T48" fmla="*/ 573 w 1745"/>
                <a:gd name="T49" fmla="*/ 30 h 173"/>
                <a:gd name="T50" fmla="*/ 582 w 1745"/>
                <a:gd name="T51" fmla="*/ 25 h 173"/>
                <a:gd name="T52" fmla="*/ 569 w 1745"/>
                <a:gd name="T53" fmla="*/ 16 h 173"/>
                <a:gd name="T54" fmla="*/ 531 w 1745"/>
                <a:gd name="T55" fmla="*/ 12 h 173"/>
                <a:gd name="T56" fmla="*/ 515 w 1745"/>
                <a:gd name="T57" fmla="*/ 4 h 173"/>
                <a:gd name="T58" fmla="*/ 481 w 1745"/>
                <a:gd name="T59" fmla="*/ 0 h 173"/>
                <a:gd name="T60" fmla="*/ 458 w 1745"/>
                <a:gd name="T61" fmla="*/ 1 h 173"/>
                <a:gd name="T62" fmla="*/ 444 w 1745"/>
                <a:gd name="T63" fmla="*/ 6 h 173"/>
                <a:gd name="T64" fmla="*/ 437 w 1745"/>
                <a:gd name="T65" fmla="*/ 10 h 173"/>
                <a:gd name="T66" fmla="*/ 414 w 1745"/>
                <a:gd name="T67" fmla="*/ 13 h 173"/>
                <a:gd name="T68" fmla="*/ 386 w 1745"/>
                <a:gd name="T69" fmla="*/ 16 h 173"/>
                <a:gd name="T70" fmla="*/ 373 w 1745"/>
                <a:gd name="T71" fmla="*/ 20 h 173"/>
                <a:gd name="T72" fmla="*/ 311 w 1745"/>
                <a:gd name="T73" fmla="*/ 19 h 173"/>
                <a:gd name="T74" fmla="*/ 298 w 1745"/>
                <a:gd name="T75" fmla="*/ 14 h 173"/>
                <a:gd name="T76" fmla="*/ 276 w 1745"/>
                <a:gd name="T77" fmla="*/ 6 h 173"/>
                <a:gd name="T78" fmla="*/ 237 w 1745"/>
                <a:gd name="T79" fmla="*/ 5 h 173"/>
                <a:gd name="T80" fmla="*/ 216 w 1745"/>
                <a:gd name="T81" fmla="*/ 8 h 173"/>
                <a:gd name="T82" fmla="*/ 205 w 1745"/>
                <a:gd name="T83" fmla="*/ 13 h 173"/>
                <a:gd name="T84" fmla="*/ 195 w 1745"/>
                <a:gd name="T85" fmla="*/ 18 h 173"/>
                <a:gd name="T86" fmla="*/ 177 w 1745"/>
                <a:gd name="T87" fmla="*/ 22 h 173"/>
                <a:gd name="T88" fmla="*/ 120 w 1745"/>
                <a:gd name="T89" fmla="*/ 23 h 173"/>
                <a:gd name="T90" fmla="*/ 99 w 1745"/>
                <a:gd name="T91" fmla="*/ 21 h 173"/>
                <a:gd name="T92" fmla="*/ 74 w 1745"/>
                <a:gd name="T93" fmla="*/ 18 h 173"/>
                <a:gd name="T94" fmla="*/ 61 w 1745"/>
                <a:gd name="T95" fmla="*/ 14 h 173"/>
                <a:gd name="T96" fmla="*/ 25 w 1745"/>
                <a:gd name="T97" fmla="*/ 7 h 173"/>
                <a:gd name="T98" fmla="*/ 6 w 1745"/>
                <a:gd name="T99" fmla="*/ 14 h 173"/>
                <a:gd name="T100" fmla="*/ 1 w 1745"/>
                <a:gd name="T101" fmla="*/ 46 h 173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745"/>
                <a:gd name="T154" fmla="*/ 0 h 173"/>
                <a:gd name="T155" fmla="*/ 1745 w 1745"/>
                <a:gd name="T156" fmla="*/ 173 h 173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745" h="173">
                  <a:moveTo>
                    <a:pt x="27" y="173"/>
                  </a:moveTo>
                  <a:lnTo>
                    <a:pt x="29" y="173"/>
                  </a:lnTo>
                  <a:lnTo>
                    <a:pt x="33" y="173"/>
                  </a:lnTo>
                  <a:lnTo>
                    <a:pt x="41" y="173"/>
                  </a:lnTo>
                  <a:lnTo>
                    <a:pt x="51" y="173"/>
                  </a:lnTo>
                  <a:lnTo>
                    <a:pt x="62" y="172"/>
                  </a:lnTo>
                  <a:lnTo>
                    <a:pt x="75" y="172"/>
                  </a:lnTo>
                  <a:lnTo>
                    <a:pt x="90" y="171"/>
                  </a:lnTo>
                  <a:lnTo>
                    <a:pt x="104" y="170"/>
                  </a:lnTo>
                  <a:lnTo>
                    <a:pt x="118" y="169"/>
                  </a:lnTo>
                  <a:lnTo>
                    <a:pt x="134" y="167"/>
                  </a:lnTo>
                  <a:lnTo>
                    <a:pt x="148" y="165"/>
                  </a:lnTo>
                  <a:lnTo>
                    <a:pt x="161" y="162"/>
                  </a:lnTo>
                  <a:lnTo>
                    <a:pt x="173" y="158"/>
                  </a:lnTo>
                  <a:lnTo>
                    <a:pt x="182" y="155"/>
                  </a:lnTo>
                  <a:lnTo>
                    <a:pt x="190" y="151"/>
                  </a:lnTo>
                  <a:lnTo>
                    <a:pt x="195" y="146"/>
                  </a:lnTo>
                  <a:lnTo>
                    <a:pt x="201" y="145"/>
                  </a:lnTo>
                  <a:lnTo>
                    <a:pt x="208" y="144"/>
                  </a:lnTo>
                  <a:lnTo>
                    <a:pt x="217" y="142"/>
                  </a:lnTo>
                  <a:lnTo>
                    <a:pt x="226" y="140"/>
                  </a:lnTo>
                  <a:lnTo>
                    <a:pt x="236" y="139"/>
                  </a:lnTo>
                  <a:lnTo>
                    <a:pt x="244" y="137"/>
                  </a:lnTo>
                  <a:lnTo>
                    <a:pt x="249" y="134"/>
                  </a:lnTo>
                  <a:lnTo>
                    <a:pt x="251" y="132"/>
                  </a:lnTo>
                  <a:lnTo>
                    <a:pt x="482" y="130"/>
                  </a:lnTo>
                  <a:lnTo>
                    <a:pt x="487" y="131"/>
                  </a:lnTo>
                  <a:lnTo>
                    <a:pt x="501" y="133"/>
                  </a:lnTo>
                  <a:lnTo>
                    <a:pt x="519" y="135"/>
                  </a:lnTo>
                  <a:lnTo>
                    <a:pt x="542" y="138"/>
                  </a:lnTo>
                  <a:lnTo>
                    <a:pt x="565" y="141"/>
                  </a:lnTo>
                  <a:lnTo>
                    <a:pt x="588" y="144"/>
                  </a:lnTo>
                  <a:lnTo>
                    <a:pt x="605" y="146"/>
                  </a:lnTo>
                  <a:lnTo>
                    <a:pt x="617" y="147"/>
                  </a:lnTo>
                  <a:lnTo>
                    <a:pt x="620" y="148"/>
                  </a:lnTo>
                  <a:lnTo>
                    <a:pt x="625" y="150"/>
                  </a:lnTo>
                  <a:lnTo>
                    <a:pt x="632" y="153"/>
                  </a:lnTo>
                  <a:lnTo>
                    <a:pt x="641" y="157"/>
                  </a:lnTo>
                  <a:lnTo>
                    <a:pt x="653" y="161"/>
                  </a:lnTo>
                  <a:lnTo>
                    <a:pt x="667" y="164"/>
                  </a:lnTo>
                  <a:lnTo>
                    <a:pt x="683" y="166"/>
                  </a:lnTo>
                  <a:lnTo>
                    <a:pt x="702" y="167"/>
                  </a:lnTo>
                  <a:lnTo>
                    <a:pt x="712" y="167"/>
                  </a:lnTo>
                  <a:lnTo>
                    <a:pt x="723" y="167"/>
                  </a:lnTo>
                  <a:lnTo>
                    <a:pt x="735" y="166"/>
                  </a:lnTo>
                  <a:lnTo>
                    <a:pt x="747" y="166"/>
                  </a:lnTo>
                  <a:lnTo>
                    <a:pt x="759" y="165"/>
                  </a:lnTo>
                  <a:lnTo>
                    <a:pt x="773" y="164"/>
                  </a:lnTo>
                  <a:lnTo>
                    <a:pt x="785" y="163"/>
                  </a:lnTo>
                  <a:lnTo>
                    <a:pt x="798" y="162"/>
                  </a:lnTo>
                  <a:lnTo>
                    <a:pt x="811" y="160"/>
                  </a:lnTo>
                  <a:lnTo>
                    <a:pt x="823" y="157"/>
                  </a:lnTo>
                  <a:lnTo>
                    <a:pt x="834" y="155"/>
                  </a:lnTo>
                  <a:lnTo>
                    <a:pt x="846" y="152"/>
                  </a:lnTo>
                  <a:lnTo>
                    <a:pt x="856" y="149"/>
                  </a:lnTo>
                  <a:lnTo>
                    <a:pt x="865" y="145"/>
                  </a:lnTo>
                  <a:lnTo>
                    <a:pt x="873" y="141"/>
                  </a:lnTo>
                  <a:lnTo>
                    <a:pt x="881" y="137"/>
                  </a:lnTo>
                  <a:lnTo>
                    <a:pt x="890" y="134"/>
                  </a:lnTo>
                  <a:lnTo>
                    <a:pt x="900" y="131"/>
                  </a:lnTo>
                  <a:lnTo>
                    <a:pt x="907" y="126"/>
                  </a:lnTo>
                  <a:lnTo>
                    <a:pt x="910" y="121"/>
                  </a:lnTo>
                  <a:lnTo>
                    <a:pt x="977" y="119"/>
                  </a:lnTo>
                  <a:lnTo>
                    <a:pt x="981" y="119"/>
                  </a:lnTo>
                  <a:lnTo>
                    <a:pt x="990" y="119"/>
                  </a:lnTo>
                  <a:lnTo>
                    <a:pt x="1006" y="119"/>
                  </a:lnTo>
                  <a:lnTo>
                    <a:pt x="1022" y="120"/>
                  </a:lnTo>
                  <a:lnTo>
                    <a:pt x="1041" y="120"/>
                  </a:lnTo>
                  <a:lnTo>
                    <a:pt x="1057" y="120"/>
                  </a:lnTo>
                  <a:lnTo>
                    <a:pt x="1072" y="121"/>
                  </a:lnTo>
                  <a:lnTo>
                    <a:pt x="1082" y="121"/>
                  </a:lnTo>
                  <a:lnTo>
                    <a:pt x="1088" y="121"/>
                  </a:lnTo>
                  <a:lnTo>
                    <a:pt x="1099" y="123"/>
                  </a:lnTo>
                  <a:lnTo>
                    <a:pt x="1114" y="123"/>
                  </a:lnTo>
                  <a:lnTo>
                    <a:pt x="1133" y="124"/>
                  </a:lnTo>
                  <a:lnTo>
                    <a:pt x="1155" y="124"/>
                  </a:lnTo>
                  <a:lnTo>
                    <a:pt x="1178" y="125"/>
                  </a:lnTo>
                  <a:lnTo>
                    <a:pt x="1203" y="125"/>
                  </a:lnTo>
                  <a:lnTo>
                    <a:pt x="1229" y="125"/>
                  </a:lnTo>
                  <a:lnTo>
                    <a:pt x="1253" y="125"/>
                  </a:lnTo>
                  <a:lnTo>
                    <a:pt x="1278" y="125"/>
                  </a:lnTo>
                  <a:lnTo>
                    <a:pt x="1300" y="124"/>
                  </a:lnTo>
                  <a:lnTo>
                    <a:pt x="1320" y="123"/>
                  </a:lnTo>
                  <a:lnTo>
                    <a:pt x="1337" y="121"/>
                  </a:lnTo>
                  <a:lnTo>
                    <a:pt x="1350" y="119"/>
                  </a:lnTo>
                  <a:lnTo>
                    <a:pt x="1357" y="116"/>
                  </a:lnTo>
                  <a:lnTo>
                    <a:pt x="1360" y="113"/>
                  </a:lnTo>
                  <a:lnTo>
                    <a:pt x="1361" y="113"/>
                  </a:lnTo>
                  <a:lnTo>
                    <a:pt x="1364" y="113"/>
                  </a:lnTo>
                  <a:lnTo>
                    <a:pt x="1368" y="113"/>
                  </a:lnTo>
                  <a:lnTo>
                    <a:pt x="1375" y="112"/>
                  </a:lnTo>
                  <a:lnTo>
                    <a:pt x="1380" y="112"/>
                  </a:lnTo>
                  <a:lnTo>
                    <a:pt x="1385" y="112"/>
                  </a:lnTo>
                  <a:lnTo>
                    <a:pt x="1389" y="112"/>
                  </a:lnTo>
                  <a:lnTo>
                    <a:pt x="1391" y="112"/>
                  </a:lnTo>
                  <a:lnTo>
                    <a:pt x="1397" y="113"/>
                  </a:lnTo>
                  <a:lnTo>
                    <a:pt x="1405" y="115"/>
                  </a:lnTo>
                  <a:lnTo>
                    <a:pt x="1416" y="118"/>
                  </a:lnTo>
                  <a:lnTo>
                    <a:pt x="1429" y="123"/>
                  </a:lnTo>
                  <a:lnTo>
                    <a:pt x="1443" y="127"/>
                  </a:lnTo>
                  <a:lnTo>
                    <a:pt x="1458" y="130"/>
                  </a:lnTo>
                  <a:lnTo>
                    <a:pt x="1474" y="132"/>
                  </a:lnTo>
                  <a:lnTo>
                    <a:pt x="1490" y="133"/>
                  </a:lnTo>
                  <a:lnTo>
                    <a:pt x="1499" y="133"/>
                  </a:lnTo>
                  <a:lnTo>
                    <a:pt x="1509" y="133"/>
                  </a:lnTo>
                  <a:lnTo>
                    <a:pt x="1520" y="132"/>
                  </a:lnTo>
                  <a:lnTo>
                    <a:pt x="1533" y="132"/>
                  </a:lnTo>
                  <a:lnTo>
                    <a:pt x="1546" y="131"/>
                  </a:lnTo>
                  <a:lnTo>
                    <a:pt x="1560" y="129"/>
                  </a:lnTo>
                  <a:lnTo>
                    <a:pt x="1574" y="127"/>
                  </a:lnTo>
                  <a:lnTo>
                    <a:pt x="1587" y="125"/>
                  </a:lnTo>
                  <a:lnTo>
                    <a:pt x="1600" y="123"/>
                  </a:lnTo>
                  <a:lnTo>
                    <a:pt x="1612" y="119"/>
                  </a:lnTo>
                  <a:lnTo>
                    <a:pt x="1622" y="116"/>
                  </a:lnTo>
                  <a:lnTo>
                    <a:pt x="1631" y="113"/>
                  </a:lnTo>
                  <a:lnTo>
                    <a:pt x="1640" y="109"/>
                  </a:lnTo>
                  <a:lnTo>
                    <a:pt x="1645" y="105"/>
                  </a:lnTo>
                  <a:lnTo>
                    <a:pt x="1648" y="100"/>
                  </a:lnTo>
                  <a:lnTo>
                    <a:pt x="1648" y="95"/>
                  </a:lnTo>
                  <a:lnTo>
                    <a:pt x="1651" y="94"/>
                  </a:lnTo>
                  <a:lnTo>
                    <a:pt x="1660" y="93"/>
                  </a:lnTo>
                  <a:lnTo>
                    <a:pt x="1674" y="91"/>
                  </a:lnTo>
                  <a:lnTo>
                    <a:pt x="1689" y="90"/>
                  </a:lnTo>
                  <a:lnTo>
                    <a:pt x="1704" y="89"/>
                  </a:lnTo>
                  <a:lnTo>
                    <a:pt x="1718" y="88"/>
                  </a:lnTo>
                  <a:lnTo>
                    <a:pt x="1728" y="87"/>
                  </a:lnTo>
                  <a:lnTo>
                    <a:pt x="1733" y="86"/>
                  </a:lnTo>
                  <a:lnTo>
                    <a:pt x="1736" y="83"/>
                  </a:lnTo>
                  <a:lnTo>
                    <a:pt x="1740" y="79"/>
                  </a:lnTo>
                  <a:lnTo>
                    <a:pt x="1744" y="74"/>
                  </a:lnTo>
                  <a:lnTo>
                    <a:pt x="1745" y="68"/>
                  </a:lnTo>
                  <a:lnTo>
                    <a:pt x="1744" y="63"/>
                  </a:lnTo>
                  <a:lnTo>
                    <a:pt x="1738" y="57"/>
                  </a:lnTo>
                  <a:lnTo>
                    <a:pt x="1726" y="53"/>
                  </a:lnTo>
                  <a:lnTo>
                    <a:pt x="1707" y="49"/>
                  </a:lnTo>
                  <a:lnTo>
                    <a:pt x="1613" y="49"/>
                  </a:lnTo>
                  <a:lnTo>
                    <a:pt x="1611" y="48"/>
                  </a:lnTo>
                  <a:lnTo>
                    <a:pt x="1607" y="45"/>
                  </a:lnTo>
                  <a:lnTo>
                    <a:pt x="1601" y="41"/>
                  </a:lnTo>
                  <a:lnTo>
                    <a:pt x="1593" y="37"/>
                  </a:lnTo>
                  <a:lnTo>
                    <a:pt x="1588" y="34"/>
                  </a:lnTo>
                  <a:lnTo>
                    <a:pt x="1580" y="29"/>
                  </a:lnTo>
                  <a:lnTo>
                    <a:pt x="1571" y="24"/>
                  </a:lnTo>
                  <a:lnTo>
                    <a:pt x="1558" y="19"/>
                  </a:lnTo>
                  <a:lnTo>
                    <a:pt x="1543" y="13"/>
                  </a:lnTo>
                  <a:lnTo>
                    <a:pt x="1525" y="8"/>
                  </a:lnTo>
                  <a:lnTo>
                    <a:pt x="1502" y="4"/>
                  </a:lnTo>
                  <a:lnTo>
                    <a:pt x="1476" y="1"/>
                  </a:lnTo>
                  <a:lnTo>
                    <a:pt x="1459" y="0"/>
                  </a:lnTo>
                  <a:lnTo>
                    <a:pt x="1441" y="0"/>
                  </a:lnTo>
                  <a:lnTo>
                    <a:pt x="1426" y="0"/>
                  </a:lnTo>
                  <a:lnTo>
                    <a:pt x="1412" y="1"/>
                  </a:lnTo>
                  <a:lnTo>
                    <a:pt x="1398" y="2"/>
                  </a:lnTo>
                  <a:lnTo>
                    <a:pt x="1385" y="3"/>
                  </a:lnTo>
                  <a:lnTo>
                    <a:pt x="1374" y="4"/>
                  </a:lnTo>
                  <a:lnTo>
                    <a:pt x="1362" y="6"/>
                  </a:lnTo>
                  <a:lnTo>
                    <a:pt x="1352" y="8"/>
                  </a:lnTo>
                  <a:lnTo>
                    <a:pt x="1344" y="12"/>
                  </a:lnTo>
                  <a:lnTo>
                    <a:pt x="1337" y="15"/>
                  </a:lnTo>
                  <a:lnTo>
                    <a:pt x="1330" y="18"/>
                  </a:lnTo>
                  <a:lnTo>
                    <a:pt x="1326" y="21"/>
                  </a:lnTo>
                  <a:lnTo>
                    <a:pt x="1322" y="24"/>
                  </a:lnTo>
                  <a:lnTo>
                    <a:pt x="1319" y="27"/>
                  </a:lnTo>
                  <a:lnTo>
                    <a:pt x="1317" y="30"/>
                  </a:lnTo>
                  <a:lnTo>
                    <a:pt x="1310" y="31"/>
                  </a:lnTo>
                  <a:lnTo>
                    <a:pt x="1299" y="32"/>
                  </a:lnTo>
                  <a:lnTo>
                    <a:pt x="1286" y="33"/>
                  </a:lnTo>
                  <a:lnTo>
                    <a:pt x="1272" y="34"/>
                  </a:lnTo>
                  <a:lnTo>
                    <a:pt x="1257" y="36"/>
                  </a:lnTo>
                  <a:lnTo>
                    <a:pt x="1240" y="38"/>
                  </a:lnTo>
                  <a:lnTo>
                    <a:pt x="1223" y="39"/>
                  </a:lnTo>
                  <a:lnTo>
                    <a:pt x="1205" y="41"/>
                  </a:lnTo>
                  <a:lnTo>
                    <a:pt x="1188" y="44"/>
                  </a:lnTo>
                  <a:lnTo>
                    <a:pt x="1172" y="47"/>
                  </a:lnTo>
                  <a:lnTo>
                    <a:pt x="1157" y="49"/>
                  </a:lnTo>
                  <a:lnTo>
                    <a:pt x="1144" y="51"/>
                  </a:lnTo>
                  <a:lnTo>
                    <a:pt x="1133" y="53"/>
                  </a:lnTo>
                  <a:lnTo>
                    <a:pt x="1124" y="56"/>
                  </a:lnTo>
                  <a:lnTo>
                    <a:pt x="1119" y="58"/>
                  </a:lnTo>
                  <a:lnTo>
                    <a:pt x="1117" y="60"/>
                  </a:lnTo>
                  <a:lnTo>
                    <a:pt x="960" y="61"/>
                  </a:lnTo>
                  <a:lnTo>
                    <a:pt x="958" y="61"/>
                  </a:lnTo>
                  <a:lnTo>
                    <a:pt x="950" y="60"/>
                  </a:lnTo>
                  <a:lnTo>
                    <a:pt x="941" y="58"/>
                  </a:lnTo>
                  <a:lnTo>
                    <a:pt x="931" y="57"/>
                  </a:lnTo>
                  <a:lnTo>
                    <a:pt x="920" y="55"/>
                  </a:lnTo>
                  <a:lnTo>
                    <a:pt x="909" y="52"/>
                  </a:lnTo>
                  <a:lnTo>
                    <a:pt x="901" y="50"/>
                  </a:lnTo>
                  <a:lnTo>
                    <a:pt x="896" y="47"/>
                  </a:lnTo>
                  <a:lnTo>
                    <a:pt x="893" y="43"/>
                  </a:lnTo>
                  <a:lnTo>
                    <a:pt x="887" y="38"/>
                  </a:lnTo>
                  <a:lnTo>
                    <a:pt x="879" y="33"/>
                  </a:lnTo>
                  <a:lnTo>
                    <a:pt x="866" y="27"/>
                  </a:lnTo>
                  <a:lnTo>
                    <a:pt x="850" y="21"/>
                  </a:lnTo>
                  <a:lnTo>
                    <a:pt x="828" y="17"/>
                  </a:lnTo>
                  <a:lnTo>
                    <a:pt x="799" y="14"/>
                  </a:lnTo>
                  <a:lnTo>
                    <a:pt x="765" y="14"/>
                  </a:lnTo>
                  <a:lnTo>
                    <a:pt x="745" y="14"/>
                  </a:lnTo>
                  <a:lnTo>
                    <a:pt x="728" y="15"/>
                  </a:lnTo>
                  <a:lnTo>
                    <a:pt x="711" y="16"/>
                  </a:lnTo>
                  <a:lnTo>
                    <a:pt x="697" y="17"/>
                  </a:lnTo>
                  <a:lnTo>
                    <a:pt x="682" y="19"/>
                  </a:lnTo>
                  <a:lnTo>
                    <a:pt x="670" y="20"/>
                  </a:lnTo>
                  <a:lnTo>
                    <a:pt x="660" y="22"/>
                  </a:lnTo>
                  <a:lnTo>
                    <a:pt x="649" y="24"/>
                  </a:lnTo>
                  <a:lnTo>
                    <a:pt x="640" y="26"/>
                  </a:lnTo>
                  <a:lnTo>
                    <a:pt x="632" y="29"/>
                  </a:lnTo>
                  <a:lnTo>
                    <a:pt x="625" y="32"/>
                  </a:lnTo>
                  <a:lnTo>
                    <a:pt x="619" y="35"/>
                  </a:lnTo>
                  <a:lnTo>
                    <a:pt x="614" y="38"/>
                  </a:lnTo>
                  <a:lnTo>
                    <a:pt x="608" y="41"/>
                  </a:lnTo>
                  <a:lnTo>
                    <a:pt x="604" y="45"/>
                  </a:lnTo>
                  <a:lnTo>
                    <a:pt x="600" y="50"/>
                  </a:lnTo>
                  <a:lnTo>
                    <a:pt x="594" y="52"/>
                  </a:lnTo>
                  <a:lnTo>
                    <a:pt x="586" y="54"/>
                  </a:lnTo>
                  <a:lnTo>
                    <a:pt x="573" y="56"/>
                  </a:lnTo>
                  <a:lnTo>
                    <a:pt x="561" y="58"/>
                  </a:lnTo>
                  <a:lnTo>
                    <a:pt x="550" y="61"/>
                  </a:lnTo>
                  <a:lnTo>
                    <a:pt x="540" y="63"/>
                  </a:lnTo>
                  <a:lnTo>
                    <a:pt x="531" y="66"/>
                  </a:lnTo>
                  <a:lnTo>
                    <a:pt x="528" y="69"/>
                  </a:lnTo>
                  <a:lnTo>
                    <a:pt x="375" y="71"/>
                  </a:lnTo>
                  <a:lnTo>
                    <a:pt x="373" y="71"/>
                  </a:lnTo>
                  <a:lnTo>
                    <a:pt x="369" y="70"/>
                  </a:lnTo>
                  <a:lnTo>
                    <a:pt x="361" y="69"/>
                  </a:lnTo>
                  <a:lnTo>
                    <a:pt x="352" y="68"/>
                  </a:lnTo>
                  <a:lnTo>
                    <a:pt x="339" y="67"/>
                  </a:lnTo>
                  <a:lnTo>
                    <a:pt x="326" y="66"/>
                  </a:lnTo>
                  <a:lnTo>
                    <a:pt x="312" y="64"/>
                  </a:lnTo>
                  <a:lnTo>
                    <a:pt x="296" y="62"/>
                  </a:lnTo>
                  <a:lnTo>
                    <a:pt x="280" y="61"/>
                  </a:lnTo>
                  <a:lnTo>
                    <a:pt x="264" y="59"/>
                  </a:lnTo>
                  <a:lnTo>
                    <a:pt x="249" y="57"/>
                  </a:lnTo>
                  <a:lnTo>
                    <a:pt x="234" y="55"/>
                  </a:lnTo>
                  <a:lnTo>
                    <a:pt x="221" y="54"/>
                  </a:lnTo>
                  <a:lnTo>
                    <a:pt x="210" y="52"/>
                  </a:lnTo>
                  <a:lnTo>
                    <a:pt x="200" y="51"/>
                  </a:lnTo>
                  <a:lnTo>
                    <a:pt x="192" y="50"/>
                  </a:lnTo>
                  <a:lnTo>
                    <a:pt x="188" y="48"/>
                  </a:lnTo>
                  <a:lnTo>
                    <a:pt x="182" y="43"/>
                  </a:lnTo>
                  <a:lnTo>
                    <a:pt x="172" y="38"/>
                  </a:lnTo>
                  <a:lnTo>
                    <a:pt x="158" y="32"/>
                  </a:lnTo>
                  <a:lnTo>
                    <a:pt x="138" y="27"/>
                  </a:lnTo>
                  <a:lnTo>
                    <a:pt x="111" y="23"/>
                  </a:lnTo>
                  <a:lnTo>
                    <a:pt x="76" y="22"/>
                  </a:lnTo>
                  <a:lnTo>
                    <a:pt x="32" y="24"/>
                  </a:lnTo>
                  <a:lnTo>
                    <a:pt x="31" y="25"/>
                  </a:lnTo>
                  <a:lnTo>
                    <a:pt x="27" y="28"/>
                  </a:lnTo>
                  <a:lnTo>
                    <a:pt x="22" y="34"/>
                  </a:lnTo>
                  <a:lnTo>
                    <a:pt x="17" y="42"/>
                  </a:lnTo>
                  <a:lnTo>
                    <a:pt x="11" y="53"/>
                  </a:lnTo>
                  <a:lnTo>
                    <a:pt x="5" y="66"/>
                  </a:lnTo>
                  <a:lnTo>
                    <a:pt x="1" y="82"/>
                  </a:lnTo>
                  <a:lnTo>
                    <a:pt x="0" y="102"/>
                  </a:lnTo>
                  <a:lnTo>
                    <a:pt x="4" y="137"/>
                  </a:lnTo>
                  <a:lnTo>
                    <a:pt x="14" y="158"/>
                  </a:lnTo>
                  <a:lnTo>
                    <a:pt x="23" y="170"/>
                  </a:lnTo>
                  <a:lnTo>
                    <a:pt x="27" y="173"/>
                  </a:lnTo>
                  <a:close/>
                </a:path>
              </a:pathLst>
            </a:custGeom>
            <a:solidFill>
              <a:srgbClr val="A0D6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865" name="Freeform 113"/>
            <p:cNvSpPr>
              <a:spLocks/>
            </p:cNvSpPr>
            <p:nvPr/>
          </p:nvSpPr>
          <p:spPr bwMode="auto">
            <a:xfrm>
              <a:off x="3047" y="2478"/>
              <a:ext cx="573" cy="48"/>
            </a:xfrm>
            <a:custGeom>
              <a:avLst/>
              <a:gdLst>
                <a:gd name="T0" fmla="*/ 25 w 1717"/>
                <a:gd name="T1" fmla="*/ 47 h 145"/>
                <a:gd name="T2" fmla="*/ 59 w 1717"/>
                <a:gd name="T3" fmla="*/ 42 h 145"/>
                <a:gd name="T4" fmla="*/ 69 w 1717"/>
                <a:gd name="T5" fmla="*/ 38 h 145"/>
                <a:gd name="T6" fmla="*/ 80 w 1717"/>
                <a:gd name="T7" fmla="*/ 37 h 145"/>
                <a:gd name="T8" fmla="*/ 163 w 1717"/>
                <a:gd name="T9" fmla="*/ 36 h 145"/>
                <a:gd name="T10" fmla="*/ 193 w 1717"/>
                <a:gd name="T11" fmla="*/ 38 h 145"/>
                <a:gd name="T12" fmla="*/ 204 w 1717"/>
                <a:gd name="T13" fmla="*/ 40 h 145"/>
                <a:gd name="T14" fmla="*/ 217 w 1717"/>
                <a:gd name="T15" fmla="*/ 45 h 145"/>
                <a:gd name="T16" fmla="*/ 235 w 1717"/>
                <a:gd name="T17" fmla="*/ 46 h 145"/>
                <a:gd name="T18" fmla="*/ 250 w 1717"/>
                <a:gd name="T19" fmla="*/ 45 h 145"/>
                <a:gd name="T20" fmla="*/ 266 w 1717"/>
                <a:gd name="T21" fmla="*/ 44 h 145"/>
                <a:gd name="T22" fmla="*/ 280 w 1717"/>
                <a:gd name="T23" fmla="*/ 41 h 145"/>
                <a:gd name="T24" fmla="*/ 292 w 1717"/>
                <a:gd name="T25" fmla="*/ 37 h 145"/>
                <a:gd name="T26" fmla="*/ 315 w 1717"/>
                <a:gd name="T27" fmla="*/ 33 h 145"/>
                <a:gd name="T28" fmla="*/ 330 w 1717"/>
                <a:gd name="T29" fmla="*/ 33 h 145"/>
                <a:gd name="T30" fmla="*/ 342 w 1717"/>
                <a:gd name="T31" fmla="*/ 34 h 145"/>
                <a:gd name="T32" fmla="*/ 364 w 1717"/>
                <a:gd name="T33" fmla="*/ 34 h 145"/>
                <a:gd name="T34" fmla="*/ 398 w 1717"/>
                <a:gd name="T35" fmla="*/ 33 h 145"/>
                <a:gd name="T36" fmla="*/ 428 w 1717"/>
                <a:gd name="T37" fmla="*/ 32 h 145"/>
                <a:gd name="T38" fmla="*/ 438 w 1717"/>
                <a:gd name="T39" fmla="*/ 31 h 145"/>
                <a:gd name="T40" fmla="*/ 448 w 1717"/>
                <a:gd name="T41" fmla="*/ 31 h 145"/>
                <a:gd name="T42" fmla="*/ 461 w 1717"/>
                <a:gd name="T43" fmla="*/ 36 h 145"/>
                <a:gd name="T44" fmla="*/ 479 w 1717"/>
                <a:gd name="T45" fmla="*/ 38 h 145"/>
                <a:gd name="T46" fmla="*/ 497 w 1717"/>
                <a:gd name="T47" fmla="*/ 38 h 145"/>
                <a:gd name="T48" fmla="*/ 516 w 1717"/>
                <a:gd name="T49" fmla="*/ 36 h 145"/>
                <a:gd name="T50" fmla="*/ 531 w 1717"/>
                <a:gd name="T51" fmla="*/ 32 h 145"/>
                <a:gd name="T52" fmla="*/ 536 w 1717"/>
                <a:gd name="T53" fmla="*/ 28 h 145"/>
                <a:gd name="T54" fmla="*/ 556 w 1717"/>
                <a:gd name="T55" fmla="*/ 27 h 145"/>
                <a:gd name="T56" fmla="*/ 569 w 1717"/>
                <a:gd name="T57" fmla="*/ 25 h 145"/>
                <a:gd name="T58" fmla="*/ 573 w 1717"/>
                <a:gd name="T59" fmla="*/ 18 h 145"/>
                <a:gd name="T60" fmla="*/ 529 w 1717"/>
                <a:gd name="T61" fmla="*/ 13 h 145"/>
                <a:gd name="T62" fmla="*/ 524 w 1717"/>
                <a:gd name="T63" fmla="*/ 9 h 145"/>
                <a:gd name="T64" fmla="*/ 511 w 1717"/>
                <a:gd name="T65" fmla="*/ 4 h 145"/>
                <a:gd name="T66" fmla="*/ 484 w 1717"/>
                <a:gd name="T67" fmla="*/ 0 h 145"/>
                <a:gd name="T68" fmla="*/ 463 w 1717"/>
                <a:gd name="T69" fmla="*/ 0 h 145"/>
                <a:gd name="T70" fmla="*/ 447 w 1717"/>
                <a:gd name="T71" fmla="*/ 3 h 145"/>
                <a:gd name="T72" fmla="*/ 437 w 1717"/>
                <a:gd name="T73" fmla="*/ 6 h 145"/>
                <a:gd name="T74" fmla="*/ 434 w 1717"/>
                <a:gd name="T75" fmla="*/ 11 h 145"/>
                <a:gd name="T76" fmla="*/ 421 w 1717"/>
                <a:gd name="T77" fmla="*/ 12 h 145"/>
                <a:gd name="T78" fmla="*/ 398 w 1717"/>
                <a:gd name="T79" fmla="*/ 14 h 145"/>
                <a:gd name="T80" fmla="*/ 376 w 1717"/>
                <a:gd name="T81" fmla="*/ 15 h 145"/>
                <a:gd name="T82" fmla="*/ 367 w 1717"/>
                <a:gd name="T83" fmla="*/ 17 h 145"/>
                <a:gd name="T84" fmla="*/ 309 w 1717"/>
                <a:gd name="T85" fmla="*/ 17 h 145"/>
                <a:gd name="T86" fmla="*/ 295 w 1717"/>
                <a:gd name="T87" fmla="*/ 15 h 145"/>
                <a:gd name="T88" fmla="*/ 289 w 1717"/>
                <a:gd name="T89" fmla="*/ 11 h 145"/>
                <a:gd name="T90" fmla="*/ 263 w 1717"/>
                <a:gd name="T91" fmla="*/ 4 h 145"/>
                <a:gd name="T92" fmla="*/ 220 w 1717"/>
                <a:gd name="T93" fmla="*/ 6 h 145"/>
                <a:gd name="T94" fmla="*/ 200 w 1717"/>
                <a:gd name="T95" fmla="*/ 14 h 145"/>
                <a:gd name="T96" fmla="*/ 190 w 1717"/>
                <a:gd name="T97" fmla="*/ 17 h 145"/>
                <a:gd name="T98" fmla="*/ 175 w 1717"/>
                <a:gd name="T99" fmla="*/ 19 h 145"/>
                <a:gd name="T100" fmla="*/ 122 w 1717"/>
                <a:gd name="T101" fmla="*/ 20 h 145"/>
                <a:gd name="T102" fmla="*/ 106 w 1717"/>
                <a:gd name="T103" fmla="*/ 19 h 145"/>
                <a:gd name="T104" fmla="*/ 84 w 1717"/>
                <a:gd name="T105" fmla="*/ 18 h 145"/>
                <a:gd name="T106" fmla="*/ 67 w 1717"/>
                <a:gd name="T107" fmla="*/ 17 h 145"/>
                <a:gd name="T108" fmla="*/ 60 w 1717"/>
                <a:gd name="T109" fmla="*/ 15 h 145"/>
                <a:gd name="T110" fmla="*/ 37 w 1717"/>
                <a:gd name="T111" fmla="*/ 7 h 145"/>
                <a:gd name="T112" fmla="*/ 5 w 1717"/>
                <a:gd name="T113" fmla="*/ 12 h 145"/>
                <a:gd name="T114" fmla="*/ 4 w 1717"/>
                <a:gd name="T115" fmla="*/ 44 h 145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1717"/>
                <a:gd name="T175" fmla="*/ 0 h 145"/>
                <a:gd name="T176" fmla="*/ 1717 w 1717"/>
                <a:gd name="T177" fmla="*/ 145 h 145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1717" h="145">
                  <a:moveTo>
                    <a:pt x="25" y="145"/>
                  </a:moveTo>
                  <a:lnTo>
                    <a:pt x="31" y="145"/>
                  </a:lnTo>
                  <a:lnTo>
                    <a:pt x="49" y="145"/>
                  </a:lnTo>
                  <a:lnTo>
                    <a:pt x="74" y="143"/>
                  </a:lnTo>
                  <a:lnTo>
                    <a:pt x="103" y="141"/>
                  </a:lnTo>
                  <a:lnTo>
                    <a:pt x="132" y="138"/>
                  </a:lnTo>
                  <a:lnTo>
                    <a:pt x="159" y="133"/>
                  </a:lnTo>
                  <a:lnTo>
                    <a:pt x="178" y="127"/>
                  </a:lnTo>
                  <a:lnTo>
                    <a:pt x="188" y="118"/>
                  </a:lnTo>
                  <a:lnTo>
                    <a:pt x="193" y="118"/>
                  </a:lnTo>
                  <a:lnTo>
                    <a:pt x="199" y="117"/>
                  </a:lnTo>
                  <a:lnTo>
                    <a:pt x="207" y="116"/>
                  </a:lnTo>
                  <a:lnTo>
                    <a:pt x="216" y="115"/>
                  </a:lnTo>
                  <a:lnTo>
                    <a:pt x="225" y="114"/>
                  </a:lnTo>
                  <a:lnTo>
                    <a:pt x="234" y="113"/>
                  </a:lnTo>
                  <a:lnTo>
                    <a:pt x="239" y="112"/>
                  </a:lnTo>
                  <a:lnTo>
                    <a:pt x="241" y="111"/>
                  </a:lnTo>
                  <a:lnTo>
                    <a:pt x="470" y="109"/>
                  </a:lnTo>
                  <a:lnTo>
                    <a:pt x="475" y="109"/>
                  </a:lnTo>
                  <a:lnTo>
                    <a:pt x="489" y="110"/>
                  </a:lnTo>
                  <a:lnTo>
                    <a:pt x="510" y="112"/>
                  </a:lnTo>
                  <a:lnTo>
                    <a:pt x="534" y="113"/>
                  </a:lnTo>
                  <a:lnTo>
                    <a:pt x="557" y="114"/>
                  </a:lnTo>
                  <a:lnTo>
                    <a:pt x="579" y="116"/>
                  </a:lnTo>
                  <a:lnTo>
                    <a:pt x="596" y="117"/>
                  </a:lnTo>
                  <a:lnTo>
                    <a:pt x="604" y="117"/>
                  </a:lnTo>
                  <a:lnTo>
                    <a:pt x="607" y="118"/>
                  </a:lnTo>
                  <a:lnTo>
                    <a:pt x="611" y="120"/>
                  </a:lnTo>
                  <a:lnTo>
                    <a:pt x="617" y="124"/>
                  </a:lnTo>
                  <a:lnTo>
                    <a:pt x="625" y="128"/>
                  </a:lnTo>
                  <a:lnTo>
                    <a:pt x="636" y="132"/>
                  </a:lnTo>
                  <a:lnTo>
                    <a:pt x="649" y="136"/>
                  </a:lnTo>
                  <a:lnTo>
                    <a:pt x="665" y="138"/>
                  </a:lnTo>
                  <a:lnTo>
                    <a:pt x="684" y="139"/>
                  </a:lnTo>
                  <a:lnTo>
                    <a:pt x="693" y="139"/>
                  </a:lnTo>
                  <a:lnTo>
                    <a:pt x="703" y="139"/>
                  </a:lnTo>
                  <a:lnTo>
                    <a:pt x="713" y="139"/>
                  </a:lnTo>
                  <a:lnTo>
                    <a:pt x="725" y="139"/>
                  </a:lnTo>
                  <a:lnTo>
                    <a:pt x="736" y="138"/>
                  </a:lnTo>
                  <a:lnTo>
                    <a:pt x="748" y="137"/>
                  </a:lnTo>
                  <a:lnTo>
                    <a:pt x="760" y="137"/>
                  </a:lnTo>
                  <a:lnTo>
                    <a:pt x="772" y="135"/>
                  </a:lnTo>
                  <a:lnTo>
                    <a:pt x="784" y="134"/>
                  </a:lnTo>
                  <a:lnTo>
                    <a:pt x="797" y="133"/>
                  </a:lnTo>
                  <a:lnTo>
                    <a:pt x="808" y="131"/>
                  </a:lnTo>
                  <a:lnTo>
                    <a:pt x="819" y="129"/>
                  </a:lnTo>
                  <a:lnTo>
                    <a:pt x="829" y="127"/>
                  </a:lnTo>
                  <a:lnTo>
                    <a:pt x="839" y="125"/>
                  </a:lnTo>
                  <a:lnTo>
                    <a:pt x="848" y="123"/>
                  </a:lnTo>
                  <a:lnTo>
                    <a:pt x="856" y="120"/>
                  </a:lnTo>
                  <a:lnTo>
                    <a:pt x="866" y="116"/>
                  </a:lnTo>
                  <a:lnTo>
                    <a:pt x="875" y="112"/>
                  </a:lnTo>
                  <a:lnTo>
                    <a:pt x="881" y="108"/>
                  </a:lnTo>
                  <a:lnTo>
                    <a:pt x="884" y="102"/>
                  </a:lnTo>
                  <a:lnTo>
                    <a:pt x="940" y="100"/>
                  </a:lnTo>
                  <a:lnTo>
                    <a:pt x="943" y="100"/>
                  </a:lnTo>
                  <a:lnTo>
                    <a:pt x="952" y="100"/>
                  </a:lnTo>
                  <a:lnTo>
                    <a:pt x="963" y="100"/>
                  </a:lnTo>
                  <a:lnTo>
                    <a:pt x="976" y="101"/>
                  </a:lnTo>
                  <a:lnTo>
                    <a:pt x="990" y="101"/>
                  </a:lnTo>
                  <a:lnTo>
                    <a:pt x="1002" y="101"/>
                  </a:lnTo>
                  <a:lnTo>
                    <a:pt x="1012" y="102"/>
                  </a:lnTo>
                  <a:lnTo>
                    <a:pt x="1018" y="102"/>
                  </a:lnTo>
                  <a:lnTo>
                    <a:pt x="1024" y="102"/>
                  </a:lnTo>
                  <a:lnTo>
                    <a:pt x="1034" y="102"/>
                  </a:lnTo>
                  <a:lnTo>
                    <a:pt x="1049" y="102"/>
                  </a:lnTo>
                  <a:lnTo>
                    <a:pt x="1068" y="102"/>
                  </a:lnTo>
                  <a:lnTo>
                    <a:pt x="1090" y="102"/>
                  </a:lnTo>
                  <a:lnTo>
                    <a:pt x="1115" y="102"/>
                  </a:lnTo>
                  <a:lnTo>
                    <a:pt x="1141" y="101"/>
                  </a:lnTo>
                  <a:lnTo>
                    <a:pt x="1167" y="101"/>
                  </a:lnTo>
                  <a:lnTo>
                    <a:pt x="1194" y="100"/>
                  </a:lnTo>
                  <a:lnTo>
                    <a:pt x="1220" y="100"/>
                  </a:lnTo>
                  <a:lnTo>
                    <a:pt x="1244" y="99"/>
                  </a:lnTo>
                  <a:lnTo>
                    <a:pt x="1265" y="98"/>
                  </a:lnTo>
                  <a:lnTo>
                    <a:pt x="1283" y="97"/>
                  </a:lnTo>
                  <a:lnTo>
                    <a:pt x="1297" y="96"/>
                  </a:lnTo>
                  <a:lnTo>
                    <a:pt x="1306" y="95"/>
                  </a:lnTo>
                  <a:lnTo>
                    <a:pt x="1309" y="93"/>
                  </a:lnTo>
                  <a:lnTo>
                    <a:pt x="1313" y="93"/>
                  </a:lnTo>
                  <a:lnTo>
                    <a:pt x="1323" y="92"/>
                  </a:lnTo>
                  <a:lnTo>
                    <a:pt x="1334" y="92"/>
                  </a:lnTo>
                  <a:lnTo>
                    <a:pt x="1339" y="92"/>
                  </a:lnTo>
                  <a:lnTo>
                    <a:pt x="1342" y="93"/>
                  </a:lnTo>
                  <a:lnTo>
                    <a:pt x="1348" y="95"/>
                  </a:lnTo>
                  <a:lnTo>
                    <a:pt x="1357" y="99"/>
                  </a:lnTo>
                  <a:lnTo>
                    <a:pt x="1368" y="103"/>
                  </a:lnTo>
                  <a:lnTo>
                    <a:pt x="1380" y="108"/>
                  </a:lnTo>
                  <a:lnTo>
                    <a:pt x="1394" y="112"/>
                  </a:lnTo>
                  <a:lnTo>
                    <a:pt x="1411" y="115"/>
                  </a:lnTo>
                  <a:lnTo>
                    <a:pt x="1427" y="116"/>
                  </a:lnTo>
                  <a:lnTo>
                    <a:pt x="1436" y="116"/>
                  </a:lnTo>
                  <a:lnTo>
                    <a:pt x="1448" y="116"/>
                  </a:lnTo>
                  <a:lnTo>
                    <a:pt x="1460" y="116"/>
                  </a:lnTo>
                  <a:lnTo>
                    <a:pt x="1474" y="115"/>
                  </a:lnTo>
                  <a:lnTo>
                    <a:pt x="1489" y="115"/>
                  </a:lnTo>
                  <a:lnTo>
                    <a:pt x="1503" y="114"/>
                  </a:lnTo>
                  <a:lnTo>
                    <a:pt x="1519" y="113"/>
                  </a:lnTo>
                  <a:lnTo>
                    <a:pt x="1533" y="111"/>
                  </a:lnTo>
                  <a:lnTo>
                    <a:pt x="1547" y="109"/>
                  </a:lnTo>
                  <a:lnTo>
                    <a:pt x="1561" y="106"/>
                  </a:lnTo>
                  <a:lnTo>
                    <a:pt x="1572" y="103"/>
                  </a:lnTo>
                  <a:lnTo>
                    <a:pt x="1582" y="100"/>
                  </a:lnTo>
                  <a:lnTo>
                    <a:pt x="1591" y="97"/>
                  </a:lnTo>
                  <a:lnTo>
                    <a:pt x="1597" y="93"/>
                  </a:lnTo>
                  <a:lnTo>
                    <a:pt x="1601" y="89"/>
                  </a:lnTo>
                  <a:lnTo>
                    <a:pt x="1601" y="84"/>
                  </a:lnTo>
                  <a:lnTo>
                    <a:pt x="1605" y="84"/>
                  </a:lnTo>
                  <a:lnTo>
                    <a:pt x="1615" y="83"/>
                  </a:lnTo>
                  <a:lnTo>
                    <a:pt x="1630" y="83"/>
                  </a:lnTo>
                  <a:lnTo>
                    <a:pt x="1648" y="82"/>
                  </a:lnTo>
                  <a:lnTo>
                    <a:pt x="1666" y="81"/>
                  </a:lnTo>
                  <a:lnTo>
                    <a:pt x="1682" y="80"/>
                  </a:lnTo>
                  <a:lnTo>
                    <a:pt x="1694" y="80"/>
                  </a:lnTo>
                  <a:lnTo>
                    <a:pt x="1701" y="79"/>
                  </a:lnTo>
                  <a:lnTo>
                    <a:pt x="1706" y="77"/>
                  </a:lnTo>
                  <a:lnTo>
                    <a:pt x="1711" y="73"/>
                  </a:lnTo>
                  <a:lnTo>
                    <a:pt x="1715" y="67"/>
                  </a:lnTo>
                  <a:lnTo>
                    <a:pt x="1717" y="62"/>
                  </a:lnTo>
                  <a:lnTo>
                    <a:pt x="1716" y="55"/>
                  </a:lnTo>
                  <a:lnTo>
                    <a:pt x="1710" y="49"/>
                  </a:lnTo>
                  <a:lnTo>
                    <a:pt x="1697" y="44"/>
                  </a:lnTo>
                  <a:lnTo>
                    <a:pt x="1677" y="40"/>
                  </a:lnTo>
                  <a:lnTo>
                    <a:pt x="1586" y="40"/>
                  </a:lnTo>
                  <a:lnTo>
                    <a:pt x="1585" y="39"/>
                  </a:lnTo>
                  <a:lnTo>
                    <a:pt x="1582" y="36"/>
                  </a:lnTo>
                  <a:lnTo>
                    <a:pt x="1577" y="32"/>
                  </a:lnTo>
                  <a:lnTo>
                    <a:pt x="1569" y="27"/>
                  </a:lnTo>
                  <a:lnTo>
                    <a:pt x="1563" y="24"/>
                  </a:lnTo>
                  <a:lnTo>
                    <a:pt x="1555" y="20"/>
                  </a:lnTo>
                  <a:lnTo>
                    <a:pt x="1544" y="15"/>
                  </a:lnTo>
                  <a:lnTo>
                    <a:pt x="1532" y="11"/>
                  </a:lnTo>
                  <a:lnTo>
                    <a:pt x="1516" y="7"/>
                  </a:lnTo>
                  <a:lnTo>
                    <a:pt x="1498" y="4"/>
                  </a:lnTo>
                  <a:lnTo>
                    <a:pt x="1475" y="1"/>
                  </a:lnTo>
                  <a:lnTo>
                    <a:pt x="1451" y="0"/>
                  </a:lnTo>
                  <a:lnTo>
                    <a:pt x="1432" y="0"/>
                  </a:lnTo>
                  <a:lnTo>
                    <a:pt x="1416" y="0"/>
                  </a:lnTo>
                  <a:lnTo>
                    <a:pt x="1401" y="1"/>
                  </a:lnTo>
                  <a:lnTo>
                    <a:pt x="1386" y="1"/>
                  </a:lnTo>
                  <a:lnTo>
                    <a:pt x="1373" y="3"/>
                  </a:lnTo>
                  <a:lnTo>
                    <a:pt x="1361" y="4"/>
                  </a:lnTo>
                  <a:lnTo>
                    <a:pt x="1350" y="6"/>
                  </a:lnTo>
                  <a:lnTo>
                    <a:pt x="1340" y="8"/>
                  </a:lnTo>
                  <a:lnTo>
                    <a:pt x="1330" y="10"/>
                  </a:lnTo>
                  <a:lnTo>
                    <a:pt x="1321" y="13"/>
                  </a:lnTo>
                  <a:lnTo>
                    <a:pt x="1315" y="16"/>
                  </a:lnTo>
                  <a:lnTo>
                    <a:pt x="1310" y="19"/>
                  </a:lnTo>
                  <a:lnTo>
                    <a:pt x="1306" y="23"/>
                  </a:lnTo>
                  <a:lnTo>
                    <a:pt x="1303" y="26"/>
                  </a:lnTo>
                  <a:lnTo>
                    <a:pt x="1300" y="30"/>
                  </a:lnTo>
                  <a:lnTo>
                    <a:pt x="1299" y="34"/>
                  </a:lnTo>
                  <a:lnTo>
                    <a:pt x="1294" y="34"/>
                  </a:lnTo>
                  <a:lnTo>
                    <a:pt x="1285" y="35"/>
                  </a:lnTo>
                  <a:lnTo>
                    <a:pt x="1274" y="36"/>
                  </a:lnTo>
                  <a:lnTo>
                    <a:pt x="1261" y="37"/>
                  </a:lnTo>
                  <a:lnTo>
                    <a:pt x="1245" y="38"/>
                  </a:lnTo>
                  <a:lnTo>
                    <a:pt x="1228" y="39"/>
                  </a:lnTo>
                  <a:lnTo>
                    <a:pt x="1210" y="40"/>
                  </a:lnTo>
                  <a:lnTo>
                    <a:pt x="1193" y="41"/>
                  </a:lnTo>
                  <a:lnTo>
                    <a:pt x="1175" y="42"/>
                  </a:lnTo>
                  <a:lnTo>
                    <a:pt x="1157" y="43"/>
                  </a:lnTo>
                  <a:lnTo>
                    <a:pt x="1142" y="44"/>
                  </a:lnTo>
                  <a:lnTo>
                    <a:pt x="1127" y="46"/>
                  </a:lnTo>
                  <a:lnTo>
                    <a:pt x="1116" y="47"/>
                  </a:lnTo>
                  <a:lnTo>
                    <a:pt x="1107" y="48"/>
                  </a:lnTo>
                  <a:lnTo>
                    <a:pt x="1101" y="49"/>
                  </a:lnTo>
                  <a:lnTo>
                    <a:pt x="1099" y="50"/>
                  </a:lnTo>
                  <a:lnTo>
                    <a:pt x="944" y="51"/>
                  </a:lnTo>
                  <a:lnTo>
                    <a:pt x="941" y="51"/>
                  </a:lnTo>
                  <a:lnTo>
                    <a:pt x="935" y="50"/>
                  </a:lnTo>
                  <a:lnTo>
                    <a:pt x="925" y="50"/>
                  </a:lnTo>
                  <a:lnTo>
                    <a:pt x="914" y="49"/>
                  </a:lnTo>
                  <a:lnTo>
                    <a:pt x="901" y="48"/>
                  </a:lnTo>
                  <a:lnTo>
                    <a:pt x="891" y="47"/>
                  </a:lnTo>
                  <a:lnTo>
                    <a:pt x="883" y="46"/>
                  </a:lnTo>
                  <a:lnTo>
                    <a:pt x="879" y="45"/>
                  </a:lnTo>
                  <a:lnTo>
                    <a:pt x="877" y="43"/>
                  </a:lnTo>
                  <a:lnTo>
                    <a:pt x="873" y="39"/>
                  </a:lnTo>
                  <a:lnTo>
                    <a:pt x="865" y="34"/>
                  </a:lnTo>
                  <a:lnTo>
                    <a:pt x="854" y="27"/>
                  </a:lnTo>
                  <a:lnTo>
                    <a:pt x="838" y="21"/>
                  </a:lnTo>
                  <a:lnTo>
                    <a:pt x="816" y="16"/>
                  </a:lnTo>
                  <a:lnTo>
                    <a:pt x="788" y="13"/>
                  </a:lnTo>
                  <a:lnTo>
                    <a:pt x="752" y="13"/>
                  </a:lnTo>
                  <a:lnTo>
                    <a:pt x="715" y="14"/>
                  </a:lnTo>
                  <a:lnTo>
                    <a:pt x="685" y="16"/>
                  </a:lnTo>
                  <a:lnTo>
                    <a:pt x="659" y="19"/>
                  </a:lnTo>
                  <a:lnTo>
                    <a:pt x="638" y="23"/>
                  </a:lnTo>
                  <a:lnTo>
                    <a:pt x="622" y="28"/>
                  </a:lnTo>
                  <a:lnTo>
                    <a:pt x="610" y="35"/>
                  </a:lnTo>
                  <a:lnTo>
                    <a:pt x="600" y="41"/>
                  </a:lnTo>
                  <a:lnTo>
                    <a:pt x="594" y="49"/>
                  </a:lnTo>
                  <a:lnTo>
                    <a:pt x="590" y="50"/>
                  </a:lnTo>
                  <a:lnTo>
                    <a:pt x="581" y="51"/>
                  </a:lnTo>
                  <a:lnTo>
                    <a:pt x="570" y="52"/>
                  </a:lnTo>
                  <a:lnTo>
                    <a:pt x="557" y="53"/>
                  </a:lnTo>
                  <a:lnTo>
                    <a:pt x="545" y="55"/>
                  </a:lnTo>
                  <a:lnTo>
                    <a:pt x="534" y="56"/>
                  </a:lnTo>
                  <a:lnTo>
                    <a:pt x="525" y="58"/>
                  </a:lnTo>
                  <a:lnTo>
                    <a:pt x="522" y="59"/>
                  </a:lnTo>
                  <a:lnTo>
                    <a:pt x="373" y="60"/>
                  </a:lnTo>
                  <a:lnTo>
                    <a:pt x="371" y="60"/>
                  </a:lnTo>
                  <a:lnTo>
                    <a:pt x="366" y="60"/>
                  </a:lnTo>
                  <a:lnTo>
                    <a:pt x="358" y="59"/>
                  </a:lnTo>
                  <a:lnTo>
                    <a:pt x="347" y="59"/>
                  </a:lnTo>
                  <a:lnTo>
                    <a:pt x="333" y="58"/>
                  </a:lnTo>
                  <a:lnTo>
                    <a:pt x="319" y="58"/>
                  </a:lnTo>
                  <a:lnTo>
                    <a:pt x="302" y="57"/>
                  </a:lnTo>
                  <a:lnTo>
                    <a:pt x="286" y="56"/>
                  </a:lnTo>
                  <a:lnTo>
                    <a:pt x="270" y="55"/>
                  </a:lnTo>
                  <a:lnTo>
                    <a:pt x="253" y="54"/>
                  </a:lnTo>
                  <a:lnTo>
                    <a:pt x="238" y="54"/>
                  </a:lnTo>
                  <a:lnTo>
                    <a:pt x="223" y="53"/>
                  </a:lnTo>
                  <a:lnTo>
                    <a:pt x="210" y="52"/>
                  </a:lnTo>
                  <a:lnTo>
                    <a:pt x="200" y="51"/>
                  </a:lnTo>
                  <a:lnTo>
                    <a:pt x="193" y="51"/>
                  </a:lnTo>
                  <a:lnTo>
                    <a:pt x="187" y="50"/>
                  </a:lnTo>
                  <a:lnTo>
                    <a:pt x="185" y="48"/>
                  </a:lnTo>
                  <a:lnTo>
                    <a:pt x="180" y="44"/>
                  </a:lnTo>
                  <a:lnTo>
                    <a:pt x="172" y="38"/>
                  </a:lnTo>
                  <a:lnTo>
                    <a:pt x="159" y="30"/>
                  </a:lnTo>
                  <a:lnTo>
                    <a:pt x="139" y="25"/>
                  </a:lnTo>
                  <a:lnTo>
                    <a:pt x="112" y="21"/>
                  </a:lnTo>
                  <a:lnTo>
                    <a:pt x="77" y="19"/>
                  </a:lnTo>
                  <a:lnTo>
                    <a:pt x="30" y="21"/>
                  </a:lnTo>
                  <a:lnTo>
                    <a:pt x="25" y="25"/>
                  </a:lnTo>
                  <a:lnTo>
                    <a:pt x="16" y="37"/>
                  </a:lnTo>
                  <a:lnTo>
                    <a:pt x="6" y="56"/>
                  </a:lnTo>
                  <a:lnTo>
                    <a:pt x="0" y="86"/>
                  </a:lnTo>
                  <a:lnTo>
                    <a:pt x="5" y="115"/>
                  </a:lnTo>
                  <a:lnTo>
                    <a:pt x="13" y="132"/>
                  </a:lnTo>
                  <a:lnTo>
                    <a:pt x="21" y="141"/>
                  </a:lnTo>
                  <a:lnTo>
                    <a:pt x="25" y="145"/>
                  </a:lnTo>
                  <a:close/>
                </a:path>
              </a:pathLst>
            </a:custGeom>
            <a:solidFill>
              <a:srgbClr val="96D1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866" name="Freeform 114"/>
            <p:cNvSpPr>
              <a:spLocks/>
            </p:cNvSpPr>
            <p:nvPr/>
          </p:nvSpPr>
          <p:spPr bwMode="auto">
            <a:xfrm>
              <a:off x="3050" y="2482"/>
              <a:ext cx="562" cy="40"/>
            </a:xfrm>
            <a:custGeom>
              <a:avLst/>
              <a:gdLst>
                <a:gd name="T0" fmla="*/ 7 w 1686"/>
                <a:gd name="T1" fmla="*/ 8 h 118"/>
                <a:gd name="T2" fmla="*/ 1 w 1686"/>
                <a:gd name="T3" fmla="*/ 16 h 118"/>
                <a:gd name="T4" fmla="*/ 1 w 1686"/>
                <a:gd name="T5" fmla="*/ 32 h 118"/>
                <a:gd name="T6" fmla="*/ 6 w 1686"/>
                <a:gd name="T7" fmla="*/ 39 h 118"/>
                <a:gd name="T8" fmla="*/ 9 w 1686"/>
                <a:gd name="T9" fmla="*/ 40 h 118"/>
                <a:gd name="T10" fmla="*/ 24 w 1686"/>
                <a:gd name="T11" fmla="*/ 40 h 118"/>
                <a:gd name="T12" fmla="*/ 43 w 1686"/>
                <a:gd name="T13" fmla="*/ 38 h 118"/>
                <a:gd name="T14" fmla="*/ 57 w 1686"/>
                <a:gd name="T15" fmla="*/ 34 h 118"/>
                <a:gd name="T16" fmla="*/ 196 w 1686"/>
                <a:gd name="T17" fmla="*/ 30 h 118"/>
                <a:gd name="T18" fmla="*/ 198 w 1686"/>
                <a:gd name="T19" fmla="*/ 32 h 118"/>
                <a:gd name="T20" fmla="*/ 202 w 1686"/>
                <a:gd name="T21" fmla="*/ 35 h 118"/>
                <a:gd name="T22" fmla="*/ 210 w 1686"/>
                <a:gd name="T23" fmla="*/ 37 h 118"/>
                <a:gd name="T24" fmla="*/ 221 w 1686"/>
                <a:gd name="T25" fmla="*/ 39 h 118"/>
                <a:gd name="T26" fmla="*/ 229 w 1686"/>
                <a:gd name="T27" fmla="*/ 39 h 118"/>
                <a:gd name="T28" fmla="*/ 239 w 1686"/>
                <a:gd name="T29" fmla="*/ 39 h 118"/>
                <a:gd name="T30" fmla="*/ 249 w 1686"/>
                <a:gd name="T31" fmla="*/ 39 h 118"/>
                <a:gd name="T32" fmla="*/ 259 w 1686"/>
                <a:gd name="T33" fmla="*/ 38 h 118"/>
                <a:gd name="T34" fmla="*/ 269 w 1686"/>
                <a:gd name="T35" fmla="*/ 37 h 118"/>
                <a:gd name="T36" fmla="*/ 277 w 1686"/>
                <a:gd name="T37" fmla="*/ 35 h 118"/>
                <a:gd name="T38" fmla="*/ 283 w 1686"/>
                <a:gd name="T39" fmla="*/ 33 h 118"/>
                <a:gd name="T40" fmla="*/ 285 w 1686"/>
                <a:gd name="T41" fmla="*/ 28 h 118"/>
                <a:gd name="T42" fmla="*/ 428 w 1686"/>
                <a:gd name="T43" fmla="*/ 26 h 118"/>
                <a:gd name="T44" fmla="*/ 432 w 1686"/>
                <a:gd name="T45" fmla="*/ 28 h 118"/>
                <a:gd name="T46" fmla="*/ 438 w 1686"/>
                <a:gd name="T47" fmla="*/ 31 h 118"/>
                <a:gd name="T48" fmla="*/ 448 w 1686"/>
                <a:gd name="T49" fmla="*/ 34 h 118"/>
                <a:gd name="T50" fmla="*/ 457 w 1686"/>
                <a:gd name="T51" fmla="*/ 34 h 118"/>
                <a:gd name="T52" fmla="*/ 466 w 1686"/>
                <a:gd name="T53" fmla="*/ 34 h 118"/>
                <a:gd name="T54" fmla="*/ 476 w 1686"/>
                <a:gd name="T55" fmla="*/ 34 h 118"/>
                <a:gd name="T56" fmla="*/ 487 w 1686"/>
                <a:gd name="T57" fmla="*/ 34 h 118"/>
                <a:gd name="T58" fmla="*/ 497 w 1686"/>
                <a:gd name="T59" fmla="*/ 33 h 118"/>
                <a:gd name="T60" fmla="*/ 506 w 1686"/>
                <a:gd name="T61" fmla="*/ 32 h 118"/>
                <a:gd name="T62" fmla="*/ 513 w 1686"/>
                <a:gd name="T63" fmla="*/ 29 h 118"/>
                <a:gd name="T64" fmla="*/ 517 w 1686"/>
                <a:gd name="T65" fmla="*/ 27 h 118"/>
                <a:gd name="T66" fmla="*/ 518 w 1686"/>
                <a:gd name="T67" fmla="*/ 25 h 118"/>
                <a:gd name="T68" fmla="*/ 528 w 1686"/>
                <a:gd name="T69" fmla="*/ 25 h 118"/>
                <a:gd name="T70" fmla="*/ 542 w 1686"/>
                <a:gd name="T71" fmla="*/ 25 h 118"/>
                <a:gd name="T72" fmla="*/ 553 w 1686"/>
                <a:gd name="T73" fmla="*/ 25 h 118"/>
                <a:gd name="T74" fmla="*/ 557 w 1686"/>
                <a:gd name="T75" fmla="*/ 25 h 118"/>
                <a:gd name="T76" fmla="*/ 561 w 1686"/>
                <a:gd name="T77" fmla="*/ 22 h 118"/>
                <a:gd name="T78" fmla="*/ 562 w 1686"/>
                <a:gd name="T79" fmla="*/ 17 h 118"/>
                <a:gd name="T80" fmla="*/ 555 w 1686"/>
                <a:gd name="T81" fmla="*/ 13 h 118"/>
                <a:gd name="T82" fmla="*/ 519 w 1686"/>
                <a:gd name="T83" fmla="*/ 11 h 118"/>
                <a:gd name="T84" fmla="*/ 518 w 1686"/>
                <a:gd name="T85" fmla="*/ 9 h 118"/>
                <a:gd name="T86" fmla="*/ 512 w 1686"/>
                <a:gd name="T87" fmla="*/ 5 h 118"/>
                <a:gd name="T88" fmla="*/ 499 w 1686"/>
                <a:gd name="T89" fmla="*/ 2 h 118"/>
                <a:gd name="T90" fmla="*/ 475 w 1686"/>
                <a:gd name="T91" fmla="*/ 0 h 118"/>
                <a:gd name="T92" fmla="*/ 450 w 1686"/>
                <a:gd name="T93" fmla="*/ 1 h 118"/>
                <a:gd name="T94" fmla="*/ 435 w 1686"/>
                <a:gd name="T95" fmla="*/ 4 h 118"/>
                <a:gd name="T96" fmla="*/ 428 w 1686"/>
                <a:gd name="T97" fmla="*/ 9 h 118"/>
                <a:gd name="T98" fmla="*/ 426 w 1686"/>
                <a:gd name="T99" fmla="*/ 13 h 118"/>
                <a:gd name="T100" fmla="*/ 286 w 1686"/>
                <a:gd name="T101" fmla="*/ 15 h 118"/>
                <a:gd name="T102" fmla="*/ 283 w 1686"/>
                <a:gd name="T103" fmla="*/ 12 h 118"/>
                <a:gd name="T104" fmla="*/ 275 w 1686"/>
                <a:gd name="T105" fmla="*/ 8 h 118"/>
                <a:gd name="T106" fmla="*/ 258 w 1686"/>
                <a:gd name="T107" fmla="*/ 5 h 118"/>
                <a:gd name="T108" fmla="*/ 234 w 1686"/>
                <a:gd name="T109" fmla="*/ 5 h 118"/>
                <a:gd name="T110" fmla="*/ 215 w 1686"/>
                <a:gd name="T111" fmla="*/ 7 h 118"/>
                <a:gd name="T112" fmla="*/ 203 w 1686"/>
                <a:gd name="T113" fmla="*/ 10 h 118"/>
                <a:gd name="T114" fmla="*/ 197 w 1686"/>
                <a:gd name="T115" fmla="*/ 14 h 118"/>
                <a:gd name="T116" fmla="*/ 60 w 1686"/>
                <a:gd name="T117" fmla="*/ 18 h 118"/>
                <a:gd name="T118" fmla="*/ 59 w 1686"/>
                <a:gd name="T119" fmla="*/ 16 h 118"/>
                <a:gd name="T120" fmla="*/ 52 w 1686"/>
                <a:gd name="T121" fmla="*/ 11 h 118"/>
                <a:gd name="T122" fmla="*/ 37 w 1686"/>
                <a:gd name="T123" fmla="*/ 7 h 118"/>
                <a:gd name="T124" fmla="*/ 9 w 1686"/>
                <a:gd name="T125" fmla="*/ 7 h 118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1686"/>
                <a:gd name="T190" fmla="*/ 0 h 118"/>
                <a:gd name="T191" fmla="*/ 1686 w 1686"/>
                <a:gd name="T192" fmla="*/ 118 h 118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1686" h="118">
                  <a:moveTo>
                    <a:pt x="26" y="21"/>
                  </a:moveTo>
                  <a:lnTo>
                    <a:pt x="22" y="24"/>
                  </a:lnTo>
                  <a:lnTo>
                    <a:pt x="13" y="33"/>
                  </a:lnTo>
                  <a:lnTo>
                    <a:pt x="4" y="48"/>
                  </a:lnTo>
                  <a:lnTo>
                    <a:pt x="0" y="72"/>
                  </a:lnTo>
                  <a:lnTo>
                    <a:pt x="3" y="95"/>
                  </a:lnTo>
                  <a:lnTo>
                    <a:pt x="11" y="109"/>
                  </a:lnTo>
                  <a:lnTo>
                    <a:pt x="18" y="116"/>
                  </a:lnTo>
                  <a:lnTo>
                    <a:pt x="21" y="118"/>
                  </a:lnTo>
                  <a:lnTo>
                    <a:pt x="28" y="118"/>
                  </a:lnTo>
                  <a:lnTo>
                    <a:pt x="46" y="118"/>
                  </a:lnTo>
                  <a:lnTo>
                    <a:pt x="71" y="117"/>
                  </a:lnTo>
                  <a:lnTo>
                    <a:pt x="99" y="115"/>
                  </a:lnTo>
                  <a:lnTo>
                    <a:pt x="128" y="112"/>
                  </a:lnTo>
                  <a:lnTo>
                    <a:pt x="154" y="107"/>
                  </a:lnTo>
                  <a:lnTo>
                    <a:pt x="172" y="101"/>
                  </a:lnTo>
                  <a:lnTo>
                    <a:pt x="179" y="91"/>
                  </a:lnTo>
                  <a:lnTo>
                    <a:pt x="589" y="89"/>
                  </a:lnTo>
                  <a:lnTo>
                    <a:pt x="590" y="90"/>
                  </a:lnTo>
                  <a:lnTo>
                    <a:pt x="593" y="93"/>
                  </a:lnTo>
                  <a:lnTo>
                    <a:pt x="599" y="97"/>
                  </a:lnTo>
                  <a:lnTo>
                    <a:pt x="607" y="102"/>
                  </a:lnTo>
                  <a:lnTo>
                    <a:pt x="616" y="106"/>
                  </a:lnTo>
                  <a:lnTo>
                    <a:pt x="629" y="110"/>
                  </a:lnTo>
                  <a:lnTo>
                    <a:pt x="645" y="113"/>
                  </a:lnTo>
                  <a:lnTo>
                    <a:pt x="663" y="114"/>
                  </a:lnTo>
                  <a:lnTo>
                    <a:pt x="675" y="114"/>
                  </a:lnTo>
                  <a:lnTo>
                    <a:pt x="687" y="115"/>
                  </a:lnTo>
                  <a:lnTo>
                    <a:pt x="700" y="115"/>
                  </a:lnTo>
                  <a:lnTo>
                    <a:pt x="716" y="115"/>
                  </a:lnTo>
                  <a:lnTo>
                    <a:pt x="731" y="115"/>
                  </a:lnTo>
                  <a:lnTo>
                    <a:pt x="746" y="114"/>
                  </a:lnTo>
                  <a:lnTo>
                    <a:pt x="763" y="113"/>
                  </a:lnTo>
                  <a:lnTo>
                    <a:pt x="778" y="112"/>
                  </a:lnTo>
                  <a:lnTo>
                    <a:pt x="794" y="111"/>
                  </a:lnTo>
                  <a:lnTo>
                    <a:pt x="808" y="109"/>
                  </a:lnTo>
                  <a:lnTo>
                    <a:pt x="820" y="106"/>
                  </a:lnTo>
                  <a:lnTo>
                    <a:pt x="832" y="103"/>
                  </a:lnTo>
                  <a:lnTo>
                    <a:pt x="841" y="100"/>
                  </a:lnTo>
                  <a:lnTo>
                    <a:pt x="849" y="96"/>
                  </a:lnTo>
                  <a:lnTo>
                    <a:pt x="853" y="90"/>
                  </a:lnTo>
                  <a:lnTo>
                    <a:pt x="855" y="84"/>
                  </a:lnTo>
                  <a:lnTo>
                    <a:pt x="1284" y="75"/>
                  </a:lnTo>
                  <a:lnTo>
                    <a:pt x="1285" y="76"/>
                  </a:lnTo>
                  <a:lnTo>
                    <a:pt x="1289" y="79"/>
                  </a:lnTo>
                  <a:lnTo>
                    <a:pt x="1296" y="83"/>
                  </a:lnTo>
                  <a:lnTo>
                    <a:pt x="1304" y="87"/>
                  </a:lnTo>
                  <a:lnTo>
                    <a:pt x="1315" y="92"/>
                  </a:lnTo>
                  <a:lnTo>
                    <a:pt x="1329" y="97"/>
                  </a:lnTo>
                  <a:lnTo>
                    <a:pt x="1344" y="100"/>
                  </a:lnTo>
                  <a:lnTo>
                    <a:pt x="1362" y="101"/>
                  </a:lnTo>
                  <a:lnTo>
                    <a:pt x="1372" y="101"/>
                  </a:lnTo>
                  <a:lnTo>
                    <a:pt x="1384" y="101"/>
                  </a:lnTo>
                  <a:lnTo>
                    <a:pt x="1398" y="101"/>
                  </a:lnTo>
                  <a:lnTo>
                    <a:pt x="1413" y="101"/>
                  </a:lnTo>
                  <a:lnTo>
                    <a:pt x="1428" y="101"/>
                  </a:lnTo>
                  <a:lnTo>
                    <a:pt x="1445" y="100"/>
                  </a:lnTo>
                  <a:lnTo>
                    <a:pt x="1460" y="100"/>
                  </a:lnTo>
                  <a:lnTo>
                    <a:pt x="1477" y="99"/>
                  </a:lnTo>
                  <a:lnTo>
                    <a:pt x="1492" y="97"/>
                  </a:lnTo>
                  <a:lnTo>
                    <a:pt x="1507" y="96"/>
                  </a:lnTo>
                  <a:lnTo>
                    <a:pt x="1519" y="93"/>
                  </a:lnTo>
                  <a:lnTo>
                    <a:pt x="1530" y="90"/>
                  </a:lnTo>
                  <a:lnTo>
                    <a:pt x="1539" y="87"/>
                  </a:lnTo>
                  <a:lnTo>
                    <a:pt x="1546" y="84"/>
                  </a:lnTo>
                  <a:lnTo>
                    <a:pt x="1550" y="80"/>
                  </a:lnTo>
                  <a:lnTo>
                    <a:pt x="1551" y="75"/>
                  </a:lnTo>
                  <a:lnTo>
                    <a:pt x="1555" y="75"/>
                  </a:lnTo>
                  <a:lnTo>
                    <a:pt x="1567" y="75"/>
                  </a:lnTo>
                  <a:lnTo>
                    <a:pt x="1585" y="75"/>
                  </a:lnTo>
                  <a:lnTo>
                    <a:pt x="1604" y="75"/>
                  </a:lnTo>
                  <a:lnTo>
                    <a:pt x="1625" y="75"/>
                  </a:lnTo>
                  <a:lnTo>
                    <a:pt x="1644" y="75"/>
                  </a:lnTo>
                  <a:lnTo>
                    <a:pt x="1659" y="75"/>
                  </a:lnTo>
                  <a:lnTo>
                    <a:pt x="1667" y="75"/>
                  </a:lnTo>
                  <a:lnTo>
                    <a:pt x="1672" y="73"/>
                  </a:lnTo>
                  <a:lnTo>
                    <a:pt x="1678" y="69"/>
                  </a:lnTo>
                  <a:lnTo>
                    <a:pt x="1683" y="64"/>
                  </a:lnTo>
                  <a:lnTo>
                    <a:pt x="1686" y="57"/>
                  </a:lnTo>
                  <a:lnTo>
                    <a:pt x="1686" y="49"/>
                  </a:lnTo>
                  <a:lnTo>
                    <a:pt x="1680" y="43"/>
                  </a:lnTo>
                  <a:lnTo>
                    <a:pt x="1666" y="37"/>
                  </a:lnTo>
                  <a:lnTo>
                    <a:pt x="1644" y="33"/>
                  </a:lnTo>
                  <a:lnTo>
                    <a:pt x="1558" y="33"/>
                  </a:lnTo>
                  <a:lnTo>
                    <a:pt x="1557" y="32"/>
                  </a:lnTo>
                  <a:lnTo>
                    <a:pt x="1554" y="28"/>
                  </a:lnTo>
                  <a:lnTo>
                    <a:pt x="1548" y="23"/>
                  </a:lnTo>
                  <a:lnTo>
                    <a:pt x="1536" y="16"/>
                  </a:lnTo>
                  <a:lnTo>
                    <a:pt x="1520" y="10"/>
                  </a:lnTo>
                  <a:lnTo>
                    <a:pt x="1496" y="5"/>
                  </a:lnTo>
                  <a:lnTo>
                    <a:pt x="1464" y="1"/>
                  </a:lnTo>
                  <a:lnTo>
                    <a:pt x="1424" y="0"/>
                  </a:lnTo>
                  <a:lnTo>
                    <a:pt x="1383" y="1"/>
                  </a:lnTo>
                  <a:lnTo>
                    <a:pt x="1351" y="4"/>
                  </a:lnTo>
                  <a:lnTo>
                    <a:pt x="1326" y="8"/>
                  </a:lnTo>
                  <a:lnTo>
                    <a:pt x="1306" y="13"/>
                  </a:lnTo>
                  <a:lnTo>
                    <a:pt x="1293" y="20"/>
                  </a:lnTo>
                  <a:lnTo>
                    <a:pt x="1285" y="26"/>
                  </a:lnTo>
                  <a:lnTo>
                    <a:pt x="1280" y="33"/>
                  </a:lnTo>
                  <a:lnTo>
                    <a:pt x="1277" y="39"/>
                  </a:lnTo>
                  <a:lnTo>
                    <a:pt x="859" y="45"/>
                  </a:lnTo>
                  <a:lnTo>
                    <a:pt x="858" y="44"/>
                  </a:lnTo>
                  <a:lnTo>
                    <a:pt x="855" y="40"/>
                  </a:lnTo>
                  <a:lnTo>
                    <a:pt x="850" y="35"/>
                  </a:lnTo>
                  <a:lnTo>
                    <a:pt x="840" y="29"/>
                  </a:lnTo>
                  <a:lnTo>
                    <a:pt x="825" y="23"/>
                  </a:lnTo>
                  <a:lnTo>
                    <a:pt x="803" y="17"/>
                  </a:lnTo>
                  <a:lnTo>
                    <a:pt x="775" y="14"/>
                  </a:lnTo>
                  <a:lnTo>
                    <a:pt x="738" y="13"/>
                  </a:lnTo>
                  <a:lnTo>
                    <a:pt x="701" y="15"/>
                  </a:lnTo>
                  <a:lnTo>
                    <a:pt x="670" y="17"/>
                  </a:lnTo>
                  <a:lnTo>
                    <a:pt x="645" y="21"/>
                  </a:lnTo>
                  <a:lnTo>
                    <a:pt x="625" y="25"/>
                  </a:lnTo>
                  <a:lnTo>
                    <a:pt x="610" y="30"/>
                  </a:lnTo>
                  <a:lnTo>
                    <a:pt x="599" y="36"/>
                  </a:lnTo>
                  <a:lnTo>
                    <a:pt x="590" y="42"/>
                  </a:lnTo>
                  <a:lnTo>
                    <a:pt x="585" y="50"/>
                  </a:lnTo>
                  <a:lnTo>
                    <a:pt x="179" y="52"/>
                  </a:lnTo>
                  <a:lnTo>
                    <a:pt x="178" y="50"/>
                  </a:lnTo>
                  <a:lnTo>
                    <a:pt x="176" y="46"/>
                  </a:lnTo>
                  <a:lnTo>
                    <a:pt x="169" y="39"/>
                  </a:lnTo>
                  <a:lnTo>
                    <a:pt x="157" y="32"/>
                  </a:lnTo>
                  <a:lnTo>
                    <a:pt x="138" y="26"/>
                  </a:lnTo>
                  <a:lnTo>
                    <a:pt x="112" y="21"/>
                  </a:lnTo>
                  <a:lnTo>
                    <a:pt x="75" y="19"/>
                  </a:lnTo>
                  <a:lnTo>
                    <a:pt x="26" y="21"/>
                  </a:lnTo>
                  <a:close/>
                </a:path>
              </a:pathLst>
            </a:custGeom>
            <a:solidFill>
              <a:srgbClr val="89CC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867" name="Freeform 115"/>
            <p:cNvSpPr>
              <a:spLocks/>
            </p:cNvSpPr>
            <p:nvPr/>
          </p:nvSpPr>
          <p:spPr bwMode="auto">
            <a:xfrm>
              <a:off x="3088" y="2446"/>
              <a:ext cx="61" cy="48"/>
            </a:xfrm>
            <a:custGeom>
              <a:avLst/>
              <a:gdLst>
                <a:gd name="T0" fmla="*/ 2 w 182"/>
                <a:gd name="T1" fmla="*/ 0 h 142"/>
                <a:gd name="T2" fmla="*/ 2 w 182"/>
                <a:gd name="T3" fmla="*/ 0 h 142"/>
                <a:gd name="T4" fmla="*/ 4 w 182"/>
                <a:gd name="T5" fmla="*/ 0 h 142"/>
                <a:gd name="T6" fmla="*/ 7 w 182"/>
                <a:gd name="T7" fmla="*/ 1 h 142"/>
                <a:gd name="T8" fmla="*/ 11 w 182"/>
                <a:gd name="T9" fmla="*/ 1 h 142"/>
                <a:gd name="T10" fmla="*/ 16 w 182"/>
                <a:gd name="T11" fmla="*/ 2 h 142"/>
                <a:gd name="T12" fmla="*/ 21 w 182"/>
                <a:gd name="T13" fmla="*/ 3 h 142"/>
                <a:gd name="T14" fmla="*/ 27 w 182"/>
                <a:gd name="T15" fmla="*/ 5 h 142"/>
                <a:gd name="T16" fmla="*/ 32 w 182"/>
                <a:gd name="T17" fmla="*/ 7 h 142"/>
                <a:gd name="T18" fmla="*/ 38 w 182"/>
                <a:gd name="T19" fmla="*/ 10 h 142"/>
                <a:gd name="T20" fmla="*/ 43 w 182"/>
                <a:gd name="T21" fmla="*/ 13 h 142"/>
                <a:gd name="T22" fmla="*/ 49 w 182"/>
                <a:gd name="T23" fmla="*/ 17 h 142"/>
                <a:gd name="T24" fmla="*/ 53 w 182"/>
                <a:gd name="T25" fmla="*/ 22 h 142"/>
                <a:gd name="T26" fmla="*/ 56 w 182"/>
                <a:gd name="T27" fmla="*/ 27 h 142"/>
                <a:gd name="T28" fmla="*/ 59 w 182"/>
                <a:gd name="T29" fmla="*/ 33 h 142"/>
                <a:gd name="T30" fmla="*/ 60 w 182"/>
                <a:gd name="T31" fmla="*/ 40 h 142"/>
                <a:gd name="T32" fmla="*/ 61 w 182"/>
                <a:gd name="T33" fmla="*/ 48 h 142"/>
                <a:gd name="T34" fmla="*/ 61 w 182"/>
                <a:gd name="T35" fmla="*/ 48 h 142"/>
                <a:gd name="T36" fmla="*/ 60 w 182"/>
                <a:gd name="T37" fmla="*/ 47 h 142"/>
                <a:gd name="T38" fmla="*/ 60 w 182"/>
                <a:gd name="T39" fmla="*/ 45 h 142"/>
                <a:gd name="T40" fmla="*/ 59 w 182"/>
                <a:gd name="T41" fmla="*/ 42 h 142"/>
                <a:gd name="T42" fmla="*/ 58 w 182"/>
                <a:gd name="T43" fmla="*/ 40 h 142"/>
                <a:gd name="T44" fmla="*/ 56 w 182"/>
                <a:gd name="T45" fmla="*/ 37 h 142"/>
                <a:gd name="T46" fmla="*/ 54 w 182"/>
                <a:gd name="T47" fmla="*/ 34 h 142"/>
                <a:gd name="T48" fmla="*/ 52 w 182"/>
                <a:gd name="T49" fmla="*/ 31 h 142"/>
                <a:gd name="T50" fmla="*/ 48 w 182"/>
                <a:gd name="T51" fmla="*/ 27 h 142"/>
                <a:gd name="T52" fmla="*/ 44 w 182"/>
                <a:gd name="T53" fmla="*/ 24 h 142"/>
                <a:gd name="T54" fmla="*/ 39 w 182"/>
                <a:gd name="T55" fmla="*/ 21 h 142"/>
                <a:gd name="T56" fmla="*/ 33 w 182"/>
                <a:gd name="T57" fmla="*/ 19 h 142"/>
                <a:gd name="T58" fmla="*/ 26 w 182"/>
                <a:gd name="T59" fmla="*/ 16 h 142"/>
                <a:gd name="T60" fmla="*/ 19 w 182"/>
                <a:gd name="T61" fmla="*/ 15 h 142"/>
                <a:gd name="T62" fmla="*/ 10 w 182"/>
                <a:gd name="T63" fmla="*/ 14 h 142"/>
                <a:gd name="T64" fmla="*/ 0 w 182"/>
                <a:gd name="T65" fmla="*/ 14 h 142"/>
                <a:gd name="T66" fmla="*/ 1 w 182"/>
                <a:gd name="T67" fmla="*/ 12 h 142"/>
                <a:gd name="T68" fmla="*/ 3 w 182"/>
                <a:gd name="T69" fmla="*/ 9 h 142"/>
                <a:gd name="T70" fmla="*/ 4 w 182"/>
                <a:gd name="T71" fmla="*/ 5 h 142"/>
                <a:gd name="T72" fmla="*/ 2 w 182"/>
                <a:gd name="T73" fmla="*/ 0 h 142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82"/>
                <a:gd name="T112" fmla="*/ 0 h 142"/>
                <a:gd name="T113" fmla="*/ 182 w 182"/>
                <a:gd name="T114" fmla="*/ 142 h 142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82" h="142">
                  <a:moveTo>
                    <a:pt x="5" y="0"/>
                  </a:moveTo>
                  <a:lnTo>
                    <a:pt x="7" y="0"/>
                  </a:lnTo>
                  <a:lnTo>
                    <a:pt x="13" y="1"/>
                  </a:lnTo>
                  <a:lnTo>
                    <a:pt x="22" y="2"/>
                  </a:lnTo>
                  <a:lnTo>
                    <a:pt x="34" y="3"/>
                  </a:lnTo>
                  <a:lnTo>
                    <a:pt x="48" y="6"/>
                  </a:lnTo>
                  <a:lnTo>
                    <a:pt x="63" y="9"/>
                  </a:lnTo>
                  <a:lnTo>
                    <a:pt x="80" y="15"/>
                  </a:lnTo>
                  <a:lnTo>
                    <a:pt x="96" y="21"/>
                  </a:lnTo>
                  <a:lnTo>
                    <a:pt x="113" y="29"/>
                  </a:lnTo>
                  <a:lnTo>
                    <a:pt x="129" y="38"/>
                  </a:lnTo>
                  <a:lnTo>
                    <a:pt x="145" y="49"/>
                  </a:lnTo>
                  <a:lnTo>
                    <a:pt x="158" y="64"/>
                  </a:lnTo>
                  <a:lnTo>
                    <a:pt x="168" y="79"/>
                  </a:lnTo>
                  <a:lnTo>
                    <a:pt x="176" y="98"/>
                  </a:lnTo>
                  <a:lnTo>
                    <a:pt x="180" y="118"/>
                  </a:lnTo>
                  <a:lnTo>
                    <a:pt x="182" y="142"/>
                  </a:lnTo>
                  <a:lnTo>
                    <a:pt x="182" y="141"/>
                  </a:lnTo>
                  <a:lnTo>
                    <a:pt x="180" y="138"/>
                  </a:lnTo>
                  <a:lnTo>
                    <a:pt x="179" y="133"/>
                  </a:lnTo>
                  <a:lnTo>
                    <a:pt x="176" y="125"/>
                  </a:lnTo>
                  <a:lnTo>
                    <a:pt x="173" y="118"/>
                  </a:lnTo>
                  <a:lnTo>
                    <a:pt x="168" y="109"/>
                  </a:lnTo>
                  <a:lnTo>
                    <a:pt x="162" y="100"/>
                  </a:lnTo>
                  <a:lnTo>
                    <a:pt x="154" y="91"/>
                  </a:lnTo>
                  <a:lnTo>
                    <a:pt x="144" y="80"/>
                  </a:lnTo>
                  <a:lnTo>
                    <a:pt x="131" y="71"/>
                  </a:lnTo>
                  <a:lnTo>
                    <a:pt x="117" y="63"/>
                  </a:lnTo>
                  <a:lnTo>
                    <a:pt x="99" y="56"/>
                  </a:lnTo>
                  <a:lnTo>
                    <a:pt x="79" y="48"/>
                  </a:lnTo>
                  <a:lnTo>
                    <a:pt x="56" y="44"/>
                  </a:lnTo>
                  <a:lnTo>
                    <a:pt x="29" y="41"/>
                  </a:lnTo>
                  <a:lnTo>
                    <a:pt x="0" y="40"/>
                  </a:lnTo>
                  <a:lnTo>
                    <a:pt x="3" y="36"/>
                  </a:lnTo>
                  <a:lnTo>
                    <a:pt x="9" y="26"/>
                  </a:lnTo>
                  <a:lnTo>
                    <a:pt x="11" y="14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868" name="Freeform 116"/>
            <p:cNvSpPr>
              <a:spLocks/>
            </p:cNvSpPr>
            <p:nvPr/>
          </p:nvSpPr>
          <p:spPr bwMode="auto">
            <a:xfrm>
              <a:off x="3046" y="2476"/>
              <a:ext cx="66" cy="15"/>
            </a:xfrm>
            <a:custGeom>
              <a:avLst/>
              <a:gdLst>
                <a:gd name="T0" fmla="*/ 0 w 198"/>
                <a:gd name="T1" fmla="*/ 2 h 44"/>
                <a:gd name="T2" fmla="*/ 1 w 198"/>
                <a:gd name="T3" fmla="*/ 2 h 44"/>
                <a:gd name="T4" fmla="*/ 3 w 198"/>
                <a:gd name="T5" fmla="*/ 2 h 44"/>
                <a:gd name="T6" fmla="*/ 5 w 198"/>
                <a:gd name="T7" fmla="*/ 2 h 44"/>
                <a:gd name="T8" fmla="*/ 9 w 198"/>
                <a:gd name="T9" fmla="*/ 1 h 44"/>
                <a:gd name="T10" fmla="*/ 13 w 198"/>
                <a:gd name="T11" fmla="*/ 1 h 44"/>
                <a:gd name="T12" fmla="*/ 18 w 198"/>
                <a:gd name="T13" fmla="*/ 0 h 44"/>
                <a:gd name="T14" fmla="*/ 24 w 198"/>
                <a:gd name="T15" fmla="*/ 0 h 44"/>
                <a:gd name="T16" fmla="*/ 30 w 198"/>
                <a:gd name="T17" fmla="*/ 0 h 44"/>
                <a:gd name="T18" fmla="*/ 35 w 198"/>
                <a:gd name="T19" fmla="*/ 0 h 44"/>
                <a:gd name="T20" fmla="*/ 41 w 198"/>
                <a:gd name="T21" fmla="*/ 0 h 44"/>
                <a:gd name="T22" fmla="*/ 46 w 198"/>
                <a:gd name="T23" fmla="*/ 1 h 44"/>
                <a:gd name="T24" fmla="*/ 51 w 198"/>
                <a:gd name="T25" fmla="*/ 2 h 44"/>
                <a:gd name="T26" fmla="*/ 56 w 198"/>
                <a:gd name="T27" fmla="*/ 4 h 44"/>
                <a:gd name="T28" fmla="*/ 60 w 198"/>
                <a:gd name="T29" fmla="*/ 6 h 44"/>
                <a:gd name="T30" fmla="*/ 63 w 198"/>
                <a:gd name="T31" fmla="*/ 9 h 44"/>
                <a:gd name="T32" fmla="*/ 66 w 198"/>
                <a:gd name="T33" fmla="*/ 12 h 44"/>
                <a:gd name="T34" fmla="*/ 66 w 198"/>
                <a:gd name="T35" fmla="*/ 12 h 44"/>
                <a:gd name="T36" fmla="*/ 64 w 198"/>
                <a:gd name="T37" fmla="*/ 12 h 44"/>
                <a:gd name="T38" fmla="*/ 63 w 198"/>
                <a:gd name="T39" fmla="*/ 12 h 44"/>
                <a:gd name="T40" fmla="*/ 61 w 198"/>
                <a:gd name="T41" fmla="*/ 12 h 44"/>
                <a:gd name="T42" fmla="*/ 59 w 198"/>
                <a:gd name="T43" fmla="*/ 13 h 44"/>
                <a:gd name="T44" fmla="*/ 57 w 198"/>
                <a:gd name="T45" fmla="*/ 13 h 44"/>
                <a:gd name="T46" fmla="*/ 55 w 198"/>
                <a:gd name="T47" fmla="*/ 14 h 44"/>
                <a:gd name="T48" fmla="*/ 54 w 198"/>
                <a:gd name="T49" fmla="*/ 15 h 44"/>
                <a:gd name="T50" fmla="*/ 53 w 198"/>
                <a:gd name="T51" fmla="*/ 14 h 44"/>
                <a:gd name="T52" fmla="*/ 51 w 198"/>
                <a:gd name="T53" fmla="*/ 13 h 44"/>
                <a:gd name="T54" fmla="*/ 47 w 198"/>
                <a:gd name="T55" fmla="*/ 11 h 44"/>
                <a:gd name="T56" fmla="*/ 42 w 198"/>
                <a:gd name="T57" fmla="*/ 9 h 44"/>
                <a:gd name="T58" fmla="*/ 35 w 198"/>
                <a:gd name="T59" fmla="*/ 6 h 44"/>
                <a:gd name="T60" fmla="*/ 25 w 198"/>
                <a:gd name="T61" fmla="*/ 4 h 44"/>
                <a:gd name="T62" fmla="*/ 14 w 198"/>
                <a:gd name="T63" fmla="*/ 3 h 44"/>
                <a:gd name="T64" fmla="*/ 0 w 198"/>
                <a:gd name="T65" fmla="*/ 2 h 4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98"/>
                <a:gd name="T100" fmla="*/ 0 h 44"/>
                <a:gd name="T101" fmla="*/ 198 w 198"/>
                <a:gd name="T102" fmla="*/ 44 h 44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98" h="44">
                  <a:moveTo>
                    <a:pt x="0" y="7"/>
                  </a:moveTo>
                  <a:lnTo>
                    <a:pt x="2" y="7"/>
                  </a:lnTo>
                  <a:lnTo>
                    <a:pt x="8" y="6"/>
                  </a:lnTo>
                  <a:lnTo>
                    <a:pt x="16" y="5"/>
                  </a:lnTo>
                  <a:lnTo>
                    <a:pt x="27" y="3"/>
                  </a:lnTo>
                  <a:lnTo>
                    <a:pt x="40" y="2"/>
                  </a:lnTo>
                  <a:lnTo>
                    <a:pt x="55" y="1"/>
                  </a:lnTo>
                  <a:lnTo>
                    <a:pt x="71" y="0"/>
                  </a:lnTo>
                  <a:lnTo>
                    <a:pt x="89" y="0"/>
                  </a:lnTo>
                  <a:lnTo>
                    <a:pt x="105" y="0"/>
                  </a:lnTo>
                  <a:lnTo>
                    <a:pt x="123" y="1"/>
                  </a:lnTo>
                  <a:lnTo>
                    <a:pt x="139" y="3"/>
                  </a:lnTo>
                  <a:lnTo>
                    <a:pt x="154" y="7"/>
                  </a:lnTo>
                  <a:lnTo>
                    <a:pt x="169" y="11"/>
                  </a:lnTo>
                  <a:lnTo>
                    <a:pt x="181" y="17"/>
                  </a:lnTo>
                  <a:lnTo>
                    <a:pt x="190" y="25"/>
                  </a:lnTo>
                  <a:lnTo>
                    <a:pt x="198" y="35"/>
                  </a:lnTo>
                  <a:lnTo>
                    <a:pt x="197" y="35"/>
                  </a:lnTo>
                  <a:lnTo>
                    <a:pt x="193" y="35"/>
                  </a:lnTo>
                  <a:lnTo>
                    <a:pt x="189" y="35"/>
                  </a:lnTo>
                  <a:lnTo>
                    <a:pt x="184" y="35"/>
                  </a:lnTo>
                  <a:lnTo>
                    <a:pt x="178" y="37"/>
                  </a:lnTo>
                  <a:lnTo>
                    <a:pt x="172" y="39"/>
                  </a:lnTo>
                  <a:lnTo>
                    <a:pt x="166" y="41"/>
                  </a:lnTo>
                  <a:lnTo>
                    <a:pt x="161" y="44"/>
                  </a:lnTo>
                  <a:lnTo>
                    <a:pt x="159" y="42"/>
                  </a:lnTo>
                  <a:lnTo>
                    <a:pt x="152" y="38"/>
                  </a:lnTo>
                  <a:lnTo>
                    <a:pt x="141" y="32"/>
                  </a:lnTo>
                  <a:lnTo>
                    <a:pt x="126" y="25"/>
                  </a:lnTo>
                  <a:lnTo>
                    <a:pt x="104" y="18"/>
                  </a:lnTo>
                  <a:lnTo>
                    <a:pt x="76" y="13"/>
                  </a:lnTo>
                  <a:lnTo>
                    <a:pt x="41" y="9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869" name="Freeform 117"/>
            <p:cNvSpPr>
              <a:spLocks/>
            </p:cNvSpPr>
            <p:nvPr/>
          </p:nvSpPr>
          <p:spPr bwMode="auto">
            <a:xfrm>
              <a:off x="3149" y="2484"/>
              <a:ext cx="54" cy="7"/>
            </a:xfrm>
            <a:custGeom>
              <a:avLst/>
              <a:gdLst>
                <a:gd name="T0" fmla="*/ 54 w 162"/>
                <a:gd name="T1" fmla="*/ 0 h 22"/>
                <a:gd name="T2" fmla="*/ 51 w 162"/>
                <a:gd name="T3" fmla="*/ 7 h 22"/>
                <a:gd name="T4" fmla="*/ 0 w 162"/>
                <a:gd name="T5" fmla="*/ 5 h 22"/>
                <a:gd name="T6" fmla="*/ 0 w 162"/>
                <a:gd name="T7" fmla="*/ 0 h 22"/>
                <a:gd name="T8" fmla="*/ 54 w 162"/>
                <a:gd name="T9" fmla="*/ 0 h 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2"/>
                <a:gd name="T16" fmla="*/ 0 h 22"/>
                <a:gd name="T17" fmla="*/ 162 w 162"/>
                <a:gd name="T18" fmla="*/ 22 h 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2" h="22">
                  <a:moveTo>
                    <a:pt x="162" y="0"/>
                  </a:moveTo>
                  <a:lnTo>
                    <a:pt x="154" y="22"/>
                  </a:lnTo>
                  <a:lnTo>
                    <a:pt x="0" y="17"/>
                  </a:lnTo>
                  <a:lnTo>
                    <a:pt x="0" y="0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870" name="Freeform 118"/>
            <p:cNvSpPr>
              <a:spLocks/>
            </p:cNvSpPr>
            <p:nvPr/>
          </p:nvSpPr>
          <p:spPr bwMode="auto">
            <a:xfrm>
              <a:off x="3082" y="2492"/>
              <a:ext cx="186" cy="47"/>
            </a:xfrm>
            <a:custGeom>
              <a:avLst/>
              <a:gdLst>
                <a:gd name="T0" fmla="*/ 17 w 559"/>
                <a:gd name="T1" fmla="*/ 6 h 142"/>
                <a:gd name="T2" fmla="*/ 12 w 559"/>
                <a:gd name="T3" fmla="*/ 8 h 142"/>
                <a:gd name="T4" fmla="*/ 6 w 559"/>
                <a:gd name="T5" fmla="*/ 13 h 142"/>
                <a:gd name="T6" fmla="*/ 1 w 559"/>
                <a:gd name="T7" fmla="*/ 20 h 142"/>
                <a:gd name="T8" fmla="*/ 0 w 559"/>
                <a:gd name="T9" fmla="*/ 30 h 142"/>
                <a:gd name="T10" fmla="*/ 5 w 559"/>
                <a:gd name="T11" fmla="*/ 38 h 142"/>
                <a:gd name="T12" fmla="*/ 14 w 559"/>
                <a:gd name="T13" fmla="*/ 43 h 142"/>
                <a:gd name="T14" fmla="*/ 29 w 559"/>
                <a:gd name="T15" fmla="*/ 46 h 142"/>
                <a:gd name="T16" fmla="*/ 46 w 559"/>
                <a:gd name="T17" fmla="*/ 47 h 142"/>
                <a:gd name="T18" fmla="*/ 61 w 559"/>
                <a:gd name="T19" fmla="*/ 47 h 142"/>
                <a:gd name="T20" fmla="*/ 81 w 559"/>
                <a:gd name="T21" fmla="*/ 46 h 142"/>
                <a:gd name="T22" fmla="*/ 101 w 559"/>
                <a:gd name="T23" fmla="*/ 45 h 142"/>
                <a:gd name="T24" fmla="*/ 121 w 559"/>
                <a:gd name="T25" fmla="*/ 44 h 142"/>
                <a:gd name="T26" fmla="*/ 140 w 559"/>
                <a:gd name="T27" fmla="*/ 44 h 142"/>
                <a:gd name="T28" fmla="*/ 155 w 559"/>
                <a:gd name="T29" fmla="*/ 43 h 142"/>
                <a:gd name="T30" fmla="*/ 164 w 559"/>
                <a:gd name="T31" fmla="*/ 42 h 142"/>
                <a:gd name="T32" fmla="*/ 170 w 559"/>
                <a:gd name="T33" fmla="*/ 41 h 142"/>
                <a:gd name="T34" fmla="*/ 179 w 559"/>
                <a:gd name="T35" fmla="*/ 34 h 142"/>
                <a:gd name="T36" fmla="*/ 186 w 559"/>
                <a:gd name="T37" fmla="*/ 22 h 142"/>
                <a:gd name="T38" fmla="*/ 183 w 559"/>
                <a:gd name="T39" fmla="*/ 7 h 142"/>
                <a:gd name="T40" fmla="*/ 176 w 559"/>
                <a:gd name="T41" fmla="*/ 0 h 142"/>
                <a:gd name="T42" fmla="*/ 174 w 559"/>
                <a:gd name="T43" fmla="*/ 2 h 142"/>
                <a:gd name="T44" fmla="*/ 171 w 559"/>
                <a:gd name="T45" fmla="*/ 5 h 142"/>
                <a:gd name="T46" fmla="*/ 167 w 559"/>
                <a:gd name="T47" fmla="*/ 6 h 142"/>
                <a:gd name="T48" fmla="*/ 165 w 559"/>
                <a:gd name="T49" fmla="*/ 7 h 142"/>
                <a:gd name="T50" fmla="*/ 169 w 559"/>
                <a:gd name="T51" fmla="*/ 12 h 142"/>
                <a:gd name="T52" fmla="*/ 171 w 559"/>
                <a:gd name="T53" fmla="*/ 19 h 142"/>
                <a:gd name="T54" fmla="*/ 165 w 559"/>
                <a:gd name="T55" fmla="*/ 27 h 142"/>
                <a:gd name="T56" fmla="*/ 153 w 559"/>
                <a:gd name="T57" fmla="*/ 32 h 142"/>
                <a:gd name="T58" fmla="*/ 138 w 559"/>
                <a:gd name="T59" fmla="*/ 36 h 142"/>
                <a:gd name="T60" fmla="*/ 120 w 559"/>
                <a:gd name="T61" fmla="*/ 37 h 142"/>
                <a:gd name="T62" fmla="*/ 101 w 559"/>
                <a:gd name="T63" fmla="*/ 38 h 142"/>
                <a:gd name="T64" fmla="*/ 82 w 559"/>
                <a:gd name="T65" fmla="*/ 39 h 142"/>
                <a:gd name="T66" fmla="*/ 63 w 559"/>
                <a:gd name="T67" fmla="*/ 38 h 142"/>
                <a:gd name="T68" fmla="*/ 48 w 559"/>
                <a:gd name="T69" fmla="*/ 38 h 142"/>
                <a:gd name="T70" fmla="*/ 35 w 559"/>
                <a:gd name="T71" fmla="*/ 38 h 142"/>
                <a:gd name="T72" fmla="*/ 24 w 559"/>
                <a:gd name="T73" fmla="*/ 37 h 142"/>
                <a:gd name="T74" fmla="*/ 13 w 559"/>
                <a:gd name="T75" fmla="*/ 31 h 142"/>
                <a:gd name="T76" fmla="*/ 8 w 559"/>
                <a:gd name="T77" fmla="*/ 23 h 142"/>
                <a:gd name="T78" fmla="*/ 12 w 559"/>
                <a:gd name="T79" fmla="*/ 12 h 142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559"/>
                <a:gd name="T121" fmla="*/ 0 h 142"/>
                <a:gd name="T122" fmla="*/ 559 w 559"/>
                <a:gd name="T123" fmla="*/ 142 h 142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559" h="142">
                  <a:moveTo>
                    <a:pt x="52" y="17"/>
                  </a:moveTo>
                  <a:lnTo>
                    <a:pt x="50" y="18"/>
                  </a:lnTo>
                  <a:lnTo>
                    <a:pt x="44" y="20"/>
                  </a:lnTo>
                  <a:lnTo>
                    <a:pt x="36" y="25"/>
                  </a:lnTo>
                  <a:lnTo>
                    <a:pt x="27" y="32"/>
                  </a:lnTo>
                  <a:lnTo>
                    <a:pt x="18" y="40"/>
                  </a:lnTo>
                  <a:lnTo>
                    <a:pt x="9" y="50"/>
                  </a:lnTo>
                  <a:lnTo>
                    <a:pt x="3" y="61"/>
                  </a:lnTo>
                  <a:lnTo>
                    <a:pt x="0" y="76"/>
                  </a:lnTo>
                  <a:lnTo>
                    <a:pt x="1" y="90"/>
                  </a:lnTo>
                  <a:lnTo>
                    <a:pt x="5" y="103"/>
                  </a:lnTo>
                  <a:lnTo>
                    <a:pt x="14" y="114"/>
                  </a:lnTo>
                  <a:lnTo>
                    <a:pt x="26" y="123"/>
                  </a:lnTo>
                  <a:lnTo>
                    <a:pt x="41" y="130"/>
                  </a:lnTo>
                  <a:lnTo>
                    <a:pt x="62" y="136"/>
                  </a:lnTo>
                  <a:lnTo>
                    <a:pt x="88" y="139"/>
                  </a:lnTo>
                  <a:lnTo>
                    <a:pt x="118" y="142"/>
                  </a:lnTo>
                  <a:lnTo>
                    <a:pt x="137" y="142"/>
                  </a:lnTo>
                  <a:lnTo>
                    <a:pt x="159" y="142"/>
                  </a:lnTo>
                  <a:lnTo>
                    <a:pt x="184" y="142"/>
                  </a:lnTo>
                  <a:lnTo>
                    <a:pt x="212" y="141"/>
                  </a:lnTo>
                  <a:lnTo>
                    <a:pt x="242" y="139"/>
                  </a:lnTo>
                  <a:lnTo>
                    <a:pt x="272" y="138"/>
                  </a:lnTo>
                  <a:lnTo>
                    <a:pt x="304" y="137"/>
                  </a:lnTo>
                  <a:lnTo>
                    <a:pt x="335" y="136"/>
                  </a:lnTo>
                  <a:lnTo>
                    <a:pt x="365" y="134"/>
                  </a:lnTo>
                  <a:lnTo>
                    <a:pt x="395" y="133"/>
                  </a:lnTo>
                  <a:lnTo>
                    <a:pt x="421" y="132"/>
                  </a:lnTo>
                  <a:lnTo>
                    <a:pt x="445" y="130"/>
                  </a:lnTo>
                  <a:lnTo>
                    <a:pt x="466" y="129"/>
                  </a:lnTo>
                  <a:lnTo>
                    <a:pt x="483" y="128"/>
                  </a:lnTo>
                  <a:lnTo>
                    <a:pt x="494" y="128"/>
                  </a:lnTo>
                  <a:lnTo>
                    <a:pt x="501" y="127"/>
                  </a:lnTo>
                  <a:lnTo>
                    <a:pt x="512" y="124"/>
                  </a:lnTo>
                  <a:lnTo>
                    <a:pt x="525" y="115"/>
                  </a:lnTo>
                  <a:lnTo>
                    <a:pt x="538" y="103"/>
                  </a:lnTo>
                  <a:lnTo>
                    <a:pt x="551" y="86"/>
                  </a:lnTo>
                  <a:lnTo>
                    <a:pt x="558" y="67"/>
                  </a:lnTo>
                  <a:lnTo>
                    <a:pt x="559" y="45"/>
                  </a:lnTo>
                  <a:lnTo>
                    <a:pt x="551" y="22"/>
                  </a:lnTo>
                  <a:lnTo>
                    <a:pt x="531" y="0"/>
                  </a:lnTo>
                  <a:lnTo>
                    <a:pt x="530" y="1"/>
                  </a:lnTo>
                  <a:lnTo>
                    <a:pt x="528" y="3"/>
                  </a:lnTo>
                  <a:lnTo>
                    <a:pt x="524" y="6"/>
                  </a:lnTo>
                  <a:lnTo>
                    <a:pt x="520" y="10"/>
                  </a:lnTo>
                  <a:lnTo>
                    <a:pt x="514" y="14"/>
                  </a:lnTo>
                  <a:lnTo>
                    <a:pt x="508" y="16"/>
                  </a:lnTo>
                  <a:lnTo>
                    <a:pt x="501" y="18"/>
                  </a:lnTo>
                  <a:lnTo>
                    <a:pt x="494" y="18"/>
                  </a:lnTo>
                  <a:lnTo>
                    <a:pt x="496" y="20"/>
                  </a:lnTo>
                  <a:lnTo>
                    <a:pt x="501" y="26"/>
                  </a:lnTo>
                  <a:lnTo>
                    <a:pt x="507" y="36"/>
                  </a:lnTo>
                  <a:lnTo>
                    <a:pt x="511" y="46"/>
                  </a:lnTo>
                  <a:lnTo>
                    <a:pt x="513" y="58"/>
                  </a:lnTo>
                  <a:lnTo>
                    <a:pt x="509" y="71"/>
                  </a:lnTo>
                  <a:lnTo>
                    <a:pt x="497" y="83"/>
                  </a:lnTo>
                  <a:lnTo>
                    <a:pt x="478" y="93"/>
                  </a:lnTo>
                  <a:lnTo>
                    <a:pt x="459" y="98"/>
                  </a:lnTo>
                  <a:lnTo>
                    <a:pt x="438" y="104"/>
                  </a:lnTo>
                  <a:lnTo>
                    <a:pt x="414" y="108"/>
                  </a:lnTo>
                  <a:lnTo>
                    <a:pt x="388" y="110"/>
                  </a:lnTo>
                  <a:lnTo>
                    <a:pt x="361" y="113"/>
                  </a:lnTo>
                  <a:lnTo>
                    <a:pt x="333" y="114"/>
                  </a:lnTo>
                  <a:lnTo>
                    <a:pt x="303" y="116"/>
                  </a:lnTo>
                  <a:lnTo>
                    <a:pt x="274" y="116"/>
                  </a:lnTo>
                  <a:lnTo>
                    <a:pt x="246" y="117"/>
                  </a:lnTo>
                  <a:lnTo>
                    <a:pt x="217" y="117"/>
                  </a:lnTo>
                  <a:lnTo>
                    <a:pt x="190" y="116"/>
                  </a:lnTo>
                  <a:lnTo>
                    <a:pt x="166" y="116"/>
                  </a:lnTo>
                  <a:lnTo>
                    <a:pt x="143" y="116"/>
                  </a:lnTo>
                  <a:lnTo>
                    <a:pt x="122" y="115"/>
                  </a:lnTo>
                  <a:lnTo>
                    <a:pt x="105" y="114"/>
                  </a:lnTo>
                  <a:lnTo>
                    <a:pt x="92" y="114"/>
                  </a:lnTo>
                  <a:lnTo>
                    <a:pt x="71" y="111"/>
                  </a:lnTo>
                  <a:lnTo>
                    <a:pt x="54" y="105"/>
                  </a:lnTo>
                  <a:lnTo>
                    <a:pt x="39" y="95"/>
                  </a:lnTo>
                  <a:lnTo>
                    <a:pt x="29" y="84"/>
                  </a:lnTo>
                  <a:lnTo>
                    <a:pt x="24" y="70"/>
                  </a:lnTo>
                  <a:lnTo>
                    <a:pt x="26" y="53"/>
                  </a:lnTo>
                  <a:lnTo>
                    <a:pt x="35" y="36"/>
                  </a:lnTo>
                  <a:lnTo>
                    <a:pt x="52" y="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871" name="Freeform 119"/>
            <p:cNvSpPr>
              <a:spLocks/>
            </p:cNvSpPr>
            <p:nvPr/>
          </p:nvSpPr>
          <p:spPr bwMode="auto">
            <a:xfrm>
              <a:off x="3116" y="2495"/>
              <a:ext cx="116" cy="10"/>
            </a:xfrm>
            <a:custGeom>
              <a:avLst/>
              <a:gdLst>
                <a:gd name="T0" fmla="*/ 6 w 349"/>
                <a:gd name="T1" fmla="*/ 0 h 32"/>
                <a:gd name="T2" fmla="*/ 7 w 349"/>
                <a:gd name="T3" fmla="*/ 0 h 32"/>
                <a:gd name="T4" fmla="*/ 9 w 349"/>
                <a:gd name="T5" fmla="*/ 0 h 32"/>
                <a:gd name="T6" fmla="*/ 12 w 349"/>
                <a:gd name="T7" fmla="*/ 1 h 32"/>
                <a:gd name="T8" fmla="*/ 17 w 349"/>
                <a:gd name="T9" fmla="*/ 1 h 32"/>
                <a:gd name="T10" fmla="*/ 22 w 349"/>
                <a:gd name="T11" fmla="*/ 2 h 32"/>
                <a:gd name="T12" fmla="*/ 28 w 349"/>
                <a:gd name="T13" fmla="*/ 2 h 32"/>
                <a:gd name="T14" fmla="*/ 36 w 349"/>
                <a:gd name="T15" fmla="*/ 3 h 32"/>
                <a:gd name="T16" fmla="*/ 43 w 349"/>
                <a:gd name="T17" fmla="*/ 3 h 32"/>
                <a:gd name="T18" fmla="*/ 52 w 349"/>
                <a:gd name="T19" fmla="*/ 3 h 32"/>
                <a:gd name="T20" fmla="*/ 60 w 349"/>
                <a:gd name="T21" fmla="*/ 4 h 32"/>
                <a:gd name="T22" fmla="*/ 69 w 349"/>
                <a:gd name="T23" fmla="*/ 4 h 32"/>
                <a:gd name="T24" fmla="*/ 79 w 349"/>
                <a:gd name="T25" fmla="*/ 4 h 32"/>
                <a:gd name="T26" fmla="*/ 88 w 349"/>
                <a:gd name="T27" fmla="*/ 4 h 32"/>
                <a:gd name="T28" fmla="*/ 98 w 349"/>
                <a:gd name="T29" fmla="*/ 3 h 32"/>
                <a:gd name="T30" fmla="*/ 107 w 349"/>
                <a:gd name="T31" fmla="*/ 3 h 32"/>
                <a:gd name="T32" fmla="*/ 116 w 349"/>
                <a:gd name="T33" fmla="*/ 2 h 32"/>
                <a:gd name="T34" fmla="*/ 116 w 349"/>
                <a:gd name="T35" fmla="*/ 3 h 32"/>
                <a:gd name="T36" fmla="*/ 115 w 349"/>
                <a:gd name="T37" fmla="*/ 3 h 32"/>
                <a:gd name="T38" fmla="*/ 114 w 349"/>
                <a:gd name="T39" fmla="*/ 3 h 32"/>
                <a:gd name="T40" fmla="*/ 112 w 349"/>
                <a:gd name="T41" fmla="*/ 4 h 32"/>
                <a:gd name="T42" fmla="*/ 109 w 349"/>
                <a:gd name="T43" fmla="*/ 5 h 32"/>
                <a:gd name="T44" fmla="*/ 106 w 349"/>
                <a:gd name="T45" fmla="*/ 7 h 32"/>
                <a:gd name="T46" fmla="*/ 101 w 349"/>
                <a:gd name="T47" fmla="*/ 8 h 32"/>
                <a:gd name="T48" fmla="*/ 96 w 349"/>
                <a:gd name="T49" fmla="*/ 8 h 32"/>
                <a:gd name="T50" fmla="*/ 89 w 349"/>
                <a:gd name="T51" fmla="*/ 9 h 32"/>
                <a:gd name="T52" fmla="*/ 80 w 349"/>
                <a:gd name="T53" fmla="*/ 10 h 32"/>
                <a:gd name="T54" fmla="*/ 71 w 349"/>
                <a:gd name="T55" fmla="*/ 10 h 32"/>
                <a:gd name="T56" fmla="*/ 60 w 349"/>
                <a:gd name="T57" fmla="*/ 10 h 32"/>
                <a:gd name="T58" fmla="*/ 48 w 349"/>
                <a:gd name="T59" fmla="*/ 10 h 32"/>
                <a:gd name="T60" fmla="*/ 34 w 349"/>
                <a:gd name="T61" fmla="*/ 9 h 32"/>
                <a:gd name="T62" fmla="*/ 18 w 349"/>
                <a:gd name="T63" fmla="*/ 8 h 32"/>
                <a:gd name="T64" fmla="*/ 0 w 349"/>
                <a:gd name="T65" fmla="*/ 6 h 32"/>
                <a:gd name="T66" fmla="*/ 6 w 349"/>
                <a:gd name="T67" fmla="*/ 0 h 32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349"/>
                <a:gd name="T103" fmla="*/ 0 h 32"/>
                <a:gd name="T104" fmla="*/ 349 w 349"/>
                <a:gd name="T105" fmla="*/ 32 h 32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349" h="32">
                  <a:moveTo>
                    <a:pt x="18" y="0"/>
                  </a:moveTo>
                  <a:lnTo>
                    <a:pt x="20" y="0"/>
                  </a:lnTo>
                  <a:lnTo>
                    <a:pt x="27" y="1"/>
                  </a:lnTo>
                  <a:lnTo>
                    <a:pt x="37" y="2"/>
                  </a:lnTo>
                  <a:lnTo>
                    <a:pt x="50" y="3"/>
                  </a:lnTo>
                  <a:lnTo>
                    <a:pt x="67" y="5"/>
                  </a:lnTo>
                  <a:lnTo>
                    <a:pt x="85" y="6"/>
                  </a:lnTo>
                  <a:lnTo>
                    <a:pt x="107" y="8"/>
                  </a:lnTo>
                  <a:lnTo>
                    <a:pt x="130" y="9"/>
                  </a:lnTo>
                  <a:lnTo>
                    <a:pt x="156" y="11"/>
                  </a:lnTo>
                  <a:lnTo>
                    <a:pt x="182" y="12"/>
                  </a:lnTo>
                  <a:lnTo>
                    <a:pt x="209" y="12"/>
                  </a:lnTo>
                  <a:lnTo>
                    <a:pt x="237" y="13"/>
                  </a:lnTo>
                  <a:lnTo>
                    <a:pt x="266" y="12"/>
                  </a:lnTo>
                  <a:lnTo>
                    <a:pt x="295" y="11"/>
                  </a:lnTo>
                  <a:lnTo>
                    <a:pt x="322" y="10"/>
                  </a:lnTo>
                  <a:lnTo>
                    <a:pt x="349" y="7"/>
                  </a:lnTo>
                  <a:lnTo>
                    <a:pt x="348" y="8"/>
                  </a:lnTo>
                  <a:lnTo>
                    <a:pt x="346" y="9"/>
                  </a:lnTo>
                  <a:lnTo>
                    <a:pt x="343" y="11"/>
                  </a:lnTo>
                  <a:lnTo>
                    <a:pt x="337" y="14"/>
                  </a:lnTo>
                  <a:lnTo>
                    <a:pt x="329" y="17"/>
                  </a:lnTo>
                  <a:lnTo>
                    <a:pt x="318" y="21"/>
                  </a:lnTo>
                  <a:lnTo>
                    <a:pt x="304" y="24"/>
                  </a:lnTo>
                  <a:lnTo>
                    <a:pt x="288" y="27"/>
                  </a:lnTo>
                  <a:lnTo>
                    <a:pt x="267" y="29"/>
                  </a:lnTo>
                  <a:lnTo>
                    <a:pt x="242" y="31"/>
                  </a:lnTo>
                  <a:lnTo>
                    <a:pt x="215" y="32"/>
                  </a:lnTo>
                  <a:lnTo>
                    <a:pt x="182" y="32"/>
                  </a:lnTo>
                  <a:lnTo>
                    <a:pt x="144" y="31"/>
                  </a:lnTo>
                  <a:lnTo>
                    <a:pt x="102" y="29"/>
                  </a:lnTo>
                  <a:lnTo>
                    <a:pt x="53" y="25"/>
                  </a:lnTo>
                  <a:lnTo>
                    <a:pt x="0" y="18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872" name="Freeform 120"/>
            <p:cNvSpPr>
              <a:spLocks/>
            </p:cNvSpPr>
            <p:nvPr/>
          </p:nvSpPr>
          <p:spPr bwMode="auto">
            <a:xfrm>
              <a:off x="3613" y="2474"/>
              <a:ext cx="51" cy="7"/>
            </a:xfrm>
            <a:custGeom>
              <a:avLst/>
              <a:gdLst>
                <a:gd name="T0" fmla="*/ 51 w 152"/>
                <a:gd name="T1" fmla="*/ 0 h 22"/>
                <a:gd name="T2" fmla="*/ 48 w 152"/>
                <a:gd name="T3" fmla="*/ 7 h 22"/>
                <a:gd name="T4" fmla="*/ 0 w 152"/>
                <a:gd name="T5" fmla="*/ 6 h 22"/>
                <a:gd name="T6" fmla="*/ 0 w 152"/>
                <a:gd name="T7" fmla="*/ 1 h 22"/>
                <a:gd name="T8" fmla="*/ 51 w 152"/>
                <a:gd name="T9" fmla="*/ 0 h 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2"/>
                <a:gd name="T16" fmla="*/ 0 h 22"/>
                <a:gd name="T17" fmla="*/ 152 w 152"/>
                <a:gd name="T18" fmla="*/ 22 h 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2" h="22">
                  <a:moveTo>
                    <a:pt x="152" y="0"/>
                  </a:moveTo>
                  <a:lnTo>
                    <a:pt x="144" y="22"/>
                  </a:lnTo>
                  <a:lnTo>
                    <a:pt x="0" y="19"/>
                  </a:lnTo>
                  <a:lnTo>
                    <a:pt x="0" y="2"/>
                  </a:lnTo>
                  <a:lnTo>
                    <a:pt x="15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873" name="Freeform 121"/>
            <p:cNvSpPr>
              <a:spLocks/>
            </p:cNvSpPr>
            <p:nvPr/>
          </p:nvSpPr>
          <p:spPr bwMode="auto">
            <a:xfrm>
              <a:off x="3549" y="2481"/>
              <a:ext cx="131" cy="52"/>
            </a:xfrm>
            <a:custGeom>
              <a:avLst/>
              <a:gdLst>
                <a:gd name="T0" fmla="*/ 131 w 393"/>
                <a:gd name="T1" fmla="*/ 51 h 155"/>
                <a:gd name="T2" fmla="*/ 122 w 393"/>
                <a:gd name="T3" fmla="*/ 51 h 155"/>
                <a:gd name="T4" fmla="*/ 114 w 393"/>
                <a:gd name="T5" fmla="*/ 52 h 155"/>
                <a:gd name="T6" fmla="*/ 108 w 393"/>
                <a:gd name="T7" fmla="*/ 52 h 155"/>
                <a:gd name="T8" fmla="*/ 101 w 393"/>
                <a:gd name="T9" fmla="*/ 52 h 155"/>
                <a:gd name="T10" fmla="*/ 95 w 393"/>
                <a:gd name="T11" fmla="*/ 52 h 155"/>
                <a:gd name="T12" fmla="*/ 89 w 393"/>
                <a:gd name="T13" fmla="*/ 52 h 155"/>
                <a:gd name="T14" fmla="*/ 84 w 393"/>
                <a:gd name="T15" fmla="*/ 52 h 155"/>
                <a:gd name="T16" fmla="*/ 79 w 393"/>
                <a:gd name="T17" fmla="*/ 51 h 155"/>
                <a:gd name="T18" fmla="*/ 74 w 393"/>
                <a:gd name="T19" fmla="*/ 51 h 155"/>
                <a:gd name="T20" fmla="*/ 69 w 393"/>
                <a:gd name="T21" fmla="*/ 51 h 155"/>
                <a:gd name="T22" fmla="*/ 64 w 393"/>
                <a:gd name="T23" fmla="*/ 51 h 155"/>
                <a:gd name="T24" fmla="*/ 60 w 393"/>
                <a:gd name="T25" fmla="*/ 50 h 155"/>
                <a:gd name="T26" fmla="*/ 55 w 393"/>
                <a:gd name="T27" fmla="*/ 50 h 155"/>
                <a:gd name="T28" fmla="*/ 50 w 393"/>
                <a:gd name="T29" fmla="*/ 50 h 155"/>
                <a:gd name="T30" fmla="*/ 45 w 393"/>
                <a:gd name="T31" fmla="*/ 50 h 155"/>
                <a:gd name="T32" fmla="*/ 40 w 393"/>
                <a:gd name="T33" fmla="*/ 49 h 155"/>
                <a:gd name="T34" fmla="*/ 30 w 393"/>
                <a:gd name="T35" fmla="*/ 49 h 155"/>
                <a:gd name="T36" fmla="*/ 22 w 393"/>
                <a:gd name="T37" fmla="*/ 47 h 155"/>
                <a:gd name="T38" fmla="*/ 15 w 393"/>
                <a:gd name="T39" fmla="*/ 46 h 155"/>
                <a:gd name="T40" fmla="*/ 10 w 393"/>
                <a:gd name="T41" fmla="*/ 43 h 155"/>
                <a:gd name="T42" fmla="*/ 6 w 393"/>
                <a:gd name="T43" fmla="*/ 40 h 155"/>
                <a:gd name="T44" fmla="*/ 4 w 393"/>
                <a:gd name="T45" fmla="*/ 36 h 155"/>
                <a:gd name="T46" fmla="*/ 1 w 393"/>
                <a:gd name="T47" fmla="*/ 32 h 155"/>
                <a:gd name="T48" fmla="*/ 0 w 393"/>
                <a:gd name="T49" fmla="*/ 27 h 155"/>
                <a:gd name="T50" fmla="*/ 0 w 393"/>
                <a:gd name="T51" fmla="*/ 19 h 155"/>
                <a:gd name="T52" fmla="*/ 1 w 393"/>
                <a:gd name="T53" fmla="*/ 14 h 155"/>
                <a:gd name="T54" fmla="*/ 4 w 393"/>
                <a:gd name="T55" fmla="*/ 9 h 155"/>
                <a:gd name="T56" fmla="*/ 7 w 393"/>
                <a:gd name="T57" fmla="*/ 5 h 155"/>
                <a:gd name="T58" fmla="*/ 10 w 393"/>
                <a:gd name="T59" fmla="*/ 3 h 155"/>
                <a:gd name="T60" fmla="*/ 12 w 393"/>
                <a:gd name="T61" fmla="*/ 1 h 155"/>
                <a:gd name="T62" fmla="*/ 14 w 393"/>
                <a:gd name="T63" fmla="*/ 0 h 155"/>
                <a:gd name="T64" fmla="*/ 15 w 393"/>
                <a:gd name="T65" fmla="*/ 0 h 155"/>
                <a:gd name="T66" fmla="*/ 10 w 393"/>
                <a:gd name="T67" fmla="*/ 6 h 155"/>
                <a:gd name="T68" fmla="*/ 8 w 393"/>
                <a:gd name="T69" fmla="*/ 13 h 155"/>
                <a:gd name="T70" fmla="*/ 8 w 393"/>
                <a:gd name="T71" fmla="*/ 19 h 155"/>
                <a:gd name="T72" fmla="*/ 10 w 393"/>
                <a:gd name="T73" fmla="*/ 24 h 155"/>
                <a:gd name="T74" fmla="*/ 14 w 393"/>
                <a:gd name="T75" fmla="*/ 29 h 155"/>
                <a:gd name="T76" fmla="*/ 20 w 393"/>
                <a:gd name="T77" fmla="*/ 33 h 155"/>
                <a:gd name="T78" fmla="*/ 26 w 393"/>
                <a:gd name="T79" fmla="*/ 36 h 155"/>
                <a:gd name="T80" fmla="*/ 34 w 393"/>
                <a:gd name="T81" fmla="*/ 37 h 155"/>
                <a:gd name="T82" fmla="*/ 38 w 393"/>
                <a:gd name="T83" fmla="*/ 37 h 155"/>
                <a:gd name="T84" fmla="*/ 43 w 393"/>
                <a:gd name="T85" fmla="*/ 37 h 155"/>
                <a:gd name="T86" fmla="*/ 48 w 393"/>
                <a:gd name="T87" fmla="*/ 37 h 155"/>
                <a:gd name="T88" fmla="*/ 54 w 393"/>
                <a:gd name="T89" fmla="*/ 38 h 155"/>
                <a:gd name="T90" fmla="*/ 60 w 393"/>
                <a:gd name="T91" fmla="*/ 38 h 155"/>
                <a:gd name="T92" fmla="*/ 67 w 393"/>
                <a:gd name="T93" fmla="*/ 39 h 155"/>
                <a:gd name="T94" fmla="*/ 74 w 393"/>
                <a:gd name="T95" fmla="*/ 39 h 155"/>
                <a:gd name="T96" fmla="*/ 81 w 393"/>
                <a:gd name="T97" fmla="*/ 39 h 155"/>
                <a:gd name="T98" fmla="*/ 88 w 393"/>
                <a:gd name="T99" fmla="*/ 39 h 155"/>
                <a:gd name="T100" fmla="*/ 95 w 393"/>
                <a:gd name="T101" fmla="*/ 39 h 155"/>
                <a:gd name="T102" fmla="*/ 102 w 393"/>
                <a:gd name="T103" fmla="*/ 39 h 155"/>
                <a:gd name="T104" fmla="*/ 108 w 393"/>
                <a:gd name="T105" fmla="*/ 39 h 155"/>
                <a:gd name="T106" fmla="*/ 115 w 393"/>
                <a:gd name="T107" fmla="*/ 39 h 155"/>
                <a:gd name="T108" fmla="*/ 121 w 393"/>
                <a:gd name="T109" fmla="*/ 38 h 155"/>
                <a:gd name="T110" fmla="*/ 126 w 393"/>
                <a:gd name="T111" fmla="*/ 38 h 155"/>
                <a:gd name="T112" fmla="*/ 131 w 393"/>
                <a:gd name="T113" fmla="*/ 37 h 155"/>
                <a:gd name="T114" fmla="*/ 131 w 393"/>
                <a:gd name="T115" fmla="*/ 51 h 155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93"/>
                <a:gd name="T175" fmla="*/ 0 h 155"/>
                <a:gd name="T176" fmla="*/ 393 w 393"/>
                <a:gd name="T177" fmla="*/ 155 h 155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93" h="155">
                  <a:moveTo>
                    <a:pt x="392" y="152"/>
                  </a:moveTo>
                  <a:lnTo>
                    <a:pt x="367" y="153"/>
                  </a:lnTo>
                  <a:lnTo>
                    <a:pt x="343" y="154"/>
                  </a:lnTo>
                  <a:lnTo>
                    <a:pt x="323" y="154"/>
                  </a:lnTo>
                  <a:lnTo>
                    <a:pt x="303" y="155"/>
                  </a:lnTo>
                  <a:lnTo>
                    <a:pt x="285" y="155"/>
                  </a:lnTo>
                  <a:lnTo>
                    <a:pt x="268" y="154"/>
                  </a:lnTo>
                  <a:lnTo>
                    <a:pt x="252" y="154"/>
                  </a:lnTo>
                  <a:lnTo>
                    <a:pt x="237" y="153"/>
                  </a:lnTo>
                  <a:lnTo>
                    <a:pt x="222" y="153"/>
                  </a:lnTo>
                  <a:lnTo>
                    <a:pt x="208" y="152"/>
                  </a:lnTo>
                  <a:lnTo>
                    <a:pt x="193" y="151"/>
                  </a:lnTo>
                  <a:lnTo>
                    <a:pt x="180" y="150"/>
                  </a:lnTo>
                  <a:lnTo>
                    <a:pt x="166" y="149"/>
                  </a:lnTo>
                  <a:lnTo>
                    <a:pt x="151" y="148"/>
                  </a:lnTo>
                  <a:lnTo>
                    <a:pt x="136" y="148"/>
                  </a:lnTo>
                  <a:lnTo>
                    <a:pt x="119" y="147"/>
                  </a:lnTo>
                  <a:lnTo>
                    <a:pt x="90" y="145"/>
                  </a:lnTo>
                  <a:lnTo>
                    <a:pt x="65" y="141"/>
                  </a:lnTo>
                  <a:lnTo>
                    <a:pt x="45" y="136"/>
                  </a:lnTo>
                  <a:lnTo>
                    <a:pt x="30" y="127"/>
                  </a:lnTo>
                  <a:lnTo>
                    <a:pt x="19" y="118"/>
                  </a:lnTo>
                  <a:lnTo>
                    <a:pt x="11" y="107"/>
                  </a:lnTo>
                  <a:lnTo>
                    <a:pt x="4" y="94"/>
                  </a:lnTo>
                  <a:lnTo>
                    <a:pt x="1" y="80"/>
                  </a:lnTo>
                  <a:lnTo>
                    <a:pt x="0" y="58"/>
                  </a:lnTo>
                  <a:lnTo>
                    <a:pt x="4" y="41"/>
                  </a:lnTo>
                  <a:lnTo>
                    <a:pt x="11" y="28"/>
                  </a:lnTo>
                  <a:lnTo>
                    <a:pt x="20" y="16"/>
                  </a:lnTo>
                  <a:lnTo>
                    <a:pt x="29" y="9"/>
                  </a:lnTo>
                  <a:lnTo>
                    <a:pt x="37" y="4"/>
                  </a:lnTo>
                  <a:lnTo>
                    <a:pt x="43" y="1"/>
                  </a:lnTo>
                  <a:lnTo>
                    <a:pt x="45" y="0"/>
                  </a:lnTo>
                  <a:lnTo>
                    <a:pt x="30" y="19"/>
                  </a:lnTo>
                  <a:lnTo>
                    <a:pt x="23" y="38"/>
                  </a:lnTo>
                  <a:lnTo>
                    <a:pt x="24" y="56"/>
                  </a:lnTo>
                  <a:lnTo>
                    <a:pt x="31" y="73"/>
                  </a:lnTo>
                  <a:lnTo>
                    <a:pt x="43" y="87"/>
                  </a:lnTo>
                  <a:lnTo>
                    <a:pt x="60" y="97"/>
                  </a:lnTo>
                  <a:lnTo>
                    <a:pt x="79" y="106"/>
                  </a:lnTo>
                  <a:lnTo>
                    <a:pt x="101" y="109"/>
                  </a:lnTo>
                  <a:lnTo>
                    <a:pt x="113" y="110"/>
                  </a:lnTo>
                  <a:lnTo>
                    <a:pt x="128" y="111"/>
                  </a:lnTo>
                  <a:lnTo>
                    <a:pt x="144" y="111"/>
                  </a:lnTo>
                  <a:lnTo>
                    <a:pt x="162" y="113"/>
                  </a:lnTo>
                  <a:lnTo>
                    <a:pt x="181" y="114"/>
                  </a:lnTo>
                  <a:lnTo>
                    <a:pt x="201" y="115"/>
                  </a:lnTo>
                  <a:lnTo>
                    <a:pt x="221" y="115"/>
                  </a:lnTo>
                  <a:lnTo>
                    <a:pt x="243" y="116"/>
                  </a:lnTo>
                  <a:lnTo>
                    <a:pt x="263" y="117"/>
                  </a:lnTo>
                  <a:lnTo>
                    <a:pt x="285" y="117"/>
                  </a:lnTo>
                  <a:lnTo>
                    <a:pt x="305" y="117"/>
                  </a:lnTo>
                  <a:lnTo>
                    <a:pt x="325" y="116"/>
                  </a:lnTo>
                  <a:lnTo>
                    <a:pt x="344" y="115"/>
                  </a:lnTo>
                  <a:lnTo>
                    <a:pt x="362" y="114"/>
                  </a:lnTo>
                  <a:lnTo>
                    <a:pt x="378" y="112"/>
                  </a:lnTo>
                  <a:lnTo>
                    <a:pt x="393" y="109"/>
                  </a:lnTo>
                  <a:lnTo>
                    <a:pt x="392" y="15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874" name="Freeform 122"/>
            <p:cNvSpPr>
              <a:spLocks/>
            </p:cNvSpPr>
            <p:nvPr/>
          </p:nvSpPr>
          <p:spPr bwMode="auto">
            <a:xfrm>
              <a:off x="3576" y="2486"/>
              <a:ext cx="121" cy="12"/>
            </a:xfrm>
            <a:custGeom>
              <a:avLst/>
              <a:gdLst>
                <a:gd name="T0" fmla="*/ 11 w 363"/>
                <a:gd name="T1" fmla="*/ 0 h 37"/>
                <a:gd name="T2" fmla="*/ 11 w 363"/>
                <a:gd name="T3" fmla="*/ 0 h 37"/>
                <a:gd name="T4" fmla="*/ 13 w 363"/>
                <a:gd name="T5" fmla="*/ 0 h 37"/>
                <a:gd name="T6" fmla="*/ 17 w 363"/>
                <a:gd name="T7" fmla="*/ 1 h 37"/>
                <a:gd name="T8" fmla="*/ 21 w 363"/>
                <a:gd name="T9" fmla="*/ 1 h 37"/>
                <a:gd name="T10" fmla="*/ 27 w 363"/>
                <a:gd name="T11" fmla="*/ 2 h 37"/>
                <a:gd name="T12" fmla="*/ 33 w 363"/>
                <a:gd name="T13" fmla="*/ 2 h 37"/>
                <a:gd name="T14" fmla="*/ 40 w 363"/>
                <a:gd name="T15" fmla="*/ 3 h 37"/>
                <a:gd name="T16" fmla="*/ 48 w 363"/>
                <a:gd name="T17" fmla="*/ 3 h 37"/>
                <a:gd name="T18" fmla="*/ 57 w 363"/>
                <a:gd name="T19" fmla="*/ 4 h 37"/>
                <a:gd name="T20" fmla="*/ 65 w 363"/>
                <a:gd name="T21" fmla="*/ 4 h 37"/>
                <a:gd name="T22" fmla="*/ 74 w 363"/>
                <a:gd name="T23" fmla="*/ 4 h 37"/>
                <a:gd name="T24" fmla="*/ 84 w 363"/>
                <a:gd name="T25" fmla="*/ 5 h 37"/>
                <a:gd name="T26" fmla="*/ 93 w 363"/>
                <a:gd name="T27" fmla="*/ 4 h 37"/>
                <a:gd name="T28" fmla="*/ 103 w 363"/>
                <a:gd name="T29" fmla="*/ 4 h 37"/>
                <a:gd name="T30" fmla="*/ 112 w 363"/>
                <a:gd name="T31" fmla="*/ 4 h 37"/>
                <a:gd name="T32" fmla="*/ 121 w 363"/>
                <a:gd name="T33" fmla="*/ 2 h 37"/>
                <a:gd name="T34" fmla="*/ 121 w 363"/>
                <a:gd name="T35" fmla="*/ 3 h 37"/>
                <a:gd name="T36" fmla="*/ 120 w 363"/>
                <a:gd name="T37" fmla="*/ 3 h 37"/>
                <a:gd name="T38" fmla="*/ 119 w 363"/>
                <a:gd name="T39" fmla="*/ 4 h 37"/>
                <a:gd name="T40" fmla="*/ 116 w 363"/>
                <a:gd name="T41" fmla="*/ 5 h 37"/>
                <a:gd name="T42" fmla="*/ 113 w 363"/>
                <a:gd name="T43" fmla="*/ 6 h 37"/>
                <a:gd name="T44" fmla="*/ 109 w 363"/>
                <a:gd name="T45" fmla="*/ 7 h 37"/>
                <a:gd name="T46" fmla="*/ 104 w 363"/>
                <a:gd name="T47" fmla="*/ 8 h 37"/>
                <a:gd name="T48" fmla="*/ 98 w 363"/>
                <a:gd name="T49" fmla="*/ 9 h 37"/>
                <a:gd name="T50" fmla="*/ 91 w 363"/>
                <a:gd name="T51" fmla="*/ 10 h 37"/>
                <a:gd name="T52" fmla="*/ 82 w 363"/>
                <a:gd name="T53" fmla="*/ 11 h 37"/>
                <a:gd name="T54" fmla="*/ 73 w 363"/>
                <a:gd name="T55" fmla="*/ 12 h 37"/>
                <a:gd name="T56" fmla="*/ 61 w 363"/>
                <a:gd name="T57" fmla="*/ 12 h 37"/>
                <a:gd name="T58" fmla="*/ 48 w 363"/>
                <a:gd name="T59" fmla="*/ 12 h 37"/>
                <a:gd name="T60" fmla="*/ 34 w 363"/>
                <a:gd name="T61" fmla="*/ 11 h 37"/>
                <a:gd name="T62" fmla="*/ 18 w 363"/>
                <a:gd name="T63" fmla="*/ 10 h 37"/>
                <a:gd name="T64" fmla="*/ 0 w 363"/>
                <a:gd name="T65" fmla="*/ 8 h 37"/>
                <a:gd name="T66" fmla="*/ 11 w 363"/>
                <a:gd name="T67" fmla="*/ 0 h 37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363"/>
                <a:gd name="T103" fmla="*/ 0 h 37"/>
                <a:gd name="T104" fmla="*/ 363 w 363"/>
                <a:gd name="T105" fmla="*/ 37 h 37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363" h="37">
                  <a:moveTo>
                    <a:pt x="32" y="0"/>
                  </a:moveTo>
                  <a:lnTo>
                    <a:pt x="34" y="0"/>
                  </a:lnTo>
                  <a:lnTo>
                    <a:pt x="40" y="1"/>
                  </a:lnTo>
                  <a:lnTo>
                    <a:pt x="51" y="2"/>
                  </a:lnTo>
                  <a:lnTo>
                    <a:pt x="64" y="3"/>
                  </a:lnTo>
                  <a:lnTo>
                    <a:pt x="81" y="5"/>
                  </a:lnTo>
                  <a:lnTo>
                    <a:pt x="99" y="6"/>
                  </a:lnTo>
                  <a:lnTo>
                    <a:pt x="121" y="9"/>
                  </a:lnTo>
                  <a:lnTo>
                    <a:pt x="144" y="10"/>
                  </a:lnTo>
                  <a:lnTo>
                    <a:pt x="170" y="12"/>
                  </a:lnTo>
                  <a:lnTo>
                    <a:pt x="196" y="13"/>
                  </a:lnTo>
                  <a:lnTo>
                    <a:pt x="223" y="13"/>
                  </a:lnTo>
                  <a:lnTo>
                    <a:pt x="251" y="14"/>
                  </a:lnTo>
                  <a:lnTo>
                    <a:pt x="280" y="13"/>
                  </a:lnTo>
                  <a:lnTo>
                    <a:pt x="309" y="12"/>
                  </a:lnTo>
                  <a:lnTo>
                    <a:pt x="336" y="11"/>
                  </a:lnTo>
                  <a:lnTo>
                    <a:pt x="363" y="7"/>
                  </a:lnTo>
                  <a:lnTo>
                    <a:pt x="362" y="9"/>
                  </a:lnTo>
                  <a:lnTo>
                    <a:pt x="360" y="10"/>
                  </a:lnTo>
                  <a:lnTo>
                    <a:pt x="356" y="13"/>
                  </a:lnTo>
                  <a:lnTo>
                    <a:pt x="349" y="16"/>
                  </a:lnTo>
                  <a:lnTo>
                    <a:pt x="339" y="19"/>
                  </a:lnTo>
                  <a:lnTo>
                    <a:pt x="328" y="23"/>
                  </a:lnTo>
                  <a:lnTo>
                    <a:pt x="313" y="26"/>
                  </a:lnTo>
                  <a:lnTo>
                    <a:pt x="294" y="29"/>
                  </a:lnTo>
                  <a:lnTo>
                    <a:pt x="273" y="32"/>
                  </a:lnTo>
                  <a:lnTo>
                    <a:pt x="247" y="35"/>
                  </a:lnTo>
                  <a:lnTo>
                    <a:pt x="218" y="36"/>
                  </a:lnTo>
                  <a:lnTo>
                    <a:pt x="184" y="37"/>
                  </a:lnTo>
                  <a:lnTo>
                    <a:pt x="145" y="36"/>
                  </a:lnTo>
                  <a:lnTo>
                    <a:pt x="102" y="34"/>
                  </a:lnTo>
                  <a:lnTo>
                    <a:pt x="54" y="30"/>
                  </a:lnTo>
                  <a:lnTo>
                    <a:pt x="0" y="24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875" name="Freeform 123"/>
            <p:cNvSpPr>
              <a:spLocks/>
            </p:cNvSpPr>
            <p:nvPr/>
          </p:nvSpPr>
          <p:spPr bwMode="auto">
            <a:xfrm>
              <a:off x="3018" y="2535"/>
              <a:ext cx="121" cy="36"/>
            </a:xfrm>
            <a:custGeom>
              <a:avLst/>
              <a:gdLst>
                <a:gd name="T0" fmla="*/ 121 w 363"/>
                <a:gd name="T1" fmla="*/ 0 h 108"/>
                <a:gd name="T2" fmla="*/ 121 w 363"/>
                <a:gd name="T3" fmla="*/ 1 h 108"/>
                <a:gd name="T4" fmla="*/ 121 w 363"/>
                <a:gd name="T5" fmla="*/ 5 h 108"/>
                <a:gd name="T6" fmla="*/ 120 w 363"/>
                <a:gd name="T7" fmla="*/ 10 h 108"/>
                <a:gd name="T8" fmla="*/ 117 w 363"/>
                <a:gd name="T9" fmla="*/ 15 h 108"/>
                <a:gd name="T10" fmla="*/ 113 w 363"/>
                <a:gd name="T11" fmla="*/ 21 h 108"/>
                <a:gd name="T12" fmla="*/ 105 w 363"/>
                <a:gd name="T13" fmla="*/ 26 h 108"/>
                <a:gd name="T14" fmla="*/ 94 w 363"/>
                <a:gd name="T15" fmla="*/ 31 h 108"/>
                <a:gd name="T16" fmla="*/ 78 w 363"/>
                <a:gd name="T17" fmla="*/ 34 h 108"/>
                <a:gd name="T18" fmla="*/ 69 w 363"/>
                <a:gd name="T19" fmla="*/ 34 h 108"/>
                <a:gd name="T20" fmla="*/ 61 w 363"/>
                <a:gd name="T21" fmla="*/ 35 h 108"/>
                <a:gd name="T22" fmla="*/ 53 w 363"/>
                <a:gd name="T23" fmla="*/ 35 h 108"/>
                <a:gd name="T24" fmla="*/ 46 w 363"/>
                <a:gd name="T25" fmla="*/ 36 h 108"/>
                <a:gd name="T26" fmla="*/ 39 w 363"/>
                <a:gd name="T27" fmla="*/ 36 h 108"/>
                <a:gd name="T28" fmla="*/ 32 w 363"/>
                <a:gd name="T29" fmla="*/ 36 h 108"/>
                <a:gd name="T30" fmla="*/ 26 w 363"/>
                <a:gd name="T31" fmla="*/ 36 h 108"/>
                <a:gd name="T32" fmla="*/ 21 w 363"/>
                <a:gd name="T33" fmla="*/ 36 h 108"/>
                <a:gd name="T34" fmla="*/ 16 w 363"/>
                <a:gd name="T35" fmla="*/ 36 h 108"/>
                <a:gd name="T36" fmla="*/ 12 w 363"/>
                <a:gd name="T37" fmla="*/ 35 h 108"/>
                <a:gd name="T38" fmla="*/ 9 w 363"/>
                <a:gd name="T39" fmla="*/ 35 h 108"/>
                <a:gd name="T40" fmla="*/ 6 w 363"/>
                <a:gd name="T41" fmla="*/ 35 h 108"/>
                <a:gd name="T42" fmla="*/ 3 w 363"/>
                <a:gd name="T43" fmla="*/ 35 h 108"/>
                <a:gd name="T44" fmla="*/ 1 w 363"/>
                <a:gd name="T45" fmla="*/ 35 h 108"/>
                <a:gd name="T46" fmla="*/ 0 w 363"/>
                <a:gd name="T47" fmla="*/ 35 h 108"/>
                <a:gd name="T48" fmla="*/ 0 w 363"/>
                <a:gd name="T49" fmla="*/ 35 h 108"/>
                <a:gd name="T50" fmla="*/ 1 w 363"/>
                <a:gd name="T51" fmla="*/ 35 h 108"/>
                <a:gd name="T52" fmla="*/ 5 w 363"/>
                <a:gd name="T53" fmla="*/ 34 h 108"/>
                <a:gd name="T54" fmla="*/ 10 w 363"/>
                <a:gd name="T55" fmla="*/ 34 h 108"/>
                <a:gd name="T56" fmla="*/ 17 w 363"/>
                <a:gd name="T57" fmla="*/ 34 h 108"/>
                <a:gd name="T58" fmla="*/ 25 w 363"/>
                <a:gd name="T59" fmla="*/ 33 h 108"/>
                <a:gd name="T60" fmla="*/ 35 w 363"/>
                <a:gd name="T61" fmla="*/ 32 h 108"/>
                <a:gd name="T62" fmla="*/ 44 w 363"/>
                <a:gd name="T63" fmla="*/ 31 h 108"/>
                <a:gd name="T64" fmla="*/ 54 w 363"/>
                <a:gd name="T65" fmla="*/ 29 h 108"/>
                <a:gd name="T66" fmla="*/ 64 w 363"/>
                <a:gd name="T67" fmla="*/ 27 h 108"/>
                <a:gd name="T68" fmla="*/ 73 w 363"/>
                <a:gd name="T69" fmla="*/ 24 h 108"/>
                <a:gd name="T70" fmla="*/ 81 w 363"/>
                <a:gd name="T71" fmla="*/ 22 h 108"/>
                <a:gd name="T72" fmla="*/ 88 w 363"/>
                <a:gd name="T73" fmla="*/ 18 h 108"/>
                <a:gd name="T74" fmla="*/ 94 w 363"/>
                <a:gd name="T75" fmla="*/ 14 h 108"/>
                <a:gd name="T76" fmla="*/ 98 w 363"/>
                <a:gd name="T77" fmla="*/ 10 h 108"/>
                <a:gd name="T78" fmla="*/ 100 w 363"/>
                <a:gd name="T79" fmla="*/ 6 h 108"/>
                <a:gd name="T80" fmla="*/ 99 w 363"/>
                <a:gd name="T81" fmla="*/ 0 h 108"/>
                <a:gd name="T82" fmla="*/ 121 w 363"/>
                <a:gd name="T83" fmla="*/ 0 h 108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363"/>
                <a:gd name="T127" fmla="*/ 0 h 108"/>
                <a:gd name="T128" fmla="*/ 363 w 363"/>
                <a:gd name="T129" fmla="*/ 108 h 108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363" h="108">
                  <a:moveTo>
                    <a:pt x="363" y="0"/>
                  </a:moveTo>
                  <a:lnTo>
                    <a:pt x="363" y="4"/>
                  </a:lnTo>
                  <a:lnTo>
                    <a:pt x="363" y="14"/>
                  </a:lnTo>
                  <a:lnTo>
                    <a:pt x="361" y="29"/>
                  </a:lnTo>
                  <a:lnTo>
                    <a:pt x="352" y="45"/>
                  </a:lnTo>
                  <a:lnTo>
                    <a:pt x="339" y="63"/>
                  </a:lnTo>
                  <a:lnTo>
                    <a:pt x="315" y="79"/>
                  </a:lnTo>
                  <a:lnTo>
                    <a:pt x="282" y="93"/>
                  </a:lnTo>
                  <a:lnTo>
                    <a:pt x="234" y="101"/>
                  </a:lnTo>
                  <a:lnTo>
                    <a:pt x="208" y="103"/>
                  </a:lnTo>
                  <a:lnTo>
                    <a:pt x="183" y="105"/>
                  </a:lnTo>
                  <a:lnTo>
                    <a:pt x="159" y="106"/>
                  </a:lnTo>
                  <a:lnTo>
                    <a:pt x="137" y="107"/>
                  </a:lnTo>
                  <a:lnTo>
                    <a:pt x="116" y="107"/>
                  </a:lnTo>
                  <a:lnTo>
                    <a:pt x="97" y="108"/>
                  </a:lnTo>
                  <a:lnTo>
                    <a:pt x="79" y="108"/>
                  </a:lnTo>
                  <a:lnTo>
                    <a:pt x="64" y="107"/>
                  </a:lnTo>
                  <a:lnTo>
                    <a:pt x="49" y="107"/>
                  </a:lnTo>
                  <a:lnTo>
                    <a:pt x="36" y="106"/>
                  </a:lnTo>
                  <a:lnTo>
                    <a:pt x="26" y="106"/>
                  </a:lnTo>
                  <a:lnTo>
                    <a:pt x="17" y="105"/>
                  </a:lnTo>
                  <a:lnTo>
                    <a:pt x="9" y="105"/>
                  </a:lnTo>
                  <a:lnTo>
                    <a:pt x="4" y="104"/>
                  </a:lnTo>
                  <a:lnTo>
                    <a:pt x="1" y="104"/>
                  </a:lnTo>
                  <a:lnTo>
                    <a:pt x="0" y="104"/>
                  </a:lnTo>
                  <a:lnTo>
                    <a:pt x="4" y="104"/>
                  </a:lnTo>
                  <a:lnTo>
                    <a:pt x="15" y="103"/>
                  </a:lnTo>
                  <a:lnTo>
                    <a:pt x="31" y="102"/>
                  </a:lnTo>
                  <a:lnTo>
                    <a:pt x="51" y="101"/>
                  </a:lnTo>
                  <a:lnTo>
                    <a:pt x="76" y="99"/>
                  </a:lnTo>
                  <a:lnTo>
                    <a:pt x="104" y="96"/>
                  </a:lnTo>
                  <a:lnTo>
                    <a:pt x="133" y="92"/>
                  </a:lnTo>
                  <a:lnTo>
                    <a:pt x="162" y="87"/>
                  </a:lnTo>
                  <a:lnTo>
                    <a:pt x="191" y="80"/>
                  </a:lnTo>
                  <a:lnTo>
                    <a:pt x="219" y="73"/>
                  </a:lnTo>
                  <a:lnTo>
                    <a:pt x="244" y="65"/>
                  </a:lnTo>
                  <a:lnTo>
                    <a:pt x="265" y="55"/>
                  </a:lnTo>
                  <a:lnTo>
                    <a:pt x="283" y="43"/>
                  </a:lnTo>
                  <a:lnTo>
                    <a:pt x="294" y="31"/>
                  </a:lnTo>
                  <a:lnTo>
                    <a:pt x="299" y="17"/>
                  </a:lnTo>
                  <a:lnTo>
                    <a:pt x="296" y="0"/>
                  </a:lnTo>
                  <a:lnTo>
                    <a:pt x="36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876" name="Freeform 124"/>
            <p:cNvSpPr>
              <a:spLocks/>
            </p:cNvSpPr>
            <p:nvPr/>
          </p:nvSpPr>
          <p:spPr bwMode="auto">
            <a:xfrm>
              <a:off x="3067" y="2528"/>
              <a:ext cx="47" cy="16"/>
            </a:xfrm>
            <a:custGeom>
              <a:avLst/>
              <a:gdLst>
                <a:gd name="T0" fmla="*/ 36 w 139"/>
                <a:gd name="T1" fmla="*/ 0 h 48"/>
                <a:gd name="T2" fmla="*/ 35 w 139"/>
                <a:gd name="T3" fmla="*/ 1 h 48"/>
                <a:gd name="T4" fmla="*/ 34 w 139"/>
                <a:gd name="T5" fmla="*/ 2 h 48"/>
                <a:gd name="T6" fmla="*/ 33 w 139"/>
                <a:gd name="T7" fmla="*/ 4 h 48"/>
                <a:gd name="T8" fmla="*/ 29 w 139"/>
                <a:gd name="T9" fmla="*/ 7 h 48"/>
                <a:gd name="T10" fmla="*/ 25 w 139"/>
                <a:gd name="T11" fmla="*/ 9 h 48"/>
                <a:gd name="T12" fmla="*/ 19 w 139"/>
                <a:gd name="T13" fmla="*/ 12 h 48"/>
                <a:gd name="T14" fmla="*/ 11 w 139"/>
                <a:gd name="T15" fmla="*/ 14 h 48"/>
                <a:gd name="T16" fmla="*/ 0 w 139"/>
                <a:gd name="T17" fmla="*/ 15 h 48"/>
                <a:gd name="T18" fmla="*/ 2 w 139"/>
                <a:gd name="T19" fmla="*/ 15 h 48"/>
                <a:gd name="T20" fmla="*/ 6 w 139"/>
                <a:gd name="T21" fmla="*/ 16 h 48"/>
                <a:gd name="T22" fmla="*/ 13 w 139"/>
                <a:gd name="T23" fmla="*/ 16 h 48"/>
                <a:gd name="T24" fmla="*/ 20 w 139"/>
                <a:gd name="T25" fmla="*/ 16 h 48"/>
                <a:gd name="T26" fmla="*/ 28 w 139"/>
                <a:gd name="T27" fmla="*/ 15 h 48"/>
                <a:gd name="T28" fmla="*/ 36 w 139"/>
                <a:gd name="T29" fmla="*/ 13 h 48"/>
                <a:gd name="T30" fmla="*/ 42 w 139"/>
                <a:gd name="T31" fmla="*/ 9 h 48"/>
                <a:gd name="T32" fmla="*/ 47 w 139"/>
                <a:gd name="T33" fmla="*/ 3 h 48"/>
                <a:gd name="T34" fmla="*/ 36 w 139"/>
                <a:gd name="T35" fmla="*/ 0 h 4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39"/>
                <a:gd name="T55" fmla="*/ 0 h 48"/>
                <a:gd name="T56" fmla="*/ 139 w 139"/>
                <a:gd name="T57" fmla="*/ 48 h 4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39" h="48">
                  <a:moveTo>
                    <a:pt x="105" y="0"/>
                  </a:moveTo>
                  <a:lnTo>
                    <a:pt x="104" y="2"/>
                  </a:lnTo>
                  <a:lnTo>
                    <a:pt x="102" y="6"/>
                  </a:lnTo>
                  <a:lnTo>
                    <a:pt x="97" y="13"/>
                  </a:lnTo>
                  <a:lnTo>
                    <a:pt x="87" y="20"/>
                  </a:lnTo>
                  <a:lnTo>
                    <a:pt x="74" y="28"/>
                  </a:lnTo>
                  <a:lnTo>
                    <a:pt x="56" y="36"/>
                  </a:lnTo>
                  <a:lnTo>
                    <a:pt x="32" y="41"/>
                  </a:lnTo>
                  <a:lnTo>
                    <a:pt x="0" y="44"/>
                  </a:lnTo>
                  <a:lnTo>
                    <a:pt x="5" y="45"/>
                  </a:lnTo>
                  <a:lnTo>
                    <a:pt x="18" y="47"/>
                  </a:lnTo>
                  <a:lnTo>
                    <a:pt x="37" y="48"/>
                  </a:lnTo>
                  <a:lnTo>
                    <a:pt x="60" y="48"/>
                  </a:lnTo>
                  <a:lnTo>
                    <a:pt x="83" y="46"/>
                  </a:lnTo>
                  <a:lnTo>
                    <a:pt x="106" y="40"/>
                  </a:lnTo>
                  <a:lnTo>
                    <a:pt x="125" y="27"/>
                  </a:lnTo>
                  <a:lnTo>
                    <a:pt x="139" y="10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877" name="Freeform 125"/>
            <p:cNvSpPr>
              <a:spLocks/>
            </p:cNvSpPr>
            <p:nvPr/>
          </p:nvSpPr>
          <p:spPr bwMode="auto">
            <a:xfrm>
              <a:off x="3197" y="2439"/>
              <a:ext cx="183" cy="62"/>
            </a:xfrm>
            <a:custGeom>
              <a:avLst/>
              <a:gdLst>
                <a:gd name="T0" fmla="*/ 0 w 549"/>
                <a:gd name="T1" fmla="*/ 61 h 184"/>
                <a:gd name="T2" fmla="*/ 1 w 549"/>
                <a:gd name="T3" fmla="*/ 57 h 184"/>
                <a:gd name="T4" fmla="*/ 3 w 549"/>
                <a:gd name="T5" fmla="*/ 49 h 184"/>
                <a:gd name="T6" fmla="*/ 6 w 549"/>
                <a:gd name="T7" fmla="*/ 39 h 184"/>
                <a:gd name="T8" fmla="*/ 13 w 549"/>
                <a:gd name="T9" fmla="*/ 28 h 184"/>
                <a:gd name="T10" fmla="*/ 22 w 549"/>
                <a:gd name="T11" fmla="*/ 17 h 184"/>
                <a:gd name="T12" fmla="*/ 36 w 549"/>
                <a:gd name="T13" fmla="*/ 8 h 184"/>
                <a:gd name="T14" fmla="*/ 55 w 549"/>
                <a:gd name="T15" fmla="*/ 2 h 184"/>
                <a:gd name="T16" fmla="*/ 70 w 549"/>
                <a:gd name="T17" fmla="*/ 1 h 184"/>
                <a:gd name="T18" fmla="*/ 80 w 549"/>
                <a:gd name="T19" fmla="*/ 0 h 184"/>
                <a:gd name="T20" fmla="*/ 88 w 549"/>
                <a:gd name="T21" fmla="*/ 0 h 184"/>
                <a:gd name="T22" fmla="*/ 97 w 549"/>
                <a:gd name="T23" fmla="*/ 0 h 184"/>
                <a:gd name="T24" fmla="*/ 104 w 549"/>
                <a:gd name="T25" fmla="*/ 0 h 184"/>
                <a:gd name="T26" fmla="*/ 108 w 549"/>
                <a:gd name="T27" fmla="*/ 0 h 184"/>
                <a:gd name="T28" fmla="*/ 118 w 549"/>
                <a:gd name="T29" fmla="*/ 1 h 184"/>
                <a:gd name="T30" fmla="*/ 132 w 549"/>
                <a:gd name="T31" fmla="*/ 2 h 184"/>
                <a:gd name="T32" fmla="*/ 145 w 549"/>
                <a:gd name="T33" fmla="*/ 5 h 184"/>
                <a:gd name="T34" fmla="*/ 156 w 549"/>
                <a:gd name="T35" fmla="*/ 9 h 184"/>
                <a:gd name="T36" fmla="*/ 165 w 549"/>
                <a:gd name="T37" fmla="*/ 15 h 184"/>
                <a:gd name="T38" fmla="*/ 173 w 549"/>
                <a:gd name="T39" fmla="*/ 23 h 184"/>
                <a:gd name="T40" fmla="*/ 179 w 549"/>
                <a:gd name="T41" fmla="*/ 33 h 184"/>
                <a:gd name="T42" fmla="*/ 182 w 549"/>
                <a:gd name="T43" fmla="*/ 45 h 184"/>
                <a:gd name="T44" fmla="*/ 183 w 549"/>
                <a:gd name="T45" fmla="*/ 51 h 184"/>
                <a:gd name="T46" fmla="*/ 179 w 549"/>
                <a:gd name="T47" fmla="*/ 39 h 184"/>
                <a:gd name="T48" fmla="*/ 168 w 549"/>
                <a:gd name="T49" fmla="*/ 24 h 184"/>
                <a:gd name="T50" fmla="*/ 146 w 549"/>
                <a:gd name="T51" fmla="*/ 11 h 184"/>
                <a:gd name="T52" fmla="*/ 128 w 549"/>
                <a:gd name="T53" fmla="*/ 8 h 184"/>
                <a:gd name="T54" fmla="*/ 123 w 549"/>
                <a:gd name="T55" fmla="*/ 7 h 184"/>
                <a:gd name="T56" fmla="*/ 119 w 549"/>
                <a:gd name="T57" fmla="*/ 7 h 184"/>
                <a:gd name="T58" fmla="*/ 113 w 549"/>
                <a:gd name="T59" fmla="*/ 7 h 184"/>
                <a:gd name="T60" fmla="*/ 110 w 549"/>
                <a:gd name="T61" fmla="*/ 7 h 184"/>
                <a:gd name="T62" fmla="*/ 107 w 549"/>
                <a:gd name="T63" fmla="*/ 7 h 184"/>
                <a:gd name="T64" fmla="*/ 104 w 549"/>
                <a:gd name="T65" fmla="*/ 7 h 184"/>
                <a:gd name="T66" fmla="*/ 99 w 549"/>
                <a:gd name="T67" fmla="*/ 7 h 184"/>
                <a:gd name="T68" fmla="*/ 90 w 549"/>
                <a:gd name="T69" fmla="*/ 7 h 184"/>
                <a:gd name="T70" fmla="*/ 75 w 549"/>
                <a:gd name="T71" fmla="*/ 8 h 184"/>
                <a:gd name="T72" fmla="*/ 60 w 549"/>
                <a:gd name="T73" fmla="*/ 10 h 184"/>
                <a:gd name="T74" fmla="*/ 46 w 549"/>
                <a:gd name="T75" fmla="*/ 15 h 184"/>
                <a:gd name="T76" fmla="*/ 34 w 549"/>
                <a:gd name="T77" fmla="*/ 21 h 184"/>
                <a:gd name="T78" fmla="*/ 24 w 549"/>
                <a:gd name="T79" fmla="*/ 29 h 184"/>
                <a:gd name="T80" fmla="*/ 18 w 549"/>
                <a:gd name="T81" fmla="*/ 40 h 184"/>
                <a:gd name="T82" fmla="*/ 14 w 549"/>
                <a:gd name="T83" fmla="*/ 54 h 184"/>
                <a:gd name="T84" fmla="*/ 0 w 549"/>
                <a:gd name="T85" fmla="*/ 62 h 18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549"/>
                <a:gd name="T130" fmla="*/ 0 h 184"/>
                <a:gd name="T131" fmla="*/ 549 w 549"/>
                <a:gd name="T132" fmla="*/ 184 h 18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549" h="184">
                  <a:moveTo>
                    <a:pt x="0" y="184"/>
                  </a:moveTo>
                  <a:lnTo>
                    <a:pt x="0" y="182"/>
                  </a:lnTo>
                  <a:lnTo>
                    <a:pt x="1" y="177"/>
                  </a:lnTo>
                  <a:lnTo>
                    <a:pt x="2" y="169"/>
                  </a:lnTo>
                  <a:lnTo>
                    <a:pt x="4" y="158"/>
                  </a:lnTo>
                  <a:lnTo>
                    <a:pt x="8" y="144"/>
                  </a:lnTo>
                  <a:lnTo>
                    <a:pt x="13" y="130"/>
                  </a:lnTo>
                  <a:lnTo>
                    <a:pt x="19" y="115"/>
                  </a:lnTo>
                  <a:lnTo>
                    <a:pt x="28" y="98"/>
                  </a:lnTo>
                  <a:lnTo>
                    <a:pt x="38" y="82"/>
                  </a:lnTo>
                  <a:lnTo>
                    <a:pt x="52" y="65"/>
                  </a:lnTo>
                  <a:lnTo>
                    <a:pt x="67" y="50"/>
                  </a:lnTo>
                  <a:lnTo>
                    <a:pt x="87" y="36"/>
                  </a:lnTo>
                  <a:lnTo>
                    <a:pt x="109" y="23"/>
                  </a:lnTo>
                  <a:lnTo>
                    <a:pt x="135" y="14"/>
                  </a:lnTo>
                  <a:lnTo>
                    <a:pt x="164" y="7"/>
                  </a:lnTo>
                  <a:lnTo>
                    <a:pt x="198" y="3"/>
                  </a:lnTo>
                  <a:lnTo>
                    <a:pt x="211" y="2"/>
                  </a:lnTo>
                  <a:lnTo>
                    <a:pt x="225" y="2"/>
                  </a:lnTo>
                  <a:lnTo>
                    <a:pt x="239" y="1"/>
                  </a:lnTo>
                  <a:lnTo>
                    <a:pt x="252" y="1"/>
                  </a:lnTo>
                  <a:lnTo>
                    <a:pt x="265" y="0"/>
                  </a:lnTo>
                  <a:lnTo>
                    <a:pt x="279" y="0"/>
                  </a:lnTo>
                  <a:lnTo>
                    <a:pt x="292" y="0"/>
                  </a:lnTo>
                  <a:lnTo>
                    <a:pt x="304" y="0"/>
                  </a:lnTo>
                  <a:lnTo>
                    <a:pt x="311" y="0"/>
                  </a:lnTo>
                  <a:lnTo>
                    <a:pt x="317" y="0"/>
                  </a:lnTo>
                  <a:lnTo>
                    <a:pt x="323" y="0"/>
                  </a:lnTo>
                  <a:lnTo>
                    <a:pt x="330" y="1"/>
                  </a:lnTo>
                  <a:lnTo>
                    <a:pt x="353" y="2"/>
                  </a:lnTo>
                  <a:lnTo>
                    <a:pt x="374" y="4"/>
                  </a:lnTo>
                  <a:lnTo>
                    <a:pt x="395" y="7"/>
                  </a:lnTo>
                  <a:lnTo>
                    <a:pt x="414" y="10"/>
                  </a:lnTo>
                  <a:lnTo>
                    <a:pt x="434" y="15"/>
                  </a:lnTo>
                  <a:lnTo>
                    <a:pt x="451" y="20"/>
                  </a:lnTo>
                  <a:lnTo>
                    <a:pt x="467" y="27"/>
                  </a:lnTo>
                  <a:lnTo>
                    <a:pt x="482" y="36"/>
                  </a:lnTo>
                  <a:lnTo>
                    <a:pt x="495" y="45"/>
                  </a:lnTo>
                  <a:lnTo>
                    <a:pt x="508" y="56"/>
                  </a:lnTo>
                  <a:lnTo>
                    <a:pt x="519" y="68"/>
                  </a:lnTo>
                  <a:lnTo>
                    <a:pt x="528" y="82"/>
                  </a:lnTo>
                  <a:lnTo>
                    <a:pt x="537" y="98"/>
                  </a:lnTo>
                  <a:lnTo>
                    <a:pt x="542" y="115"/>
                  </a:lnTo>
                  <a:lnTo>
                    <a:pt x="547" y="134"/>
                  </a:lnTo>
                  <a:lnTo>
                    <a:pt x="549" y="155"/>
                  </a:lnTo>
                  <a:lnTo>
                    <a:pt x="548" y="150"/>
                  </a:lnTo>
                  <a:lnTo>
                    <a:pt x="544" y="136"/>
                  </a:lnTo>
                  <a:lnTo>
                    <a:pt x="537" y="117"/>
                  </a:lnTo>
                  <a:lnTo>
                    <a:pt x="523" y="94"/>
                  </a:lnTo>
                  <a:lnTo>
                    <a:pt x="503" y="71"/>
                  </a:lnTo>
                  <a:lnTo>
                    <a:pt x="475" y="50"/>
                  </a:lnTo>
                  <a:lnTo>
                    <a:pt x="438" y="33"/>
                  </a:lnTo>
                  <a:lnTo>
                    <a:pt x="390" y="24"/>
                  </a:lnTo>
                  <a:lnTo>
                    <a:pt x="384" y="23"/>
                  </a:lnTo>
                  <a:lnTo>
                    <a:pt x="376" y="23"/>
                  </a:lnTo>
                  <a:lnTo>
                    <a:pt x="369" y="22"/>
                  </a:lnTo>
                  <a:lnTo>
                    <a:pt x="363" y="22"/>
                  </a:lnTo>
                  <a:lnTo>
                    <a:pt x="356" y="21"/>
                  </a:lnTo>
                  <a:lnTo>
                    <a:pt x="349" y="21"/>
                  </a:lnTo>
                  <a:lnTo>
                    <a:pt x="340" y="20"/>
                  </a:lnTo>
                  <a:lnTo>
                    <a:pt x="333" y="20"/>
                  </a:lnTo>
                  <a:lnTo>
                    <a:pt x="329" y="20"/>
                  </a:lnTo>
                  <a:lnTo>
                    <a:pt x="325" y="20"/>
                  </a:lnTo>
                  <a:lnTo>
                    <a:pt x="321" y="20"/>
                  </a:lnTo>
                  <a:lnTo>
                    <a:pt x="317" y="20"/>
                  </a:lnTo>
                  <a:lnTo>
                    <a:pt x="311" y="20"/>
                  </a:lnTo>
                  <a:lnTo>
                    <a:pt x="304" y="20"/>
                  </a:lnTo>
                  <a:lnTo>
                    <a:pt x="298" y="20"/>
                  </a:lnTo>
                  <a:lnTo>
                    <a:pt x="292" y="20"/>
                  </a:lnTo>
                  <a:lnTo>
                    <a:pt x="270" y="21"/>
                  </a:lnTo>
                  <a:lnTo>
                    <a:pt x="247" y="22"/>
                  </a:lnTo>
                  <a:lnTo>
                    <a:pt x="224" y="24"/>
                  </a:lnTo>
                  <a:lnTo>
                    <a:pt x="202" y="27"/>
                  </a:lnTo>
                  <a:lnTo>
                    <a:pt x="180" y="31"/>
                  </a:lnTo>
                  <a:lnTo>
                    <a:pt x="159" y="38"/>
                  </a:lnTo>
                  <a:lnTo>
                    <a:pt x="139" y="44"/>
                  </a:lnTo>
                  <a:lnTo>
                    <a:pt x="120" y="52"/>
                  </a:lnTo>
                  <a:lnTo>
                    <a:pt x="103" y="62"/>
                  </a:lnTo>
                  <a:lnTo>
                    <a:pt x="87" y="74"/>
                  </a:lnTo>
                  <a:lnTo>
                    <a:pt x="73" y="87"/>
                  </a:lnTo>
                  <a:lnTo>
                    <a:pt x="62" y="102"/>
                  </a:lnTo>
                  <a:lnTo>
                    <a:pt x="53" y="120"/>
                  </a:lnTo>
                  <a:lnTo>
                    <a:pt x="47" y="139"/>
                  </a:lnTo>
                  <a:lnTo>
                    <a:pt x="43" y="161"/>
                  </a:lnTo>
                  <a:lnTo>
                    <a:pt x="43" y="184"/>
                  </a:lnTo>
                  <a:lnTo>
                    <a:pt x="0" y="18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878" name="Freeform 126"/>
            <p:cNvSpPr>
              <a:spLocks/>
            </p:cNvSpPr>
            <p:nvPr/>
          </p:nvSpPr>
          <p:spPr bwMode="auto">
            <a:xfrm>
              <a:off x="3224" y="2465"/>
              <a:ext cx="123" cy="32"/>
            </a:xfrm>
            <a:custGeom>
              <a:avLst/>
              <a:gdLst>
                <a:gd name="T0" fmla="*/ 18 w 367"/>
                <a:gd name="T1" fmla="*/ 28 h 96"/>
                <a:gd name="T2" fmla="*/ 18 w 367"/>
                <a:gd name="T3" fmla="*/ 27 h 96"/>
                <a:gd name="T4" fmla="*/ 18 w 367"/>
                <a:gd name="T5" fmla="*/ 25 h 96"/>
                <a:gd name="T6" fmla="*/ 20 w 367"/>
                <a:gd name="T7" fmla="*/ 22 h 96"/>
                <a:gd name="T8" fmla="*/ 22 w 367"/>
                <a:gd name="T9" fmla="*/ 19 h 96"/>
                <a:gd name="T10" fmla="*/ 25 w 367"/>
                <a:gd name="T11" fmla="*/ 16 h 96"/>
                <a:gd name="T12" fmla="*/ 29 w 367"/>
                <a:gd name="T13" fmla="*/ 13 h 96"/>
                <a:gd name="T14" fmla="*/ 35 w 367"/>
                <a:gd name="T15" fmla="*/ 10 h 96"/>
                <a:gd name="T16" fmla="*/ 42 w 367"/>
                <a:gd name="T17" fmla="*/ 9 h 96"/>
                <a:gd name="T18" fmla="*/ 47 w 367"/>
                <a:gd name="T19" fmla="*/ 8 h 96"/>
                <a:gd name="T20" fmla="*/ 52 w 367"/>
                <a:gd name="T21" fmla="*/ 8 h 96"/>
                <a:gd name="T22" fmla="*/ 58 w 367"/>
                <a:gd name="T23" fmla="*/ 7 h 96"/>
                <a:gd name="T24" fmla="*/ 64 w 367"/>
                <a:gd name="T25" fmla="*/ 7 h 96"/>
                <a:gd name="T26" fmla="*/ 70 w 367"/>
                <a:gd name="T27" fmla="*/ 7 h 96"/>
                <a:gd name="T28" fmla="*/ 76 w 367"/>
                <a:gd name="T29" fmla="*/ 7 h 96"/>
                <a:gd name="T30" fmla="*/ 82 w 367"/>
                <a:gd name="T31" fmla="*/ 7 h 96"/>
                <a:gd name="T32" fmla="*/ 88 w 367"/>
                <a:gd name="T33" fmla="*/ 7 h 96"/>
                <a:gd name="T34" fmla="*/ 94 w 367"/>
                <a:gd name="T35" fmla="*/ 8 h 96"/>
                <a:gd name="T36" fmla="*/ 100 w 367"/>
                <a:gd name="T37" fmla="*/ 9 h 96"/>
                <a:gd name="T38" fmla="*/ 105 w 367"/>
                <a:gd name="T39" fmla="*/ 11 h 96"/>
                <a:gd name="T40" fmla="*/ 110 w 367"/>
                <a:gd name="T41" fmla="*/ 13 h 96"/>
                <a:gd name="T42" fmla="*/ 114 w 367"/>
                <a:gd name="T43" fmla="*/ 16 h 96"/>
                <a:gd name="T44" fmla="*/ 117 w 367"/>
                <a:gd name="T45" fmla="*/ 19 h 96"/>
                <a:gd name="T46" fmla="*/ 120 w 367"/>
                <a:gd name="T47" fmla="*/ 22 h 96"/>
                <a:gd name="T48" fmla="*/ 121 w 367"/>
                <a:gd name="T49" fmla="*/ 27 h 96"/>
                <a:gd name="T50" fmla="*/ 121 w 367"/>
                <a:gd name="T51" fmla="*/ 26 h 96"/>
                <a:gd name="T52" fmla="*/ 122 w 367"/>
                <a:gd name="T53" fmla="*/ 24 h 96"/>
                <a:gd name="T54" fmla="*/ 123 w 367"/>
                <a:gd name="T55" fmla="*/ 21 h 96"/>
                <a:gd name="T56" fmla="*/ 123 w 367"/>
                <a:gd name="T57" fmla="*/ 17 h 96"/>
                <a:gd name="T58" fmla="*/ 122 w 367"/>
                <a:gd name="T59" fmla="*/ 13 h 96"/>
                <a:gd name="T60" fmla="*/ 119 w 367"/>
                <a:gd name="T61" fmla="*/ 9 h 96"/>
                <a:gd name="T62" fmla="*/ 114 w 367"/>
                <a:gd name="T63" fmla="*/ 6 h 96"/>
                <a:gd name="T64" fmla="*/ 106 w 367"/>
                <a:gd name="T65" fmla="*/ 3 h 96"/>
                <a:gd name="T66" fmla="*/ 101 w 367"/>
                <a:gd name="T67" fmla="*/ 2 h 96"/>
                <a:gd name="T68" fmla="*/ 96 w 367"/>
                <a:gd name="T69" fmla="*/ 1 h 96"/>
                <a:gd name="T70" fmla="*/ 89 w 367"/>
                <a:gd name="T71" fmla="*/ 1 h 96"/>
                <a:gd name="T72" fmla="*/ 83 w 367"/>
                <a:gd name="T73" fmla="*/ 0 h 96"/>
                <a:gd name="T74" fmla="*/ 76 w 367"/>
                <a:gd name="T75" fmla="*/ 0 h 96"/>
                <a:gd name="T76" fmla="*/ 69 w 367"/>
                <a:gd name="T77" fmla="*/ 0 h 96"/>
                <a:gd name="T78" fmla="*/ 61 w 367"/>
                <a:gd name="T79" fmla="*/ 0 h 96"/>
                <a:gd name="T80" fmla="*/ 54 w 367"/>
                <a:gd name="T81" fmla="*/ 1 h 96"/>
                <a:gd name="T82" fmla="*/ 47 w 367"/>
                <a:gd name="T83" fmla="*/ 1 h 96"/>
                <a:gd name="T84" fmla="*/ 40 w 367"/>
                <a:gd name="T85" fmla="*/ 2 h 96"/>
                <a:gd name="T86" fmla="*/ 33 w 367"/>
                <a:gd name="T87" fmla="*/ 3 h 96"/>
                <a:gd name="T88" fmla="*/ 27 w 367"/>
                <a:gd name="T89" fmla="*/ 4 h 96"/>
                <a:gd name="T90" fmla="*/ 22 w 367"/>
                <a:gd name="T91" fmla="*/ 6 h 96"/>
                <a:gd name="T92" fmla="*/ 17 w 367"/>
                <a:gd name="T93" fmla="*/ 7 h 96"/>
                <a:gd name="T94" fmla="*/ 14 w 367"/>
                <a:gd name="T95" fmla="*/ 9 h 96"/>
                <a:gd name="T96" fmla="*/ 11 w 367"/>
                <a:gd name="T97" fmla="*/ 12 h 96"/>
                <a:gd name="T98" fmla="*/ 8 w 367"/>
                <a:gd name="T99" fmla="*/ 16 h 96"/>
                <a:gd name="T100" fmla="*/ 6 w 367"/>
                <a:gd name="T101" fmla="*/ 19 h 96"/>
                <a:gd name="T102" fmla="*/ 4 w 367"/>
                <a:gd name="T103" fmla="*/ 22 h 96"/>
                <a:gd name="T104" fmla="*/ 3 w 367"/>
                <a:gd name="T105" fmla="*/ 26 h 96"/>
                <a:gd name="T106" fmla="*/ 1 w 367"/>
                <a:gd name="T107" fmla="*/ 28 h 96"/>
                <a:gd name="T108" fmla="*/ 1 w 367"/>
                <a:gd name="T109" fmla="*/ 30 h 96"/>
                <a:gd name="T110" fmla="*/ 0 w 367"/>
                <a:gd name="T111" fmla="*/ 32 h 96"/>
                <a:gd name="T112" fmla="*/ 0 w 367"/>
                <a:gd name="T113" fmla="*/ 32 h 96"/>
                <a:gd name="T114" fmla="*/ 18 w 367"/>
                <a:gd name="T115" fmla="*/ 28 h 9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67"/>
                <a:gd name="T175" fmla="*/ 0 h 96"/>
                <a:gd name="T176" fmla="*/ 367 w 367"/>
                <a:gd name="T177" fmla="*/ 96 h 9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67" h="96">
                  <a:moveTo>
                    <a:pt x="53" y="84"/>
                  </a:moveTo>
                  <a:lnTo>
                    <a:pt x="53" y="82"/>
                  </a:lnTo>
                  <a:lnTo>
                    <a:pt x="55" y="76"/>
                  </a:lnTo>
                  <a:lnTo>
                    <a:pt x="59" y="67"/>
                  </a:lnTo>
                  <a:lnTo>
                    <a:pt x="65" y="58"/>
                  </a:lnTo>
                  <a:lnTo>
                    <a:pt x="74" y="48"/>
                  </a:lnTo>
                  <a:lnTo>
                    <a:pt x="87" y="40"/>
                  </a:lnTo>
                  <a:lnTo>
                    <a:pt x="103" y="31"/>
                  </a:lnTo>
                  <a:lnTo>
                    <a:pt x="125" y="27"/>
                  </a:lnTo>
                  <a:lnTo>
                    <a:pt x="139" y="25"/>
                  </a:lnTo>
                  <a:lnTo>
                    <a:pt x="155" y="24"/>
                  </a:lnTo>
                  <a:lnTo>
                    <a:pt x="172" y="22"/>
                  </a:lnTo>
                  <a:lnTo>
                    <a:pt x="190" y="21"/>
                  </a:lnTo>
                  <a:lnTo>
                    <a:pt x="208" y="21"/>
                  </a:lnTo>
                  <a:lnTo>
                    <a:pt x="227" y="20"/>
                  </a:lnTo>
                  <a:lnTo>
                    <a:pt x="245" y="21"/>
                  </a:lnTo>
                  <a:lnTo>
                    <a:pt x="263" y="22"/>
                  </a:lnTo>
                  <a:lnTo>
                    <a:pt x="281" y="25"/>
                  </a:lnTo>
                  <a:lnTo>
                    <a:pt x="298" y="28"/>
                  </a:lnTo>
                  <a:lnTo>
                    <a:pt x="314" y="34"/>
                  </a:lnTo>
                  <a:lnTo>
                    <a:pt x="327" y="40"/>
                  </a:lnTo>
                  <a:lnTo>
                    <a:pt x="339" y="47"/>
                  </a:lnTo>
                  <a:lnTo>
                    <a:pt x="349" y="56"/>
                  </a:lnTo>
                  <a:lnTo>
                    <a:pt x="357" y="67"/>
                  </a:lnTo>
                  <a:lnTo>
                    <a:pt x="361" y="81"/>
                  </a:lnTo>
                  <a:lnTo>
                    <a:pt x="362" y="79"/>
                  </a:lnTo>
                  <a:lnTo>
                    <a:pt x="365" y="73"/>
                  </a:lnTo>
                  <a:lnTo>
                    <a:pt x="367" y="63"/>
                  </a:lnTo>
                  <a:lnTo>
                    <a:pt x="367" y="52"/>
                  </a:lnTo>
                  <a:lnTo>
                    <a:pt x="364" y="40"/>
                  </a:lnTo>
                  <a:lnTo>
                    <a:pt x="355" y="28"/>
                  </a:lnTo>
                  <a:lnTo>
                    <a:pt x="339" y="17"/>
                  </a:lnTo>
                  <a:lnTo>
                    <a:pt x="315" y="9"/>
                  </a:lnTo>
                  <a:lnTo>
                    <a:pt x="301" y="6"/>
                  </a:lnTo>
                  <a:lnTo>
                    <a:pt x="285" y="4"/>
                  </a:lnTo>
                  <a:lnTo>
                    <a:pt x="267" y="2"/>
                  </a:lnTo>
                  <a:lnTo>
                    <a:pt x="247" y="1"/>
                  </a:lnTo>
                  <a:lnTo>
                    <a:pt x="227" y="0"/>
                  </a:lnTo>
                  <a:lnTo>
                    <a:pt x="205" y="0"/>
                  </a:lnTo>
                  <a:lnTo>
                    <a:pt x="183" y="1"/>
                  </a:lnTo>
                  <a:lnTo>
                    <a:pt x="161" y="2"/>
                  </a:lnTo>
                  <a:lnTo>
                    <a:pt x="139" y="3"/>
                  </a:lnTo>
                  <a:lnTo>
                    <a:pt x="119" y="6"/>
                  </a:lnTo>
                  <a:lnTo>
                    <a:pt x="99" y="9"/>
                  </a:lnTo>
                  <a:lnTo>
                    <a:pt x="82" y="13"/>
                  </a:lnTo>
                  <a:lnTo>
                    <a:pt x="65" y="17"/>
                  </a:lnTo>
                  <a:lnTo>
                    <a:pt x="52" y="22"/>
                  </a:lnTo>
                  <a:lnTo>
                    <a:pt x="41" y="28"/>
                  </a:lnTo>
                  <a:lnTo>
                    <a:pt x="33" y="36"/>
                  </a:lnTo>
                  <a:lnTo>
                    <a:pt x="25" y="47"/>
                  </a:lnTo>
                  <a:lnTo>
                    <a:pt x="18" y="57"/>
                  </a:lnTo>
                  <a:lnTo>
                    <a:pt x="12" y="67"/>
                  </a:lnTo>
                  <a:lnTo>
                    <a:pt x="8" y="77"/>
                  </a:lnTo>
                  <a:lnTo>
                    <a:pt x="4" y="85"/>
                  </a:lnTo>
                  <a:lnTo>
                    <a:pt x="2" y="91"/>
                  </a:lnTo>
                  <a:lnTo>
                    <a:pt x="0" y="95"/>
                  </a:lnTo>
                  <a:lnTo>
                    <a:pt x="0" y="96"/>
                  </a:lnTo>
                  <a:lnTo>
                    <a:pt x="53" y="8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879" name="Freeform 127"/>
            <p:cNvSpPr>
              <a:spLocks/>
            </p:cNvSpPr>
            <p:nvPr/>
          </p:nvSpPr>
          <p:spPr bwMode="auto">
            <a:xfrm>
              <a:off x="3201" y="2532"/>
              <a:ext cx="175" cy="38"/>
            </a:xfrm>
            <a:custGeom>
              <a:avLst/>
              <a:gdLst>
                <a:gd name="T0" fmla="*/ 0 w 525"/>
                <a:gd name="T1" fmla="*/ 1 h 115"/>
                <a:gd name="T2" fmla="*/ 0 w 525"/>
                <a:gd name="T3" fmla="*/ 1 h 115"/>
                <a:gd name="T4" fmla="*/ 0 w 525"/>
                <a:gd name="T5" fmla="*/ 3 h 115"/>
                <a:gd name="T6" fmla="*/ 1 w 525"/>
                <a:gd name="T7" fmla="*/ 4 h 115"/>
                <a:gd name="T8" fmla="*/ 1 w 525"/>
                <a:gd name="T9" fmla="*/ 7 h 115"/>
                <a:gd name="T10" fmla="*/ 3 w 525"/>
                <a:gd name="T11" fmla="*/ 10 h 115"/>
                <a:gd name="T12" fmla="*/ 4 w 525"/>
                <a:gd name="T13" fmla="*/ 13 h 115"/>
                <a:gd name="T14" fmla="*/ 7 w 525"/>
                <a:gd name="T15" fmla="*/ 16 h 115"/>
                <a:gd name="T16" fmla="*/ 10 w 525"/>
                <a:gd name="T17" fmla="*/ 19 h 115"/>
                <a:gd name="T18" fmla="*/ 14 w 525"/>
                <a:gd name="T19" fmla="*/ 22 h 115"/>
                <a:gd name="T20" fmla="*/ 18 w 525"/>
                <a:gd name="T21" fmla="*/ 26 h 115"/>
                <a:gd name="T22" fmla="*/ 24 w 525"/>
                <a:gd name="T23" fmla="*/ 29 h 115"/>
                <a:gd name="T24" fmla="*/ 31 w 525"/>
                <a:gd name="T25" fmla="*/ 32 h 115"/>
                <a:gd name="T26" fmla="*/ 39 w 525"/>
                <a:gd name="T27" fmla="*/ 34 h 115"/>
                <a:gd name="T28" fmla="*/ 48 w 525"/>
                <a:gd name="T29" fmla="*/ 36 h 115"/>
                <a:gd name="T30" fmla="*/ 58 w 525"/>
                <a:gd name="T31" fmla="*/ 37 h 115"/>
                <a:gd name="T32" fmla="*/ 70 w 525"/>
                <a:gd name="T33" fmla="*/ 38 h 115"/>
                <a:gd name="T34" fmla="*/ 84 w 525"/>
                <a:gd name="T35" fmla="*/ 38 h 115"/>
                <a:gd name="T36" fmla="*/ 97 w 525"/>
                <a:gd name="T37" fmla="*/ 38 h 115"/>
                <a:gd name="T38" fmla="*/ 109 w 525"/>
                <a:gd name="T39" fmla="*/ 37 h 115"/>
                <a:gd name="T40" fmla="*/ 119 w 525"/>
                <a:gd name="T41" fmla="*/ 36 h 115"/>
                <a:gd name="T42" fmla="*/ 129 w 525"/>
                <a:gd name="T43" fmla="*/ 35 h 115"/>
                <a:gd name="T44" fmla="*/ 138 w 525"/>
                <a:gd name="T45" fmla="*/ 33 h 115"/>
                <a:gd name="T46" fmla="*/ 145 w 525"/>
                <a:gd name="T47" fmla="*/ 31 h 115"/>
                <a:gd name="T48" fmla="*/ 152 w 525"/>
                <a:gd name="T49" fmla="*/ 29 h 115"/>
                <a:gd name="T50" fmla="*/ 157 w 525"/>
                <a:gd name="T51" fmla="*/ 26 h 115"/>
                <a:gd name="T52" fmla="*/ 162 w 525"/>
                <a:gd name="T53" fmla="*/ 24 h 115"/>
                <a:gd name="T54" fmla="*/ 166 w 525"/>
                <a:gd name="T55" fmla="*/ 21 h 115"/>
                <a:gd name="T56" fmla="*/ 169 w 525"/>
                <a:gd name="T57" fmla="*/ 17 h 115"/>
                <a:gd name="T58" fmla="*/ 171 w 525"/>
                <a:gd name="T59" fmla="*/ 14 h 115"/>
                <a:gd name="T60" fmla="*/ 173 w 525"/>
                <a:gd name="T61" fmla="*/ 10 h 115"/>
                <a:gd name="T62" fmla="*/ 175 w 525"/>
                <a:gd name="T63" fmla="*/ 6 h 115"/>
                <a:gd name="T64" fmla="*/ 175 w 525"/>
                <a:gd name="T65" fmla="*/ 2 h 115"/>
                <a:gd name="T66" fmla="*/ 175 w 525"/>
                <a:gd name="T67" fmla="*/ 3 h 115"/>
                <a:gd name="T68" fmla="*/ 173 w 525"/>
                <a:gd name="T69" fmla="*/ 5 h 115"/>
                <a:gd name="T70" fmla="*/ 170 w 525"/>
                <a:gd name="T71" fmla="*/ 9 h 115"/>
                <a:gd name="T72" fmla="*/ 166 w 525"/>
                <a:gd name="T73" fmla="*/ 13 h 115"/>
                <a:gd name="T74" fmla="*/ 160 w 525"/>
                <a:gd name="T75" fmla="*/ 17 h 115"/>
                <a:gd name="T76" fmla="*/ 152 w 525"/>
                <a:gd name="T77" fmla="*/ 21 h 115"/>
                <a:gd name="T78" fmla="*/ 142 w 525"/>
                <a:gd name="T79" fmla="*/ 24 h 115"/>
                <a:gd name="T80" fmla="*/ 130 w 525"/>
                <a:gd name="T81" fmla="*/ 25 h 115"/>
                <a:gd name="T82" fmla="*/ 123 w 525"/>
                <a:gd name="T83" fmla="*/ 26 h 115"/>
                <a:gd name="T84" fmla="*/ 116 w 525"/>
                <a:gd name="T85" fmla="*/ 26 h 115"/>
                <a:gd name="T86" fmla="*/ 108 w 525"/>
                <a:gd name="T87" fmla="*/ 27 h 115"/>
                <a:gd name="T88" fmla="*/ 100 w 525"/>
                <a:gd name="T89" fmla="*/ 27 h 115"/>
                <a:gd name="T90" fmla="*/ 91 w 525"/>
                <a:gd name="T91" fmla="*/ 28 h 115"/>
                <a:gd name="T92" fmla="*/ 82 w 525"/>
                <a:gd name="T93" fmla="*/ 28 h 115"/>
                <a:gd name="T94" fmla="*/ 73 w 525"/>
                <a:gd name="T95" fmla="*/ 28 h 115"/>
                <a:gd name="T96" fmla="*/ 65 w 525"/>
                <a:gd name="T97" fmla="*/ 27 h 115"/>
                <a:gd name="T98" fmla="*/ 57 w 525"/>
                <a:gd name="T99" fmla="*/ 26 h 115"/>
                <a:gd name="T100" fmla="*/ 49 w 525"/>
                <a:gd name="T101" fmla="*/ 24 h 115"/>
                <a:gd name="T102" fmla="*/ 42 w 525"/>
                <a:gd name="T103" fmla="*/ 22 h 115"/>
                <a:gd name="T104" fmla="*/ 36 w 525"/>
                <a:gd name="T105" fmla="*/ 19 h 115"/>
                <a:gd name="T106" fmla="*/ 31 w 525"/>
                <a:gd name="T107" fmla="*/ 16 h 115"/>
                <a:gd name="T108" fmla="*/ 27 w 525"/>
                <a:gd name="T109" fmla="*/ 12 h 115"/>
                <a:gd name="T110" fmla="*/ 24 w 525"/>
                <a:gd name="T111" fmla="*/ 6 h 115"/>
                <a:gd name="T112" fmla="*/ 23 w 525"/>
                <a:gd name="T113" fmla="*/ 0 h 115"/>
                <a:gd name="T114" fmla="*/ 0 w 525"/>
                <a:gd name="T115" fmla="*/ 1 h 115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525"/>
                <a:gd name="T175" fmla="*/ 0 h 115"/>
                <a:gd name="T176" fmla="*/ 525 w 525"/>
                <a:gd name="T177" fmla="*/ 115 h 115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525" h="115">
                  <a:moveTo>
                    <a:pt x="0" y="3"/>
                  </a:moveTo>
                  <a:lnTo>
                    <a:pt x="0" y="4"/>
                  </a:lnTo>
                  <a:lnTo>
                    <a:pt x="1" y="8"/>
                  </a:lnTo>
                  <a:lnTo>
                    <a:pt x="2" y="13"/>
                  </a:lnTo>
                  <a:lnTo>
                    <a:pt x="4" y="20"/>
                  </a:lnTo>
                  <a:lnTo>
                    <a:pt x="8" y="29"/>
                  </a:lnTo>
                  <a:lnTo>
                    <a:pt x="13" y="38"/>
                  </a:lnTo>
                  <a:lnTo>
                    <a:pt x="20" y="47"/>
                  </a:lnTo>
                  <a:lnTo>
                    <a:pt x="29" y="57"/>
                  </a:lnTo>
                  <a:lnTo>
                    <a:pt x="41" y="68"/>
                  </a:lnTo>
                  <a:lnTo>
                    <a:pt x="55" y="78"/>
                  </a:lnTo>
                  <a:lnTo>
                    <a:pt x="72" y="87"/>
                  </a:lnTo>
                  <a:lnTo>
                    <a:pt x="92" y="97"/>
                  </a:lnTo>
                  <a:lnTo>
                    <a:pt x="116" y="104"/>
                  </a:lnTo>
                  <a:lnTo>
                    <a:pt x="143" y="109"/>
                  </a:lnTo>
                  <a:lnTo>
                    <a:pt x="174" y="113"/>
                  </a:lnTo>
                  <a:lnTo>
                    <a:pt x="210" y="115"/>
                  </a:lnTo>
                  <a:lnTo>
                    <a:pt x="252" y="115"/>
                  </a:lnTo>
                  <a:lnTo>
                    <a:pt x="291" y="114"/>
                  </a:lnTo>
                  <a:lnTo>
                    <a:pt x="326" y="112"/>
                  </a:lnTo>
                  <a:lnTo>
                    <a:pt x="358" y="109"/>
                  </a:lnTo>
                  <a:lnTo>
                    <a:pt x="387" y="105"/>
                  </a:lnTo>
                  <a:lnTo>
                    <a:pt x="413" y="100"/>
                  </a:lnTo>
                  <a:lnTo>
                    <a:pt x="435" y="94"/>
                  </a:lnTo>
                  <a:lnTo>
                    <a:pt x="455" y="87"/>
                  </a:lnTo>
                  <a:lnTo>
                    <a:pt x="472" y="80"/>
                  </a:lnTo>
                  <a:lnTo>
                    <a:pt x="487" y="72"/>
                  </a:lnTo>
                  <a:lnTo>
                    <a:pt x="498" y="63"/>
                  </a:lnTo>
                  <a:lnTo>
                    <a:pt x="507" y="52"/>
                  </a:lnTo>
                  <a:lnTo>
                    <a:pt x="514" y="42"/>
                  </a:lnTo>
                  <a:lnTo>
                    <a:pt x="519" y="31"/>
                  </a:lnTo>
                  <a:lnTo>
                    <a:pt x="524" y="18"/>
                  </a:lnTo>
                  <a:lnTo>
                    <a:pt x="525" y="6"/>
                  </a:lnTo>
                  <a:lnTo>
                    <a:pt x="524" y="9"/>
                  </a:lnTo>
                  <a:lnTo>
                    <a:pt x="518" y="16"/>
                  </a:lnTo>
                  <a:lnTo>
                    <a:pt x="509" y="27"/>
                  </a:lnTo>
                  <a:lnTo>
                    <a:pt x="497" y="38"/>
                  </a:lnTo>
                  <a:lnTo>
                    <a:pt x="479" y="51"/>
                  </a:lnTo>
                  <a:lnTo>
                    <a:pt x="456" y="63"/>
                  </a:lnTo>
                  <a:lnTo>
                    <a:pt x="427" y="72"/>
                  </a:lnTo>
                  <a:lnTo>
                    <a:pt x="391" y="77"/>
                  </a:lnTo>
                  <a:lnTo>
                    <a:pt x="370" y="79"/>
                  </a:lnTo>
                  <a:lnTo>
                    <a:pt x="348" y="80"/>
                  </a:lnTo>
                  <a:lnTo>
                    <a:pt x="324" y="82"/>
                  </a:lnTo>
                  <a:lnTo>
                    <a:pt x="299" y="83"/>
                  </a:lnTo>
                  <a:lnTo>
                    <a:pt x="273" y="84"/>
                  </a:lnTo>
                  <a:lnTo>
                    <a:pt x="246" y="84"/>
                  </a:lnTo>
                  <a:lnTo>
                    <a:pt x="220" y="84"/>
                  </a:lnTo>
                  <a:lnTo>
                    <a:pt x="195" y="82"/>
                  </a:lnTo>
                  <a:lnTo>
                    <a:pt x="171" y="79"/>
                  </a:lnTo>
                  <a:lnTo>
                    <a:pt x="148" y="74"/>
                  </a:lnTo>
                  <a:lnTo>
                    <a:pt x="127" y="68"/>
                  </a:lnTo>
                  <a:lnTo>
                    <a:pt x="109" y="58"/>
                  </a:lnTo>
                  <a:lnTo>
                    <a:pt x="93" y="48"/>
                  </a:lnTo>
                  <a:lnTo>
                    <a:pt x="81" y="35"/>
                  </a:lnTo>
                  <a:lnTo>
                    <a:pt x="73" y="18"/>
                  </a:lnTo>
                  <a:lnTo>
                    <a:pt x="68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880" name="Freeform 128"/>
            <p:cNvSpPr>
              <a:spLocks/>
            </p:cNvSpPr>
            <p:nvPr/>
          </p:nvSpPr>
          <p:spPr bwMode="auto">
            <a:xfrm>
              <a:off x="3238" y="2530"/>
              <a:ext cx="101" cy="14"/>
            </a:xfrm>
            <a:custGeom>
              <a:avLst/>
              <a:gdLst>
                <a:gd name="T0" fmla="*/ 13 w 303"/>
                <a:gd name="T1" fmla="*/ 0 h 42"/>
                <a:gd name="T2" fmla="*/ 13 w 303"/>
                <a:gd name="T3" fmla="*/ 0 h 42"/>
                <a:gd name="T4" fmla="*/ 14 w 303"/>
                <a:gd name="T5" fmla="*/ 1 h 42"/>
                <a:gd name="T6" fmla="*/ 16 w 303"/>
                <a:gd name="T7" fmla="*/ 1 h 42"/>
                <a:gd name="T8" fmla="*/ 18 w 303"/>
                <a:gd name="T9" fmla="*/ 2 h 42"/>
                <a:gd name="T10" fmla="*/ 21 w 303"/>
                <a:gd name="T11" fmla="*/ 3 h 42"/>
                <a:gd name="T12" fmla="*/ 26 w 303"/>
                <a:gd name="T13" fmla="*/ 4 h 42"/>
                <a:gd name="T14" fmla="*/ 30 w 303"/>
                <a:gd name="T15" fmla="*/ 5 h 42"/>
                <a:gd name="T16" fmla="*/ 35 w 303"/>
                <a:gd name="T17" fmla="*/ 6 h 42"/>
                <a:gd name="T18" fmla="*/ 41 w 303"/>
                <a:gd name="T19" fmla="*/ 7 h 42"/>
                <a:gd name="T20" fmla="*/ 48 w 303"/>
                <a:gd name="T21" fmla="*/ 8 h 42"/>
                <a:gd name="T22" fmla="*/ 55 w 303"/>
                <a:gd name="T23" fmla="*/ 9 h 42"/>
                <a:gd name="T24" fmla="*/ 63 w 303"/>
                <a:gd name="T25" fmla="*/ 8 h 42"/>
                <a:gd name="T26" fmla="*/ 72 w 303"/>
                <a:gd name="T27" fmla="*/ 8 h 42"/>
                <a:gd name="T28" fmla="*/ 81 w 303"/>
                <a:gd name="T29" fmla="*/ 7 h 42"/>
                <a:gd name="T30" fmla="*/ 91 w 303"/>
                <a:gd name="T31" fmla="*/ 5 h 42"/>
                <a:gd name="T32" fmla="*/ 101 w 303"/>
                <a:gd name="T33" fmla="*/ 3 h 42"/>
                <a:gd name="T34" fmla="*/ 100 w 303"/>
                <a:gd name="T35" fmla="*/ 4 h 42"/>
                <a:gd name="T36" fmla="*/ 98 w 303"/>
                <a:gd name="T37" fmla="*/ 4 h 42"/>
                <a:gd name="T38" fmla="*/ 95 w 303"/>
                <a:gd name="T39" fmla="*/ 5 h 42"/>
                <a:gd name="T40" fmla="*/ 90 w 303"/>
                <a:gd name="T41" fmla="*/ 7 h 42"/>
                <a:gd name="T42" fmla="*/ 85 w 303"/>
                <a:gd name="T43" fmla="*/ 8 h 42"/>
                <a:gd name="T44" fmla="*/ 79 w 303"/>
                <a:gd name="T45" fmla="*/ 10 h 42"/>
                <a:gd name="T46" fmla="*/ 72 w 303"/>
                <a:gd name="T47" fmla="*/ 11 h 42"/>
                <a:gd name="T48" fmla="*/ 64 w 303"/>
                <a:gd name="T49" fmla="*/ 12 h 42"/>
                <a:gd name="T50" fmla="*/ 56 w 303"/>
                <a:gd name="T51" fmla="*/ 13 h 42"/>
                <a:gd name="T52" fmla="*/ 48 w 303"/>
                <a:gd name="T53" fmla="*/ 14 h 42"/>
                <a:gd name="T54" fmla="*/ 40 w 303"/>
                <a:gd name="T55" fmla="*/ 14 h 42"/>
                <a:gd name="T56" fmla="*/ 31 w 303"/>
                <a:gd name="T57" fmla="*/ 13 h 42"/>
                <a:gd name="T58" fmla="*/ 23 w 303"/>
                <a:gd name="T59" fmla="*/ 12 h 42"/>
                <a:gd name="T60" fmla="*/ 15 w 303"/>
                <a:gd name="T61" fmla="*/ 10 h 42"/>
                <a:gd name="T62" fmla="*/ 7 w 303"/>
                <a:gd name="T63" fmla="*/ 7 h 42"/>
                <a:gd name="T64" fmla="*/ 0 w 303"/>
                <a:gd name="T65" fmla="*/ 3 h 42"/>
                <a:gd name="T66" fmla="*/ 13 w 303"/>
                <a:gd name="T67" fmla="*/ 0 h 42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303"/>
                <a:gd name="T103" fmla="*/ 0 h 42"/>
                <a:gd name="T104" fmla="*/ 303 w 303"/>
                <a:gd name="T105" fmla="*/ 42 h 42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303" h="42">
                  <a:moveTo>
                    <a:pt x="38" y="0"/>
                  </a:moveTo>
                  <a:lnTo>
                    <a:pt x="39" y="1"/>
                  </a:lnTo>
                  <a:lnTo>
                    <a:pt x="42" y="2"/>
                  </a:lnTo>
                  <a:lnTo>
                    <a:pt x="48" y="4"/>
                  </a:lnTo>
                  <a:lnTo>
                    <a:pt x="55" y="7"/>
                  </a:lnTo>
                  <a:lnTo>
                    <a:pt x="64" y="10"/>
                  </a:lnTo>
                  <a:lnTo>
                    <a:pt x="77" y="13"/>
                  </a:lnTo>
                  <a:lnTo>
                    <a:pt x="90" y="16"/>
                  </a:lnTo>
                  <a:lnTo>
                    <a:pt x="106" y="19"/>
                  </a:lnTo>
                  <a:lnTo>
                    <a:pt x="124" y="22"/>
                  </a:lnTo>
                  <a:lnTo>
                    <a:pt x="143" y="24"/>
                  </a:lnTo>
                  <a:lnTo>
                    <a:pt x="166" y="26"/>
                  </a:lnTo>
                  <a:lnTo>
                    <a:pt x="190" y="24"/>
                  </a:lnTo>
                  <a:lnTo>
                    <a:pt x="215" y="23"/>
                  </a:lnTo>
                  <a:lnTo>
                    <a:pt x="242" y="20"/>
                  </a:lnTo>
                  <a:lnTo>
                    <a:pt x="272" y="16"/>
                  </a:lnTo>
                  <a:lnTo>
                    <a:pt x="303" y="10"/>
                  </a:lnTo>
                  <a:lnTo>
                    <a:pt x="301" y="11"/>
                  </a:lnTo>
                  <a:lnTo>
                    <a:pt x="294" y="13"/>
                  </a:lnTo>
                  <a:lnTo>
                    <a:pt x="284" y="16"/>
                  </a:lnTo>
                  <a:lnTo>
                    <a:pt x="271" y="20"/>
                  </a:lnTo>
                  <a:lnTo>
                    <a:pt x="255" y="24"/>
                  </a:lnTo>
                  <a:lnTo>
                    <a:pt x="236" y="29"/>
                  </a:lnTo>
                  <a:lnTo>
                    <a:pt x="215" y="33"/>
                  </a:lnTo>
                  <a:lnTo>
                    <a:pt x="193" y="37"/>
                  </a:lnTo>
                  <a:lnTo>
                    <a:pt x="169" y="40"/>
                  </a:lnTo>
                  <a:lnTo>
                    <a:pt x="144" y="41"/>
                  </a:lnTo>
                  <a:lnTo>
                    <a:pt x="120" y="42"/>
                  </a:lnTo>
                  <a:lnTo>
                    <a:pt x="94" y="40"/>
                  </a:lnTo>
                  <a:lnTo>
                    <a:pt x="69" y="37"/>
                  </a:lnTo>
                  <a:lnTo>
                    <a:pt x="45" y="31"/>
                  </a:lnTo>
                  <a:lnTo>
                    <a:pt x="21" y="21"/>
                  </a:lnTo>
                  <a:lnTo>
                    <a:pt x="0" y="10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881" name="Freeform 129"/>
            <p:cNvSpPr>
              <a:spLocks/>
            </p:cNvSpPr>
            <p:nvPr/>
          </p:nvSpPr>
          <p:spPr bwMode="auto">
            <a:xfrm>
              <a:off x="3430" y="2432"/>
              <a:ext cx="183" cy="63"/>
            </a:xfrm>
            <a:custGeom>
              <a:avLst/>
              <a:gdLst>
                <a:gd name="T0" fmla="*/ 0 w 549"/>
                <a:gd name="T1" fmla="*/ 62 h 188"/>
                <a:gd name="T2" fmla="*/ 1 w 549"/>
                <a:gd name="T3" fmla="*/ 58 h 188"/>
                <a:gd name="T4" fmla="*/ 2 w 549"/>
                <a:gd name="T5" fmla="*/ 49 h 188"/>
                <a:gd name="T6" fmla="*/ 6 w 549"/>
                <a:gd name="T7" fmla="*/ 39 h 188"/>
                <a:gd name="T8" fmla="*/ 13 w 549"/>
                <a:gd name="T9" fmla="*/ 28 h 188"/>
                <a:gd name="T10" fmla="*/ 22 w 549"/>
                <a:gd name="T11" fmla="*/ 17 h 188"/>
                <a:gd name="T12" fmla="*/ 36 w 549"/>
                <a:gd name="T13" fmla="*/ 8 h 188"/>
                <a:gd name="T14" fmla="*/ 54 w 549"/>
                <a:gd name="T15" fmla="*/ 2 h 188"/>
                <a:gd name="T16" fmla="*/ 70 w 549"/>
                <a:gd name="T17" fmla="*/ 1 h 188"/>
                <a:gd name="T18" fmla="*/ 80 w 549"/>
                <a:gd name="T19" fmla="*/ 0 h 188"/>
                <a:gd name="T20" fmla="*/ 89 w 549"/>
                <a:gd name="T21" fmla="*/ 0 h 188"/>
                <a:gd name="T22" fmla="*/ 98 w 549"/>
                <a:gd name="T23" fmla="*/ 0 h 188"/>
                <a:gd name="T24" fmla="*/ 111 w 549"/>
                <a:gd name="T25" fmla="*/ 0 h 188"/>
                <a:gd name="T26" fmla="*/ 127 w 549"/>
                <a:gd name="T27" fmla="*/ 1 h 188"/>
                <a:gd name="T28" fmla="*/ 141 w 549"/>
                <a:gd name="T29" fmla="*/ 4 h 188"/>
                <a:gd name="T30" fmla="*/ 153 w 549"/>
                <a:gd name="T31" fmla="*/ 8 h 188"/>
                <a:gd name="T32" fmla="*/ 164 w 549"/>
                <a:gd name="T33" fmla="*/ 14 h 188"/>
                <a:gd name="T34" fmla="*/ 172 w 549"/>
                <a:gd name="T35" fmla="*/ 22 h 188"/>
                <a:gd name="T36" fmla="*/ 179 w 549"/>
                <a:gd name="T37" fmla="*/ 32 h 188"/>
                <a:gd name="T38" fmla="*/ 182 w 549"/>
                <a:gd name="T39" fmla="*/ 45 h 188"/>
                <a:gd name="T40" fmla="*/ 183 w 549"/>
                <a:gd name="T41" fmla="*/ 50 h 188"/>
                <a:gd name="T42" fmla="*/ 179 w 549"/>
                <a:gd name="T43" fmla="*/ 39 h 188"/>
                <a:gd name="T44" fmla="*/ 168 w 549"/>
                <a:gd name="T45" fmla="*/ 24 h 188"/>
                <a:gd name="T46" fmla="*/ 146 w 549"/>
                <a:gd name="T47" fmla="*/ 11 h 188"/>
                <a:gd name="T48" fmla="*/ 126 w 549"/>
                <a:gd name="T49" fmla="*/ 8 h 188"/>
                <a:gd name="T50" fmla="*/ 117 w 549"/>
                <a:gd name="T51" fmla="*/ 7 h 188"/>
                <a:gd name="T52" fmla="*/ 108 w 549"/>
                <a:gd name="T53" fmla="*/ 7 h 188"/>
                <a:gd name="T54" fmla="*/ 98 w 549"/>
                <a:gd name="T55" fmla="*/ 7 h 188"/>
                <a:gd name="T56" fmla="*/ 86 w 549"/>
                <a:gd name="T57" fmla="*/ 7 h 188"/>
                <a:gd name="T58" fmla="*/ 72 w 549"/>
                <a:gd name="T59" fmla="*/ 9 h 188"/>
                <a:gd name="T60" fmla="*/ 57 w 549"/>
                <a:gd name="T61" fmla="*/ 11 h 188"/>
                <a:gd name="T62" fmla="*/ 44 w 549"/>
                <a:gd name="T63" fmla="*/ 15 h 188"/>
                <a:gd name="T64" fmla="*/ 33 w 549"/>
                <a:gd name="T65" fmla="*/ 22 h 188"/>
                <a:gd name="T66" fmla="*/ 24 w 549"/>
                <a:gd name="T67" fmla="*/ 30 h 188"/>
                <a:gd name="T68" fmla="*/ 17 w 549"/>
                <a:gd name="T69" fmla="*/ 41 h 188"/>
                <a:gd name="T70" fmla="*/ 14 w 549"/>
                <a:gd name="T71" fmla="*/ 54 h 188"/>
                <a:gd name="T72" fmla="*/ 0 w 549"/>
                <a:gd name="T73" fmla="*/ 63 h 188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549"/>
                <a:gd name="T112" fmla="*/ 0 h 188"/>
                <a:gd name="T113" fmla="*/ 549 w 549"/>
                <a:gd name="T114" fmla="*/ 188 h 188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549" h="188">
                  <a:moveTo>
                    <a:pt x="0" y="188"/>
                  </a:moveTo>
                  <a:lnTo>
                    <a:pt x="0" y="186"/>
                  </a:lnTo>
                  <a:lnTo>
                    <a:pt x="1" y="181"/>
                  </a:lnTo>
                  <a:lnTo>
                    <a:pt x="2" y="172"/>
                  </a:lnTo>
                  <a:lnTo>
                    <a:pt x="4" y="160"/>
                  </a:lnTo>
                  <a:lnTo>
                    <a:pt x="7" y="147"/>
                  </a:lnTo>
                  <a:lnTo>
                    <a:pt x="12" y="133"/>
                  </a:lnTo>
                  <a:lnTo>
                    <a:pt x="18" y="116"/>
                  </a:lnTo>
                  <a:lnTo>
                    <a:pt x="28" y="100"/>
                  </a:lnTo>
                  <a:lnTo>
                    <a:pt x="38" y="83"/>
                  </a:lnTo>
                  <a:lnTo>
                    <a:pt x="51" y="67"/>
                  </a:lnTo>
                  <a:lnTo>
                    <a:pt x="67" y="51"/>
                  </a:lnTo>
                  <a:lnTo>
                    <a:pt x="86" y="37"/>
                  </a:lnTo>
                  <a:lnTo>
                    <a:pt x="109" y="25"/>
                  </a:lnTo>
                  <a:lnTo>
                    <a:pt x="134" y="14"/>
                  </a:lnTo>
                  <a:lnTo>
                    <a:pt x="163" y="7"/>
                  </a:lnTo>
                  <a:lnTo>
                    <a:pt x="197" y="3"/>
                  </a:lnTo>
                  <a:lnTo>
                    <a:pt x="211" y="2"/>
                  </a:lnTo>
                  <a:lnTo>
                    <a:pt x="226" y="2"/>
                  </a:lnTo>
                  <a:lnTo>
                    <a:pt x="240" y="1"/>
                  </a:lnTo>
                  <a:lnTo>
                    <a:pt x="255" y="1"/>
                  </a:lnTo>
                  <a:lnTo>
                    <a:pt x="268" y="0"/>
                  </a:lnTo>
                  <a:lnTo>
                    <a:pt x="281" y="0"/>
                  </a:lnTo>
                  <a:lnTo>
                    <a:pt x="295" y="0"/>
                  </a:lnTo>
                  <a:lnTo>
                    <a:pt x="308" y="0"/>
                  </a:lnTo>
                  <a:lnTo>
                    <a:pt x="333" y="1"/>
                  </a:lnTo>
                  <a:lnTo>
                    <a:pt x="356" y="2"/>
                  </a:lnTo>
                  <a:lnTo>
                    <a:pt x="380" y="4"/>
                  </a:lnTo>
                  <a:lnTo>
                    <a:pt x="401" y="8"/>
                  </a:lnTo>
                  <a:lnTo>
                    <a:pt x="422" y="12"/>
                  </a:lnTo>
                  <a:lnTo>
                    <a:pt x="442" y="17"/>
                  </a:lnTo>
                  <a:lnTo>
                    <a:pt x="459" y="25"/>
                  </a:lnTo>
                  <a:lnTo>
                    <a:pt x="476" y="33"/>
                  </a:lnTo>
                  <a:lnTo>
                    <a:pt x="491" y="42"/>
                  </a:lnTo>
                  <a:lnTo>
                    <a:pt x="505" y="52"/>
                  </a:lnTo>
                  <a:lnTo>
                    <a:pt x="517" y="66"/>
                  </a:lnTo>
                  <a:lnTo>
                    <a:pt x="527" y="79"/>
                  </a:lnTo>
                  <a:lnTo>
                    <a:pt x="536" y="96"/>
                  </a:lnTo>
                  <a:lnTo>
                    <a:pt x="542" y="113"/>
                  </a:lnTo>
                  <a:lnTo>
                    <a:pt x="546" y="134"/>
                  </a:lnTo>
                  <a:lnTo>
                    <a:pt x="549" y="155"/>
                  </a:lnTo>
                  <a:lnTo>
                    <a:pt x="548" y="150"/>
                  </a:lnTo>
                  <a:lnTo>
                    <a:pt x="544" y="137"/>
                  </a:lnTo>
                  <a:lnTo>
                    <a:pt x="537" y="117"/>
                  </a:lnTo>
                  <a:lnTo>
                    <a:pt x="524" y="95"/>
                  </a:lnTo>
                  <a:lnTo>
                    <a:pt x="503" y="72"/>
                  </a:lnTo>
                  <a:lnTo>
                    <a:pt x="474" y="50"/>
                  </a:lnTo>
                  <a:lnTo>
                    <a:pt x="437" y="34"/>
                  </a:lnTo>
                  <a:lnTo>
                    <a:pt x="389" y="25"/>
                  </a:lnTo>
                  <a:lnTo>
                    <a:pt x="377" y="24"/>
                  </a:lnTo>
                  <a:lnTo>
                    <a:pt x="364" y="23"/>
                  </a:lnTo>
                  <a:lnTo>
                    <a:pt x="351" y="22"/>
                  </a:lnTo>
                  <a:lnTo>
                    <a:pt x="338" y="21"/>
                  </a:lnTo>
                  <a:lnTo>
                    <a:pt x="323" y="21"/>
                  </a:lnTo>
                  <a:lnTo>
                    <a:pt x="309" y="21"/>
                  </a:lnTo>
                  <a:lnTo>
                    <a:pt x="295" y="21"/>
                  </a:lnTo>
                  <a:lnTo>
                    <a:pt x="280" y="21"/>
                  </a:lnTo>
                  <a:lnTo>
                    <a:pt x="259" y="22"/>
                  </a:lnTo>
                  <a:lnTo>
                    <a:pt x="236" y="24"/>
                  </a:lnTo>
                  <a:lnTo>
                    <a:pt x="215" y="26"/>
                  </a:lnTo>
                  <a:lnTo>
                    <a:pt x="193" y="29"/>
                  </a:lnTo>
                  <a:lnTo>
                    <a:pt x="171" y="34"/>
                  </a:lnTo>
                  <a:lnTo>
                    <a:pt x="152" y="39"/>
                  </a:lnTo>
                  <a:lnTo>
                    <a:pt x="132" y="46"/>
                  </a:lnTo>
                  <a:lnTo>
                    <a:pt x="115" y="54"/>
                  </a:lnTo>
                  <a:lnTo>
                    <a:pt x="98" y="65"/>
                  </a:lnTo>
                  <a:lnTo>
                    <a:pt x="84" y="76"/>
                  </a:lnTo>
                  <a:lnTo>
                    <a:pt x="71" y="89"/>
                  </a:lnTo>
                  <a:lnTo>
                    <a:pt x="60" y="105"/>
                  </a:lnTo>
                  <a:lnTo>
                    <a:pt x="51" y="121"/>
                  </a:lnTo>
                  <a:lnTo>
                    <a:pt x="46" y="141"/>
                  </a:lnTo>
                  <a:lnTo>
                    <a:pt x="42" y="161"/>
                  </a:lnTo>
                  <a:lnTo>
                    <a:pt x="42" y="185"/>
                  </a:lnTo>
                  <a:lnTo>
                    <a:pt x="0" y="18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882" name="Freeform 130"/>
            <p:cNvSpPr>
              <a:spLocks/>
            </p:cNvSpPr>
            <p:nvPr/>
          </p:nvSpPr>
          <p:spPr bwMode="auto">
            <a:xfrm>
              <a:off x="3457" y="2458"/>
              <a:ext cx="128" cy="32"/>
            </a:xfrm>
            <a:custGeom>
              <a:avLst/>
              <a:gdLst>
                <a:gd name="T0" fmla="*/ 12 w 384"/>
                <a:gd name="T1" fmla="*/ 27 h 98"/>
                <a:gd name="T2" fmla="*/ 12 w 384"/>
                <a:gd name="T3" fmla="*/ 27 h 98"/>
                <a:gd name="T4" fmla="*/ 13 w 384"/>
                <a:gd name="T5" fmla="*/ 25 h 98"/>
                <a:gd name="T6" fmla="*/ 16 w 384"/>
                <a:gd name="T7" fmla="*/ 22 h 98"/>
                <a:gd name="T8" fmla="*/ 19 w 384"/>
                <a:gd name="T9" fmla="*/ 19 h 98"/>
                <a:gd name="T10" fmla="*/ 23 w 384"/>
                <a:gd name="T11" fmla="*/ 16 h 98"/>
                <a:gd name="T12" fmla="*/ 28 w 384"/>
                <a:gd name="T13" fmla="*/ 13 h 98"/>
                <a:gd name="T14" fmla="*/ 35 w 384"/>
                <a:gd name="T15" fmla="*/ 10 h 98"/>
                <a:gd name="T16" fmla="*/ 42 w 384"/>
                <a:gd name="T17" fmla="*/ 9 h 98"/>
                <a:gd name="T18" fmla="*/ 47 w 384"/>
                <a:gd name="T19" fmla="*/ 9 h 98"/>
                <a:gd name="T20" fmla="*/ 52 w 384"/>
                <a:gd name="T21" fmla="*/ 8 h 98"/>
                <a:gd name="T22" fmla="*/ 58 w 384"/>
                <a:gd name="T23" fmla="*/ 8 h 98"/>
                <a:gd name="T24" fmla="*/ 65 w 384"/>
                <a:gd name="T25" fmla="*/ 8 h 98"/>
                <a:gd name="T26" fmla="*/ 71 w 384"/>
                <a:gd name="T27" fmla="*/ 8 h 98"/>
                <a:gd name="T28" fmla="*/ 78 w 384"/>
                <a:gd name="T29" fmla="*/ 8 h 98"/>
                <a:gd name="T30" fmla="*/ 85 w 384"/>
                <a:gd name="T31" fmla="*/ 8 h 98"/>
                <a:gd name="T32" fmla="*/ 91 w 384"/>
                <a:gd name="T33" fmla="*/ 9 h 98"/>
                <a:gd name="T34" fmla="*/ 98 w 384"/>
                <a:gd name="T35" fmla="*/ 10 h 98"/>
                <a:gd name="T36" fmla="*/ 104 w 384"/>
                <a:gd name="T37" fmla="*/ 11 h 98"/>
                <a:gd name="T38" fmla="*/ 110 w 384"/>
                <a:gd name="T39" fmla="*/ 12 h 98"/>
                <a:gd name="T40" fmla="*/ 115 w 384"/>
                <a:gd name="T41" fmla="*/ 13 h 98"/>
                <a:gd name="T42" fmla="*/ 119 w 384"/>
                <a:gd name="T43" fmla="*/ 15 h 98"/>
                <a:gd name="T44" fmla="*/ 123 w 384"/>
                <a:gd name="T45" fmla="*/ 18 h 98"/>
                <a:gd name="T46" fmla="*/ 126 w 384"/>
                <a:gd name="T47" fmla="*/ 20 h 98"/>
                <a:gd name="T48" fmla="*/ 128 w 384"/>
                <a:gd name="T49" fmla="*/ 23 h 98"/>
                <a:gd name="T50" fmla="*/ 128 w 384"/>
                <a:gd name="T51" fmla="*/ 23 h 98"/>
                <a:gd name="T52" fmla="*/ 128 w 384"/>
                <a:gd name="T53" fmla="*/ 21 h 98"/>
                <a:gd name="T54" fmla="*/ 128 w 384"/>
                <a:gd name="T55" fmla="*/ 19 h 98"/>
                <a:gd name="T56" fmla="*/ 126 w 384"/>
                <a:gd name="T57" fmla="*/ 15 h 98"/>
                <a:gd name="T58" fmla="*/ 124 w 384"/>
                <a:gd name="T59" fmla="*/ 12 h 98"/>
                <a:gd name="T60" fmla="*/ 119 w 384"/>
                <a:gd name="T61" fmla="*/ 9 h 98"/>
                <a:gd name="T62" fmla="*/ 113 w 384"/>
                <a:gd name="T63" fmla="*/ 6 h 98"/>
                <a:gd name="T64" fmla="*/ 105 w 384"/>
                <a:gd name="T65" fmla="*/ 3 h 98"/>
                <a:gd name="T66" fmla="*/ 100 w 384"/>
                <a:gd name="T67" fmla="*/ 2 h 98"/>
                <a:gd name="T68" fmla="*/ 95 w 384"/>
                <a:gd name="T69" fmla="*/ 1 h 98"/>
                <a:gd name="T70" fmla="*/ 89 w 384"/>
                <a:gd name="T71" fmla="*/ 1 h 98"/>
                <a:gd name="T72" fmla="*/ 82 w 384"/>
                <a:gd name="T73" fmla="*/ 0 h 98"/>
                <a:gd name="T74" fmla="*/ 75 w 384"/>
                <a:gd name="T75" fmla="*/ 0 h 98"/>
                <a:gd name="T76" fmla="*/ 68 w 384"/>
                <a:gd name="T77" fmla="*/ 0 h 98"/>
                <a:gd name="T78" fmla="*/ 61 w 384"/>
                <a:gd name="T79" fmla="*/ 0 h 98"/>
                <a:gd name="T80" fmla="*/ 54 w 384"/>
                <a:gd name="T81" fmla="*/ 1 h 98"/>
                <a:gd name="T82" fmla="*/ 47 w 384"/>
                <a:gd name="T83" fmla="*/ 1 h 98"/>
                <a:gd name="T84" fmla="*/ 40 w 384"/>
                <a:gd name="T85" fmla="*/ 2 h 98"/>
                <a:gd name="T86" fmla="*/ 34 w 384"/>
                <a:gd name="T87" fmla="*/ 3 h 98"/>
                <a:gd name="T88" fmla="*/ 27 w 384"/>
                <a:gd name="T89" fmla="*/ 4 h 98"/>
                <a:gd name="T90" fmla="*/ 22 w 384"/>
                <a:gd name="T91" fmla="*/ 6 h 98"/>
                <a:gd name="T92" fmla="*/ 18 w 384"/>
                <a:gd name="T93" fmla="*/ 8 h 98"/>
                <a:gd name="T94" fmla="*/ 14 w 384"/>
                <a:gd name="T95" fmla="*/ 9 h 98"/>
                <a:gd name="T96" fmla="*/ 12 w 384"/>
                <a:gd name="T97" fmla="*/ 12 h 98"/>
                <a:gd name="T98" fmla="*/ 9 w 384"/>
                <a:gd name="T99" fmla="*/ 15 h 98"/>
                <a:gd name="T100" fmla="*/ 6 w 384"/>
                <a:gd name="T101" fmla="*/ 19 h 98"/>
                <a:gd name="T102" fmla="*/ 4 w 384"/>
                <a:gd name="T103" fmla="*/ 22 h 98"/>
                <a:gd name="T104" fmla="*/ 3 w 384"/>
                <a:gd name="T105" fmla="*/ 25 h 98"/>
                <a:gd name="T106" fmla="*/ 2 w 384"/>
                <a:gd name="T107" fmla="*/ 28 h 98"/>
                <a:gd name="T108" fmla="*/ 1 w 384"/>
                <a:gd name="T109" fmla="*/ 30 h 98"/>
                <a:gd name="T110" fmla="*/ 0 w 384"/>
                <a:gd name="T111" fmla="*/ 32 h 98"/>
                <a:gd name="T112" fmla="*/ 0 w 384"/>
                <a:gd name="T113" fmla="*/ 32 h 98"/>
                <a:gd name="T114" fmla="*/ 12 w 384"/>
                <a:gd name="T115" fmla="*/ 27 h 98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84"/>
                <a:gd name="T175" fmla="*/ 0 h 98"/>
                <a:gd name="T176" fmla="*/ 384 w 384"/>
                <a:gd name="T177" fmla="*/ 98 h 98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84" h="98">
                  <a:moveTo>
                    <a:pt x="35" y="84"/>
                  </a:moveTo>
                  <a:lnTo>
                    <a:pt x="36" y="82"/>
                  </a:lnTo>
                  <a:lnTo>
                    <a:pt x="40" y="76"/>
                  </a:lnTo>
                  <a:lnTo>
                    <a:pt x="47" y="68"/>
                  </a:lnTo>
                  <a:lnTo>
                    <a:pt x="56" y="59"/>
                  </a:lnTo>
                  <a:lnTo>
                    <a:pt x="70" y="48"/>
                  </a:lnTo>
                  <a:lnTo>
                    <a:pt x="85" y="40"/>
                  </a:lnTo>
                  <a:lnTo>
                    <a:pt x="104" y="32"/>
                  </a:lnTo>
                  <a:lnTo>
                    <a:pt x="126" y="28"/>
                  </a:lnTo>
                  <a:lnTo>
                    <a:pt x="141" y="27"/>
                  </a:lnTo>
                  <a:lnTo>
                    <a:pt x="157" y="25"/>
                  </a:lnTo>
                  <a:lnTo>
                    <a:pt x="175" y="25"/>
                  </a:lnTo>
                  <a:lnTo>
                    <a:pt x="194" y="24"/>
                  </a:lnTo>
                  <a:lnTo>
                    <a:pt x="214" y="24"/>
                  </a:lnTo>
                  <a:lnTo>
                    <a:pt x="234" y="25"/>
                  </a:lnTo>
                  <a:lnTo>
                    <a:pt x="254" y="26"/>
                  </a:lnTo>
                  <a:lnTo>
                    <a:pt x="274" y="27"/>
                  </a:lnTo>
                  <a:lnTo>
                    <a:pt x="294" y="30"/>
                  </a:lnTo>
                  <a:lnTo>
                    <a:pt x="312" y="33"/>
                  </a:lnTo>
                  <a:lnTo>
                    <a:pt x="330" y="36"/>
                  </a:lnTo>
                  <a:lnTo>
                    <a:pt x="345" y="41"/>
                  </a:lnTo>
                  <a:lnTo>
                    <a:pt x="358" y="47"/>
                  </a:lnTo>
                  <a:lnTo>
                    <a:pt x="370" y="54"/>
                  </a:lnTo>
                  <a:lnTo>
                    <a:pt x="378" y="62"/>
                  </a:lnTo>
                  <a:lnTo>
                    <a:pt x="384" y="71"/>
                  </a:lnTo>
                  <a:lnTo>
                    <a:pt x="384" y="69"/>
                  </a:lnTo>
                  <a:lnTo>
                    <a:pt x="384" y="64"/>
                  </a:lnTo>
                  <a:lnTo>
                    <a:pt x="383" y="57"/>
                  </a:lnTo>
                  <a:lnTo>
                    <a:pt x="379" y="47"/>
                  </a:lnTo>
                  <a:lnTo>
                    <a:pt x="371" y="37"/>
                  </a:lnTo>
                  <a:lnTo>
                    <a:pt x="358" y="27"/>
                  </a:lnTo>
                  <a:lnTo>
                    <a:pt x="340" y="18"/>
                  </a:lnTo>
                  <a:lnTo>
                    <a:pt x="314" y="9"/>
                  </a:lnTo>
                  <a:lnTo>
                    <a:pt x="301" y="6"/>
                  </a:lnTo>
                  <a:lnTo>
                    <a:pt x="284" y="4"/>
                  </a:lnTo>
                  <a:lnTo>
                    <a:pt x="266" y="2"/>
                  </a:lnTo>
                  <a:lnTo>
                    <a:pt x="246" y="1"/>
                  </a:lnTo>
                  <a:lnTo>
                    <a:pt x="226" y="0"/>
                  </a:lnTo>
                  <a:lnTo>
                    <a:pt x="205" y="0"/>
                  </a:lnTo>
                  <a:lnTo>
                    <a:pt x="183" y="1"/>
                  </a:lnTo>
                  <a:lnTo>
                    <a:pt x="161" y="2"/>
                  </a:lnTo>
                  <a:lnTo>
                    <a:pt x="141" y="3"/>
                  </a:lnTo>
                  <a:lnTo>
                    <a:pt x="120" y="6"/>
                  </a:lnTo>
                  <a:lnTo>
                    <a:pt x="101" y="9"/>
                  </a:lnTo>
                  <a:lnTo>
                    <a:pt x="82" y="13"/>
                  </a:lnTo>
                  <a:lnTo>
                    <a:pt x="67" y="18"/>
                  </a:lnTo>
                  <a:lnTo>
                    <a:pt x="53" y="23"/>
                  </a:lnTo>
                  <a:lnTo>
                    <a:pt x="42" y="29"/>
                  </a:lnTo>
                  <a:lnTo>
                    <a:pt x="35" y="36"/>
                  </a:lnTo>
                  <a:lnTo>
                    <a:pt x="27" y="47"/>
                  </a:lnTo>
                  <a:lnTo>
                    <a:pt x="19" y="58"/>
                  </a:lnTo>
                  <a:lnTo>
                    <a:pt x="13" y="68"/>
                  </a:lnTo>
                  <a:lnTo>
                    <a:pt x="8" y="77"/>
                  </a:lnTo>
                  <a:lnTo>
                    <a:pt x="5" y="85"/>
                  </a:lnTo>
                  <a:lnTo>
                    <a:pt x="2" y="93"/>
                  </a:lnTo>
                  <a:lnTo>
                    <a:pt x="1" y="97"/>
                  </a:lnTo>
                  <a:lnTo>
                    <a:pt x="0" y="98"/>
                  </a:lnTo>
                  <a:lnTo>
                    <a:pt x="35" y="8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883" name="Freeform 131"/>
            <p:cNvSpPr>
              <a:spLocks/>
            </p:cNvSpPr>
            <p:nvPr/>
          </p:nvSpPr>
          <p:spPr bwMode="auto">
            <a:xfrm>
              <a:off x="3434" y="2523"/>
              <a:ext cx="175" cy="40"/>
            </a:xfrm>
            <a:custGeom>
              <a:avLst/>
              <a:gdLst>
                <a:gd name="T0" fmla="*/ 0 w 526"/>
                <a:gd name="T1" fmla="*/ 2 h 119"/>
                <a:gd name="T2" fmla="*/ 0 w 526"/>
                <a:gd name="T3" fmla="*/ 3 h 119"/>
                <a:gd name="T4" fmla="*/ 0 w 526"/>
                <a:gd name="T5" fmla="*/ 4 h 119"/>
                <a:gd name="T6" fmla="*/ 1 w 526"/>
                <a:gd name="T7" fmla="*/ 6 h 119"/>
                <a:gd name="T8" fmla="*/ 1 w 526"/>
                <a:gd name="T9" fmla="*/ 8 h 119"/>
                <a:gd name="T10" fmla="*/ 3 w 526"/>
                <a:gd name="T11" fmla="*/ 11 h 119"/>
                <a:gd name="T12" fmla="*/ 4 w 526"/>
                <a:gd name="T13" fmla="*/ 13 h 119"/>
                <a:gd name="T14" fmla="*/ 7 w 526"/>
                <a:gd name="T15" fmla="*/ 17 h 119"/>
                <a:gd name="T16" fmla="*/ 10 w 526"/>
                <a:gd name="T17" fmla="*/ 20 h 119"/>
                <a:gd name="T18" fmla="*/ 14 w 526"/>
                <a:gd name="T19" fmla="*/ 24 h 119"/>
                <a:gd name="T20" fmla="*/ 19 w 526"/>
                <a:gd name="T21" fmla="*/ 27 h 119"/>
                <a:gd name="T22" fmla="*/ 24 w 526"/>
                <a:gd name="T23" fmla="*/ 30 h 119"/>
                <a:gd name="T24" fmla="*/ 31 w 526"/>
                <a:gd name="T25" fmla="*/ 33 h 119"/>
                <a:gd name="T26" fmla="*/ 39 w 526"/>
                <a:gd name="T27" fmla="*/ 35 h 119"/>
                <a:gd name="T28" fmla="*/ 48 w 526"/>
                <a:gd name="T29" fmla="*/ 37 h 119"/>
                <a:gd name="T30" fmla="*/ 58 w 526"/>
                <a:gd name="T31" fmla="*/ 39 h 119"/>
                <a:gd name="T32" fmla="*/ 70 w 526"/>
                <a:gd name="T33" fmla="*/ 40 h 119"/>
                <a:gd name="T34" fmla="*/ 85 w 526"/>
                <a:gd name="T35" fmla="*/ 40 h 119"/>
                <a:gd name="T36" fmla="*/ 97 w 526"/>
                <a:gd name="T37" fmla="*/ 40 h 119"/>
                <a:gd name="T38" fmla="*/ 109 w 526"/>
                <a:gd name="T39" fmla="*/ 39 h 119"/>
                <a:gd name="T40" fmla="*/ 120 w 526"/>
                <a:gd name="T41" fmla="*/ 38 h 119"/>
                <a:gd name="T42" fmla="*/ 129 w 526"/>
                <a:gd name="T43" fmla="*/ 37 h 119"/>
                <a:gd name="T44" fmla="*/ 138 w 526"/>
                <a:gd name="T45" fmla="*/ 36 h 119"/>
                <a:gd name="T46" fmla="*/ 146 w 526"/>
                <a:gd name="T47" fmla="*/ 34 h 119"/>
                <a:gd name="T48" fmla="*/ 152 w 526"/>
                <a:gd name="T49" fmla="*/ 31 h 119"/>
                <a:gd name="T50" fmla="*/ 158 w 526"/>
                <a:gd name="T51" fmla="*/ 29 h 119"/>
                <a:gd name="T52" fmla="*/ 162 w 526"/>
                <a:gd name="T53" fmla="*/ 26 h 119"/>
                <a:gd name="T54" fmla="*/ 166 w 526"/>
                <a:gd name="T55" fmla="*/ 23 h 119"/>
                <a:gd name="T56" fmla="*/ 170 w 526"/>
                <a:gd name="T57" fmla="*/ 19 h 119"/>
                <a:gd name="T58" fmla="*/ 172 w 526"/>
                <a:gd name="T59" fmla="*/ 15 h 119"/>
                <a:gd name="T60" fmla="*/ 174 w 526"/>
                <a:gd name="T61" fmla="*/ 11 h 119"/>
                <a:gd name="T62" fmla="*/ 175 w 526"/>
                <a:gd name="T63" fmla="*/ 7 h 119"/>
                <a:gd name="T64" fmla="*/ 175 w 526"/>
                <a:gd name="T65" fmla="*/ 3 h 119"/>
                <a:gd name="T66" fmla="*/ 175 w 526"/>
                <a:gd name="T67" fmla="*/ 4 h 119"/>
                <a:gd name="T68" fmla="*/ 173 w 526"/>
                <a:gd name="T69" fmla="*/ 7 h 119"/>
                <a:gd name="T70" fmla="*/ 170 w 526"/>
                <a:gd name="T71" fmla="*/ 10 h 119"/>
                <a:gd name="T72" fmla="*/ 166 w 526"/>
                <a:gd name="T73" fmla="*/ 14 h 119"/>
                <a:gd name="T74" fmla="*/ 160 w 526"/>
                <a:gd name="T75" fmla="*/ 18 h 119"/>
                <a:gd name="T76" fmla="*/ 152 w 526"/>
                <a:gd name="T77" fmla="*/ 22 h 119"/>
                <a:gd name="T78" fmla="*/ 142 w 526"/>
                <a:gd name="T79" fmla="*/ 25 h 119"/>
                <a:gd name="T80" fmla="*/ 130 w 526"/>
                <a:gd name="T81" fmla="*/ 27 h 119"/>
                <a:gd name="T82" fmla="*/ 124 w 526"/>
                <a:gd name="T83" fmla="*/ 28 h 119"/>
                <a:gd name="T84" fmla="*/ 116 w 526"/>
                <a:gd name="T85" fmla="*/ 28 h 119"/>
                <a:gd name="T86" fmla="*/ 108 w 526"/>
                <a:gd name="T87" fmla="*/ 29 h 119"/>
                <a:gd name="T88" fmla="*/ 99 w 526"/>
                <a:gd name="T89" fmla="*/ 29 h 119"/>
                <a:gd name="T90" fmla="*/ 90 w 526"/>
                <a:gd name="T91" fmla="*/ 30 h 119"/>
                <a:gd name="T92" fmla="*/ 82 w 526"/>
                <a:gd name="T93" fmla="*/ 30 h 119"/>
                <a:gd name="T94" fmla="*/ 73 w 526"/>
                <a:gd name="T95" fmla="*/ 29 h 119"/>
                <a:gd name="T96" fmla="*/ 64 w 526"/>
                <a:gd name="T97" fmla="*/ 29 h 119"/>
                <a:gd name="T98" fmla="*/ 56 w 526"/>
                <a:gd name="T99" fmla="*/ 27 h 119"/>
                <a:gd name="T100" fmla="*/ 48 w 526"/>
                <a:gd name="T101" fmla="*/ 25 h 119"/>
                <a:gd name="T102" fmla="*/ 41 w 526"/>
                <a:gd name="T103" fmla="*/ 23 h 119"/>
                <a:gd name="T104" fmla="*/ 35 w 526"/>
                <a:gd name="T105" fmla="*/ 20 h 119"/>
                <a:gd name="T106" fmla="*/ 29 w 526"/>
                <a:gd name="T107" fmla="*/ 16 h 119"/>
                <a:gd name="T108" fmla="*/ 25 w 526"/>
                <a:gd name="T109" fmla="*/ 12 h 119"/>
                <a:gd name="T110" fmla="*/ 22 w 526"/>
                <a:gd name="T111" fmla="*/ 6 h 119"/>
                <a:gd name="T112" fmla="*/ 21 w 526"/>
                <a:gd name="T113" fmla="*/ 0 h 119"/>
                <a:gd name="T114" fmla="*/ 0 w 526"/>
                <a:gd name="T115" fmla="*/ 2 h 119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526"/>
                <a:gd name="T175" fmla="*/ 0 h 119"/>
                <a:gd name="T176" fmla="*/ 526 w 526"/>
                <a:gd name="T177" fmla="*/ 119 h 119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526" h="119">
                  <a:moveTo>
                    <a:pt x="0" y="7"/>
                  </a:moveTo>
                  <a:lnTo>
                    <a:pt x="0" y="9"/>
                  </a:lnTo>
                  <a:lnTo>
                    <a:pt x="1" y="12"/>
                  </a:lnTo>
                  <a:lnTo>
                    <a:pt x="2" y="17"/>
                  </a:lnTo>
                  <a:lnTo>
                    <a:pt x="4" y="24"/>
                  </a:lnTo>
                  <a:lnTo>
                    <a:pt x="8" y="32"/>
                  </a:lnTo>
                  <a:lnTo>
                    <a:pt x="13" y="40"/>
                  </a:lnTo>
                  <a:lnTo>
                    <a:pt x="21" y="51"/>
                  </a:lnTo>
                  <a:lnTo>
                    <a:pt x="30" y="60"/>
                  </a:lnTo>
                  <a:lnTo>
                    <a:pt x="41" y="70"/>
                  </a:lnTo>
                  <a:lnTo>
                    <a:pt x="56" y="80"/>
                  </a:lnTo>
                  <a:lnTo>
                    <a:pt x="72" y="90"/>
                  </a:lnTo>
                  <a:lnTo>
                    <a:pt x="93" y="98"/>
                  </a:lnTo>
                  <a:lnTo>
                    <a:pt x="116" y="105"/>
                  </a:lnTo>
                  <a:lnTo>
                    <a:pt x="144" y="111"/>
                  </a:lnTo>
                  <a:lnTo>
                    <a:pt x="175" y="116"/>
                  </a:lnTo>
                  <a:lnTo>
                    <a:pt x="211" y="118"/>
                  </a:lnTo>
                  <a:lnTo>
                    <a:pt x="254" y="119"/>
                  </a:lnTo>
                  <a:lnTo>
                    <a:pt x="293" y="118"/>
                  </a:lnTo>
                  <a:lnTo>
                    <a:pt x="329" y="117"/>
                  </a:lnTo>
                  <a:lnTo>
                    <a:pt x="361" y="114"/>
                  </a:lnTo>
                  <a:lnTo>
                    <a:pt x="389" y="110"/>
                  </a:lnTo>
                  <a:lnTo>
                    <a:pt x="415" y="106"/>
                  </a:lnTo>
                  <a:lnTo>
                    <a:pt x="438" y="100"/>
                  </a:lnTo>
                  <a:lnTo>
                    <a:pt x="457" y="93"/>
                  </a:lnTo>
                  <a:lnTo>
                    <a:pt x="474" y="86"/>
                  </a:lnTo>
                  <a:lnTo>
                    <a:pt x="488" y="76"/>
                  </a:lnTo>
                  <a:lnTo>
                    <a:pt x="500" y="67"/>
                  </a:lnTo>
                  <a:lnTo>
                    <a:pt x="510" y="57"/>
                  </a:lnTo>
                  <a:lnTo>
                    <a:pt x="517" y="45"/>
                  </a:lnTo>
                  <a:lnTo>
                    <a:pt x="522" y="34"/>
                  </a:lnTo>
                  <a:lnTo>
                    <a:pt x="525" y="22"/>
                  </a:lnTo>
                  <a:lnTo>
                    <a:pt x="526" y="10"/>
                  </a:lnTo>
                  <a:lnTo>
                    <a:pt x="525" y="13"/>
                  </a:lnTo>
                  <a:lnTo>
                    <a:pt x="520" y="20"/>
                  </a:lnTo>
                  <a:lnTo>
                    <a:pt x="511" y="30"/>
                  </a:lnTo>
                  <a:lnTo>
                    <a:pt x="498" y="42"/>
                  </a:lnTo>
                  <a:lnTo>
                    <a:pt x="481" y="55"/>
                  </a:lnTo>
                  <a:lnTo>
                    <a:pt x="457" y="66"/>
                  </a:lnTo>
                  <a:lnTo>
                    <a:pt x="428" y="75"/>
                  </a:lnTo>
                  <a:lnTo>
                    <a:pt x="392" y="80"/>
                  </a:lnTo>
                  <a:lnTo>
                    <a:pt x="372" y="82"/>
                  </a:lnTo>
                  <a:lnTo>
                    <a:pt x="349" y="83"/>
                  </a:lnTo>
                  <a:lnTo>
                    <a:pt x="325" y="86"/>
                  </a:lnTo>
                  <a:lnTo>
                    <a:pt x="299" y="87"/>
                  </a:lnTo>
                  <a:lnTo>
                    <a:pt x="272" y="88"/>
                  </a:lnTo>
                  <a:lnTo>
                    <a:pt x="246" y="88"/>
                  </a:lnTo>
                  <a:lnTo>
                    <a:pt x="219" y="87"/>
                  </a:lnTo>
                  <a:lnTo>
                    <a:pt x="193" y="85"/>
                  </a:lnTo>
                  <a:lnTo>
                    <a:pt x="169" y="80"/>
                  </a:lnTo>
                  <a:lnTo>
                    <a:pt x="145" y="75"/>
                  </a:lnTo>
                  <a:lnTo>
                    <a:pt x="123" y="69"/>
                  </a:lnTo>
                  <a:lnTo>
                    <a:pt x="105" y="60"/>
                  </a:lnTo>
                  <a:lnTo>
                    <a:pt x="88" y="49"/>
                  </a:lnTo>
                  <a:lnTo>
                    <a:pt x="76" y="35"/>
                  </a:lnTo>
                  <a:lnTo>
                    <a:pt x="67" y="19"/>
                  </a:lnTo>
                  <a:lnTo>
                    <a:pt x="63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884" name="Freeform 132"/>
            <p:cNvSpPr>
              <a:spLocks/>
            </p:cNvSpPr>
            <p:nvPr/>
          </p:nvSpPr>
          <p:spPr bwMode="auto">
            <a:xfrm>
              <a:off x="3470" y="2522"/>
              <a:ext cx="94" cy="14"/>
            </a:xfrm>
            <a:custGeom>
              <a:avLst/>
              <a:gdLst>
                <a:gd name="T0" fmla="*/ 13 w 283"/>
                <a:gd name="T1" fmla="*/ 0 h 42"/>
                <a:gd name="T2" fmla="*/ 13 w 283"/>
                <a:gd name="T3" fmla="*/ 0 h 42"/>
                <a:gd name="T4" fmla="*/ 14 w 283"/>
                <a:gd name="T5" fmla="*/ 1 h 42"/>
                <a:gd name="T6" fmla="*/ 15 w 283"/>
                <a:gd name="T7" fmla="*/ 1 h 42"/>
                <a:gd name="T8" fmla="*/ 17 w 283"/>
                <a:gd name="T9" fmla="*/ 2 h 42"/>
                <a:gd name="T10" fmla="*/ 20 w 283"/>
                <a:gd name="T11" fmla="*/ 3 h 42"/>
                <a:gd name="T12" fmla="*/ 24 w 283"/>
                <a:gd name="T13" fmla="*/ 4 h 42"/>
                <a:gd name="T14" fmla="*/ 28 w 283"/>
                <a:gd name="T15" fmla="*/ 5 h 42"/>
                <a:gd name="T16" fmla="*/ 32 w 283"/>
                <a:gd name="T17" fmla="*/ 6 h 42"/>
                <a:gd name="T18" fmla="*/ 38 w 283"/>
                <a:gd name="T19" fmla="*/ 7 h 42"/>
                <a:gd name="T20" fmla="*/ 43 w 283"/>
                <a:gd name="T21" fmla="*/ 7 h 42"/>
                <a:gd name="T22" fmla="*/ 50 w 283"/>
                <a:gd name="T23" fmla="*/ 7 h 42"/>
                <a:gd name="T24" fmla="*/ 58 w 283"/>
                <a:gd name="T25" fmla="*/ 7 h 42"/>
                <a:gd name="T26" fmla="*/ 65 w 283"/>
                <a:gd name="T27" fmla="*/ 7 h 42"/>
                <a:gd name="T28" fmla="*/ 74 w 283"/>
                <a:gd name="T29" fmla="*/ 6 h 42"/>
                <a:gd name="T30" fmla="*/ 84 w 283"/>
                <a:gd name="T31" fmla="*/ 4 h 42"/>
                <a:gd name="T32" fmla="*/ 94 w 283"/>
                <a:gd name="T33" fmla="*/ 2 h 42"/>
                <a:gd name="T34" fmla="*/ 93 w 283"/>
                <a:gd name="T35" fmla="*/ 2 h 42"/>
                <a:gd name="T36" fmla="*/ 92 w 283"/>
                <a:gd name="T37" fmla="*/ 3 h 42"/>
                <a:gd name="T38" fmla="*/ 89 w 283"/>
                <a:gd name="T39" fmla="*/ 4 h 42"/>
                <a:gd name="T40" fmla="*/ 85 w 283"/>
                <a:gd name="T41" fmla="*/ 6 h 42"/>
                <a:gd name="T42" fmla="*/ 80 w 283"/>
                <a:gd name="T43" fmla="*/ 7 h 42"/>
                <a:gd name="T44" fmla="*/ 74 w 283"/>
                <a:gd name="T45" fmla="*/ 9 h 42"/>
                <a:gd name="T46" fmla="*/ 68 w 283"/>
                <a:gd name="T47" fmla="*/ 10 h 42"/>
                <a:gd name="T48" fmla="*/ 61 w 283"/>
                <a:gd name="T49" fmla="*/ 12 h 42"/>
                <a:gd name="T50" fmla="*/ 54 w 283"/>
                <a:gd name="T51" fmla="*/ 13 h 42"/>
                <a:gd name="T52" fmla="*/ 47 w 283"/>
                <a:gd name="T53" fmla="*/ 14 h 42"/>
                <a:gd name="T54" fmla="*/ 39 w 283"/>
                <a:gd name="T55" fmla="*/ 14 h 42"/>
                <a:gd name="T56" fmla="*/ 31 w 283"/>
                <a:gd name="T57" fmla="*/ 14 h 42"/>
                <a:gd name="T58" fmla="*/ 23 w 283"/>
                <a:gd name="T59" fmla="*/ 13 h 42"/>
                <a:gd name="T60" fmla="*/ 15 w 283"/>
                <a:gd name="T61" fmla="*/ 11 h 42"/>
                <a:gd name="T62" fmla="*/ 8 w 283"/>
                <a:gd name="T63" fmla="*/ 8 h 42"/>
                <a:gd name="T64" fmla="*/ 0 w 283"/>
                <a:gd name="T65" fmla="*/ 4 h 42"/>
                <a:gd name="T66" fmla="*/ 13 w 283"/>
                <a:gd name="T67" fmla="*/ 0 h 42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283"/>
                <a:gd name="T103" fmla="*/ 0 h 42"/>
                <a:gd name="T104" fmla="*/ 283 w 283"/>
                <a:gd name="T105" fmla="*/ 42 h 42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283" h="42">
                  <a:moveTo>
                    <a:pt x="38" y="0"/>
                  </a:moveTo>
                  <a:lnTo>
                    <a:pt x="39" y="0"/>
                  </a:lnTo>
                  <a:lnTo>
                    <a:pt x="41" y="2"/>
                  </a:lnTo>
                  <a:lnTo>
                    <a:pt x="46" y="4"/>
                  </a:lnTo>
                  <a:lnTo>
                    <a:pt x="52" y="6"/>
                  </a:lnTo>
                  <a:lnTo>
                    <a:pt x="61" y="9"/>
                  </a:lnTo>
                  <a:lnTo>
                    <a:pt x="71" y="13"/>
                  </a:lnTo>
                  <a:lnTo>
                    <a:pt x="83" y="15"/>
                  </a:lnTo>
                  <a:lnTo>
                    <a:pt x="97" y="18"/>
                  </a:lnTo>
                  <a:lnTo>
                    <a:pt x="113" y="20"/>
                  </a:lnTo>
                  <a:lnTo>
                    <a:pt x="130" y="21"/>
                  </a:lnTo>
                  <a:lnTo>
                    <a:pt x="151" y="22"/>
                  </a:lnTo>
                  <a:lnTo>
                    <a:pt x="174" y="21"/>
                  </a:lnTo>
                  <a:lnTo>
                    <a:pt x="197" y="20"/>
                  </a:lnTo>
                  <a:lnTo>
                    <a:pt x="224" y="17"/>
                  </a:lnTo>
                  <a:lnTo>
                    <a:pt x="253" y="11"/>
                  </a:lnTo>
                  <a:lnTo>
                    <a:pt x="283" y="5"/>
                  </a:lnTo>
                  <a:lnTo>
                    <a:pt x="281" y="6"/>
                  </a:lnTo>
                  <a:lnTo>
                    <a:pt x="276" y="8"/>
                  </a:lnTo>
                  <a:lnTo>
                    <a:pt x="267" y="13"/>
                  </a:lnTo>
                  <a:lnTo>
                    <a:pt x="256" y="17"/>
                  </a:lnTo>
                  <a:lnTo>
                    <a:pt x="241" y="22"/>
                  </a:lnTo>
                  <a:lnTo>
                    <a:pt x="224" y="27"/>
                  </a:lnTo>
                  <a:lnTo>
                    <a:pt x="205" y="31"/>
                  </a:lnTo>
                  <a:lnTo>
                    <a:pt x="185" y="36"/>
                  </a:lnTo>
                  <a:lnTo>
                    <a:pt x="163" y="39"/>
                  </a:lnTo>
                  <a:lnTo>
                    <a:pt x="141" y="41"/>
                  </a:lnTo>
                  <a:lnTo>
                    <a:pt x="117" y="42"/>
                  </a:lnTo>
                  <a:lnTo>
                    <a:pt x="92" y="41"/>
                  </a:lnTo>
                  <a:lnTo>
                    <a:pt x="69" y="38"/>
                  </a:lnTo>
                  <a:lnTo>
                    <a:pt x="45" y="32"/>
                  </a:lnTo>
                  <a:lnTo>
                    <a:pt x="23" y="24"/>
                  </a:lnTo>
                  <a:lnTo>
                    <a:pt x="0" y="11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885" name="Freeform 133"/>
            <p:cNvSpPr>
              <a:spLocks/>
            </p:cNvSpPr>
            <p:nvPr/>
          </p:nvSpPr>
          <p:spPr bwMode="auto">
            <a:xfrm>
              <a:off x="3313" y="2490"/>
              <a:ext cx="26" cy="37"/>
            </a:xfrm>
            <a:custGeom>
              <a:avLst/>
              <a:gdLst>
                <a:gd name="T0" fmla="*/ 26 w 78"/>
                <a:gd name="T1" fmla="*/ 1 h 109"/>
                <a:gd name="T2" fmla="*/ 24 w 78"/>
                <a:gd name="T3" fmla="*/ 1 h 109"/>
                <a:gd name="T4" fmla="*/ 21 w 78"/>
                <a:gd name="T5" fmla="*/ 3 h 109"/>
                <a:gd name="T6" fmla="*/ 17 w 78"/>
                <a:gd name="T7" fmla="*/ 7 h 109"/>
                <a:gd name="T8" fmla="*/ 13 w 78"/>
                <a:gd name="T9" fmla="*/ 12 h 109"/>
                <a:gd name="T10" fmla="*/ 10 w 78"/>
                <a:gd name="T11" fmla="*/ 17 h 109"/>
                <a:gd name="T12" fmla="*/ 9 w 78"/>
                <a:gd name="T13" fmla="*/ 23 h 109"/>
                <a:gd name="T14" fmla="*/ 13 w 78"/>
                <a:gd name="T15" fmla="*/ 30 h 109"/>
                <a:gd name="T16" fmla="*/ 20 w 78"/>
                <a:gd name="T17" fmla="*/ 37 h 109"/>
                <a:gd name="T18" fmla="*/ 18 w 78"/>
                <a:gd name="T19" fmla="*/ 37 h 109"/>
                <a:gd name="T20" fmla="*/ 15 w 78"/>
                <a:gd name="T21" fmla="*/ 35 h 109"/>
                <a:gd name="T22" fmla="*/ 10 w 78"/>
                <a:gd name="T23" fmla="*/ 33 h 109"/>
                <a:gd name="T24" fmla="*/ 5 w 78"/>
                <a:gd name="T25" fmla="*/ 30 h 109"/>
                <a:gd name="T26" fmla="*/ 2 w 78"/>
                <a:gd name="T27" fmla="*/ 26 h 109"/>
                <a:gd name="T28" fmla="*/ 0 w 78"/>
                <a:gd name="T29" fmla="*/ 19 h 109"/>
                <a:gd name="T30" fmla="*/ 2 w 78"/>
                <a:gd name="T31" fmla="*/ 11 h 109"/>
                <a:gd name="T32" fmla="*/ 7 w 78"/>
                <a:gd name="T33" fmla="*/ 0 h 109"/>
                <a:gd name="T34" fmla="*/ 8 w 78"/>
                <a:gd name="T35" fmla="*/ 0 h 109"/>
                <a:gd name="T36" fmla="*/ 10 w 78"/>
                <a:gd name="T37" fmla="*/ 0 h 109"/>
                <a:gd name="T38" fmla="*/ 12 w 78"/>
                <a:gd name="T39" fmla="*/ 1 h 109"/>
                <a:gd name="T40" fmla="*/ 15 w 78"/>
                <a:gd name="T41" fmla="*/ 1 h 109"/>
                <a:gd name="T42" fmla="*/ 18 w 78"/>
                <a:gd name="T43" fmla="*/ 1 h 109"/>
                <a:gd name="T44" fmla="*/ 21 w 78"/>
                <a:gd name="T45" fmla="*/ 1 h 109"/>
                <a:gd name="T46" fmla="*/ 24 w 78"/>
                <a:gd name="T47" fmla="*/ 1 h 109"/>
                <a:gd name="T48" fmla="*/ 26 w 78"/>
                <a:gd name="T49" fmla="*/ 1 h 10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78"/>
                <a:gd name="T76" fmla="*/ 0 h 109"/>
                <a:gd name="T77" fmla="*/ 78 w 78"/>
                <a:gd name="T78" fmla="*/ 109 h 10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78" h="109">
                  <a:moveTo>
                    <a:pt x="78" y="2"/>
                  </a:moveTo>
                  <a:lnTo>
                    <a:pt x="73" y="4"/>
                  </a:lnTo>
                  <a:lnTo>
                    <a:pt x="63" y="10"/>
                  </a:lnTo>
                  <a:lnTo>
                    <a:pt x="51" y="20"/>
                  </a:lnTo>
                  <a:lnTo>
                    <a:pt x="39" y="34"/>
                  </a:lnTo>
                  <a:lnTo>
                    <a:pt x="30" y="49"/>
                  </a:lnTo>
                  <a:lnTo>
                    <a:pt x="28" y="67"/>
                  </a:lnTo>
                  <a:lnTo>
                    <a:pt x="38" y="87"/>
                  </a:lnTo>
                  <a:lnTo>
                    <a:pt x="59" y="109"/>
                  </a:lnTo>
                  <a:lnTo>
                    <a:pt x="55" y="108"/>
                  </a:lnTo>
                  <a:lnTo>
                    <a:pt x="44" y="104"/>
                  </a:lnTo>
                  <a:lnTo>
                    <a:pt x="29" y="98"/>
                  </a:lnTo>
                  <a:lnTo>
                    <a:pt x="16" y="89"/>
                  </a:lnTo>
                  <a:lnTo>
                    <a:pt x="5" y="76"/>
                  </a:lnTo>
                  <a:lnTo>
                    <a:pt x="0" y="56"/>
                  </a:lnTo>
                  <a:lnTo>
                    <a:pt x="5" y="31"/>
                  </a:lnTo>
                  <a:lnTo>
                    <a:pt x="22" y="0"/>
                  </a:lnTo>
                  <a:lnTo>
                    <a:pt x="24" y="0"/>
                  </a:lnTo>
                  <a:lnTo>
                    <a:pt x="29" y="1"/>
                  </a:lnTo>
                  <a:lnTo>
                    <a:pt x="36" y="2"/>
                  </a:lnTo>
                  <a:lnTo>
                    <a:pt x="46" y="3"/>
                  </a:lnTo>
                  <a:lnTo>
                    <a:pt x="55" y="4"/>
                  </a:lnTo>
                  <a:lnTo>
                    <a:pt x="64" y="4"/>
                  </a:lnTo>
                  <a:lnTo>
                    <a:pt x="72" y="3"/>
                  </a:lnTo>
                  <a:lnTo>
                    <a:pt x="78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886" name="Freeform 134"/>
            <p:cNvSpPr>
              <a:spLocks/>
            </p:cNvSpPr>
            <p:nvPr/>
          </p:nvSpPr>
          <p:spPr bwMode="auto">
            <a:xfrm>
              <a:off x="3379" y="2480"/>
              <a:ext cx="51" cy="7"/>
            </a:xfrm>
            <a:custGeom>
              <a:avLst/>
              <a:gdLst>
                <a:gd name="T0" fmla="*/ 0 w 155"/>
                <a:gd name="T1" fmla="*/ 0 h 21"/>
                <a:gd name="T2" fmla="*/ 51 w 155"/>
                <a:gd name="T3" fmla="*/ 0 h 21"/>
                <a:gd name="T4" fmla="*/ 49 w 155"/>
                <a:gd name="T5" fmla="*/ 7 h 21"/>
                <a:gd name="T6" fmla="*/ 1 w 155"/>
                <a:gd name="T7" fmla="*/ 3 h 21"/>
                <a:gd name="T8" fmla="*/ 0 w 155"/>
                <a:gd name="T9" fmla="*/ 0 h 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5"/>
                <a:gd name="T16" fmla="*/ 0 h 21"/>
                <a:gd name="T17" fmla="*/ 155 w 155"/>
                <a:gd name="T18" fmla="*/ 21 h 2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5" h="21">
                  <a:moveTo>
                    <a:pt x="0" y="0"/>
                  </a:moveTo>
                  <a:lnTo>
                    <a:pt x="155" y="0"/>
                  </a:lnTo>
                  <a:lnTo>
                    <a:pt x="149" y="21"/>
                  </a:lnTo>
                  <a:lnTo>
                    <a:pt x="2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887" name="Freeform 135"/>
            <p:cNvSpPr>
              <a:spLocks/>
            </p:cNvSpPr>
            <p:nvPr/>
          </p:nvSpPr>
          <p:spPr bwMode="auto">
            <a:xfrm>
              <a:off x="3345" y="2489"/>
              <a:ext cx="137" cy="12"/>
            </a:xfrm>
            <a:custGeom>
              <a:avLst/>
              <a:gdLst>
                <a:gd name="T0" fmla="*/ 0 w 411"/>
                <a:gd name="T1" fmla="*/ 3 h 36"/>
                <a:gd name="T2" fmla="*/ 1 w 411"/>
                <a:gd name="T3" fmla="*/ 3 h 36"/>
                <a:gd name="T4" fmla="*/ 5 w 411"/>
                <a:gd name="T5" fmla="*/ 3 h 36"/>
                <a:gd name="T6" fmla="*/ 10 w 411"/>
                <a:gd name="T7" fmla="*/ 3 h 36"/>
                <a:gd name="T8" fmla="*/ 17 w 411"/>
                <a:gd name="T9" fmla="*/ 3 h 36"/>
                <a:gd name="T10" fmla="*/ 26 w 411"/>
                <a:gd name="T11" fmla="*/ 4 h 36"/>
                <a:gd name="T12" fmla="*/ 36 w 411"/>
                <a:gd name="T13" fmla="*/ 4 h 36"/>
                <a:gd name="T14" fmla="*/ 46 w 411"/>
                <a:gd name="T15" fmla="*/ 4 h 36"/>
                <a:gd name="T16" fmla="*/ 57 w 411"/>
                <a:gd name="T17" fmla="*/ 5 h 36"/>
                <a:gd name="T18" fmla="*/ 68 w 411"/>
                <a:gd name="T19" fmla="*/ 5 h 36"/>
                <a:gd name="T20" fmla="*/ 78 w 411"/>
                <a:gd name="T21" fmla="*/ 5 h 36"/>
                <a:gd name="T22" fmla="*/ 89 w 411"/>
                <a:gd name="T23" fmla="*/ 4 h 36"/>
                <a:gd name="T24" fmla="*/ 98 w 411"/>
                <a:gd name="T25" fmla="*/ 4 h 36"/>
                <a:gd name="T26" fmla="*/ 107 w 411"/>
                <a:gd name="T27" fmla="*/ 3 h 36"/>
                <a:gd name="T28" fmla="*/ 114 w 411"/>
                <a:gd name="T29" fmla="*/ 3 h 36"/>
                <a:gd name="T30" fmla="*/ 120 w 411"/>
                <a:gd name="T31" fmla="*/ 1 h 36"/>
                <a:gd name="T32" fmla="*/ 123 w 411"/>
                <a:gd name="T33" fmla="*/ 0 h 36"/>
                <a:gd name="T34" fmla="*/ 123 w 411"/>
                <a:gd name="T35" fmla="*/ 0 h 36"/>
                <a:gd name="T36" fmla="*/ 125 w 411"/>
                <a:gd name="T37" fmla="*/ 0 h 36"/>
                <a:gd name="T38" fmla="*/ 126 w 411"/>
                <a:gd name="T39" fmla="*/ 1 h 36"/>
                <a:gd name="T40" fmla="*/ 129 w 411"/>
                <a:gd name="T41" fmla="*/ 1 h 36"/>
                <a:gd name="T42" fmla="*/ 131 w 411"/>
                <a:gd name="T43" fmla="*/ 2 h 36"/>
                <a:gd name="T44" fmla="*/ 133 w 411"/>
                <a:gd name="T45" fmla="*/ 2 h 36"/>
                <a:gd name="T46" fmla="*/ 135 w 411"/>
                <a:gd name="T47" fmla="*/ 2 h 36"/>
                <a:gd name="T48" fmla="*/ 137 w 411"/>
                <a:gd name="T49" fmla="*/ 2 h 36"/>
                <a:gd name="T50" fmla="*/ 136 w 411"/>
                <a:gd name="T51" fmla="*/ 2 h 36"/>
                <a:gd name="T52" fmla="*/ 134 w 411"/>
                <a:gd name="T53" fmla="*/ 3 h 36"/>
                <a:gd name="T54" fmla="*/ 129 w 411"/>
                <a:gd name="T55" fmla="*/ 4 h 36"/>
                <a:gd name="T56" fmla="*/ 124 w 411"/>
                <a:gd name="T57" fmla="*/ 5 h 36"/>
                <a:gd name="T58" fmla="*/ 117 w 411"/>
                <a:gd name="T59" fmla="*/ 6 h 36"/>
                <a:gd name="T60" fmla="*/ 110 w 411"/>
                <a:gd name="T61" fmla="*/ 7 h 36"/>
                <a:gd name="T62" fmla="*/ 101 w 411"/>
                <a:gd name="T63" fmla="*/ 9 h 36"/>
                <a:gd name="T64" fmla="*/ 91 w 411"/>
                <a:gd name="T65" fmla="*/ 10 h 36"/>
                <a:gd name="T66" fmla="*/ 81 w 411"/>
                <a:gd name="T67" fmla="*/ 11 h 36"/>
                <a:gd name="T68" fmla="*/ 70 w 411"/>
                <a:gd name="T69" fmla="*/ 11 h 36"/>
                <a:gd name="T70" fmla="*/ 59 w 411"/>
                <a:gd name="T71" fmla="*/ 12 h 36"/>
                <a:gd name="T72" fmla="*/ 47 w 411"/>
                <a:gd name="T73" fmla="*/ 11 h 36"/>
                <a:gd name="T74" fmla="*/ 35 w 411"/>
                <a:gd name="T75" fmla="*/ 10 h 36"/>
                <a:gd name="T76" fmla="*/ 24 w 411"/>
                <a:gd name="T77" fmla="*/ 9 h 36"/>
                <a:gd name="T78" fmla="*/ 12 w 411"/>
                <a:gd name="T79" fmla="*/ 6 h 36"/>
                <a:gd name="T80" fmla="*/ 0 w 411"/>
                <a:gd name="T81" fmla="*/ 3 h 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411"/>
                <a:gd name="T124" fmla="*/ 0 h 36"/>
                <a:gd name="T125" fmla="*/ 411 w 411"/>
                <a:gd name="T126" fmla="*/ 36 h 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411" h="36">
                  <a:moveTo>
                    <a:pt x="0" y="8"/>
                  </a:moveTo>
                  <a:lnTo>
                    <a:pt x="4" y="8"/>
                  </a:lnTo>
                  <a:lnTo>
                    <a:pt x="14" y="9"/>
                  </a:lnTo>
                  <a:lnTo>
                    <a:pt x="31" y="9"/>
                  </a:lnTo>
                  <a:lnTo>
                    <a:pt x="52" y="10"/>
                  </a:lnTo>
                  <a:lnTo>
                    <a:pt x="78" y="11"/>
                  </a:lnTo>
                  <a:lnTo>
                    <a:pt x="107" y="12"/>
                  </a:lnTo>
                  <a:lnTo>
                    <a:pt x="138" y="13"/>
                  </a:lnTo>
                  <a:lnTo>
                    <a:pt x="171" y="14"/>
                  </a:lnTo>
                  <a:lnTo>
                    <a:pt x="203" y="14"/>
                  </a:lnTo>
                  <a:lnTo>
                    <a:pt x="235" y="14"/>
                  </a:lnTo>
                  <a:lnTo>
                    <a:pt x="266" y="13"/>
                  </a:lnTo>
                  <a:lnTo>
                    <a:pt x="295" y="12"/>
                  </a:lnTo>
                  <a:lnTo>
                    <a:pt x="321" y="10"/>
                  </a:lnTo>
                  <a:lnTo>
                    <a:pt x="342" y="8"/>
                  </a:lnTo>
                  <a:lnTo>
                    <a:pt x="359" y="4"/>
                  </a:lnTo>
                  <a:lnTo>
                    <a:pt x="369" y="0"/>
                  </a:lnTo>
                  <a:lnTo>
                    <a:pt x="370" y="0"/>
                  </a:lnTo>
                  <a:lnTo>
                    <a:pt x="374" y="1"/>
                  </a:lnTo>
                  <a:lnTo>
                    <a:pt x="379" y="2"/>
                  </a:lnTo>
                  <a:lnTo>
                    <a:pt x="386" y="4"/>
                  </a:lnTo>
                  <a:lnTo>
                    <a:pt x="393" y="5"/>
                  </a:lnTo>
                  <a:lnTo>
                    <a:pt x="400" y="5"/>
                  </a:lnTo>
                  <a:lnTo>
                    <a:pt x="406" y="6"/>
                  </a:lnTo>
                  <a:lnTo>
                    <a:pt x="411" y="5"/>
                  </a:lnTo>
                  <a:lnTo>
                    <a:pt x="408" y="6"/>
                  </a:lnTo>
                  <a:lnTo>
                    <a:pt x="401" y="8"/>
                  </a:lnTo>
                  <a:lnTo>
                    <a:pt x="388" y="11"/>
                  </a:lnTo>
                  <a:lnTo>
                    <a:pt x="373" y="14"/>
                  </a:lnTo>
                  <a:lnTo>
                    <a:pt x="352" y="18"/>
                  </a:lnTo>
                  <a:lnTo>
                    <a:pt x="330" y="22"/>
                  </a:lnTo>
                  <a:lnTo>
                    <a:pt x="303" y="26"/>
                  </a:lnTo>
                  <a:lnTo>
                    <a:pt x="274" y="30"/>
                  </a:lnTo>
                  <a:lnTo>
                    <a:pt x="243" y="33"/>
                  </a:lnTo>
                  <a:lnTo>
                    <a:pt x="211" y="34"/>
                  </a:lnTo>
                  <a:lnTo>
                    <a:pt x="177" y="36"/>
                  </a:lnTo>
                  <a:lnTo>
                    <a:pt x="142" y="34"/>
                  </a:lnTo>
                  <a:lnTo>
                    <a:pt x="106" y="31"/>
                  </a:lnTo>
                  <a:lnTo>
                    <a:pt x="71" y="26"/>
                  </a:lnTo>
                  <a:lnTo>
                    <a:pt x="35" y="1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888" name="Freeform 136"/>
            <p:cNvSpPr>
              <a:spLocks/>
            </p:cNvSpPr>
            <p:nvPr/>
          </p:nvSpPr>
          <p:spPr bwMode="auto">
            <a:xfrm>
              <a:off x="3337" y="2484"/>
              <a:ext cx="162" cy="47"/>
            </a:xfrm>
            <a:custGeom>
              <a:avLst/>
              <a:gdLst>
                <a:gd name="T0" fmla="*/ 0 w 486"/>
                <a:gd name="T1" fmla="*/ 45 h 139"/>
                <a:gd name="T2" fmla="*/ 2 w 486"/>
                <a:gd name="T3" fmla="*/ 45 h 139"/>
                <a:gd name="T4" fmla="*/ 6 w 486"/>
                <a:gd name="T5" fmla="*/ 45 h 139"/>
                <a:gd name="T6" fmla="*/ 13 w 486"/>
                <a:gd name="T7" fmla="*/ 45 h 139"/>
                <a:gd name="T8" fmla="*/ 22 w 486"/>
                <a:gd name="T9" fmla="*/ 46 h 139"/>
                <a:gd name="T10" fmla="*/ 33 w 486"/>
                <a:gd name="T11" fmla="*/ 46 h 139"/>
                <a:gd name="T12" fmla="*/ 46 w 486"/>
                <a:gd name="T13" fmla="*/ 47 h 139"/>
                <a:gd name="T14" fmla="*/ 59 w 486"/>
                <a:gd name="T15" fmla="*/ 47 h 139"/>
                <a:gd name="T16" fmla="*/ 73 w 486"/>
                <a:gd name="T17" fmla="*/ 47 h 139"/>
                <a:gd name="T18" fmla="*/ 87 w 486"/>
                <a:gd name="T19" fmla="*/ 47 h 139"/>
                <a:gd name="T20" fmla="*/ 101 w 486"/>
                <a:gd name="T21" fmla="*/ 46 h 139"/>
                <a:gd name="T22" fmla="*/ 114 w 486"/>
                <a:gd name="T23" fmla="*/ 45 h 139"/>
                <a:gd name="T24" fmla="*/ 126 w 486"/>
                <a:gd name="T25" fmla="*/ 44 h 139"/>
                <a:gd name="T26" fmla="*/ 137 w 486"/>
                <a:gd name="T27" fmla="*/ 41 h 139"/>
                <a:gd name="T28" fmla="*/ 146 w 486"/>
                <a:gd name="T29" fmla="*/ 39 h 139"/>
                <a:gd name="T30" fmla="*/ 153 w 486"/>
                <a:gd name="T31" fmla="*/ 35 h 139"/>
                <a:gd name="T32" fmla="*/ 158 w 486"/>
                <a:gd name="T33" fmla="*/ 31 h 139"/>
                <a:gd name="T34" fmla="*/ 161 w 486"/>
                <a:gd name="T35" fmla="*/ 24 h 139"/>
                <a:gd name="T36" fmla="*/ 162 w 486"/>
                <a:gd name="T37" fmla="*/ 18 h 139"/>
                <a:gd name="T38" fmla="*/ 161 w 486"/>
                <a:gd name="T39" fmla="*/ 12 h 139"/>
                <a:gd name="T40" fmla="*/ 159 w 486"/>
                <a:gd name="T41" fmla="*/ 7 h 139"/>
                <a:gd name="T42" fmla="*/ 156 w 486"/>
                <a:gd name="T43" fmla="*/ 3 h 139"/>
                <a:gd name="T44" fmla="*/ 152 w 486"/>
                <a:gd name="T45" fmla="*/ 1 h 139"/>
                <a:gd name="T46" fmla="*/ 148 w 486"/>
                <a:gd name="T47" fmla="*/ 0 h 139"/>
                <a:gd name="T48" fmla="*/ 144 w 486"/>
                <a:gd name="T49" fmla="*/ 0 h 139"/>
                <a:gd name="T50" fmla="*/ 145 w 486"/>
                <a:gd name="T51" fmla="*/ 1 h 139"/>
                <a:gd name="T52" fmla="*/ 146 w 486"/>
                <a:gd name="T53" fmla="*/ 3 h 139"/>
                <a:gd name="T54" fmla="*/ 148 w 486"/>
                <a:gd name="T55" fmla="*/ 7 h 139"/>
                <a:gd name="T56" fmla="*/ 150 w 486"/>
                <a:gd name="T57" fmla="*/ 11 h 139"/>
                <a:gd name="T58" fmla="*/ 151 w 486"/>
                <a:gd name="T59" fmla="*/ 16 h 139"/>
                <a:gd name="T60" fmla="*/ 150 w 486"/>
                <a:gd name="T61" fmla="*/ 21 h 139"/>
                <a:gd name="T62" fmla="*/ 147 w 486"/>
                <a:gd name="T63" fmla="*/ 26 h 139"/>
                <a:gd name="T64" fmla="*/ 142 w 486"/>
                <a:gd name="T65" fmla="*/ 30 h 139"/>
                <a:gd name="T66" fmla="*/ 138 w 486"/>
                <a:gd name="T67" fmla="*/ 32 h 139"/>
                <a:gd name="T68" fmla="*/ 131 w 486"/>
                <a:gd name="T69" fmla="*/ 34 h 139"/>
                <a:gd name="T70" fmla="*/ 122 w 486"/>
                <a:gd name="T71" fmla="*/ 35 h 139"/>
                <a:gd name="T72" fmla="*/ 112 w 486"/>
                <a:gd name="T73" fmla="*/ 37 h 139"/>
                <a:gd name="T74" fmla="*/ 101 w 486"/>
                <a:gd name="T75" fmla="*/ 38 h 139"/>
                <a:gd name="T76" fmla="*/ 90 w 486"/>
                <a:gd name="T77" fmla="*/ 39 h 139"/>
                <a:gd name="T78" fmla="*/ 77 w 486"/>
                <a:gd name="T79" fmla="*/ 40 h 139"/>
                <a:gd name="T80" fmla="*/ 65 w 486"/>
                <a:gd name="T81" fmla="*/ 41 h 139"/>
                <a:gd name="T82" fmla="*/ 52 w 486"/>
                <a:gd name="T83" fmla="*/ 42 h 139"/>
                <a:gd name="T84" fmla="*/ 41 w 486"/>
                <a:gd name="T85" fmla="*/ 43 h 139"/>
                <a:gd name="T86" fmla="*/ 30 w 486"/>
                <a:gd name="T87" fmla="*/ 43 h 139"/>
                <a:gd name="T88" fmla="*/ 20 w 486"/>
                <a:gd name="T89" fmla="*/ 44 h 139"/>
                <a:gd name="T90" fmla="*/ 12 w 486"/>
                <a:gd name="T91" fmla="*/ 44 h 139"/>
                <a:gd name="T92" fmla="*/ 6 w 486"/>
                <a:gd name="T93" fmla="*/ 44 h 139"/>
                <a:gd name="T94" fmla="*/ 2 w 486"/>
                <a:gd name="T95" fmla="*/ 45 h 139"/>
                <a:gd name="T96" fmla="*/ 0 w 486"/>
                <a:gd name="T97" fmla="*/ 45 h 139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486"/>
                <a:gd name="T148" fmla="*/ 0 h 139"/>
                <a:gd name="T149" fmla="*/ 486 w 486"/>
                <a:gd name="T150" fmla="*/ 139 h 139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486" h="139">
                  <a:moveTo>
                    <a:pt x="0" y="132"/>
                  </a:moveTo>
                  <a:lnTo>
                    <a:pt x="6" y="132"/>
                  </a:lnTo>
                  <a:lnTo>
                    <a:pt x="19" y="133"/>
                  </a:lnTo>
                  <a:lnTo>
                    <a:pt x="39" y="134"/>
                  </a:lnTo>
                  <a:lnTo>
                    <a:pt x="67" y="136"/>
                  </a:lnTo>
                  <a:lnTo>
                    <a:pt x="100" y="137"/>
                  </a:lnTo>
                  <a:lnTo>
                    <a:pt x="137" y="138"/>
                  </a:lnTo>
                  <a:lnTo>
                    <a:pt x="177" y="139"/>
                  </a:lnTo>
                  <a:lnTo>
                    <a:pt x="218" y="139"/>
                  </a:lnTo>
                  <a:lnTo>
                    <a:pt x="260" y="138"/>
                  </a:lnTo>
                  <a:lnTo>
                    <a:pt x="302" y="136"/>
                  </a:lnTo>
                  <a:lnTo>
                    <a:pt x="341" y="133"/>
                  </a:lnTo>
                  <a:lnTo>
                    <a:pt x="378" y="129"/>
                  </a:lnTo>
                  <a:lnTo>
                    <a:pt x="411" y="122"/>
                  </a:lnTo>
                  <a:lnTo>
                    <a:pt x="439" y="114"/>
                  </a:lnTo>
                  <a:lnTo>
                    <a:pt x="460" y="104"/>
                  </a:lnTo>
                  <a:lnTo>
                    <a:pt x="473" y="92"/>
                  </a:lnTo>
                  <a:lnTo>
                    <a:pt x="483" y="71"/>
                  </a:lnTo>
                  <a:lnTo>
                    <a:pt x="486" y="53"/>
                  </a:lnTo>
                  <a:lnTo>
                    <a:pt x="483" y="36"/>
                  </a:lnTo>
                  <a:lnTo>
                    <a:pt x="477" y="22"/>
                  </a:lnTo>
                  <a:lnTo>
                    <a:pt x="467" y="10"/>
                  </a:lnTo>
                  <a:lnTo>
                    <a:pt x="455" y="3"/>
                  </a:lnTo>
                  <a:lnTo>
                    <a:pt x="444" y="0"/>
                  </a:lnTo>
                  <a:lnTo>
                    <a:pt x="433" y="1"/>
                  </a:lnTo>
                  <a:lnTo>
                    <a:pt x="435" y="4"/>
                  </a:lnTo>
                  <a:lnTo>
                    <a:pt x="439" y="10"/>
                  </a:lnTo>
                  <a:lnTo>
                    <a:pt x="445" y="22"/>
                  </a:lnTo>
                  <a:lnTo>
                    <a:pt x="450" y="34"/>
                  </a:lnTo>
                  <a:lnTo>
                    <a:pt x="452" y="48"/>
                  </a:lnTo>
                  <a:lnTo>
                    <a:pt x="450" y="63"/>
                  </a:lnTo>
                  <a:lnTo>
                    <a:pt x="442" y="77"/>
                  </a:lnTo>
                  <a:lnTo>
                    <a:pt x="427" y="90"/>
                  </a:lnTo>
                  <a:lnTo>
                    <a:pt x="413" y="95"/>
                  </a:lnTo>
                  <a:lnTo>
                    <a:pt x="393" y="100"/>
                  </a:lnTo>
                  <a:lnTo>
                    <a:pt x="367" y="104"/>
                  </a:lnTo>
                  <a:lnTo>
                    <a:pt x="337" y="108"/>
                  </a:lnTo>
                  <a:lnTo>
                    <a:pt x="304" y="112"/>
                  </a:lnTo>
                  <a:lnTo>
                    <a:pt x="269" y="115"/>
                  </a:lnTo>
                  <a:lnTo>
                    <a:pt x="232" y="118"/>
                  </a:lnTo>
                  <a:lnTo>
                    <a:pt x="194" y="121"/>
                  </a:lnTo>
                  <a:lnTo>
                    <a:pt x="157" y="123"/>
                  </a:lnTo>
                  <a:lnTo>
                    <a:pt x="122" y="126"/>
                  </a:lnTo>
                  <a:lnTo>
                    <a:pt x="89" y="128"/>
                  </a:lnTo>
                  <a:lnTo>
                    <a:pt x="60" y="130"/>
                  </a:lnTo>
                  <a:lnTo>
                    <a:pt x="35" y="131"/>
                  </a:lnTo>
                  <a:lnTo>
                    <a:pt x="17" y="131"/>
                  </a:lnTo>
                  <a:lnTo>
                    <a:pt x="5" y="132"/>
                  </a:lnTo>
                  <a:lnTo>
                    <a:pt x="0" y="1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94913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비주얼</a:t>
            </a:r>
            <a:r>
              <a:rPr lang="ko-KR" altLang="en-US" dirty="0" smtClean="0"/>
              <a:t> 스튜디오에서의 다중 소스 파일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51520" y="1700808"/>
            <a:ext cx="8727574" cy="4078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962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비주얼</a:t>
            </a:r>
            <a:r>
              <a:rPr lang="ko-KR" altLang="en-US" dirty="0" smtClean="0"/>
              <a:t> 스튜디오에서의 다중 소스 파일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910086" y="1600200"/>
            <a:ext cx="7558778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24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/>
              <a:t>헤더 파일을 사용하지 않으면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844824"/>
            <a:ext cx="7258769" cy="3770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952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/>
              <a:t>헤더 파일을 사용하면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628800"/>
            <a:ext cx="7109990" cy="4634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051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/>
              <a:t>다중 소스 파일에서 외부 변수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988840"/>
            <a:ext cx="6496050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050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단순 매크로</a:t>
            </a:r>
          </a:p>
        </p:txBody>
      </p:sp>
      <p:sp>
        <p:nvSpPr>
          <p:cNvPr id="6150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3" name="내용 개체 틀 2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95300" y="1700808"/>
            <a:ext cx="8153400" cy="187381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2040" y="3933056"/>
            <a:ext cx="2914650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541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다음과 같은 프로그램을 다중 소스로 작성해보자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1988840"/>
            <a:ext cx="4650085" cy="4574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46517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rect.c</a:t>
            </a:r>
            <a:r>
              <a:rPr lang="en-US" altLang="ko-KR" dirty="0" smtClean="0"/>
              <a:t> 1/2</a:t>
            </a:r>
            <a:endParaRPr lang="ko-KR" altLang="en-US" dirty="0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797719" y="1916832"/>
            <a:ext cx="7777162" cy="4176464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#include &lt;</a:t>
            </a:r>
            <a:r>
              <a:rPr lang="en-US" altLang="ko-KR" sz="1600" kern="0" dirty="0" err="1">
                <a:latin typeface="Trebuchet MS" pitchFamily="34" charset="0"/>
              </a:rPr>
              <a:t>stdio.h</a:t>
            </a:r>
            <a:r>
              <a:rPr lang="en-US" altLang="ko-KR" sz="1600" kern="0" dirty="0">
                <a:latin typeface="Trebuchet MS" pitchFamily="34" charset="0"/>
              </a:rPr>
              <a:t>&gt;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#include "</a:t>
            </a:r>
            <a:r>
              <a:rPr lang="en-US" altLang="ko-KR" sz="1600" kern="0" dirty="0" err="1">
                <a:latin typeface="Trebuchet MS" pitchFamily="34" charset="0"/>
              </a:rPr>
              <a:t>rect.h</a:t>
            </a:r>
            <a:r>
              <a:rPr lang="en-US" altLang="ko-KR" sz="1600" kern="0" dirty="0">
                <a:latin typeface="Trebuchet MS" pitchFamily="34" charset="0"/>
              </a:rPr>
              <a:t>"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#include "</a:t>
            </a:r>
            <a:r>
              <a:rPr lang="en-US" altLang="ko-KR" sz="1600" kern="0" dirty="0" err="1">
                <a:latin typeface="Trebuchet MS" pitchFamily="34" charset="0"/>
              </a:rPr>
              <a:t>rect.h</a:t>
            </a:r>
            <a:r>
              <a:rPr lang="en-US" altLang="ko-KR" sz="1600" kern="0" dirty="0">
                <a:latin typeface="Trebuchet MS" pitchFamily="34" charset="0"/>
              </a:rPr>
              <a:t>"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#define DEBUG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600" kern="0" dirty="0"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void </a:t>
            </a:r>
            <a:r>
              <a:rPr lang="en-US" altLang="ko-KR" sz="1600" kern="0" dirty="0" err="1">
                <a:latin typeface="Trebuchet MS" pitchFamily="34" charset="0"/>
              </a:rPr>
              <a:t>draw_rect</a:t>
            </a:r>
            <a:r>
              <a:rPr lang="en-US" altLang="ko-KR" sz="1600" kern="0" dirty="0">
                <a:latin typeface="Trebuchet MS" pitchFamily="34" charset="0"/>
              </a:rPr>
              <a:t>(</a:t>
            </a:r>
            <a:r>
              <a:rPr lang="en-US" altLang="ko-KR" sz="1600" kern="0" dirty="0" err="1">
                <a:latin typeface="Trebuchet MS" pitchFamily="34" charset="0"/>
              </a:rPr>
              <a:t>const</a:t>
            </a:r>
            <a:r>
              <a:rPr lang="en-US" altLang="ko-KR" sz="1600" kern="0" dirty="0">
                <a:latin typeface="Trebuchet MS" pitchFamily="34" charset="0"/>
              </a:rPr>
              <a:t> RECT *r)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{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#</a:t>
            </a:r>
            <a:r>
              <a:rPr lang="en-US" altLang="ko-KR" sz="1600" kern="0" dirty="0" err="1">
                <a:latin typeface="Trebuchet MS" pitchFamily="34" charset="0"/>
              </a:rPr>
              <a:t>ifdef</a:t>
            </a:r>
            <a:r>
              <a:rPr lang="en-US" altLang="ko-KR" sz="1600" kern="0" dirty="0">
                <a:latin typeface="Trebuchet MS" pitchFamily="34" charset="0"/>
              </a:rPr>
              <a:t> DEBUG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	</a:t>
            </a:r>
            <a:r>
              <a:rPr lang="en-US" altLang="ko-KR" sz="1600" kern="0" dirty="0" err="1">
                <a:latin typeface="Trebuchet MS" pitchFamily="34" charset="0"/>
              </a:rPr>
              <a:t>printf</a:t>
            </a:r>
            <a:r>
              <a:rPr lang="en-US" altLang="ko-KR" sz="1600" kern="0" dirty="0">
                <a:latin typeface="Trebuchet MS" pitchFamily="34" charset="0"/>
              </a:rPr>
              <a:t>("</a:t>
            </a:r>
            <a:r>
              <a:rPr lang="en-US" altLang="ko-KR" sz="1600" kern="0" dirty="0" err="1">
                <a:latin typeface="Trebuchet MS" pitchFamily="34" charset="0"/>
              </a:rPr>
              <a:t>draw_area</a:t>
            </a:r>
            <a:r>
              <a:rPr lang="en-US" altLang="ko-KR" sz="1600" kern="0" dirty="0">
                <a:latin typeface="Trebuchet MS" pitchFamily="34" charset="0"/>
              </a:rPr>
              <a:t>(x=%d, y=%d, w=%d, h=%d) \n", r-&gt;x, r-&gt;y, r-&gt;w, r-&gt;h);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#</a:t>
            </a:r>
            <a:r>
              <a:rPr lang="en-US" altLang="ko-KR" sz="1600" kern="0" dirty="0" err="1">
                <a:latin typeface="Trebuchet MS" pitchFamily="34" charset="0"/>
              </a:rPr>
              <a:t>endif</a:t>
            </a:r>
            <a:endParaRPr lang="en-US" altLang="ko-KR" sz="1600" kern="0" dirty="0"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smtClean="0">
                <a:latin typeface="Trebuchet MS" pitchFamily="34" charset="0"/>
              </a:rPr>
              <a:t>}</a:t>
            </a:r>
            <a:endParaRPr lang="en-US" altLang="ko-KR" sz="1600" kern="0" dirty="0"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8704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rect.c</a:t>
            </a:r>
            <a:r>
              <a:rPr lang="en-US" altLang="ko-KR" dirty="0"/>
              <a:t> </a:t>
            </a:r>
            <a:r>
              <a:rPr lang="en-US" altLang="ko-KR" dirty="0" smtClean="0"/>
              <a:t>2/2</a:t>
            </a:r>
            <a:endParaRPr lang="ko-KR" altLang="en-US" dirty="0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794271" y="1340768"/>
            <a:ext cx="7777162" cy="5328592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smtClean="0">
                <a:latin typeface="Trebuchet MS" pitchFamily="34" charset="0"/>
              </a:rPr>
              <a:t>double </a:t>
            </a:r>
            <a:r>
              <a:rPr lang="en-US" altLang="ko-KR" sz="1600" kern="0" dirty="0" err="1">
                <a:latin typeface="Trebuchet MS" pitchFamily="34" charset="0"/>
              </a:rPr>
              <a:t>calc_area</a:t>
            </a:r>
            <a:r>
              <a:rPr lang="en-US" altLang="ko-KR" sz="1600" kern="0" dirty="0">
                <a:latin typeface="Trebuchet MS" pitchFamily="34" charset="0"/>
              </a:rPr>
              <a:t>(</a:t>
            </a:r>
            <a:r>
              <a:rPr lang="en-US" altLang="ko-KR" sz="1600" kern="0" dirty="0" err="1">
                <a:latin typeface="Trebuchet MS" pitchFamily="34" charset="0"/>
              </a:rPr>
              <a:t>const</a:t>
            </a:r>
            <a:r>
              <a:rPr lang="en-US" altLang="ko-KR" sz="1600" kern="0" dirty="0">
                <a:latin typeface="Trebuchet MS" pitchFamily="34" charset="0"/>
              </a:rPr>
              <a:t> RECT *r)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{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	double area;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	area = r-&gt;w * r-&gt;h;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#</a:t>
            </a:r>
            <a:r>
              <a:rPr lang="en-US" altLang="ko-KR" sz="1600" kern="0" dirty="0" err="1">
                <a:latin typeface="Trebuchet MS" pitchFamily="34" charset="0"/>
              </a:rPr>
              <a:t>ifdef</a:t>
            </a:r>
            <a:r>
              <a:rPr lang="en-US" altLang="ko-KR" sz="1600" kern="0" dirty="0">
                <a:latin typeface="Trebuchet MS" pitchFamily="34" charset="0"/>
              </a:rPr>
              <a:t> DEBUG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	</a:t>
            </a:r>
            <a:r>
              <a:rPr lang="en-US" altLang="ko-KR" sz="1600" kern="0" dirty="0" err="1">
                <a:latin typeface="Trebuchet MS" pitchFamily="34" charset="0"/>
              </a:rPr>
              <a:t>printf</a:t>
            </a:r>
            <a:r>
              <a:rPr lang="en-US" altLang="ko-KR" sz="1600" kern="0" dirty="0">
                <a:latin typeface="Trebuchet MS" pitchFamily="34" charset="0"/>
              </a:rPr>
              <a:t>("</a:t>
            </a:r>
            <a:r>
              <a:rPr lang="en-US" altLang="ko-KR" sz="1600" kern="0" dirty="0" err="1">
                <a:latin typeface="Trebuchet MS" pitchFamily="34" charset="0"/>
              </a:rPr>
              <a:t>calc_area</a:t>
            </a:r>
            <a:r>
              <a:rPr lang="en-US" altLang="ko-KR" sz="1600" kern="0" dirty="0">
                <a:latin typeface="Trebuchet MS" pitchFamily="34" charset="0"/>
              </a:rPr>
              <a:t>()=%f \n", area);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#</a:t>
            </a:r>
            <a:r>
              <a:rPr lang="en-US" altLang="ko-KR" sz="1600" kern="0" dirty="0" err="1">
                <a:latin typeface="Trebuchet MS" pitchFamily="34" charset="0"/>
              </a:rPr>
              <a:t>endif</a:t>
            </a:r>
            <a:endParaRPr lang="en-US" altLang="ko-KR" sz="1600" kern="0" dirty="0"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	return area;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}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600" kern="0" dirty="0"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void </a:t>
            </a:r>
            <a:r>
              <a:rPr lang="en-US" altLang="ko-KR" sz="1600" kern="0" dirty="0" err="1">
                <a:latin typeface="Trebuchet MS" pitchFamily="34" charset="0"/>
              </a:rPr>
              <a:t>move_rect</a:t>
            </a:r>
            <a:r>
              <a:rPr lang="en-US" altLang="ko-KR" sz="1600" kern="0" dirty="0">
                <a:latin typeface="Trebuchet MS" pitchFamily="34" charset="0"/>
              </a:rPr>
              <a:t>(RECT *r, </a:t>
            </a:r>
            <a:r>
              <a:rPr lang="en-US" altLang="ko-KR" sz="1600" kern="0" dirty="0" err="1">
                <a:latin typeface="Trebuchet MS" pitchFamily="34" charset="0"/>
              </a:rPr>
              <a:t>int</a:t>
            </a:r>
            <a:r>
              <a:rPr lang="en-US" altLang="ko-KR" sz="1600" kern="0" dirty="0">
                <a:latin typeface="Trebuchet MS" pitchFamily="34" charset="0"/>
              </a:rPr>
              <a:t> dx, </a:t>
            </a:r>
            <a:r>
              <a:rPr lang="en-US" altLang="ko-KR" sz="1600" kern="0" dirty="0" err="1">
                <a:latin typeface="Trebuchet MS" pitchFamily="34" charset="0"/>
              </a:rPr>
              <a:t>int</a:t>
            </a:r>
            <a:r>
              <a:rPr lang="en-US" altLang="ko-KR" sz="1600" kern="0" dirty="0">
                <a:latin typeface="Trebuchet MS" pitchFamily="34" charset="0"/>
              </a:rPr>
              <a:t> </a:t>
            </a:r>
            <a:r>
              <a:rPr lang="en-US" altLang="ko-KR" sz="1600" kern="0" dirty="0" err="1">
                <a:latin typeface="Trebuchet MS" pitchFamily="34" charset="0"/>
              </a:rPr>
              <a:t>dy</a:t>
            </a:r>
            <a:r>
              <a:rPr lang="en-US" altLang="ko-KR" sz="1600" kern="0" dirty="0">
                <a:latin typeface="Trebuchet MS" pitchFamily="34" charset="0"/>
              </a:rPr>
              <a:t>)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{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#</a:t>
            </a:r>
            <a:r>
              <a:rPr lang="en-US" altLang="ko-KR" sz="1600" kern="0" dirty="0" err="1">
                <a:latin typeface="Trebuchet MS" pitchFamily="34" charset="0"/>
              </a:rPr>
              <a:t>ifdef</a:t>
            </a:r>
            <a:r>
              <a:rPr lang="en-US" altLang="ko-KR" sz="1600" kern="0" dirty="0">
                <a:latin typeface="Trebuchet MS" pitchFamily="34" charset="0"/>
              </a:rPr>
              <a:t> DEBUG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	</a:t>
            </a:r>
            <a:r>
              <a:rPr lang="en-US" altLang="ko-KR" sz="1600" kern="0" dirty="0" err="1">
                <a:latin typeface="Trebuchet MS" pitchFamily="34" charset="0"/>
              </a:rPr>
              <a:t>printf</a:t>
            </a:r>
            <a:r>
              <a:rPr lang="en-US" altLang="ko-KR" sz="1600" kern="0" dirty="0">
                <a:latin typeface="Trebuchet MS" pitchFamily="34" charset="0"/>
              </a:rPr>
              <a:t>("</a:t>
            </a:r>
            <a:r>
              <a:rPr lang="en-US" altLang="ko-KR" sz="1600" kern="0" dirty="0" err="1">
                <a:latin typeface="Trebuchet MS" pitchFamily="34" charset="0"/>
              </a:rPr>
              <a:t>move_rect</a:t>
            </a:r>
            <a:r>
              <a:rPr lang="en-US" altLang="ko-KR" sz="1600" kern="0" dirty="0">
                <a:latin typeface="Trebuchet MS" pitchFamily="34" charset="0"/>
              </a:rPr>
              <a:t>(%d, %d) \n", dx, </a:t>
            </a:r>
            <a:r>
              <a:rPr lang="en-US" altLang="ko-KR" sz="1600" kern="0" dirty="0" err="1">
                <a:latin typeface="Trebuchet MS" pitchFamily="34" charset="0"/>
              </a:rPr>
              <a:t>dy</a:t>
            </a:r>
            <a:r>
              <a:rPr lang="en-US" altLang="ko-KR" sz="1600" kern="0" dirty="0">
                <a:latin typeface="Trebuchet MS" pitchFamily="34" charset="0"/>
              </a:rPr>
              <a:t>);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#</a:t>
            </a:r>
            <a:r>
              <a:rPr lang="en-US" altLang="ko-KR" sz="1600" kern="0" dirty="0" err="1">
                <a:latin typeface="Trebuchet MS" pitchFamily="34" charset="0"/>
              </a:rPr>
              <a:t>endif</a:t>
            </a:r>
            <a:endParaRPr lang="en-US" altLang="ko-KR" sz="1600" kern="0" dirty="0"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	r-&gt;x += dx;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	r-&gt;y += </a:t>
            </a:r>
            <a:r>
              <a:rPr lang="en-US" altLang="ko-KR" sz="1600" kern="0" dirty="0" err="1">
                <a:latin typeface="Trebuchet MS" pitchFamily="34" charset="0"/>
              </a:rPr>
              <a:t>dy</a:t>
            </a:r>
            <a:r>
              <a:rPr lang="en-US" altLang="ko-KR" sz="1600" kern="0" dirty="0">
                <a:latin typeface="Trebuchet MS" pitchFamily="34" charset="0"/>
              </a:rPr>
              <a:t>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}</a:t>
            </a:r>
            <a:endParaRPr lang="en-US" altLang="ko-KR" sz="1600" kern="0" dirty="0"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7811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rect.h</a:t>
            </a:r>
            <a:endParaRPr lang="ko-KR" alt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83419" y="1700808"/>
            <a:ext cx="7777162" cy="4176464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#pragma once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err="1" smtClean="0">
                <a:solidFill>
                  <a:srgbClr val="000000"/>
                </a:solidFill>
                <a:latin typeface="Trebuchet MS" pitchFamily="34" charset="0"/>
              </a:rPr>
              <a:t>struct</a:t>
            </a: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rect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{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x, y, w, h;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};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typedef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struct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rect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RECT;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void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draw_rect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const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RECT *);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double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calc_area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const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RECT *);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void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move_rect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(RECT *,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,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int</a:t>
            </a: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);</a:t>
            </a:r>
            <a:endParaRPr lang="en-US" altLang="ko-KR" sz="1600" kern="0" dirty="0">
              <a:solidFill>
                <a:srgbClr val="000000"/>
              </a:solidFill>
              <a:latin typeface="Trebuchet MS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8950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main.c</a:t>
            </a:r>
            <a:endParaRPr lang="ko-KR" alt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83419" y="1700808"/>
            <a:ext cx="7777162" cy="4608512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#include &lt;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stdio.h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&gt;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#include "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rect.h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"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main(void)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{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RECT r={10,10, 20, 20};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double area=0.0;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draw_rect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(&amp;r);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move_rect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(&amp;r, 10, 20);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draw_rect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(&amp;r);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area =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calc_area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(&amp;r);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draw_rect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(&amp;r);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return 0;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}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600" kern="0" dirty="0">
              <a:solidFill>
                <a:srgbClr val="000000"/>
              </a:solidFill>
              <a:latin typeface="Trebuchet MS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5979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lab: </a:t>
            </a:r>
            <a:r>
              <a:rPr lang="ko-KR" altLang="en-US" dirty="0" err="1" smtClean="0"/>
              <a:t>헤더파일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중복막기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구조체 정의가 들어 있는 헤더 파일을 소스 파일에 </a:t>
            </a:r>
            <a:r>
              <a:rPr lang="en-US" altLang="ko-KR" dirty="0"/>
              <a:t>2</a:t>
            </a:r>
            <a:r>
              <a:rPr lang="ko-KR" altLang="en-US" dirty="0"/>
              <a:t>번 포함시키면 컴파일 </a:t>
            </a:r>
            <a:r>
              <a:rPr lang="ko-KR" altLang="en-US" dirty="0" smtClean="0"/>
              <a:t>오류가 </a:t>
            </a:r>
            <a:r>
              <a:rPr lang="ko-KR" altLang="en-US" dirty="0"/>
              <a:t>발생한다</a:t>
            </a:r>
            <a:r>
              <a:rPr lang="en-US" altLang="ko-KR" dirty="0"/>
              <a:t>. </a:t>
            </a:r>
            <a:r>
              <a:rPr lang="ko-KR" altLang="en-US" dirty="0"/>
              <a:t>이것을 막기 위하여 </a:t>
            </a:r>
            <a:r>
              <a:rPr lang="en-US" altLang="ko-KR" dirty="0"/>
              <a:t>#</a:t>
            </a:r>
            <a:r>
              <a:rPr lang="en-US" altLang="ko-KR" dirty="0" err="1"/>
              <a:t>ifndef</a:t>
            </a:r>
            <a:r>
              <a:rPr lang="en-US" altLang="ko-KR" dirty="0"/>
              <a:t> </a:t>
            </a:r>
            <a:r>
              <a:rPr lang="ko-KR" altLang="en-US" dirty="0"/>
              <a:t>지시어를 사용할 수 있다</a:t>
            </a:r>
            <a:endParaRPr lang="ko-KR" alt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83419" y="2780928"/>
            <a:ext cx="7777162" cy="2160240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#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ifndef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STUDENT_H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#define STUDENT_H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err="1" smtClean="0">
                <a:solidFill>
                  <a:srgbClr val="000000"/>
                </a:solidFill>
                <a:latin typeface="Trebuchet MS" pitchFamily="34" charset="0"/>
              </a:rPr>
              <a:t>struct</a:t>
            </a: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STUDENT {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		</a:t>
            </a:r>
            <a:r>
              <a:rPr lang="en-US" altLang="ko-KR" sz="1600" kern="0" dirty="0" err="1" smtClean="0">
                <a:solidFill>
                  <a:srgbClr val="000000"/>
                </a:solidFill>
                <a:latin typeface="Trebuchet MS" pitchFamily="34" charset="0"/>
              </a:rPr>
              <a:t>int</a:t>
            </a: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number;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		char 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name[10];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	};</a:t>
            </a:r>
            <a:endParaRPr lang="en-US" altLang="ko-KR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#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endif</a:t>
            </a:r>
            <a:endParaRPr lang="en-US" altLang="ko-KR" sz="1600" kern="0" dirty="0">
              <a:solidFill>
                <a:srgbClr val="000000"/>
              </a:solidFill>
              <a:latin typeface="Trebuchet MS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80112" y="4509121"/>
            <a:ext cx="2592288" cy="830997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bg1"/>
                </a:solidFill>
              </a:rPr>
              <a:t>소스</a:t>
            </a:r>
            <a:r>
              <a:rPr lang="en-US" altLang="ko-KR" sz="1600" dirty="0" smtClean="0">
                <a:solidFill>
                  <a:schemeClr val="bg1"/>
                </a:solidFill>
              </a:rPr>
              <a:t> </a:t>
            </a:r>
            <a:r>
              <a:rPr lang="ko-KR" altLang="en-US" sz="1600" dirty="0" smtClean="0">
                <a:solidFill>
                  <a:schemeClr val="bg1"/>
                </a:solidFill>
              </a:rPr>
              <a:t>파일에서 여러 번 포함시켜도 컴파일 오류가 발생하지 않음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6" name="자유형 5"/>
          <p:cNvSpPr/>
          <p:nvPr/>
        </p:nvSpPr>
        <p:spPr>
          <a:xfrm>
            <a:off x="2690446" y="3209192"/>
            <a:ext cx="2892669" cy="1670539"/>
          </a:xfrm>
          <a:custGeom>
            <a:avLst/>
            <a:gdLst>
              <a:gd name="connsiteX0" fmla="*/ 2892669 w 2892669"/>
              <a:gd name="connsiteY0" fmla="*/ 1670539 h 1670539"/>
              <a:gd name="connsiteX1" fmla="*/ 2883877 w 2892669"/>
              <a:gd name="connsiteY1" fmla="*/ 1617785 h 1670539"/>
              <a:gd name="connsiteX2" fmla="*/ 2804746 w 2892669"/>
              <a:gd name="connsiteY2" fmla="*/ 1529862 h 1670539"/>
              <a:gd name="connsiteX3" fmla="*/ 2743200 w 2892669"/>
              <a:gd name="connsiteY3" fmla="*/ 1468316 h 1670539"/>
              <a:gd name="connsiteX4" fmla="*/ 2681654 w 2892669"/>
              <a:gd name="connsiteY4" fmla="*/ 1424354 h 1670539"/>
              <a:gd name="connsiteX5" fmla="*/ 2664069 w 2892669"/>
              <a:gd name="connsiteY5" fmla="*/ 1397977 h 1670539"/>
              <a:gd name="connsiteX6" fmla="*/ 2637692 w 2892669"/>
              <a:gd name="connsiteY6" fmla="*/ 1380393 h 1670539"/>
              <a:gd name="connsiteX7" fmla="*/ 2558562 w 2892669"/>
              <a:gd name="connsiteY7" fmla="*/ 1318846 h 1670539"/>
              <a:gd name="connsiteX8" fmla="*/ 2532185 w 2892669"/>
              <a:gd name="connsiteY8" fmla="*/ 1301262 h 1670539"/>
              <a:gd name="connsiteX9" fmla="*/ 2470639 w 2892669"/>
              <a:gd name="connsiteY9" fmla="*/ 1239716 h 1670539"/>
              <a:gd name="connsiteX10" fmla="*/ 2426677 w 2892669"/>
              <a:gd name="connsiteY10" fmla="*/ 1204546 h 1670539"/>
              <a:gd name="connsiteX11" fmla="*/ 2365131 w 2892669"/>
              <a:gd name="connsiteY11" fmla="*/ 1160585 h 1670539"/>
              <a:gd name="connsiteX12" fmla="*/ 2312377 w 2892669"/>
              <a:gd name="connsiteY12" fmla="*/ 1107831 h 1670539"/>
              <a:gd name="connsiteX13" fmla="*/ 2294792 w 2892669"/>
              <a:gd name="connsiteY13" fmla="*/ 1081454 h 1670539"/>
              <a:gd name="connsiteX14" fmla="*/ 2259623 w 2892669"/>
              <a:gd name="connsiteY14" fmla="*/ 1046285 h 1670539"/>
              <a:gd name="connsiteX15" fmla="*/ 2233246 w 2892669"/>
              <a:gd name="connsiteY15" fmla="*/ 1028700 h 1670539"/>
              <a:gd name="connsiteX16" fmla="*/ 2189285 w 2892669"/>
              <a:gd name="connsiteY16" fmla="*/ 967154 h 1670539"/>
              <a:gd name="connsiteX17" fmla="*/ 2171700 w 2892669"/>
              <a:gd name="connsiteY17" fmla="*/ 905608 h 1670539"/>
              <a:gd name="connsiteX18" fmla="*/ 2180492 w 2892669"/>
              <a:gd name="connsiteY18" fmla="*/ 826477 h 1670539"/>
              <a:gd name="connsiteX19" fmla="*/ 2206869 w 2892669"/>
              <a:gd name="connsiteY19" fmla="*/ 791308 h 1670539"/>
              <a:gd name="connsiteX20" fmla="*/ 2268416 w 2892669"/>
              <a:gd name="connsiteY20" fmla="*/ 747346 h 1670539"/>
              <a:gd name="connsiteX21" fmla="*/ 2321169 w 2892669"/>
              <a:gd name="connsiteY21" fmla="*/ 720970 h 1670539"/>
              <a:gd name="connsiteX22" fmla="*/ 2356339 w 2892669"/>
              <a:gd name="connsiteY22" fmla="*/ 694593 h 1670539"/>
              <a:gd name="connsiteX23" fmla="*/ 2400300 w 2892669"/>
              <a:gd name="connsiteY23" fmla="*/ 668216 h 1670539"/>
              <a:gd name="connsiteX24" fmla="*/ 2453054 w 2892669"/>
              <a:gd name="connsiteY24" fmla="*/ 633046 h 1670539"/>
              <a:gd name="connsiteX25" fmla="*/ 2479431 w 2892669"/>
              <a:gd name="connsiteY25" fmla="*/ 615462 h 1670539"/>
              <a:gd name="connsiteX26" fmla="*/ 2505808 w 2892669"/>
              <a:gd name="connsiteY26" fmla="*/ 597877 h 1670539"/>
              <a:gd name="connsiteX27" fmla="*/ 2532185 w 2892669"/>
              <a:gd name="connsiteY27" fmla="*/ 545123 h 1670539"/>
              <a:gd name="connsiteX28" fmla="*/ 2523392 w 2892669"/>
              <a:gd name="connsiteY28" fmla="*/ 518746 h 1670539"/>
              <a:gd name="connsiteX29" fmla="*/ 2461846 w 2892669"/>
              <a:gd name="connsiteY29" fmla="*/ 501162 h 1670539"/>
              <a:gd name="connsiteX30" fmla="*/ 2409092 w 2892669"/>
              <a:gd name="connsiteY30" fmla="*/ 465993 h 1670539"/>
              <a:gd name="connsiteX31" fmla="*/ 2356339 w 2892669"/>
              <a:gd name="connsiteY31" fmla="*/ 448408 h 1670539"/>
              <a:gd name="connsiteX32" fmla="*/ 2321169 w 2892669"/>
              <a:gd name="connsiteY32" fmla="*/ 430823 h 1670539"/>
              <a:gd name="connsiteX33" fmla="*/ 2259623 w 2892669"/>
              <a:gd name="connsiteY33" fmla="*/ 413239 h 1670539"/>
              <a:gd name="connsiteX34" fmla="*/ 2180492 w 2892669"/>
              <a:gd name="connsiteY34" fmla="*/ 378070 h 1670539"/>
              <a:gd name="connsiteX35" fmla="*/ 2127739 w 2892669"/>
              <a:gd name="connsiteY35" fmla="*/ 360485 h 1670539"/>
              <a:gd name="connsiteX36" fmla="*/ 2083777 w 2892669"/>
              <a:gd name="connsiteY36" fmla="*/ 342900 h 1670539"/>
              <a:gd name="connsiteX37" fmla="*/ 1995854 w 2892669"/>
              <a:gd name="connsiteY37" fmla="*/ 325316 h 1670539"/>
              <a:gd name="connsiteX38" fmla="*/ 1943100 w 2892669"/>
              <a:gd name="connsiteY38" fmla="*/ 307731 h 1670539"/>
              <a:gd name="connsiteX39" fmla="*/ 1899139 w 2892669"/>
              <a:gd name="connsiteY39" fmla="*/ 290146 h 1670539"/>
              <a:gd name="connsiteX40" fmla="*/ 1793631 w 2892669"/>
              <a:gd name="connsiteY40" fmla="*/ 254977 h 1670539"/>
              <a:gd name="connsiteX41" fmla="*/ 1740877 w 2892669"/>
              <a:gd name="connsiteY41" fmla="*/ 237393 h 1670539"/>
              <a:gd name="connsiteX42" fmla="*/ 1652954 w 2892669"/>
              <a:gd name="connsiteY42" fmla="*/ 202223 h 1670539"/>
              <a:gd name="connsiteX43" fmla="*/ 1573823 w 2892669"/>
              <a:gd name="connsiteY43" fmla="*/ 184639 h 1670539"/>
              <a:gd name="connsiteX44" fmla="*/ 1441939 w 2892669"/>
              <a:gd name="connsiteY44" fmla="*/ 131885 h 1670539"/>
              <a:gd name="connsiteX45" fmla="*/ 1406769 w 2892669"/>
              <a:gd name="connsiteY45" fmla="*/ 114300 h 1670539"/>
              <a:gd name="connsiteX46" fmla="*/ 1380392 w 2892669"/>
              <a:gd name="connsiteY46" fmla="*/ 105508 h 1670539"/>
              <a:gd name="connsiteX47" fmla="*/ 1345223 w 2892669"/>
              <a:gd name="connsiteY47" fmla="*/ 87923 h 1670539"/>
              <a:gd name="connsiteX48" fmla="*/ 1239716 w 2892669"/>
              <a:gd name="connsiteY48" fmla="*/ 70339 h 1670539"/>
              <a:gd name="connsiteX49" fmla="*/ 1204546 w 2892669"/>
              <a:gd name="connsiteY49" fmla="*/ 61546 h 1670539"/>
              <a:gd name="connsiteX50" fmla="*/ 1160585 w 2892669"/>
              <a:gd name="connsiteY50" fmla="*/ 52754 h 1670539"/>
              <a:gd name="connsiteX51" fmla="*/ 1134208 w 2892669"/>
              <a:gd name="connsiteY51" fmla="*/ 43962 h 1670539"/>
              <a:gd name="connsiteX52" fmla="*/ 1046285 w 2892669"/>
              <a:gd name="connsiteY52" fmla="*/ 35170 h 1670539"/>
              <a:gd name="connsiteX53" fmla="*/ 1011116 w 2892669"/>
              <a:gd name="connsiteY53" fmla="*/ 26377 h 1670539"/>
              <a:gd name="connsiteX54" fmla="*/ 967154 w 2892669"/>
              <a:gd name="connsiteY54" fmla="*/ 17585 h 1670539"/>
              <a:gd name="connsiteX55" fmla="*/ 940777 w 2892669"/>
              <a:gd name="connsiteY55" fmla="*/ 8793 h 1670539"/>
              <a:gd name="connsiteX56" fmla="*/ 905608 w 2892669"/>
              <a:gd name="connsiteY56" fmla="*/ 0 h 1670539"/>
              <a:gd name="connsiteX57" fmla="*/ 606669 w 2892669"/>
              <a:gd name="connsiteY57" fmla="*/ 8793 h 1670539"/>
              <a:gd name="connsiteX58" fmla="*/ 562708 w 2892669"/>
              <a:gd name="connsiteY58" fmla="*/ 17585 h 1670539"/>
              <a:gd name="connsiteX59" fmla="*/ 509954 w 2892669"/>
              <a:gd name="connsiteY59" fmla="*/ 26377 h 1670539"/>
              <a:gd name="connsiteX60" fmla="*/ 211016 w 2892669"/>
              <a:gd name="connsiteY60" fmla="*/ 35170 h 1670539"/>
              <a:gd name="connsiteX61" fmla="*/ 123092 w 2892669"/>
              <a:gd name="connsiteY61" fmla="*/ 43962 h 1670539"/>
              <a:gd name="connsiteX62" fmla="*/ 79131 w 2892669"/>
              <a:gd name="connsiteY62" fmla="*/ 52754 h 1670539"/>
              <a:gd name="connsiteX63" fmla="*/ 0 w 2892669"/>
              <a:gd name="connsiteY63" fmla="*/ 61546 h 1670539"/>
              <a:gd name="connsiteX64" fmla="*/ 17585 w 2892669"/>
              <a:gd name="connsiteY64" fmla="*/ 87923 h 1670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2892669" h="1670539">
                <a:moveTo>
                  <a:pt x="2892669" y="1670539"/>
                </a:moveTo>
                <a:cubicBezTo>
                  <a:pt x="2889738" y="1652954"/>
                  <a:pt x="2890498" y="1634337"/>
                  <a:pt x="2883877" y="1617785"/>
                </a:cubicBezTo>
                <a:cubicBezTo>
                  <a:pt x="2872165" y="1588504"/>
                  <a:pt x="2817653" y="1549223"/>
                  <a:pt x="2804746" y="1529862"/>
                </a:cubicBezTo>
                <a:cubicBezTo>
                  <a:pt x="2773225" y="1482578"/>
                  <a:pt x="2801679" y="1519484"/>
                  <a:pt x="2743200" y="1468316"/>
                </a:cubicBezTo>
                <a:cubicBezTo>
                  <a:pt x="2695672" y="1426729"/>
                  <a:pt x="2740470" y="1453763"/>
                  <a:pt x="2681654" y="1424354"/>
                </a:cubicBezTo>
                <a:cubicBezTo>
                  <a:pt x="2675792" y="1415562"/>
                  <a:pt x="2671541" y="1405449"/>
                  <a:pt x="2664069" y="1397977"/>
                </a:cubicBezTo>
                <a:cubicBezTo>
                  <a:pt x="2656597" y="1390505"/>
                  <a:pt x="2646146" y="1386733"/>
                  <a:pt x="2637692" y="1380393"/>
                </a:cubicBezTo>
                <a:cubicBezTo>
                  <a:pt x="2610959" y="1360343"/>
                  <a:pt x="2586366" y="1337381"/>
                  <a:pt x="2558562" y="1318846"/>
                </a:cubicBezTo>
                <a:cubicBezTo>
                  <a:pt x="2549770" y="1312985"/>
                  <a:pt x="2540039" y="1308331"/>
                  <a:pt x="2532185" y="1301262"/>
                </a:cubicBezTo>
                <a:cubicBezTo>
                  <a:pt x="2510620" y="1281853"/>
                  <a:pt x="2493294" y="1257840"/>
                  <a:pt x="2470639" y="1239716"/>
                </a:cubicBezTo>
                <a:cubicBezTo>
                  <a:pt x="2455985" y="1227993"/>
                  <a:pt x="2440703" y="1217014"/>
                  <a:pt x="2426677" y="1204546"/>
                </a:cubicBezTo>
                <a:cubicBezTo>
                  <a:pt x="2376611" y="1160042"/>
                  <a:pt x="2411901" y="1176174"/>
                  <a:pt x="2365131" y="1160585"/>
                </a:cubicBezTo>
                <a:cubicBezTo>
                  <a:pt x="2323688" y="1098422"/>
                  <a:pt x="2377812" y="1173266"/>
                  <a:pt x="2312377" y="1107831"/>
                </a:cubicBezTo>
                <a:cubicBezTo>
                  <a:pt x="2304905" y="1100359"/>
                  <a:pt x="2301669" y="1089477"/>
                  <a:pt x="2294792" y="1081454"/>
                </a:cubicBezTo>
                <a:cubicBezTo>
                  <a:pt x="2284003" y="1068866"/>
                  <a:pt x="2272211" y="1057074"/>
                  <a:pt x="2259623" y="1046285"/>
                </a:cubicBezTo>
                <a:cubicBezTo>
                  <a:pt x="2251600" y="1039408"/>
                  <a:pt x="2240718" y="1036172"/>
                  <a:pt x="2233246" y="1028700"/>
                </a:cubicBezTo>
                <a:cubicBezTo>
                  <a:pt x="2229260" y="1024714"/>
                  <a:pt x="2194279" y="977141"/>
                  <a:pt x="2189285" y="967154"/>
                </a:cubicBezTo>
                <a:cubicBezTo>
                  <a:pt x="2182976" y="954536"/>
                  <a:pt x="2174519" y="916883"/>
                  <a:pt x="2171700" y="905608"/>
                </a:cubicBezTo>
                <a:cubicBezTo>
                  <a:pt x="2174631" y="879231"/>
                  <a:pt x="2172687" y="851843"/>
                  <a:pt x="2180492" y="826477"/>
                </a:cubicBezTo>
                <a:cubicBezTo>
                  <a:pt x="2184801" y="812471"/>
                  <a:pt x="2197219" y="802336"/>
                  <a:pt x="2206869" y="791308"/>
                </a:cubicBezTo>
                <a:cubicBezTo>
                  <a:pt x="2258846" y="731907"/>
                  <a:pt x="2220579" y="771265"/>
                  <a:pt x="2268416" y="747346"/>
                </a:cubicBezTo>
                <a:cubicBezTo>
                  <a:pt x="2336584" y="713261"/>
                  <a:pt x="2254876" y="743067"/>
                  <a:pt x="2321169" y="720970"/>
                </a:cubicBezTo>
                <a:cubicBezTo>
                  <a:pt x="2332892" y="712178"/>
                  <a:pt x="2344146" y="702722"/>
                  <a:pt x="2356339" y="694593"/>
                </a:cubicBezTo>
                <a:cubicBezTo>
                  <a:pt x="2370558" y="685114"/>
                  <a:pt x="2385883" y="677391"/>
                  <a:pt x="2400300" y="668216"/>
                </a:cubicBezTo>
                <a:cubicBezTo>
                  <a:pt x="2418130" y="656869"/>
                  <a:pt x="2435469" y="644769"/>
                  <a:pt x="2453054" y="633046"/>
                </a:cubicBezTo>
                <a:lnTo>
                  <a:pt x="2479431" y="615462"/>
                </a:lnTo>
                <a:lnTo>
                  <a:pt x="2505808" y="597877"/>
                </a:lnTo>
                <a:cubicBezTo>
                  <a:pt x="2514697" y="584543"/>
                  <a:pt x="2532185" y="563322"/>
                  <a:pt x="2532185" y="545123"/>
                </a:cubicBezTo>
                <a:cubicBezTo>
                  <a:pt x="2532185" y="535855"/>
                  <a:pt x="2529945" y="525299"/>
                  <a:pt x="2523392" y="518746"/>
                </a:cubicBezTo>
                <a:cubicBezTo>
                  <a:pt x="2519187" y="514541"/>
                  <a:pt x="2462150" y="501238"/>
                  <a:pt x="2461846" y="501162"/>
                </a:cubicBezTo>
                <a:cubicBezTo>
                  <a:pt x="2444261" y="489439"/>
                  <a:pt x="2429141" y="472676"/>
                  <a:pt x="2409092" y="465993"/>
                </a:cubicBezTo>
                <a:cubicBezTo>
                  <a:pt x="2391508" y="460131"/>
                  <a:pt x="2373549" y="455292"/>
                  <a:pt x="2356339" y="448408"/>
                </a:cubicBezTo>
                <a:cubicBezTo>
                  <a:pt x="2344169" y="443540"/>
                  <a:pt x="2333487" y="435302"/>
                  <a:pt x="2321169" y="430823"/>
                </a:cubicBezTo>
                <a:cubicBezTo>
                  <a:pt x="2301117" y="423532"/>
                  <a:pt x="2279864" y="419986"/>
                  <a:pt x="2259623" y="413239"/>
                </a:cubicBezTo>
                <a:cubicBezTo>
                  <a:pt x="2170635" y="383576"/>
                  <a:pt x="2257066" y="408699"/>
                  <a:pt x="2180492" y="378070"/>
                </a:cubicBezTo>
                <a:cubicBezTo>
                  <a:pt x="2163282" y="371186"/>
                  <a:pt x="2145159" y="366820"/>
                  <a:pt x="2127739" y="360485"/>
                </a:cubicBezTo>
                <a:cubicBezTo>
                  <a:pt x="2112906" y="355091"/>
                  <a:pt x="2098750" y="347891"/>
                  <a:pt x="2083777" y="342900"/>
                </a:cubicBezTo>
                <a:cubicBezTo>
                  <a:pt x="2057546" y="334156"/>
                  <a:pt x="2021825" y="329644"/>
                  <a:pt x="1995854" y="325316"/>
                </a:cubicBezTo>
                <a:cubicBezTo>
                  <a:pt x="1978269" y="319454"/>
                  <a:pt x="1960520" y="314066"/>
                  <a:pt x="1943100" y="307731"/>
                </a:cubicBezTo>
                <a:cubicBezTo>
                  <a:pt x="1928268" y="302337"/>
                  <a:pt x="1914022" y="295399"/>
                  <a:pt x="1899139" y="290146"/>
                </a:cubicBezTo>
                <a:cubicBezTo>
                  <a:pt x="1864181" y="277808"/>
                  <a:pt x="1828800" y="266700"/>
                  <a:pt x="1793631" y="254977"/>
                </a:cubicBezTo>
                <a:cubicBezTo>
                  <a:pt x="1776046" y="249116"/>
                  <a:pt x="1758087" y="244277"/>
                  <a:pt x="1740877" y="237393"/>
                </a:cubicBezTo>
                <a:cubicBezTo>
                  <a:pt x="1711569" y="225670"/>
                  <a:pt x="1683577" y="209879"/>
                  <a:pt x="1652954" y="202223"/>
                </a:cubicBezTo>
                <a:cubicBezTo>
                  <a:pt x="1603287" y="189807"/>
                  <a:pt x="1629634" y="195801"/>
                  <a:pt x="1573823" y="184639"/>
                </a:cubicBezTo>
                <a:cubicBezTo>
                  <a:pt x="1423497" y="109476"/>
                  <a:pt x="1578263" y="181458"/>
                  <a:pt x="1441939" y="131885"/>
                </a:cubicBezTo>
                <a:cubicBezTo>
                  <a:pt x="1429621" y="127406"/>
                  <a:pt x="1418816" y="119463"/>
                  <a:pt x="1406769" y="114300"/>
                </a:cubicBezTo>
                <a:cubicBezTo>
                  <a:pt x="1398250" y="110649"/>
                  <a:pt x="1388911" y="109159"/>
                  <a:pt x="1380392" y="105508"/>
                </a:cubicBezTo>
                <a:cubicBezTo>
                  <a:pt x="1368345" y="100345"/>
                  <a:pt x="1357938" y="91102"/>
                  <a:pt x="1345223" y="87923"/>
                </a:cubicBezTo>
                <a:cubicBezTo>
                  <a:pt x="1310633" y="79276"/>
                  <a:pt x="1274305" y="78987"/>
                  <a:pt x="1239716" y="70339"/>
                </a:cubicBezTo>
                <a:cubicBezTo>
                  <a:pt x="1227993" y="67408"/>
                  <a:pt x="1216342" y="64167"/>
                  <a:pt x="1204546" y="61546"/>
                </a:cubicBezTo>
                <a:cubicBezTo>
                  <a:pt x="1189958" y="58304"/>
                  <a:pt x="1175083" y="56378"/>
                  <a:pt x="1160585" y="52754"/>
                </a:cubicBezTo>
                <a:cubicBezTo>
                  <a:pt x="1151594" y="50506"/>
                  <a:pt x="1143368" y="45371"/>
                  <a:pt x="1134208" y="43962"/>
                </a:cubicBezTo>
                <a:cubicBezTo>
                  <a:pt x="1105097" y="39483"/>
                  <a:pt x="1075593" y="38101"/>
                  <a:pt x="1046285" y="35170"/>
                </a:cubicBezTo>
                <a:cubicBezTo>
                  <a:pt x="1034562" y="32239"/>
                  <a:pt x="1022912" y="28998"/>
                  <a:pt x="1011116" y="26377"/>
                </a:cubicBezTo>
                <a:cubicBezTo>
                  <a:pt x="996528" y="23135"/>
                  <a:pt x="981652" y="21209"/>
                  <a:pt x="967154" y="17585"/>
                </a:cubicBezTo>
                <a:cubicBezTo>
                  <a:pt x="958163" y="15337"/>
                  <a:pt x="949688" y="11339"/>
                  <a:pt x="940777" y="8793"/>
                </a:cubicBezTo>
                <a:cubicBezTo>
                  <a:pt x="929158" y="5473"/>
                  <a:pt x="917331" y="2931"/>
                  <a:pt x="905608" y="0"/>
                </a:cubicBezTo>
                <a:cubicBezTo>
                  <a:pt x="805962" y="2931"/>
                  <a:pt x="706228" y="3687"/>
                  <a:pt x="606669" y="8793"/>
                </a:cubicBezTo>
                <a:cubicBezTo>
                  <a:pt x="591745" y="9558"/>
                  <a:pt x="577411" y="14912"/>
                  <a:pt x="562708" y="17585"/>
                </a:cubicBezTo>
                <a:cubicBezTo>
                  <a:pt x="545168" y="20774"/>
                  <a:pt x="527759" y="25487"/>
                  <a:pt x="509954" y="26377"/>
                </a:cubicBezTo>
                <a:cubicBezTo>
                  <a:pt x="410389" y="31355"/>
                  <a:pt x="310662" y="32239"/>
                  <a:pt x="211016" y="35170"/>
                </a:cubicBezTo>
                <a:cubicBezTo>
                  <a:pt x="181708" y="38101"/>
                  <a:pt x="152288" y="40069"/>
                  <a:pt x="123092" y="43962"/>
                </a:cubicBezTo>
                <a:cubicBezTo>
                  <a:pt x="108279" y="45937"/>
                  <a:pt x="93925" y="50641"/>
                  <a:pt x="79131" y="52754"/>
                </a:cubicBezTo>
                <a:cubicBezTo>
                  <a:pt x="52858" y="56507"/>
                  <a:pt x="26377" y="58615"/>
                  <a:pt x="0" y="61546"/>
                </a:cubicBezTo>
                <a:lnTo>
                  <a:pt x="17585" y="87923"/>
                </a:ln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564134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중간 점검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381000" indent="-381000">
              <a:buFont typeface="Symbol" pitchFamily="18" charset="2"/>
              <a:buAutoNum type="arabicPeriod"/>
            </a:pPr>
            <a:r>
              <a:rPr lang="ko-KR" altLang="en-US" sz="1800" dirty="0"/>
              <a:t>다음 문장의 참 거짓을 말하라</a:t>
            </a:r>
            <a:r>
              <a:rPr lang="en-US" altLang="ko-KR" sz="1800" dirty="0"/>
              <a:t>. “</a:t>
            </a:r>
            <a:r>
              <a:rPr lang="ko-KR" altLang="en-US" sz="1800" dirty="0"/>
              <a:t>여러 소스 파일을 이용하는 것보다 하나의 소스 파일로 만드는 편이 </a:t>
            </a:r>
            <a:r>
              <a:rPr lang="ko-KR" altLang="en-US" sz="1800" dirty="0" smtClean="0"/>
              <a:t>여러모로 유리하다</a:t>
            </a:r>
            <a:r>
              <a:rPr lang="en-US" altLang="ko-KR" sz="1800" dirty="0"/>
              <a:t>.”</a:t>
            </a:r>
          </a:p>
          <a:p>
            <a:pPr marL="381000" indent="-381000">
              <a:buFont typeface="Symbol" pitchFamily="18" charset="2"/>
              <a:buAutoNum type="arabicPeriod"/>
            </a:pPr>
            <a:r>
              <a:rPr lang="en-US" altLang="ko-KR" sz="1800" dirty="0" smtClean="0"/>
              <a:t> </a:t>
            </a:r>
            <a:r>
              <a:rPr lang="ko-KR" altLang="en-US" sz="1800" dirty="0" err="1"/>
              <a:t>팩토리얼을</a:t>
            </a:r>
            <a:r>
              <a:rPr lang="ko-KR" altLang="en-US" sz="1800" dirty="0"/>
              <a:t> 구하는 함수가 포함된 소스 파일과 관련 헤더 파일을 제작하여 보자</a:t>
            </a:r>
            <a:r>
              <a:rPr lang="en-US" altLang="ko-KR" sz="1800" dirty="0"/>
              <a:t>.</a:t>
            </a:r>
          </a:p>
          <a:p>
            <a:pPr marL="381000" indent="-381000">
              <a:buFont typeface="Symbol" pitchFamily="18" charset="2"/>
              <a:buAutoNum type="arabicPeriod"/>
            </a:pPr>
            <a:r>
              <a:rPr lang="en-US" altLang="ko-KR" sz="1800" dirty="0" smtClean="0"/>
              <a:t>2</a:t>
            </a:r>
            <a:r>
              <a:rPr lang="ko-KR" altLang="en-US" sz="1800" dirty="0"/>
              <a:t>차원 공간에서 하나의 점을 나타내는 </a:t>
            </a:r>
            <a:r>
              <a:rPr lang="en-US" altLang="ko-KR" sz="1800" dirty="0"/>
              <a:t>point </a:t>
            </a:r>
            <a:r>
              <a:rPr lang="ko-KR" altLang="en-US" sz="1800" dirty="0"/>
              <a:t>구조체를 정의하는 헤더 파일을 작성하여 보자</a:t>
            </a:r>
            <a:r>
              <a:rPr lang="en-US" altLang="ko-KR" sz="1800" dirty="0"/>
              <a:t>.</a:t>
            </a:r>
            <a:endParaRPr lang="en-US" altLang="ko-KR" sz="1800" dirty="0" smtClean="0"/>
          </a:p>
        </p:txBody>
      </p:sp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0" y="30384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40965" name="Picture 5" descr="MC900434929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1275" y="3590925"/>
            <a:ext cx="18288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4603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비트 필드 구조체</a:t>
            </a:r>
          </a:p>
        </p:txBody>
      </p:sp>
      <p:sp>
        <p:nvSpPr>
          <p:cNvPr id="22528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/>
              <a:t>멤버가 비트 단위로 나누어져 있는 구조체</a:t>
            </a:r>
          </a:p>
        </p:txBody>
      </p:sp>
      <p:sp>
        <p:nvSpPr>
          <p:cNvPr id="225288" name="Rectangle 8"/>
          <p:cNvSpPr>
            <a:spLocks noChangeArrowheads="1"/>
          </p:cNvSpPr>
          <p:nvPr/>
        </p:nvSpPr>
        <p:spPr bwMode="auto">
          <a:xfrm>
            <a:off x="0" y="29241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25287" name="_x95131280"/>
          <p:cNvSpPr>
            <a:spLocks noChangeArrowheads="1"/>
          </p:cNvSpPr>
          <p:nvPr/>
        </p:nvSpPr>
        <p:spPr bwMode="auto">
          <a:xfrm>
            <a:off x="1116013" y="2133600"/>
            <a:ext cx="5184775" cy="1152525"/>
          </a:xfrm>
          <a:prstGeom prst="rect">
            <a:avLst/>
          </a:prstGeom>
          <a:solidFill>
            <a:srgbClr val="FFFFCC"/>
          </a:solidFill>
          <a:ln w="4191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ko-KR" sz="1400">
                <a:latin typeface="Trebuchet MS" panose="020B0603020202020204" pitchFamily="34" charset="0"/>
                <a:cs typeface="Arial Unicode MS" pitchFamily="50" charset="-127"/>
              </a:rPr>
              <a:t>struct </a:t>
            </a:r>
            <a:r>
              <a:rPr lang="ko-KR" altLang="en-US" sz="1400">
                <a:latin typeface="Trebuchet MS" panose="020B0603020202020204" pitchFamily="34" charset="0"/>
                <a:cs typeface="Arial Unicode MS" pitchFamily="50" charset="-127"/>
              </a:rPr>
              <a:t>태그이름 </a:t>
            </a:r>
            <a:r>
              <a:rPr lang="en-US" altLang="ko-KR" sz="1400">
                <a:latin typeface="Trebuchet MS" panose="020B0603020202020204" pitchFamily="34" charset="0"/>
                <a:cs typeface="Arial Unicode MS" pitchFamily="50" charset="-127"/>
              </a:rPr>
              <a:t>{</a:t>
            </a:r>
          </a:p>
          <a:p>
            <a:pPr eaLnBrk="0" latinLnBrk="0" hangingPunct="0"/>
            <a:r>
              <a:rPr lang="en-US" altLang="ko-KR" sz="1400">
                <a:latin typeface="Trebuchet MS" panose="020B0603020202020204" pitchFamily="34" charset="0"/>
                <a:cs typeface="Arial Unicode MS" pitchFamily="50" charset="-127"/>
              </a:rPr>
              <a:t>	</a:t>
            </a:r>
            <a:r>
              <a:rPr lang="ko-KR" altLang="en-US" sz="1400">
                <a:latin typeface="Trebuchet MS" panose="020B0603020202020204" pitchFamily="34" charset="0"/>
                <a:cs typeface="Arial Unicode MS" pitchFamily="50" charset="-127"/>
              </a:rPr>
              <a:t>자료형 멤버이름</a:t>
            </a:r>
            <a:r>
              <a:rPr lang="en-US" altLang="ko-KR" sz="1400">
                <a:latin typeface="Trebuchet MS" panose="020B0603020202020204" pitchFamily="34" charset="0"/>
                <a:cs typeface="Arial Unicode MS" pitchFamily="50" charset="-127"/>
              </a:rPr>
              <a:t>1: </a:t>
            </a:r>
            <a:r>
              <a:rPr lang="ko-KR" altLang="en-US" sz="1400">
                <a:latin typeface="Trebuchet MS" panose="020B0603020202020204" pitchFamily="34" charset="0"/>
                <a:cs typeface="Arial Unicode MS" pitchFamily="50" charset="-127"/>
              </a:rPr>
              <a:t>비트수</a:t>
            </a:r>
            <a:r>
              <a:rPr lang="en-US" altLang="ko-KR" sz="1400">
                <a:latin typeface="Trebuchet MS" panose="020B0603020202020204" pitchFamily="34" charset="0"/>
                <a:cs typeface="Arial Unicode MS" pitchFamily="50" charset="-127"/>
              </a:rPr>
              <a:t>;</a:t>
            </a:r>
          </a:p>
          <a:p>
            <a:pPr eaLnBrk="0" latinLnBrk="0" hangingPunct="0"/>
            <a:r>
              <a:rPr lang="en-US" altLang="ko-KR" sz="1400">
                <a:latin typeface="Trebuchet MS" panose="020B0603020202020204" pitchFamily="34" charset="0"/>
                <a:cs typeface="Arial Unicode MS" pitchFamily="50" charset="-127"/>
              </a:rPr>
              <a:t>	</a:t>
            </a:r>
            <a:r>
              <a:rPr lang="ko-KR" altLang="en-US" sz="1400">
                <a:latin typeface="Trebuchet MS" panose="020B0603020202020204" pitchFamily="34" charset="0"/>
                <a:cs typeface="Arial Unicode MS" pitchFamily="50" charset="-127"/>
              </a:rPr>
              <a:t>자료형 멤버이름</a:t>
            </a:r>
            <a:r>
              <a:rPr lang="en-US" altLang="ko-KR" sz="1400">
                <a:latin typeface="Trebuchet MS" panose="020B0603020202020204" pitchFamily="34" charset="0"/>
                <a:cs typeface="Arial Unicode MS" pitchFamily="50" charset="-127"/>
              </a:rPr>
              <a:t>2: </a:t>
            </a:r>
            <a:r>
              <a:rPr lang="ko-KR" altLang="en-US" sz="1400">
                <a:latin typeface="Trebuchet MS" panose="020B0603020202020204" pitchFamily="34" charset="0"/>
                <a:cs typeface="Arial Unicode MS" pitchFamily="50" charset="-127"/>
              </a:rPr>
              <a:t>비트수</a:t>
            </a:r>
            <a:r>
              <a:rPr lang="en-US" altLang="ko-KR" sz="1400">
                <a:latin typeface="Trebuchet MS" panose="020B0603020202020204" pitchFamily="34" charset="0"/>
                <a:cs typeface="Arial Unicode MS" pitchFamily="50" charset="-127"/>
              </a:rPr>
              <a:t>;</a:t>
            </a:r>
          </a:p>
          <a:p>
            <a:pPr eaLnBrk="0" latinLnBrk="0" hangingPunct="0"/>
            <a:r>
              <a:rPr lang="en-US" altLang="ko-KR" sz="1400">
                <a:latin typeface="Trebuchet MS" panose="020B0603020202020204" pitchFamily="34" charset="0"/>
                <a:cs typeface="Arial Unicode MS" pitchFamily="50" charset="-127"/>
              </a:rPr>
              <a:t>	...</a:t>
            </a:r>
          </a:p>
          <a:p>
            <a:pPr eaLnBrk="0" latinLnBrk="0" hangingPunct="0"/>
            <a:r>
              <a:rPr lang="en-US" altLang="ko-KR" sz="1400">
                <a:latin typeface="Trebuchet MS" panose="020B0603020202020204" pitchFamily="34" charset="0"/>
                <a:cs typeface="Arial Unicode MS" pitchFamily="50" charset="-127"/>
              </a:rPr>
              <a:t>};</a:t>
            </a:r>
          </a:p>
        </p:txBody>
      </p:sp>
      <p:sp>
        <p:nvSpPr>
          <p:cNvPr id="225290" name="_x95131280"/>
          <p:cNvSpPr>
            <a:spLocks noChangeArrowheads="1"/>
          </p:cNvSpPr>
          <p:nvPr/>
        </p:nvSpPr>
        <p:spPr bwMode="auto">
          <a:xfrm>
            <a:off x="1116013" y="3573463"/>
            <a:ext cx="5184775" cy="1152525"/>
          </a:xfrm>
          <a:prstGeom prst="rect">
            <a:avLst/>
          </a:prstGeom>
          <a:solidFill>
            <a:srgbClr val="FFFFCC"/>
          </a:solidFill>
          <a:ln w="4191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just"/>
            <a:r>
              <a:rPr lang="en-US" altLang="ko-KR" sz="1400">
                <a:solidFill>
                  <a:srgbClr val="0000FF"/>
                </a:solidFill>
                <a:latin typeface="Trebuchet MS" panose="020B0603020202020204" pitchFamily="34" charset="0"/>
                <a:cs typeface="Arial Unicode MS" pitchFamily="50" charset="-127"/>
              </a:rPr>
              <a:t>struct</a:t>
            </a:r>
            <a:r>
              <a:rPr lang="en-US" altLang="ko-KR" sz="1400">
                <a:latin typeface="Trebuchet MS" panose="020B0603020202020204" pitchFamily="34" charset="0"/>
                <a:cs typeface="Arial Unicode MS" pitchFamily="50" charset="-127"/>
              </a:rPr>
              <a:t> product { </a:t>
            </a:r>
          </a:p>
          <a:p>
            <a:r>
              <a:rPr lang="en-US" altLang="ko-KR" sz="1400">
                <a:latin typeface="Trebuchet MS" panose="020B0603020202020204" pitchFamily="34" charset="0"/>
                <a:cs typeface="Arial Unicode MS" pitchFamily="50" charset="-127"/>
              </a:rPr>
              <a:t>	</a:t>
            </a:r>
            <a:r>
              <a:rPr lang="en-US" altLang="ko-KR" sz="1400">
                <a:solidFill>
                  <a:srgbClr val="0000FF"/>
                </a:solidFill>
                <a:latin typeface="Trebuchet MS" panose="020B0603020202020204" pitchFamily="34" charset="0"/>
                <a:cs typeface="Arial Unicode MS" pitchFamily="50" charset="-127"/>
              </a:rPr>
              <a:t>unsigned</a:t>
            </a:r>
            <a:r>
              <a:rPr lang="en-US" altLang="ko-KR" sz="1400">
                <a:latin typeface="Trebuchet MS" panose="020B0603020202020204" pitchFamily="34" charset="0"/>
                <a:cs typeface="Arial Unicode MS" pitchFamily="50" charset="-127"/>
              </a:rPr>
              <a:t> style : 3; </a:t>
            </a:r>
          </a:p>
          <a:p>
            <a:r>
              <a:rPr lang="en-US" altLang="ko-KR" sz="1400">
                <a:latin typeface="Trebuchet MS" panose="020B0603020202020204" pitchFamily="34" charset="0"/>
                <a:cs typeface="Arial Unicode MS" pitchFamily="50" charset="-127"/>
              </a:rPr>
              <a:t>	</a:t>
            </a:r>
            <a:r>
              <a:rPr lang="en-US" altLang="ko-KR" sz="1400">
                <a:solidFill>
                  <a:srgbClr val="0000FF"/>
                </a:solidFill>
                <a:latin typeface="Trebuchet MS" panose="020B0603020202020204" pitchFamily="34" charset="0"/>
                <a:cs typeface="Arial Unicode MS" pitchFamily="50" charset="-127"/>
              </a:rPr>
              <a:t>unsigned</a:t>
            </a:r>
            <a:r>
              <a:rPr lang="en-US" altLang="ko-KR" sz="1400">
                <a:latin typeface="Trebuchet MS" panose="020B0603020202020204" pitchFamily="34" charset="0"/>
                <a:cs typeface="Arial Unicode MS" pitchFamily="50" charset="-127"/>
              </a:rPr>
              <a:t> size  : 2; </a:t>
            </a:r>
          </a:p>
          <a:p>
            <a:r>
              <a:rPr lang="en-US" altLang="ko-KR" sz="1400">
                <a:latin typeface="Trebuchet MS" panose="020B0603020202020204" pitchFamily="34" charset="0"/>
                <a:cs typeface="Arial Unicode MS" pitchFamily="50" charset="-127"/>
              </a:rPr>
              <a:t>	</a:t>
            </a:r>
            <a:r>
              <a:rPr lang="en-US" altLang="ko-KR" sz="1400">
                <a:solidFill>
                  <a:srgbClr val="0000FF"/>
                </a:solidFill>
                <a:latin typeface="Trebuchet MS" panose="020B0603020202020204" pitchFamily="34" charset="0"/>
                <a:cs typeface="Arial Unicode MS" pitchFamily="50" charset="-127"/>
              </a:rPr>
              <a:t>unsigned</a:t>
            </a:r>
            <a:r>
              <a:rPr lang="en-US" altLang="ko-KR" sz="1400">
                <a:latin typeface="Trebuchet MS" panose="020B0603020202020204" pitchFamily="34" charset="0"/>
                <a:cs typeface="Arial Unicode MS" pitchFamily="50" charset="-127"/>
              </a:rPr>
              <a:t> color : 1; </a:t>
            </a:r>
          </a:p>
          <a:p>
            <a:pPr algn="just"/>
            <a:r>
              <a:rPr lang="en-US" altLang="ko-KR" sz="1400">
                <a:latin typeface="Trebuchet MS" panose="020B0603020202020204" pitchFamily="34" charset="0"/>
                <a:cs typeface="Arial Unicode MS" pitchFamily="50" charset="-127"/>
              </a:rPr>
              <a:t>}; </a:t>
            </a:r>
          </a:p>
        </p:txBody>
      </p:sp>
      <p:sp>
        <p:nvSpPr>
          <p:cNvPr id="225292" name="Rectangle 12"/>
          <p:cNvSpPr>
            <a:spLocks noChangeArrowheads="1"/>
          </p:cNvSpPr>
          <p:nvPr/>
        </p:nvSpPr>
        <p:spPr bwMode="auto">
          <a:xfrm>
            <a:off x="0" y="27447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4820098"/>
            <a:ext cx="5616624" cy="1455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408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bit_field.c</a:t>
            </a:r>
          </a:p>
        </p:txBody>
      </p:sp>
      <p:sp>
        <p:nvSpPr>
          <p:cNvPr id="67587" name="Text Box 3"/>
          <p:cNvSpPr txBox="1">
            <a:spLocks noChangeArrowheads="1"/>
          </p:cNvSpPr>
          <p:nvPr/>
        </p:nvSpPr>
        <p:spPr bwMode="auto">
          <a:xfrm>
            <a:off x="1116013" y="1052513"/>
            <a:ext cx="7777162" cy="504825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buClr>
                <a:schemeClr val="hlink"/>
              </a:buClr>
            </a:pPr>
            <a:r>
              <a:rPr lang="en-US" altLang="ko-KR" sz="1400">
                <a:solidFill>
                  <a:srgbClr val="008000"/>
                </a:solidFill>
                <a:latin typeface="Trebuchet MS" pitchFamily="34" charset="0"/>
                <a:ea typeface="HY엽서L" pitchFamily="18" charset="-127"/>
              </a:rPr>
              <a:t>// </a:t>
            </a:r>
            <a:r>
              <a:rPr lang="ko-KR" altLang="en-US" sz="1400">
                <a:solidFill>
                  <a:srgbClr val="008000"/>
                </a:solidFill>
                <a:latin typeface="Trebuchet MS" pitchFamily="34" charset="0"/>
              </a:rPr>
              <a:t>비트 필드 구조체</a:t>
            </a:r>
            <a:endParaRPr lang="ko-KR" altLang="en-US" sz="1400">
              <a:latin typeface="Trebuchet MS" pitchFamily="34" charset="0"/>
              <a:ea typeface="HY엽서L" pitchFamily="18" charset="-127"/>
            </a:endParaRPr>
          </a:p>
          <a:p>
            <a:pPr eaLnBrk="1" hangingPunct="1">
              <a:buClr>
                <a:schemeClr val="hlink"/>
              </a:buClr>
            </a:pPr>
            <a:r>
              <a:rPr lang="en-US" altLang="ko-KR" sz="1400">
                <a:solidFill>
                  <a:srgbClr val="0000FF"/>
                </a:solidFill>
                <a:latin typeface="Trebuchet MS" pitchFamily="34" charset="0"/>
                <a:ea typeface="HY엽서L" pitchFamily="18" charset="-127"/>
              </a:rPr>
              <a:t>#include</a:t>
            </a:r>
            <a:r>
              <a:rPr lang="en-US" altLang="ko-KR" sz="1400">
                <a:latin typeface="Trebuchet MS" pitchFamily="34" charset="0"/>
                <a:ea typeface="HY엽서L" pitchFamily="18" charset="-127"/>
              </a:rPr>
              <a:t> </a:t>
            </a:r>
            <a:r>
              <a:rPr lang="en-US" altLang="ko-KR" sz="1400">
                <a:solidFill>
                  <a:srgbClr val="800000"/>
                </a:solidFill>
                <a:latin typeface="Trebuchet MS" pitchFamily="34" charset="0"/>
                <a:ea typeface="HY엽서L" pitchFamily="18" charset="-127"/>
              </a:rPr>
              <a:t>&lt;stdio.h&gt;</a:t>
            </a:r>
            <a:endParaRPr lang="en-US" altLang="ko-KR" sz="1400">
              <a:latin typeface="Trebuchet MS" pitchFamily="34" charset="0"/>
              <a:ea typeface="HY엽서L" pitchFamily="18" charset="-127"/>
            </a:endParaRPr>
          </a:p>
          <a:p>
            <a:pPr eaLnBrk="1" hangingPunct="1">
              <a:buClr>
                <a:schemeClr val="hlink"/>
              </a:buClr>
            </a:pPr>
            <a:r>
              <a:rPr lang="en-US" altLang="ko-KR" sz="1400">
                <a:latin typeface="Trebuchet MS" pitchFamily="34" charset="0"/>
                <a:ea typeface="HY엽서L" pitchFamily="18" charset="-127"/>
              </a:rPr>
              <a:t> </a:t>
            </a:r>
          </a:p>
          <a:p>
            <a:pPr eaLnBrk="1" hangingPunct="1">
              <a:buClr>
                <a:schemeClr val="hlink"/>
              </a:buClr>
            </a:pPr>
            <a:r>
              <a:rPr lang="en-US" altLang="ko-KR" sz="1400">
                <a:solidFill>
                  <a:srgbClr val="0000FF"/>
                </a:solidFill>
                <a:latin typeface="Trebuchet MS" pitchFamily="34" charset="0"/>
                <a:ea typeface="HY엽서L" pitchFamily="18" charset="-127"/>
              </a:rPr>
              <a:t>struct</a:t>
            </a:r>
            <a:r>
              <a:rPr lang="en-US" altLang="ko-KR" sz="1400">
                <a:latin typeface="Trebuchet MS" pitchFamily="34" charset="0"/>
                <a:ea typeface="HY엽서L" pitchFamily="18" charset="-127"/>
              </a:rPr>
              <a:t> product { </a:t>
            </a:r>
          </a:p>
          <a:p>
            <a:pPr eaLnBrk="1" hangingPunct="1">
              <a:buClr>
                <a:schemeClr val="hlink"/>
              </a:buClr>
            </a:pPr>
            <a:r>
              <a:rPr lang="en-US" altLang="ko-KR" sz="1400">
                <a:latin typeface="Trebuchet MS" pitchFamily="34" charset="0"/>
                <a:ea typeface="HY엽서L" pitchFamily="18" charset="-127"/>
              </a:rPr>
              <a:t>	</a:t>
            </a:r>
            <a:r>
              <a:rPr lang="en-US" altLang="ko-KR" sz="1400">
                <a:solidFill>
                  <a:srgbClr val="0000FF"/>
                </a:solidFill>
                <a:latin typeface="Trebuchet MS" pitchFamily="34" charset="0"/>
                <a:ea typeface="HY엽서L" pitchFamily="18" charset="-127"/>
              </a:rPr>
              <a:t>unsigned</a:t>
            </a:r>
            <a:r>
              <a:rPr lang="en-US" altLang="ko-KR" sz="1400">
                <a:latin typeface="Trebuchet MS" pitchFamily="34" charset="0"/>
                <a:ea typeface="HY엽서L" pitchFamily="18" charset="-127"/>
              </a:rPr>
              <a:t> style : 3; </a:t>
            </a:r>
          </a:p>
          <a:p>
            <a:pPr eaLnBrk="1" hangingPunct="1">
              <a:buClr>
                <a:schemeClr val="hlink"/>
              </a:buClr>
            </a:pPr>
            <a:r>
              <a:rPr lang="en-US" altLang="ko-KR" sz="1400">
                <a:latin typeface="Trebuchet MS" pitchFamily="34" charset="0"/>
                <a:ea typeface="HY엽서L" pitchFamily="18" charset="-127"/>
              </a:rPr>
              <a:t>	</a:t>
            </a:r>
            <a:r>
              <a:rPr lang="en-US" altLang="ko-KR" sz="1400">
                <a:solidFill>
                  <a:srgbClr val="0000FF"/>
                </a:solidFill>
                <a:latin typeface="Trebuchet MS" pitchFamily="34" charset="0"/>
                <a:ea typeface="HY엽서L" pitchFamily="18" charset="-127"/>
              </a:rPr>
              <a:t>unsigned</a:t>
            </a:r>
            <a:r>
              <a:rPr lang="en-US" altLang="ko-KR" sz="1400">
                <a:latin typeface="Trebuchet MS" pitchFamily="34" charset="0"/>
                <a:ea typeface="HY엽서L" pitchFamily="18" charset="-127"/>
              </a:rPr>
              <a:t> size  : 2; </a:t>
            </a:r>
          </a:p>
          <a:p>
            <a:pPr eaLnBrk="1" hangingPunct="1">
              <a:buClr>
                <a:schemeClr val="hlink"/>
              </a:buClr>
            </a:pPr>
            <a:r>
              <a:rPr lang="en-US" altLang="ko-KR" sz="1400">
                <a:latin typeface="Trebuchet MS" pitchFamily="34" charset="0"/>
                <a:ea typeface="HY엽서L" pitchFamily="18" charset="-127"/>
              </a:rPr>
              <a:t>	</a:t>
            </a:r>
            <a:r>
              <a:rPr lang="en-US" altLang="ko-KR" sz="1400">
                <a:solidFill>
                  <a:srgbClr val="0000FF"/>
                </a:solidFill>
                <a:latin typeface="Trebuchet MS" pitchFamily="34" charset="0"/>
                <a:ea typeface="HY엽서L" pitchFamily="18" charset="-127"/>
              </a:rPr>
              <a:t>unsigned</a:t>
            </a:r>
            <a:r>
              <a:rPr lang="en-US" altLang="ko-KR" sz="1400">
                <a:latin typeface="Trebuchet MS" pitchFamily="34" charset="0"/>
                <a:ea typeface="HY엽서L" pitchFamily="18" charset="-127"/>
              </a:rPr>
              <a:t> color : 1; </a:t>
            </a:r>
          </a:p>
          <a:p>
            <a:pPr eaLnBrk="1" hangingPunct="1">
              <a:buClr>
                <a:schemeClr val="hlink"/>
              </a:buClr>
            </a:pPr>
            <a:r>
              <a:rPr lang="en-US" altLang="ko-KR" sz="1400">
                <a:latin typeface="Trebuchet MS" pitchFamily="34" charset="0"/>
                <a:ea typeface="HY엽서L" pitchFamily="18" charset="-127"/>
              </a:rPr>
              <a:t>}; </a:t>
            </a:r>
          </a:p>
          <a:p>
            <a:pPr eaLnBrk="1" hangingPunct="1">
              <a:buClr>
                <a:schemeClr val="hlink"/>
              </a:buClr>
            </a:pPr>
            <a:r>
              <a:rPr lang="en-US" altLang="ko-KR" sz="1400">
                <a:latin typeface="Trebuchet MS" pitchFamily="34" charset="0"/>
                <a:ea typeface="HY엽서L" pitchFamily="18" charset="-127"/>
              </a:rPr>
              <a:t> </a:t>
            </a:r>
          </a:p>
          <a:p>
            <a:pPr eaLnBrk="1" hangingPunct="1">
              <a:buClr>
                <a:schemeClr val="hlink"/>
              </a:buClr>
            </a:pPr>
            <a:r>
              <a:rPr lang="en-US" altLang="ko-KR" sz="1400">
                <a:solidFill>
                  <a:srgbClr val="0000FF"/>
                </a:solidFill>
                <a:latin typeface="Trebuchet MS" pitchFamily="34" charset="0"/>
                <a:ea typeface="HY엽서L" pitchFamily="18" charset="-127"/>
              </a:rPr>
              <a:t>int</a:t>
            </a:r>
            <a:r>
              <a:rPr lang="en-US" altLang="ko-KR" sz="1400">
                <a:latin typeface="Trebuchet MS" pitchFamily="34" charset="0"/>
                <a:ea typeface="HY엽서L" pitchFamily="18" charset="-127"/>
              </a:rPr>
              <a:t> main(</a:t>
            </a:r>
            <a:r>
              <a:rPr lang="en-US" altLang="ko-KR" sz="1400">
                <a:solidFill>
                  <a:srgbClr val="0000FF"/>
                </a:solidFill>
                <a:latin typeface="Trebuchet MS" pitchFamily="34" charset="0"/>
                <a:ea typeface="HY엽서L" pitchFamily="18" charset="-127"/>
              </a:rPr>
              <a:t>void</a:t>
            </a:r>
            <a:r>
              <a:rPr lang="en-US" altLang="ko-KR" sz="1400">
                <a:latin typeface="Trebuchet MS" pitchFamily="34" charset="0"/>
                <a:ea typeface="HY엽서L" pitchFamily="18" charset="-127"/>
              </a:rPr>
              <a:t>)</a:t>
            </a:r>
          </a:p>
          <a:p>
            <a:pPr eaLnBrk="1" hangingPunct="1">
              <a:buClr>
                <a:schemeClr val="hlink"/>
              </a:buClr>
            </a:pPr>
            <a:r>
              <a:rPr lang="en-US" altLang="ko-KR" sz="1400">
                <a:latin typeface="Trebuchet MS" pitchFamily="34" charset="0"/>
                <a:ea typeface="HY엽서L" pitchFamily="18" charset="-127"/>
              </a:rPr>
              <a:t>{</a:t>
            </a:r>
          </a:p>
          <a:p>
            <a:pPr eaLnBrk="1" hangingPunct="1">
              <a:buClr>
                <a:schemeClr val="hlink"/>
              </a:buClr>
            </a:pPr>
            <a:r>
              <a:rPr lang="en-US" altLang="ko-KR" sz="1400">
                <a:latin typeface="Trebuchet MS" pitchFamily="34" charset="0"/>
                <a:ea typeface="HY엽서L" pitchFamily="18" charset="-127"/>
              </a:rPr>
              <a:t>	</a:t>
            </a:r>
            <a:r>
              <a:rPr lang="en-US" altLang="ko-KR" sz="1400">
                <a:solidFill>
                  <a:srgbClr val="0000FF"/>
                </a:solidFill>
                <a:latin typeface="Trebuchet MS" pitchFamily="34" charset="0"/>
                <a:ea typeface="HY엽서L" pitchFamily="18" charset="-127"/>
              </a:rPr>
              <a:t>struct</a:t>
            </a:r>
            <a:r>
              <a:rPr lang="en-US" altLang="ko-KR" sz="1400">
                <a:latin typeface="Trebuchet MS" pitchFamily="34" charset="0"/>
                <a:ea typeface="HY엽서L" pitchFamily="18" charset="-127"/>
              </a:rPr>
              <a:t> product p1;</a:t>
            </a:r>
          </a:p>
          <a:p>
            <a:pPr eaLnBrk="1" hangingPunct="1">
              <a:buClr>
                <a:schemeClr val="hlink"/>
              </a:buClr>
            </a:pPr>
            <a:r>
              <a:rPr lang="en-US" altLang="ko-KR" sz="1400">
                <a:latin typeface="Trebuchet MS" pitchFamily="34" charset="0"/>
                <a:ea typeface="HY엽서L" pitchFamily="18" charset="-127"/>
              </a:rPr>
              <a:t> </a:t>
            </a:r>
          </a:p>
          <a:p>
            <a:pPr eaLnBrk="1" hangingPunct="1">
              <a:buClr>
                <a:schemeClr val="hlink"/>
              </a:buClr>
            </a:pPr>
            <a:r>
              <a:rPr lang="en-US" altLang="ko-KR" sz="1400">
                <a:latin typeface="Trebuchet MS" pitchFamily="34" charset="0"/>
                <a:ea typeface="HY엽서L" pitchFamily="18" charset="-127"/>
              </a:rPr>
              <a:t>	p1.style = 5;</a:t>
            </a:r>
          </a:p>
          <a:p>
            <a:pPr eaLnBrk="1" hangingPunct="1">
              <a:buClr>
                <a:schemeClr val="hlink"/>
              </a:buClr>
            </a:pPr>
            <a:r>
              <a:rPr lang="en-US" altLang="ko-KR" sz="1400">
                <a:latin typeface="Trebuchet MS" pitchFamily="34" charset="0"/>
                <a:ea typeface="HY엽서L" pitchFamily="18" charset="-127"/>
              </a:rPr>
              <a:t>	p1.size = 3;</a:t>
            </a:r>
          </a:p>
          <a:p>
            <a:pPr eaLnBrk="1" hangingPunct="1">
              <a:buClr>
                <a:schemeClr val="hlink"/>
              </a:buClr>
            </a:pPr>
            <a:r>
              <a:rPr lang="en-US" altLang="ko-KR" sz="1400">
                <a:latin typeface="Trebuchet MS" pitchFamily="34" charset="0"/>
                <a:ea typeface="HY엽서L" pitchFamily="18" charset="-127"/>
              </a:rPr>
              <a:t>	p1.color = 1;</a:t>
            </a:r>
          </a:p>
          <a:p>
            <a:pPr eaLnBrk="1" hangingPunct="1">
              <a:buClr>
                <a:schemeClr val="hlink"/>
              </a:buClr>
            </a:pPr>
            <a:r>
              <a:rPr lang="en-US" altLang="ko-KR" sz="1400">
                <a:latin typeface="Trebuchet MS" pitchFamily="34" charset="0"/>
                <a:ea typeface="HY엽서L" pitchFamily="18" charset="-127"/>
              </a:rPr>
              <a:t> </a:t>
            </a:r>
          </a:p>
          <a:p>
            <a:pPr eaLnBrk="1" hangingPunct="1">
              <a:buClr>
                <a:schemeClr val="hlink"/>
              </a:buClr>
            </a:pPr>
            <a:r>
              <a:rPr lang="en-US" altLang="ko-KR" sz="1400">
                <a:latin typeface="Trebuchet MS" pitchFamily="34" charset="0"/>
                <a:ea typeface="HY엽서L" pitchFamily="18" charset="-127"/>
              </a:rPr>
              <a:t>	printf(</a:t>
            </a:r>
            <a:r>
              <a:rPr lang="en-US" altLang="ko-KR" sz="1400">
                <a:solidFill>
                  <a:srgbClr val="800000"/>
                </a:solidFill>
                <a:latin typeface="Trebuchet MS" pitchFamily="34" charset="0"/>
                <a:ea typeface="HY엽서L" pitchFamily="18" charset="-127"/>
              </a:rPr>
              <a:t>"style=%d size=%d color=%d\n"</a:t>
            </a:r>
            <a:r>
              <a:rPr lang="en-US" altLang="ko-KR" sz="1400">
                <a:latin typeface="Trebuchet MS" pitchFamily="34" charset="0"/>
                <a:ea typeface="HY엽서L" pitchFamily="18" charset="-127"/>
              </a:rPr>
              <a:t>, p1.style, p1.size, p1.color);</a:t>
            </a:r>
          </a:p>
          <a:p>
            <a:pPr eaLnBrk="1" hangingPunct="1">
              <a:buClr>
                <a:schemeClr val="hlink"/>
              </a:buClr>
            </a:pPr>
            <a:r>
              <a:rPr lang="en-US" altLang="ko-KR" sz="1400">
                <a:latin typeface="Trebuchet MS" pitchFamily="34" charset="0"/>
                <a:ea typeface="HY엽서L" pitchFamily="18" charset="-127"/>
              </a:rPr>
              <a:t>	printf(</a:t>
            </a:r>
            <a:r>
              <a:rPr lang="en-US" altLang="ko-KR" sz="1400">
                <a:solidFill>
                  <a:srgbClr val="800000"/>
                </a:solidFill>
                <a:latin typeface="Trebuchet MS" pitchFamily="34" charset="0"/>
                <a:ea typeface="HY엽서L" pitchFamily="18" charset="-127"/>
              </a:rPr>
              <a:t>"sizeof(p1)=%d\n"</a:t>
            </a:r>
            <a:r>
              <a:rPr lang="en-US" altLang="ko-KR" sz="1400">
                <a:latin typeface="Trebuchet MS" pitchFamily="34" charset="0"/>
                <a:ea typeface="HY엽서L" pitchFamily="18" charset="-127"/>
              </a:rPr>
              <a:t>, </a:t>
            </a:r>
            <a:r>
              <a:rPr lang="en-US" altLang="ko-KR" sz="1400">
                <a:solidFill>
                  <a:srgbClr val="0000FF"/>
                </a:solidFill>
                <a:latin typeface="Trebuchet MS" pitchFamily="34" charset="0"/>
                <a:ea typeface="HY엽서L" pitchFamily="18" charset="-127"/>
              </a:rPr>
              <a:t>sizeof</a:t>
            </a:r>
            <a:r>
              <a:rPr lang="en-US" altLang="ko-KR" sz="1400">
                <a:latin typeface="Trebuchet MS" pitchFamily="34" charset="0"/>
                <a:ea typeface="HY엽서L" pitchFamily="18" charset="-127"/>
              </a:rPr>
              <a:t>(p1));</a:t>
            </a:r>
          </a:p>
          <a:p>
            <a:pPr eaLnBrk="1" hangingPunct="1">
              <a:buClr>
                <a:schemeClr val="hlink"/>
              </a:buClr>
            </a:pPr>
            <a:r>
              <a:rPr lang="en-US" altLang="ko-KR" sz="1400">
                <a:latin typeface="Trebuchet MS" pitchFamily="34" charset="0"/>
                <a:ea typeface="HY엽서L" pitchFamily="18" charset="-127"/>
              </a:rPr>
              <a:t>	printf(</a:t>
            </a:r>
            <a:r>
              <a:rPr lang="en-US" altLang="ko-KR" sz="1400">
                <a:solidFill>
                  <a:srgbClr val="800000"/>
                </a:solidFill>
                <a:latin typeface="Trebuchet MS" pitchFamily="34" charset="0"/>
                <a:ea typeface="HY엽서L" pitchFamily="18" charset="-127"/>
              </a:rPr>
              <a:t>"p1=%x\n"</a:t>
            </a:r>
            <a:r>
              <a:rPr lang="en-US" altLang="ko-KR" sz="1400">
                <a:latin typeface="Trebuchet MS" pitchFamily="34" charset="0"/>
                <a:ea typeface="HY엽서L" pitchFamily="18" charset="-127"/>
              </a:rPr>
              <a:t>, p1);</a:t>
            </a:r>
          </a:p>
          <a:p>
            <a:pPr eaLnBrk="1" hangingPunct="1">
              <a:buClr>
                <a:schemeClr val="hlink"/>
              </a:buClr>
            </a:pPr>
            <a:r>
              <a:rPr lang="en-US" altLang="ko-KR" sz="1400">
                <a:latin typeface="Trebuchet MS" pitchFamily="34" charset="0"/>
                <a:ea typeface="HY엽서L" pitchFamily="18" charset="-127"/>
              </a:rPr>
              <a:t> </a:t>
            </a:r>
          </a:p>
          <a:p>
            <a:pPr eaLnBrk="1" hangingPunct="1">
              <a:buClr>
                <a:schemeClr val="hlink"/>
              </a:buClr>
            </a:pPr>
            <a:r>
              <a:rPr lang="en-US" altLang="ko-KR" sz="1400">
                <a:latin typeface="Trebuchet MS" pitchFamily="34" charset="0"/>
                <a:ea typeface="HY엽서L" pitchFamily="18" charset="-127"/>
              </a:rPr>
              <a:t>	</a:t>
            </a:r>
            <a:r>
              <a:rPr lang="en-US" altLang="ko-KR" sz="1400">
                <a:solidFill>
                  <a:srgbClr val="0000FF"/>
                </a:solidFill>
                <a:latin typeface="Trebuchet MS" pitchFamily="34" charset="0"/>
                <a:ea typeface="HY엽서L" pitchFamily="18" charset="-127"/>
              </a:rPr>
              <a:t>return</a:t>
            </a:r>
            <a:r>
              <a:rPr lang="en-US" altLang="ko-KR" sz="1400">
                <a:latin typeface="Trebuchet MS" pitchFamily="34" charset="0"/>
                <a:ea typeface="HY엽서L" pitchFamily="18" charset="-127"/>
              </a:rPr>
              <a:t> 0;</a:t>
            </a:r>
          </a:p>
          <a:p>
            <a:pPr eaLnBrk="1" hangingPunct="1">
              <a:buClr>
                <a:schemeClr val="hlink"/>
              </a:buClr>
            </a:pPr>
            <a:r>
              <a:rPr lang="en-US" altLang="ko-KR" sz="1400">
                <a:latin typeface="Trebuchet MS" pitchFamily="34" charset="0"/>
                <a:ea typeface="HY엽서L" pitchFamily="18" charset="-127"/>
              </a:rPr>
              <a:t>}</a:t>
            </a:r>
          </a:p>
        </p:txBody>
      </p:sp>
      <p:sp>
        <p:nvSpPr>
          <p:cNvPr id="226308" name="Text Box 4"/>
          <p:cNvSpPr txBox="1">
            <a:spLocks noChangeArrowheads="1"/>
          </p:cNvSpPr>
          <p:nvPr/>
        </p:nvSpPr>
        <p:spPr bwMode="auto">
          <a:xfrm>
            <a:off x="5643563" y="1357313"/>
            <a:ext cx="3214687" cy="720725"/>
          </a:xfrm>
          <a:prstGeom prst="rect">
            <a:avLst/>
          </a:prstGeom>
          <a:solidFill>
            <a:srgbClr val="CCFFCC"/>
          </a:solidFill>
          <a:ln w="4191" algn="ctr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/>
            <a:r>
              <a:rPr lang="en-US" altLang="ko-KR" sz="1400">
                <a:latin typeface="Trebuchet MS" pitchFamily="34" charset="0"/>
                <a:ea typeface="Arial Unicode MS" pitchFamily="50" charset="-127"/>
                <a:cs typeface="Arial Unicode MS" pitchFamily="50" charset="-127"/>
              </a:rPr>
              <a:t>style=5 size=3 color=1</a:t>
            </a:r>
          </a:p>
          <a:p>
            <a:pPr algn="just" eaLnBrk="1" hangingPunct="1"/>
            <a:r>
              <a:rPr lang="en-US" altLang="ko-KR" sz="1400">
                <a:latin typeface="Trebuchet MS" pitchFamily="34" charset="0"/>
                <a:ea typeface="Arial Unicode MS" pitchFamily="50" charset="-127"/>
                <a:cs typeface="Arial Unicode MS" pitchFamily="50" charset="-127"/>
              </a:rPr>
              <a:t>sizeof(p1)=4</a:t>
            </a:r>
          </a:p>
          <a:p>
            <a:pPr algn="just" eaLnBrk="1" hangingPunct="1"/>
            <a:r>
              <a:rPr lang="en-US" altLang="ko-KR" sz="1400">
                <a:latin typeface="Trebuchet MS" pitchFamily="34" charset="0"/>
                <a:ea typeface="Arial Unicode MS" pitchFamily="50" charset="-127"/>
                <a:cs typeface="Arial Unicode MS" pitchFamily="50" charset="-127"/>
              </a:rPr>
              <a:t>p1=ccccccfd</a:t>
            </a:r>
          </a:p>
        </p:txBody>
      </p:sp>
      <p:sp>
        <p:nvSpPr>
          <p:cNvPr id="67589" name="Rectangle 5"/>
          <p:cNvSpPr>
            <a:spLocks noChangeArrowheads="1"/>
          </p:cNvSpPr>
          <p:nvPr/>
        </p:nvSpPr>
        <p:spPr bwMode="auto">
          <a:xfrm>
            <a:off x="0" y="15001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4039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308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비트 필드 사용시에 주의점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785685" y="1916832"/>
            <a:ext cx="7807325" cy="3168352"/>
          </a:xfrm>
          <a:solidFill>
            <a:srgbClr val="FFFFCC"/>
          </a:solidFill>
          <a:ln>
            <a:solidFill>
              <a:schemeClr val="hlink"/>
            </a:solidFill>
            <a:miter lim="800000"/>
            <a:headEnd/>
            <a:tailEnd/>
          </a:ln>
        </p:spPr>
        <p:txBody>
          <a:bodyPr>
            <a:noAutofit/>
          </a:bodyPr>
          <a:lstStyle/>
          <a:p>
            <a:pPr eaLnBrk="1" hangingPunct="1">
              <a:buFont typeface="Symbol" pitchFamily="18" charset="2"/>
              <a:buNone/>
            </a:pPr>
            <a:r>
              <a:rPr lang="en-US" altLang="ko-KR" sz="1600" dirty="0" err="1" smtClean="0">
                <a:solidFill>
                  <a:srgbClr val="0000FF"/>
                </a:solidFill>
                <a:latin typeface="Trebuchet MS" pitchFamily="34" charset="0"/>
              </a:rPr>
              <a:t>struct</a:t>
            </a:r>
            <a:r>
              <a:rPr lang="en-US" altLang="ko-KR" sz="1600" dirty="0" smtClean="0">
                <a:latin typeface="Trebuchet MS" pitchFamily="34" charset="0"/>
              </a:rPr>
              <a:t> product { 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 dirty="0" smtClean="0">
                <a:latin typeface="Trebuchet MS" pitchFamily="34" charset="0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Trebuchet MS" pitchFamily="34" charset="0"/>
              </a:rPr>
              <a:t>long </a:t>
            </a:r>
            <a:r>
              <a:rPr lang="en-US" altLang="ko-KR" sz="1600" dirty="0" smtClean="0">
                <a:latin typeface="Trebuchet MS" pitchFamily="34" charset="0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Trebuchet MS" pitchFamily="34" charset="0"/>
              </a:rPr>
              <a:t>code;</a:t>
            </a:r>
            <a:r>
              <a:rPr lang="en-US" altLang="ko-KR" sz="1600" dirty="0" smtClean="0">
                <a:latin typeface="Trebuchet MS" pitchFamily="34" charset="0"/>
              </a:rPr>
              <a:t>		</a:t>
            </a:r>
            <a:r>
              <a:rPr lang="en-US" altLang="ko-KR" sz="1600" dirty="0" smtClean="0">
                <a:solidFill>
                  <a:srgbClr val="FF0000"/>
                </a:solidFill>
                <a:latin typeface="Trebuchet MS" pitchFamily="34" charset="0"/>
              </a:rPr>
              <a:t>// ①</a:t>
            </a:r>
            <a:r>
              <a:rPr lang="en-US" altLang="ko-KR" sz="1600" dirty="0" smtClean="0">
                <a:latin typeface="Trebuchet MS" pitchFamily="34" charset="0"/>
              </a:rPr>
              <a:t> </a:t>
            </a:r>
            <a:r>
              <a:rPr lang="ko-KR" altLang="en-US" sz="1600" dirty="0" smtClean="0">
                <a:solidFill>
                  <a:srgbClr val="FF0000"/>
                </a:solidFill>
                <a:latin typeface="Trebuchet MS" pitchFamily="34" charset="0"/>
                <a:ea typeface="새굴림" pitchFamily="18" charset="-127"/>
              </a:rPr>
              <a:t>일반</a:t>
            </a:r>
            <a:r>
              <a:rPr lang="ko-KR" altLang="en-US" sz="1600" dirty="0" smtClean="0">
                <a:solidFill>
                  <a:srgbClr val="FF0000"/>
                </a:solidFill>
                <a:latin typeface="Trebuchet MS" pitchFamily="34" charset="0"/>
              </a:rPr>
              <a:t> </a:t>
            </a:r>
            <a:r>
              <a:rPr lang="ko-KR" altLang="en-US" sz="1600" dirty="0" smtClean="0">
                <a:solidFill>
                  <a:srgbClr val="FF0000"/>
                </a:solidFill>
                <a:latin typeface="Trebuchet MS" pitchFamily="34" charset="0"/>
                <a:ea typeface="새굴림" pitchFamily="18" charset="-127"/>
              </a:rPr>
              <a:t>멤버도</a:t>
            </a:r>
            <a:r>
              <a:rPr lang="ko-KR" altLang="en-US" sz="1600" dirty="0" smtClean="0">
                <a:solidFill>
                  <a:srgbClr val="FF0000"/>
                </a:solidFill>
                <a:latin typeface="Trebuchet MS" pitchFamily="34" charset="0"/>
              </a:rPr>
              <a:t> </a:t>
            </a:r>
            <a:r>
              <a:rPr lang="ko-KR" altLang="en-US" sz="1600" dirty="0" smtClean="0">
                <a:solidFill>
                  <a:srgbClr val="FF0000"/>
                </a:solidFill>
                <a:latin typeface="Trebuchet MS" pitchFamily="34" charset="0"/>
                <a:ea typeface="새굴림" pitchFamily="18" charset="-127"/>
              </a:rPr>
              <a:t>가능하다</a:t>
            </a:r>
            <a:r>
              <a:rPr lang="en-US" altLang="ko-KR" sz="1600" dirty="0" smtClean="0">
                <a:solidFill>
                  <a:srgbClr val="FF0000"/>
                </a:solidFill>
                <a:latin typeface="Trebuchet MS" pitchFamily="34" charset="0"/>
              </a:rPr>
              <a:t>.</a:t>
            </a:r>
            <a:endParaRPr lang="en-US" altLang="ko-KR" sz="1600" dirty="0" smtClean="0">
              <a:latin typeface="Trebuchet MS" pitchFamily="34" charset="0"/>
            </a:endParaRP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 dirty="0" smtClean="0">
                <a:latin typeface="Trebuchet MS" pitchFamily="34" charset="0"/>
              </a:rPr>
              <a:t>	</a:t>
            </a:r>
            <a:r>
              <a:rPr lang="en-US" altLang="ko-KR" sz="1600" dirty="0" smtClean="0">
                <a:solidFill>
                  <a:srgbClr val="0000FF"/>
                </a:solidFill>
                <a:latin typeface="Trebuchet MS" pitchFamily="34" charset="0"/>
              </a:rPr>
              <a:t>unsigned</a:t>
            </a:r>
            <a:r>
              <a:rPr lang="en-US" altLang="ko-KR" sz="1600" dirty="0" smtClean="0">
                <a:latin typeface="Trebuchet MS" pitchFamily="34" charset="0"/>
              </a:rPr>
              <a:t> style	: 3; 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 dirty="0" smtClean="0">
                <a:latin typeface="Trebuchet MS" pitchFamily="34" charset="0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Trebuchet MS" pitchFamily="34" charset="0"/>
              </a:rPr>
              <a:t>unsigned </a:t>
            </a:r>
            <a:r>
              <a:rPr lang="en-US" altLang="ko-KR" sz="1600" dirty="0" smtClean="0">
                <a:latin typeface="Trebuchet MS" pitchFamily="34" charset="0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Trebuchet MS" pitchFamily="34" charset="0"/>
              </a:rPr>
              <a:t>: 5; </a:t>
            </a:r>
            <a:r>
              <a:rPr lang="en-US" altLang="ko-KR" sz="1600" dirty="0" smtClean="0">
                <a:latin typeface="Trebuchet MS" pitchFamily="34" charset="0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Trebuchet MS" pitchFamily="34" charset="0"/>
              </a:rPr>
              <a:t>// ② </a:t>
            </a:r>
            <a:r>
              <a:rPr lang="ko-KR" altLang="en-US" sz="1600" dirty="0" smtClean="0">
                <a:solidFill>
                  <a:srgbClr val="FF0000"/>
                </a:solidFill>
                <a:latin typeface="Trebuchet MS" pitchFamily="34" charset="0"/>
                <a:ea typeface="새굴림" pitchFamily="18" charset="-127"/>
              </a:rPr>
              <a:t>자리만</a:t>
            </a:r>
            <a:r>
              <a:rPr lang="ko-KR" altLang="en-US" sz="1600" dirty="0" smtClean="0">
                <a:solidFill>
                  <a:srgbClr val="FF0000"/>
                </a:solidFill>
                <a:latin typeface="Trebuchet MS" pitchFamily="34" charset="0"/>
              </a:rPr>
              <a:t> </a:t>
            </a:r>
            <a:r>
              <a:rPr lang="ko-KR" altLang="en-US" sz="1600" dirty="0" smtClean="0">
                <a:solidFill>
                  <a:srgbClr val="FF0000"/>
                </a:solidFill>
                <a:latin typeface="Trebuchet MS" pitchFamily="34" charset="0"/>
                <a:ea typeface="새굴림" pitchFamily="18" charset="-127"/>
              </a:rPr>
              <a:t>차지한다</a:t>
            </a:r>
            <a:r>
              <a:rPr lang="en-US" altLang="ko-KR" sz="1600" dirty="0" smtClean="0">
                <a:solidFill>
                  <a:srgbClr val="FF0000"/>
                </a:solidFill>
                <a:latin typeface="Trebuchet MS" pitchFamily="34" charset="0"/>
              </a:rPr>
              <a:t>.</a:t>
            </a:r>
            <a:endParaRPr lang="en-US" altLang="ko-KR" sz="1600" dirty="0" smtClean="0">
              <a:latin typeface="Trebuchet MS" pitchFamily="34" charset="0"/>
            </a:endParaRP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 dirty="0" smtClean="0">
                <a:latin typeface="Trebuchet MS" pitchFamily="34" charset="0"/>
              </a:rPr>
              <a:t>	</a:t>
            </a:r>
            <a:r>
              <a:rPr lang="en-US" altLang="ko-KR" sz="1600" dirty="0" smtClean="0">
                <a:solidFill>
                  <a:srgbClr val="0000FF"/>
                </a:solidFill>
                <a:latin typeface="Trebuchet MS" pitchFamily="34" charset="0"/>
              </a:rPr>
              <a:t>unsigned</a:t>
            </a:r>
            <a:r>
              <a:rPr lang="en-US" altLang="ko-KR" sz="1600" dirty="0" smtClean="0">
                <a:latin typeface="Trebuchet MS" pitchFamily="34" charset="0"/>
              </a:rPr>
              <a:t> size  	: 2; 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 dirty="0" smtClean="0">
                <a:latin typeface="Trebuchet MS" pitchFamily="34" charset="0"/>
              </a:rPr>
              <a:t>	</a:t>
            </a:r>
            <a:r>
              <a:rPr lang="en-US" altLang="ko-KR" sz="1600" dirty="0" smtClean="0">
                <a:solidFill>
                  <a:srgbClr val="0000FF"/>
                </a:solidFill>
                <a:latin typeface="Trebuchet MS" pitchFamily="34" charset="0"/>
              </a:rPr>
              <a:t>unsigned</a:t>
            </a:r>
            <a:r>
              <a:rPr lang="en-US" altLang="ko-KR" sz="1600" dirty="0" smtClean="0">
                <a:latin typeface="Trebuchet MS" pitchFamily="34" charset="0"/>
              </a:rPr>
              <a:t> color 	: 1; 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 dirty="0" smtClean="0">
                <a:latin typeface="Trebuchet MS" pitchFamily="34" charset="0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Trebuchet MS" pitchFamily="34" charset="0"/>
              </a:rPr>
              <a:t>unsigned </a:t>
            </a:r>
            <a:r>
              <a:rPr lang="en-US" altLang="ko-KR" sz="1600" dirty="0" smtClean="0">
                <a:latin typeface="Trebuchet MS" pitchFamily="34" charset="0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Trebuchet MS" pitchFamily="34" charset="0"/>
              </a:rPr>
              <a:t>: 0; </a:t>
            </a:r>
            <a:r>
              <a:rPr lang="en-US" altLang="ko-KR" sz="1600" dirty="0" smtClean="0">
                <a:latin typeface="Trebuchet MS" pitchFamily="34" charset="0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Trebuchet MS" pitchFamily="34" charset="0"/>
              </a:rPr>
              <a:t>// ③ </a:t>
            </a:r>
            <a:r>
              <a:rPr lang="ko-KR" altLang="en-US" sz="1600" dirty="0" smtClean="0">
                <a:solidFill>
                  <a:srgbClr val="FF0000"/>
                </a:solidFill>
                <a:latin typeface="Trebuchet MS" pitchFamily="34" charset="0"/>
                <a:ea typeface="새굴림" pitchFamily="18" charset="-127"/>
              </a:rPr>
              <a:t>현재</a:t>
            </a:r>
            <a:r>
              <a:rPr lang="ko-KR" altLang="en-US" sz="1600" dirty="0" smtClean="0">
                <a:solidFill>
                  <a:srgbClr val="FF0000"/>
                </a:solidFill>
                <a:latin typeface="Trebuchet MS" pitchFamily="34" charset="0"/>
              </a:rPr>
              <a:t> </a:t>
            </a:r>
            <a:r>
              <a:rPr lang="ko-KR" altLang="en-US" sz="1600" dirty="0" smtClean="0">
                <a:solidFill>
                  <a:srgbClr val="FF0000"/>
                </a:solidFill>
                <a:latin typeface="Trebuchet MS" pitchFamily="34" charset="0"/>
                <a:ea typeface="새굴림" pitchFamily="18" charset="-127"/>
              </a:rPr>
              <a:t>워드의</a:t>
            </a:r>
            <a:r>
              <a:rPr lang="ko-KR" altLang="en-US" sz="1600" dirty="0" smtClean="0">
                <a:solidFill>
                  <a:srgbClr val="FF0000"/>
                </a:solidFill>
                <a:latin typeface="Trebuchet MS" pitchFamily="34" charset="0"/>
              </a:rPr>
              <a:t> </a:t>
            </a:r>
            <a:r>
              <a:rPr lang="ko-KR" altLang="en-US" sz="1600" dirty="0" smtClean="0">
                <a:solidFill>
                  <a:srgbClr val="FF0000"/>
                </a:solidFill>
                <a:latin typeface="Trebuchet MS" pitchFamily="34" charset="0"/>
                <a:ea typeface="새굴림" pitchFamily="18" charset="-127"/>
              </a:rPr>
              <a:t>남아있는</a:t>
            </a:r>
            <a:r>
              <a:rPr lang="ko-KR" altLang="en-US" sz="1600" dirty="0" smtClean="0">
                <a:solidFill>
                  <a:srgbClr val="FF0000"/>
                </a:solidFill>
                <a:latin typeface="Trebuchet MS" pitchFamily="34" charset="0"/>
              </a:rPr>
              <a:t> </a:t>
            </a:r>
            <a:r>
              <a:rPr lang="ko-KR" altLang="en-US" sz="1600" dirty="0" err="1" smtClean="0">
                <a:solidFill>
                  <a:srgbClr val="FF0000"/>
                </a:solidFill>
                <a:latin typeface="Trebuchet MS" pitchFamily="34" charset="0"/>
                <a:ea typeface="새굴림" pitchFamily="18" charset="-127"/>
              </a:rPr>
              <a:t>비트를</a:t>
            </a:r>
            <a:r>
              <a:rPr lang="ko-KR" altLang="en-US" sz="1600" dirty="0" smtClean="0">
                <a:solidFill>
                  <a:srgbClr val="FF0000"/>
                </a:solidFill>
                <a:latin typeface="Trebuchet MS" pitchFamily="34" charset="0"/>
              </a:rPr>
              <a:t> </a:t>
            </a:r>
            <a:r>
              <a:rPr lang="ko-KR" altLang="en-US" sz="1600" dirty="0" smtClean="0">
                <a:solidFill>
                  <a:srgbClr val="FF0000"/>
                </a:solidFill>
                <a:latin typeface="Trebuchet MS" pitchFamily="34" charset="0"/>
                <a:ea typeface="새굴림" pitchFamily="18" charset="-127"/>
              </a:rPr>
              <a:t>버린다</a:t>
            </a:r>
            <a:r>
              <a:rPr lang="en-US" altLang="ko-KR" sz="1600" dirty="0" smtClean="0">
                <a:solidFill>
                  <a:srgbClr val="FF0000"/>
                </a:solidFill>
                <a:latin typeface="Trebuchet MS" pitchFamily="34" charset="0"/>
              </a:rPr>
              <a:t>.</a:t>
            </a:r>
            <a:endParaRPr lang="en-US" altLang="ko-KR" sz="1600" dirty="0" smtClean="0">
              <a:latin typeface="Trebuchet MS" pitchFamily="34" charset="0"/>
            </a:endParaRP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 dirty="0" smtClean="0">
                <a:latin typeface="Trebuchet MS" pitchFamily="34" charset="0"/>
              </a:rPr>
              <a:t>	</a:t>
            </a:r>
            <a:r>
              <a:rPr lang="en-US" altLang="ko-KR" sz="1600" dirty="0" smtClean="0">
                <a:solidFill>
                  <a:srgbClr val="0000FF"/>
                </a:solidFill>
                <a:latin typeface="Trebuchet MS" pitchFamily="34" charset="0"/>
              </a:rPr>
              <a:t>unsigned</a:t>
            </a:r>
            <a:r>
              <a:rPr lang="en-US" altLang="ko-KR" sz="1600" dirty="0" smtClean="0">
                <a:latin typeface="Trebuchet MS" pitchFamily="34" charset="0"/>
              </a:rPr>
              <a:t> state	: 3; 	</a:t>
            </a:r>
            <a:r>
              <a:rPr lang="en-US" altLang="ko-KR" sz="1600" dirty="0" smtClean="0">
                <a:solidFill>
                  <a:srgbClr val="FF0000"/>
                </a:solidFill>
                <a:latin typeface="Trebuchet MS" pitchFamily="34" charset="0"/>
              </a:rPr>
              <a:t>// </a:t>
            </a:r>
            <a:r>
              <a:rPr lang="ko-KR" altLang="en-US" sz="1600" dirty="0" smtClean="0">
                <a:solidFill>
                  <a:srgbClr val="FF0000"/>
                </a:solidFill>
                <a:latin typeface="Trebuchet MS" pitchFamily="34" charset="0"/>
                <a:ea typeface="새굴림" pitchFamily="18" charset="-127"/>
              </a:rPr>
              <a:t>여기서부터는</a:t>
            </a:r>
            <a:r>
              <a:rPr lang="ko-KR" altLang="en-US" sz="1600" dirty="0" smtClean="0">
                <a:solidFill>
                  <a:srgbClr val="FF0000"/>
                </a:solidFill>
                <a:latin typeface="Trebuchet MS" pitchFamily="34" charset="0"/>
              </a:rPr>
              <a:t> </a:t>
            </a:r>
            <a:r>
              <a:rPr lang="ko-KR" altLang="en-US" sz="1600" dirty="0" smtClean="0">
                <a:solidFill>
                  <a:srgbClr val="FF0000"/>
                </a:solidFill>
                <a:latin typeface="Trebuchet MS" pitchFamily="34" charset="0"/>
                <a:ea typeface="새굴림" pitchFamily="18" charset="-127"/>
              </a:rPr>
              <a:t>다음</a:t>
            </a:r>
            <a:r>
              <a:rPr lang="ko-KR" altLang="en-US" sz="1600" dirty="0" smtClean="0">
                <a:solidFill>
                  <a:srgbClr val="FF0000"/>
                </a:solidFill>
                <a:latin typeface="Trebuchet MS" pitchFamily="34" charset="0"/>
              </a:rPr>
              <a:t> </a:t>
            </a:r>
            <a:r>
              <a:rPr lang="ko-KR" altLang="en-US" sz="1600" dirty="0" smtClean="0">
                <a:solidFill>
                  <a:srgbClr val="FF0000"/>
                </a:solidFill>
                <a:latin typeface="Trebuchet MS" pitchFamily="34" charset="0"/>
                <a:ea typeface="새굴림" pitchFamily="18" charset="-127"/>
              </a:rPr>
              <a:t>워드에서</a:t>
            </a:r>
            <a:r>
              <a:rPr lang="ko-KR" altLang="en-US" sz="1600" dirty="0" smtClean="0">
                <a:solidFill>
                  <a:srgbClr val="FF0000"/>
                </a:solidFill>
                <a:latin typeface="Trebuchet MS" pitchFamily="34" charset="0"/>
              </a:rPr>
              <a:t> </a:t>
            </a:r>
            <a:r>
              <a:rPr lang="ko-KR" altLang="en-US" sz="1600" dirty="0" smtClean="0">
                <a:solidFill>
                  <a:srgbClr val="FF0000"/>
                </a:solidFill>
                <a:latin typeface="Trebuchet MS" pitchFamily="34" charset="0"/>
                <a:ea typeface="새굴림" pitchFamily="18" charset="-127"/>
              </a:rPr>
              <a:t>할당된다</a:t>
            </a:r>
            <a:r>
              <a:rPr lang="en-US" altLang="ko-KR" sz="1600" dirty="0" smtClean="0">
                <a:solidFill>
                  <a:srgbClr val="FF0000"/>
                </a:solidFill>
                <a:latin typeface="Trebuchet MS" pitchFamily="34" charset="0"/>
              </a:rPr>
              <a:t>. </a:t>
            </a:r>
            <a:endParaRPr lang="en-US" altLang="ko-KR" sz="1600" dirty="0" smtClean="0">
              <a:latin typeface="Trebuchet MS" pitchFamily="34" charset="0"/>
            </a:endParaRP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 dirty="0" smtClean="0">
                <a:latin typeface="Trebuchet MS" pitchFamily="34" charset="0"/>
              </a:rPr>
              <a:t>}; </a:t>
            </a:r>
          </a:p>
        </p:txBody>
      </p:sp>
    </p:spTree>
    <p:extLst>
      <p:ext uri="{BB962C8B-B14F-4D97-AF65-F5344CB8AC3E}">
        <p14:creationId xmlns:p14="http://schemas.microsoft.com/office/powerpoint/2010/main" val="1976291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단순 매크로</a:t>
            </a:r>
          </a:p>
        </p:txBody>
      </p:sp>
      <p:sp>
        <p:nvSpPr>
          <p:cNvPr id="7175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47" name="내용 개체 틀 46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95300" y="1772816"/>
            <a:ext cx="8153400" cy="3356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050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비트 필드의 장점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메모리가 절약된다</a:t>
            </a:r>
            <a:r>
              <a:rPr lang="en-US" altLang="ko-KR" dirty="0" smtClean="0"/>
              <a:t>. </a:t>
            </a:r>
          </a:p>
          <a:p>
            <a:pPr lvl="1"/>
            <a:r>
              <a:rPr lang="en-US" altLang="ko-KR" dirty="0"/>
              <a:t>ON </a:t>
            </a:r>
            <a:r>
              <a:rPr lang="ko-KR" altLang="en-US" dirty="0"/>
              <a:t>또는 </a:t>
            </a:r>
            <a:r>
              <a:rPr lang="en-US" altLang="ko-KR" dirty="0"/>
              <a:t>OFF</a:t>
            </a:r>
            <a:r>
              <a:rPr lang="ko-KR" altLang="en-US" dirty="0"/>
              <a:t>의 상태만 가지는 변수를 저장할 때 </a:t>
            </a:r>
            <a:r>
              <a:rPr lang="en-US" altLang="ko-KR" dirty="0"/>
              <a:t>32</a:t>
            </a:r>
            <a:r>
              <a:rPr lang="ko-KR" altLang="en-US" dirty="0"/>
              <a:t>비트의 </a:t>
            </a:r>
            <a:r>
              <a:rPr lang="en-US" altLang="ko-KR" dirty="0" err="1"/>
              <a:t>int</a:t>
            </a:r>
            <a:r>
              <a:rPr lang="ko-KR" altLang="en-US" dirty="0"/>
              <a:t>형 변수를 사용하는 것보다는 </a:t>
            </a:r>
            <a:r>
              <a:rPr lang="en-US" altLang="ko-KR" dirty="0"/>
              <a:t>1</a:t>
            </a:r>
            <a:r>
              <a:rPr lang="ko-KR" altLang="en-US" dirty="0"/>
              <a:t>비트 크기의 비트 필드를 사용하는 편이 훨씬 메모리를 절약한다</a:t>
            </a:r>
            <a:r>
              <a:rPr lang="en-US" altLang="ko-KR" dirty="0"/>
              <a:t>. </a:t>
            </a:r>
            <a:endParaRPr lang="ko-KR" altLang="en-US" dirty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83969" name="_x150784976" descr="EMB000017344a7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212976"/>
            <a:ext cx="7734782" cy="1728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타원 4"/>
          <p:cNvSpPr/>
          <p:nvPr/>
        </p:nvSpPr>
        <p:spPr>
          <a:xfrm>
            <a:off x="8028384" y="3140968"/>
            <a:ext cx="605990" cy="57606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형 설명선 5"/>
          <p:cNvSpPr/>
          <p:nvPr/>
        </p:nvSpPr>
        <p:spPr>
          <a:xfrm>
            <a:off x="8331379" y="2525153"/>
            <a:ext cx="1998640" cy="792088"/>
          </a:xfrm>
          <a:prstGeom prst="wedgeEllipseCallout">
            <a:avLst>
              <a:gd name="adj1" fmla="val -41069"/>
              <a:gd name="adj2" fmla="val 458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책 오타입니다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0783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mini</a:t>
            </a:r>
            <a:r>
              <a:rPr lang="ko-KR" altLang="en-US" dirty="0" smtClean="0"/>
              <a:t> </a:t>
            </a:r>
            <a:r>
              <a:rPr lang="en-US" altLang="ko-KR" dirty="0" smtClean="0"/>
              <a:t>project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전처리기</a:t>
            </a:r>
            <a:r>
              <a:rPr lang="ko-KR" altLang="en-US" dirty="0" smtClean="0"/>
              <a:t> 사용하기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원의 면적을 구하는 프로그램을 </a:t>
            </a:r>
            <a:r>
              <a:rPr lang="en-US" altLang="ko-KR" dirty="0" err="1" smtClean="0"/>
              <a:t>미국</a:t>
            </a:r>
            <a:r>
              <a:rPr lang="en-US" altLang="ko-KR" dirty="0" smtClean="0"/>
              <a:t> </a:t>
            </a:r>
            <a:r>
              <a:rPr lang="en-US" altLang="ko-KR" dirty="0" err="1"/>
              <a:t>버전과</a:t>
            </a:r>
            <a:r>
              <a:rPr lang="en-US" altLang="ko-KR" dirty="0"/>
              <a:t> </a:t>
            </a:r>
            <a:r>
              <a:rPr lang="en-US" altLang="ko-KR" dirty="0" err="1"/>
              <a:t>한국</a:t>
            </a:r>
            <a:r>
              <a:rPr lang="en-US" altLang="ko-KR" dirty="0"/>
              <a:t> </a:t>
            </a:r>
            <a:r>
              <a:rPr lang="en-US" altLang="ko-KR" dirty="0" err="1" smtClean="0"/>
              <a:t>버전</a:t>
            </a:r>
            <a:r>
              <a:rPr lang="ko-KR" altLang="en-US" dirty="0" smtClean="0"/>
              <a:t>으로 </a:t>
            </a:r>
            <a:r>
              <a:rPr lang="en-US" altLang="ko-KR" dirty="0" err="1" smtClean="0"/>
              <a:t>작성한다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en-US" altLang="ko-KR" dirty="0" err="1" smtClean="0"/>
              <a:t>미국</a:t>
            </a:r>
            <a:r>
              <a:rPr lang="en-US" altLang="ko-KR" dirty="0" smtClean="0"/>
              <a:t> </a:t>
            </a:r>
            <a:r>
              <a:rPr lang="en-US" altLang="ko-KR" dirty="0" err="1"/>
              <a:t>버전에서는</a:t>
            </a:r>
            <a:r>
              <a:rPr lang="en-US" altLang="ko-KR" dirty="0"/>
              <a:t> </a:t>
            </a:r>
            <a:r>
              <a:rPr lang="en-US" altLang="ko-KR" dirty="0" err="1"/>
              <a:t>모든</a:t>
            </a:r>
            <a:r>
              <a:rPr lang="en-US" altLang="ko-KR" dirty="0"/>
              <a:t> </a:t>
            </a:r>
            <a:r>
              <a:rPr lang="en-US" altLang="ko-KR" dirty="0" err="1"/>
              <a:t>메시지가</a:t>
            </a:r>
            <a:r>
              <a:rPr lang="en-US" altLang="ko-KR" dirty="0"/>
              <a:t> </a:t>
            </a:r>
            <a:r>
              <a:rPr lang="en-US" altLang="ko-KR" dirty="0" err="1"/>
              <a:t>영어로</a:t>
            </a:r>
            <a:r>
              <a:rPr lang="en-US" altLang="ko-KR" dirty="0"/>
              <a:t> </a:t>
            </a:r>
            <a:r>
              <a:rPr lang="en-US" altLang="ko-KR" dirty="0" err="1"/>
              <a:t>출력되고</a:t>
            </a:r>
            <a:r>
              <a:rPr lang="en-US" altLang="ko-KR" dirty="0"/>
              <a:t> </a:t>
            </a:r>
            <a:r>
              <a:rPr lang="en-US" altLang="ko-KR" dirty="0" err="1"/>
              <a:t>단위도</a:t>
            </a:r>
            <a:r>
              <a:rPr lang="en-US" altLang="ko-KR" dirty="0"/>
              <a:t> </a:t>
            </a:r>
            <a:r>
              <a:rPr lang="en-US" altLang="ko-KR" dirty="0" err="1"/>
              <a:t>인치가</a:t>
            </a:r>
            <a:r>
              <a:rPr lang="en-US" altLang="ko-KR" dirty="0"/>
              <a:t> </a:t>
            </a:r>
            <a:r>
              <a:rPr lang="en-US" altLang="ko-KR" dirty="0" err="1"/>
              <a:t>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en-US" altLang="ko-KR" dirty="0" err="1" smtClean="0"/>
              <a:t>한국</a:t>
            </a:r>
            <a:r>
              <a:rPr lang="en-US" altLang="ko-KR" dirty="0" smtClean="0"/>
              <a:t> </a:t>
            </a:r>
            <a:r>
              <a:rPr lang="en-US" altLang="ko-KR" dirty="0" err="1"/>
              <a:t>버전에서는</a:t>
            </a:r>
            <a:r>
              <a:rPr lang="en-US" altLang="ko-KR" dirty="0"/>
              <a:t> </a:t>
            </a:r>
            <a:r>
              <a:rPr lang="en-US" altLang="ko-KR" dirty="0" err="1"/>
              <a:t>모든</a:t>
            </a:r>
            <a:r>
              <a:rPr lang="en-US" altLang="ko-KR" dirty="0"/>
              <a:t> </a:t>
            </a:r>
            <a:r>
              <a:rPr lang="en-US" altLang="ko-KR" dirty="0" err="1"/>
              <a:t>메시지가</a:t>
            </a:r>
            <a:r>
              <a:rPr lang="en-US" altLang="ko-KR" dirty="0"/>
              <a:t> </a:t>
            </a:r>
            <a:r>
              <a:rPr lang="en-US" altLang="ko-KR" dirty="0" err="1"/>
              <a:t>한글로</a:t>
            </a:r>
            <a:r>
              <a:rPr lang="en-US" altLang="ko-KR" dirty="0"/>
              <a:t> </a:t>
            </a:r>
            <a:r>
              <a:rPr lang="en-US" altLang="ko-KR" dirty="0" err="1"/>
              <a:t>출력되고</a:t>
            </a:r>
            <a:r>
              <a:rPr lang="en-US" altLang="ko-KR" dirty="0"/>
              <a:t> </a:t>
            </a:r>
            <a:r>
              <a:rPr lang="en-US" altLang="ko-KR" dirty="0" err="1"/>
              <a:t>단위도</a:t>
            </a:r>
            <a:r>
              <a:rPr lang="en-US" altLang="ko-KR" dirty="0"/>
              <a:t> </a:t>
            </a:r>
            <a:r>
              <a:rPr lang="en-US" altLang="ko-KR" dirty="0" err="1"/>
              <a:t>cm가</a:t>
            </a:r>
            <a:r>
              <a:rPr lang="en-US" altLang="ko-KR" dirty="0"/>
              <a:t> </a:t>
            </a:r>
            <a:r>
              <a:rPr lang="en-US" altLang="ko-KR" dirty="0" err="1"/>
              <a:t>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en-US" altLang="ko-KR" dirty="0" smtClean="0"/>
              <a:t>SQUARE</a:t>
            </a:r>
            <a:r>
              <a:rPr lang="en-US" altLang="ko-KR" dirty="0"/>
              <a:t>() </a:t>
            </a:r>
            <a:r>
              <a:rPr lang="en-US" altLang="ko-KR" dirty="0" err="1"/>
              <a:t>함수</a:t>
            </a:r>
            <a:r>
              <a:rPr lang="en-US" altLang="ko-KR" dirty="0"/>
              <a:t> </a:t>
            </a:r>
            <a:r>
              <a:rPr lang="en-US" altLang="ko-KR" dirty="0" err="1"/>
              <a:t>매크로도</a:t>
            </a:r>
            <a:r>
              <a:rPr lang="en-US" altLang="ko-KR" dirty="0"/>
              <a:t> </a:t>
            </a:r>
            <a:r>
              <a:rPr lang="en-US" altLang="ko-KR" dirty="0" err="1"/>
              <a:t>억지로</a:t>
            </a:r>
            <a:r>
              <a:rPr lang="en-US" altLang="ko-KR" dirty="0"/>
              <a:t> </a:t>
            </a:r>
            <a:r>
              <a:rPr lang="en-US" altLang="ko-KR" dirty="0" err="1"/>
              <a:t>사용하여</a:t>
            </a:r>
            <a:r>
              <a:rPr lang="en-US" altLang="ko-KR" dirty="0"/>
              <a:t> </a:t>
            </a:r>
            <a:r>
              <a:rPr lang="en-US" altLang="ko-KR" dirty="0" err="1"/>
              <a:t>보자</a:t>
            </a:r>
            <a:r>
              <a:rPr lang="en-US" altLang="ko-KR" dirty="0"/>
              <a:t>. </a:t>
            </a:r>
          </a:p>
          <a:p>
            <a:endParaRPr lang="ko-KR" altLang="en-US" dirty="0"/>
          </a:p>
        </p:txBody>
      </p:sp>
      <p:pic>
        <p:nvPicPr>
          <p:cNvPr id="84994" name="Picture 2" descr="http://www.calculateme.com/cArea/area-of-a-circl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3933056"/>
            <a:ext cx="1914525" cy="191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6766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실행 결과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85225" y="2403573"/>
            <a:ext cx="22608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 smtClean="0">
                <a:solidFill>
                  <a:schemeClr val="bg1"/>
                </a:solidFill>
                <a:latin typeface="Trebuchet MS" pitchFamily="34" charset="0"/>
              </a:rPr>
              <a:t>exp</a:t>
            </a:r>
            <a:r>
              <a:rPr lang="en-US" altLang="ko-KR" sz="2400" dirty="0" smtClean="0">
                <a:solidFill>
                  <a:schemeClr val="bg1"/>
                </a:solidFill>
                <a:latin typeface="Trebuchet MS" pitchFamily="34" charset="0"/>
              </a:rPr>
              <a:t>=5</a:t>
            </a:r>
            <a:endParaRPr lang="ko-KR" altLang="en-US" sz="2400" dirty="0">
              <a:solidFill>
                <a:schemeClr val="bg1"/>
              </a:solidFill>
              <a:latin typeface="Trebuchet MS" pitchFamily="34" charset="0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765145" y="1848317"/>
            <a:ext cx="7776864" cy="1148635"/>
          </a:xfrm>
          <a:prstGeom prst="rect">
            <a:avLst/>
          </a:prstGeom>
          <a:solidFill>
            <a:srgbClr val="CCFFCC"/>
          </a:solidFill>
          <a:ln w="4191" algn="ctr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r>
              <a:rPr lang="en-US" altLang="ko-KR" sz="1600" dirty="0">
                <a:latin typeface="Trebuchet MS" pitchFamily="34" charset="0"/>
              </a:rPr>
              <a:t>Please enter radius of a circle(inch) : 100</a:t>
            </a:r>
          </a:p>
          <a:p>
            <a:r>
              <a:rPr lang="en-US" altLang="ko-KR" sz="1600" dirty="0">
                <a:latin typeface="Trebuchet MS" pitchFamily="34" charset="0"/>
              </a:rPr>
              <a:t>area(100.000000) is called</a:t>
            </a:r>
          </a:p>
          <a:p>
            <a:r>
              <a:rPr lang="en-US" altLang="ko-KR" sz="1600" dirty="0">
                <a:latin typeface="Trebuchet MS" pitchFamily="34" charset="0"/>
              </a:rPr>
              <a:t>area of the circle is 31415.920000</a:t>
            </a:r>
          </a:p>
        </p:txBody>
      </p:sp>
      <p:sp>
        <p:nvSpPr>
          <p:cNvPr id="25" name="Text Box 4"/>
          <p:cNvSpPr txBox="1">
            <a:spLocks noChangeArrowheads="1"/>
          </p:cNvSpPr>
          <p:nvPr/>
        </p:nvSpPr>
        <p:spPr bwMode="auto">
          <a:xfrm>
            <a:off x="755576" y="3212976"/>
            <a:ext cx="7776864" cy="1148635"/>
          </a:xfrm>
          <a:prstGeom prst="rect">
            <a:avLst/>
          </a:prstGeom>
          <a:solidFill>
            <a:srgbClr val="CCFFCC"/>
          </a:solidFill>
          <a:ln w="4191" algn="ctr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r>
              <a:rPr lang="ko-KR" altLang="en-US" sz="1600" dirty="0">
                <a:latin typeface="Trebuchet MS" pitchFamily="34" charset="0"/>
              </a:rPr>
              <a:t>원의 반지름을 입력하시오</a:t>
            </a:r>
            <a:r>
              <a:rPr lang="en-US" altLang="ko-KR" sz="1600" dirty="0">
                <a:latin typeface="Trebuchet MS" pitchFamily="34" charset="0"/>
              </a:rPr>
              <a:t>(cm): 100</a:t>
            </a:r>
            <a:endParaRPr lang="ko-KR" altLang="en-US" sz="1600" dirty="0">
              <a:latin typeface="Trebuchet MS" pitchFamily="34" charset="0"/>
            </a:endParaRPr>
          </a:p>
          <a:p>
            <a:r>
              <a:rPr lang="en-US" altLang="ko-KR" sz="1600" dirty="0">
                <a:latin typeface="Trebuchet MS" pitchFamily="34" charset="0"/>
              </a:rPr>
              <a:t>area(100.000000)</a:t>
            </a:r>
            <a:r>
              <a:rPr lang="ko-KR" altLang="en-US" sz="1600" dirty="0">
                <a:latin typeface="Trebuchet MS" pitchFamily="34" charset="0"/>
              </a:rPr>
              <a:t>가 호출되었음</a:t>
            </a:r>
          </a:p>
          <a:p>
            <a:r>
              <a:rPr lang="ko-KR" altLang="en-US" sz="1600" dirty="0">
                <a:latin typeface="Trebuchet MS" pitchFamily="34" charset="0"/>
              </a:rPr>
              <a:t>원의 면적은 </a:t>
            </a:r>
            <a:r>
              <a:rPr lang="en-US" altLang="ko-KR" sz="1600" dirty="0">
                <a:latin typeface="Trebuchet MS" pitchFamily="34" charset="0"/>
              </a:rPr>
              <a:t>31415.920000</a:t>
            </a:r>
            <a:r>
              <a:rPr lang="ko-KR" altLang="en-US" sz="1600" dirty="0">
                <a:latin typeface="Trebuchet MS" pitchFamily="34" charset="0"/>
              </a:rPr>
              <a:t>입니다</a:t>
            </a:r>
            <a:r>
              <a:rPr lang="en-US" altLang="ko-KR" sz="1600" dirty="0">
                <a:latin typeface="Trebuchet MS" pitchFamily="34" charset="0"/>
              </a:rPr>
              <a:t>.</a:t>
            </a:r>
            <a:endParaRPr lang="ko-KR" altLang="en-US" sz="1600" dirty="0"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0536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5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/>
              <a:t>solution </a:t>
            </a:r>
            <a:endParaRPr lang="en-US" altLang="ko-KR" dirty="0" smtClean="0"/>
          </a:p>
        </p:txBody>
      </p:sp>
      <p:sp>
        <p:nvSpPr>
          <p:cNvPr id="67587" name="Text Box 3"/>
          <p:cNvSpPr txBox="1">
            <a:spLocks noChangeArrowheads="1"/>
          </p:cNvSpPr>
          <p:nvPr/>
        </p:nvSpPr>
        <p:spPr bwMode="auto">
          <a:xfrm>
            <a:off x="1116013" y="1052513"/>
            <a:ext cx="7777162" cy="5780044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indent="0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FF"/>
                </a:solidFill>
                <a:latin typeface="Trebuchet MS" pitchFamily="34" charset="0"/>
              </a:rPr>
              <a:t>#include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400" kern="0" dirty="0">
                <a:solidFill>
                  <a:srgbClr val="A31515"/>
                </a:solidFill>
                <a:latin typeface="Trebuchet MS" pitchFamily="34" charset="0"/>
              </a:rPr>
              <a:t>&lt;</a:t>
            </a:r>
            <a:r>
              <a:rPr lang="en-US" altLang="ko-KR" sz="1400" kern="0" dirty="0" err="1">
                <a:solidFill>
                  <a:srgbClr val="A31515"/>
                </a:solidFill>
                <a:latin typeface="Trebuchet MS" pitchFamily="34" charset="0"/>
              </a:rPr>
              <a:t>stdio.h</a:t>
            </a:r>
            <a:r>
              <a:rPr lang="en-US" altLang="ko-KR" sz="1400" kern="0" dirty="0">
                <a:solidFill>
                  <a:srgbClr val="A31515"/>
                </a:solidFill>
                <a:latin typeface="Trebuchet MS" pitchFamily="34" charset="0"/>
              </a:rPr>
              <a:t>&gt;</a:t>
            </a:r>
            <a:endParaRPr lang="en-US" altLang="ko-KR" sz="14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marL="0" indent="0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dirty="0" smtClean="0">
                <a:solidFill>
                  <a:srgbClr val="0000FF"/>
                </a:solidFill>
                <a:latin typeface="Trebuchet MS" pitchFamily="34" charset="0"/>
              </a:rPr>
              <a:t>#</a:t>
            </a:r>
            <a:r>
              <a:rPr lang="en-US" altLang="ko-KR" sz="1400" dirty="0">
                <a:solidFill>
                  <a:srgbClr val="0000FF"/>
                </a:solidFill>
                <a:latin typeface="Trebuchet MS" pitchFamily="34" charset="0"/>
              </a:rPr>
              <a:t>define</a:t>
            </a:r>
            <a:r>
              <a:rPr lang="en-US" altLang="ko-KR" sz="1400" dirty="0">
                <a:latin typeface="Trebuchet MS" pitchFamily="34" charset="0"/>
              </a:rPr>
              <a:t> </a:t>
            </a:r>
            <a:r>
              <a:rPr lang="en-US" altLang="ko-KR" sz="1400" dirty="0" smtClean="0">
                <a:latin typeface="Trebuchet MS" pitchFamily="34" charset="0"/>
              </a:rPr>
              <a:t>USA</a:t>
            </a:r>
          </a:p>
          <a:p>
            <a:pPr marL="0" indent="0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 smtClean="0">
                <a:solidFill>
                  <a:srgbClr val="0000FF"/>
                </a:solidFill>
                <a:latin typeface="Trebuchet MS" pitchFamily="34" charset="0"/>
              </a:rPr>
              <a:t>#</a:t>
            </a:r>
            <a:r>
              <a:rPr lang="en-US" altLang="ko-KR" sz="1400" kern="0" dirty="0">
                <a:solidFill>
                  <a:srgbClr val="0000FF"/>
                </a:solidFill>
                <a:latin typeface="Trebuchet MS" pitchFamily="34" charset="0"/>
              </a:rPr>
              <a:t>define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 DEBUG</a:t>
            </a:r>
          </a:p>
          <a:p>
            <a:pPr marL="0" indent="0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dirty="0" smtClean="0">
                <a:solidFill>
                  <a:srgbClr val="0000FF"/>
                </a:solidFill>
                <a:latin typeface="Trebuchet MS" pitchFamily="34" charset="0"/>
              </a:rPr>
              <a:t>#</a:t>
            </a:r>
            <a:r>
              <a:rPr lang="en-US" altLang="ko-KR" sz="1400" dirty="0" err="1">
                <a:solidFill>
                  <a:srgbClr val="0000FF"/>
                </a:solidFill>
                <a:latin typeface="Trebuchet MS" pitchFamily="34" charset="0"/>
              </a:rPr>
              <a:t>ifndef</a:t>
            </a:r>
            <a:r>
              <a:rPr lang="en-US" altLang="ko-KR" sz="1400" dirty="0">
                <a:latin typeface="Trebuchet MS" pitchFamily="34" charset="0"/>
              </a:rPr>
              <a:t> </a:t>
            </a:r>
            <a:r>
              <a:rPr lang="en-US" altLang="ko-KR" sz="1400" dirty="0" smtClean="0">
                <a:latin typeface="Trebuchet MS" pitchFamily="34" charset="0"/>
              </a:rPr>
              <a:t>PI</a:t>
            </a:r>
          </a:p>
          <a:p>
            <a:pPr marL="0" indent="0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 smtClean="0">
                <a:solidFill>
                  <a:srgbClr val="0000FF"/>
                </a:solidFill>
                <a:latin typeface="Trebuchet MS" pitchFamily="34" charset="0"/>
              </a:rPr>
              <a:t>#</a:t>
            </a:r>
            <a:r>
              <a:rPr lang="en-US" altLang="ko-KR" sz="1400" kern="0" dirty="0">
                <a:solidFill>
                  <a:srgbClr val="0000FF"/>
                </a:solidFill>
                <a:latin typeface="Trebuchet MS" pitchFamily="34" charset="0"/>
              </a:rPr>
              <a:t>define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 PI 3.141592</a:t>
            </a:r>
          </a:p>
          <a:p>
            <a:pPr marL="0" indent="0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FF"/>
                </a:solidFill>
                <a:latin typeface="Trebuchet MS" pitchFamily="34" charset="0"/>
              </a:rPr>
              <a:t>#</a:t>
            </a:r>
            <a:r>
              <a:rPr lang="en-US" altLang="ko-KR" sz="1400" kern="0" dirty="0" err="1">
                <a:solidFill>
                  <a:srgbClr val="0000FF"/>
                </a:solidFill>
                <a:latin typeface="Trebuchet MS" pitchFamily="34" charset="0"/>
              </a:rPr>
              <a:t>endif</a:t>
            </a:r>
            <a:endParaRPr lang="en-US" altLang="ko-KR" sz="14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marL="0" indent="0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FF"/>
                </a:solidFill>
                <a:latin typeface="Trebuchet MS" pitchFamily="34" charset="0"/>
              </a:rPr>
              <a:t>#</a:t>
            </a:r>
            <a:r>
              <a:rPr lang="en-US" altLang="ko-KR" sz="1400" kern="0" dirty="0" err="1">
                <a:solidFill>
                  <a:srgbClr val="0000FF"/>
                </a:solidFill>
                <a:latin typeface="Trebuchet MS" pitchFamily="34" charset="0"/>
              </a:rPr>
              <a:t>ifndef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 SQUARE</a:t>
            </a:r>
          </a:p>
          <a:p>
            <a:pPr marL="0" indent="0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FF"/>
                </a:solidFill>
                <a:latin typeface="Trebuchet MS" pitchFamily="34" charset="0"/>
              </a:rPr>
              <a:t>#define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 SQUARE(r)	(r)*(r)</a:t>
            </a:r>
          </a:p>
          <a:p>
            <a:pPr marL="0" indent="0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FF"/>
                </a:solidFill>
                <a:latin typeface="Trebuchet MS" pitchFamily="34" charset="0"/>
              </a:rPr>
              <a:t>#</a:t>
            </a:r>
            <a:r>
              <a:rPr lang="en-US" altLang="ko-KR" sz="1400" kern="0" dirty="0" err="1">
                <a:solidFill>
                  <a:srgbClr val="0000FF"/>
                </a:solidFill>
                <a:latin typeface="Trebuchet MS" pitchFamily="34" charset="0"/>
              </a:rPr>
              <a:t>endif</a:t>
            </a:r>
            <a:endParaRPr lang="en-US" altLang="ko-KR" sz="14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marL="0" indent="0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dirty="0" smtClean="0">
                <a:solidFill>
                  <a:srgbClr val="0000FF"/>
                </a:solidFill>
                <a:latin typeface="Trebuchet MS" pitchFamily="34" charset="0"/>
              </a:rPr>
              <a:t>double</a:t>
            </a:r>
            <a:r>
              <a:rPr lang="en-US" altLang="ko-KR" sz="1400" dirty="0" smtClean="0">
                <a:latin typeface="Trebuchet MS" pitchFamily="34" charset="0"/>
              </a:rPr>
              <a:t> </a:t>
            </a:r>
            <a:r>
              <a:rPr lang="en-US" altLang="ko-KR" sz="1400" dirty="0">
                <a:latin typeface="Trebuchet MS" pitchFamily="34" charset="0"/>
              </a:rPr>
              <a:t>area(</a:t>
            </a:r>
            <a:r>
              <a:rPr lang="en-US" altLang="ko-KR" sz="1400" dirty="0">
                <a:solidFill>
                  <a:srgbClr val="0000FF"/>
                </a:solidFill>
                <a:latin typeface="Trebuchet MS" pitchFamily="34" charset="0"/>
              </a:rPr>
              <a:t>double</a:t>
            </a:r>
            <a:r>
              <a:rPr lang="en-US" altLang="ko-KR" sz="1400" dirty="0">
                <a:latin typeface="Trebuchet MS" pitchFamily="34" charset="0"/>
              </a:rPr>
              <a:t> radius</a:t>
            </a:r>
            <a:r>
              <a:rPr lang="en-US" altLang="ko-KR" sz="1400" dirty="0" smtClean="0">
                <a:latin typeface="Trebuchet MS" pitchFamily="34" charset="0"/>
              </a:rPr>
              <a:t>)</a:t>
            </a:r>
          </a:p>
          <a:p>
            <a:pPr marL="0" indent="0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 smtClean="0">
                <a:solidFill>
                  <a:srgbClr val="000000"/>
                </a:solidFill>
                <a:latin typeface="Trebuchet MS" pitchFamily="34" charset="0"/>
              </a:rPr>
              <a:t>{</a:t>
            </a:r>
            <a:endParaRPr lang="en-US" altLang="ko-KR" sz="14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marL="0" indent="0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400" kern="0" dirty="0">
                <a:solidFill>
                  <a:srgbClr val="0000FF"/>
                </a:solidFill>
                <a:latin typeface="Trebuchet MS" pitchFamily="34" charset="0"/>
              </a:rPr>
              <a:t>double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 result=0.0;</a:t>
            </a:r>
          </a:p>
          <a:p>
            <a:pPr marL="0" indent="0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FF"/>
                </a:solidFill>
                <a:latin typeface="Trebuchet MS" pitchFamily="34" charset="0"/>
              </a:rPr>
              <a:t>#</a:t>
            </a:r>
            <a:r>
              <a:rPr lang="en-US" altLang="ko-KR" sz="1400" kern="0" dirty="0" err="1">
                <a:solidFill>
                  <a:srgbClr val="0000FF"/>
                </a:solidFill>
                <a:latin typeface="Trebuchet MS" pitchFamily="34" charset="0"/>
              </a:rPr>
              <a:t>ifdef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 DEBUG</a:t>
            </a:r>
          </a:p>
          <a:p>
            <a:pPr marL="0" indent="0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FF"/>
                </a:solidFill>
                <a:latin typeface="Trebuchet MS" pitchFamily="34" charset="0"/>
              </a:rPr>
              <a:t>#</a:t>
            </a:r>
            <a:r>
              <a:rPr lang="en-US" altLang="ko-KR" sz="1400" kern="0" dirty="0" err="1">
                <a:solidFill>
                  <a:srgbClr val="0000FF"/>
                </a:solidFill>
                <a:latin typeface="Trebuchet MS" pitchFamily="34" charset="0"/>
              </a:rPr>
              <a:t>ifdef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 USA</a:t>
            </a:r>
          </a:p>
          <a:p>
            <a:pPr marL="0" indent="0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itchFamily="34" charset="0"/>
              </a:rPr>
              <a:t>printf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400" kern="0" dirty="0">
                <a:solidFill>
                  <a:srgbClr val="A31515"/>
                </a:solidFill>
                <a:latin typeface="Trebuchet MS" pitchFamily="34" charset="0"/>
              </a:rPr>
              <a:t>"area(%f) is called \n"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, radius);</a:t>
            </a:r>
          </a:p>
          <a:p>
            <a:pPr marL="0" indent="0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FF"/>
                </a:solidFill>
                <a:latin typeface="Trebuchet MS" pitchFamily="34" charset="0"/>
              </a:rPr>
              <a:t>#else</a:t>
            </a:r>
            <a:endParaRPr lang="en-US" altLang="ko-KR" sz="14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marL="0" indent="0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400" kern="0" dirty="0" err="1">
                <a:solidFill>
                  <a:srgbClr val="808080"/>
                </a:solidFill>
                <a:latin typeface="Trebuchet MS" pitchFamily="34" charset="0"/>
              </a:rPr>
              <a:t>printf</a:t>
            </a:r>
            <a:r>
              <a:rPr lang="en-US" altLang="ko-KR" sz="1400" kern="0" dirty="0">
                <a:solidFill>
                  <a:srgbClr val="808080"/>
                </a:solidFill>
                <a:latin typeface="Trebuchet MS" pitchFamily="34" charset="0"/>
              </a:rPr>
              <a:t>("area(%f)</a:t>
            </a:r>
            <a:r>
              <a:rPr lang="ko-KR" altLang="en-US" sz="1400" kern="0" dirty="0" err="1">
                <a:solidFill>
                  <a:srgbClr val="808080"/>
                </a:solidFill>
                <a:latin typeface="Trebuchet MS" pitchFamily="34" charset="0"/>
                <a:ea typeface="돋움체"/>
              </a:rPr>
              <a:t>가호출되었음</a:t>
            </a:r>
            <a:r>
              <a:rPr lang="en-US" altLang="ko-KR" sz="1400" kern="0" dirty="0">
                <a:solidFill>
                  <a:srgbClr val="808080"/>
                </a:solidFill>
                <a:latin typeface="Trebuchet MS" pitchFamily="34" charset="0"/>
              </a:rPr>
              <a:t>radius);</a:t>
            </a:r>
            <a:endParaRPr lang="en-US" altLang="ko-KR" sz="14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marL="0" indent="0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FF"/>
                </a:solidFill>
                <a:latin typeface="Trebuchet MS" pitchFamily="34" charset="0"/>
              </a:rPr>
              <a:t>#</a:t>
            </a:r>
            <a:r>
              <a:rPr lang="en-US" altLang="ko-KR" sz="1400" kern="0" dirty="0" err="1">
                <a:solidFill>
                  <a:srgbClr val="0000FF"/>
                </a:solidFill>
                <a:latin typeface="Trebuchet MS" pitchFamily="34" charset="0"/>
              </a:rPr>
              <a:t>endif</a:t>
            </a:r>
            <a:endParaRPr lang="en-US" altLang="ko-KR" sz="14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marL="0" indent="0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FF"/>
                </a:solidFill>
                <a:latin typeface="Trebuchet MS" pitchFamily="34" charset="0"/>
              </a:rPr>
              <a:t>#</a:t>
            </a:r>
            <a:r>
              <a:rPr lang="en-US" altLang="ko-KR" sz="1400" kern="0" dirty="0" err="1">
                <a:solidFill>
                  <a:srgbClr val="0000FF"/>
                </a:solidFill>
                <a:latin typeface="Trebuchet MS" pitchFamily="34" charset="0"/>
              </a:rPr>
              <a:t>endif</a:t>
            </a:r>
            <a:endParaRPr lang="en-US" altLang="ko-KR" sz="14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marL="0" indent="0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	result = PI*SQUARE(radius);</a:t>
            </a:r>
          </a:p>
          <a:p>
            <a:pPr marL="0" indent="0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400" kern="0" dirty="0">
                <a:solidFill>
                  <a:srgbClr val="0000FF"/>
                </a:solidFill>
                <a:latin typeface="Trebuchet MS" pitchFamily="34" charset="0"/>
              </a:rPr>
              <a:t>return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 result;</a:t>
            </a:r>
          </a:p>
          <a:p>
            <a:pPr marL="0" indent="0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}</a:t>
            </a:r>
          </a:p>
        </p:txBody>
      </p:sp>
      <p:sp>
        <p:nvSpPr>
          <p:cNvPr id="67589" name="Rectangle 5"/>
          <p:cNvSpPr>
            <a:spLocks noChangeArrowheads="1"/>
          </p:cNvSpPr>
          <p:nvPr/>
        </p:nvSpPr>
        <p:spPr bwMode="auto">
          <a:xfrm>
            <a:off x="0" y="15001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" name="모서리가 둥근 직사각형 2"/>
          <p:cNvSpPr/>
          <p:nvPr/>
        </p:nvSpPr>
        <p:spPr>
          <a:xfrm>
            <a:off x="1043608" y="1844824"/>
            <a:ext cx="2664296" cy="79208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1043608" y="2643610"/>
            <a:ext cx="2664296" cy="79208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1116012" y="4437112"/>
            <a:ext cx="3960043" cy="122413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2237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solution </a:t>
            </a:r>
            <a:endParaRPr lang="en-US" altLang="ko-KR" dirty="0" smtClean="0"/>
          </a:p>
        </p:txBody>
      </p:sp>
      <p:sp>
        <p:nvSpPr>
          <p:cNvPr id="67587" name="Text Box 3"/>
          <p:cNvSpPr txBox="1">
            <a:spLocks noChangeArrowheads="1"/>
          </p:cNvSpPr>
          <p:nvPr/>
        </p:nvSpPr>
        <p:spPr bwMode="auto">
          <a:xfrm>
            <a:off x="755576" y="1772816"/>
            <a:ext cx="7777162" cy="3970318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indent="0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dirty="0" err="1" smtClean="0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ko-KR" sz="1400" dirty="0" smtClean="0">
                <a:latin typeface="Trebuchet MS" pitchFamily="34" charset="0"/>
              </a:rPr>
              <a:t> </a:t>
            </a:r>
            <a:r>
              <a:rPr lang="en-US" altLang="ko-KR" sz="1400" dirty="0">
                <a:latin typeface="Trebuchet MS" pitchFamily="34" charset="0"/>
              </a:rPr>
              <a:t>main(</a:t>
            </a:r>
            <a:r>
              <a:rPr lang="en-US" altLang="ko-KR" sz="1400" dirty="0">
                <a:solidFill>
                  <a:srgbClr val="0000FF"/>
                </a:solidFill>
                <a:latin typeface="Trebuchet MS" pitchFamily="34" charset="0"/>
              </a:rPr>
              <a:t>void</a:t>
            </a:r>
            <a:r>
              <a:rPr lang="en-US" altLang="ko-KR" sz="1400" dirty="0">
                <a:latin typeface="Trebuchet MS" pitchFamily="34" charset="0"/>
              </a:rPr>
              <a:t>)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{</a:t>
            </a:r>
          </a:p>
          <a:p>
            <a:pPr marL="0" indent="0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400" kern="0" dirty="0">
                <a:solidFill>
                  <a:srgbClr val="0000FF"/>
                </a:solidFill>
                <a:latin typeface="Trebuchet MS" pitchFamily="34" charset="0"/>
              </a:rPr>
              <a:t>double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 radius;</a:t>
            </a:r>
          </a:p>
          <a:p>
            <a:pPr marL="0" indent="0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FF"/>
                </a:solidFill>
                <a:latin typeface="Trebuchet MS" pitchFamily="34" charset="0"/>
              </a:rPr>
              <a:t>#</a:t>
            </a:r>
            <a:r>
              <a:rPr lang="en-US" altLang="ko-KR" sz="1400" kern="0" dirty="0" err="1">
                <a:solidFill>
                  <a:srgbClr val="0000FF"/>
                </a:solidFill>
                <a:latin typeface="Trebuchet MS" pitchFamily="34" charset="0"/>
              </a:rPr>
              <a:t>ifdef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 USA</a:t>
            </a:r>
          </a:p>
          <a:p>
            <a:pPr marL="0" indent="0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itchFamily="34" charset="0"/>
              </a:rPr>
              <a:t>printf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400" kern="0" dirty="0">
                <a:solidFill>
                  <a:srgbClr val="A31515"/>
                </a:solidFill>
                <a:latin typeface="Trebuchet MS" pitchFamily="34" charset="0"/>
              </a:rPr>
              <a:t>"Please enter radius of a circle(inch) : "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);</a:t>
            </a:r>
          </a:p>
          <a:p>
            <a:pPr marL="0" indent="0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FF"/>
                </a:solidFill>
                <a:latin typeface="Trebuchet MS" pitchFamily="34" charset="0"/>
              </a:rPr>
              <a:t>#else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</a:p>
          <a:p>
            <a:pPr marL="0" indent="0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400" kern="0" dirty="0" err="1">
                <a:solidFill>
                  <a:srgbClr val="808080"/>
                </a:solidFill>
                <a:latin typeface="Trebuchet MS" pitchFamily="34" charset="0"/>
              </a:rPr>
              <a:t>printf</a:t>
            </a:r>
            <a:r>
              <a:rPr lang="en-US" altLang="ko-KR" sz="1400" kern="0" dirty="0">
                <a:solidFill>
                  <a:srgbClr val="808080"/>
                </a:solidFill>
                <a:latin typeface="Trebuchet MS" pitchFamily="34" charset="0"/>
              </a:rPr>
              <a:t>("</a:t>
            </a:r>
            <a:r>
              <a:rPr lang="ko-KR" altLang="en-US" sz="1400" kern="0" dirty="0">
                <a:solidFill>
                  <a:srgbClr val="808080"/>
                </a:solidFill>
                <a:latin typeface="Trebuchet MS" pitchFamily="34" charset="0"/>
                <a:ea typeface="돋움체"/>
              </a:rPr>
              <a:t>원의 반지름을 입력하시오</a:t>
            </a:r>
            <a:r>
              <a:rPr lang="en-US" altLang="ko-KR" sz="1400" kern="0" dirty="0">
                <a:solidFill>
                  <a:srgbClr val="808080"/>
                </a:solidFill>
                <a:latin typeface="Trebuchet MS" pitchFamily="34" charset="0"/>
              </a:rPr>
              <a:t>");</a:t>
            </a:r>
            <a:endParaRPr lang="ko-KR" altLang="en-US" sz="14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marL="0" indent="0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FF"/>
                </a:solidFill>
                <a:latin typeface="Trebuchet MS" pitchFamily="34" charset="0"/>
              </a:rPr>
              <a:t>#</a:t>
            </a:r>
            <a:r>
              <a:rPr lang="en-US" altLang="ko-KR" sz="1400" kern="0" dirty="0" err="1">
                <a:solidFill>
                  <a:srgbClr val="0000FF"/>
                </a:solidFill>
                <a:latin typeface="Trebuchet MS" pitchFamily="34" charset="0"/>
              </a:rPr>
              <a:t>endif</a:t>
            </a:r>
            <a:endParaRPr lang="en-US" altLang="ko-KR" sz="14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marL="0" indent="0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itchFamily="34" charset="0"/>
              </a:rPr>
              <a:t>scanf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400" kern="0" dirty="0">
                <a:solidFill>
                  <a:srgbClr val="A31515"/>
                </a:solidFill>
                <a:latin typeface="Trebuchet MS" pitchFamily="34" charset="0"/>
              </a:rPr>
              <a:t>"%lf"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, &amp;radius);</a:t>
            </a:r>
          </a:p>
          <a:p>
            <a:pPr marL="0" indent="0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FF"/>
                </a:solidFill>
                <a:latin typeface="Trebuchet MS" pitchFamily="34" charset="0"/>
              </a:rPr>
              <a:t>#</a:t>
            </a:r>
            <a:r>
              <a:rPr lang="en-US" altLang="ko-KR" sz="1400" kern="0" dirty="0" err="1">
                <a:solidFill>
                  <a:srgbClr val="0000FF"/>
                </a:solidFill>
                <a:latin typeface="Trebuchet MS" pitchFamily="34" charset="0"/>
              </a:rPr>
              <a:t>ifdef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 USA</a:t>
            </a:r>
          </a:p>
          <a:p>
            <a:pPr marL="0" indent="0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itchFamily="34" charset="0"/>
              </a:rPr>
              <a:t>printf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400" kern="0" dirty="0">
                <a:solidFill>
                  <a:srgbClr val="A31515"/>
                </a:solidFill>
                <a:latin typeface="Trebuchet MS" pitchFamily="34" charset="0"/>
              </a:rPr>
              <a:t>"area of the circle is %f \n"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, area(radius));</a:t>
            </a:r>
          </a:p>
          <a:p>
            <a:pPr marL="0" indent="0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FF"/>
                </a:solidFill>
                <a:latin typeface="Trebuchet MS" pitchFamily="34" charset="0"/>
              </a:rPr>
              <a:t>#else</a:t>
            </a:r>
            <a:endParaRPr lang="en-US" altLang="ko-KR" sz="14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marL="0" indent="0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400" kern="0" dirty="0" err="1">
                <a:solidFill>
                  <a:srgbClr val="808080"/>
                </a:solidFill>
                <a:latin typeface="Trebuchet MS" pitchFamily="34" charset="0"/>
              </a:rPr>
              <a:t>printf</a:t>
            </a:r>
            <a:r>
              <a:rPr lang="en-US" altLang="ko-KR" sz="1400" kern="0" dirty="0">
                <a:solidFill>
                  <a:srgbClr val="808080"/>
                </a:solidFill>
                <a:latin typeface="Trebuchet MS" pitchFamily="34" charset="0"/>
              </a:rPr>
              <a:t>("</a:t>
            </a:r>
            <a:r>
              <a:rPr lang="ko-KR" altLang="en-US" sz="1400" kern="0" dirty="0">
                <a:solidFill>
                  <a:srgbClr val="808080"/>
                </a:solidFill>
                <a:latin typeface="Trebuchet MS" pitchFamily="34" charset="0"/>
                <a:ea typeface="돋움체"/>
              </a:rPr>
              <a:t>원의 면적은 </a:t>
            </a:r>
            <a:r>
              <a:rPr lang="en-US" altLang="ko-KR" sz="1400" kern="0" dirty="0">
                <a:solidFill>
                  <a:srgbClr val="808080"/>
                </a:solidFill>
                <a:latin typeface="Trebuchet MS" pitchFamily="34" charset="0"/>
              </a:rPr>
              <a:t>%f</a:t>
            </a:r>
            <a:r>
              <a:rPr lang="ko-KR" altLang="en-US" sz="1400" kern="0" dirty="0">
                <a:solidFill>
                  <a:srgbClr val="808080"/>
                </a:solidFill>
                <a:latin typeface="Trebuchet MS" pitchFamily="34" charset="0"/>
                <a:ea typeface="돋움체"/>
              </a:rPr>
              <a:t>입니다</a:t>
            </a:r>
            <a:r>
              <a:rPr lang="en-US" altLang="ko-KR" sz="1400" kern="0" dirty="0">
                <a:solidFill>
                  <a:srgbClr val="808080"/>
                </a:solidFill>
                <a:latin typeface="Trebuchet MS" pitchFamily="34" charset="0"/>
              </a:rPr>
              <a:t>\n", area(radius));</a:t>
            </a:r>
            <a:endParaRPr lang="en-US" altLang="ko-KR" sz="14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marL="0" indent="0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FF"/>
                </a:solidFill>
                <a:latin typeface="Trebuchet MS" pitchFamily="34" charset="0"/>
              </a:rPr>
              <a:t>#</a:t>
            </a:r>
            <a:r>
              <a:rPr lang="en-US" altLang="ko-KR" sz="1400" kern="0" dirty="0" err="1">
                <a:solidFill>
                  <a:srgbClr val="0000FF"/>
                </a:solidFill>
                <a:latin typeface="Trebuchet MS" pitchFamily="34" charset="0"/>
              </a:rPr>
              <a:t>endif</a:t>
            </a:r>
            <a:endParaRPr lang="en-US" altLang="ko-KR" sz="14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marL="0" indent="0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400" kern="0" dirty="0">
                <a:solidFill>
                  <a:srgbClr val="0000FF"/>
                </a:solidFill>
                <a:latin typeface="Trebuchet MS" pitchFamily="34" charset="0"/>
              </a:rPr>
              <a:t>return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 0;</a:t>
            </a:r>
          </a:p>
          <a:p>
            <a:pPr marL="0" indent="0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}</a:t>
            </a:r>
          </a:p>
        </p:txBody>
      </p:sp>
      <p:sp>
        <p:nvSpPr>
          <p:cNvPr id="67589" name="Rectangle 5"/>
          <p:cNvSpPr>
            <a:spLocks noChangeArrowheads="1"/>
          </p:cNvSpPr>
          <p:nvPr/>
        </p:nvSpPr>
        <p:spPr bwMode="auto">
          <a:xfrm>
            <a:off x="-360437" y="2220491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" name="모서리가 둥근 직사각형 2"/>
          <p:cNvSpPr/>
          <p:nvPr/>
        </p:nvSpPr>
        <p:spPr>
          <a:xfrm>
            <a:off x="755575" y="2349103"/>
            <a:ext cx="4968156" cy="122413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755575" y="3861271"/>
            <a:ext cx="4968156" cy="129614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2795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도전문제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/>
              <a:t>버전을 나타내는 매크로를 정의하고 버전이 </a:t>
            </a:r>
            <a:r>
              <a:rPr lang="en-US" altLang="ko-KR" sz="1800" dirty="0"/>
              <a:t>100 </a:t>
            </a:r>
            <a:r>
              <a:rPr lang="ko-KR" altLang="en-US" sz="1800" dirty="0"/>
              <a:t>이하이면 원의 면적을 계산할 수 없다는 메시지를 출력하고 종료하게끔</a:t>
            </a:r>
            <a:r>
              <a:rPr lang="en-US" altLang="ko-KR" sz="1800" dirty="0"/>
              <a:t>, </a:t>
            </a:r>
            <a:r>
              <a:rPr lang="ko-KR" altLang="en-US" sz="1800" dirty="0"/>
              <a:t>위의 프로그램을 수정하여 보자</a:t>
            </a:r>
            <a:r>
              <a:rPr lang="en-US" altLang="ko-KR" sz="1800" dirty="0"/>
              <a:t>. </a:t>
            </a:r>
            <a:endParaRPr lang="ko-KR" altLang="en-US" sz="1800" dirty="0"/>
          </a:p>
          <a:p>
            <a:r>
              <a:rPr lang="en-US" altLang="ko-KR" sz="1800" dirty="0" smtClean="0"/>
              <a:t> </a:t>
            </a:r>
            <a:r>
              <a:rPr lang="en-US" altLang="ko-KR" sz="1800" dirty="0"/>
              <a:t>__DATE__</a:t>
            </a:r>
            <a:r>
              <a:rPr lang="ko-KR" altLang="en-US" sz="1800" dirty="0"/>
              <a:t>와 </a:t>
            </a:r>
            <a:r>
              <a:rPr lang="en-US" altLang="ko-KR" sz="1800" dirty="0"/>
              <a:t>__LINE__</a:t>
            </a:r>
            <a:r>
              <a:rPr lang="ko-KR" altLang="en-US" sz="1800" dirty="0"/>
              <a:t>을 출력하여 보자</a:t>
            </a:r>
            <a:r>
              <a:rPr lang="en-US" altLang="ko-KR" sz="1800" dirty="0"/>
              <a:t>.</a:t>
            </a:r>
            <a:endParaRPr lang="ko-KR" altLang="en-US" sz="1800" dirty="0"/>
          </a:p>
        </p:txBody>
      </p:sp>
      <p:pic>
        <p:nvPicPr>
          <p:cNvPr id="1029" name="Picture 5" descr="C:\Users\chun\AppData\Local\Microsoft\Windows\Temporary Internet Files\Content.IE5\RFXRE2L0\MC900056977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9212" y="3853385"/>
            <a:ext cx="1513332" cy="1805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0452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중간 점검</a:t>
            </a:r>
          </a:p>
        </p:txBody>
      </p:sp>
      <p:sp>
        <p:nvSpPr>
          <p:cNvPr id="26931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buFont typeface="Symbol" pitchFamily="18" charset="2"/>
              <a:buNone/>
              <a:defRPr/>
            </a:pPr>
            <a:r>
              <a:rPr lang="en-US" altLang="ko-KR" dirty="0" smtClean="0"/>
              <a:t>1. </a:t>
            </a:r>
            <a:r>
              <a:rPr lang="ko-KR" altLang="en-US" dirty="0" smtClean="0"/>
              <a:t>구조체의 일종으로 멤버들의 크기가 비트 단위로 나누어져 있는 구조체는 </a:t>
            </a:r>
            <a:r>
              <a:rPr lang="en-US" altLang="ko-KR" dirty="0" smtClean="0"/>
              <a:t>_____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</a:t>
            </a:r>
          </a:p>
          <a:p>
            <a:pPr eaLnBrk="1" hangingPunct="1">
              <a:buFont typeface="Symbol" pitchFamily="18" charset="2"/>
              <a:buNone/>
              <a:defRPr/>
            </a:pPr>
            <a:r>
              <a:rPr lang="en-US" altLang="ko-KR" dirty="0" smtClean="0"/>
              <a:t>2. </a:t>
            </a:r>
            <a:r>
              <a:rPr lang="ko-KR" altLang="en-US" dirty="0" smtClean="0"/>
              <a:t>비트 필드 구조체를 정의하는 경우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자료형은</a:t>
            </a:r>
            <a:r>
              <a:rPr lang="ko-KR" altLang="en-US" dirty="0" smtClean="0"/>
              <a:t> </a:t>
            </a:r>
            <a:r>
              <a:rPr lang="en-US" altLang="ko-KR" dirty="0" smtClean="0"/>
              <a:t>______</a:t>
            </a:r>
            <a:r>
              <a:rPr lang="ko-KR" altLang="en-US" dirty="0" smtClean="0"/>
              <a:t>이나 </a:t>
            </a:r>
            <a:r>
              <a:rPr lang="en-US" altLang="ko-KR" dirty="0" smtClean="0"/>
              <a:t>______</a:t>
            </a:r>
            <a:r>
              <a:rPr lang="ko-KR" altLang="en-US" dirty="0" smtClean="0"/>
              <a:t>을 사용하여야 </a:t>
            </a:r>
            <a:r>
              <a:rPr lang="ko-KR" alt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한다</a:t>
            </a:r>
            <a:r>
              <a:rPr lang="en-US" altLang="ko-KR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.</a:t>
            </a:r>
            <a:endParaRPr lang="ko-KR" altLang="en-US" dirty="0" smtClean="0"/>
          </a:p>
        </p:txBody>
      </p:sp>
      <p:sp>
        <p:nvSpPr>
          <p:cNvPr id="69636" name="Rectangle 4"/>
          <p:cNvSpPr>
            <a:spLocks noChangeArrowheads="1"/>
          </p:cNvSpPr>
          <p:nvPr/>
        </p:nvSpPr>
        <p:spPr bwMode="auto">
          <a:xfrm>
            <a:off x="0" y="30384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69637" name="Picture 5" descr="MC900434929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1275" y="3590925"/>
            <a:ext cx="18288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7115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1260475" y="371475"/>
            <a:ext cx="7623175" cy="5715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ko-KR" sz="3600" smtClean="0"/>
              <a:t>Q &amp; A</a:t>
            </a:r>
          </a:p>
        </p:txBody>
      </p:sp>
      <p:pic>
        <p:nvPicPr>
          <p:cNvPr id="70659" name="Picture 3" descr="MCj0240699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688" y="1978025"/>
            <a:ext cx="2797175" cy="202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660" name="Picture 4" descr="MCj0416502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9913" y="2103438"/>
            <a:ext cx="1706562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61662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단순 매크로의 장점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프로그램의 가독성을 높인다</a:t>
            </a:r>
            <a:r>
              <a:rPr lang="en-US" altLang="ko-KR" smtClean="0"/>
              <a:t>.</a:t>
            </a:r>
          </a:p>
          <a:p>
            <a:pPr eaLnBrk="1" hangingPunct="1"/>
            <a:r>
              <a:rPr lang="ko-KR" altLang="en-US" smtClean="0"/>
              <a:t>상수의 변경이 용이하다</a:t>
            </a:r>
            <a:r>
              <a:rPr lang="en-US" altLang="ko-KR" smtClean="0"/>
              <a:t>.</a:t>
            </a:r>
          </a:p>
        </p:txBody>
      </p:sp>
      <p:sp>
        <p:nvSpPr>
          <p:cNvPr id="8196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8197" name="Rectangle 7"/>
          <p:cNvSpPr>
            <a:spLocks noChangeArrowheads="1"/>
          </p:cNvSpPr>
          <p:nvPr/>
        </p:nvSpPr>
        <p:spPr bwMode="auto">
          <a:xfrm>
            <a:off x="0" y="25066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" y="2868410"/>
            <a:ext cx="8343900" cy="235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398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단순 매크로의 예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899592" y="1916832"/>
            <a:ext cx="7703461" cy="2944813"/>
          </a:xfr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0" indent="0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>
                <a:solidFill>
                  <a:srgbClr val="0000FF"/>
                </a:solidFill>
                <a:latin typeface="Trebuchet MS" pitchFamily="34" charset="0"/>
              </a:rPr>
              <a:t>#define</a:t>
            </a:r>
            <a:r>
              <a:rPr lang="en-US" altLang="ko-KR" sz="1400" dirty="0">
                <a:solidFill>
                  <a:srgbClr val="000000"/>
                </a:solidFill>
                <a:latin typeface="Trebuchet MS" pitchFamily="34" charset="0"/>
              </a:rPr>
              <a:t> PI 		3.141592		</a:t>
            </a:r>
            <a:r>
              <a:rPr lang="en-US" altLang="ko-KR" sz="1400" dirty="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ko-KR" altLang="en-US" sz="1400" dirty="0">
                <a:solidFill>
                  <a:srgbClr val="008000"/>
                </a:solidFill>
                <a:latin typeface="Trebuchet MS" pitchFamily="34" charset="0"/>
              </a:rPr>
              <a:t>원주율</a:t>
            </a:r>
            <a:endParaRPr lang="ko-KR" altLang="en-US" sz="1400" dirty="0">
              <a:solidFill>
                <a:srgbClr val="000000"/>
              </a:solidFill>
              <a:latin typeface="Trebuchet MS" pitchFamily="34" charset="0"/>
            </a:endParaRPr>
          </a:p>
          <a:p>
            <a:pPr marL="0" indent="0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>
                <a:solidFill>
                  <a:srgbClr val="0000FF"/>
                </a:solidFill>
                <a:latin typeface="Trebuchet MS" pitchFamily="34" charset="0"/>
              </a:rPr>
              <a:t>#define</a:t>
            </a:r>
            <a:r>
              <a:rPr lang="en-US" altLang="ko-KR" sz="1400" dirty="0">
                <a:solidFill>
                  <a:srgbClr val="000000"/>
                </a:solidFill>
                <a:latin typeface="Trebuchet MS" pitchFamily="34" charset="0"/>
              </a:rPr>
              <a:t> TWOPI 	</a:t>
            </a:r>
            <a:r>
              <a:rPr lang="en-US" altLang="ko-KR" sz="1400" dirty="0" smtClean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400" dirty="0">
                <a:solidFill>
                  <a:srgbClr val="000000"/>
                </a:solidFill>
                <a:latin typeface="Trebuchet MS" pitchFamily="34" charset="0"/>
              </a:rPr>
              <a:t>3.141592 * 2.0)	</a:t>
            </a:r>
            <a:r>
              <a:rPr lang="en-US" altLang="ko-KR" sz="1400" dirty="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ko-KR" altLang="en-US" sz="1400" dirty="0">
                <a:solidFill>
                  <a:srgbClr val="008000"/>
                </a:solidFill>
                <a:latin typeface="Trebuchet MS" pitchFamily="34" charset="0"/>
              </a:rPr>
              <a:t>원주율의 </a:t>
            </a:r>
            <a:r>
              <a:rPr lang="en-US" altLang="ko-KR" sz="1400" dirty="0">
                <a:solidFill>
                  <a:srgbClr val="008000"/>
                </a:solidFill>
                <a:latin typeface="Trebuchet MS" pitchFamily="34" charset="0"/>
              </a:rPr>
              <a:t>2</a:t>
            </a:r>
            <a:r>
              <a:rPr lang="ko-KR" altLang="en-US" sz="1400" dirty="0">
                <a:solidFill>
                  <a:srgbClr val="008000"/>
                </a:solidFill>
                <a:latin typeface="Trebuchet MS" pitchFamily="34" charset="0"/>
              </a:rPr>
              <a:t>배</a:t>
            </a:r>
            <a:endParaRPr lang="ko-KR" altLang="en-US" sz="1400" dirty="0">
              <a:solidFill>
                <a:srgbClr val="000000"/>
              </a:solidFill>
              <a:latin typeface="Trebuchet MS" pitchFamily="34" charset="0"/>
            </a:endParaRPr>
          </a:p>
          <a:p>
            <a:pPr marL="0" indent="0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>
                <a:solidFill>
                  <a:srgbClr val="0000FF"/>
                </a:solidFill>
                <a:latin typeface="Trebuchet MS" pitchFamily="34" charset="0"/>
              </a:rPr>
              <a:t>#define</a:t>
            </a:r>
            <a:r>
              <a:rPr lang="en-US" altLang="ko-KR" sz="1400" dirty="0">
                <a:solidFill>
                  <a:srgbClr val="000000"/>
                </a:solidFill>
                <a:latin typeface="Trebuchet MS" pitchFamily="34" charset="0"/>
              </a:rPr>
              <a:t> MAX_INT 	2147483647	</a:t>
            </a:r>
            <a:r>
              <a:rPr lang="en-US" altLang="ko-KR" sz="1400" dirty="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ko-KR" altLang="en-US" sz="1400" dirty="0">
                <a:solidFill>
                  <a:srgbClr val="008000"/>
                </a:solidFill>
                <a:latin typeface="Trebuchet MS" pitchFamily="34" charset="0"/>
              </a:rPr>
              <a:t>최대정수</a:t>
            </a:r>
            <a:endParaRPr lang="ko-KR" altLang="en-US" sz="1400" dirty="0">
              <a:solidFill>
                <a:srgbClr val="000000"/>
              </a:solidFill>
              <a:latin typeface="Trebuchet MS" pitchFamily="34" charset="0"/>
            </a:endParaRPr>
          </a:p>
          <a:p>
            <a:pPr marL="0" indent="0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>
                <a:solidFill>
                  <a:srgbClr val="0000FF"/>
                </a:solidFill>
                <a:latin typeface="Trebuchet MS" pitchFamily="34" charset="0"/>
              </a:rPr>
              <a:t>#define</a:t>
            </a:r>
            <a:r>
              <a:rPr lang="en-US" altLang="ko-KR" sz="1400" dirty="0">
                <a:solidFill>
                  <a:srgbClr val="000000"/>
                </a:solidFill>
                <a:latin typeface="Trebuchet MS" pitchFamily="34" charset="0"/>
              </a:rPr>
              <a:t> EOF 	</a:t>
            </a:r>
            <a:r>
              <a:rPr lang="en-US" altLang="ko-KR" sz="1400" dirty="0" smtClean="0">
                <a:solidFill>
                  <a:srgbClr val="000000"/>
                </a:solidFill>
                <a:latin typeface="Trebuchet MS" pitchFamily="34" charset="0"/>
              </a:rPr>
              <a:t>(-</a:t>
            </a:r>
            <a:r>
              <a:rPr lang="en-US" altLang="ko-KR" sz="1400" dirty="0">
                <a:solidFill>
                  <a:srgbClr val="000000"/>
                </a:solidFill>
                <a:latin typeface="Trebuchet MS" pitchFamily="34" charset="0"/>
              </a:rPr>
              <a:t>1)		</a:t>
            </a:r>
            <a:r>
              <a:rPr lang="en-US" altLang="ko-KR" sz="1400" dirty="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ko-KR" altLang="en-US" sz="1400" dirty="0">
                <a:solidFill>
                  <a:srgbClr val="008000"/>
                </a:solidFill>
                <a:latin typeface="Trebuchet MS" pitchFamily="34" charset="0"/>
              </a:rPr>
              <a:t>파일의 </a:t>
            </a:r>
            <a:r>
              <a:rPr lang="ko-KR" altLang="en-US" sz="1400" dirty="0" err="1">
                <a:solidFill>
                  <a:srgbClr val="008000"/>
                </a:solidFill>
                <a:latin typeface="Trebuchet MS" pitchFamily="34" charset="0"/>
              </a:rPr>
              <a:t>끝표시</a:t>
            </a:r>
            <a:endParaRPr lang="ko-KR" altLang="en-US" sz="1400" dirty="0">
              <a:solidFill>
                <a:srgbClr val="000000"/>
              </a:solidFill>
              <a:latin typeface="Trebuchet MS" pitchFamily="34" charset="0"/>
            </a:endParaRPr>
          </a:p>
          <a:p>
            <a:pPr marL="0" indent="0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>
                <a:solidFill>
                  <a:srgbClr val="0000FF"/>
                </a:solidFill>
                <a:latin typeface="Trebuchet MS" pitchFamily="34" charset="0"/>
              </a:rPr>
              <a:t>#define</a:t>
            </a:r>
            <a:r>
              <a:rPr lang="en-US" altLang="ko-KR" sz="1400" dirty="0">
                <a:solidFill>
                  <a:srgbClr val="000000"/>
                </a:solidFill>
                <a:latin typeface="Trebuchet MS" pitchFamily="34" charset="0"/>
              </a:rPr>
              <a:t> MAX_STUDENTS 	2000	</a:t>
            </a:r>
            <a:r>
              <a:rPr lang="en-US" altLang="ko-KR" sz="1400" dirty="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ko-KR" altLang="en-US" sz="1400" dirty="0">
                <a:solidFill>
                  <a:srgbClr val="008000"/>
                </a:solidFill>
                <a:latin typeface="Trebuchet MS" pitchFamily="34" charset="0"/>
              </a:rPr>
              <a:t>최대 학생수</a:t>
            </a:r>
            <a:endParaRPr lang="ko-KR" altLang="en-US" sz="1400" dirty="0">
              <a:solidFill>
                <a:srgbClr val="000000"/>
              </a:solidFill>
              <a:latin typeface="Trebuchet MS" pitchFamily="34" charset="0"/>
            </a:endParaRPr>
          </a:p>
          <a:p>
            <a:pPr marL="0" indent="0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>
                <a:solidFill>
                  <a:srgbClr val="0000FF"/>
                </a:solidFill>
                <a:latin typeface="Trebuchet MS" pitchFamily="34" charset="0"/>
              </a:rPr>
              <a:t>#define</a:t>
            </a:r>
            <a:r>
              <a:rPr lang="en-US" altLang="ko-KR" sz="1400" dirty="0">
                <a:solidFill>
                  <a:srgbClr val="000000"/>
                </a:solidFill>
                <a:latin typeface="Trebuchet MS" pitchFamily="34" charset="0"/>
              </a:rPr>
              <a:t> EPS 	</a:t>
            </a:r>
            <a:r>
              <a:rPr lang="en-US" altLang="ko-KR" sz="1400" dirty="0" smtClean="0">
                <a:solidFill>
                  <a:srgbClr val="000000"/>
                </a:solidFill>
                <a:latin typeface="Trebuchet MS" pitchFamily="34" charset="0"/>
              </a:rPr>
              <a:t>1.0e-9</a:t>
            </a:r>
            <a:r>
              <a:rPr lang="en-US" altLang="ko-KR" sz="1400" dirty="0">
                <a:solidFill>
                  <a:srgbClr val="000000"/>
                </a:solidFill>
                <a:latin typeface="Trebuchet MS" pitchFamily="34" charset="0"/>
              </a:rPr>
              <a:t>		</a:t>
            </a:r>
            <a:r>
              <a:rPr lang="en-US" altLang="ko-KR" sz="1400" dirty="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ko-KR" altLang="en-US" sz="1400" dirty="0">
                <a:solidFill>
                  <a:srgbClr val="008000"/>
                </a:solidFill>
                <a:latin typeface="Trebuchet MS" pitchFamily="34" charset="0"/>
              </a:rPr>
              <a:t>실수의 계산 한계</a:t>
            </a:r>
            <a:endParaRPr lang="ko-KR" altLang="en-US" sz="1400" dirty="0">
              <a:solidFill>
                <a:srgbClr val="000000"/>
              </a:solidFill>
              <a:latin typeface="Trebuchet MS" pitchFamily="34" charset="0"/>
            </a:endParaRPr>
          </a:p>
          <a:p>
            <a:pPr marL="0" indent="0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>
                <a:solidFill>
                  <a:srgbClr val="0000FF"/>
                </a:solidFill>
                <a:latin typeface="Trebuchet MS" pitchFamily="34" charset="0"/>
              </a:rPr>
              <a:t>#define</a:t>
            </a:r>
            <a:r>
              <a:rPr lang="en-US" altLang="ko-KR" sz="1400" dirty="0">
                <a:solidFill>
                  <a:srgbClr val="000000"/>
                </a:solidFill>
                <a:latin typeface="Trebuchet MS" pitchFamily="34" charset="0"/>
              </a:rPr>
              <a:t> DIGITS 	</a:t>
            </a:r>
            <a:r>
              <a:rPr lang="en-US" altLang="ko-KR" sz="1400" dirty="0" smtClean="0">
                <a:solidFill>
                  <a:srgbClr val="A31515"/>
                </a:solidFill>
                <a:latin typeface="Trebuchet MS" pitchFamily="34" charset="0"/>
              </a:rPr>
              <a:t>"</a:t>
            </a:r>
            <a:r>
              <a:rPr lang="en-US" altLang="ko-KR" sz="1400" dirty="0">
                <a:solidFill>
                  <a:srgbClr val="A31515"/>
                </a:solidFill>
                <a:latin typeface="Trebuchet MS" pitchFamily="34" charset="0"/>
              </a:rPr>
              <a:t>0123456789"</a:t>
            </a:r>
            <a:r>
              <a:rPr lang="en-US" altLang="ko-KR" sz="140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400" dirty="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ko-KR" altLang="en-US" sz="1400" dirty="0">
                <a:solidFill>
                  <a:srgbClr val="008000"/>
                </a:solidFill>
                <a:latin typeface="Trebuchet MS" pitchFamily="34" charset="0"/>
              </a:rPr>
              <a:t>문자 상수 정의</a:t>
            </a:r>
            <a:endParaRPr lang="ko-KR" altLang="en-US" sz="1400" dirty="0">
              <a:solidFill>
                <a:srgbClr val="000000"/>
              </a:solidFill>
              <a:latin typeface="Trebuchet MS" pitchFamily="34" charset="0"/>
            </a:endParaRPr>
          </a:p>
          <a:p>
            <a:pPr marL="0" indent="0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>
                <a:solidFill>
                  <a:srgbClr val="0000FF"/>
                </a:solidFill>
                <a:latin typeface="Trebuchet MS" pitchFamily="34" charset="0"/>
              </a:rPr>
              <a:t>#define</a:t>
            </a:r>
            <a:r>
              <a:rPr lang="en-US" altLang="ko-KR" sz="1400" dirty="0">
                <a:solidFill>
                  <a:srgbClr val="000000"/>
                </a:solidFill>
                <a:latin typeface="Trebuchet MS" pitchFamily="34" charset="0"/>
              </a:rPr>
              <a:t> BRACKET 	</a:t>
            </a:r>
            <a:r>
              <a:rPr lang="en-US" altLang="ko-KR" sz="1400" dirty="0">
                <a:solidFill>
                  <a:srgbClr val="A31515"/>
                </a:solidFill>
                <a:latin typeface="Trebuchet MS" pitchFamily="34" charset="0"/>
              </a:rPr>
              <a:t>"(){}[]"</a:t>
            </a:r>
            <a:r>
              <a:rPr lang="en-US" altLang="ko-KR" sz="1400" dirty="0">
                <a:solidFill>
                  <a:srgbClr val="000000"/>
                </a:solidFill>
                <a:latin typeface="Trebuchet MS" pitchFamily="34" charset="0"/>
              </a:rPr>
              <a:t>		</a:t>
            </a:r>
            <a:r>
              <a:rPr lang="en-US" altLang="ko-KR" sz="1400" dirty="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ko-KR" altLang="en-US" sz="1400" dirty="0">
                <a:solidFill>
                  <a:srgbClr val="008000"/>
                </a:solidFill>
                <a:latin typeface="Trebuchet MS" pitchFamily="34" charset="0"/>
              </a:rPr>
              <a:t>문자 상수 정의</a:t>
            </a:r>
            <a:endParaRPr lang="ko-KR" altLang="en-US" sz="1400" dirty="0">
              <a:solidFill>
                <a:srgbClr val="000000"/>
              </a:solidFill>
              <a:latin typeface="Trebuchet MS" pitchFamily="34" charset="0"/>
            </a:endParaRPr>
          </a:p>
          <a:p>
            <a:pPr marL="0" indent="0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>
                <a:solidFill>
                  <a:srgbClr val="0000FF"/>
                </a:solidFill>
                <a:latin typeface="Trebuchet MS" pitchFamily="34" charset="0"/>
              </a:rPr>
              <a:t>#define</a:t>
            </a:r>
            <a:r>
              <a:rPr lang="en-US" altLang="ko-KR" sz="140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Trebuchet MS" pitchFamily="34" charset="0"/>
              </a:rPr>
              <a:t>getchar</a:t>
            </a:r>
            <a:r>
              <a:rPr lang="en-US" altLang="ko-KR" sz="1400" dirty="0">
                <a:solidFill>
                  <a:srgbClr val="000000"/>
                </a:solidFill>
                <a:latin typeface="Trebuchet MS" pitchFamily="34" charset="0"/>
              </a:rPr>
              <a:t>() 	</a:t>
            </a:r>
            <a:r>
              <a:rPr lang="en-US" altLang="ko-KR" sz="1400" dirty="0" err="1">
                <a:solidFill>
                  <a:srgbClr val="000000"/>
                </a:solidFill>
                <a:latin typeface="Trebuchet MS" pitchFamily="34" charset="0"/>
              </a:rPr>
              <a:t>getc</a:t>
            </a:r>
            <a:r>
              <a:rPr lang="en-US" altLang="ko-KR" sz="140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latin typeface="Trebuchet MS" pitchFamily="34" charset="0"/>
              </a:rPr>
              <a:t>stdin</a:t>
            </a:r>
            <a:r>
              <a:rPr lang="en-US" altLang="ko-KR" sz="1400" dirty="0">
                <a:solidFill>
                  <a:srgbClr val="000000"/>
                </a:solidFill>
                <a:latin typeface="Trebuchet MS" pitchFamily="34" charset="0"/>
              </a:rPr>
              <a:t>)	</a:t>
            </a:r>
            <a:r>
              <a:rPr lang="en-US" altLang="ko-KR" sz="1400" dirty="0" smtClean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400" dirty="0" smtClean="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en-US" altLang="ko-KR" sz="1400" dirty="0" err="1">
                <a:solidFill>
                  <a:srgbClr val="008000"/>
                </a:solidFill>
                <a:latin typeface="Trebuchet MS" pitchFamily="34" charset="0"/>
              </a:rPr>
              <a:t>stdio.h</a:t>
            </a:r>
            <a:r>
              <a:rPr lang="ko-KR" altLang="en-US" sz="1400" dirty="0">
                <a:solidFill>
                  <a:srgbClr val="008000"/>
                </a:solidFill>
                <a:latin typeface="Trebuchet MS" pitchFamily="34" charset="0"/>
              </a:rPr>
              <a:t>에 정의</a:t>
            </a:r>
            <a:endParaRPr lang="ko-KR" altLang="en-US" sz="1400" dirty="0">
              <a:solidFill>
                <a:srgbClr val="000000"/>
              </a:solidFill>
              <a:latin typeface="Trebuchet MS" pitchFamily="34" charset="0"/>
            </a:endParaRPr>
          </a:p>
          <a:p>
            <a:pPr marL="0" indent="0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>
                <a:solidFill>
                  <a:srgbClr val="0000FF"/>
                </a:solidFill>
                <a:latin typeface="Trebuchet MS" pitchFamily="34" charset="0"/>
              </a:rPr>
              <a:t>#define</a:t>
            </a:r>
            <a:r>
              <a:rPr lang="en-US" altLang="ko-KR" sz="140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Trebuchet MS" pitchFamily="34" charset="0"/>
              </a:rPr>
              <a:t>putchar</a:t>
            </a:r>
            <a:r>
              <a:rPr lang="en-US" altLang="ko-KR" sz="1400" dirty="0">
                <a:solidFill>
                  <a:srgbClr val="000000"/>
                </a:solidFill>
                <a:latin typeface="Trebuchet MS" pitchFamily="34" charset="0"/>
              </a:rPr>
              <a:t>() 	</a:t>
            </a:r>
            <a:r>
              <a:rPr lang="en-US" altLang="ko-KR" sz="1400" dirty="0" err="1">
                <a:solidFill>
                  <a:srgbClr val="000000"/>
                </a:solidFill>
                <a:latin typeface="Trebuchet MS" pitchFamily="34" charset="0"/>
              </a:rPr>
              <a:t>putc</a:t>
            </a:r>
            <a:r>
              <a:rPr lang="en-US" altLang="ko-KR" sz="140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latin typeface="Trebuchet MS" pitchFamily="34" charset="0"/>
              </a:rPr>
              <a:t>stdout</a:t>
            </a:r>
            <a:r>
              <a:rPr lang="en-US" altLang="ko-KR" sz="1400" dirty="0">
                <a:solidFill>
                  <a:srgbClr val="000000"/>
                </a:solidFill>
                <a:latin typeface="Trebuchet MS" pitchFamily="34" charset="0"/>
              </a:rPr>
              <a:t>)	</a:t>
            </a:r>
            <a:r>
              <a:rPr lang="en-US" altLang="ko-KR" sz="1400" dirty="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en-US" altLang="ko-KR" sz="1400" dirty="0" err="1">
                <a:solidFill>
                  <a:srgbClr val="008000"/>
                </a:solidFill>
                <a:latin typeface="Trebuchet MS" pitchFamily="34" charset="0"/>
              </a:rPr>
              <a:t>stdio.h</a:t>
            </a:r>
            <a:r>
              <a:rPr lang="ko-KR" altLang="en-US" sz="1400" dirty="0">
                <a:solidFill>
                  <a:srgbClr val="008000"/>
                </a:solidFill>
                <a:latin typeface="Trebuchet MS" pitchFamily="34" charset="0"/>
              </a:rPr>
              <a:t>에 정의</a:t>
            </a:r>
            <a:endParaRPr lang="ko-KR" altLang="en-US" sz="1400" dirty="0">
              <a:solidFill>
                <a:srgbClr val="000000"/>
              </a:solidFill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1772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en-US" altLang="ko-KR" dirty="0"/>
          </a:p>
        </p:txBody>
      </p:sp>
      <p:sp>
        <p:nvSpPr>
          <p:cNvPr id="157699" name="Rectangle 3"/>
          <p:cNvSpPr>
            <a:spLocks noChangeArrowheads="1"/>
          </p:cNvSpPr>
          <p:nvPr/>
        </p:nvSpPr>
        <p:spPr bwMode="auto">
          <a:xfrm>
            <a:off x="979758" y="1465352"/>
            <a:ext cx="7777162" cy="4967758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#include</a:t>
            </a:r>
            <a:r>
              <a:rPr lang="en-US" altLang="en-US" sz="1600" dirty="0">
                <a:latin typeface="Trebuchet MS" pitchFamily="34" charset="0"/>
              </a:rPr>
              <a:t> 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&lt;</a:t>
            </a:r>
            <a:r>
              <a:rPr lang="en-US" altLang="en-US" sz="1600" dirty="0" err="1">
                <a:solidFill>
                  <a:srgbClr val="800000"/>
                </a:solidFill>
                <a:latin typeface="Trebuchet MS" pitchFamily="34" charset="0"/>
              </a:rPr>
              <a:t>stdio.h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&gt;</a:t>
            </a:r>
            <a:endParaRPr lang="en-US" altLang="en-US" sz="1600" dirty="0">
              <a:latin typeface="Trebuchet MS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#define</a:t>
            </a:r>
            <a:r>
              <a:rPr lang="en-US" altLang="en-US" sz="1600" dirty="0">
                <a:latin typeface="Trebuchet MS" pitchFamily="34" charset="0"/>
              </a:rPr>
              <a:t> AND		&amp;&amp;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#define</a:t>
            </a:r>
            <a:r>
              <a:rPr lang="en-US" altLang="en-US" sz="1600" dirty="0">
                <a:latin typeface="Trebuchet MS" pitchFamily="34" charset="0"/>
              </a:rPr>
              <a:t> OR 		</a:t>
            </a:r>
            <a:r>
              <a:rPr lang="en-US" altLang="en-US" sz="1600" dirty="0" smtClean="0">
                <a:latin typeface="Trebuchet MS" pitchFamily="34" charset="0"/>
              </a:rPr>
              <a:t>||</a:t>
            </a:r>
            <a:endParaRPr lang="en-US" altLang="en-US" sz="1600" dirty="0">
              <a:latin typeface="Trebuchet MS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#define</a:t>
            </a:r>
            <a:r>
              <a:rPr lang="en-US" altLang="en-US" sz="1600" dirty="0">
                <a:latin typeface="Trebuchet MS" pitchFamily="34" charset="0"/>
              </a:rPr>
              <a:t> NOT		!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#define</a:t>
            </a:r>
            <a:r>
              <a:rPr lang="en-US" altLang="en-US" sz="1600" dirty="0">
                <a:latin typeface="Trebuchet MS" pitchFamily="34" charset="0"/>
              </a:rPr>
              <a:t> IS		</a:t>
            </a:r>
            <a:r>
              <a:rPr lang="en-US" altLang="en-US" sz="1600" dirty="0" smtClean="0">
                <a:latin typeface="Trebuchet MS" pitchFamily="34" charset="0"/>
              </a:rPr>
              <a:t>==</a:t>
            </a:r>
            <a:endParaRPr lang="en-US" altLang="en-US" sz="1600" dirty="0">
              <a:latin typeface="Trebuchet MS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#define</a:t>
            </a:r>
            <a:r>
              <a:rPr lang="en-US" altLang="en-US" sz="1600" dirty="0">
                <a:latin typeface="Trebuchet MS" pitchFamily="34" charset="0"/>
              </a:rPr>
              <a:t> ISNOT	</a:t>
            </a:r>
            <a:r>
              <a:rPr lang="en-US" altLang="en-US" sz="1600" dirty="0" smtClean="0">
                <a:latin typeface="Trebuchet MS" pitchFamily="34" charset="0"/>
              </a:rPr>
              <a:t>!=</a:t>
            </a:r>
            <a:endParaRPr lang="en-US" altLang="en-US" sz="1600" dirty="0">
              <a:latin typeface="Trebuchet MS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>
              <a:latin typeface="Trebuchet MS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en-US" sz="1600" dirty="0">
                <a:latin typeface="Trebuchet MS" pitchFamily="34" charset="0"/>
              </a:rPr>
              <a:t> search(</a:t>
            </a:r>
            <a:r>
              <a:rPr lang="en-US" altLang="en-US" sz="160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en-US" sz="1600" dirty="0">
                <a:latin typeface="Trebuchet MS" pitchFamily="34" charset="0"/>
              </a:rPr>
              <a:t> list[], </a:t>
            </a:r>
            <a:r>
              <a:rPr lang="en-US" altLang="en-US" sz="160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en-US" sz="1600" dirty="0">
                <a:latin typeface="Trebuchet MS" pitchFamily="34" charset="0"/>
              </a:rPr>
              <a:t> n, </a:t>
            </a:r>
            <a:r>
              <a:rPr lang="en-US" altLang="en-US" sz="160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en-US" sz="1600" dirty="0">
                <a:latin typeface="Trebuchet MS" pitchFamily="34" charset="0"/>
              </a:rPr>
              <a:t> key)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en-US" sz="1600" dirty="0">
                <a:latin typeface="Trebuchet MS" pitchFamily="34" charset="0"/>
              </a:rPr>
              <a:t> </a:t>
            </a:r>
            <a:r>
              <a:rPr lang="en-US" altLang="en-US" sz="1600" dirty="0" err="1">
                <a:latin typeface="Trebuchet MS" pitchFamily="34" charset="0"/>
              </a:rPr>
              <a:t>i</a:t>
            </a:r>
            <a:r>
              <a:rPr lang="en-US" altLang="en-US" sz="1600" dirty="0">
                <a:latin typeface="Trebuchet MS" pitchFamily="34" charset="0"/>
              </a:rPr>
              <a:t> = 0;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>
              <a:latin typeface="Trebuchet MS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while</a:t>
            </a:r>
            <a:r>
              <a:rPr lang="en-US" altLang="en-US" sz="1600" dirty="0">
                <a:latin typeface="Trebuchet MS" pitchFamily="34" charset="0"/>
              </a:rPr>
              <a:t>( </a:t>
            </a:r>
            <a:r>
              <a:rPr lang="en-US" altLang="en-US" sz="1600" dirty="0" err="1">
                <a:latin typeface="Trebuchet MS" pitchFamily="34" charset="0"/>
              </a:rPr>
              <a:t>i</a:t>
            </a:r>
            <a:r>
              <a:rPr lang="en-US" altLang="en-US" sz="1600" dirty="0">
                <a:latin typeface="Trebuchet MS" pitchFamily="34" charset="0"/>
              </a:rPr>
              <a:t> &lt; n </a:t>
            </a:r>
            <a:r>
              <a:rPr lang="en-US" altLang="en-US" sz="1600" dirty="0">
                <a:solidFill>
                  <a:srgbClr val="FF0000"/>
                </a:solidFill>
                <a:latin typeface="Trebuchet MS" pitchFamily="34" charset="0"/>
              </a:rPr>
              <a:t>AND </a:t>
            </a:r>
            <a:r>
              <a:rPr lang="en-US" altLang="en-US" sz="1600" dirty="0">
                <a:latin typeface="Trebuchet MS" pitchFamily="34" charset="0"/>
              </a:rPr>
              <a:t>list[</a:t>
            </a:r>
            <a:r>
              <a:rPr lang="en-US" altLang="en-US" sz="1600" dirty="0" err="1">
                <a:latin typeface="Trebuchet MS" pitchFamily="34" charset="0"/>
              </a:rPr>
              <a:t>i</a:t>
            </a:r>
            <a:r>
              <a:rPr lang="en-US" altLang="en-US" sz="1600" dirty="0">
                <a:latin typeface="Trebuchet MS" pitchFamily="34" charset="0"/>
              </a:rPr>
              <a:t>] != key 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	</a:t>
            </a:r>
            <a:r>
              <a:rPr lang="en-US" altLang="en-US" sz="1600" dirty="0" err="1">
                <a:latin typeface="Trebuchet MS" pitchFamily="34" charset="0"/>
              </a:rPr>
              <a:t>i</a:t>
            </a:r>
            <a:r>
              <a:rPr lang="en-US" altLang="en-US" sz="1600" dirty="0">
                <a:latin typeface="Trebuchet MS" pitchFamily="34" charset="0"/>
              </a:rPr>
              <a:t>++;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if</a:t>
            </a:r>
            <a:r>
              <a:rPr lang="en-US" altLang="en-US" sz="1600" dirty="0">
                <a:latin typeface="Trebuchet MS" pitchFamily="34" charset="0"/>
              </a:rPr>
              <a:t>( </a:t>
            </a:r>
            <a:r>
              <a:rPr lang="en-US" altLang="en-US" sz="1600" dirty="0" err="1">
                <a:latin typeface="Trebuchet MS" pitchFamily="34" charset="0"/>
              </a:rPr>
              <a:t>i</a:t>
            </a:r>
            <a:r>
              <a:rPr lang="en-US" altLang="en-US" sz="1600" dirty="0">
                <a:latin typeface="Trebuchet MS" pitchFamily="34" charset="0"/>
              </a:rPr>
              <a:t> </a:t>
            </a:r>
            <a:r>
              <a:rPr lang="en-US" altLang="en-US" sz="1600" dirty="0">
                <a:solidFill>
                  <a:srgbClr val="FF0000"/>
                </a:solidFill>
                <a:latin typeface="Trebuchet MS" pitchFamily="34" charset="0"/>
              </a:rPr>
              <a:t>IS</a:t>
            </a:r>
            <a:r>
              <a:rPr lang="en-US" altLang="en-US" sz="1600" dirty="0">
                <a:latin typeface="Trebuchet MS" pitchFamily="34" charset="0"/>
              </a:rPr>
              <a:t> n 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	</a:t>
            </a: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return</a:t>
            </a:r>
            <a:r>
              <a:rPr lang="en-US" altLang="en-US" sz="1600" dirty="0">
                <a:latin typeface="Trebuchet MS" pitchFamily="34" charset="0"/>
              </a:rPr>
              <a:t> -1;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else</a:t>
            </a:r>
            <a:r>
              <a:rPr lang="en-US" altLang="en-US" sz="1600" dirty="0">
                <a:latin typeface="Trebuchet MS" pitchFamily="34" charset="0"/>
              </a:rPr>
              <a:t>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itchFamily="34" charset="0"/>
              </a:rPr>
              <a:t>		</a:t>
            </a: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return</a:t>
            </a:r>
            <a:r>
              <a:rPr lang="en-US" altLang="en-US" sz="1600" dirty="0">
                <a:latin typeface="Trebuchet MS" pitchFamily="34" charset="0"/>
              </a:rPr>
              <a:t> </a:t>
            </a:r>
            <a:r>
              <a:rPr lang="en-US" altLang="en-US" sz="1600" dirty="0" err="1">
                <a:latin typeface="Trebuchet MS" pitchFamily="34" charset="0"/>
              </a:rPr>
              <a:t>i</a:t>
            </a:r>
            <a:r>
              <a:rPr lang="en-US" altLang="en-US" sz="1600" dirty="0">
                <a:latin typeface="Trebuchet MS" pitchFamily="34" charset="0"/>
              </a:rPr>
              <a:t>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 smtClean="0">
                <a:latin typeface="Trebuchet MS" pitchFamily="34" charset="0"/>
              </a:rPr>
              <a:t>}</a:t>
            </a:r>
            <a:endParaRPr lang="en-US" altLang="en-US" sz="1600" dirty="0"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5413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1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1_Crayons">
      <a:majorFont>
        <a:latin typeface="Comic Sans MS"/>
        <a:ea typeface="굴림"/>
        <a:cs typeface=""/>
      </a:majorFont>
      <a:minorFont>
        <a:latin typeface="Comic Sans MS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가을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제16장 파일입출력(강의)_수정">
  <a:themeElements>
    <a:clrScheme name="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Crayons">
      <a:majorFont>
        <a:latin typeface="Comic Sans MS"/>
        <a:ea typeface="굴림"/>
        <a:cs typeface=""/>
      </a:majorFont>
      <a:minorFont>
        <a:latin typeface="Comic Sans MS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1_Crayons">
      <a:majorFont>
        <a:latin typeface="Comic Sans MS"/>
        <a:ea typeface="굴림"/>
        <a:cs typeface=""/>
      </a:majorFont>
      <a:minorFont>
        <a:latin typeface="Comic Sans MS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3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1_Crayons">
      <a:majorFont>
        <a:latin typeface="Comic Sans MS"/>
        <a:ea typeface="굴림"/>
        <a:cs typeface=""/>
      </a:majorFont>
      <a:minorFont>
        <a:latin typeface="Comic Sans MS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4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1_Crayons">
      <a:majorFont>
        <a:latin typeface="Comic Sans MS"/>
        <a:ea typeface="굴림"/>
        <a:cs typeface=""/>
      </a:majorFont>
      <a:minorFont>
        <a:latin typeface="Comic Sans MS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5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1_Crayons">
      <a:majorFont>
        <a:latin typeface="Comic Sans MS"/>
        <a:ea typeface="굴림"/>
        <a:cs typeface=""/>
      </a:majorFont>
      <a:minorFont>
        <a:latin typeface="Comic Sans MS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1_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2452</TotalTime>
  <Words>1550</Words>
  <Application>Microsoft Office PowerPoint</Application>
  <PresentationFormat>화면 슬라이드 쇼(4:3)</PresentationFormat>
  <Paragraphs>544</Paragraphs>
  <Slides>67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17</vt:i4>
      </vt:variant>
      <vt:variant>
        <vt:lpstr>테마</vt:lpstr>
      </vt:variant>
      <vt:variant>
        <vt:i4>7</vt:i4>
      </vt:variant>
      <vt:variant>
        <vt:lpstr>슬라이드 제목</vt:lpstr>
      </vt:variant>
      <vt:variant>
        <vt:i4>67</vt:i4>
      </vt:variant>
    </vt:vector>
  </HeadingPairs>
  <TitlesOfParts>
    <vt:vector size="91" baseType="lpstr">
      <vt:lpstr>Arial Unicode MS</vt:lpstr>
      <vt:lpstr>HY얕은샘물M</vt:lpstr>
      <vt:lpstr>HY엽서L</vt:lpstr>
      <vt:lpstr>강낭콩</vt:lpstr>
      <vt:lpstr>굴림</vt:lpstr>
      <vt:lpstr>돋움체</vt:lpstr>
      <vt:lpstr>바탕</vt:lpstr>
      <vt:lpstr>새굴림</vt:lpstr>
      <vt:lpstr>한컴바탕</vt:lpstr>
      <vt:lpstr>Arial</vt:lpstr>
      <vt:lpstr>Comic Sans MS</vt:lpstr>
      <vt:lpstr>Symbol</vt:lpstr>
      <vt:lpstr>Trebuchet MS</vt:lpstr>
      <vt:lpstr>Tw Cen MT</vt:lpstr>
      <vt:lpstr>Webdings</vt:lpstr>
      <vt:lpstr>Wingdings</vt:lpstr>
      <vt:lpstr>Wingdings 2</vt:lpstr>
      <vt:lpstr>1_Crayons</vt:lpstr>
      <vt:lpstr>가을</vt:lpstr>
      <vt:lpstr>제16장 파일입출력(강의)_수정</vt:lpstr>
      <vt:lpstr>2_Crayons</vt:lpstr>
      <vt:lpstr>3_Crayons</vt:lpstr>
      <vt:lpstr>4_Crayons</vt:lpstr>
      <vt:lpstr>5_Crayons</vt:lpstr>
      <vt:lpstr>PowerPoint 프레젠테이션</vt:lpstr>
      <vt:lpstr>이번 장에서 학습할 내용</vt:lpstr>
      <vt:lpstr>전처리기란?</vt:lpstr>
      <vt:lpstr>전처리기의 요약</vt:lpstr>
      <vt:lpstr>단순 매크로</vt:lpstr>
      <vt:lpstr>단순 매크로</vt:lpstr>
      <vt:lpstr>단순 매크로의 장점</vt:lpstr>
      <vt:lpstr>단순 매크로의 예</vt:lpstr>
      <vt:lpstr>예제</vt:lpstr>
      <vt:lpstr>예제</vt:lpstr>
      <vt:lpstr>중간 점검</vt:lpstr>
      <vt:lpstr>함수 매크로</vt:lpstr>
      <vt:lpstr>함수 매크로의 예</vt:lpstr>
      <vt:lpstr>주의할 점</vt:lpstr>
      <vt:lpstr>함수 매크로의 장단점</vt:lpstr>
      <vt:lpstr>예제 #1</vt:lpstr>
      <vt:lpstr># 연산자</vt:lpstr>
      <vt:lpstr>PowerPoint 프레젠테이션</vt:lpstr>
      <vt:lpstr>내장 매크로</vt:lpstr>
      <vt:lpstr>lab: ASSERT 매크로</vt:lpstr>
      <vt:lpstr>예제: ASSERT 매크로</vt:lpstr>
      <vt:lpstr>비트 관련 매크로</vt:lpstr>
      <vt:lpstr>비트 관련 매크로</vt:lpstr>
      <vt:lpstr>예제</vt:lpstr>
      <vt:lpstr>중간 점검</vt:lpstr>
      <vt:lpstr>#ifdef </vt:lpstr>
      <vt:lpstr>#ifdef의 예 </vt:lpstr>
      <vt:lpstr>lab: 여러 가지 버전 정의하기</vt:lpstr>
      <vt:lpstr>예제</vt:lpstr>
      <vt:lpstr>lab: 리눅스 버전과 윈도우 버전 분리</vt:lpstr>
      <vt:lpstr>예제</vt:lpstr>
      <vt:lpstr>Visual C++에서 설정하는 방법</vt:lpstr>
      <vt:lpstr>#ifndef, #undef</vt:lpstr>
      <vt:lpstr>중간 점검</vt:lpstr>
      <vt:lpstr>#if</vt:lpstr>
      <vt:lpstr>#if-#else-#endif</vt:lpstr>
      <vt:lpstr>다양한 예</vt:lpstr>
      <vt:lpstr>다수의 라인을 주석처리</vt:lpstr>
      <vt:lpstr>예제</vt:lpstr>
      <vt:lpstr>중간 점검</vt:lpstr>
      <vt:lpstr>다중 소스 파일</vt:lpstr>
      <vt:lpstr>다중 소스 파일</vt:lpstr>
      <vt:lpstr>예제:</vt:lpstr>
      <vt:lpstr>예제</vt:lpstr>
      <vt:lpstr>비주얼 스튜디오에서의 다중 소스 파일</vt:lpstr>
      <vt:lpstr>비주얼 스튜디오에서의 다중 소스 파일</vt:lpstr>
      <vt:lpstr>헤더 파일을 사용하지 않으면</vt:lpstr>
      <vt:lpstr>헤더 파일을 사용하면</vt:lpstr>
      <vt:lpstr>다중 소스 파일에서 외부 변수</vt:lpstr>
      <vt:lpstr>예제</vt:lpstr>
      <vt:lpstr>rect.c 1/2</vt:lpstr>
      <vt:lpstr>rect.c 2/2</vt:lpstr>
      <vt:lpstr>rect.h</vt:lpstr>
      <vt:lpstr>main.c</vt:lpstr>
      <vt:lpstr>lab: 헤더파일 중복막기</vt:lpstr>
      <vt:lpstr>중간 점검</vt:lpstr>
      <vt:lpstr>비트 필드 구조체</vt:lpstr>
      <vt:lpstr>bit_field.c</vt:lpstr>
      <vt:lpstr>비트 필드 사용시에 주의점</vt:lpstr>
      <vt:lpstr>비트 필드의 장점</vt:lpstr>
      <vt:lpstr>mini project: 전처리기 사용하기</vt:lpstr>
      <vt:lpstr>실행 결과</vt:lpstr>
      <vt:lpstr>solution </vt:lpstr>
      <vt:lpstr>solution </vt:lpstr>
      <vt:lpstr>도전문제</vt:lpstr>
      <vt:lpstr>중간 점검</vt:lpstr>
      <vt:lpstr>Q &amp; A</vt:lpstr>
    </vt:vector>
  </TitlesOfParts>
  <Company>web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11장 포인터</dc:title>
  <dc:creator>web</dc:creator>
  <cp:lastModifiedBy>Windows 사용자</cp:lastModifiedBy>
  <cp:revision>612</cp:revision>
  <dcterms:created xsi:type="dcterms:W3CDTF">2007-11-08T01:24:05Z</dcterms:created>
  <dcterms:modified xsi:type="dcterms:W3CDTF">2018-08-23T10:32:40Z</dcterms:modified>
</cp:coreProperties>
</file>