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80"/>
  </p:notesMasterIdLst>
  <p:handoutMasterIdLst>
    <p:handoutMasterId r:id="rId81"/>
  </p:handoutMasterIdLst>
  <p:sldIdLst>
    <p:sldId id="568" r:id="rId2"/>
    <p:sldId id="528" r:id="rId3"/>
    <p:sldId id="490" r:id="rId4"/>
    <p:sldId id="569" r:id="rId5"/>
    <p:sldId id="570" r:id="rId6"/>
    <p:sldId id="533" r:id="rId7"/>
    <p:sldId id="492" r:id="rId8"/>
    <p:sldId id="562" r:id="rId9"/>
    <p:sldId id="493" r:id="rId10"/>
    <p:sldId id="571" r:id="rId11"/>
    <p:sldId id="572" r:id="rId12"/>
    <p:sldId id="573" r:id="rId13"/>
    <p:sldId id="574" r:id="rId14"/>
    <p:sldId id="575" r:id="rId15"/>
    <p:sldId id="576" r:id="rId16"/>
    <p:sldId id="577" r:id="rId17"/>
    <p:sldId id="578" r:id="rId18"/>
    <p:sldId id="579" r:id="rId19"/>
    <p:sldId id="580" r:id="rId20"/>
    <p:sldId id="581" r:id="rId21"/>
    <p:sldId id="582" r:id="rId22"/>
    <p:sldId id="583" r:id="rId23"/>
    <p:sldId id="584" r:id="rId24"/>
    <p:sldId id="585" r:id="rId25"/>
    <p:sldId id="586" r:id="rId26"/>
    <p:sldId id="587" r:id="rId27"/>
    <p:sldId id="588" r:id="rId28"/>
    <p:sldId id="589" r:id="rId29"/>
    <p:sldId id="590" r:id="rId30"/>
    <p:sldId id="591" r:id="rId31"/>
    <p:sldId id="509" r:id="rId32"/>
    <p:sldId id="510" r:id="rId33"/>
    <p:sldId id="511" r:id="rId34"/>
    <p:sldId id="563" r:id="rId35"/>
    <p:sldId id="541" r:id="rId36"/>
    <p:sldId id="592" r:id="rId37"/>
    <p:sldId id="544" r:id="rId38"/>
    <p:sldId id="545" r:id="rId39"/>
    <p:sldId id="543" r:id="rId40"/>
    <p:sldId id="564" r:id="rId41"/>
    <p:sldId id="546" r:id="rId42"/>
    <p:sldId id="515" r:id="rId43"/>
    <p:sldId id="593" r:id="rId44"/>
    <p:sldId id="565" r:id="rId45"/>
    <p:sldId id="521" r:id="rId46"/>
    <p:sldId id="551" r:id="rId47"/>
    <p:sldId id="552" r:id="rId48"/>
    <p:sldId id="553" r:id="rId49"/>
    <p:sldId id="554" r:id="rId50"/>
    <p:sldId id="555" r:id="rId51"/>
    <p:sldId id="607" r:id="rId52"/>
    <p:sldId id="594" r:id="rId53"/>
    <p:sldId id="595" r:id="rId54"/>
    <p:sldId id="596" r:id="rId55"/>
    <p:sldId id="556" r:id="rId56"/>
    <p:sldId id="558" r:id="rId57"/>
    <p:sldId id="559" r:id="rId58"/>
    <p:sldId id="560" r:id="rId59"/>
    <p:sldId id="566" r:id="rId60"/>
    <p:sldId id="597" r:id="rId61"/>
    <p:sldId id="598" r:id="rId62"/>
    <p:sldId id="599" r:id="rId63"/>
    <p:sldId id="600" r:id="rId64"/>
    <p:sldId id="522" r:id="rId65"/>
    <p:sldId id="601" r:id="rId66"/>
    <p:sldId id="608" r:id="rId67"/>
    <p:sldId id="609" r:id="rId68"/>
    <p:sldId id="523" r:id="rId69"/>
    <p:sldId id="602" r:id="rId70"/>
    <p:sldId id="603" r:id="rId71"/>
    <p:sldId id="604" r:id="rId72"/>
    <p:sldId id="605" r:id="rId73"/>
    <p:sldId id="606" r:id="rId74"/>
    <p:sldId id="527" r:id="rId75"/>
    <p:sldId id="610" r:id="rId76"/>
    <p:sldId id="611" r:id="rId77"/>
    <p:sldId id="612" r:id="rId78"/>
    <p:sldId id="529" r:id="rId7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F6B0"/>
    <a:srgbClr val="0000FF"/>
    <a:srgbClr val="CCFFFF"/>
    <a:srgbClr val="66CCFF"/>
    <a:srgbClr val="9966FF"/>
    <a:srgbClr val="FFFF99"/>
    <a:srgbClr val="ADDB7B"/>
    <a:srgbClr val="FF99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687" autoAdjust="0"/>
    <p:restoredTop sz="93514" autoAdjust="0"/>
  </p:normalViewPr>
  <p:slideViewPr>
    <p:cSldViewPr snapToGrid="0">
      <p:cViewPr varScale="1">
        <p:scale>
          <a:sx n="108" d="100"/>
          <a:sy n="108" d="100"/>
        </p:scale>
        <p:origin x="13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DD6287AB-C92E-47E6-A172-F1A30EED0D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7371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7EE6C64-E1E8-42AC-8E82-04AB8262A61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0635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F96A0A1-7007-49D3-891F-272251FBD27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9456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C3458B-298E-4CB9-A2C1-37C60337D67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044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1539965-C72A-4777-87E8-FA22B1B26AA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3437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D3651-E66B-40BB-A686-45A868FB963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713147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D3651-E66B-40BB-A686-45A868FB963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1473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1175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C856F86-96A8-402B-97D2-A9EDE4D6AF8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5964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B680245C-F5BA-4272-B44F-E6E28980EAC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152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C4558C31-FAFA-4C96-92E5-6EF2FD30CFF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0195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73CE155-835A-49E6-A973-87EF249CA7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078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B505F9A-B05B-42C5-85E8-82C6A4A007B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57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FE16E6-2F45-4594-92F6-2D97325DF105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937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FBE4FA5E-ABA9-4097-8721-9C172EB2669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21806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DD3651-E66B-40BB-A686-45A868FB963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 smtClean="0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4463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4" name="AutoShape 142"/>
          <p:cNvSpPr>
            <a:spLocks noChangeArrowheads="1"/>
          </p:cNvSpPr>
          <p:nvPr/>
        </p:nvSpPr>
        <p:spPr bwMode="auto">
          <a:xfrm>
            <a:off x="1802167" y="3841072"/>
            <a:ext cx="7430610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제</a:t>
            </a:r>
            <a:r>
              <a:rPr lang="en-US" altLang="ko-KR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8</a:t>
            </a:r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장 함수</a:t>
            </a:r>
          </a:p>
        </p:txBody>
      </p:sp>
    </p:spTree>
    <p:extLst>
      <p:ext uri="{BB962C8B-B14F-4D97-AF65-F5344CB8AC3E}">
        <p14:creationId xmlns:p14="http://schemas.microsoft.com/office/powerpoint/2010/main" val="24700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호출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20555" y="1868102"/>
            <a:ext cx="77247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7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print_stars</a:t>
            </a:r>
            <a:r>
              <a:rPr lang="en-US" altLang="ko-KR" dirty="0"/>
              <a:t>() </a:t>
            </a:r>
            <a:r>
              <a:rPr lang="ko-KR" altLang="en-US" dirty="0"/>
              <a:t>함수를 </a:t>
            </a:r>
            <a:r>
              <a:rPr lang="en-US" altLang="ko-KR" dirty="0"/>
              <a:t>2</a:t>
            </a:r>
            <a:r>
              <a:rPr lang="ko-KR" altLang="en-US" dirty="0"/>
              <a:t>번 호출하여서 다음과 같이 출력하는 프로그램을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234776" y="2524298"/>
            <a:ext cx="6262379" cy="3415012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753340" y="353550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*******************************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Hello World!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*******************************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12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예제</a:t>
            </a:r>
            <a:endParaRPr lang="en-US" altLang="ko-KR" sz="3600" dirty="0" smtClean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12648" y="1600200"/>
            <a:ext cx="8220634" cy="449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void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print_stars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for (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= 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&lt; 30;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++)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("*");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main(void)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print_stars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("\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nHello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World!\n");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print_stars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("\n");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return 0;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995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 변수와 </a:t>
            </a:r>
            <a:r>
              <a:rPr lang="ko-KR" altLang="en-US" dirty="0" err="1" smtClean="0"/>
              <a:t>반환값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209110"/>
            <a:ext cx="8153400" cy="32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7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 변수와 </a:t>
            </a:r>
            <a:r>
              <a:rPr lang="ko-KR" altLang="en-US" dirty="0" err="1"/>
              <a:t>반환값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205109"/>
            <a:ext cx="8153400" cy="328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96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인수와 매개변수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50357" y="2180923"/>
            <a:ext cx="7820025" cy="2809875"/>
          </a:xfrm>
          <a:prstGeom prst="rect">
            <a:avLst/>
          </a:prstGeom>
        </p:spPr>
      </p:pic>
      <p:sp>
        <p:nvSpPr>
          <p:cNvPr id="3" name="모서리가 둥근 사각형 설명선 2"/>
          <p:cNvSpPr/>
          <p:nvPr/>
        </p:nvSpPr>
        <p:spPr>
          <a:xfrm>
            <a:off x="1757777" y="1595301"/>
            <a:ext cx="1908699" cy="612648"/>
          </a:xfrm>
          <a:prstGeom prst="wedgeRoundRectCallout">
            <a:avLst>
              <a:gd name="adj1" fmla="val -11531"/>
              <a:gd name="adj2" fmla="val 1045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인수</a:t>
            </a:r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763087" y="1559004"/>
            <a:ext cx="1908699" cy="612648"/>
          </a:xfrm>
          <a:prstGeom prst="wedgeRoundRectCallout">
            <a:avLst>
              <a:gd name="adj1" fmla="val -11531"/>
              <a:gd name="adj2" fmla="val 1045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매개 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149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반환값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98373" y="1756530"/>
            <a:ext cx="79819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45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max</a:t>
            </a:r>
            <a:r>
              <a:rPr lang="en-US" altLang="ko-KR" dirty="0"/>
              <a:t>() </a:t>
            </a:r>
            <a:r>
              <a:rPr lang="ko-KR" altLang="en-US" dirty="0"/>
              <a:t>함수를 호출하여서 사용자가 입력한 값 중에서 더 큰 값을 찾아보자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234776" y="2524298"/>
            <a:ext cx="6262379" cy="3415012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753340" y="353550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정수를 </a:t>
            </a:r>
            <a:r>
              <a:rPr lang="ko-KR" altLang="en-US" sz="1600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dirty="0">
                <a:solidFill>
                  <a:schemeClr val="bg1"/>
                </a:solidFill>
              </a:rPr>
              <a:t>: 10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정수를 </a:t>
            </a:r>
            <a:r>
              <a:rPr lang="ko-KR" altLang="en-US" sz="1600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dirty="0">
                <a:solidFill>
                  <a:schemeClr val="bg1"/>
                </a:solidFill>
              </a:rPr>
              <a:t>: 35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더 </a:t>
            </a:r>
            <a:r>
              <a:rPr lang="ko-KR" altLang="en-US" sz="1600" dirty="0" err="1">
                <a:solidFill>
                  <a:schemeClr val="bg1"/>
                </a:solidFill>
              </a:rPr>
              <a:t>큰값은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35</a:t>
            </a:r>
            <a:r>
              <a:rPr lang="ko-KR" altLang="en-US" sz="1600" dirty="0">
                <a:solidFill>
                  <a:schemeClr val="bg1"/>
                </a:solidFill>
              </a:rPr>
              <a:t>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69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예제</a:t>
            </a:r>
            <a:endParaRPr lang="en-US" altLang="ko-KR" sz="3600" dirty="0" smtClean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42366" y="907741"/>
            <a:ext cx="8220634" cy="535989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두수 중에서 큰 수를 찾는 함수 예제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get_max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x,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y)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if( x &gt; y ) return(x);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else return(y);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main(void)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a, b;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두개의 정수를 </a:t>
            </a:r>
            <a:r>
              <a:rPr kumimoji="1" lang="ko-KR" altLang="en-US" sz="1600" dirty="0" err="1">
                <a:latin typeface="Trebuchet MS" panose="020B0603020202020204" pitchFamily="34" charset="0"/>
              </a:rPr>
              <a:t>입력하시오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: 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("%d %d", &amp;a, &amp;b);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두수 중에서 큰 수는 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%d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입니다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.\n",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get_max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(a, b));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return 0;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35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생일 축하 함수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생일 축하 메시지를 출력하는 </a:t>
            </a:r>
            <a:r>
              <a:rPr lang="ko-KR" altLang="en-US" dirty="0" smtClean="0"/>
              <a:t>함수 </a:t>
            </a:r>
            <a:r>
              <a:rPr lang="en-US" altLang="ko-KR" dirty="0" err="1" smtClean="0"/>
              <a:t>happyBirthday</a:t>
            </a:r>
            <a:r>
              <a:rPr lang="en-US" altLang="ko-KR" dirty="0"/>
              <a:t>()</a:t>
            </a:r>
            <a:r>
              <a:rPr lang="ko-KR" altLang="en-US" dirty="0"/>
              <a:t>를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234776" y="2524298"/>
            <a:ext cx="6262379" cy="3415012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753340" y="353550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생일축하 합니다</a:t>
            </a:r>
            <a:r>
              <a:rPr lang="en-US" altLang="ko-KR" sz="1600" dirty="0">
                <a:solidFill>
                  <a:schemeClr val="bg1"/>
                </a:solidFill>
              </a:rPr>
              <a:t>!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생일축하 합니다</a:t>
            </a:r>
            <a:r>
              <a:rPr lang="en-US" altLang="ko-KR" sz="1600" dirty="0">
                <a:solidFill>
                  <a:schemeClr val="bg1"/>
                </a:solidFill>
              </a:rPr>
              <a:t>!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사랑하는 친구의 생일축하 합니다</a:t>
            </a:r>
            <a:r>
              <a:rPr lang="en-US" altLang="ko-KR" sz="1600" dirty="0">
                <a:solidFill>
                  <a:schemeClr val="bg1"/>
                </a:solidFill>
              </a:rPr>
              <a:t>!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29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2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13 w 13192"/>
                <a:gd name="T1" fmla="*/ 0 h 17168"/>
                <a:gd name="T2" fmla="*/ 17 w 13192"/>
                <a:gd name="T3" fmla="*/ 1 h 17168"/>
                <a:gd name="T4" fmla="*/ 23 w 13192"/>
                <a:gd name="T5" fmla="*/ 2 h 17168"/>
                <a:gd name="T6" fmla="*/ 32 w 13192"/>
                <a:gd name="T7" fmla="*/ 3 h 17168"/>
                <a:gd name="T8" fmla="*/ 40 w 13192"/>
                <a:gd name="T9" fmla="*/ 5 h 17168"/>
                <a:gd name="T10" fmla="*/ 47 w 13192"/>
                <a:gd name="T11" fmla="*/ 6 h 17168"/>
                <a:gd name="T12" fmla="*/ 51 w 13192"/>
                <a:gd name="T13" fmla="*/ 7 h 17168"/>
                <a:gd name="T14" fmla="*/ 54 w 13192"/>
                <a:gd name="T15" fmla="*/ 7 h 17168"/>
                <a:gd name="T16" fmla="*/ 57 w 13192"/>
                <a:gd name="T17" fmla="*/ 7 h 17168"/>
                <a:gd name="T18" fmla="*/ 60 w 13192"/>
                <a:gd name="T19" fmla="*/ 8 h 17168"/>
                <a:gd name="T20" fmla="*/ 61 w 13192"/>
                <a:gd name="T21" fmla="*/ 8 h 17168"/>
                <a:gd name="T22" fmla="*/ 61 w 13192"/>
                <a:gd name="T23" fmla="*/ 9 h 17168"/>
                <a:gd name="T24" fmla="*/ 60 w 13192"/>
                <a:gd name="T25" fmla="*/ 14 h 17168"/>
                <a:gd name="T26" fmla="*/ 58 w 13192"/>
                <a:gd name="T27" fmla="*/ 23 h 17168"/>
                <a:gd name="T28" fmla="*/ 56 w 13192"/>
                <a:gd name="T29" fmla="*/ 35 h 17168"/>
                <a:gd name="T30" fmla="*/ 55 w 13192"/>
                <a:gd name="T31" fmla="*/ 44 h 17168"/>
                <a:gd name="T32" fmla="*/ 54 w 13192"/>
                <a:gd name="T33" fmla="*/ 50 h 17168"/>
                <a:gd name="T34" fmla="*/ 53 w 13192"/>
                <a:gd name="T35" fmla="*/ 57 h 17168"/>
                <a:gd name="T36" fmla="*/ 52 w 13192"/>
                <a:gd name="T37" fmla="*/ 62 h 17168"/>
                <a:gd name="T38" fmla="*/ 51 w 13192"/>
                <a:gd name="T39" fmla="*/ 68 h 17168"/>
                <a:gd name="T40" fmla="*/ 50 w 13192"/>
                <a:gd name="T41" fmla="*/ 72 h 17168"/>
                <a:gd name="T42" fmla="*/ 50 w 13192"/>
                <a:gd name="T43" fmla="*/ 76 h 17168"/>
                <a:gd name="T44" fmla="*/ 49 w 13192"/>
                <a:gd name="T45" fmla="*/ 79 h 17168"/>
                <a:gd name="T46" fmla="*/ 49 w 13192"/>
                <a:gd name="T47" fmla="*/ 79 h 17168"/>
                <a:gd name="T48" fmla="*/ 45 w 13192"/>
                <a:gd name="T49" fmla="*/ 79 h 17168"/>
                <a:gd name="T50" fmla="*/ 39 w 13192"/>
                <a:gd name="T51" fmla="*/ 78 h 17168"/>
                <a:gd name="T52" fmla="*/ 31 w 13192"/>
                <a:gd name="T53" fmla="*/ 76 h 17168"/>
                <a:gd name="T54" fmla="*/ 22 w 13192"/>
                <a:gd name="T55" fmla="*/ 75 h 17168"/>
                <a:gd name="T56" fmla="*/ 13 w 13192"/>
                <a:gd name="T57" fmla="*/ 74 h 17168"/>
                <a:gd name="T58" fmla="*/ 6 w 13192"/>
                <a:gd name="T59" fmla="*/ 72 h 17168"/>
                <a:gd name="T60" fmla="*/ 1 w 13192"/>
                <a:gd name="T61" fmla="*/ 72 h 17168"/>
                <a:gd name="T62" fmla="*/ 0 w 13192"/>
                <a:gd name="T63" fmla="*/ 71 h 17168"/>
                <a:gd name="T64" fmla="*/ 1 w 13192"/>
                <a:gd name="T65" fmla="*/ 66 h 17168"/>
                <a:gd name="T66" fmla="*/ 3 w 13192"/>
                <a:gd name="T67" fmla="*/ 57 h 17168"/>
                <a:gd name="T68" fmla="*/ 5 w 13192"/>
                <a:gd name="T69" fmla="*/ 45 h 17168"/>
                <a:gd name="T70" fmla="*/ 7 w 13192"/>
                <a:gd name="T71" fmla="*/ 36 h 17168"/>
                <a:gd name="T72" fmla="*/ 8 w 13192"/>
                <a:gd name="T73" fmla="*/ 30 h 17168"/>
                <a:gd name="T74" fmla="*/ 9 w 13192"/>
                <a:gd name="T75" fmla="*/ 24 h 17168"/>
                <a:gd name="T76" fmla="*/ 10 w 13192"/>
                <a:gd name="T77" fmla="*/ 18 h 17168"/>
                <a:gd name="T78" fmla="*/ 11 w 13192"/>
                <a:gd name="T79" fmla="*/ 13 h 17168"/>
                <a:gd name="T80" fmla="*/ 11 w 13192"/>
                <a:gd name="T81" fmla="*/ 8 h 17168"/>
                <a:gd name="T82" fmla="*/ 12 w 13192"/>
                <a:gd name="T83" fmla="*/ 4 h 17168"/>
                <a:gd name="T84" fmla="*/ 12 w 13192"/>
                <a:gd name="T85" fmla="*/ 1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4 w 1424"/>
                <a:gd name="T1" fmla="*/ 0 h 1434"/>
                <a:gd name="T2" fmla="*/ 1 w 1424"/>
                <a:gd name="T3" fmla="*/ 2 h 1434"/>
                <a:gd name="T4" fmla="*/ 1 w 1424"/>
                <a:gd name="T5" fmla="*/ 2 h 1434"/>
                <a:gd name="T6" fmla="*/ 1 w 1424"/>
                <a:gd name="T7" fmla="*/ 2 h 1434"/>
                <a:gd name="T8" fmla="*/ 1 w 1424"/>
                <a:gd name="T9" fmla="*/ 2 h 1434"/>
                <a:gd name="T10" fmla="*/ 0 w 1424"/>
                <a:gd name="T11" fmla="*/ 3 h 1434"/>
                <a:gd name="T12" fmla="*/ 0 w 1424"/>
                <a:gd name="T13" fmla="*/ 3 h 1434"/>
                <a:gd name="T14" fmla="*/ 0 w 1424"/>
                <a:gd name="T15" fmla="*/ 3 h 1434"/>
                <a:gd name="T16" fmla="*/ 0 w 1424"/>
                <a:gd name="T17" fmla="*/ 4 h 1434"/>
                <a:gd name="T18" fmla="*/ 0 w 1424"/>
                <a:gd name="T19" fmla="*/ 4 h 1434"/>
                <a:gd name="T20" fmla="*/ 0 w 1424"/>
                <a:gd name="T21" fmla="*/ 4 h 1434"/>
                <a:gd name="T22" fmla="*/ 0 w 1424"/>
                <a:gd name="T23" fmla="*/ 4 h 1434"/>
                <a:gd name="T24" fmla="*/ 0 w 1424"/>
                <a:gd name="T25" fmla="*/ 5 h 1434"/>
                <a:gd name="T26" fmla="*/ 0 w 1424"/>
                <a:gd name="T27" fmla="*/ 5 h 1434"/>
                <a:gd name="T28" fmla="*/ 1 w 1424"/>
                <a:gd name="T29" fmla="*/ 5 h 1434"/>
                <a:gd name="T30" fmla="*/ 1 w 1424"/>
                <a:gd name="T31" fmla="*/ 5 h 1434"/>
                <a:gd name="T32" fmla="*/ 1 w 1424"/>
                <a:gd name="T33" fmla="*/ 6 h 1434"/>
                <a:gd name="T34" fmla="*/ 1 w 1424"/>
                <a:gd name="T35" fmla="*/ 6 h 1434"/>
                <a:gd name="T36" fmla="*/ 2 w 1424"/>
                <a:gd name="T37" fmla="*/ 6 h 1434"/>
                <a:gd name="T38" fmla="*/ 2 w 1424"/>
                <a:gd name="T39" fmla="*/ 7 h 1434"/>
                <a:gd name="T40" fmla="*/ 3 w 1424"/>
                <a:gd name="T41" fmla="*/ 7 h 1434"/>
                <a:gd name="T42" fmla="*/ 3 w 1424"/>
                <a:gd name="T43" fmla="*/ 7 h 1434"/>
                <a:gd name="T44" fmla="*/ 3 w 1424"/>
                <a:gd name="T45" fmla="*/ 7 h 1434"/>
                <a:gd name="T46" fmla="*/ 4 w 1424"/>
                <a:gd name="T47" fmla="*/ 7 h 1434"/>
                <a:gd name="T48" fmla="*/ 4 w 1424"/>
                <a:gd name="T49" fmla="*/ 7 h 1434"/>
                <a:gd name="T50" fmla="*/ 4 w 1424"/>
                <a:gd name="T51" fmla="*/ 7 h 1434"/>
                <a:gd name="T52" fmla="*/ 4 w 1424"/>
                <a:gd name="T53" fmla="*/ 7 h 1434"/>
                <a:gd name="T54" fmla="*/ 4 w 1424"/>
                <a:gd name="T55" fmla="*/ 6 h 1434"/>
                <a:gd name="T56" fmla="*/ 4 w 1424"/>
                <a:gd name="T57" fmla="*/ 6 h 1434"/>
                <a:gd name="T58" fmla="*/ 4 w 1424"/>
                <a:gd name="T59" fmla="*/ 6 h 1434"/>
                <a:gd name="T60" fmla="*/ 4 w 1424"/>
                <a:gd name="T61" fmla="*/ 6 h 1434"/>
                <a:gd name="T62" fmla="*/ 5 w 1424"/>
                <a:gd name="T63" fmla="*/ 6 h 1434"/>
                <a:gd name="T64" fmla="*/ 5 w 1424"/>
                <a:gd name="T65" fmla="*/ 5 h 1434"/>
                <a:gd name="T66" fmla="*/ 5 w 1424"/>
                <a:gd name="T67" fmla="*/ 5 h 1434"/>
                <a:gd name="T68" fmla="*/ 5 w 1424"/>
                <a:gd name="T69" fmla="*/ 4 h 1434"/>
                <a:gd name="T70" fmla="*/ 6 w 1424"/>
                <a:gd name="T71" fmla="*/ 2 h 1434"/>
                <a:gd name="T72" fmla="*/ 6 w 1424"/>
                <a:gd name="T73" fmla="*/ 2 h 1434"/>
                <a:gd name="T74" fmla="*/ 6 w 1424"/>
                <a:gd name="T75" fmla="*/ 2 h 1434"/>
                <a:gd name="T76" fmla="*/ 6 w 1424"/>
                <a:gd name="T77" fmla="*/ 2 h 1434"/>
                <a:gd name="T78" fmla="*/ 6 w 1424"/>
                <a:gd name="T79" fmla="*/ 1 h 1434"/>
                <a:gd name="T80" fmla="*/ 6 w 1424"/>
                <a:gd name="T81" fmla="*/ 1 h 1434"/>
                <a:gd name="T82" fmla="*/ 5 w 1424"/>
                <a:gd name="T83" fmla="*/ 1 h 1434"/>
                <a:gd name="T84" fmla="*/ 5 w 1424"/>
                <a:gd name="T85" fmla="*/ 1 h 1434"/>
                <a:gd name="T86" fmla="*/ 5 w 1424"/>
                <a:gd name="T87" fmla="*/ 1 h 1434"/>
                <a:gd name="T88" fmla="*/ 5 w 1424"/>
                <a:gd name="T89" fmla="*/ 0 h 1434"/>
                <a:gd name="T90" fmla="*/ 4 w 1424"/>
                <a:gd name="T91" fmla="*/ 0 h 1434"/>
                <a:gd name="T92" fmla="*/ 4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1 h 405"/>
                <a:gd name="T4" fmla="*/ 0 w 129"/>
                <a:gd name="T5" fmla="*/ 2 h 405"/>
                <a:gd name="T6" fmla="*/ 0 w 129"/>
                <a:gd name="T7" fmla="*/ 1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1 w 1346"/>
                <a:gd name="T1" fmla="*/ 1 h 883"/>
                <a:gd name="T2" fmla="*/ 1 w 1346"/>
                <a:gd name="T3" fmla="*/ 1 h 883"/>
                <a:gd name="T4" fmla="*/ 1 w 1346"/>
                <a:gd name="T5" fmla="*/ 1 h 883"/>
                <a:gd name="T6" fmla="*/ 1 w 1346"/>
                <a:gd name="T7" fmla="*/ 1 h 883"/>
                <a:gd name="T8" fmla="*/ 0 w 1346"/>
                <a:gd name="T9" fmla="*/ 1 h 883"/>
                <a:gd name="T10" fmla="*/ 0 w 1346"/>
                <a:gd name="T11" fmla="*/ 1 h 883"/>
                <a:gd name="T12" fmla="*/ 0 w 1346"/>
                <a:gd name="T13" fmla="*/ 2 h 883"/>
                <a:gd name="T14" fmla="*/ 0 w 1346"/>
                <a:gd name="T15" fmla="*/ 2 h 883"/>
                <a:gd name="T16" fmla="*/ 0 w 1346"/>
                <a:gd name="T17" fmla="*/ 2 h 883"/>
                <a:gd name="T18" fmla="*/ 0 w 1346"/>
                <a:gd name="T19" fmla="*/ 3 h 883"/>
                <a:gd name="T20" fmla="*/ 0 w 1346"/>
                <a:gd name="T21" fmla="*/ 3 h 883"/>
                <a:gd name="T22" fmla="*/ 0 w 1346"/>
                <a:gd name="T23" fmla="*/ 3 h 883"/>
                <a:gd name="T24" fmla="*/ 0 w 1346"/>
                <a:gd name="T25" fmla="*/ 3 h 883"/>
                <a:gd name="T26" fmla="*/ 1 w 1346"/>
                <a:gd name="T27" fmla="*/ 4 h 883"/>
                <a:gd name="T28" fmla="*/ 1 w 1346"/>
                <a:gd name="T29" fmla="*/ 4 h 883"/>
                <a:gd name="T30" fmla="*/ 1 w 1346"/>
                <a:gd name="T31" fmla="*/ 4 h 883"/>
                <a:gd name="T32" fmla="*/ 2 w 1346"/>
                <a:gd name="T33" fmla="*/ 4 h 883"/>
                <a:gd name="T34" fmla="*/ 2 w 1346"/>
                <a:gd name="T35" fmla="*/ 4 h 883"/>
                <a:gd name="T36" fmla="*/ 2 w 1346"/>
                <a:gd name="T37" fmla="*/ 4 h 883"/>
                <a:gd name="T38" fmla="*/ 3 w 1346"/>
                <a:gd name="T39" fmla="*/ 4 h 883"/>
                <a:gd name="T40" fmla="*/ 3 w 1346"/>
                <a:gd name="T41" fmla="*/ 4 h 883"/>
                <a:gd name="T42" fmla="*/ 4 w 1346"/>
                <a:gd name="T43" fmla="*/ 4 h 883"/>
                <a:gd name="T44" fmla="*/ 4 w 1346"/>
                <a:gd name="T45" fmla="*/ 4 h 883"/>
                <a:gd name="T46" fmla="*/ 4 w 1346"/>
                <a:gd name="T47" fmla="*/ 4 h 883"/>
                <a:gd name="T48" fmla="*/ 5 w 1346"/>
                <a:gd name="T49" fmla="*/ 3 h 883"/>
                <a:gd name="T50" fmla="*/ 5 w 1346"/>
                <a:gd name="T51" fmla="*/ 3 h 883"/>
                <a:gd name="T52" fmla="*/ 5 w 1346"/>
                <a:gd name="T53" fmla="*/ 3 h 883"/>
                <a:gd name="T54" fmla="*/ 5 w 1346"/>
                <a:gd name="T55" fmla="*/ 3 h 883"/>
                <a:gd name="T56" fmla="*/ 6 w 1346"/>
                <a:gd name="T57" fmla="*/ 3 h 883"/>
                <a:gd name="T58" fmla="*/ 6 w 1346"/>
                <a:gd name="T59" fmla="*/ 3 h 883"/>
                <a:gd name="T60" fmla="*/ 6 w 1346"/>
                <a:gd name="T61" fmla="*/ 2 h 883"/>
                <a:gd name="T62" fmla="*/ 6 w 1346"/>
                <a:gd name="T63" fmla="*/ 2 h 883"/>
                <a:gd name="T64" fmla="*/ 6 w 1346"/>
                <a:gd name="T65" fmla="*/ 2 h 883"/>
                <a:gd name="T66" fmla="*/ 6 w 1346"/>
                <a:gd name="T67" fmla="*/ 2 h 883"/>
                <a:gd name="T68" fmla="*/ 6 w 1346"/>
                <a:gd name="T69" fmla="*/ 2 h 883"/>
                <a:gd name="T70" fmla="*/ 6 w 1346"/>
                <a:gd name="T71" fmla="*/ 2 h 883"/>
                <a:gd name="T72" fmla="*/ 6 w 1346"/>
                <a:gd name="T73" fmla="*/ 1 h 883"/>
                <a:gd name="T74" fmla="*/ 6 w 1346"/>
                <a:gd name="T75" fmla="*/ 1 h 883"/>
                <a:gd name="T76" fmla="*/ 6 w 1346"/>
                <a:gd name="T77" fmla="*/ 1 h 883"/>
                <a:gd name="T78" fmla="*/ 6 w 1346"/>
                <a:gd name="T79" fmla="*/ 1 h 883"/>
                <a:gd name="T80" fmla="*/ 6 w 1346"/>
                <a:gd name="T81" fmla="*/ 1 h 883"/>
                <a:gd name="T82" fmla="*/ 6 w 1346"/>
                <a:gd name="T83" fmla="*/ 0 h 883"/>
                <a:gd name="T84" fmla="*/ 6 w 1346"/>
                <a:gd name="T85" fmla="*/ 0 h 883"/>
                <a:gd name="T86" fmla="*/ 5 w 1346"/>
                <a:gd name="T87" fmla="*/ 0 h 883"/>
                <a:gd name="T88" fmla="*/ 5 w 1346"/>
                <a:gd name="T89" fmla="*/ 0 h 883"/>
                <a:gd name="T90" fmla="*/ 5 w 1346"/>
                <a:gd name="T91" fmla="*/ 0 h 883"/>
                <a:gd name="T92" fmla="*/ 5 w 1346"/>
                <a:gd name="T93" fmla="*/ 0 h 883"/>
                <a:gd name="T94" fmla="*/ 5 w 1346"/>
                <a:gd name="T95" fmla="*/ 0 h 883"/>
                <a:gd name="T96" fmla="*/ 5 w 1346"/>
                <a:gd name="T97" fmla="*/ 0 h 883"/>
                <a:gd name="T98" fmla="*/ 4 w 1346"/>
                <a:gd name="T99" fmla="*/ 0 h 883"/>
                <a:gd name="T100" fmla="*/ 4 w 1346"/>
                <a:gd name="T101" fmla="*/ 0 h 883"/>
                <a:gd name="T102" fmla="*/ 4 w 1346"/>
                <a:gd name="T103" fmla="*/ 0 h 883"/>
                <a:gd name="T104" fmla="*/ 4 w 1346"/>
                <a:gd name="T105" fmla="*/ 0 h 883"/>
                <a:gd name="T106" fmla="*/ 3 w 1346"/>
                <a:gd name="T107" fmla="*/ 0 h 883"/>
                <a:gd name="T108" fmla="*/ 3 w 1346"/>
                <a:gd name="T109" fmla="*/ 0 h 883"/>
                <a:gd name="T110" fmla="*/ 2 w 1346"/>
                <a:gd name="T111" fmla="*/ 0 h 883"/>
                <a:gd name="T112" fmla="*/ 2 w 1346"/>
                <a:gd name="T113" fmla="*/ 0 h 883"/>
                <a:gd name="T114" fmla="*/ 2 w 1346"/>
                <a:gd name="T115" fmla="*/ 0 h 883"/>
                <a:gd name="T116" fmla="*/ 1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6 w 1343"/>
                <a:gd name="T1" fmla="*/ 0 h 665"/>
                <a:gd name="T2" fmla="*/ 6 w 1343"/>
                <a:gd name="T3" fmla="*/ 0 h 665"/>
                <a:gd name="T4" fmla="*/ 6 w 1343"/>
                <a:gd name="T5" fmla="*/ 0 h 665"/>
                <a:gd name="T6" fmla="*/ 6 w 1343"/>
                <a:gd name="T7" fmla="*/ 1 h 665"/>
                <a:gd name="T8" fmla="*/ 6 w 1343"/>
                <a:gd name="T9" fmla="*/ 1 h 665"/>
                <a:gd name="T10" fmla="*/ 6 w 1343"/>
                <a:gd name="T11" fmla="*/ 1 h 665"/>
                <a:gd name="T12" fmla="*/ 6 w 1343"/>
                <a:gd name="T13" fmla="*/ 2 h 665"/>
                <a:gd name="T14" fmla="*/ 5 w 1343"/>
                <a:gd name="T15" fmla="*/ 2 h 665"/>
                <a:gd name="T16" fmla="*/ 5 w 1343"/>
                <a:gd name="T17" fmla="*/ 2 h 665"/>
                <a:gd name="T18" fmla="*/ 4 w 1343"/>
                <a:gd name="T19" fmla="*/ 2 h 665"/>
                <a:gd name="T20" fmla="*/ 4 w 1343"/>
                <a:gd name="T21" fmla="*/ 3 h 665"/>
                <a:gd name="T22" fmla="*/ 3 w 1343"/>
                <a:gd name="T23" fmla="*/ 3 h 665"/>
                <a:gd name="T24" fmla="*/ 3 w 1343"/>
                <a:gd name="T25" fmla="*/ 3 h 665"/>
                <a:gd name="T26" fmla="*/ 3 w 1343"/>
                <a:gd name="T27" fmla="*/ 3 h 665"/>
                <a:gd name="T28" fmla="*/ 2 w 1343"/>
                <a:gd name="T29" fmla="*/ 3 h 665"/>
                <a:gd name="T30" fmla="*/ 2 w 1343"/>
                <a:gd name="T31" fmla="*/ 3 h 665"/>
                <a:gd name="T32" fmla="*/ 2 w 1343"/>
                <a:gd name="T33" fmla="*/ 3 h 665"/>
                <a:gd name="T34" fmla="*/ 1 w 1343"/>
                <a:gd name="T35" fmla="*/ 3 h 665"/>
                <a:gd name="T36" fmla="*/ 1 w 1343"/>
                <a:gd name="T37" fmla="*/ 3 h 665"/>
                <a:gd name="T38" fmla="*/ 1 w 1343"/>
                <a:gd name="T39" fmla="*/ 2 h 665"/>
                <a:gd name="T40" fmla="*/ 0 w 1343"/>
                <a:gd name="T41" fmla="*/ 2 h 665"/>
                <a:gd name="T42" fmla="*/ 0 w 1343"/>
                <a:gd name="T43" fmla="*/ 2 h 665"/>
                <a:gd name="T44" fmla="*/ 0 w 1343"/>
                <a:gd name="T45" fmla="*/ 2 h 665"/>
                <a:gd name="T46" fmla="*/ 0 w 1343"/>
                <a:gd name="T47" fmla="*/ 2 h 665"/>
                <a:gd name="T48" fmla="*/ 0 w 1343"/>
                <a:gd name="T49" fmla="*/ 2 h 665"/>
                <a:gd name="T50" fmla="*/ 0 w 1343"/>
                <a:gd name="T51" fmla="*/ 3 h 665"/>
                <a:gd name="T52" fmla="*/ 1 w 1343"/>
                <a:gd name="T53" fmla="*/ 3 h 665"/>
                <a:gd name="T54" fmla="*/ 1 w 1343"/>
                <a:gd name="T55" fmla="*/ 3 h 665"/>
                <a:gd name="T56" fmla="*/ 1 w 1343"/>
                <a:gd name="T57" fmla="*/ 3 h 665"/>
                <a:gd name="T58" fmla="*/ 2 w 1343"/>
                <a:gd name="T59" fmla="*/ 3 h 665"/>
                <a:gd name="T60" fmla="*/ 2 w 1343"/>
                <a:gd name="T61" fmla="*/ 3 h 665"/>
                <a:gd name="T62" fmla="*/ 3 w 1343"/>
                <a:gd name="T63" fmla="*/ 3 h 665"/>
                <a:gd name="T64" fmla="*/ 3 w 1343"/>
                <a:gd name="T65" fmla="*/ 3 h 665"/>
                <a:gd name="T66" fmla="*/ 3 w 1343"/>
                <a:gd name="T67" fmla="*/ 3 h 665"/>
                <a:gd name="T68" fmla="*/ 4 w 1343"/>
                <a:gd name="T69" fmla="*/ 3 h 665"/>
                <a:gd name="T70" fmla="*/ 5 w 1343"/>
                <a:gd name="T71" fmla="*/ 3 h 665"/>
                <a:gd name="T72" fmla="*/ 5 w 1343"/>
                <a:gd name="T73" fmla="*/ 2 h 665"/>
                <a:gd name="T74" fmla="*/ 5 w 1343"/>
                <a:gd name="T75" fmla="*/ 2 h 665"/>
                <a:gd name="T76" fmla="*/ 6 w 1343"/>
                <a:gd name="T77" fmla="*/ 2 h 665"/>
                <a:gd name="T78" fmla="*/ 6 w 1343"/>
                <a:gd name="T79" fmla="*/ 2 h 665"/>
                <a:gd name="T80" fmla="*/ 6 w 1343"/>
                <a:gd name="T81" fmla="*/ 1 h 665"/>
                <a:gd name="T82" fmla="*/ 6 w 1343"/>
                <a:gd name="T83" fmla="*/ 1 h 665"/>
                <a:gd name="T84" fmla="*/ 6 w 1343"/>
                <a:gd name="T85" fmla="*/ 1 h 665"/>
                <a:gd name="T86" fmla="*/ 6 w 1343"/>
                <a:gd name="T87" fmla="*/ 1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1 h 1494"/>
                <a:gd name="T2" fmla="*/ 0 w 1022"/>
                <a:gd name="T3" fmla="*/ 2 h 1494"/>
                <a:gd name="T4" fmla="*/ 0 w 1022"/>
                <a:gd name="T5" fmla="*/ 2 h 1494"/>
                <a:gd name="T6" fmla="*/ 0 w 1022"/>
                <a:gd name="T7" fmla="*/ 2 h 1494"/>
                <a:gd name="T8" fmla="*/ 0 w 1022"/>
                <a:gd name="T9" fmla="*/ 2 h 1494"/>
                <a:gd name="T10" fmla="*/ 0 w 1022"/>
                <a:gd name="T11" fmla="*/ 2 h 1494"/>
                <a:gd name="T12" fmla="*/ 0 w 1022"/>
                <a:gd name="T13" fmla="*/ 2 h 1494"/>
                <a:gd name="T14" fmla="*/ 0 w 1022"/>
                <a:gd name="T15" fmla="*/ 3 h 1494"/>
                <a:gd name="T16" fmla="*/ 1 w 1022"/>
                <a:gd name="T17" fmla="*/ 3 h 1494"/>
                <a:gd name="T18" fmla="*/ 1 w 1022"/>
                <a:gd name="T19" fmla="*/ 3 h 1494"/>
                <a:gd name="T20" fmla="*/ 1 w 1022"/>
                <a:gd name="T21" fmla="*/ 3 h 1494"/>
                <a:gd name="T22" fmla="*/ 2 w 1022"/>
                <a:gd name="T23" fmla="*/ 6 h 1494"/>
                <a:gd name="T24" fmla="*/ 2 w 1022"/>
                <a:gd name="T25" fmla="*/ 7 h 1494"/>
                <a:gd name="T26" fmla="*/ 2 w 1022"/>
                <a:gd name="T27" fmla="*/ 7 h 1494"/>
                <a:gd name="T28" fmla="*/ 2 w 1022"/>
                <a:gd name="T29" fmla="*/ 7 h 1494"/>
                <a:gd name="T30" fmla="*/ 2 w 1022"/>
                <a:gd name="T31" fmla="*/ 7 h 1494"/>
                <a:gd name="T32" fmla="*/ 2 w 1022"/>
                <a:gd name="T33" fmla="*/ 7 h 1494"/>
                <a:gd name="T34" fmla="*/ 2 w 1022"/>
                <a:gd name="T35" fmla="*/ 7 h 1494"/>
                <a:gd name="T36" fmla="*/ 3 w 1022"/>
                <a:gd name="T37" fmla="*/ 7 h 1494"/>
                <a:gd name="T38" fmla="*/ 3 w 1022"/>
                <a:gd name="T39" fmla="*/ 7 h 1494"/>
                <a:gd name="T40" fmla="*/ 3 w 1022"/>
                <a:gd name="T41" fmla="*/ 7 h 1494"/>
                <a:gd name="T42" fmla="*/ 3 w 1022"/>
                <a:gd name="T43" fmla="*/ 7 h 1494"/>
                <a:gd name="T44" fmla="*/ 3 w 1022"/>
                <a:gd name="T45" fmla="*/ 7 h 1494"/>
                <a:gd name="T46" fmla="*/ 3 w 1022"/>
                <a:gd name="T47" fmla="*/ 7 h 1494"/>
                <a:gd name="T48" fmla="*/ 4 w 1022"/>
                <a:gd name="T49" fmla="*/ 7 h 1494"/>
                <a:gd name="T50" fmla="*/ 4 w 1022"/>
                <a:gd name="T51" fmla="*/ 7 h 1494"/>
                <a:gd name="T52" fmla="*/ 4 w 1022"/>
                <a:gd name="T53" fmla="*/ 7 h 1494"/>
                <a:gd name="T54" fmla="*/ 4 w 1022"/>
                <a:gd name="T55" fmla="*/ 7 h 1494"/>
                <a:gd name="T56" fmla="*/ 4 w 1022"/>
                <a:gd name="T57" fmla="*/ 7 h 1494"/>
                <a:gd name="T58" fmla="*/ 4 w 1022"/>
                <a:gd name="T59" fmla="*/ 6 h 1494"/>
                <a:gd name="T60" fmla="*/ 5 w 1022"/>
                <a:gd name="T61" fmla="*/ 6 h 1494"/>
                <a:gd name="T62" fmla="*/ 5 w 1022"/>
                <a:gd name="T63" fmla="*/ 6 h 1494"/>
                <a:gd name="T64" fmla="*/ 5 w 1022"/>
                <a:gd name="T65" fmla="*/ 6 h 1494"/>
                <a:gd name="T66" fmla="*/ 4 w 1022"/>
                <a:gd name="T67" fmla="*/ 2 h 1494"/>
                <a:gd name="T68" fmla="*/ 5 w 1022"/>
                <a:gd name="T69" fmla="*/ 2 h 1494"/>
                <a:gd name="T70" fmla="*/ 5 w 1022"/>
                <a:gd name="T71" fmla="*/ 2 h 1494"/>
                <a:gd name="T72" fmla="*/ 5 w 1022"/>
                <a:gd name="T73" fmla="*/ 2 h 1494"/>
                <a:gd name="T74" fmla="*/ 5 w 1022"/>
                <a:gd name="T75" fmla="*/ 2 h 1494"/>
                <a:gd name="T76" fmla="*/ 5 w 1022"/>
                <a:gd name="T77" fmla="*/ 1 h 1494"/>
                <a:gd name="T78" fmla="*/ 5 w 1022"/>
                <a:gd name="T79" fmla="*/ 1 h 1494"/>
                <a:gd name="T80" fmla="*/ 5 w 1022"/>
                <a:gd name="T81" fmla="*/ 1 h 1494"/>
                <a:gd name="T82" fmla="*/ 5 w 1022"/>
                <a:gd name="T83" fmla="*/ 1 h 1494"/>
                <a:gd name="T84" fmla="*/ 5 w 1022"/>
                <a:gd name="T85" fmla="*/ 1 h 1494"/>
                <a:gd name="T86" fmla="*/ 5 w 1022"/>
                <a:gd name="T87" fmla="*/ 1 h 1494"/>
                <a:gd name="T88" fmla="*/ 4 w 1022"/>
                <a:gd name="T89" fmla="*/ 0 h 1494"/>
                <a:gd name="T90" fmla="*/ 4 w 1022"/>
                <a:gd name="T91" fmla="*/ 0 h 1494"/>
                <a:gd name="T92" fmla="*/ 4 w 1022"/>
                <a:gd name="T93" fmla="*/ 0 h 1494"/>
                <a:gd name="T94" fmla="*/ 4 w 1022"/>
                <a:gd name="T95" fmla="*/ 0 h 1494"/>
                <a:gd name="T96" fmla="*/ 4 w 1022"/>
                <a:gd name="T97" fmla="*/ 0 h 1494"/>
                <a:gd name="T98" fmla="*/ 4 w 1022"/>
                <a:gd name="T99" fmla="*/ 0 h 1494"/>
                <a:gd name="T100" fmla="*/ 3 w 1022"/>
                <a:gd name="T101" fmla="*/ 0 h 1494"/>
                <a:gd name="T102" fmla="*/ 3 w 1022"/>
                <a:gd name="T103" fmla="*/ 0 h 1494"/>
                <a:gd name="T104" fmla="*/ 2 w 1022"/>
                <a:gd name="T105" fmla="*/ 0 h 1494"/>
                <a:gd name="T106" fmla="*/ 2 w 1022"/>
                <a:gd name="T107" fmla="*/ 0 h 1494"/>
                <a:gd name="T108" fmla="*/ 1 w 1022"/>
                <a:gd name="T109" fmla="*/ 0 h 1494"/>
                <a:gd name="T110" fmla="*/ 1 w 1022"/>
                <a:gd name="T111" fmla="*/ 1 h 1494"/>
                <a:gd name="T112" fmla="*/ 1 w 1022"/>
                <a:gd name="T113" fmla="*/ 1 h 1494"/>
                <a:gd name="T114" fmla="*/ 1 w 1022"/>
                <a:gd name="T115" fmla="*/ 1 h 1494"/>
                <a:gd name="T116" fmla="*/ 0 w 1022"/>
                <a:gd name="T117" fmla="*/ 1 h 1494"/>
                <a:gd name="T118" fmla="*/ 0 w 1022"/>
                <a:gd name="T119" fmla="*/ 1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3 w 900"/>
                <a:gd name="T1" fmla="*/ 6 h 1385"/>
                <a:gd name="T2" fmla="*/ 3 w 900"/>
                <a:gd name="T3" fmla="*/ 6 h 1385"/>
                <a:gd name="T4" fmla="*/ 3 w 900"/>
                <a:gd name="T5" fmla="*/ 6 h 1385"/>
                <a:gd name="T6" fmla="*/ 3 w 900"/>
                <a:gd name="T7" fmla="*/ 6 h 1385"/>
                <a:gd name="T8" fmla="*/ 3 w 900"/>
                <a:gd name="T9" fmla="*/ 6 h 1385"/>
                <a:gd name="T10" fmla="*/ 3 w 900"/>
                <a:gd name="T11" fmla="*/ 6 h 1385"/>
                <a:gd name="T12" fmla="*/ 3 w 900"/>
                <a:gd name="T13" fmla="*/ 6 h 1385"/>
                <a:gd name="T14" fmla="*/ 2 w 900"/>
                <a:gd name="T15" fmla="*/ 6 h 1385"/>
                <a:gd name="T16" fmla="*/ 2 w 900"/>
                <a:gd name="T17" fmla="*/ 6 h 1385"/>
                <a:gd name="T18" fmla="*/ 2 w 900"/>
                <a:gd name="T19" fmla="*/ 6 h 1385"/>
                <a:gd name="T20" fmla="*/ 2 w 900"/>
                <a:gd name="T21" fmla="*/ 2 h 1385"/>
                <a:gd name="T22" fmla="*/ 1 w 900"/>
                <a:gd name="T23" fmla="*/ 2 h 1385"/>
                <a:gd name="T24" fmla="*/ 1 w 900"/>
                <a:gd name="T25" fmla="*/ 2 h 1385"/>
                <a:gd name="T26" fmla="*/ 1 w 900"/>
                <a:gd name="T27" fmla="*/ 2 h 1385"/>
                <a:gd name="T28" fmla="*/ 1 w 900"/>
                <a:gd name="T29" fmla="*/ 1 h 1385"/>
                <a:gd name="T30" fmla="*/ 1 w 900"/>
                <a:gd name="T31" fmla="*/ 1 h 1385"/>
                <a:gd name="T32" fmla="*/ 1 w 900"/>
                <a:gd name="T33" fmla="*/ 1 h 1385"/>
                <a:gd name="T34" fmla="*/ 1 w 900"/>
                <a:gd name="T35" fmla="*/ 1 h 1385"/>
                <a:gd name="T36" fmla="*/ 1 w 900"/>
                <a:gd name="T37" fmla="*/ 1 h 1385"/>
                <a:gd name="T38" fmla="*/ 1 w 900"/>
                <a:gd name="T39" fmla="*/ 1 h 1385"/>
                <a:gd name="T40" fmla="*/ 1 w 900"/>
                <a:gd name="T41" fmla="*/ 0 h 1385"/>
                <a:gd name="T42" fmla="*/ 1 w 900"/>
                <a:gd name="T43" fmla="*/ 0 h 1385"/>
                <a:gd name="T44" fmla="*/ 1 w 900"/>
                <a:gd name="T45" fmla="*/ 0 h 1385"/>
                <a:gd name="T46" fmla="*/ 1 w 900"/>
                <a:gd name="T47" fmla="*/ 0 h 1385"/>
                <a:gd name="T48" fmla="*/ 1 w 900"/>
                <a:gd name="T49" fmla="*/ 0 h 1385"/>
                <a:gd name="T50" fmla="*/ 1 w 900"/>
                <a:gd name="T51" fmla="*/ 0 h 1385"/>
                <a:gd name="T52" fmla="*/ 1 w 900"/>
                <a:gd name="T53" fmla="*/ 0 h 1385"/>
                <a:gd name="T54" fmla="*/ 0 w 900"/>
                <a:gd name="T55" fmla="*/ 1 h 1385"/>
                <a:gd name="T56" fmla="*/ 0 w 900"/>
                <a:gd name="T57" fmla="*/ 1 h 1385"/>
                <a:gd name="T58" fmla="*/ 0 w 900"/>
                <a:gd name="T59" fmla="*/ 1 h 1385"/>
                <a:gd name="T60" fmla="*/ 0 w 900"/>
                <a:gd name="T61" fmla="*/ 1 h 1385"/>
                <a:gd name="T62" fmla="*/ 0 w 900"/>
                <a:gd name="T63" fmla="*/ 1 h 1385"/>
                <a:gd name="T64" fmla="*/ 0 w 900"/>
                <a:gd name="T65" fmla="*/ 1 h 1385"/>
                <a:gd name="T66" fmla="*/ 0 w 900"/>
                <a:gd name="T67" fmla="*/ 1 h 1385"/>
                <a:gd name="T68" fmla="*/ 0 w 900"/>
                <a:gd name="T69" fmla="*/ 2 h 1385"/>
                <a:gd name="T70" fmla="*/ 0 w 900"/>
                <a:gd name="T71" fmla="*/ 2 h 1385"/>
                <a:gd name="T72" fmla="*/ 0 w 900"/>
                <a:gd name="T73" fmla="*/ 2 h 1385"/>
                <a:gd name="T74" fmla="*/ 1 w 900"/>
                <a:gd name="T75" fmla="*/ 2 h 1385"/>
                <a:gd name="T76" fmla="*/ 1 w 900"/>
                <a:gd name="T77" fmla="*/ 2 h 1385"/>
                <a:gd name="T78" fmla="*/ 1 w 900"/>
                <a:gd name="T79" fmla="*/ 3 h 1385"/>
                <a:gd name="T80" fmla="*/ 2 w 900"/>
                <a:gd name="T81" fmla="*/ 6 h 1385"/>
                <a:gd name="T82" fmla="*/ 2 w 900"/>
                <a:gd name="T83" fmla="*/ 6 h 1385"/>
                <a:gd name="T84" fmla="*/ 2 w 900"/>
                <a:gd name="T85" fmla="*/ 6 h 1385"/>
                <a:gd name="T86" fmla="*/ 2 w 900"/>
                <a:gd name="T87" fmla="*/ 6 h 1385"/>
                <a:gd name="T88" fmla="*/ 2 w 900"/>
                <a:gd name="T89" fmla="*/ 6 h 1385"/>
                <a:gd name="T90" fmla="*/ 2 w 900"/>
                <a:gd name="T91" fmla="*/ 6 h 1385"/>
                <a:gd name="T92" fmla="*/ 2 w 900"/>
                <a:gd name="T93" fmla="*/ 6 h 1385"/>
                <a:gd name="T94" fmla="*/ 3 w 900"/>
                <a:gd name="T95" fmla="*/ 6 h 1385"/>
                <a:gd name="T96" fmla="*/ 3 w 900"/>
                <a:gd name="T97" fmla="*/ 7 h 1385"/>
                <a:gd name="T98" fmla="*/ 3 w 900"/>
                <a:gd name="T99" fmla="*/ 7 h 1385"/>
                <a:gd name="T100" fmla="*/ 3 w 900"/>
                <a:gd name="T101" fmla="*/ 7 h 1385"/>
                <a:gd name="T102" fmla="*/ 3 w 900"/>
                <a:gd name="T103" fmla="*/ 6 h 1385"/>
                <a:gd name="T104" fmla="*/ 3 w 900"/>
                <a:gd name="T105" fmla="*/ 6 h 1385"/>
                <a:gd name="T106" fmla="*/ 4 w 900"/>
                <a:gd name="T107" fmla="*/ 6 h 1385"/>
                <a:gd name="T108" fmla="*/ 4 w 900"/>
                <a:gd name="T109" fmla="*/ 6 h 1385"/>
                <a:gd name="T110" fmla="*/ 4 w 900"/>
                <a:gd name="T111" fmla="*/ 6 h 1385"/>
                <a:gd name="T112" fmla="*/ 4 w 900"/>
                <a:gd name="T113" fmla="*/ 6 h 1385"/>
                <a:gd name="T114" fmla="*/ 4 w 900"/>
                <a:gd name="T115" fmla="*/ 6 h 1385"/>
                <a:gd name="T116" fmla="*/ 4 w 900"/>
                <a:gd name="T117" fmla="*/ 6 h 1385"/>
                <a:gd name="T118" fmla="*/ 4 w 900"/>
                <a:gd name="T119" fmla="*/ 6 h 1385"/>
                <a:gd name="T120" fmla="*/ 4 w 900"/>
                <a:gd name="T121" fmla="*/ 6 h 1385"/>
                <a:gd name="T122" fmla="*/ 4 w 900"/>
                <a:gd name="T123" fmla="*/ 6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4 w 900"/>
                <a:gd name="T1" fmla="*/ 1 h 493"/>
                <a:gd name="T2" fmla="*/ 4 w 900"/>
                <a:gd name="T3" fmla="*/ 1 h 493"/>
                <a:gd name="T4" fmla="*/ 4 w 900"/>
                <a:gd name="T5" fmla="*/ 1 h 493"/>
                <a:gd name="T6" fmla="*/ 4 w 900"/>
                <a:gd name="T7" fmla="*/ 1 h 493"/>
                <a:gd name="T8" fmla="*/ 4 w 900"/>
                <a:gd name="T9" fmla="*/ 1 h 493"/>
                <a:gd name="T10" fmla="*/ 4 w 900"/>
                <a:gd name="T11" fmla="*/ 1 h 493"/>
                <a:gd name="T12" fmla="*/ 4 w 900"/>
                <a:gd name="T13" fmla="*/ 1 h 493"/>
                <a:gd name="T14" fmla="*/ 4 w 900"/>
                <a:gd name="T15" fmla="*/ 1 h 493"/>
                <a:gd name="T16" fmla="*/ 4 w 900"/>
                <a:gd name="T17" fmla="*/ 2 h 493"/>
                <a:gd name="T18" fmla="*/ 4 w 900"/>
                <a:gd name="T19" fmla="*/ 2 h 493"/>
                <a:gd name="T20" fmla="*/ 3 w 900"/>
                <a:gd name="T21" fmla="*/ 2 h 493"/>
                <a:gd name="T22" fmla="*/ 3 w 900"/>
                <a:gd name="T23" fmla="*/ 2 h 493"/>
                <a:gd name="T24" fmla="*/ 3 w 900"/>
                <a:gd name="T25" fmla="*/ 2 h 493"/>
                <a:gd name="T26" fmla="*/ 3 w 900"/>
                <a:gd name="T27" fmla="*/ 2 h 493"/>
                <a:gd name="T28" fmla="*/ 3 w 900"/>
                <a:gd name="T29" fmla="*/ 2 h 493"/>
                <a:gd name="T30" fmla="*/ 2 w 900"/>
                <a:gd name="T31" fmla="*/ 2 h 493"/>
                <a:gd name="T32" fmla="*/ 2 w 900"/>
                <a:gd name="T33" fmla="*/ 2 h 493"/>
                <a:gd name="T34" fmla="*/ 2 w 900"/>
                <a:gd name="T35" fmla="*/ 2 h 493"/>
                <a:gd name="T36" fmla="*/ 2 w 900"/>
                <a:gd name="T37" fmla="*/ 2 h 493"/>
                <a:gd name="T38" fmla="*/ 2 w 900"/>
                <a:gd name="T39" fmla="*/ 2 h 493"/>
                <a:gd name="T40" fmla="*/ 1 w 900"/>
                <a:gd name="T41" fmla="*/ 2 h 493"/>
                <a:gd name="T42" fmla="*/ 1 w 900"/>
                <a:gd name="T43" fmla="*/ 2 h 493"/>
                <a:gd name="T44" fmla="*/ 1 w 900"/>
                <a:gd name="T45" fmla="*/ 2 h 493"/>
                <a:gd name="T46" fmla="*/ 1 w 900"/>
                <a:gd name="T47" fmla="*/ 2 h 493"/>
                <a:gd name="T48" fmla="*/ 1 w 900"/>
                <a:gd name="T49" fmla="*/ 2 h 493"/>
                <a:gd name="T50" fmla="*/ 1 w 900"/>
                <a:gd name="T51" fmla="*/ 2 h 493"/>
                <a:gd name="T52" fmla="*/ 1 w 900"/>
                <a:gd name="T53" fmla="*/ 2 h 493"/>
                <a:gd name="T54" fmla="*/ 0 w 900"/>
                <a:gd name="T55" fmla="*/ 2 h 493"/>
                <a:gd name="T56" fmla="*/ 0 w 900"/>
                <a:gd name="T57" fmla="*/ 2 h 493"/>
                <a:gd name="T58" fmla="*/ 0 w 900"/>
                <a:gd name="T59" fmla="*/ 2 h 493"/>
                <a:gd name="T60" fmla="*/ 0 w 900"/>
                <a:gd name="T61" fmla="*/ 2 h 493"/>
                <a:gd name="T62" fmla="*/ 0 w 900"/>
                <a:gd name="T63" fmla="*/ 1 h 493"/>
                <a:gd name="T64" fmla="*/ 0 w 900"/>
                <a:gd name="T65" fmla="*/ 1 h 493"/>
                <a:gd name="T66" fmla="*/ 0 w 900"/>
                <a:gd name="T67" fmla="*/ 1 h 493"/>
                <a:gd name="T68" fmla="*/ 0 w 900"/>
                <a:gd name="T69" fmla="*/ 1 h 493"/>
                <a:gd name="T70" fmla="*/ 0 w 900"/>
                <a:gd name="T71" fmla="*/ 1 h 493"/>
                <a:gd name="T72" fmla="*/ 0 w 900"/>
                <a:gd name="T73" fmla="*/ 1 h 493"/>
                <a:gd name="T74" fmla="*/ 0 w 900"/>
                <a:gd name="T75" fmla="*/ 1 h 493"/>
                <a:gd name="T76" fmla="*/ 0 w 900"/>
                <a:gd name="T77" fmla="*/ 1 h 493"/>
                <a:gd name="T78" fmla="*/ 1 w 900"/>
                <a:gd name="T79" fmla="*/ 1 h 493"/>
                <a:gd name="T80" fmla="*/ 1 w 900"/>
                <a:gd name="T81" fmla="*/ 1 h 493"/>
                <a:gd name="T82" fmla="*/ 1 w 900"/>
                <a:gd name="T83" fmla="*/ 0 h 493"/>
                <a:gd name="T84" fmla="*/ 1 w 900"/>
                <a:gd name="T85" fmla="*/ 0 h 493"/>
                <a:gd name="T86" fmla="*/ 1 w 900"/>
                <a:gd name="T87" fmla="*/ 0 h 493"/>
                <a:gd name="T88" fmla="*/ 1 w 900"/>
                <a:gd name="T89" fmla="*/ 0 h 493"/>
                <a:gd name="T90" fmla="*/ 2 w 900"/>
                <a:gd name="T91" fmla="*/ 0 h 493"/>
                <a:gd name="T92" fmla="*/ 2 w 900"/>
                <a:gd name="T93" fmla="*/ 0 h 493"/>
                <a:gd name="T94" fmla="*/ 2 w 900"/>
                <a:gd name="T95" fmla="*/ 0 h 493"/>
                <a:gd name="T96" fmla="*/ 2 w 900"/>
                <a:gd name="T97" fmla="*/ 0 h 493"/>
                <a:gd name="T98" fmla="*/ 3 w 900"/>
                <a:gd name="T99" fmla="*/ 0 h 493"/>
                <a:gd name="T100" fmla="*/ 3 w 900"/>
                <a:gd name="T101" fmla="*/ 0 h 493"/>
                <a:gd name="T102" fmla="*/ 3 w 900"/>
                <a:gd name="T103" fmla="*/ 0 h 493"/>
                <a:gd name="T104" fmla="*/ 3 w 900"/>
                <a:gd name="T105" fmla="*/ 0 h 493"/>
                <a:gd name="T106" fmla="*/ 3 w 900"/>
                <a:gd name="T107" fmla="*/ 0 h 493"/>
                <a:gd name="T108" fmla="*/ 3 w 900"/>
                <a:gd name="T109" fmla="*/ 0 h 493"/>
                <a:gd name="T110" fmla="*/ 4 w 900"/>
                <a:gd name="T111" fmla="*/ 0 h 493"/>
                <a:gd name="T112" fmla="*/ 4 w 900"/>
                <a:gd name="T113" fmla="*/ 0 h 493"/>
                <a:gd name="T114" fmla="*/ 4 w 900"/>
                <a:gd name="T115" fmla="*/ 0 h 493"/>
                <a:gd name="T116" fmla="*/ 4 w 900"/>
                <a:gd name="T117" fmla="*/ 0 h 493"/>
                <a:gd name="T118" fmla="*/ 4 w 900"/>
                <a:gd name="T119" fmla="*/ 0 h 493"/>
                <a:gd name="T120" fmla="*/ 4 w 900"/>
                <a:gd name="T121" fmla="*/ 0 h 493"/>
                <a:gd name="T122" fmla="*/ 4 w 900"/>
                <a:gd name="T123" fmla="*/ 0 h 493"/>
                <a:gd name="T124" fmla="*/ 4 w 900"/>
                <a:gd name="T125" fmla="*/ 1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2 w 487"/>
                <a:gd name="T1" fmla="*/ 0 h 416"/>
                <a:gd name="T2" fmla="*/ 2 w 487"/>
                <a:gd name="T3" fmla="*/ 0 h 416"/>
                <a:gd name="T4" fmla="*/ 2 w 487"/>
                <a:gd name="T5" fmla="*/ 0 h 416"/>
                <a:gd name="T6" fmla="*/ 2 w 487"/>
                <a:gd name="T7" fmla="*/ 1 h 416"/>
                <a:gd name="T8" fmla="*/ 2 w 487"/>
                <a:gd name="T9" fmla="*/ 1 h 416"/>
                <a:gd name="T10" fmla="*/ 2 w 487"/>
                <a:gd name="T11" fmla="*/ 1 h 416"/>
                <a:gd name="T12" fmla="*/ 1 w 487"/>
                <a:gd name="T13" fmla="*/ 1 h 416"/>
                <a:gd name="T14" fmla="*/ 1 w 487"/>
                <a:gd name="T15" fmla="*/ 1 h 416"/>
                <a:gd name="T16" fmla="*/ 1 w 487"/>
                <a:gd name="T17" fmla="*/ 1 h 416"/>
                <a:gd name="T18" fmla="*/ 1 w 487"/>
                <a:gd name="T19" fmla="*/ 1 h 416"/>
                <a:gd name="T20" fmla="*/ 1 w 487"/>
                <a:gd name="T21" fmla="*/ 1 h 416"/>
                <a:gd name="T22" fmla="*/ 1 w 487"/>
                <a:gd name="T23" fmla="*/ 2 h 416"/>
                <a:gd name="T24" fmla="*/ 1 w 487"/>
                <a:gd name="T25" fmla="*/ 2 h 416"/>
                <a:gd name="T26" fmla="*/ 0 w 487"/>
                <a:gd name="T27" fmla="*/ 2 h 416"/>
                <a:gd name="T28" fmla="*/ 0 w 487"/>
                <a:gd name="T29" fmla="*/ 2 h 416"/>
                <a:gd name="T30" fmla="*/ 0 w 487"/>
                <a:gd name="T31" fmla="*/ 2 h 416"/>
                <a:gd name="T32" fmla="*/ 0 w 487"/>
                <a:gd name="T33" fmla="*/ 2 h 416"/>
                <a:gd name="T34" fmla="*/ 0 w 487"/>
                <a:gd name="T35" fmla="*/ 2 h 416"/>
                <a:gd name="T36" fmla="*/ 0 w 487"/>
                <a:gd name="T37" fmla="*/ 2 h 416"/>
                <a:gd name="T38" fmla="*/ 0 w 487"/>
                <a:gd name="T39" fmla="*/ 2 h 416"/>
                <a:gd name="T40" fmla="*/ 0 w 487"/>
                <a:gd name="T41" fmla="*/ 2 h 416"/>
                <a:gd name="T42" fmla="*/ 0 w 487"/>
                <a:gd name="T43" fmla="*/ 2 h 416"/>
                <a:gd name="T44" fmla="*/ 1 w 487"/>
                <a:gd name="T45" fmla="*/ 2 h 416"/>
                <a:gd name="T46" fmla="*/ 1 w 487"/>
                <a:gd name="T47" fmla="*/ 2 h 416"/>
                <a:gd name="T48" fmla="*/ 1 w 487"/>
                <a:gd name="T49" fmla="*/ 2 h 416"/>
                <a:gd name="T50" fmla="*/ 1 w 487"/>
                <a:gd name="T51" fmla="*/ 2 h 416"/>
                <a:gd name="T52" fmla="*/ 1 w 487"/>
                <a:gd name="T53" fmla="*/ 2 h 416"/>
                <a:gd name="T54" fmla="*/ 1 w 487"/>
                <a:gd name="T55" fmla="*/ 2 h 416"/>
                <a:gd name="T56" fmla="*/ 2 w 487"/>
                <a:gd name="T57" fmla="*/ 2 h 416"/>
                <a:gd name="T58" fmla="*/ 2 w 487"/>
                <a:gd name="T59" fmla="*/ 2 h 416"/>
                <a:gd name="T60" fmla="*/ 2 w 487"/>
                <a:gd name="T61" fmla="*/ 1 h 416"/>
                <a:gd name="T62" fmla="*/ 2 w 487"/>
                <a:gd name="T63" fmla="*/ 1 h 416"/>
                <a:gd name="T64" fmla="*/ 2 w 487"/>
                <a:gd name="T65" fmla="*/ 1 h 416"/>
                <a:gd name="T66" fmla="*/ 2 w 487"/>
                <a:gd name="T67" fmla="*/ 1 h 416"/>
                <a:gd name="T68" fmla="*/ 2 w 487"/>
                <a:gd name="T69" fmla="*/ 1 h 416"/>
                <a:gd name="T70" fmla="*/ 2 w 487"/>
                <a:gd name="T71" fmla="*/ 0 h 416"/>
                <a:gd name="T72" fmla="*/ 2 w 487"/>
                <a:gd name="T73" fmla="*/ 0 h 416"/>
                <a:gd name="T74" fmla="*/ 2 w 487"/>
                <a:gd name="T75" fmla="*/ 0 h 416"/>
                <a:gd name="T76" fmla="*/ 2 w 487"/>
                <a:gd name="T77" fmla="*/ 0 h 416"/>
                <a:gd name="T78" fmla="*/ 2 w 487"/>
                <a:gd name="T79" fmla="*/ 0 h 416"/>
                <a:gd name="T80" fmla="*/ 2 w 487"/>
                <a:gd name="T81" fmla="*/ 0 h 416"/>
                <a:gd name="T82" fmla="*/ 2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1 w 246"/>
                <a:gd name="T3" fmla="*/ 4 h 824"/>
                <a:gd name="T4" fmla="*/ 1 w 246"/>
                <a:gd name="T5" fmla="*/ 4 h 824"/>
                <a:gd name="T6" fmla="*/ 1 w 246"/>
                <a:gd name="T7" fmla="*/ 4 h 824"/>
                <a:gd name="T8" fmla="*/ 1 w 246"/>
                <a:gd name="T9" fmla="*/ 4 h 824"/>
                <a:gd name="T10" fmla="*/ 1 w 246"/>
                <a:gd name="T11" fmla="*/ 4 h 824"/>
                <a:gd name="T12" fmla="*/ 1 w 246"/>
                <a:gd name="T13" fmla="*/ 4 h 824"/>
                <a:gd name="T14" fmla="*/ 1 w 246"/>
                <a:gd name="T15" fmla="*/ 4 h 824"/>
                <a:gd name="T16" fmla="*/ 1 w 246"/>
                <a:gd name="T17" fmla="*/ 4 h 824"/>
                <a:gd name="T18" fmla="*/ 1 w 246"/>
                <a:gd name="T19" fmla="*/ 4 h 824"/>
                <a:gd name="T20" fmla="*/ 1 w 246"/>
                <a:gd name="T21" fmla="*/ 4 h 824"/>
                <a:gd name="T22" fmla="*/ 1 w 246"/>
                <a:gd name="T23" fmla="*/ 4 h 824"/>
                <a:gd name="T24" fmla="*/ 1 w 246"/>
                <a:gd name="T25" fmla="*/ 4 h 824"/>
                <a:gd name="T26" fmla="*/ 1 w 246"/>
                <a:gd name="T27" fmla="*/ 4 h 824"/>
                <a:gd name="T28" fmla="*/ 1 w 246"/>
                <a:gd name="T29" fmla="*/ 3 h 824"/>
                <a:gd name="T30" fmla="*/ 1 w 246"/>
                <a:gd name="T31" fmla="*/ 3 h 824"/>
                <a:gd name="T32" fmla="*/ 1 w 246"/>
                <a:gd name="T33" fmla="*/ 3 h 824"/>
                <a:gd name="T34" fmla="*/ 1 w 246"/>
                <a:gd name="T35" fmla="*/ 3 h 824"/>
                <a:gd name="T36" fmla="*/ 1 w 246"/>
                <a:gd name="T37" fmla="*/ 3 h 824"/>
                <a:gd name="T38" fmla="*/ 1 w 246"/>
                <a:gd name="T39" fmla="*/ 3 h 824"/>
                <a:gd name="T40" fmla="*/ 1 w 246"/>
                <a:gd name="T41" fmla="*/ 3 h 824"/>
                <a:gd name="T42" fmla="*/ 1 w 246"/>
                <a:gd name="T43" fmla="*/ 3 h 824"/>
                <a:gd name="T44" fmla="*/ 1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>
              <a:buFontTx/>
              <a:buChar char="•"/>
            </a:pPr>
            <a:endParaRPr lang="ko-KR" altLang="en-US" dirty="0">
              <a:solidFill>
                <a:schemeClr val="tx2"/>
              </a:solidFill>
              <a:latin typeface="굴림" panose="020B0600000101010101" pitchFamily="50" charset="-127"/>
            </a:endParaRPr>
          </a:p>
          <a:p>
            <a:pPr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모듈화</a:t>
            </a:r>
          </a:p>
          <a:p>
            <a:pPr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함수의 개념</a:t>
            </a:r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역할</a:t>
            </a:r>
          </a:p>
          <a:p>
            <a:pPr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함수 작성 방법</a:t>
            </a:r>
          </a:p>
          <a:p>
            <a:pPr>
              <a:buFontTx/>
              <a:buChar char="•"/>
            </a:pPr>
            <a:r>
              <a:rPr lang="ko-KR" altLang="en-US" dirty="0" err="1">
                <a:solidFill>
                  <a:schemeClr val="tx2"/>
                </a:solidFill>
                <a:latin typeface="굴림" panose="020B0600000101010101" pitchFamily="50" charset="-127"/>
              </a:rPr>
              <a:t>반환값</a:t>
            </a:r>
            <a:endParaRPr lang="ko-KR" altLang="en-US" dirty="0">
              <a:solidFill>
                <a:schemeClr val="tx2"/>
              </a:solidFill>
              <a:latin typeface="굴림" panose="020B0600000101010101" pitchFamily="50" charset="-127"/>
            </a:endParaRPr>
          </a:p>
          <a:p>
            <a:pPr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인수 전달</a:t>
            </a:r>
          </a:p>
          <a:p>
            <a:pPr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함수를 사용하는 이유</a:t>
            </a:r>
          </a:p>
          <a:p>
            <a:pPr>
              <a:buFont typeface="Symbol" pitchFamily="18" charset="2"/>
              <a:buChar char="·"/>
            </a:pPr>
            <a:endParaRPr lang="ko-KR" altLang="en-US" dirty="0">
              <a:solidFill>
                <a:schemeClr val="tx2"/>
              </a:solidFill>
              <a:latin typeface="굴림" panose="020B0600000101010101" pitchFamily="50" charset="-127"/>
            </a:endParaRP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79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44 w 44"/>
                <a:gd name="T1" fmla="*/ 0 h 88"/>
                <a:gd name="T2" fmla="*/ 0 w 44"/>
                <a:gd name="T3" fmla="*/ 130 h 88"/>
                <a:gd name="T4" fmla="*/ 22 w 44"/>
                <a:gd name="T5" fmla="*/ 130 h 88"/>
                <a:gd name="T6" fmla="*/ 65 w 44"/>
                <a:gd name="T7" fmla="*/ 0 h 88"/>
                <a:gd name="T8" fmla="*/ 4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0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98 w 92"/>
                <a:gd name="T1" fmla="*/ 0 h 73"/>
                <a:gd name="T2" fmla="*/ 0 w 92"/>
                <a:gd name="T3" fmla="*/ 119 h 73"/>
                <a:gd name="T4" fmla="*/ 20 w 92"/>
                <a:gd name="T5" fmla="*/ 119 h 73"/>
                <a:gd name="T6" fmla="*/ 133 w 92"/>
                <a:gd name="T7" fmla="*/ 8 h 73"/>
                <a:gd name="T8" fmla="*/ 9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1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98 w 92"/>
                <a:gd name="T1" fmla="*/ 0 h 73"/>
                <a:gd name="T2" fmla="*/ 0 w 92"/>
                <a:gd name="T3" fmla="*/ 119 h 73"/>
                <a:gd name="T4" fmla="*/ 20 w 92"/>
                <a:gd name="T5" fmla="*/ 119 h 73"/>
                <a:gd name="T6" fmla="*/ 133 w 92"/>
                <a:gd name="T7" fmla="*/ 8 h 73"/>
                <a:gd name="T8" fmla="*/ 9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9 w 88"/>
                <a:gd name="T1" fmla="*/ 0 h 83"/>
                <a:gd name="T2" fmla="*/ 125 w 88"/>
                <a:gd name="T3" fmla="*/ 111 h 83"/>
                <a:gd name="T4" fmla="*/ 110 w 88"/>
                <a:gd name="T5" fmla="*/ 137 h 83"/>
                <a:gd name="T6" fmla="*/ 0 w 88"/>
                <a:gd name="T7" fmla="*/ 8 h 83"/>
                <a:gd name="T8" fmla="*/ 29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9 w 88"/>
                <a:gd name="T1" fmla="*/ 0 h 83"/>
                <a:gd name="T2" fmla="*/ 125 w 88"/>
                <a:gd name="T3" fmla="*/ 111 h 83"/>
                <a:gd name="T4" fmla="*/ 110 w 88"/>
                <a:gd name="T5" fmla="*/ 137 h 83"/>
                <a:gd name="T6" fmla="*/ 0 w 88"/>
                <a:gd name="T7" fmla="*/ 8 h 83"/>
                <a:gd name="T8" fmla="*/ 29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0 w 532"/>
                <a:gd name="T1" fmla="*/ 75 h 304"/>
                <a:gd name="T2" fmla="*/ 0 w 532"/>
                <a:gd name="T3" fmla="*/ 227 h 304"/>
                <a:gd name="T4" fmla="*/ 0 w 532"/>
                <a:gd name="T5" fmla="*/ 398 h 304"/>
                <a:gd name="T6" fmla="*/ 0 w 532"/>
                <a:gd name="T7" fmla="*/ 485 h 304"/>
                <a:gd name="T8" fmla="*/ 722 w 532"/>
                <a:gd name="T9" fmla="*/ 485 h 304"/>
                <a:gd name="T10" fmla="*/ 759 w 532"/>
                <a:gd name="T11" fmla="*/ 355 h 304"/>
                <a:gd name="T12" fmla="*/ 722 w 532"/>
                <a:gd name="T13" fmla="*/ 140 h 304"/>
                <a:gd name="T14" fmla="*/ 644 w 532"/>
                <a:gd name="T15" fmla="*/ 21 h 304"/>
                <a:gd name="T16" fmla="*/ 288 w 532"/>
                <a:gd name="T17" fmla="*/ 0 h 304"/>
                <a:gd name="T18" fmla="*/ 88 w 532"/>
                <a:gd name="T19" fmla="*/ 0 h 304"/>
                <a:gd name="T20" fmla="*/ 10 w 532"/>
                <a:gd name="T21" fmla="*/ 7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230 w 161"/>
                <a:gd name="T1" fmla="*/ 226 h 221"/>
                <a:gd name="T2" fmla="*/ 214 w 161"/>
                <a:gd name="T3" fmla="*/ 154 h 221"/>
                <a:gd name="T4" fmla="*/ 200 w 161"/>
                <a:gd name="T5" fmla="*/ 73 h 221"/>
                <a:gd name="T6" fmla="*/ 159 w 161"/>
                <a:gd name="T7" fmla="*/ 49 h 221"/>
                <a:gd name="T8" fmla="*/ 131 w 161"/>
                <a:gd name="T9" fmla="*/ 27 h 221"/>
                <a:gd name="T10" fmla="*/ 78 w 161"/>
                <a:gd name="T11" fmla="*/ 0 h 221"/>
                <a:gd name="T12" fmla="*/ 67 w 161"/>
                <a:gd name="T13" fmla="*/ 32 h 221"/>
                <a:gd name="T14" fmla="*/ 18 w 161"/>
                <a:gd name="T15" fmla="*/ 1 h 221"/>
                <a:gd name="T16" fmla="*/ 1 w 161"/>
                <a:gd name="T17" fmla="*/ 39 h 221"/>
                <a:gd name="T18" fmla="*/ 34 w 161"/>
                <a:gd name="T19" fmla="*/ 68 h 221"/>
                <a:gd name="T20" fmla="*/ 28 w 161"/>
                <a:gd name="T21" fmla="*/ 94 h 221"/>
                <a:gd name="T22" fmla="*/ 10 w 161"/>
                <a:gd name="T23" fmla="*/ 110 h 221"/>
                <a:gd name="T24" fmla="*/ 1 w 161"/>
                <a:gd name="T25" fmla="*/ 127 h 221"/>
                <a:gd name="T26" fmla="*/ 0 w 161"/>
                <a:gd name="T27" fmla="*/ 145 h 221"/>
                <a:gd name="T28" fmla="*/ 8 w 161"/>
                <a:gd name="T29" fmla="*/ 168 h 221"/>
                <a:gd name="T30" fmla="*/ 17 w 161"/>
                <a:gd name="T31" fmla="*/ 206 h 221"/>
                <a:gd name="T32" fmla="*/ 22 w 161"/>
                <a:gd name="T33" fmla="*/ 226 h 221"/>
                <a:gd name="T34" fmla="*/ 30 w 161"/>
                <a:gd name="T35" fmla="*/ 239 h 221"/>
                <a:gd name="T36" fmla="*/ 40 w 161"/>
                <a:gd name="T37" fmla="*/ 253 h 221"/>
                <a:gd name="T38" fmla="*/ 53 w 161"/>
                <a:gd name="T39" fmla="*/ 263 h 221"/>
                <a:gd name="T40" fmla="*/ 66 w 161"/>
                <a:gd name="T41" fmla="*/ 273 h 221"/>
                <a:gd name="T42" fmla="*/ 84 w 161"/>
                <a:gd name="T43" fmla="*/ 280 h 221"/>
                <a:gd name="T44" fmla="*/ 103 w 161"/>
                <a:gd name="T45" fmla="*/ 285 h 221"/>
                <a:gd name="T46" fmla="*/ 125 w 161"/>
                <a:gd name="T47" fmla="*/ 287 h 221"/>
                <a:gd name="T48" fmla="*/ 161 w 161"/>
                <a:gd name="T49" fmla="*/ 344 h 221"/>
                <a:gd name="T50" fmla="*/ 236 w 161"/>
                <a:gd name="T51" fmla="*/ 246 h 221"/>
                <a:gd name="T52" fmla="*/ 230 w 161"/>
                <a:gd name="T53" fmla="*/ 226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312 w 1132"/>
                <a:gd name="T1" fmla="*/ 264 h 1016"/>
                <a:gd name="T2" fmla="*/ 1384 w 1132"/>
                <a:gd name="T3" fmla="*/ 303 h 1016"/>
                <a:gd name="T4" fmla="*/ 1448 w 1132"/>
                <a:gd name="T5" fmla="*/ 345 h 1016"/>
                <a:gd name="T6" fmla="*/ 1499 w 1132"/>
                <a:gd name="T7" fmla="*/ 401 h 1016"/>
                <a:gd name="T8" fmla="*/ 1528 w 1132"/>
                <a:gd name="T9" fmla="*/ 484 h 1016"/>
                <a:gd name="T10" fmla="*/ 1579 w 1132"/>
                <a:gd name="T11" fmla="*/ 820 h 1016"/>
                <a:gd name="T12" fmla="*/ 1603 w 1132"/>
                <a:gd name="T13" fmla="*/ 1175 h 1016"/>
                <a:gd name="T14" fmla="*/ 1540 w 1132"/>
                <a:gd name="T15" fmla="*/ 1422 h 1016"/>
                <a:gd name="T16" fmla="*/ 1523 w 1132"/>
                <a:gd name="T17" fmla="*/ 1494 h 1016"/>
                <a:gd name="T18" fmla="*/ 1486 w 1132"/>
                <a:gd name="T19" fmla="*/ 1543 h 1016"/>
                <a:gd name="T20" fmla="*/ 1429 w 1132"/>
                <a:gd name="T21" fmla="*/ 1561 h 1016"/>
                <a:gd name="T22" fmla="*/ 1362 w 1132"/>
                <a:gd name="T23" fmla="*/ 1612 h 1016"/>
                <a:gd name="T24" fmla="*/ 1236 w 1132"/>
                <a:gd name="T25" fmla="*/ 1430 h 1016"/>
                <a:gd name="T26" fmla="*/ 1032 w 1132"/>
                <a:gd name="T27" fmla="*/ 1418 h 1016"/>
                <a:gd name="T28" fmla="*/ 715 w 1132"/>
                <a:gd name="T29" fmla="*/ 1447 h 1016"/>
                <a:gd name="T30" fmla="*/ 639 w 1132"/>
                <a:gd name="T31" fmla="*/ 1459 h 1016"/>
                <a:gd name="T32" fmla="*/ 579 w 1132"/>
                <a:gd name="T33" fmla="*/ 1424 h 1016"/>
                <a:gd name="T34" fmla="*/ 554 w 1132"/>
                <a:gd name="T35" fmla="*/ 1339 h 1016"/>
                <a:gd name="T36" fmla="*/ 586 w 1132"/>
                <a:gd name="T37" fmla="*/ 1205 h 1016"/>
                <a:gd name="T38" fmla="*/ 631 w 1132"/>
                <a:gd name="T39" fmla="*/ 799 h 1016"/>
                <a:gd name="T40" fmla="*/ 471 w 1132"/>
                <a:gd name="T41" fmla="*/ 647 h 1016"/>
                <a:gd name="T42" fmla="*/ 222 w 1132"/>
                <a:gd name="T43" fmla="*/ 474 h 1016"/>
                <a:gd name="T44" fmla="*/ 82 w 1132"/>
                <a:gd name="T45" fmla="*/ 265 h 1016"/>
                <a:gd name="T46" fmla="*/ 0 w 1132"/>
                <a:gd name="T47" fmla="*/ 115 h 1016"/>
                <a:gd name="T48" fmla="*/ 142 w 1132"/>
                <a:gd name="T49" fmla="*/ 3 h 1016"/>
                <a:gd name="T50" fmla="*/ 341 w 1132"/>
                <a:gd name="T51" fmla="*/ 203 h 1016"/>
                <a:gd name="T52" fmla="*/ 448 w 1132"/>
                <a:gd name="T53" fmla="*/ 260 h 1016"/>
                <a:gd name="T54" fmla="*/ 491 w 1132"/>
                <a:gd name="T55" fmla="*/ 316 h 1016"/>
                <a:gd name="T56" fmla="*/ 516 w 1132"/>
                <a:gd name="T57" fmla="*/ 321 h 1016"/>
                <a:gd name="T58" fmla="*/ 543 w 1132"/>
                <a:gd name="T59" fmla="*/ 327 h 1016"/>
                <a:gd name="T60" fmla="*/ 567 w 1132"/>
                <a:gd name="T61" fmla="*/ 330 h 1016"/>
                <a:gd name="T62" fmla="*/ 604 w 1132"/>
                <a:gd name="T63" fmla="*/ 316 h 1016"/>
                <a:gd name="T64" fmla="*/ 659 w 1132"/>
                <a:gd name="T65" fmla="*/ 287 h 1016"/>
                <a:gd name="T66" fmla="*/ 714 w 1132"/>
                <a:gd name="T67" fmla="*/ 264 h 1016"/>
                <a:gd name="T68" fmla="*/ 773 w 1132"/>
                <a:gd name="T69" fmla="*/ 248 h 1016"/>
                <a:gd name="T70" fmla="*/ 867 w 1132"/>
                <a:gd name="T71" fmla="*/ 213 h 1016"/>
                <a:gd name="T72" fmla="*/ 947 w 1132"/>
                <a:gd name="T73" fmla="*/ 195 h 1016"/>
                <a:gd name="T74" fmla="*/ 971 w 1132"/>
                <a:gd name="T75" fmla="*/ 195 h 1016"/>
                <a:gd name="T76" fmla="*/ 1011 w 1132"/>
                <a:gd name="T77" fmla="*/ 195 h 1016"/>
                <a:gd name="T78" fmla="*/ 1063 w 1132"/>
                <a:gd name="T79" fmla="*/ 197 h 1016"/>
                <a:gd name="T80" fmla="*/ 1116 w 1132"/>
                <a:gd name="T81" fmla="*/ 197 h 1016"/>
                <a:gd name="T82" fmla="*/ 1165 w 1132"/>
                <a:gd name="T83" fmla="*/ 199 h 1016"/>
                <a:gd name="T84" fmla="*/ 1204 w 1132"/>
                <a:gd name="T85" fmla="*/ 199 h 1016"/>
                <a:gd name="T86" fmla="*/ 1224 w 1132"/>
                <a:gd name="T87" fmla="*/ 199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352 w 271"/>
                <a:gd name="T1" fmla="*/ 252 h 365"/>
                <a:gd name="T2" fmla="*/ 378 w 271"/>
                <a:gd name="T3" fmla="*/ 267 h 365"/>
                <a:gd name="T4" fmla="*/ 383 w 271"/>
                <a:gd name="T5" fmla="*/ 304 h 365"/>
                <a:gd name="T6" fmla="*/ 379 w 271"/>
                <a:gd name="T7" fmla="*/ 323 h 365"/>
                <a:gd name="T8" fmla="*/ 375 w 271"/>
                <a:gd name="T9" fmla="*/ 339 h 365"/>
                <a:gd name="T10" fmla="*/ 374 w 271"/>
                <a:gd name="T11" fmla="*/ 349 h 365"/>
                <a:gd name="T12" fmla="*/ 372 w 271"/>
                <a:gd name="T13" fmla="*/ 359 h 365"/>
                <a:gd name="T14" fmla="*/ 368 w 271"/>
                <a:gd name="T15" fmla="*/ 365 h 365"/>
                <a:gd name="T16" fmla="*/ 361 w 271"/>
                <a:gd name="T17" fmla="*/ 371 h 365"/>
                <a:gd name="T18" fmla="*/ 350 w 271"/>
                <a:gd name="T19" fmla="*/ 380 h 365"/>
                <a:gd name="T20" fmla="*/ 333 w 271"/>
                <a:gd name="T21" fmla="*/ 393 h 365"/>
                <a:gd name="T22" fmla="*/ 330 w 271"/>
                <a:gd name="T23" fmla="*/ 421 h 365"/>
                <a:gd name="T24" fmla="*/ 322 w 271"/>
                <a:gd name="T25" fmla="*/ 494 h 365"/>
                <a:gd name="T26" fmla="*/ 269 w 271"/>
                <a:gd name="T27" fmla="*/ 535 h 365"/>
                <a:gd name="T28" fmla="*/ 195 w 271"/>
                <a:gd name="T29" fmla="*/ 585 h 365"/>
                <a:gd name="T30" fmla="*/ 104 w 271"/>
                <a:gd name="T31" fmla="*/ 566 h 365"/>
                <a:gd name="T32" fmla="*/ 65 w 271"/>
                <a:gd name="T33" fmla="*/ 481 h 365"/>
                <a:gd name="T34" fmla="*/ 38 w 271"/>
                <a:gd name="T35" fmla="*/ 421 h 365"/>
                <a:gd name="T36" fmla="*/ 38 w 271"/>
                <a:gd name="T37" fmla="*/ 405 h 365"/>
                <a:gd name="T38" fmla="*/ 21 w 271"/>
                <a:gd name="T39" fmla="*/ 390 h 365"/>
                <a:gd name="T40" fmla="*/ 10 w 271"/>
                <a:gd name="T41" fmla="*/ 373 h 365"/>
                <a:gd name="T42" fmla="*/ 2 w 271"/>
                <a:gd name="T43" fmla="*/ 356 h 365"/>
                <a:gd name="T44" fmla="*/ 0 w 271"/>
                <a:gd name="T45" fmla="*/ 336 h 365"/>
                <a:gd name="T46" fmla="*/ 0 w 271"/>
                <a:gd name="T47" fmla="*/ 315 h 365"/>
                <a:gd name="T48" fmla="*/ 2 w 271"/>
                <a:gd name="T49" fmla="*/ 292 h 365"/>
                <a:gd name="T50" fmla="*/ 8 w 271"/>
                <a:gd name="T51" fmla="*/ 271 h 365"/>
                <a:gd name="T52" fmla="*/ 12 w 271"/>
                <a:gd name="T53" fmla="*/ 247 h 365"/>
                <a:gd name="T54" fmla="*/ 42 w 271"/>
                <a:gd name="T55" fmla="*/ 260 h 365"/>
                <a:gd name="T56" fmla="*/ 42 w 271"/>
                <a:gd name="T57" fmla="*/ 194 h 365"/>
                <a:gd name="T58" fmla="*/ 33 w 271"/>
                <a:gd name="T59" fmla="*/ 94 h 365"/>
                <a:gd name="T60" fmla="*/ 125 w 271"/>
                <a:gd name="T61" fmla="*/ 2 h 365"/>
                <a:gd name="T62" fmla="*/ 231 w 271"/>
                <a:gd name="T63" fmla="*/ 0 h 365"/>
                <a:gd name="T64" fmla="*/ 350 w 271"/>
                <a:gd name="T65" fmla="*/ 90 h 365"/>
                <a:gd name="T66" fmla="*/ 352 w 271"/>
                <a:gd name="T67" fmla="*/ 252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57 w 272"/>
                <a:gd name="T1" fmla="*/ 34 h 214"/>
                <a:gd name="T2" fmla="*/ 326 w 272"/>
                <a:gd name="T3" fmla="*/ 79 h 214"/>
                <a:gd name="T4" fmla="*/ 350 w 272"/>
                <a:gd name="T5" fmla="*/ 98 h 214"/>
                <a:gd name="T6" fmla="*/ 369 w 272"/>
                <a:gd name="T7" fmla="*/ 116 h 214"/>
                <a:gd name="T8" fmla="*/ 383 w 272"/>
                <a:gd name="T9" fmla="*/ 136 h 214"/>
                <a:gd name="T10" fmla="*/ 388 w 272"/>
                <a:gd name="T11" fmla="*/ 154 h 214"/>
                <a:gd name="T12" fmla="*/ 392 w 272"/>
                <a:gd name="T13" fmla="*/ 178 h 214"/>
                <a:gd name="T14" fmla="*/ 388 w 272"/>
                <a:gd name="T15" fmla="*/ 202 h 214"/>
                <a:gd name="T16" fmla="*/ 380 w 272"/>
                <a:gd name="T17" fmla="*/ 228 h 214"/>
                <a:gd name="T18" fmla="*/ 370 w 272"/>
                <a:gd name="T19" fmla="*/ 259 h 214"/>
                <a:gd name="T20" fmla="*/ 367 w 272"/>
                <a:gd name="T21" fmla="*/ 300 h 214"/>
                <a:gd name="T22" fmla="*/ 367 w 272"/>
                <a:gd name="T23" fmla="*/ 334 h 214"/>
                <a:gd name="T24" fmla="*/ 339 w 272"/>
                <a:gd name="T25" fmla="*/ 341 h 214"/>
                <a:gd name="T26" fmla="*/ 319 w 272"/>
                <a:gd name="T27" fmla="*/ 283 h 214"/>
                <a:gd name="T28" fmla="*/ 309 w 272"/>
                <a:gd name="T29" fmla="*/ 236 h 214"/>
                <a:gd name="T30" fmla="*/ 310 w 272"/>
                <a:gd name="T31" fmla="*/ 188 h 214"/>
                <a:gd name="T32" fmla="*/ 325 w 272"/>
                <a:gd name="T33" fmla="*/ 130 h 214"/>
                <a:gd name="T34" fmla="*/ 266 w 272"/>
                <a:gd name="T35" fmla="*/ 89 h 214"/>
                <a:gd name="T36" fmla="*/ 186 w 272"/>
                <a:gd name="T37" fmla="*/ 89 h 214"/>
                <a:gd name="T38" fmla="*/ 169 w 272"/>
                <a:gd name="T39" fmla="*/ 97 h 214"/>
                <a:gd name="T40" fmla="*/ 157 w 272"/>
                <a:gd name="T41" fmla="*/ 104 h 214"/>
                <a:gd name="T42" fmla="*/ 142 w 272"/>
                <a:gd name="T43" fmla="*/ 112 h 214"/>
                <a:gd name="T44" fmla="*/ 130 w 272"/>
                <a:gd name="T45" fmla="*/ 117 h 214"/>
                <a:gd name="T46" fmla="*/ 113 w 272"/>
                <a:gd name="T47" fmla="*/ 124 h 214"/>
                <a:gd name="T48" fmla="*/ 100 w 272"/>
                <a:gd name="T49" fmla="*/ 130 h 214"/>
                <a:gd name="T50" fmla="*/ 86 w 272"/>
                <a:gd name="T51" fmla="*/ 136 h 214"/>
                <a:gd name="T52" fmla="*/ 69 w 272"/>
                <a:gd name="T53" fmla="*/ 139 h 214"/>
                <a:gd name="T54" fmla="*/ 49 w 272"/>
                <a:gd name="T55" fmla="*/ 154 h 214"/>
                <a:gd name="T56" fmla="*/ 59 w 272"/>
                <a:gd name="T57" fmla="*/ 192 h 214"/>
                <a:gd name="T58" fmla="*/ 65 w 272"/>
                <a:gd name="T59" fmla="*/ 221 h 214"/>
                <a:gd name="T60" fmla="*/ 65 w 272"/>
                <a:gd name="T61" fmla="*/ 250 h 214"/>
                <a:gd name="T62" fmla="*/ 58 w 272"/>
                <a:gd name="T63" fmla="*/ 285 h 214"/>
                <a:gd name="T64" fmla="*/ 58 w 272"/>
                <a:gd name="T65" fmla="*/ 341 h 214"/>
                <a:gd name="T66" fmla="*/ 30 w 272"/>
                <a:gd name="T67" fmla="*/ 307 h 214"/>
                <a:gd name="T68" fmla="*/ 12 w 272"/>
                <a:gd name="T69" fmla="*/ 259 h 214"/>
                <a:gd name="T70" fmla="*/ 9 w 272"/>
                <a:gd name="T71" fmla="*/ 237 h 214"/>
                <a:gd name="T72" fmla="*/ 2 w 272"/>
                <a:gd name="T73" fmla="*/ 216 h 214"/>
                <a:gd name="T74" fmla="*/ 0 w 272"/>
                <a:gd name="T75" fmla="*/ 195 h 214"/>
                <a:gd name="T76" fmla="*/ 0 w 272"/>
                <a:gd name="T77" fmla="*/ 172 h 214"/>
                <a:gd name="T78" fmla="*/ 2 w 272"/>
                <a:gd name="T79" fmla="*/ 153 h 214"/>
                <a:gd name="T80" fmla="*/ 10 w 272"/>
                <a:gd name="T81" fmla="*/ 139 h 214"/>
                <a:gd name="T82" fmla="*/ 23 w 272"/>
                <a:gd name="T83" fmla="*/ 125 h 214"/>
                <a:gd name="T84" fmla="*/ 45 w 272"/>
                <a:gd name="T85" fmla="*/ 121 h 214"/>
                <a:gd name="T86" fmla="*/ 49 w 272"/>
                <a:gd name="T87" fmla="*/ 75 h 214"/>
                <a:gd name="T88" fmla="*/ 89 w 272"/>
                <a:gd name="T89" fmla="*/ 21 h 214"/>
                <a:gd name="T90" fmla="*/ 175 w 272"/>
                <a:gd name="T91" fmla="*/ 0 h 214"/>
                <a:gd name="T92" fmla="*/ 257 w 272"/>
                <a:gd name="T93" fmla="*/ 34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12 w 99"/>
                <a:gd name="T1" fmla="*/ 117 h 304"/>
                <a:gd name="T2" fmla="*/ 112 w 99"/>
                <a:gd name="T3" fmla="*/ 193 h 304"/>
                <a:gd name="T4" fmla="*/ 139 w 99"/>
                <a:gd name="T5" fmla="*/ 243 h 304"/>
                <a:gd name="T6" fmla="*/ 138 w 99"/>
                <a:gd name="T7" fmla="*/ 304 h 304"/>
                <a:gd name="T8" fmla="*/ 138 w 99"/>
                <a:gd name="T9" fmla="*/ 396 h 304"/>
                <a:gd name="T10" fmla="*/ 112 w 99"/>
                <a:gd name="T11" fmla="*/ 422 h 304"/>
                <a:gd name="T12" fmla="*/ 76 w 99"/>
                <a:gd name="T13" fmla="*/ 447 h 304"/>
                <a:gd name="T14" fmla="*/ 65 w 99"/>
                <a:gd name="T15" fmla="*/ 485 h 304"/>
                <a:gd name="T16" fmla="*/ 17 w 99"/>
                <a:gd name="T17" fmla="*/ 485 h 304"/>
                <a:gd name="T18" fmla="*/ 0 w 99"/>
                <a:gd name="T19" fmla="*/ 447 h 304"/>
                <a:gd name="T20" fmla="*/ 48 w 99"/>
                <a:gd name="T21" fmla="*/ 439 h 304"/>
                <a:gd name="T22" fmla="*/ 21 w 99"/>
                <a:gd name="T23" fmla="*/ 425 h 304"/>
                <a:gd name="T24" fmla="*/ 1 w 99"/>
                <a:gd name="T25" fmla="*/ 425 h 304"/>
                <a:gd name="T26" fmla="*/ 1 w 99"/>
                <a:gd name="T27" fmla="*/ 396 h 304"/>
                <a:gd name="T28" fmla="*/ 25 w 99"/>
                <a:gd name="T29" fmla="*/ 402 h 304"/>
                <a:gd name="T30" fmla="*/ 72 w 99"/>
                <a:gd name="T31" fmla="*/ 399 h 304"/>
                <a:gd name="T32" fmla="*/ 72 w 99"/>
                <a:gd name="T33" fmla="*/ 373 h 304"/>
                <a:gd name="T34" fmla="*/ 34 w 99"/>
                <a:gd name="T35" fmla="*/ 373 h 304"/>
                <a:gd name="T36" fmla="*/ 0 w 99"/>
                <a:gd name="T37" fmla="*/ 363 h 304"/>
                <a:gd name="T38" fmla="*/ 0 w 99"/>
                <a:gd name="T39" fmla="*/ 326 h 304"/>
                <a:gd name="T40" fmla="*/ 28 w 99"/>
                <a:gd name="T41" fmla="*/ 323 h 304"/>
                <a:gd name="T42" fmla="*/ 61 w 99"/>
                <a:gd name="T43" fmla="*/ 353 h 304"/>
                <a:gd name="T44" fmla="*/ 84 w 99"/>
                <a:gd name="T45" fmla="*/ 341 h 304"/>
                <a:gd name="T46" fmla="*/ 65 w 99"/>
                <a:gd name="T47" fmla="*/ 304 h 304"/>
                <a:gd name="T48" fmla="*/ 90 w 99"/>
                <a:gd name="T49" fmla="*/ 292 h 304"/>
                <a:gd name="T50" fmla="*/ 72 w 99"/>
                <a:gd name="T51" fmla="*/ 269 h 304"/>
                <a:gd name="T52" fmla="*/ 84 w 99"/>
                <a:gd name="T53" fmla="*/ 238 h 304"/>
                <a:gd name="T54" fmla="*/ 48 w 99"/>
                <a:gd name="T55" fmla="*/ 238 h 304"/>
                <a:gd name="T56" fmla="*/ 65 w 99"/>
                <a:gd name="T57" fmla="*/ 216 h 304"/>
                <a:gd name="T58" fmla="*/ 90 w 99"/>
                <a:gd name="T59" fmla="*/ 216 h 304"/>
                <a:gd name="T60" fmla="*/ 112 w 99"/>
                <a:gd name="T61" fmla="*/ 220 h 304"/>
                <a:gd name="T62" fmla="*/ 96 w 99"/>
                <a:gd name="T63" fmla="*/ 173 h 304"/>
                <a:gd name="T64" fmla="*/ 65 w 99"/>
                <a:gd name="T65" fmla="*/ 161 h 304"/>
                <a:gd name="T66" fmla="*/ 17 w 99"/>
                <a:gd name="T67" fmla="*/ 161 h 304"/>
                <a:gd name="T68" fmla="*/ 10 w 99"/>
                <a:gd name="T69" fmla="*/ 133 h 304"/>
                <a:gd name="T70" fmla="*/ 10 w 99"/>
                <a:gd name="T71" fmla="*/ 84 h 304"/>
                <a:gd name="T72" fmla="*/ 4 w 99"/>
                <a:gd name="T73" fmla="*/ 37 h 304"/>
                <a:gd name="T74" fmla="*/ 34 w 99"/>
                <a:gd name="T75" fmla="*/ 0 h 304"/>
                <a:gd name="T76" fmla="*/ 66 w 99"/>
                <a:gd name="T77" fmla="*/ 6 h 304"/>
                <a:gd name="T78" fmla="*/ 91 w 99"/>
                <a:gd name="T79" fmla="*/ 9 h 304"/>
                <a:gd name="T80" fmla="*/ 108 w 99"/>
                <a:gd name="T81" fmla="*/ 16 h 304"/>
                <a:gd name="T82" fmla="*/ 120 w 99"/>
                <a:gd name="T83" fmla="*/ 26 h 304"/>
                <a:gd name="T84" fmla="*/ 124 w 99"/>
                <a:gd name="T85" fmla="*/ 39 h 304"/>
                <a:gd name="T86" fmla="*/ 124 w 99"/>
                <a:gd name="T87" fmla="*/ 57 h 304"/>
                <a:gd name="T88" fmla="*/ 120 w 99"/>
                <a:gd name="T89" fmla="*/ 83 h 304"/>
                <a:gd name="T90" fmla="*/ 112 w 99"/>
                <a:gd name="T91" fmla="*/ 117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6 w 33"/>
                <a:gd name="T1" fmla="*/ 8 h 81"/>
                <a:gd name="T2" fmla="*/ 47 w 33"/>
                <a:gd name="T3" fmla="*/ 40 h 81"/>
                <a:gd name="T4" fmla="*/ 35 w 33"/>
                <a:gd name="T5" fmla="*/ 76 h 81"/>
                <a:gd name="T6" fmla="*/ 51 w 33"/>
                <a:gd name="T7" fmla="*/ 99 h 81"/>
                <a:gd name="T8" fmla="*/ 51 w 33"/>
                <a:gd name="T9" fmla="*/ 130 h 81"/>
                <a:gd name="T10" fmla="*/ 26 w 33"/>
                <a:gd name="T11" fmla="*/ 122 h 81"/>
                <a:gd name="T12" fmla="*/ 0 w 33"/>
                <a:gd name="T13" fmla="*/ 125 h 81"/>
                <a:gd name="T14" fmla="*/ 0 w 33"/>
                <a:gd name="T15" fmla="*/ 81 h 81"/>
                <a:gd name="T16" fmla="*/ 9 w 33"/>
                <a:gd name="T17" fmla="*/ 40 h 81"/>
                <a:gd name="T18" fmla="*/ 3 w 33"/>
                <a:gd name="T19" fmla="*/ 0 h 81"/>
                <a:gd name="T20" fmla="*/ 8 w 33"/>
                <a:gd name="T21" fmla="*/ 1 h 81"/>
                <a:gd name="T22" fmla="*/ 14 w 33"/>
                <a:gd name="T23" fmla="*/ 2 h 81"/>
                <a:gd name="T24" fmla="*/ 21 w 33"/>
                <a:gd name="T25" fmla="*/ 7 h 81"/>
                <a:gd name="T26" fmla="*/ 26 w 33"/>
                <a:gd name="T27" fmla="*/ 8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41 w 30"/>
                <a:gd name="T1" fmla="*/ 0 h 84"/>
                <a:gd name="T2" fmla="*/ 11 w 30"/>
                <a:gd name="T3" fmla="*/ 8 h 84"/>
                <a:gd name="T4" fmla="*/ 0 w 30"/>
                <a:gd name="T5" fmla="*/ 49 h 84"/>
                <a:gd name="T6" fmla="*/ 28 w 30"/>
                <a:gd name="T7" fmla="*/ 27 h 84"/>
                <a:gd name="T8" fmla="*/ 20 w 30"/>
                <a:gd name="T9" fmla="*/ 76 h 84"/>
                <a:gd name="T10" fmla="*/ 0 w 30"/>
                <a:gd name="T11" fmla="*/ 79 h 84"/>
                <a:gd name="T12" fmla="*/ 0 w 30"/>
                <a:gd name="T13" fmla="*/ 130 h 84"/>
                <a:gd name="T14" fmla="*/ 20 w 30"/>
                <a:gd name="T15" fmla="*/ 133 h 84"/>
                <a:gd name="T16" fmla="*/ 28 w 30"/>
                <a:gd name="T17" fmla="*/ 98 h 84"/>
                <a:gd name="T18" fmla="*/ 44 w 30"/>
                <a:gd name="T19" fmla="*/ 54 h 84"/>
                <a:gd name="T20" fmla="*/ 41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477 w 353"/>
                <a:gd name="T1" fmla="*/ 0 h 672"/>
                <a:gd name="T2" fmla="*/ 443 w 353"/>
                <a:gd name="T3" fmla="*/ 91 h 672"/>
                <a:gd name="T4" fmla="*/ 363 w 353"/>
                <a:gd name="T5" fmla="*/ 139 h 672"/>
                <a:gd name="T6" fmla="*/ 300 w 353"/>
                <a:gd name="T7" fmla="*/ 154 h 672"/>
                <a:gd name="T8" fmla="*/ 253 w 353"/>
                <a:gd name="T9" fmla="*/ 122 h 672"/>
                <a:gd name="T10" fmla="*/ 233 w 353"/>
                <a:gd name="T11" fmla="*/ 80 h 672"/>
                <a:gd name="T12" fmla="*/ 202 w 353"/>
                <a:gd name="T13" fmla="*/ 174 h 672"/>
                <a:gd name="T14" fmla="*/ 82 w 353"/>
                <a:gd name="T15" fmla="*/ 419 h 672"/>
                <a:gd name="T16" fmla="*/ 27 w 353"/>
                <a:gd name="T17" fmla="*/ 800 h 672"/>
                <a:gd name="T18" fmla="*/ 0 w 353"/>
                <a:gd name="T19" fmla="*/ 1075 h 672"/>
                <a:gd name="T20" fmla="*/ 139 w 353"/>
                <a:gd name="T21" fmla="*/ 807 h 672"/>
                <a:gd name="T22" fmla="*/ 300 w 353"/>
                <a:gd name="T23" fmla="*/ 344 h 672"/>
                <a:gd name="T24" fmla="*/ 335 w 353"/>
                <a:gd name="T25" fmla="*/ 244 h 672"/>
                <a:gd name="T26" fmla="*/ 413 w 353"/>
                <a:gd name="T27" fmla="*/ 161 h 672"/>
                <a:gd name="T28" fmla="*/ 470 w 353"/>
                <a:gd name="T29" fmla="*/ 111 h 672"/>
                <a:gd name="T30" fmla="*/ 502 w 353"/>
                <a:gd name="T31" fmla="*/ 75 h 672"/>
                <a:gd name="T32" fmla="*/ 4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82 w 103"/>
                <a:gd name="T1" fmla="*/ 135 h 140"/>
                <a:gd name="T2" fmla="*/ 0 w 103"/>
                <a:gd name="T3" fmla="*/ 234 h 140"/>
                <a:gd name="T4" fmla="*/ 0 w 103"/>
                <a:gd name="T5" fmla="*/ 160 h 140"/>
                <a:gd name="T6" fmla="*/ 96 w 103"/>
                <a:gd name="T7" fmla="*/ 77 h 140"/>
                <a:gd name="T8" fmla="*/ 141 w 103"/>
                <a:gd name="T9" fmla="*/ 0 h 140"/>
                <a:gd name="T10" fmla="*/ 143 w 103"/>
                <a:gd name="T11" fmla="*/ 71 h 140"/>
                <a:gd name="T12" fmla="*/ 82 w 103"/>
                <a:gd name="T13" fmla="*/ 135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73 w 192"/>
                <a:gd name="T1" fmla="*/ 7 h 508"/>
                <a:gd name="T2" fmla="*/ 273 w 192"/>
                <a:gd name="T3" fmla="*/ 76 h 508"/>
                <a:gd name="T4" fmla="*/ 135 w 192"/>
                <a:gd name="T5" fmla="*/ 516 h 508"/>
                <a:gd name="T6" fmla="*/ 72 w 192"/>
                <a:gd name="T7" fmla="*/ 642 h 508"/>
                <a:gd name="T8" fmla="*/ 0 w 192"/>
                <a:gd name="T9" fmla="*/ 804 h 508"/>
                <a:gd name="T10" fmla="*/ 0 w 192"/>
                <a:gd name="T11" fmla="*/ 582 h 508"/>
                <a:gd name="T12" fmla="*/ 68 w 192"/>
                <a:gd name="T13" fmla="*/ 422 h 508"/>
                <a:gd name="T14" fmla="*/ 118 w 192"/>
                <a:gd name="T15" fmla="*/ 418 h 508"/>
                <a:gd name="T16" fmla="*/ 118 w 192"/>
                <a:gd name="T17" fmla="*/ 336 h 508"/>
                <a:gd name="T18" fmla="*/ 118 w 192"/>
                <a:gd name="T19" fmla="*/ 230 h 508"/>
                <a:gd name="T20" fmla="*/ 125 w 192"/>
                <a:gd name="T21" fmla="*/ 150 h 508"/>
                <a:gd name="T22" fmla="*/ 181 w 192"/>
                <a:gd name="T23" fmla="*/ 61 h 508"/>
                <a:gd name="T24" fmla="*/ 216 w 192"/>
                <a:gd name="T25" fmla="*/ 47 h 508"/>
                <a:gd name="T26" fmla="*/ 228 w 192"/>
                <a:gd name="T27" fmla="*/ 0 h 508"/>
                <a:gd name="T28" fmla="*/ 273 w 192"/>
                <a:gd name="T29" fmla="*/ 7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96 w 65"/>
                <a:gd name="T1" fmla="*/ 47 h 90"/>
                <a:gd name="T2" fmla="*/ 46 w 65"/>
                <a:gd name="T3" fmla="*/ 83 h 90"/>
                <a:gd name="T4" fmla="*/ 0 w 65"/>
                <a:gd name="T5" fmla="*/ 144 h 90"/>
                <a:gd name="T6" fmla="*/ 28 w 65"/>
                <a:gd name="T7" fmla="*/ 18 h 90"/>
                <a:gd name="T8" fmla="*/ 61 w 65"/>
                <a:gd name="T9" fmla="*/ 0 h 90"/>
                <a:gd name="T10" fmla="*/ 96 w 65"/>
                <a:gd name="T11" fmla="*/ 47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324 w 225"/>
                <a:gd name="T1" fmla="*/ 22 h 594"/>
                <a:gd name="T2" fmla="*/ 236 w 225"/>
                <a:gd name="T3" fmla="*/ 0 h 594"/>
                <a:gd name="T4" fmla="*/ 213 w 225"/>
                <a:gd name="T5" fmla="*/ 68 h 594"/>
                <a:gd name="T6" fmla="*/ 220 w 225"/>
                <a:gd name="T7" fmla="*/ 114 h 594"/>
                <a:gd name="T8" fmla="*/ 122 w 225"/>
                <a:gd name="T9" fmla="*/ 305 h 594"/>
                <a:gd name="T10" fmla="*/ 23 w 225"/>
                <a:gd name="T11" fmla="*/ 620 h 594"/>
                <a:gd name="T12" fmla="*/ 0 w 225"/>
                <a:gd name="T13" fmla="*/ 944 h 594"/>
                <a:gd name="T14" fmla="*/ 135 w 225"/>
                <a:gd name="T15" fmla="*/ 693 h 594"/>
                <a:gd name="T16" fmla="*/ 261 w 225"/>
                <a:gd name="T17" fmla="*/ 117 h 594"/>
                <a:gd name="T18" fmla="*/ 290 w 225"/>
                <a:gd name="T19" fmla="*/ 95 h 594"/>
                <a:gd name="T20" fmla="*/ 324 w 225"/>
                <a:gd name="T21" fmla="*/ 22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79 w 295"/>
                <a:gd name="T1" fmla="*/ 179 h 210"/>
                <a:gd name="T2" fmla="*/ 194 w 295"/>
                <a:gd name="T3" fmla="*/ 74 h 210"/>
                <a:gd name="T4" fmla="*/ 148 w 295"/>
                <a:gd name="T5" fmla="*/ 63 h 210"/>
                <a:gd name="T6" fmla="*/ 103 w 295"/>
                <a:gd name="T7" fmla="*/ 0 h 210"/>
                <a:gd name="T8" fmla="*/ 55 w 295"/>
                <a:gd name="T9" fmla="*/ 0 h 210"/>
                <a:gd name="T10" fmla="*/ 0 w 295"/>
                <a:gd name="T11" fmla="*/ 79 h 210"/>
                <a:gd name="T12" fmla="*/ 24 w 295"/>
                <a:gd name="T13" fmla="*/ 100 h 210"/>
                <a:gd name="T14" fmla="*/ 79 w 295"/>
                <a:gd name="T15" fmla="*/ 89 h 210"/>
                <a:gd name="T16" fmla="*/ 103 w 295"/>
                <a:gd name="T17" fmla="*/ 49 h 210"/>
                <a:gd name="T18" fmla="*/ 123 w 295"/>
                <a:gd name="T19" fmla="*/ 84 h 210"/>
                <a:gd name="T20" fmla="*/ 123 w 295"/>
                <a:gd name="T21" fmla="*/ 168 h 210"/>
                <a:gd name="T22" fmla="*/ 158 w 295"/>
                <a:gd name="T23" fmla="*/ 179 h 210"/>
                <a:gd name="T24" fmla="*/ 158 w 295"/>
                <a:gd name="T25" fmla="*/ 106 h 210"/>
                <a:gd name="T26" fmla="*/ 210 w 295"/>
                <a:gd name="T27" fmla="*/ 140 h 210"/>
                <a:gd name="T28" fmla="*/ 199 w 295"/>
                <a:gd name="T29" fmla="*/ 229 h 210"/>
                <a:gd name="T30" fmla="*/ 210 w 295"/>
                <a:gd name="T31" fmla="*/ 263 h 210"/>
                <a:gd name="T32" fmla="*/ 235 w 295"/>
                <a:gd name="T33" fmla="*/ 212 h 210"/>
                <a:gd name="T34" fmla="*/ 260 w 295"/>
                <a:gd name="T35" fmla="*/ 229 h 210"/>
                <a:gd name="T36" fmla="*/ 255 w 295"/>
                <a:gd name="T37" fmla="*/ 284 h 210"/>
                <a:gd name="T38" fmla="*/ 286 w 295"/>
                <a:gd name="T39" fmla="*/ 312 h 210"/>
                <a:gd name="T40" fmla="*/ 286 w 295"/>
                <a:gd name="T41" fmla="*/ 245 h 210"/>
                <a:gd name="T42" fmla="*/ 319 w 295"/>
                <a:gd name="T43" fmla="*/ 256 h 210"/>
                <a:gd name="T44" fmla="*/ 319 w 295"/>
                <a:gd name="T45" fmla="*/ 334 h 210"/>
                <a:gd name="T46" fmla="*/ 344 w 295"/>
                <a:gd name="T47" fmla="*/ 312 h 210"/>
                <a:gd name="T48" fmla="*/ 328 w 295"/>
                <a:gd name="T49" fmla="*/ 229 h 210"/>
                <a:gd name="T50" fmla="*/ 374 w 295"/>
                <a:gd name="T51" fmla="*/ 267 h 210"/>
                <a:gd name="T52" fmla="*/ 379 w 295"/>
                <a:gd name="T53" fmla="*/ 327 h 210"/>
                <a:gd name="T54" fmla="*/ 424 w 295"/>
                <a:gd name="T55" fmla="*/ 327 h 210"/>
                <a:gd name="T56" fmla="*/ 414 w 295"/>
                <a:gd name="T57" fmla="*/ 251 h 210"/>
                <a:gd name="T58" fmla="*/ 349 w 295"/>
                <a:gd name="T59" fmla="*/ 201 h 210"/>
                <a:gd name="T60" fmla="*/ 345 w 295"/>
                <a:gd name="T61" fmla="*/ 197 h 210"/>
                <a:gd name="T62" fmla="*/ 338 w 295"/>
                <a:gd name="T63" fmla="*/ 196 h 210"/>
                <a:gd name="T64" fmla="*/ 326 w 295"/>
                <a:gd name="T65" fmla="*/ 193 h 210"/>
                <a:gd name="T66" fmla="*/ 313 w 295"/>
                <a:gd name="T67" fmla="*/ 189 h 210"/>
                <a:gd name="T68" fmla="*/ 299 w 295"/>
                <a:gd name="T69" fmla="*/ 184 h 210"/>
                <a:gd name="T70" fmla="*/ 288 w 295"/>
                <a:gd name="T71" fmla="*/ 181 h 210"/>
                <a:gd name="T72" fmla="*/ 281 w 295"/>
                <a:gd name="T73" fmla="*/ 180 h 210"/>
                <a:gd name="T74" fmla="*/ 279 w 295"/>
                <a:gd name="T75" fmla="*/ 179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125 w 116"/>
                <a:gd name="T1" fmla="*/ 66 h 159"/>
                <a:gd name="T2" fmla="*/ 98 w 116"/>
                <a:gd name="T3" fmla="*/ 55 h 159"/>
                <a:gd name="T4" fmla="*/ 71 w 116"/>
                <a:gd name="T5" fmla="*/ 26 h 159"/>
                <a:gd name="T6" fmla="*/ 45 w 116"/>
                <a:gd name="T7" fmla="*/ 22 h 159"/>
                <a:gd name="T8" fmla="*/ 19 w 116"/>
                <a:gd name="T9" fmla="*/ 0 h 159"/>
                <a:gd name="T10" fmla="*/ 19 w 116"/>
                <a:gd name="T11" fmla="*/ 45 h 159"/>
                <a:gd name="T12" fmla="*/ 45 w 116"/>
                <a:gd name="T13" fmla="*/ 55 h 159"/>
                <a:gd name="T14" fmla="*/ 81 w 116"/>
                <a:gd name="T15" fmla="*/ 66 h 159"/>
                <a:gd name="T16" fmla="*/ 78 w 116"/>
                <a:gd name="T17" fmla="*/ 155 h 159"/>
                <a:gd name="T18" fmla="*/ 78 w 116"/>
                <a:gd name="T19" fmla="*/ 182 h 159"/>
                <a:gd name="T20" fmla="*/ 107 w 116"/>
                <a:gd name="T21" fmla="*/ 215 h 159"/>
                <a:gd name="T22" fmla="*/ 90 w 116"/>
                <a:gd name="T23" fmla="*/ 221 h 159"/>
                <a:gd name="T24" fmla="*/ 58 w 116"/>
                <a:gd name="T25" fmla="*/ 196 h 159"/>
                <a:gd name="T26" fmla="*/ 0 w 116"/>
                <a:gd name="T27" fmla="*/ 196 h 159"/>
                <a:gd name="T28" fmla="*/ 10 w 116"/>
                <a:gd name="T29" fmla="*/ 234 h 159"/>
                <a:gd name="T30" fmla="*/ 71 w 116"/>
                <a:gd name="T31" fmla="*/ 259 h 159"/>
                <a:gd name="T32" fmla="*/ 111 w 116"/>
                <a:gd name="T33" fmla="*/ 259 h 159"/>
                <a:gd name="T34" fmla="*/ 167 w 116"/>
                <a:gd name="T35" fmla="*/ 214 h 159"/>
                <a:gd name="T36" fmla="*/ 141 w 116"/>
                <a:gd name="T37" fmla="*/ 174 h 159"/>
                <a:gd name="T38" fmla="*/ 141 w 116"/>
                <a:gd name="T39" fmla="*/ 132 h 159"/>
                <a:gd name="T40" fmla="*/ 131 w 116"/>
                <a:gd name="T41" fmla="*/ 86 h 159"/>
                <a:gd name="T42" fmla="*/ 125 w 116"/>
                <a:gd name="T43" fmla="*/ 66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69 w 47"/>
                <a:gd name="T1" fmla="*/ 17 h 41"/>
                <a:gd name="T2" fmla="*/ 13 w 47"/>
                <a:gd name="T3" fmla="*/ 0 h 41"/>
                <a:gd name="T4" fmla="*/ 0 w 47"/>
                <a:gd name="T5" fmla="*/ 17 h 41"/>
                <a:gd name="T6" fmla="*/ 13 w 47"/>
                <a:gd name="T7" fmla="*/ 34 h 41"/>
                <a:gd name="T8" fmla="*/ 68 w 47"/>
                <a:gd name="T9" fmla="*/ 62 h 41"/>
                <a:gd name="T10" fmla="*/ 71 w 47"/>
                <a:gd name="T11" fmla="*/ 42 h 41"/>
                <a:gd name="T12" fmla="*/ 71 w 47"/>
                <a:gd name="T13" fmla="*/ 37 h 41"/>
                <a:gd name="T14" fmla="*/ 70 w 47"/>
                <a:gd name="T15" fmla="*/ 25 h 41"/>
                <a:gd name="T16" fmla="*/ 69 w 47"/>
                <a:gd name="T17" fmla="*/ 18 h 41"/>
                <a:gd name="T18" fmla="*/ 69 w 47"/>
                <a:gd name="T19" fmla="*/ 17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50 w 40"/>
                <a:gd name="T1" fmla="*/ 35 h 36"/>
                <a:gd name="T2" fmla="*/ 10 w 40"/>
                <a:gd name="T3" fmla="*/ 0 h 36"/>
                <a:gd name="T4" fmla="*/ 0 w 40"/>
                <a:gd name="T5" fmla="*/ 27 h 36"/>
                <a:gd name="T6" fmla="*/ 20 w 40"/>
                <a:gd name="T7" fmla="*/ 55 h 36"/>
                <a:gd name="T8" fmla="*/ 57 w 40"/>
                <a:gd name="T9" fmla="*/ 57 h 36"/>
                <a:gd name="T10" fmla="*/ 56 w 40"/>
                <a:gd name="T11" fmla="*/ 55 h 36"/>
                <a:gd name="T12" fmla="*/ 54 w 40"/>
                <a:gd name="T13" fmla="*/ 46 h 36"/>
                <a:gd name="T14" fmla="*/ 52 w 40"/>
                <a:gd name="T15" fmla="*/ 39 h 36"/>
                <a:gd name="T16" fmla="*/ 50 w 40"/>
                <a:gd name="T17" fmla="*/ 35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43 w 38"/>
                <a:gd name="T1" fmla="*/ 22 h 32"/>
                <a:gd name="T2" fmla="*/ 7 w 38"/>
                <a:gd name="T3" fmla="*/ 0 h 32"/>
                <a:gd name="T4" fmla="*/ 0 w 38"/>
                <a:gd name="T5" fmla="*/ 22 h 32"/>
                <a:gd name="T6" fmla="*/ 25 w 38"/>
                <a:gd name="T7" fmla="*/ 43 h 32"/>
                <a:gd name="T8" fmla="*/ 55 w 38"/>
                <a:gd name="T9" fmla="*/ 50 h 32"/>
                <a:gd name="T10" fmla="*/ 55 w 38"/>
                <a:gd name="T11" fmla="*/ 28 h 32"/>
                <a:gd name="T12" fmla="*/ 43 w 38"/>
                <a:gd name="T13" fmla="*/ 22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33 w 35"/>
                <a:gd name="T1" fmla="*/ 25 h 30"/>
                <a:gd name="T2" fmla="*/ 0 w 35"/>
                <a:gd name="T3" fmla="*/ 0 h 30"/>
                <a:gd name="T4" fmla="*/ 0 w 35"/>
                <a:gd name="T5" fmla="*/ 47 h 30"/>
                <a:gd name="T6" fmla="*/ 29 w 35"/>
                <a:gd name="T7" fmla="*/ 48 h 30"/>
                <a:gd name="T8" fmla="*/ 45 w 35"/>
                <a:gd name="T9" fmla="*/ 40 h 30"/>
                <a:gd name="T10" fmla="*/ 33 w 35"/>
                <a:gd name="T11" fmla="*/ 2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73 h 58"/>
                <a:gd name="T2" fmla="*/ 0 w 81"/>
                <a:gd name="T3" fmla="*/ 94 h 58"/>
                <a:gd name="T4" fmla="*/ 10 w 81"/>
                <a:gd name="T5" fmla="*/ 90 h 58"/>
                <a:gd name="T6" fmla="*/ 20 w 81"/>
                <a:gd name="T7" fmla="*/ 86 h 58"/>
                <a:gd name="T8" fmla="*/ 30 w 81"/>
                <a:gd name="T9" fmla="*/ 75 h 58"/>
                <a:gd name="T10" fmla="*/ 42 w 81"/>
                <a:gd name="T11" fmla="*/ 66 h 58"/>
                <a:gd name="T12" fmla="*/ 51 w 81"/>
                <a:gd name="T13" fmla="*/ 35 h 58"/>
                <a:gd name="T14" fmla="*/ 88 w 81"/>
                <a:gd name="T15" fmla="*/ 29 h 58"/>
                <a:gd name="T16" fmla="*/ 111 w 81"/>
                <a:gd name="T17" fmla="*/ 16 h 58"/>
                <a:gd name="T18" fmla="*/ 48 w 81"/>
                <a:gd name="T19" fmla="*/ 1 h 58"/>
                <a:gd name="T20" fmla="*/ 0 w 81"/>
                <a:gd name="T21" fmla="*/ 0 h 58"/>
                <a:gd name="T22" fmla="*/ 0 w 81"/>
                <a:gd name="T23" fmla="*/ 19 h 58"/>
                <a:gd name="T24" fmla="*/ 40 w 81"/>
                <a:gd name="T25" fmla="*/ 26 h 58"/>
                <a:gd name="T26" fmla="*/ 29 w 81"/>
                <a:gd name="T27" fmla="*/ 56 h 58"/>
                <a:gd name="T28" fmla="*/ 21 w 81"/>
                <a:gd name="T29" fmla="*/ 62 h 58"/>
                <a:gd name="T30" fmla="*/ 13 w 81"/>
                <a:gd name="T31" fmla="*/ 66 h 58"/>
                <a:gd name="T32" fmla="*/ 8 w 81"/>
                <a:gd name="T33" fmla="*/ 72 h 58"/>
                <a:gd name="T34" fmla="*/ 0 w 81"/>
                <a:gd name="T35" fmla="*/ 7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60 w 109"/>
                <a:gd name="T1" fmla="*/ 21 h 61"/>
                <a:gd name="T2" fmla="*/ 160 w 109"/>
                <a:gd name="T3" fmla="*/ 2 h 61"/>
                <a:gd name="T4" fmla="*/ 125 w 109"/>
                <a:gd name="T5" fmla="*/ 0 h 61"/>
                <a:gd name="T6" fmla="*/ 60 w 109"/>
                <a:gd name="T7" fmla="*/ 0 h 61"/>
                <a:gd name="T8" fmla="*/ 26 w 109"/>
                <a:gd name="T9" fmla="*/ 0 h 61"/>
                <a:gd name="T10" fmla="*/ 0 w 109"/>
                <a:gd name="T11" fmla="*/ 1 h 61"/>
                <a:gd name="T12" fmla="*/ 0 w 109"/>
                <a:gd name="T13" fmla="*/ 17 h 61"/>
                <a:gd name="T14" fmla="*/ 43 w 109"/>
                <a:gd name="T15" fmla="*/ 21 h 61"/>
                <a:gd name="T16" fmla="*/ 34 w 109"/>
                <a:gd name="T17" fmla="*/ 55 h 61"/>
                <a:gd name="T18" fmla="*/ 23 w 109"/>
                <a:gd name="T19" fmla="*/ 61 h 61"/>
                <a:gd name="T20" fmla="*/ 15 w 109"/>
                <a:gd name="T21" fmla="*/ 64 h 61"/>
                <a:gd name="T22" fmla="*/ 9 w 109"/>
                <a:gd name="T23" fmla="*/ 70 h 61"/>
                <a:gd name="T24" fmla="*/ 0 w 109"/>
                <a:gd name="T25" fmla="*/ 71 h 61"/>
                <a:gd name="T26" fmla="*/ 0 w 109"/>
                <a:gd name="T27" fmla="*/ 91 h 61"/>
                <a:gd name="T28" fmla="*/ 10 w 109"/>
                <a:gd name="T29" fmla="*/ 88 h 61"/>
                <a:gd name="T30" fmla="*/ 20 w 109"/>
                <a:gd name="T31" fmla="*/ 83 h 61"/>
                <a:gd name="T32" fmla="*/ 32 w 109"/>
                <a:gd name="T33" fmla="*/ 79 h 61"/>
                <a:gd name="T34" fmla="*/ 44 w 109"/>
                <a:gd name="T35" fmla="*/ 70 h 61"/>
                <a:gd name="T36" fmla="*/ 66 w 109"/>
                <a:gd name="T37" fmla="*/ 28 h 61"/>
                <a:gd name="T38" fmla="*/ 98 w 109"/>
                <a:gd name="T39" fmla="*/ 30 h 61"/>
                <a:gd name="T40" fmla="*/ 105 w 109"/>
                <a:gd name="T41" fmla="*/ 47 h 61"/>
                <a:gd name="T42" fmla="*/ 111 w 109"/>
                <a:gd name="T43" fmla="*/ 60 h 61"/>
                <a:gd name="T44" fmla="*/ 119 w 109"/>
                <a:gd name="T45" fmla="*/ 71 h 61"/>
                <a:gd name="T46" fmla="*/ 125 w 109"/>
                <a:gd name="T47" fmla="*/ 80 h 61"/>
                <a:gd name="T48" fmla="*/ 132 w 109"/>
                <a:gd name="T49" fmla="*/ 86 h 61"/>
                <a:gd name="T50" fmla="*/ 140 w 109"/>
                <a:gd name="T51" fmla="*/ 91 h 61"/>
                <a:gd name="T52" fmla="*/ 150 w 109"/>
                <a:gd name="T53" fmla="*/ 92 h 61"/>
                <a:gd name="T54" fmla="*/ 160 w 109"/>
                <a:gd name="T55" fmla="*/ 91 h 61"/>
                <a:gd name="T56" fmla="*/ 160 w 109"/>
                <a:gd name="T57" fmla="*/ 71 h 61"/>
                <a:gd name="T58" fmla="*/ 143 w 109"/>
                <a:gd name="T59" fmla="*/ 73 h 61"/>
                <a:gd name="T60" fmla="*/ 131 w 109"/>
                <a:gd name="T61" fmla="*/ 69 h 61"/>
                <a:gd name="T62" fmla="*/ 124 w 109"/>
                <a:gd name="T63" fmla="*/ 50 h 61"/>
                <a:gd name="T64" fmla="*/ 119 w 109"/>
                <a:gd name="T65" fmla="*/ 21 h 61"/>
                <a:gd name="T66" fmla="*/ 149 w 109"/>
                <a:gd name="T67" fmla="*/ 18 h 61"/>
                <a:gd name="T68" fmla="*/ 160 w 109"/>
                <a:gd name="T69" fmla="*/ 21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56 w 43"/>
                <a:gd name="T1" fmla="*/ 16 h 60"/>
                <a:gd name="T2" fmla="*/ 56 w 43"/>
                <a:gd name="T3" fmla="*/ 0 h 60"/>
                <a:gd name="T4" fmla="*/ 0 w 43"/>
                <a:gd name="T5" fmla="*/ 2 h 60"/>
                <a:gd name="T6" fmla="*/ 5 w 43"/>
                <a:gd name="T7" fmla="*/ 37 h 60"/>
                <a:gd name="T8" fmla="*/ 15 w 43"/>
                <a:gd name="T9" fmla="*/ 63 h 60"/>
                <a:gd name="T10" fmla="*/ 25 w 43"/>
                <a:gd name="T11" fmla="*/ 82 h 60"/>
                <a:gd name="T12" fmla="*/ 38 w 43"/>
                <a:gd name="T13" fmla="*/ 91 h 60"/>
                <a:gd name="T14" fmla="*/ 40 w 43"/>
                <a:gd name="T15" fmla="*/ 95 h 60"/>
                <a:gd name="T16" fmla="*/ 46 w 43"/>
                <a:gd name="T17" fmla="*/ 96 h 60"/>
                <a:gd name="T18" fmla="*/ 50 w 43"/>
                <a:gd name="T19" fmla="*/ 96 h 60"/>
                <a:gd name="T20" fmla="*/ 56 w 43"/>
                <a:gd name="T21" fmla="*/ 95 h 60"/>
                <a:gd name="T22" fmla="*/ 56 w 43"/>
                <a:gd name="T23" fmla="*/ 74 h 60"/>
                <a:gd name="T24" fmla="*/ 40 w 43"/>
                <a:gd name="T25" fmla="*/ 74 h 60"/>
                <a:gd name="T26" fmla="*/ 30 w 43"/>
                <a:gd name="T27" fmla="*/ 65 h 60"/>
                <a:gd name="T28" fmla="*/ 24 w 43"/>
                <a:gd name="T29" fmla="*/ 47 h 60"/>
                <a:gd name="T30" fmla="*/ 17 w 43"/>
                <a:gd name="T31" fmla="*/ 16 h 60"/>
                <a:gd name="T32" fmla="*/ 46 w 43"/>
                <a:gd name="T33" fmla="*/ 15 h 60"/>
                <a:gd name="T34" fmla="*/ 56 w 43"/>
                <a:gd name="T35" fmla="*/ 16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53 w 220"/>
                <a:gd name="T1" fmla="*/ 135 h 221"/>
                <a:gd name="T2" fmla="*/ 184 w 220"/>
                <a:gd name="T3" fmla="*/ 149 h 221"/>
                <a:gd name="T4" fmla="*/ 205 w 220"/>
                <a:gd name="T5" fmla="*/ 158 h 221"/>
                <a:gd name="T6" fmla="*/ 217 w 220"/>
                <a:gd name="T7" fmla="*/ 166 h 221"/>
                <a:gd name="T8" fmla="*/ 223 w 220"/>
                <a:gd name="T9" fmla="*/ 175 h 221"/>
                <a:gd name="T10" fmla="*/ 228 w 220"/>
                <a:gd name="T11" fmla="*/ 185 h 221"/>
                <a:gd name="T12" fmla="*/ 232 w 220"/>
                <a:gd name="T13" fmla="*/ 198 h 221"/>
                <a:gd name="T14" fmla="*/ 239 w 220"/>
                <a:gd name="T15" fmla="*/ 216 h 221"/>
                <a:gd name="T16" fmla="*/ 254 w 220"/>
                <a:gd name="T17" fmla="*/ 241 h 221"/>
                <a:gd name="T18" fmla="*/ 277 w 220"/>
                <a:gd name="T19" fmla="*/ 186 h 221"/>
                <a:gd name="T20" fmla="*/ 281 w 220"/>
                <a:gd name="T21" fmla="*/ 125 h 221"/>
                <a:gd name="T22" fmla="*/ 278 w 220"/>
                <a:gd name="T23" fmla="*/ 63 h 221"/>
                <a:gd name="T24" fmla="*/ 275 w 220"/>
                <a:gd name="T25" fmla="*/ 0 h 221"/>
                <a:gd name="T26" fmla="*/ 311 w 220"/>
                <a:gd name="T27" fmla="*/ 79 h 221"/>
                <a:gd name="T28" fmla="*/ 309 w 220"/>
                <a:gd name="T29" fmla="*/ 137 h 221"/>
                <a:gd name="T30" fmla="*/ 307 w 220"/>
                <a:gd name="T31" fmla="*/ 186 h 221"/>
                <a:gd name="T32" fmla="*/ 298 w 220"/>
                <a:gd name="T33" fmla="*/ 234 h 221"/>
                <a:gd name="T34" fmla="*/ 285 w 220"/>
                <a:gd name="T35" fmla="*/ 289 h 221"/>
                <a:gd name="T36" fmla="*/ 245 w 220"/>
                <a:gd name="T37" fmla="*/ 299 h 221"/>
                <a:gd name="T38" fmla="*/ 187 w 220"/>
                <a:gd name="T39" fmla="*/ 356 h 221"/>
                <a:gd name="T40" fmla="*/ 104 w 220"/>
                <a:gd name="T41" fmla="*/ 356 h 221"/>
                <a:gd name="T42" fmla="*/ 45 w 220"/>
                <a:gd name="T43" fmla="*/ 309 h 221"/>
                <a:gd name="T44" fmla="*/ 19 w 220"/>
                <a:gd name="T45" fmla="*/ 258 h 221"/>
                <a:gd name="T46" fmla="*/ 2 w 220"/>
                <a:gd name="T47" fmla="*/ 191 h 221"/>
                <a:gd name="T48" fmla="*/ 0 w 220"/>
                <a:gd name="T49" fmla="*/ 137 h 221"/>
                <a:gd name="T50" fmla="*/ 2 w 220"/>
                <a:gd name="T51" fmla="*/ 87 h 221"/>
                <a:gd name="T52" fmla="*/ 15 w 220"/>
                <a:gd name="T53" fmla="*/ 40 h 221"/>
                <a:gd name="T54" fmla="*/ 24 w 220"/>
                <a:gd name="T55" fmla="*/ 93 h 221"/>
                <a:gd name="T56" fmla="*/ 30 w 220"/>
                <a:gd name="T57" fmla="*/ 142 h 221"/>
                <a:gd name="T58" fmla="*/ 35 w 220"/>
                <a:gd name="T59" fmla="*/ 190 h 221"/>
                <a:gd name="T60" fmla="*/ 48 w 220"/>
                <a:gd name="T61" fmla="*/ 238 h 221"/>
                <a:gd name="T62" fmla="*/ 54 w 220"/>
                <a:gd name="T63" fmla="*/ 214 h 221"/>
                <a:gd name="T64" fmla="*/ 60 w 220"/>
                <a:gd name="T65" fmla="*/ 195 h 221"/>
                <a:gd name="T66" fmla="*/ 65 w 220"/>
                <a:gd name="T67" fmla="*/ 178 h 221"/>
                <a:gd name="T68" fmla="*/ 71 w 220"/>
                <a:gd name="T69" fmla="*/ 168 h 221"/>
                <a:gd name="T70" fmla="*/ 81 w 220"/>
                <a:gd name="T71" fmla="*/ 159 h 221"/>
                <a:gd name="T72" fmla="*/ 92 w 220"/>
                <a:gd name="T73" fmla="*/ 151 h 221"/>
                <a:gd name="T74" fmla="*/ 109 w 220"/>
                <a:gd name="T75" fmla="*/ 146 h 221"/>
                <a:gd name="T76" fmla="*/ 131 w 220"/>
                <a:gd name="T77" fmla="*/ 141 h 221"/>
                <a:gd name="T78" fmla="*/ 131 w 220"/>
                <a:gd name="T79" fmla="*/ 162 h 221"/>
                <a:gd name="T80" fmla="*/ 116 w 220"/>
                <a:gd name="T81" fmla="*/ 175 h 221"/>
                <a:gd name="T82" fmla="*/ 104 w 220"/>
                <a:gd name="T83" fmla="*/ 185 h 221"/>
                <a:gd name="T84" fmla="*/ 95 w 220"/>
                <a:gd name="T85" fmla="*/ 195 h 221"/>
                <a:gd name="T86" fmla="*/ 93 w 220"/>
                <a:gd name="T87" fmla="*/ 205 h 221"/>
                <a:gd name="T88" fmla="*/ 92 w 220"/>
                <a:gd name="T89" fmla="*/ 216 h 221"/>
                <a:gd name="T90" fmla="*/ 94 w 220"/>
                <a:gd name="T91" fmla="*/ 232 h 221"/>
                <a:gd name="T92" fmla="*/ 95 w 220"/>
                <a:gd name="T93" fmla="*/ 250 h 221"/>
                <a:gd name="T94" fmla="*/ 102 w 220"/>
                <a:gd name="T95" fmla="*/ 272 h 221"/>
                <a:gd name="T96" fmla="*/ 130 w 220"/>
                <a:gd name="T97" fmla="*/ 272 h 221"/>
                <a:gd name="T98" fmla="*/ 130 w 220"/>
                <a:gd name="T99" fmla="*/ 238 h 221"/>
                <a:gd name="T100" fmla="*/ 150 w 220"/>
                <a:gd name="T101" fmla="*/ 241 h 221"/>
                <a:gd name="T102" fmla="*/ 158 w 220"/>
                <a:gd name="T103" fmla="*/ 281 h 221"/>
                <a:gd name="T104" fmla="*/ 192 w 220"/>
                <a:gd name="T105" fmla="*/ 281 h 221"/>
                <a:gd name="T106" fmla="*/ 207 w 220"/>
                <a:gd name="T107" fmla="*/ 241 h 221"/>
                <a:gd name="T108" fmla="*/ 204 w 220"/>
                <a:gd name="T109" fmla="*/ 224 h 221"/>
                <a:gd name="T110" fmla="*/ 199 w 220"/>
                <a:gd name="T111" fmla="*/ 209 h 221"/>
                <a:gd name="T112" fmla="*/ 195 w 220"/>
                <a:gd name="T113" fmla="*/ 198 h 221"/>
                <a:gd name="T114" fmla="*/ 189 w 220"/>
                <a:gd name="T115" fmla="*/ 190 h 221"/>
                <a:gd name="T116" fmla="*/ 183 w 220"/>
                <a:gd name="T117" fmla="*/ 184 h 221"/>
                <a:gd name="T118" fmla="*/ 174 w 220"/>
                <a:gd name="T119" fmla="*/ 177 h 221"/>
                <a:gd name="T120" fmla="*/ 162 w 220"/>
                <a:gd name="T121" fmla="*/ 170 h 221"/>
                <a:gd name="T122" fmla="*/ 147 w 220"/>
                <a:gd name="T123" fmla="*/ 162 h 221"/>
                <a:gd name="T124" fmla="*/ 153 w 220"/>
                <a:gd name="T125" fmla="*/ 135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67 w 119"/>
                <a:gd name="T1" fmla="*/ 152 h 156"/>
                <a:gd name="T2" fmla="*/ 145 w 119"/>
                <a:gd name="T3" fmla="*/ 221 h 156"/>
                <a:gd name="T4" fmla="*/ 85 w 119"/>
                <a:gd name="T5" fmla="*/ 260 h 156"/>
                <a:gd name="T6" fmla="*/ 0 w 119"/>
                <a:gd name="T7" fmla="*/ 101 h 156"/>
                <a:gd name="T8" fmla="*/ 39 w 119"/>
                <a:gd name="T9" fmla="*/ 56 h 156"/>
                <a:gd name="T10" fmla="*/ 66 w 119"/>
                <a:gd name="T11" fmla="*/ 0 h 156"/>
                <a:gd name="T12" fmla="*/ 167 w 119"/>
                <a:gd name="T13" fmla="*/ 152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42 w 28"/>
                <a:gd name="T1" fmla="*/ 106 h 77"/>
                <a:gd name="T2" fmla="*/ 22 w 28"/>
                <a:gd name="T3" fmla="*/ 0 h 77"/>
                <a:gd name="T4" fmla="*/ 0 w 28"/>
                <a:gd name="T5" fmla="*/ 8 h 77"/>
                <a:gd name="T6" fmla="*/ 8 w 28"/>
                <a:gd name="T7" fmla="*/ 102 h 77"/>
                <a:gd name="T8" fmla="*/ 38 w 28"/>
                <a:gd name="T9" fmla="*/ 128 h 77"/>
                <a:gd name="T10" fmla="*/ 42 w 28"/>
                <a:gd name="T11" fmla="*/ 10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302 w 440"/>
                <a:gd name="T1" fmla="*/ 50 h 857"/>
                <a:gd name="T2" fmla="*/ 404 w 440"/>
                <a:gd name="T3" fmla="*/ 116 h 857"/>
                <a:gd name="T4" fmla="*/ 472 w 440"/>
                <a:gd name="T5" fmla="*/ 167 h 857"/>
                <a:gd name="T6" fmla="*/ 517 w 440"/>
                <a:gd name="T7" fmla="*/ 228 h 857"/>
                <a:gd name="T8" fmla="*/ 551 w 440"/>
                <a:gd name="T9" fmla="*/ 317 h 857"/>
                <a:gd name="T10" fmla="*/ 609 w 440"/>
                <a:gd name="T11" fmla="*/ 642 h 857"/>
                <a:gd name="T12" fmla="*/ 630 w 440"/>
                <a:gd name="T13" fmla="*/ 871 h 857"/>
                <a:gd name="T14" fmla="*/ 551 w 440"/>
                <a:gd name="T15" fmla="*/ 1201 h 857"/>
                <a:gd name="T16" fmla="*/ 496 w 440"/>
                <a:gd name="T17" fmla="*/ 1353 h 857"/>
                <a:gd name="T18" fmla="*/ 392 w 440"/>
                <a:gd name="T19" fmla="*/ 1300 h 857"/>
                <a:gd name="T20" fmla="*/ 441 w 440"/>
                <a:gd name="T21" fmla="*/ 1269 h 857"/>
                <a:gd name="T22" fmla="*/ 496 w 440"/>
                <a:gd name="T23" fmla="*/ 1162 h 857"/>
                <a:gd name="T24" fmla="*/ 469 w 440"/>
                <a:gd name="T25" fmla="*/ 1047 h 857"/>
                <a:gd name="T26" fmla="*/ 567 w 440"/>
                <a:gd name="T27" fmla="*/ 957 h 857"/>
                <a:gd name="T28" fmla="*/ 537 w 440"/>
                <a:gd name="T29" fmla="*/ 805 h 857"/>
                <a:gd name="T30" fmla="*/ 481 w 440"/>
                <a:gd name="T31" fmla="*/ 780 h 857"/>
                <a:gd name="T32" fmla="*/ 537 w 440"/>
                <a:gd name="T33" fmla="*/ 621 h 857"/>
                <a:gd name="T34" fmla="*/ 476 w 440"/>
                <a:gd name="T35" fmla="*/ 489 h 857"/>
                <a:gd name="T36" fmla="*/ 455 w 440"/>
                <a:gd name="T37" fmla="*/ 467 h 857"/>
                <a:gd name="T38" fmla="*/ 435 w 440"/>
                <a:gd name="T39" fmla="*/ 448 h 857"/>
                <a:gd name="T40" fmla="*/ 416 w 440"/>
                <a:gd name="T41" fmla="*/ 432 h 857"/>
                <a:gd name="T42" fmla="*/ 413 w 440"/>
                <a:gd name="T43" fmla="*/ 405 h 857"/>
                <a:gd name="T44" fmla="*/ 392 w 440"/>
                <a:gd name="T45" fmla="*/ 279 h 857"/>
                <a:gd name="T46" fmla="*/ 311 w 440"/>
                <a:gd name="T47" fmla="*/ 613 h 857"/>
                <a:gd name="T48" fmla="*/ 240 w 440"/>
                <a:gd name="T49" fmla="*/ 642 h 857"/>
                <a:gd name="T50" fmla="*/ 311 w 440"/>
                <a:gd name="T51" fmla="*/ 772 h 857"/>
                <a:gd name="T52" fmla="*/ 268 w 440"/>
                <a:gd name="T53" fmla="*/ 826 h 857"/>
                <a:gd name="T54" fmla="*/ 295 w 440"/>
                <a:gd name="T55" fmla="*/ 948 h 857"/>
                <a:gd name="T56" fmla="*/ 268 w 440"/>
                <a:gd name="T57" fmla="*/ 1107 h 857"/>
                <a:gd name="T58" fmla="*/ 166 w 440"/>
                <a:gd name="T59" fmla="*/ 918 h 857"/>
                <a:gd name="T60" fmla="*/ 166 w 440"/>
                <a:gd name="T61" fmla="*/ 537 h 857"/>
                <a:gd name="T62" fmla="*/ 124 w 440"/>
                <a:gd name="T63" fmla="*/ 817 h 857"/>
                <a:gd name="T64" fmla="*/ 0 w 440"/>
                <a:gd name="T65" fmla="*/ 933 h 857"/>
                <a:gd name="T66" fmla="*/ 97 w 440"/>
                <a:gd name="T67" fmla="*/ 402 h 857"/>
                <a:gd name="T68" fmla="*/ 106 w 440"/>
                <a:gd name="T69" fmla="*/ 279 h 857"/>
                <a:gd name="T70" fmla="*/ 132 w 440"/>
                <a:gd name="T71" fmla="*/ 189 h 857"/>
                <a:gd name="T72" fmla="*/ 177 w 440"/>
                <a:gd name="T73" fmla="*/ 101 h 857"/>
                <a:gd name="T74" fmla="*/ 238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60 w 326"/>
                <a:gd name="T1" fmla="*/ 182 h 627"/>
                <a:gd name="T2" fmla="*/ 159 w 326"/>
                <a:gd name="T3" fmla="*/ 509 h 627"/>
                <a:gd name="T4" fmla="*/ 101 w 326"/>
                <a:gd name="T5" fmla="*/ 636 h 627"/>
                <a:gd name="T6" fmla="*/ 12 w 326"/>
                <a:gd name="T7" fmla="*/ 799 h 627"/>
                <a:gd name="T8" fmla="*/ 0 w 326"/>
                <a:gd name="T9" fmla="*/ 921 h 627"/>
                <a:gd name="T10" fmla="*/ 42 w 326"/>
                <a:gd name="T11" fmla="*/ 966 h 627"/>
                <a:gd name="T12" fmla="*/ 109 w 326"/>
                <a:gd name="T13" fmla="*/ 966 h 627"/>
                <a:gd name="T14" fmla="*/ 198 w 326"/>
                <a:gd name="T15" fmla="*/ 972 h 627"/>
                <a:gd name="T16" fmla="*/ 329 w 326"/>
                <a:gd name="T17" fmla="*/ 958 h 627"/>
                <a:gd name="T18" fmla="*/ 465 w 326"/>
                <a:gd name="T19" fmla="*/ 990 h 627"/>
                <a:gd name="T20" fmla="*/ 453 w 326"/>
                <a:gd name="T21" fmla="*/ 929 h 627"/>
                <a:gd name="T22" fmla="*/ 234 w 326"/>
                <a:gd name="T23" fmla="*/ 921 h 627"/>
                <a:gd name="T24" fmla="*/ 144 w 326"/>
                <a:gd name="T25" fmla="*/ 820 h 627"/>
                <a:gd name="T26" fmla="*/ 191 w 326"/>
                <a:gd name="T27" fmla="*/ 630 h 627"/>
                <a:gd name="T28" fmla="*/ 294 w 326"/>
                <a:gd name="T29" fmla="*/ 271 h 627"/>
                <a:gd name="T30" fmla="*/ 342 w 326"/>
                <a:gd name="T31" fmla="*/ 0 h 627"/>
                <a:gd name="T32" fmla="*/ 260 w 326"/>
                <a:gd name="T33" fmla="*/ 182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76 w 74"/>
                <a:gd name="T1" fmla="*/ 0 h 146"/>
                <a:gd name="T2" fmla="*/ 104 w 74"/>
                <a:gd name="T3" fmla="*/ 102 h 146"/>
                <a:gd name="T4" fmla="*/ 104 w 74"/>
                <a:gd name="T5" fmla="*/ 231 h 146"/>
                <a:gd name="T6" fmla="*/ 0 w 74"/>
                <a:gd name="T7" fmla="*/ 231 h 146"/>
                <a:gd name="T8" fmla="*/ 0 w 74"/>
                <a:gd name="T9" fmla="*/ 125 h 146"/>
                <a:gd name="T10" fmla="*/ 56 w 74"/>
                <a:gd name="T11" fmla="*/ 71 h 146"/>
                <a:gd name="T12" fmla="*/ 76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85105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/>
              <a:t>규모가 큰 프로그램은 전체 문제를 보다 단순하고 이해하기 쉬운 함수로 나누어서 프로그램을 작성하여야 한다</a:t>
            </a:r>
            <a:r>
              <a:rPr lang="en-US" altLang="ko-KR" sz="1400"/>
              <a:t>. </a:t>
            </a:r>
            <a:endParaRPr lang="ko-KR" altLang="en-US" sz="1400"/>
          </a:p>
        </p:txBody>
      </p:sp>
      <p:cxnSp>
        <p:nvCxnSpPr>
          <p:cNvPr id="3" name="직선 화살표 연결선 2"/>
          <p:cNvCxnSpPr>
            <a:stCxn id="3108" idx="2"/>
          </p:cNvCxnSpPr>
          <p:nvPr/>
        </p:nvCxnSpPr>
        <p:spPr>
          <a:xfrm flipH="1" flipV="1">
            <a:off x="3417903" y="2689934"/>
            <a:ext cx="2394529" cy="1611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예제</a:t>
            </a:r>
            <a:endParaRPr lang="en-US" altLang="ko-KR" sz="3600" dirty="0" smtClean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42366" y="1704514"/>
            <a:ext cx="8220634" cy="386178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void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happyBirthday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생일축하 합니다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! \n");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생일축하 합니다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! \n");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사랑하는 친구의 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생일축하 합니다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! \n");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main(void)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happyBirthday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return 0;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492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/>
              <a:t>정수를 </a:t>
            </a:r>
            <a:r>
              <a:rPr lang="ko-KR" altLang="en-US" dirty="0" err="1"/>
              <a:t>입력받는</a:t>
            </a:r>
            <a:r>
              <a:rPr lang="ko-KR" altLang="en-US" dirty="0"/>
              <a:t> </a:t>
            </a:r>
            <a:r>
              <a:rPr lang="en-US" altLang="ko-KR" dirty="0" err="1"/>
              <a:t>get_integer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</p:txBody>
      </p:sp>
      <p:pic>
        <p:nvPicPr>
          <p:cNvPr id="166" name="내용 개체 틀 16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2876" y="1815243"/>
            <a:ext cx="8153400" cy="257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27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예제</a:t>
            </a:r>
            <a:endParaRPr lang="en-US" altLang="ko-KR" sz="3600" dirty="0" smtClean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42366" y="1704514"/>
            <a:ext cx="8220634" cy="386178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사용자로부터 정수를 받는 함수 사용 예제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get_integer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(void)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n;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정수를 </a:t>
            </a:r>
            <a:r>
              <a:rPr kumimoji="1" lang="ko-KR" altLang="en-US" sz="1600" dirty="0" err="1">
                <a:latin typeface="Trebuchet MS" panose="020B0603020202020204" pitchFamily="34" charset="0"/>
              </a:rPr>
              <a:t>입력하시오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: 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("%d", &amp;n);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return n;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78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/>
              <a:t>정수의 합을 계산하는 </a:t>
            </a:r>
            <a:r>
              <a:rPr lang="en-US" altLang="ko-KR" dirty="0"/>
              <a:t>add() </a:t>
            </a:r>
            <a:r>
              <a:rPr lang="ko-KR" altLang="en-US" dirty="0"/>
              <a:t>함수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279045"/>
            <a:ext cx="8153400" cy="313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32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/>
              <a:t>정수의 합을 계산하는 </a:t>
            </a:r>
            <a:r>
              <a:rPr lang="en-US" altLang="ko-KR" dirty="0"/>
              <a:t>add()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234776" y="2524298"/>
            <a:ext cx="6262379" cy="3415012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1753340" y="353550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정수를 </a:t>
            </a:r>
            <a:r>
              <a:rPr lang="ko-KR" altLang="en-US" sz="1600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dirty="0">
                <a:solidFill>
                  <a:schemeClr val="bg1"/>
                </a:solidFill>
              </a:rPr>
              <a:t>: 10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정수를 </a:t>
            </a:r>
            <a:r>
              <a:rPr lang="ko-KR" altLang="en-US" sz="1600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dirty="0">
                <a:solidFill>
                  <a:schemeClr val="bg1"/>
                </a:solidFill>
              </a:rPr>
              <a:t>: 20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두수의 합은 </a:t>
            </a:r>
            <a:r>
              <a:rPr lang="en-US" altLang="ko-KR" sz="1600" dirty="0">
                <a:solidFill>
                  <a:schemeClr val="bg1"/>
                </a:solidFill>
              </a:rPr>
              <a:t>30</a:t>
            </a:r>
            <a:r>
              <a:rPr lang="ko-KR" altLang="en-US" sz="1600" dirty="0">
                <a:solidFill>
                  <a:schemeClr val="bg1"/>
                </a:solidFill>
              </a:rPr>
              <a:t>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261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예제</a:t>
            </a:r>
            <a:endParaRPr lang="en-US" altLang="ko-KR" sz="3600" dirty="0" smtClean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42366" y="301841"/>
            <a:ext cx="8220634" cy="6152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//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get_integer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value;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정수를 </a:t>
            </a:r>
            <a:r>
              <a:rPr kumimoji="1" lang="ko-KR" altLang="en-US" sz="1600" dirty="0" err="1">
                <a:latin typeface="Trebuchet MS" panose="020B0603020202020204" pitchFamily="34" charset="0"/>
              </a:rPr>
              <a:t>입력하시오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: 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("%d", &amp;value);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return value;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//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add(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x,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y)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return x + y;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main(void)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x =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get_integer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y =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get_integer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sum = add(x, y);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두수의 합은 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%d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입니다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. \n", sum);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return 0;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9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err="1"/>
              <a:t>팩토리얼</a:t>
            </a:r>
            <a:r>
              <a:rPr lang="ko-KR" altLang="en-US" dirty="0"/>
              <a:t> 계산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234776" y="2524298"/>
            <a:ext cx="6262379" cy="3415012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1753340" y="353550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알고 싶은 </a:t>
            </a:r>
            <a:r>
              <a:rPr lang="ko-KR" altLang="en-US" sz="1600" dirty="0" err="1">
                <a:solidFill>
                  <a:schemeClr val="bg1"/>
                </a:solidFill>
              </a:rPr>
              <a:t>팩토리얼의</a:t>
            </a:r>
            <a:r>
              <a:rPr lang="ko-KR" altLang="en-US" sz="1600" dirty="0">
                <a:solidFill>
                  <a:schemeClr val="bg1"/>
                </a:solidFill>
              </a:rPr>
              <a:t> 값은</a:t>
            </a:r>
            <a:r>
              <a:rPr lang="en-US" altLang="ko-KR" sz="1600" dirty="0">
                <a:solidFill>
                  <a:schemeClr val="bg1"/>
                </a:solidFill>
              </a:rPr>
              <a:t>? 12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12!</a:t>
            </a:r>
            <a:r>
              <a:rPr lang="ko-KR" altLang="en-US" sz="1600" dirty="0">
                <a:solidFill>
                  <a:schemeClr val="bg1"/>
                </a:solidFill>
              </a:rPr>
              <a:t>의 값은 </a:t>
            </a:r>
            <a:r>
              <a:rPr lang="en-US" altLang="ko-KR" sz="1600" dirty="0">
                <a:solidFill>
                  <a:schemeClr val="bg1"/>
                </a:solidFill>
              </a:rPr>
              <a:t>479001600</a:t>
            </a:r>
            <a:r>
              <a:rPr lang="ko-KR" altLang="en-US" sz="1600" dirty="0">
                <a:solidFill>
                  <a:schemeClr val="bg1"/>
                </a:solidFill>
              </a:rPr>
              <a:t>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671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예제</a:t>
            </a:r>
            <a:endParaRPr lang="en-US" altLang="ko-KR" sz="3600" dirty="0" smtClean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42366" y="1695635"/>
            <a:ext cx="8220634" cy="475843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latin typeface="Trebuchet MS" panose="020B0603020202020204" pitchFamily="34" charset="0"/>
              </a:rPr>
              <a:t>long 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factorial(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n)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long result = 1;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for (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= 1;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&lt;= n;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++)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	result *=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;		// result = result *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return result;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main(void)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n;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알고 싶은 </a:t>
            </a:r>
            <a:r>
              <a:rPr kumimoji="1" lang="ko-KR" altLang="en-US" sz="1600" dirty="0" err="1">
                <a:latin typeface="Trebuchet MS" panose="020B0603020202020204" pitchFamily="34" charset="0"/>
              </a:rPr>
              <a:t>팩토리얼의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 값은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? 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("%d", &amp;n);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("%d!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의 값은 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%d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입니다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. \n", n, factorial(n));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return 0;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089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온도 변환기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234776" y="1219200"/>
            <a:ext cx="6262379" cy="4720110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1771352" y="1876979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‘</a:t>
            </a:r>
            <a:r>
              <a:rPr lang="en-US" altLang="ko-KR" sz="1600" dirty="0">
                <a:solidFill>
                  <a:schemeClr val="bg1"/>
                </a:solidFill>
              </a:rPr>
              <a:t>c’ </a:t>
            </a:r>
            <a:r>
              <a:rPr lang="ko-KR" altLang="en-US" sz="1600" dirty="0">
                <a:solidFill>
                  <a:schemeClr val="bg1"/>
                </a:solidFill>
              </a:rPr>
              <a:t>섭씨온도에서 </a:t>
            </a:r>
            <a:r>
              <a:rPr lang="ko-KR" altLang="en-US" sz="1600" dirty="0" err="1">
                <a:solidFill>
                  <a:schemeClr val="bg1"/>
                </a:solidFill>
              </a:rPr>
              <a:t>화씨온도로</a:t>
            </a:r>
            <a:r>
              <a:rPr lang="ko-KR" altLang="en-US" sz="1600" dirty="0">
                <a:solidFill>
                  <a:schemeClr val="bg1"/>
                </a:solidFill>
              </a:rPr>
              <a:t> 변환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‘</a:t>
            </a:r>
            <a:r>
              <a:rPr lang="en-US" altLang="ko-KR" sz="1600" dirty="0">
                <a:solidFill>
                  <a:schemeClr val="bg1"/>
                </a:solidFill>
              </a:rPr>
              <a:t>f’ </a:t>
            </a:r>
            <a:r>
              <a:rPr lang="ko-KR" altLang="en-US" sz="1600" dirty="0">
                <a:solidFill>
                  <a:schemeClr val="bg1"/>
                </a:solidFill>
              </a:rPr>
              <a:t>화씨온도에서 </a:t>
            </a:r>
            <a:r>
              <a:rPr lang="ko-KR" altLang="en-US" sz="1600" dirty="0" err="1">
                <a:solidFill>
                  <a:schemeClr val="bg1"/>
                </a:solidFill>
              </a:rPr>
              <a:t>섭씨온도로</a:t>
            </a:r>
            <a:r>
              <a:rPr lang="ko-KR" altLang="en-US" sz="1600" dirty="0">
                <a:solidFill>
                  <a:schemeClr val="bg1"/>
                </a:solidFill>
              </a:rPr>
              <a:t> 변환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‘</a:t>
            </a:r>
            <a:r>
              <a:rPr lang="en-US" altLang="ko-KR" sz="1600" dirty="0">
                <a:solidFill>
                  <a:schemeClr val="bg1"/>
                </a:solidFill>
              </a:rPr>
              <a:t>q’ </a:t>
            </a:r>
            <a:r>
              <a:rPr lang="ko-KR" altLang="en-US" sz="1600" dirty="0">
                <a:solidFill>
                  <a:schemeClr val="bg1"/>
                </a:solidFill>
              </a:rPr>
              <a:t>종료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메뉴에서 선택하세요</a:t>
            </a:r>
            <a:r>
              <a:rPr lang="en-US" altLang="ko-KR" sz="1600" dirty="0">
                <a:solidFill>
                  <a:schemeClr val="bg1"/>
                </a:solidFill>
              </a:rPr>
              <a:t>. f</a:t>
            </a:r>
          </a:p>
          <a:p>
            <a:pPr latinLnBrk="1"/>
            <a:r>
              <a:rPr lang="ko-KR" altLang="en-US" sz="1600" dirty="0" err="1">
                <a:solidFill>
                  <a:schemeClr val="bg1"/>
                </a:solidFill>
              </a:rPr>
              <a:t>화씨온도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pPr latinLnBrk="1"/>
            <a:r>
              <a:rPr lang="ko-KR" altLang="en-US" sz="1600" dirty="0" err="1">
                <a:solidFill>
                  <a:schemeClr val="bg1"/>
                </a:solidFill>
              </a:rPr>
              <a:t>섭씨온도</a:t>
            </a:r>
            <a:r>
              <a:rPr lang="en-US" altLang="ko-KR" sz="1600" dirty="0">
                <a:solidFill>
                  <a:schemeClr val="bg1"/>
                </a:solidFill>
              </a:rPr>
              <a:t>: 37.777778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‘c’ </a:t>
            </a:r>
            <a:r>
              <a:rPr lang="ko-KR" altLang="en-US" sz="1600" dirty="0">
                <a:solidFill>
                  <a:schemeClr val="bg1"/>
                </a:solidFill>
              </a:rPr>
              <a:t>섭씨온도에서 </a:t>
            </a:r>
            <a:r>
              <a:rPr lang="ko-KR" altLang="en-US" sz="1600" dirty="0" err="1">
                <a:solidFill>
                  <a:schemeClr val="bg1"/>
                </a:solidFill>
              </a:rPr>
              <a:t>화씨온도로</a:t>
            </a:r>
            <a:r>
              <a:rPr lang="ko-KR" altLang="en-US" sz="1600" dirty="0">
                <a:solidFill>
                  <a:schemeClr val="bg1"/>
                </a:solidFill>
              </a:rPr>
              <a:t> 변환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‘</a:t>
            </a:r>
            <a:r>
              <a:rPr lang="en-US" altLang="ko-KR" sz="1600" dirty="0">
                <a:solidFill>
                  <a:schemeClr val="bg1"/>
                </a:solidFill>
              </a:rPr>
              <a:t>f’ </a:t>
            </a:r>
            <a:r>
              <a:rPr lang="ko-KR" altLang="en-US" sz="1600" dirty="0">
                <a:solidFill>
                  <a:schemeClr val="bg1"/>
                </a:solidFill>
              </a:rPr>
              <a:t>화씨온도에서 </a:t>
            </a:r>
            <a:r>
              <a:rPr lang="ko-KR" altLang="en-US" sz="1600" dirty="0" err="1">
                <a:solidFill>
                  <a:schemeClr val="bg1"/>
                </a:solidFill>
              </a:rPr>
              <a:t>섭씨온도로</a:t>
            </a:r>
            <a:r>
              <a:rPr lang="ko-KR" altLang="en-US" sz="1600" dirty="0">
                <a:solidFill>
                  <a:schemeClr val="bg1"/>
                </a:solidFill>
              </a:rPr>
              <a:t> 변환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‘</a:t>
            </a:r>
            <a:r>
              <a:rPr lang="en-US" altLang="ko-KR" sz="1600" dirty="0">
                <a:solidFill>
                  <a:schemeClr val="bg1"/>
                </a:solidFill>
              </a:rPr>
              <a:t>q’ </a:t>
            </a:r>
            <a:r>
              <a:rPr lang="ko-KR" altLang="en-US" sz="1600" dirty="0">
                <a:solidFill>
                  <a:schemeClr val="bg1"/>
                </a:solidFill>
              </a:rPr>
              <a:t>종료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메뉴에서 선택하세요</a:t>
            </a:r>
            <a:r>
              <a:rPr lang="en-US" altLang="ko-KR" sz="1600" dirty="0">
                <a:solidFill>
                  <a:schemeClr val="bg1"/>
                </a:solidFill>
              </a:rPr>
              <a:t>._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478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예제</a:t>
            </a:r>
            <a:endParaRPr lang="en-US" altLang="ko-KR" sz="3600" dirty="0" smtClean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42366" y="1695635"/>
            <a:ext cx="8220634" cy="475843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void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printOptions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 'c'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섭씨온도에서 </a:t>
            </a:r>
            <a:r>
              <a:rPr kumimoji="1" lang="ko-KR" altLang="en-US" sz="1600" dirty="0" err="1">
                <a:latin typeface="Trebuchet MS" panose="020B0603020202020204" pitchFamily="34" charset="0"/>
              </a:rPr>
              <a:t>화씨온도로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 변환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\n");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 'f'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화씨온도에서 </a:t>
            </a:r>
            <a:r>
              <a:rPr kumimoji="1" lang="ko-KR" altLang="en-US" sz="1600" dirty="0" err="1">
                <a:latin typeface="Trebuchet MS" panose="020B0603020202020204" pitchFamily="34" charset="0"/>
              </a:rPr>
              <a:t>섭씨온도로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 변환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\n");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 'q'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종료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\n");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double C2F(double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c_temp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return 9.0 / 5.0 *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c_temp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+ 32;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double F2C(double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f_temp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return (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f_temp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- 32.0) * 5.0 / 9.0;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7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함수의 개념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함수</a:t>
            </a:r>
            <a:r>
              <a:rPr lang="en-US" altLang="ko-KR" dirty="0" smtClean="0">
                <a:solidFill>
                  <a:schemeClr val="tx2"/>
                </a:solidFill>
              </a:rPr>
              <a:t>(function): </a:t>
            </a:r>
            <a:r>
              <a:rPr lang="ko-KR" altLang="en-US" dirty="0" smtClean="0"/>
              <a:t>입력을 </a:t>
            </a:r>
            <a:r>
              <a:rPr lang="ko-KR" altLang="en-US" dirty="0"/>
              <a:t>받아서 특정한 작업을 수행하여서 결과를 반환하는 블랙 박스</a:t>
            </a:r>
            <a:r>
              <a:rPr lang="en-US" altLang="ko-KR" dirty="0"/>
              <a:t>(</a:t>
            </a:r>
            <a:r>
              <a:rPr lang="ko-KR" altLang="en-US" dirty="0"/>
              <a:t>상자</a:t>
            </a:r>
            <a:r>
              <a:rPr lang="en-US" altLang="ko-KR" dirty="0"/>
              <a:t>)</a:t>
            </a:r>
            <a:r>
              <a:rPr lang="ko-KR" altLang="en-US" dirty="0"/>
              <a:t>와 같다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830" y="2767660"/>
            <a:ext cx="4105275" cy="3133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예제</a:t>
            </a:r>
            <a:endParaRPr lang="en-US" altLang="ko-KR" sz="3600" dirty="0" smtClean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42366" y="825623"/>
            <a:ext cx="8220634" cy="562844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 smtClean="0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 smtClean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main(void)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char choice;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double temp;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while (1) 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printOptions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메뉴에서 선택하세요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.");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	choice =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getchar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	if (choice == 'q') break;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	else if (choice == 'c') 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	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</a:t>
            </a:r>
            <a:r>
              <a:rPr kumimoji="1" lang="ko-KR" altLang="en-US" sz="1600" dirty="0" err="1">
                <a:latin typeface="Trebuchet MS" panose="020B0603020202020204" pitchFamily="34" charset="0"/>
              </a:rPr>
              <a:t>섭씨온도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: 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	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("%lf", &amp;temp);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	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</a:t>
            </a:r>
            <a:r>
              <a:rPr kumimoji="1" lang="ko-KR" altLang="en-US" sz="1600" dirty="0" err="1">
                <a:latin typeface="Trebuchet MS" panose="020B0603020202020204" pitchFamily="34" charset="0"/>
              </a:rPr>
              <a:t>화씨온도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: %lf \n", C2F(temp));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	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	else if (choice == 'f') 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	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</a:t>
            </a:r>
            <a:r>
              <a:rPr kumimoji="1" lang="ko-KR" altLang="en-US" sz="1600" dirty="0" err="1">
                <a:latin typeface="Trebuchet MS" panose="020B0603020202020204" pitchFamily="34" charset="0"/>
              </a:rPr>
              <a:t>화씨온도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: 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	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("%lf", &amp;temp);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	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</a:t>
            </a:r>
            <a:r>
              <a:rPr kumimoji="1" lang="ko-KR" altLang="en-US" sz="1600" dirty="0" err="1">
                <a:latin typeface="Trebuchet MS" panose="020B0603020202020204" pitchFamily="34" charset="0"/>
              </a:rPr>
              <a:t>섭씨온도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: %lf \n", F2C(temp));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	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getchar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();	// </a:t>
            </a:r>
            <a:r>
              <a:rPr kumimoji="1" lang="ko-KR" altLang="en-US" sz="1600" dirty="0" err="1">
                <a:latin typeface="Trebuchet MS" panose="020B0603020202020204" pitchFamily="34" charset="0"/>
              </a:rPr>
              <a:t>엔터키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 문자를 삭제하기 위하여 필요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!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return 0;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142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조합</a:t>
            </a:r>
            <a:r>
              <a:rPr lang="en-US" altLang="ko-KR" sz="3600" smtClean="0"/>
              <a:t>(combination) </a:t>
            </a:r>
            <a:r>
              <a:rPr lang="ko-KR" altLang="en-US" sz="3600" smtClean="0"/>
              <a:t>계산 함수</a:t>
            </a:r>
          </a:p>
        </p:txBody>
      </p:sp>
      <p:sp>
        <p:nvSpPr>
          <p:cNvPr id="22533" name="Rectangle 11"/>
          <p:cNvSpPr>
            <a:spLocks noGrp="1" noChangeArrowheads="1"/>
          </p:cNvSpPr>
          <p:nvPr>
            <p:ph sz="quarter" idx="1"/>
          </p:nvPr>
        </p:nvSpPr>
        <p:spPr>
          <a:xfrm>
            <a:off x="844550" y="3621088"/>
            <a:ext cx="3095625" cy="167005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팩토리얼</a:t>
            </a:r>
            <a:r>
              <a:rPr lang="ko-KR" altLang="en-US" dirty="0" smtClean="0"/>
              <a:t> 계산 함수와 </a:t>
            </a:r>
            <a:r>
              <a:rPr lang="en-US" altLang="ko-KR" dirty="0" err="1" smtClean="0"/>
              <a:t>get_integer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호출하여 조합을 계산한다</a:t>
            </a:r>
          </a:p>
        </p:txBody>
      </p:sp>
      <p:pic>
        <p:nvPicPr>
          <p:cNvPr id="2253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1557338"/>
            <a:ext cx="26193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25" y="1058863"/>
            <a:ext cx="3665538" cy="538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2608263"/>
            <a:ext cx="36385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46853" y="914647"/>
            <a:ext cx="7721600" cy="56165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get_integer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combination(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n, 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r);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factorial(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n);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a, b;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a =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get_integer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b =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get_integer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"C(%d, %d) = %d 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a, b, combination(a, b));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long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combination(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n, 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(factorial(n)/(factorial(r) * factorial(n-r)));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88925" y="1219200"/>
            <a:ext cx="8331292" cy="47386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get_integer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정수를 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&amp;n);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long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factorial(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long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result = 1;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1;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&lt;= n;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result *=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result = result * </a:t>
            </a:r>
            <a:r>
              <a:rPr kumimoji="1" lang="en-US" altLang="ko-KR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result;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인수와 매개 변수는 어떤 관계가 있는가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r>
              <a:rPr lang="ko-KR" altLang="en-US" sz="1800" dirty="0" err="1" smtClean="0"/>
              <a:t>반환값이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실수로 정의된 함수에서 실수로 정수를 반환하면 어떤 일이 발생하는가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35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소수 찾기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err="1"/>
              <a:t>주어진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숫자가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소수</a:t>
            </a:r>
            <a:r>
              <a:rPr lang="en-US" altLang="ko-KR" sz="1600" dirty="0"/>
              <a:t>(prime)</a:t>
            </a:r>
            <a:r>
              <a:rPr lang="en-US" altLang="ko-KR" sz="1600" dirty="0" err="1"/>
              <a:t>인지를</a:t>
            </a:r>
            <a:r>
              <a:rPr lang="en-US" altLang="ko-KR" sz="1600" dirty="0"/>
              <a:t> </a:t>
            </a:r>
            <a:r>
              <a:rPr lang="en-US" altLang="ko-KR" sz="1600" dirty="0" err="1"/>
              <a:t>결정하는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프로그</a:t>
            </a:r>
            <a:r>
              <a:rPr lang="ko-KR" altLang="en-US" sz="1600" dirty="0"/>
              <a:t>램</a:t>
            </a:r>
            <a:r>
              <a:rPr lang="en-US" altLang="ko-KR" sz="1600" dirty="0" err="1" smtClean="0"/>
              <a:t>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en-US" altLang="ko-KR" sz="1600" dirty="0" err="1" smtClean="0"/>
              <a:t>양의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정수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n이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소수가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되려면</a:t>
            </a:r>
            <a:r>
              <a:rPr lang="en-US" altLang="ko-KR" sz="1600" dirty="0"/>
              <a:t> 1과 </a:t>
            </a:r>
            <a:r>
              <a:rPr lang="en-US" altLang="ko-KR" sz="1600" dirty="0" err="1"/>
              <a:t>자기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자신만을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약수로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가져야</a:t>
            </a:r>
            <a:r>
              <a:rPr lang="en-US" altLang="ko-KR" sz="1600" dirty="0"/>
              <a:t> </a:t>
            </a:r>
            <a:r>
              <a:rPr lang="en-US" altLang="ko-KR" sz="1600" dirty="0" err="1"/>
              <a:t>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암호학에서</a:t>
            </a:r>
            <a:r>
              <a:rPr lang="ko-KR" altLang="en-US" sz="1600" dirty="0"/>
              <a:t> 많이 사용</a:t>
            </a:r>
          </a:p>
          <a:p>
            <a:endParaRPr lang="ko-KR" altLang="en-US" sz="1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642" y="2892316"/>
            <a:ext cx="28194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4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온도 변환기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234776" y="1219200"/>
            <a:ext cx="6262379" cy="4720110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1771352" y="187697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정수를 </a:t>
            </a:r>
            <a:r>
              <a:rPr lang="ko-KR" altLang="en-US" sz="1600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dirty="0">
                <a:solidFill>
                  <a:schemeClr val="bg1"/>
                </a:solidFill>
              </a:rPr>
              <a:t>: 12229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12229</a:t>
            </a:r>
            <a:r>
              <a:rPr lang="ko-KR" altLang="en-US" sz="1600" dirty="0">
                <a:solidFill>
                  <a:schemeClr val="bg1"/>
                </a:solidFill>
              </a:rPr>
              <a:t>은 소수가 아닙니다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49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83279" y="1759628"/>
            <a:ext cx="8212138" cy="2383367"/>
          </a:xfrm>
          <a:solidFill>
            <a:srgbClr val="C4F6B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i="1" dirty="0"/>
              <a:t>사용자로부터 정수를 </a:t>
            </a:r>
            <a:r>
              <a:rPr lang="ko-KR" altLang="en-US" sz="1600" i="1" dirty="0" err="1"/>
              <a:t>입력받아서</a:t>
            </a:r>
            <a:r>
              <a:rPr lang="ko-KR" altLang="en-US" sz="1600" i="1" dirty="0"/>
              <a:t> 변수 </a:t>
            </a:r>
            <a:r>
              <a:rPr lang="en-US" altLang="ko-KR" sz="1600" i="1" dirty="0"/>
              <a:t>n</a:t>
            </a:r>
            <a:r>
              <a:rPr lang="ko-KR" altLang="en-US" sz="1600" i="1" dirty="0"/>
              <a:t>에 저장한다</a:t>
            </a:r>
            <a:r>
              <a:rPr lang="en-US" altLang="ko-KR" sz="1600" i="1" dirty="0"/>
              <a:t>.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i="1" dirty="0"/>
              <a:t>약수의 개수를 </a:t>
            </a:r>
            <a:r>
              <a:rPr lang="en-US" altLang="ko-KR" sz="1600" i="1" dirty="0"/>
              <a:t>0</a:t>
            </a:r>
            <a:r>
              <a:rPr lang="ko-KR" altLang="en-US" sz="1600" i="1" dirty="0"/>
              <a:t>으로 초기화한다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i="1" dirty="0"/>
              <a:t>for( </a:t>
            </a:r>
            <a:r>
              <a:rPr lang="en-US" altLang="ko-KR" sz="1600" i="1" dirty="0" err="1"/>
              <a:t>i</a:t>
            </a:r>
            <a:r>
              <a:rPr lang="en-US" altLang="ko-KR" sz="1600" i="1" dirty="0"/>
              <a:t>=1; </a:t>
            </a:r>
            <a:r>
              <a:rPr lang="en-US" altLang="ko-KR" sz="1600" i="1" dirty="0" err="1"/>
              <a:t>i</a:t>
            </a:r>
            <a:r>
              <a:rPr lang="en-US" altLang="ko-KR" sz="1600" i="1" dirty="0"/>
              <a:t>&lt;=n ; </a:t>
            </a:r>
            <a:r>
              <a:rPr lang="en-US" altLang="ko-KR" sz="1600" i="1" dirty="0" err="1"/>
              <a:t>i</a:t>
            </a:r>
            <a:r>
              <a:rPr lang="en-US" altLang="ko-KR" sz="1600" i="1" dirty="0"/>
              <a:t>++ )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en-US" altLang="ko-KR" sz="1600" i="1" dirty="0"/>
              <a:t>n</a:t>
            </a:r>
            <a:r>
              <a:rPr lang="ko-KR" altLang="en-US" sz="1600" i="1" dirty="0"/>
              <a:t>을 </a:t>
            </a:r>
            <a:r>
              <a:rPr lang="en-US" altLang="ko-KR" sz="1600" i="1" dirty="0" err="1"/>
              <a:t>i</a:t>
            </a:r>
            <a:r>
              <a:rPr lang="ko-KR" altLang="en-US" sz="1600" i="1" dirty="0" err="1"/>
              <a:t>로</a:t>
            </a:r>
            <a:r>
              <a:rPr lang="ko-KR" altLang="en-US" sz="1600" i="1" dirty="0"/>
              <a:t> 나누어서 나머지가 </a:t>
            </a:r>
            <a:r>
              <a:rPr lang="en-US" altLang="ko-KR" sz="1600" i="1" dirty="0"/>
              <a:t>0</a:t>
            </a:r>
            <a:r>
              <a:rPr lang="ko-KR" altLang="en-US" sz="1600" i="1" dirty="0"/>
              <a:t>인지 본다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ko-KR" altLang="en-US" sz="1600" i="1" dirty="0"/>
              <a:t>나머지가 </a:t>
            </a:r>
            <a:r>
              <a:rPr lang="en-US" altLang="ko-KR" sz="1600" i="1" dirty="0"/>
              <a:t>0</a:t>
            </a:r>
            <a:r>
              <a:rPr lang="ko-KR" altLang="en-US" sz="1600" i="1" dirty="0"/>
              <a:t>이면 약수의 개수를 증가한다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i="1" dirty="0"/>
              <a:t>약수의 개수가 </a:t>
            </a:r>
            <a:r>
              <a:rPr lang="en-US" altLang="ko-KR" sz="1600" i="1" dirty="0"/>
              <a:t>2</a:t>
            </a:r>
            <a:r>
              <a:rPr lang="ko-KR" altLang="en-US" sz="1600" i="1" dirty="0"/>
              <a:t>이면 정수 </a:t>
            </a:r>
            <a:r>
              <a:rPr lang="en-US" altLang="ko-KR" sz="1600" i="1" dirty="0"/>
              <a:t>n</a:t>
            </a:r>
            <a:r>
              <a:rPr lang="ko-KR" altLang="en-US" sz="1600" i="1" dirty="0"/>
              <a:t>은 소수이다</a:t>
            </a:r>
            <a:r>
              <a:rPr lang="en-US" altLang="ko-KR" sz="1600" i="1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029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179513" y="1092200"/>
            <a:ext cx="7721600" cy="470746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>
                <a:latin typeface="Trebuchet MS" pitchFamily="34" charset="0"/>
              </a:rPr>
              <a:t>is_prime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 smtClean="0">
                <a:latin typeface="Trebuchet MS" pitchFamily="34" charset="0"/>
              </a:rPr>
              <a:t>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get_integer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n, result;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n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get_integer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result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is_prime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(n);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( result == 1 )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"%d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은 소수입니다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n);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"%d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은 소수가 아닙니다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n);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48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913183" y="1219200"/>
            <a:ext cx="7721600" cy="519006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get_integer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정수를 입력하시오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&amp;n);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is_prime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divisors = 0,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(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1 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&lt;= n 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 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{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dirty="0">
                <a:latin typeface="Trebuchet MS" pitchFamily="34" charset="0"/>
              </a:rPr>
              <a:t> ( </a:t>
            </a:r>
            <a:r>
              <a:rPr lang="en-US" altLang="ko-KR" sz="1600" dirty="0" err="1">
                <a:latin typeface="Trebuchet MS" pitchFamily="34" charset="0"/>
              </a:rPr>
              <a:t>n%i</a:t>
            </a:r>
            <a:r>
              <a:rPr lang="en-US" altLang="ko-KR" sz="1600" dirty="0">
                <a:latin typeface="Trebuchet MS" pitchFamily="34" charset="0"/>
              </a:rPr>
              <a:t> == 0 )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divisors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(divisors == 2);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9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필요한 이유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82921" y="2055088"/>
            <a:ext cx="68580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2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부터 사용자가 입력한 숫자 </a:t>
            </a:r>
            <a:r>
              <a:rPr lang="en-US" altLang="ko-KR" sz="1600" dirty="0"/>
              <a:t>n </a:t>
            </a:r>
            <a:r>
              <a:rPr lang="ko-KR" altLang="en-US" sz="1600" dirty="0"/>
              <a:t>사이의 모든 소수를 찾도록 위의 프로그램을 변경하여 </a:t>
            </a:r>
            <a:r>
              <a:rPr lang="ko-KR" altLang="en-US" sz="1600" dirty="0" smtClean="0"/>
              <a:t>보자</a:t>
            </a:r>
            <a:r>
              <a:rPr lang="en-US" altLang="ko-KR" sz="1600" dirty="0"/>
              <a:t>.</a:t>
            </a:r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930" y="3427257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81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함수 원형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i="1" smtClean="0">
                <a:solidFill>
                  <a:schemeClr val="tx2"/>
                </a:solidFill>
              </a:rPr>
              <a:t>함수 원형</a:t>
            </a:r>
            <a:r>
              <a:rPr lang="en-US" altLang="ko-KR" i="1" smtClean="0">
                <a:solidFill>
                  <a:schemeClr val="tx2"/>
                </a:solidFill>
              </a:rPr>
              <a:t>(function prototyping</a:t>
            </a:r>
            <a:r>
              <a:rPr lang="en-US" altLang="ko-KR" smtClean="0"/>
              <a:t>): </a:t>
            </a:r>
            <a:r>
              <a:rPr lang="ko-KR" altLang="en-US" smtClean="0"/>
              <a:t>컴파일러에게 함수에 대하여 미리 알리는 것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44448" y="2485995"/>
            <a:ext cx="7721600" cy="399100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double </a:t>
            </a:r>
            <a:r>
              <a:rPr lang="en-US" altLang="ko-KR" sz="1600" kern="0" dirty="0" err="1">
                <a:solidFill>
                  <a:srgbClr val="FF0000"/>
                </a:solidFill>
                <a:latin typeface="Trebuchet MS" pitchFamily="34" charset="0"/>
              </a:rPr>
              <a:t>c_to_f</a:t>
            </a: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(double </a:t>
            </a:r>
            <a:r>
              <a:rPr lang="en-US" altLang="ko-KR" sz="1600" kern="0" dirty="0" err="1">
                <a:solidFill>
                  <a:srgbClr val="FF0000"/>
                </a:solidFill>
                <a:latin typeface="Trebuchet MS" pitchFamily="34" charset="0"/>
              </a:rPr>
              <a:t>c_temp</a:t>
            </a: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); // </a:t>
            </a:r>
            <a:r>
              <a:rPr lang="ko-KR" altLang="en-US" sz="1600" kern="0" dirty="0">
                <a:solidFill>
                  <a:srgbClr val="FF0000"/>
                </a:solidFill>
                <a:latin typeface="Trebuchet MS" pitchFamily="34" charset="0"/>
              </a:rPr>
              <a:t>함수 원형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latin typeface="Trebuchet MS" pitchFamily="34" charset="0"/>
              </a:rPr>
              <a:t> </a:t>
            </a:r>
            <a:r>
              <a:rPr lang="en-US" altLang="ko-KR" sz="1600" kern="0" dirty="0">
                <a:latin typeface="Trebuchet MS" pitchFamily="34" charset="0"/>
              </a:rPr>
              <a:t>main(void)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섭씨 </a:t>
            </a:r>
            <a:r>
              <a:rPr lang="en-US" altLang="ko-KR" sz="1600" kern="0" dirty="0">
                <a:latin typeface="Trebuchet MS" pitchFamily="34" charset="0"/>
              </a:rPr>
              <a:t>%lf</a:t>
            </a:r>
            <a:r>
              <a:rPr lang="ko-KR" altLang="en-US" sz="1600" kern="0" dirty="0">
                <a:latin typeface="Trebuchet MS" pitchFamily="34" charset="0"/>
              </a:rPr>
              <a:t>도는 화씨 </a:t>
            </a:r>
            <a:r>
              <a:rPr lang="en-US" altLang="ko-KR" sz="1600" kern="0" dirty="0">
                <a:latin typeface="Trebuchet MS" pitchFamily="34" charset="0"/>
              </a:rPr>
              <a:t>%lf</a:t>
            </a:r>
            <a:r>
              <a:rPr lang="ko-KR" altLang="en-US" sz="1600" kern="0" dirty="0">
                <a:latin typeface="Trebuchet MS" pitchFamily="34" charset="0"/>
              </a:rPr>
              <a:t>입니다</a:t>
            </a:r>
            <a:r>
              <a:rPr lang="en-US" altLang="ko-KR" sz="1600" kern="0" dirty="0">
                <a:latin typeface="Trebuchet MS" pitchFamily="34" charset="0"/>
              </a:rPr>
              <a:t>. \n", 36.0, </a:t>
            </a:r>
            <a:r>
              <a:rPr lang="en-US" altLang="ko-KR" sz="1600" kern="0" dirty="0" err="1">
                <a:latin typeface="Trebuchet MS" pitchFamily="34" charset="0"/>
              </a:rPr>
              <a:t>c_to_f</a:t>
            </a:r>
            <a:r>
              <a:rPr lang="en-US" altLang="ko-KR" sz="1600" kern="0" dirty="0">
                <a:latin typeface="Trebuchet MS" pitchFamily="34" charset="0"/>
              </a:rPr>
              <a:t>(36.0));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latin typeface="Trebuchet MS" pitchFamily="34" charset="0"/>
              </a:rPr>
              <a:t>	return </a:t>
            </a:r>
            <a:r>
              <a:rPr lang="en-US" altLang="ko-KR" sz="1600" kern="0" dirty="0">
                <a:latin typeface="Trebuchet MS" pitchFamily="34" charset="0"/>
              </a:rPr>
              <a:t>0;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double </a:t>
            </a:r>
            <a:r>
              <a:rPr lang="en-US" altLang="ko-KR" sz="1600" kern="0" dirty="0" err="1">
                <a:latin typeface="Trebuchet MS" pitchFamily="34" charset="0"/>
              </a:rPr>
              <a:t>c_to_f</a:t>
            </a:r>
            <a:r>
              <a:rPr lang="en-US" altLang="ko-KR" sz="1600" kern="0" dirty="0">
                <a:latin typeface="Trebuchet MS" pitchFamily="34" charset="0"/>
              </a:rPr>
              <a:t>(double </a:t>
            </a:r>
            <a:r>
              <a:rPr lang="en-US" altLang="ko-KR" sz="1600" kern="0" dirty="0" err="1">
                <a:latin typeface="Trebuchet MS" pitchFamily="34" charset="0"/>
              </a:rPr>
              <a:t>c_temp</a:t>
            </a:r>
            <a:r>
              <a:rPr lang="en-US" altLang="ko-KR" sz="1600" kern="0" dirty="0">
                <a:latin typeface="Trebuchet MS" pitchFamily="34" charset="0"/>
              </a:rPr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latin typeface="Trebuchet MS" pitchFamily="34" charset="0"/>
              </a:rPr>
              <a:t>	return </a:t>
            </a:r>
            <a:r>
              <a:rPr lang="en-US" altLang="ko-KR" sz="1600" kern="0" dirty="0">
                <a:latin typeface="Trebuchet MS" pitchFamily="34" charset="0"/>
              </a:rPr>
              <a:t>9.0 / 5.0 * </a:t>
            </a:r>
            <a:r>
              <a:rPr lang="en-US" altLang="ko-KR" sz="1600" kern="0" dirty="0" err="1">
                <a:latin typeface="Trebuchet MS" pitchFamily="34" charset="0"/>
              </a:rPr>
              <a:t>c_temp</a:t>
            </a:r>
            <a:r>
              <a:rPr lang="en-US" altLang="ko-KR" sz="1600" kern="0" dirty="0">
                <a:latin typeface="Trebuchet MS" pitchFamily="34" charset="0"/>
              </a:rPr>
              <a:t> + 32;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  <p:sp>
        <p:nvSpPr>
          <p:cNvPr id="4" name="아래쪽 화살표 3"/>
          <p:cNvSpPr/>
          <p:nvPr/>
        </p:nvSpPr>
        <p:spPr>
          <a:xfrm rot="2700000">
            <a:off x="3613211" y="2260425"/>
            <a:ext cx="719092" cy="67470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latin typeface="새굴림" pitchFamily="18" charset="-127"/>
                <a:ea typeface="새굴림" pitchFamily="18" charset="-127"/>
              </a:rPr>
              <a:t>함수 원형을 사용하지 않는 예제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38705" y="1787335"/>
            <a:ext cx="4694211" cy="449757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compute_sum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result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1;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&lt;= n;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result +=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result;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sum;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latin typeface="Trebuchet MS" pitchFamily="34" charset="0"/>
              </a:rPr>
              <a:t>sum = </a:t>
            </a:r>
            <a:r>
              <a:rPr lang="en-US" altLang="ko-KR" sz="1600" dirty="0" err="1">
                <a:latin typeface="Trebuchet MS" pitchFamily="34" charset="0"/>
              </a:rPr>
              <a:t>compute_sum</a:t>
            </a:r>
            <a:r>
              <a:rPr lang="en-US" altLang="ko-KR" sz="1600" dirty="0">
                <a:latin typeface="Trebuchet MS" pitchFamily="34" charset="0"/>
              </a:rPr>
              <a:t>(100);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(“sum=%d \n”, sum);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5316" y="2514655"/>
            <a:ext cx="2969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tx2"/>
                </a:solidFill>
              </a:rPr>
              <a:t>함수 정의가 함수 호출보다 먼저 오면 함수 원형을 정의하지 않아도 된다</a:t>
            </a:r>
            <a:r>
              <a:rPr lang="en-US" altLang="ko-KR" sz="1600" dirty="0" smtClean="0">
                <a:solidFill>
                  <a:schemeClr val="tx2"/>
                </a:solidFill>
              </a:rPr>
              <a:t>.</a:t>
            </a:r>
          </a:p>
          <a:p>
            <a:pPr latinLnBrk="1"/>
            <a:endParaRPr lang="en-US" altLang="ko-KR" sz="1600" dirty="0">
              <a:solidFill>
                <a:schemeClr val="tx2"/>
              </a:solidFill>
            </a:endParaRPr>
          </a:p>
          <a:p>
            <a:pPr latinLnBrk="1"/>
            <a:r>
              <a:rPr lang="ko-KR" altLang="en-US" sz="1600" dirty="0" smtClean="0">
                <a:solidFill>
                  <a:schemeClr val="tx2"/>
                </a:solidFill>
              </a:rPr>
              <a:t>그러나 일반적인 방법은 아니다</a:t>
            </a:r>
            <a:r>
              <a:rPr lang="en-US" altLang="ko-KR" sz="1600" dirty="0" smtClean="0">
                <a:solidFill>
                  <a:schemeClr val="tx2"/>
                </a:solidFill>
              </a:rPr>
              <a:t>. 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13" name="자유형 12"/>
          <p:cNvSpPr/>
          <p:nvPr/>
        </p:nvSpPr>
        <p:spPr bwMode="auto">
          <a:xfrm>
            <a:off x="4218516" y="2150533"/>
            <a:ext cx="990600" cy="533400"/>
          </a:xfrm>
          <a:custGeom>
            <a:avLst/>
            <a:gdLst>
              <a:gd name="connsiteX0" fmla="*/ 990600 w 990600"/>
              <a:gd name="connsiteY0" fmla="*/ 499533 h 533400"/>
              <a:gd name="connsiteX1" fmla="*/ 973667 w 990600"/>
              <a:gd name="connsiteY1" fmla="*/ 406400 h 533400"/>
              <a:gd name="connsiteX2" fmla="*/ 956733 w 990600"/>
              <a:gd name="connsiteY2" fmla="*/ 381000 h 533400"/>
              <a:gd name="connsiteX3" fmla="*/ 931333 w 990600"/>
              <a:gd name="connsiteY3" fmla="*/ 321733 h 533400"/>
              <a:gd name="connsiteX4" fmla="*/ 889000 w 990600"/>
              <a:gd name="connsiteY4" fmla="*/ 245533 h 533400"/>
              <a:gd name="connsiteX5" fmla="*/ 863600 w 990600"/>
              <a:gd name="connsiteY5" fmla="*/ 177800 h 533400"/>
              <a:gd name="connsiteX6" fmla="*/ 846667 w 990600"/>
              <a:gd name="connsiteY6" fmla="*/ 118533 h 533400"/>
              <a:gd name="connsiteX7" fmla="*/ 838200 w 990600"/>
              <a:gd name="connsiteY7" fmla="*/ 93133 h 533400"/>
              <a:gd name="connsiteX8" fmla="*/ 821267 w 990600"/>
              <a:gd name="connsiteY8" fmla="*/ 67733 h 533400"/>
              <a:gd name="connsiteX9" fmla="*/ 812800 w 990600"/>
              <a:gd name="connsiteY9" fmla="*/ 42333 h 533400"/>
              <a:gd name="connsiteX10" fmla="*/ 795867 w 990600"/>
              <a:gd name="connsiteY10" fmla="*/ 16933 h 533400"/>
              <a:gd name="connsiteX11" fmla="*/ 745067 w 990600"/>
              <a:gd name="connsiteY11" fmla="*/ 0 h 533400"/>
              <a:gd name="connsiteX12" fmla="*/ 660400 w 990600"/>
              <a:gd name="connsiteY12" fmla="*/ 16933 h 533400"/>
              <a:gd name="connsiteX13" fmla="*/ 609600 w 990600"/>
              <a:gd name="connsiteY13" fmla="*/ 25400 h 533400"/>
              <a:gd name="connsiteX14" fmla="*/ 584200 w 990600"/>
              <a:gd name="connsiteY14" fmla="*/ 33867 h 533400"/>
              <a:gd name="connsiteX15" fmla="*/ 508000 w 990600"/>
              <a:gd name="connsiteY15" fmla="*/ 50800 h 533400"/>
              <a:gd name="connsiteX16" fmla="*/ 414867 w 990600"/>
              <a:gd name="connsiteY16" fmla="*/ 101600 h 533400"/>
              <a:gd name="connsiteX17" fmla="*/ 397933 w 990600"/>
              <a:gd name="connsiteY17" fmla="*/ 118533 h 533400"/>
              <a:gd name="connsiteX18" fmla="*/ 355600 w 990600"/>
              <a:gd name="connsiteY18" fmla="*/ 143933 h 533400"/>
              <a:gd name="connsiteX19" fmla="*/ 313267 w 990600"/>
              <a:gd name="connsiteY19" fmla="*/ 186267 h 533400"/>
              <a:gd name="connsiteX20" fmla="*/ 287867 w 990600"/>
              <a:gd name="connsiteY20" fmla="*/ 211667 h 533400"/>
              <a:gd name="connsiteX21" fmla="*/ 270933 w 990600"/>
              <a:gd name="connsiteY21" fmla="*/ 228600 h 533400"/>
              <a:gd name="connsiteX22" fmla="*/ 245533 w 990600"/>
              <a:gd name="connsiteY22" fmla="*/ 245533 h 533400"/>
              <a:gd name="connsiteX23" fmla="*/ 203200 w 990600"/>
              <a:gd name="connsiteY23" fmla="*/ 296333 h 533400"/>
              <a:gd name="connsiteX24" fmla="*/ 186267 w 990600"/>
              <a:gd name="connsiteY24" fmla="*/ 321733 h 533400"/>
              <a:gd name="connsiteX25" fmla="*/ 160867 w 990600"/>
              <a:gd name="connsiteY25" fmla="*/ 338667 h 533400"/>
              <a:gd name="connsiteX26" fmla="*/ 101600 w 990600"/>
              <a:gd name="connsiteY26" fmla="*/ 406400 h 533400"/>
              <a:gd name="connsiteX27" fmla="*/ 84667 w 990600"/>
              <a:gd name="connsiteY27" fmla="*/ 431800 h 533400"/>
              <a:gd name="connsiteX28" fmla="*/ 50800 w 990600"/>
              <a:gd name="connsiteY28" fmla="*/ 465667 h 533400"/>
              <a:gd name="connsiteX29" fmla="*/ 42333 w 990600"/>
              <a:gd name="connsiteY29" fmla="*/ 491067 h 533400"/>
              <a:gd name="connsiteX30" fmla="*/ 16933 w 990600"/>
              <a:gd name="connsiteY30" fmla="*/ 516467 h 533400"/>
              <a:gd name="connsiteX31" fmla="*/ 0 w 990600"/>
              <a:gd name="connsiteY3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0600" h="533400">
                <a:moveTo>
                  <a:pt x="990600" y="499533"/>
                </a:moveTo>
                <a:cubicBezTo>
                  <a:pt x="989650" y="493834"/>
                  <a:pt x="977215" y="415861"/>
                  <a:pt x="973667" y="406400"/>
                </a:cubicBezTo>
                <a:cubicBezTo>
                  <a:pt x="970094" y="396872"/>
                  <a:pt x="962378" y="389467"/>
                  <a:pt x="956733" y="381000"/>
                </a:cubicBezTo>
                <a:cubicBezTo>
                  <a:pt x="939114" y="310516"/>
                  <a:pt x="960568" y="380203"/>
                  <a:pt x="931333" y="321733"/>
                </a:cubicBezTo>
                <a:cubicBezTo>
                  <a:pt x="892526" y="244120"/>
                  <a:pt x="938963" y="312150"/>
                  <a:pt x="889000" y="245533"/>
                </a:cubicBezTo>
                <a:cubicBezTo>
                  <a:pt x="873390" y="183096"/>
                  <a:pt x="890164" y="239783"/>
                  <a:pt x="863600" y="177800"/>
                </a:cubicBezTo>
                <a:cubicBezTo>
                  <a:pt x="854897" y="157492"/>
                  <a:pt x="852808" y="140026"/>
                  <a:pt x="846667" y="118533"/>
                </a:cubicBezTo>
                <a:cubicBezTo>
                  <a:pt x="844215" y="109952"/>
                  <a:pt x="842191" y="101115"/>
                  <a:pt x="838200" y="93133"/>
                </a:cubicBezTo>
                <a:cubicBezTo>
                  <a:pt x="833649" y="84032"/>
                  <a:pt x="825818" y="76834"/>
                  <a:pt x="821267" y="67733"/>
                </a:cubicBezTo>
                <a:cubicBezTo>
                  <a:pt x="817276" y="59751"/>
                  <a:pt x="816791" y="50315"/>
                  <a:pt x="812800" y="42333"/>
                </a:cubicBezTo>
                <a:cubicBezTo>
                  <a:pt x="808249" y="33232"/>
                  <a:pt x="804496" y="22326"/>
                  <a:pt x="795867" y="16933"/>
                </a:cubicBezTo>
                <a:cubicBezTo>
                  <a:pt x="780731" y="7473"/>
                  <a:pt x="745067" y="0"/>
                  <a:pt x="745067" y="0"/>
                </a:cubicBezTo>
                <a:lnTo>
                  <a:pt x="660400" y="16933"/>
                </a:lnTo>
                <a:cubicBezTo>
                  <a:pt x="643527" y="20097"/>
                  <a:pt x="626358" y="21676"/>
                  <a:pt x="609600" y="25400"/>
                </a:cubicBezTo>
                <a:cubicBezTo>
                  <a:pt x="600888" y="27336"/>
                  <a:pt x="592781" y="31415"/>
                  <a:pt x="584200" y="33867"/>
                </a:cubicBezTo>
                <a:cubicBezTo>
                  <a:pt x="556313" y="41835"/>
                  <a:pt x="537083" y="44983"/>
                  <a:pt x="508000" y="50800"/>
                </a:cubicBezTo>
                <a:cubicBezTo>
                  <a:pt x="482327" y="63637"/>
                  <a:pt x="440647" y="80977"/>
                  <a:pt x="414867" y="101600"/>
                </a:cubicBezTo>
                <a:cubicBezTo>
                  <a:pt x="408634" y="106587"/>
                  <a:pt x="404429" y="113893"/>
                  <a:pt x="397933" y="118533"/>
                </a:cubicBezTo>
                <a:cubicBezTo>
                  <a:pt x="384542" y="128098"/>
                  <a:pt x="368450" y="133653"/>
                  <a:pt x="355600" y="143933"/>
                </a:cubicBezTo>
                <a:cubicBezTo>
                  <a:pt x="340017" y="156400"/>
                  <a:pt x="327378" y="172156"/>
                  <a:pt x="313267" y="186267"/>
                </a:cubicBezTo>
                <a:lnTo>
                  <a:pt x="287867" y="211667"/>
                </a:lnTo>
                <a:cubicBezTo>
                  <a:pt x="282222" y="217311"/>
                  <a:pt x="277575" y="224172"/>
                  <a:pt x="270933" y="228600"/>
                </a:cubicBezTo>
                <a:cubicBezTo>
                  <a:pt x="262466" y="234244"/>
                  <a:pt x="253479" y="239176"/>
                  <a:pt x="245533" y="245533"/>
                </a:cubicBezTo>
                <a:cubicBezTo>
                  <a:pt x="229493" y="258365"/>
                  <a:pt x="214173" y="280971"/>
                  <a:pt x="203200" y="296333"/>
                </a:cubicBezTo>
                <a:cubicBezTo>
                  <a:pt x="197286" y="304613"/>
                  <a:pt x="193462" y="314538"/>
                  <a:pt x="186267" y="321733"/>
                </a:cubicBezTo>
                <a:cubicBezTo>
                  <a:pt x="179072" y="328928"/>
                  <a:pt x="169334" y="333022"/>
                  <a:pt x="160867" y="338667"/>
                </a:cubicBezTo>
                <a:cubicBezTo>
                  <a:pt x="121356" y="397934"/>
                  <a:pt x="143933" y="378178"/>
                  <a:pt x="101600" y="406400"/>
                </a:cubicBezTo>
                <a:cubicBezTo>
                  <a:pt x="95956" y="414867"/>
                  <a:pt x="91289" y="424074"/>
                  <a:pt x="84667" y="431800"/>
                </a:cubicBezTo>
                <a:cubicBezTo>
                  <a:pt x="74277" y="443922"/>
                  <a:pt x="50800" y="465667"/>
                  <a:pt x="50800" y="465667"/>
                </a:cubicBezTo>
                <a:cubicBezTo>
                  <a:pt x="47978" y="474134"/>
                  <a:pt x="47284" y="483641"/>
                  <a:pt x="42333" y="491067"/>
                </a:cubicBezTo>
                <a:cubicBezTo>
                  <a:pt x="35691" y="501030"/>
                  <a:pt x="25400" y="508000"/>
                  <a:pt x="16933" y="516467"/>
                </a:cubicBezTo>
                <a:lnTo>
                  <a:pt x="0" y="53340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438705" y="1793706"/>
            <a:ext cx="3206751" cy="2204508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latin typeface="새굴림" pitchFamily="18" charset="-127"/>
                <a:ea typeface="새굴림" pitchFamily="18" charset="-127"/>
              </a:rPr>
              <a:t>함수 원형을 사용하지 않는 예제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38705" y="1787335"/>
            <a:ext cx="4694211" cy="390664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double sub1(double 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latin typeface="Trebuchet MS" pitchFamily="34" charset="0"/>
              </a:rPr>
              <a:t>	sub2(100.0</a:t>
            </a:r>
            <a:r>
              <a:rPr lang="en-US" altLang="ko-KR" sz="1600" kern="0" dirty="0">
                <a:latin typeface="Trebuchet MS" pitchFamily="34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double sub2(double 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latin typeface="Trebuchet MS" pitchFamily="34" charset="0"/>
              </a:rPr>
              <a:t>	sub1(20.0</a:t>
            </a:r>
            <a:r>
              <a:rPr lang="en-US" altLang="ko-KR" sz="1600" kern="0" dirty="0">
                <a:latin typeface="Trebuchet MS" pitchFamily="34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main(void)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latin typeface="Trebuchet MS" pitchFamily="34" charset="0"/>
              </a:rPr>
              <a:t>	return </a:t>
            </a:r>
            <a:r>
              <a:rPr lang="en-US" altLang="ko-KR" sz="1600" kern="0" dirty="0">
                <a:latin typeface="Trebuchet MS" pitchFamily="34" charset="0"/>
              </a:rPr>
              <a:t>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85316" y="2514655"/>
            <a:ext cx="296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dirty="0" smtClean="0">
                <a:solidFill>
                  <a:schemeClr val="tx2"/>
                </a:solidFill>
              </a:rPr>
              <a:t>이런 경우에는 원형 말고는 방법이 없음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13" name="자유형 12"/>
          <p:cNvSpPr/>
          <p:nvPr/>
        </p:nvSpPr>
        <p:spPr bwMode="auto">
          <a:xfrm>
            <a:off x="4218516" y="2150533"/>
            <a:ext cx="990600" cy="533400"/>
          </a:xfrm>
          <a:custGeom>
            <a:avLst/>
            <a:gdLst>
              <a:gd name="connsiteX0" fmla="*/ 990600 w 990600"/>
              <a:gd name="connsiteY0" fmla="*/ 499533 h 533400"/>
              <a:gd name="connsiteX1" fmla="*/ 973667 w 990600"/>
              <a:gd name="connsiteY1" fmla="*/ 406400 h 533400"/>
              <a:gd name="connsiteX2" fmla="*/ 956733 w 990600"/>
              <a:gd name="connsiteY2" fmla="*/ 381000 h 533400"/>
              <a:gd name="connsiteX3" fmla="*/ 931333 w 990600"/>
              <a:gd name="connsiteY3" fmla="*/ 321733 h 533400"/>
              <a:gd name="connsiteX4" fmla="*/ 889000 w 990600"/>
              <a:gd name="connsiteY4" fmla="*/ 245533 h 533400"/>
              <a:gd name="connsiteX5" fmla="*/ 863600 w 990600"/>
              <a:gd name="connsiteY5" fmla="*/ 177800 h 533400"/>
              <a:gd name="connsiteX6" fmla="*/ 846667 w 990600"/>
              <a:gd name="connsiteY6" fmla="*/ 118533 h 533400"/>
              <a:gd name="connsiteX7" fmla="*/ 838200 w 990600"/>
              <a:gd name="connsiteY7" fmla="*/ 93133 h 533400"/>
              <a:gd name="connsiteX8" fmla="*/ 821267 w 990600"/>
              <a:gd name="connsiteY8" fmla="*/ 67733 h 533400"/>
              <a:gd name="connsiteX9" fmla="*/ 812800 w 990600"/>
              <a:gd name="connsiteY9" fmla="*/ 42333 h 533400"/>
              <a:gd name="connsiteX10" fmla="*/ 795867 w 990600"/>
              <a:gd name="connsiteY10" fmla="*/ 16933 h 533400"/>
              <a:gd name="connsiteX11" fmla="*/ 745067 w 990600"/>
              <a:gd name="connsiteY11" fmla="*/ 0 h 533400"/>
              <a:gd name="connsiteX12" fmla="*/ 660400 w 990600"/>
              <a:gd name="connsiteY12" fmla="*/ 16933 h 533400"/>
              <a:gd name="connsiteX13" fmla="*/ 609600 w 990600"/>
              <a:gd name="connsiteY13" fmla="*/ 25400 h 533400"/>
              <a:gd name="connsiteX14" fmla="*/ 584200 w 990600"/>
              <a:gd name="connsiteY14" fmla="*/ 33867 h 533400"/>
              <a:gd name="connsiteX15" fmla="*/ 508000 w 990600"/>
              <a:gd name="connsiteY15" fmla="*/ 50800 h 533400"/>
              <a:gd name="connsiteX16" fmla="*/ 414867 w 990600"/>
              <a:gd name="connsiteY16" fmla="*/ 101600 h 533400"/>
              <a:gd name="connsiteX17" fmla="*/ 397933 w 990600"/>
              <a:gd name="connsiteY17" fmla="*/ 118533 h 533400"/>
              <a:gd name="connsiteX18" fmla="*/ 355600 w 990600"/>
              <a:gd name="connsiteY18" fmla="*/ 143933 h 533400"/>
              <a:gd name="connsiteX19" fmla="*/ 313267 w 990600"/>
              <a:gd name="connsiteY19" fmla="*/ 186267 h 533400"/>
              <a:gd name="connsiteX20" fmla="*/ 287867 w 990600"/>
              <a:gd name="connsiteY20" fmla="*/ 211667 h 533400"/>
              <a:gd name="connsiteX21" fmla="*/ 270933 w 990600"/>
              <a:gd name="connsiteY21" fmla="*/ 228600 h 533400"/>
              <a:gd name="connsiteX22" fmla="*/ 245533 w 990600"/>
              <a:gd name="connsiteY22" fmla="*/ 245533 h 533400"/>
              <a:gd name="connsiteX23" fmla="*/ 203200 w 990600"/>
              <a:gd name="connsiteY23" fmla="*/ 296333 h 533400"/>
              <a:gd name="connsiteX24" fmla="*/ 186267 w 990600"/>
              <a:gd name="connsiteY24" fmla="*/ 321733 h 533400"/>
              <a:gd name="connsiteX25" fmla="*/ 160867 w 990600"/>
              <a:gd name="connsiteY25" fmla="*/ 338667 h 533400"/>
              <a:gd name="connsiteX26" fmla="*/ 101600 w 990600"/>
              <a:gd name="connsiteY26" fmla="*/ 406400 h 533400"/>
              <a:gd name="connsiteX27" fmla="*/ 84667 w 990600"/>
              <a:gd name="connsiteY27" fmla="*/ 431800 h 533400"/>
              <a:gd name="connsiteX28" fmla="*/ 50800 w 990600"/>
              <a:gd name="connsiteY28" fmla="*/ 465667 h 533400"/>
              <a:gd name="connsiteX29" fmla="*/ 42333 w 990600"/>
              <a:gd name="connsiteY29" fmla="*/ 491067 h 533400"/>
              <a:gd name="connsiteX30" fmla="*/ 16933 w 990600"/>
              <a:gd name="connsiteY30" fmla="*/ 516467 h 533400"/>
              <a:gd name="connsiteX31" fmla="*/ 0 w 990600"/>
              <a:gd name="connsiteY3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0600" h="533400">
                <a:moveTo>
                  <a:pt x="990600" y="499533"/>
                </a:moveTo>
                <a:cubicBezTo>
                  <a:pt x="989650" y="493834"/>
                  <a:pt x="977215" y="415861"/>
                  <a:pt x="973667" y="406400"/>
                </a:cubicBezTo>
                <a:cubicBezTo>
                  <a:pt x="970094" y="396872"/>
                  <a:pt x="962378" y="389467"/>
                  <a:pt x="956733" y="381000"/>
                </a:cubicBezTo>
                <a:cubicBezTo>
                  <a:pt x="939114" y="310516"/>
                  <a:pt x="960568" y="380203"/>
                  <a:pt x="931333" y="321733"/>
                </a:cubicBezTo>
                <a:cubicBezTo>
                  <a:pt x="892526" y="244120"/>
                  <a:pt x="938963" y="312150"/>
                  <a:pt x="889000" y="245533"/>
                </a:cubicBezTo>
                <a:cubicBezTo>
                  <a:pt x="873390" y="183096"/>
                  <a:pt x="890164" y="239783"/>
                  <a:pt x="863600" y="177800"/>
                </a:cubicBezTo>
                <a:cubicBezTo>
                  <a:pt x="854897" y="157492"/>
                  <a:pt x="852808" y="140026"/>
                  <a:pt x="846667" y="118533"/>
                </a:cubicBezTo>
                <a:cubicBezTo>
                  <a:pt x="844215" y="109952"/>
                  <a:pt x="842191" y="101115"/>
                  <a:pt x="838200" y="93133"/>
                </a:cubicBezTo>
                <a:cubicBezTo>
                  <a:pt x="833649" y="84032"/>
                  <a:pt x="825818" y="76834"/>
                  <a:pt x="821267" y="67733"/>
                </a:cubicBezTo>
                <a:cubicBezTo>
                  <a:pt x="817276" y="59751"/>
                  <a:pt x="816791" y="50315"/>
                  <a:pt x="812800" y="42333"/>
                </a:cubicBezTo>
                <a:cubicBezTo>
                  <a:pt x="808249" y="33232"/>
                  <a:pt x="804496" y="22326"/>
                  <a:pt x="795867" y="16933"/>
                </a:cubicBezTo>
                <a:cubicBezTo>
                  <a:pt x="780731" y="7473"/>
                  <a:pt x="745067" y="0"/>
                  <a:pt x="745067" y="0"/>
                </a:cubicBezTo>
                <a:lnTo>
                  <a:pt x="660400" y="16933"/>
                </a:lnTo>
                <a:cubicBezTo>
                  <a:pt x="643527" y="20097"/>
                  <a:pt x="626358" y="21676"/>
                  <a:pt x="609600" y="25400"/>
                </a:cubicBezTo>
                <a:cubicBezTo>
                  <a:pt x="600888" y="27336"/>
                  <a:pt x="592781" y="31415"/>
                  <a:pt x="584200" y="33867"/>
                </a:cubicBezTo>
                <a:cubicBezTo>
                  <a:pt x="556313" y="41835"/>
                  <a:pt x="537083" y="44983"/>
                  <a:pt x="508000" y="50800"/>
                </a:cubicBezTo>
                <a:cubicBezTo>
                  <a:pt x="482327" y="63637"/>
                  <a:pt x="440647" y="80977"/>
                  <a:pt x="414867" y="101600"/>
                </a:cubicBezTo>
                <a:cubicBezTo>
                  <a:pt x="408634" y="106587"/>
                  <a:pt x="404429" y="113893"/>
                  <a:pt x="397933" y="118533"/>
                </a:cubicBezTo>
                <a:cubicBezTo>
                  <a:pt x="384542" y="128098"/>
                  <a:pt x="368450" y="133653"/>
                  <a:pt x="355600" y="143933"/>
                </a:cubicBezTo>
                <a:cubicBezTo>
                  <a:pt x="340017" y="156400"/>
                  <a:pt x="327378" y="172156"/>
                  <a:pt x="313267" y="186267"/>
                </a:cubicBezTo>
                <a:lnTo>
                  <a:pt x="287867" y="211667"/>
                </a:lnTo>
                <a:cubicBezTo>
                  <a:pt x="282222" y="217311"/>
                  <a:pt x="277575" y="224172"/>
                  <a:pt x="270933" y="228600"/>
                </a:cubicBezTo>
                <a:cubicBezTo>
                  <a:pt x="262466" y="234244"/>
                  <a:pt x="253479" y="239176"/>
                  <a:pt x="245533" y="245533"/>
                </a:cubicBezTo>
                <a:cubicBezTo>
                  <a:pt x="229493" y="258365"/>
                  <a:pt x="214173" y="280971"/>
                  <a:pt x="203200" y="296333"/>
                </a:cubicBezTo>
                <a:cubicBezTo>
                  <a:pt x="197286" y="304613"/>
                  <a:pt x="193462" y="314538"/>
                  <a:pt x="186267" y="321733"/>
                </a:cubicBezTo>
                <a:cubicBezTo>
                  <a:pt x="179072" y="328928"/>
                  <a:pt x="169334" y="333022"/>
                  <a:pt x="160867" y="338667"/>
                </a:cubicBezTo>
                <a:cubicBezTo>
                  <a:pt x="121356" y="397934"/>
                  <a:pt x="143933" y="378178"/>
                  <a:pt x="101600" y="406400"/>
                </a:cubicBezTo>
                <a:cubicBezTo>
                  <a:pt x="95956" y="414867"/>
                  <a:pt x="91289" y="424074"/>
                  <a:pt x="84667" y="431800"/>
                </a:cubicBezTo>
                <a:cubicBezTo>
                  <a:pt x="74277" y="443922"/>
                  <a:pt x="50800" y="465667"/>
                  <a:pt x="50800" y="465667"/>
                </a:cubicBezTo>
                <a:cubicBezTo>
                  <a:pt x="47978" y="474134"/>
                  <a:pt x="47284" y="483641"/>
                  <a:pt x="42333" y="491067"/>
                </a:cubicBezTo>
                <a:cubicBezTo>
                  <a:pt x="35691" y="501030"/>
                  <a:pt x="25400" y="508000"/>
                  <a:pt x="16933" y="516467"/>
                </a:cubicBezTo>
                <a:lnTo>
                  <a:pt x="0" y="53340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438705" y="1793706"/>
            <a:ext cx="3218895" cy="268064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6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95300" y="1653466"/>
            <a:ext cx="8153400" cy="4495800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ko-KR" altLang="en-US" sz="1600" dirty="0"/>
              <a:t>함수 정의의 첫 번째 줄에는 어떤 정보들이 포함되는가</a:t>
            </a:r>
            <a:r>
              <a:rPr lang="en-US" altLang="ko-KR" sz="1600" dirty="0"/>
              <a:t>? </a:t>
            </a:r>
            <a:r>
              <a:rPr lang="ko-KR" altLang="en-US" sz="1600" dirty="0"/>
              <a:t>이것을 무엇이라고 부르는가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600" dirty="0"/>
              <a:t>함수가 반환할 수 있는 값의 개수는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600" dirty="0"/>
              <a:t>함수가 값을 반환하지 않는다면 반환형은 어떻게 정의되어야 하는가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600" dirty="0"/>
              <a:t>함수 정의와 함수 원형의 차이점은 무엇인가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600" dirty="0"/>
              <a:t>함수 원형에 반드시 필요한 것은 아니지만 대개 매개 변수들의 이름을 추가하는 이유는 무엇인가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600" dirty="0"/>
              <a:t>다음과 같은 함수 원형을 보고 우리가 알 수 있는 정보는 어떤 것들인가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/>
              <a:t>	double </a:t>
            </a:r>
            <a:r>
              <a:rPr lang="en-US" altLang="ko-KR" sz="1600" dirty="0"/>
              <a:t>pow(double, double);</a:t>
            </a:r>
            <a:endParaRPr lang="ko-KR" altLang="en-US" sz="16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442348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66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라이브러리 함수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 dirty="0" smtClean="0">
                <a:solidFill>
                  <a:schemeClr val="tx2"/>
                </a:solidFill>
              </a:rPr>
              <a:t>라이브러리 함수</a:t>
            </a:r>
            <a:r>
              <a:rPr lang="en-US" altLang="ko-KR" i="1" dirty="0" smtClean="0">
                <a:solidFill>
                  <a:schemeClr val="tx2"/>
                </a:solidFill>
              </a:rPr>
              <a:t>(library function):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컴파일러에서 제공하는 함수</a:t>
            </a:r>
          </a:p>
          <a:p>
            <a:pPr lvl="1" eaLnBrk="1" hangingPunct="1"/>
            <a:r>
              <a:rPr lang="ko-KR" altLang="en-US" dirty="0" smtClean="0"/>
              <a:t>표준 입출력 </a:t>
            </a:r>
          </a:p>
          <a:p>
            <a:pPr lvl="1" eaLnBrk="1" hangingPunct="1"/>
            <a:r>
              <a:rPr lang="ko-KR" altLang="en-US" dirty="0" smtClean="0"/>
              <a:t>수학 연산 </a:t>
            </a:r>
          </a:p>
          <a:p>
            <a:pPr lvl="1" eaLnBrk="1" hangingPunct="1"/>
            <a:r>
              <a:rPr lang="ko-KR" altLang="en-US" dirty="0" smtClean="0"/>
              <a:t>문자열 처리 </a:t>
            </a:r>
          </a:p>
          <a:p>
            <a:pPr lvl="1" eaLnBrk="1" hangingPunct="1"/>
            <a:r>
              <a:rPr lang="ko-KR" altLang="en-US" dirty="0" smtClean="0"/>
              <a:t>시간 처리 </a:t>
            </a:r>
          </a:p>
          <a:p>
            <a:pPr lvl="1" eaLnBrk="1" hangingPunct="1"/>
            <a:r>
              <a:rPr lang="ko-KR" altLang="en-US" dirty="0" smtClean="0"/>
              <a:t>오류 처리 </a:t>
            </a:r>
          </a:p>
          <a:p>
            <a:pPr lvl="1" eaLnBrk="1" hangingPunct="1"/>
            <a:r>
              <a:rPr lang="ko-KR" altLang="en-US" dirty="0" smtClean="0"/>
              <a:t>데이터 검색과 정렬 </a:t>
            </a:r>
          </a:p>
        </p:txBody>
      </p:sp>
      <p:pic>
        <p:nvPicPr>
          <p:cNvPr id="6146" name="Picture 2" descr="C:\Users\chun\AppData\Local\Microsoft\Windows\Temporary Internet Files\Content.IE5\0FU976SA\MC9004348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86" y="3081981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err="1" smtClean="0"/>
              <a:t>난수</a:t>
            </a:r>
            <a:r>
              <a:rPr lang="ko-KR" altLang="en-US" sz="3600" dirty="0" smtClean="0"/>
              <a:t> 함수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b="1" dirty="0" err="1"/>
              <a:t>난수</a:t>
            </a:r>
            <a:r>
              <a:rPr lang="en-US" altLang="ko-KR" b="1" dirty="0"/>
              <a:t>(random number)</a:t>
            </a:r>
            <a:r>
              <a:rPr lang="ko-KR" altLang="en-US" dirty="0"/>
              <a:t>는 규칙성이 없이 임의로 생성되는 수이다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err="1" smtClean="0"/>
              <a:t>난수는</a:t>
            </a:r>
            <a:r>
              <a:rPr lang="ko-KR" altLang="en-US" dirty="0" smtClean="0"/>
              <a:t> </a:t>
            </a:r>
            <a:r>
              <a:rPr lang="ko-KR" altLang="en-US" dirty="0" err="1"/>
              <a:t>암호학이나</a:t>
            </a:r>
            <a:r>
              <a:rPr lang="ko-KR" altLang="en-US" dirty="0"/>
              <a:t> 시뮬레이션</a:t>
            </a:r>
            <a:r>
              <a:rPr lang="en-US" altLang="ko-KR" dirty="0"/>
              <a:t>, </a:t>
            </a:r>
            <a:r>
              <a:rPr lang="ko-KR" altLang="en-US" dirty="0"/>
              <a:t>게임 등에서 필수적이다</a:t>
            </a:r>
            <a:r>
              <a:rPr lang="en-US" altLang="ko-KR" dirty="0"/>
              <a:t>.</a:t>
            </a:r>
            <a:endParaRPr lang="ko-KR" altLang="en-US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ko-KR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dirty="0" smtClean="0"/>
              <a:t>rand()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ko-KR" altLang="en-US" dirty="0" err="1" smtClean="0">
                <a:cs typeface="+mn-cs"/>
              </a:rPr>
              <a:t>난수를</a:t>
            </a:r>
            <a:r>
              <a:rPr lang="ko-KR" altLang="en-US" dirty="0" smtClean="0">
                <a:cs typeface="+mn-cs"/>
              </a:rPr>
              <a:t> 생성하는 함수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dirty="0" smtClean="0">
                <a:cs typeface="+mn-cs"/>
              </a:rPr>
              <a:t>0</a:t>
            </a:r>
            <a:r>
              <a:rPr lang="ko-KR" altLang="en-US" dirty="0" smtClean="0">
                <a:cs typeface="+mn-cs"/>
              </a:rPr>
              <a:t>부터 </a:t>
            </a:r>
            <a:r>
              <a:rPr lang="en-US" altLang="ko-KR" dirty="0" smtClean="0">
                <a:cs typeface="+mn-cs"/>
              </a:rPr>
              <a:t>RAND_MAX</a:t>
            </a:r>
            <a:r>
              <a:rPr lang="ko-KR" altLang="en-US" dirty="0" smtClean="0">
                <a:cs typeface="+mn-cs"/>
              </a:rPr>
              <a:t>까지의 </a:t>
            </a:r>
            <a:r>
              <a:rPr lang="ko-KR" altLang="en-US" dirty="0" err="1" smtClean="0">
                <a:cs typeface="+mn-cs"/>
              </a:rPr>
              <a:t>난수를</a:t>
            </a:r>
            <a:r>
              <a:rPr lang="ko-KR" altLang="en-US" dirty="0" smtClean="0">
                <a:cs typeface="+mn-cs"/>
              </a:rPr>
              <a:t> 생성</a:t>
            </a:r>
          </a:p>
        </p:txBody>
      </p:sp>
      <p:pic>
        <p:nvPicPr>
          <p:cNvPr id="78852" name="Picture 32" descr="C:\Users\sec\AppData\Local\Microsoft\Windows\Temporary Internet Files\Content.IE5\KH8L8D0R\MC90041640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803" y="5071498"/>
            <a:ext cx="1595438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56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번호 생성하기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45</a:t>
            </a:r>
            <a:r>
              <a:rPr lang="ko-KR" altLang="en-US" dirty="0" smtClean="0"/>
              <a:t>번 사이의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발생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488152"/>
            <a:ext cx="71437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4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194336" y="3941685"/>
            <a:ext cx="4760056" cy="2308343"/>
            <a:chOff x="1264444" y="1662113"/>
            <a:chExt cx="4895850" cy="3916362"/>
          </a:xfrm>
        </p:grpSpPr>
        <p:sp>
          <p:nvSpPr>
            <p:cNvPr id="13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179513" y="1092200"/>
            <a:ext cx="7721600" cy="305646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 6;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"%d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rand());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latin typeface="새굴림" pitchFamily="18" charset="-127"/>
                <a:ea typeface="새굴림" pitchFamily="18" charset="-127"/>
              </a:rPr>
              <a:t>실습 코드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62496" y="4566622"/>
            <a:ext cx="34323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41 18467 6334 26500 19169 15724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06" y="4675217"/>
            <a:ext cx="296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tx2"/>
                </a:solidFill>
              </a:rPr>
              <a:t>0</a:t>
            </a:r>
            <a:r>
              <a:rPr lang="ko-KR" altLang="en-US" sz="1600" dirty="0">
                <a:solidFill>
                  <a:schemeClr val="tx2"/>
                </a:solidFill>
              </a:rPr>
              <a:t>에서 </a:t>
            </a:r>
            <a:r>
              <a:rPr lang="en-US" altLang="ko-KR" sz="1600" dirty="0">
                <a:solidFill>
                  <a:schemeClr val="tx2"/>
                </a:solidFill>
              </a:rPr>
              <a:t>32767 </a:t>
            </a:r>
            <a:r>
              <a:rPr lang="ko-KR" altLang="en-US" sz="1600" dirty="0">
                <a:solidFill>
                  <a:schemeClr val="tx2"/>
                </a:solidFill>
              </a:rPr>
              <a:t>사이의 정수로 생성</a:t>
            </a:r>
          </a:p>
        </p:txBody>
      </p:sp>
      <p:sp>
        <p:nvSpPr>
          <p:cNvPr id="12" name="자유형 11"/>
          <p:cNvSpPr/>
          <p:nvPr/>
        </p:nvSpPr>
        <p:spPr bwMode="auto">
          <a:xfrm flipH="1">
            <a:off x="1964267" y="4148667"/>
            <a:ext cx="2085446" cy="511378"/>
          </a:xfrm>
          <a:custGeom>
            <a:avLst/>
            <a:gdLst>
              <a:gd name="connsiteX0" fmla="*/ 990600 w 990600"/>
              <a:gd name="connsiteY0" fmla="*/ 499533 h 533400"/>
              <a:gd name="connsiteX1" fmla="*/ 973667 w 990600"/>
              <a:gd name="connsiteY1" fmla="*/ 406400 h 533400"/>
              <a:gd name="connsiteX2" fmla="*/ 956733 w 990600"/>
              <a:gd name="connsiteY2" fmla="*/ 381000 h 533400"/>
              <a:gd name="connsiteX3" fmla="*/ 931333 w 990600"/>
              <a:gd name="connsiteY3" fmla="*/ 321733 h 533400"/>
              <a:gd name="connsiteX4" fmla="*/ 889000 w 990600"/>
              <a:gd name="connsiteY4" fmla="*/ 245533 h 533400"/>
              <a:gd name="connsiteX5" fmla="*/ 863600 w 990600"/>
              <a:gd name="connsiteY5" fmla="*/ 177800 h 533400"/>
              <a:gd name="connsiteX6" fmla="*/ 846667 w 990600"/>
              <a:gd name="connsiteY6" fmla="*/ 118533 h 533400"/>
              <a:gd name="connsiteX7" fmla="*/ 838200 w 990600"/>
              <a:gd name="connsiteY7" fmla="*/ 93133 h 533400"/>
              <a:gd name="connsiteX8" fmla="*/ 821267 w 990600"/>
              <a:gd name="connsiteY8" fmla="*/ 67733 h 533400"/>
              <a:gd name="connsiteX9" fmla="*/ 812800 w 990600"/>
              <a:gd name="connsiteY9" fmla="*/ 42333 h 533400"/>
              <a:gd name="connsiteX10" fmla="*/ 795867 w 990600"/>
              <a:gd name="connsiteY10" fmla="*/ 16933 h 533400"/>
              <a:gd name="connsiteX11" fmla="*/ 745067 w 990600"/>
              <a:gd name="connsiteY11" fmla="*/ 0 h 533400"/>
              <a:gd name="connsiteX12" fmla="*/ 660400 w 990600"/>
              <a:gd name="connsiteY12" fmla="*/ 16933 h 533400"/>
              <a:gd name="connsiteX13" fmla="*/ 609600 w 990600"/>
              <a:gd name="connsiteY13" fmla="*/ 25400 h 533400"/>
              <a:gd name="connsiteX14" fmla="*/ 584200 w 990600"/>
              <a:gd name="connsiteY14" fmla="*/ 33867 h 533400"/>
              <a:gd name="connsiteX15" fmla="*/ 508000 w 990600"/>
              <a:gd name="connsiteY15" fmla="*/ 50800 h 533400"/>
              <a:gd name="connsiteX16" fmla="*/ 414867 w 990600"/>
              <a:gd name="connsiteY16" fmla="*/ 101600 h 533400"/>
              <a:gd name="connsiteX17" fmla="*/ 397933 w 990600"/>
              <a:gd name="connsiteY17" fmla="*/ 118533 h 533400"/>
              <a:gd name="connsiteX18" fmla="*/ 355600 w 990600"/>
              <a:gd name="connsiteY18" fmla="*/ 143933 h 533400"/>
              <a:gd name="connsiteX19" fmla="*/ 313267 w 990600"/>
              <a:gd name="connsiteY19" fmla="*/ 186267 h 533400"/>
              <a:gd name="connsiteX20" fmla="*/ 287867 w 990600"/>
              <a:gd name="connsiteY20" fmla="*/ 211667 h 533400"/>
              <a:gd name="connsiteX21" fmla="*/ 270933 w 990600"/>
              <a:gd name="connsiteY21" fmla="*/ 228600 h 533400"/>
              <a:gd name="connsiteX22" fmla="*/ 245533 w 990600"/>
              <a:gd name="connsiteY22" fmla="*/ 245533 h 533400"/>
              <a:gd name="connsiteX23" fmla="*/ 203200 w 990600"/>
              <a:gd name="connsiteY23" fmla="*/ 296333 h 533400"/>
              <a:gd name="connsiteX24" fmla="*/ 186267 w 990600"/>
              <a:gd name="connsiteY24" fmla="*/ 321733 h 533400"/>
              <a:gd name="connsiteX25" fmla="*/ 160867 w 990600"/>
              <a:gd name="connsiteY25" fmla="*/ 338667 h 533400"/>
              <a:gd name="connsiteX26" fmla="*/ 101600 w 990600"/>
              <a:gd name="connsiteY26" fmla="*/ 406400 h 533400"/>
              <a:gd name="connsiteX27" fmla="*/ 84667 w 990600"/>
              <a:gd name="connsiteY27" fmla="*/ 431800 h 533400"/>
              <a:gd name="connsiteX28" fmla="*/ 50800 w 990600"/>
              <a:gd name="connsiteY28" fmla="*/ 465667 h 533400"/>
              <a:gd name="connsiteX29" fmla="*/ 42333 w 990600"/>
              <a:gd name="connsiteY29" fmla="*/ 491067 h 533400"/>
              <a:gd name="connsiteX30" fmla="*/ 16933 w 990600"/>
              <a:gd name="connsiteY30" fmla="*/ 516467 h 533400"/>
              <a:gd name="connsiteX31" fmla="*/ 0 w 990600"/>
              <a:gd name="connsiteY3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0600" h="533400">
                <a:moveTo>
                  <a:pt x="990600" y="499533"/>
                </a:moveTo>
                <a:cubicBezTo>
                  <a:pt x="989650" y="493834"/>
                  <a:pt x="977215" y="415861"/>
                  <a:pt x="973667" y="406400"/>
                </a:cubicBezTo>
                <a:cubicBezTo>
                  <a:pt x="970094" y="396872"/>
                  <a:pt x="962378" y="389467"/>
                  <a:pt x="956733" y="381000"/>
                </a:cubicBezTo>
                <a:cubicBezTo>
                  <a:pt x="939114" y="310516"/>
                  <a:pt x="960568" y="380203"/>
                  <a:pt x="931333" y="321733"/>
                </a:cubicBezTo>
                <a:cubicBezTo>
                  <a:pt x="892526" y="244120"/>
                  <a:pt x="938963" y="312150"/>
                  <a:pt x="889000" y="245533"/>
                </a:cubicBezTo>
                <a:cubicBezTo>
                  <a:pt x="873390" y="183096"/>
                  <a:pt x="890164" y="239783"/>
                  <a:pt x="863600" y="177800"/>
                </a:cubicBezTo>
                <a:cubicBezTo>
                  <a:pt x="854897" y="157492"/>
                  <a:pt x="852808" y="140026"/>
                  <a:pt x="846667" y="118533"/>
                </a:cubicBezTo>
                <a:cubicBezTo>
                  <a:pt x="844215" y="109952"/>
                  <a:pt x="842191" y="101115"/>
                  <a:pt x="838200" y="93133"/>
                </a:cubicBezTo>
                <a:cubicBezTo>
                  <a:pt x="833649" y="84032"/>
                  <a:pt x="825818" y="76834"/>
                  <a:pt x="821267" y="67733"/>
                </a:cubicBezTo>
                <a:cubicBezTo>
                  <a:pt x="817276" y="59751"/>
                  <a:pt x="816791" y="50315"/>
                  <a:pt x="812800" y="42333"/>
                </a:cubicBezTo>
                <a:cubicBezTo>
                  <a:pt x="808249" y="33232"/>
                  <a:pt x="804496" y="22326"/>
                  <a:pt x="795867" y="16933"/>
                </a:cubicBezTo>
                <a:cubicBezTo>
                  <a:pt x="780731" y="7473"/>
                  <a:pt x="745067" y="0"/>
                  <a:pt x="745067" y="0"/>
                </a:cubicBezTo>
                <a:lnTo>
                  <a:pt x="660400" y="16933"/>
                </a:lnTo>
                <a:cubicBezTo>
                  <a:pt x="643527" y="20097"/>
                  <a:pt x="626358" y="21676"/>
                  <a:pt x="609600" y="25400"/>
                </a:cubicBezTo>
                <a:cubicBezTo>
                  <a:pt x="600888" y="27336"/>
                  <a:pt x="592781" y="31415"/>
                  <a:pt x="584200" y="33867"/>
                </a:cubicBezTo>
                <a:cubicBezTo>
                  <a:pt x="556313" y="41835"/>
                  <a:pt x="537083" y="44983"/>
                  <a:pt x="508000" y="50800"/>
                </a:cubicBezTo>
                <a:cubicBezTo>
                  <a:pt x="482327" y="63637"/>
                  <a:pt x="440647" y="80977"/>
                  <a:pt x="414867" y="101600"/>
                </a:cubicBezTo>
                <a:cubicBezTo>
                  <a:pt x="408634" y="106587"/>
                  <a:pt x="404429" y="113893"/>
                  <a:pt x="397933" y="118533"/>
                </a:cubicBezTo>
                <a:cubicBezTo>
                  <a:pt x="384542" y="128098"/>
                  <a:pt x="368450" y="133653"/>
                  <a:pt x="355600" y="143933"/>
                </a:cubicBezTo>
                <a:cubicBezTo>
                  <a:pt x="340017" y="156400"/>
                  <a:pt x="327378" y="172156"/>
                  <a:pt x="313267" y="186267"/>
                </a:cubicBezTo>
                <a:lnTo>
                  <a:pt x="287867" y="211667"/>
                </a:lnTo>
                <a:cubicBezTo>
                  <a:pt x="282222" y="217311"/>
                  <a:pt x="277575" y="224172"/>
                  <a:pt x="270933" y="228600"/>
                </a:cubicBezTo>
                <a:cubicBezTo>
                  <a:pt x="262466" y="234244"/>
                  <a:pt x="253479" y="239176"/>
                  <a:pt x="245533" y="245533"/>
                </a:cubicBezTo>
                <a:cubicBezTo>
                  <a:pt x="229493" y="258365"/>
                  <a:pt x="214173" y="280971"/>
                  <a:pt x="203200" y="296333"/>
                </a:cubicBezTo>
                <a:cubicBezTo>
                  <a:pt x="197286" y="304613"/>
                  <a:pt x="193462" y="314538"/>
                  <a:pt x="186267" y="321733"/>
                </a:cubicBezTo>
                <a:cubicBezTo>
                  <a:pt x="179072" y="328928"/>
                  <a:pt x="169334" y="333022"/>
                  <a:pt x="160867" y="338667"/>
                </a:cubicBezTo>
                <a:cubicBezTo>
                  <a:pt x="121356" y="397934"/>
                  <a:pt x="143933" y="378178"/>
                  <a:pt x="101600" y="406400"/>
                </a:cubicBezTo>
                <a:cubicBezTo>
                  <a:pt x="95956" y="414867"/>
                  <a:pt x="91289" y="424074"/>
                  <a:pt x="84667" y="431800"/>
                </a:cubicBezTo>
                <a:cubicBezTo>
                  <a:pt x="74277" y="443922"/>
                  <a:pt x="50800" y="465667"/>
                  <a:pt x="50800" y="465667"/>
                </a:cubicBezTo>
                <a:cubicBezTo>
                  <a:pt x="47978" y="474134"/>
                  <a:pt x="47284" y="483641"/>
                  <a:pt x="42333" y="491067"/>
                </a:cubicBezTo>
                <a:cubicBezTo>
                  <a:pt x="35691" y="501030"/>
                  <a:pt x="25400" y="508000"/>
                  <a:pt x="16933" y="516467"/>
                </a:cubicBezTo>
                <a:lnTo>
                  <a:pt x="0" y="53340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83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194336" y="2228295"/>
            <a:ext cx="4760056" cy="2308343"/>
            <a:chOff x="1264444" y="1662113"/>
            <a:chExt cx="4895850" cy="3916362"/>
          </a:xfrm>
        </p:grpSpPr>
        <p:sp>
          <p:nvSpPr>
            <p:cNvPr id="11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45 </a:t>
            </a:r>
            <a:r>
              <a:rPr lang="ko-KR" altLang="en-US" dirty="0" smtClean="0"/>
              <a:t>사이로 제한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78855" y="1649663"/>
            <a:ext cx="8153400" cy="4495800"/>
          </a:xfrm>
        </p:spPr>
        <p:txBody>
          <a:bodyPr>
            <a:normAutofit lnSpcReduction="10000"/>
          </a:bodyPr>
          <a:lstStyle/>
          <a:p>
            <a:pPr latinLnBrk="0"/>
            <a:r>
              <a:rPr lang="en-US" altLang="ko-KR" dirty="0" err="1">
                <a:latin typeface="Trebuchet MS" pitchFamily="34" charset="0"/>
              </a:rPr>
              <a:t>printf</a:t>
            </a:r>
            <a:r>
              <a:rPr lang="en-US" altLang="ko-KR" dirty="0">
                <a:latin typeface="Trebuchet MS" pitchFamily="34" charset="0"/>
              </a:rPr>
              <a:t>("%d ", 1+(rand()%45</a:t>
            </a:r>
            <a:r>
              <a:rPr lang="en-US" altLang="ko-KR" dirty="0" smtClean="0">
                <a:latin typeface="Trebuchet MS" pitchFamily="34" charset="0"/>
              </a:rPr>
              <a:t>));</a:t>
            </a: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pPr latinLnBrk="0"/>
            <a:endParaRPr lang="en-US" altLang="ko-KR" dirty="0" smtClean="0">
              <a:latin typeface="Trebuchet MS" pitchFamily="34" charset="0"/>
            </a:endParaRP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pPr latinLnBrk="0"/>
            <a:endParaRPr lang="en-US" altLang="ko-KR" dirty="0" smtClean="0">
              <a:latin typeface="Trebuchet MS" pitchFamily="34" charset="0"/>
            </a:endParaRP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pPr latinLnBrk="0"/>
            <a:endParaRPr lang="en-US" altLang="ko-KR" dirty="0" smtClean="0">
              <a:latin typeface="Trebuchet MS" pitchFamily="34" charset="0"/>
            </a:endParaRP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pPr latinLnBrk="0"/>
            <a:endParaRPr lang="en-US" altLang="ko-KR" dirty="0" smtClean="0">
              <a:latin typeface="Trebuchet MS" pitchFamily="34" charset="0"/>
            </a:endParaRPr>
          </a:p>
          <a:p>
            <a:pPr latinLnBrk="0"/>
            <a:r>
              <a:rPr lang="ko-KR" altLang="en-US" dirty="0" smtClean="0">
                <a:latin typeface="Trebuchet MS" pitchFamily="34" charset="0"/>
              </a:rPr>
              <a:t>하지만 실행할 때마다 항상 똑같은 </a:t>
            </a:r>
            <a:r>
              <a:rPr lang="ko-KR" altLang="en-US" dirty="0" err="1" smtClean="0">
                <a:latin typeface="Trebuchet MS" pitchFamily="34" charset="0"/>
              </a:rPr>
              <a:t>난수가</a:t>
            </a:r>
            <a:r>
              <a:rPr lang="ko-KR" altLang="en-US" dirty="0" smtClean="0">
                <a:latin typeface="Trebuchet MS" pitchFamily="34" charset="0"/>
              </a:rPr>
              <a:t> 발생된다</a:t>
            </a:r>
            <a:r>
              <a:rPr lang="en-US" altLang="ko-KR" dirty="0" smtClean="0">
                <a:latin typeface="Trebuchet MS" pitchFamily="34" charset="0"/>
              </a:rPr>
              <a:t>. </a:t>
            </a:r>
            <a:endParaRPr lang="en-US" altLang="ko-KR" dirty="0">
              <a:latin typeface="Trebuchet MS" pitchFamily="34" charset="0"/>
            </a:endParaRPr>
          </a:p>
          <a:p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72197" y="2683122"/>
            <a:ext cx="18389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42 18 35 41 45 20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 bwMode="auto">
          <a:xfrm>
            <a:off x="4258733" y="1447800"/>
            <a:ext cx="1202292" cy="855133"/>
          </a:xfrm>
          <a:custGeom>
            <a:avLst/>
            <a:gdLst>
              <a:gd name="connsiteX0" fmla="*/ 0 w 1202292"/>
              <a:gd name="connsiteY0" fmla="*/ 0 h 855133"/>
              <a:gd name="connsiteX1" fmla="*/ 338667 w 1202292"/>
              <a:gd name="connsiteY1" fmla="*/ 8467 h 855133"/>
              <a:gd name="connsiteX2" fmla="*/ 397934 w 1202292"/>
              <a:gd name="connsiteY2" fmla="*/ 25400 h 855133"/>
              <a:gd name="connsiteX3" fmla="*/ 448734 w 1202292"/>
              <a:gd name="connsiteY3" fmla="*/ 33867 h 855133"/>
              <a:gd name="connsiteX4" fmla="*/ 558800 w 1202292"/>
              <a:gd name="connsiteY4" fmla="*/ 67733 h 855133"/>
              <a:gd name="connsiteX5" fmla="*/ 635000 w 1202292"/>
              <a:gd name="connsiteY5" fmla="*/ 101600 h 855133"/>
              <a:gd name="connsiteX6" fmla="*/ 685800 w 1202292"/>
              <a:gd name="connsiteY6" fmla="*/ 118533 h 855133"/>
              <a:gd name="connsiteX7" fmla="*/ 753534 w 1202292"/>
              <a:gd name="connsiteY7" fmla="*/ 135467 h 855133"/>
              <a:gd name="connsiteX8" fmla="*/ 778934 w 1202292"/>
              <a:gd name="connsiteY8" fmla="*/ 152400 h 855133"/>
              <a:gd name="connsiteX9" fmla="*/ 846667 w 1202292"/>
              <a:gd name="connsiteY9" fmla="*/ 186267 h 855133"/>
              <a:gd name="connsiteX10" fmla="*/ 905934 w 1202292"/>
              <a:gd name="connsiteY10" fmla="*/ 220133 h 855133"/>
              <a:gd name="connsiteX11" fmla="*/ 948267 w 1202292"/>
              <a:gd name="connsiteY11" fmla="*/ 270933 h 855133"/>
              <a:gd name="connsiteX12" fmla="*/ 1007534 w 1202292"/>
              <a:gd name="connsiteY12" fmla="*/ 330200 h 855133"/>
              <a:gd name="connsiteX13" fmla="*/ 1032934 w 1202292"/>
              <a:gd name="connsiteY13" fmla="*/ 364067 h 855133"/>
              <a:gd name="connsiteX14" fmla="*/ 1049867 w 1202292"/>
              <a:gd name="connsiteY14" fmla="*/ 389467 h 855133"/>
              <a:gd name="connsiteX15" fmla="*/ 1075267 w 1202292"/>
              <a:gd name="connsiteY15" fmla="*/ 414867 h 855133"/>
              <a:gd name="connsiteX16" fmla="*/ 1092200 w 1202292"/>
              <a:gd name="connsiteY16" fmla="*/ 448733 h 855133"/>
              <a:gd name="connsiteX17" fmla="*/ 1109134 w 1202292"/>
              <a:gd name="connsiteY17" fmla="*/ 474133 h 855133"/>
              <a:gd name="connsiteX18" fmla="*/ 1134534 w 1202292"/>
              <a:gd name="connsiteY18" fmla="*/ 541867 h 855133"/>
              <a:gd name="connsiteX19" fmla="*/ 1159934 w 1202292"/>
              <a:gd name="connsiteY19" fmla="*/ 626533 h 855133"/>
              <a:gd name="connsiteX20" fmla="*/ 1168400 w 1202292"/>
              <a:gd name="connsiteY20" fmla="*/ 651933 h 855133"/>
              <a:gd name="connsiteX21" fmla="*/ 1185334 w 1202292"/>
              <a:gd name="connsiteY21" fmla="*/ 753533 h 855133"/>
              <a:gd name="connsiteX22" fmla="*/ 1193800 w 1202292"/>
              <a:gd name="connsiteY22" fmla="*/ 787400 h 855133"/>
              <a:gd name="connsiteX23" fmla="*/ 1202267 w 1202292"/>
              <a:gd name="connsiteY23" fmla="*/ 855133 h 85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02292" h="855133">
                <a:moveTo>
                  <a:pt x="0" y="0"/>
                </a:moveTo>
                <a:cubicBezTo>
                  <a:pt x="112889" y="2822"/>
                  <a:pt x="225972" y="1274"/>
                  <a:pt x="338667" y="8467"/>
                </a:cubicBezTo>
                <a:cubicBezTo>
                  <a:pt x="359171" y="9776"/>
                  <a:pt x="377914" y="20780"/>
                  <a:pt x="397934" y="25400"/>
                </a:cubicBezTo>
                <a:cubicBezTo>
                  <a:pt x="414661" y="29260"/>
                  <a:pt x="432007" y="30007"/>
                  <a:pt x="448734" y="33867"/>
                </a:cubicBezTo>
                <a:cubicBezTo>
                  <a:pt x="475101" y="39952"/>
                  <a:pt x="532000" y="57987"/>
                  <a:pt x="558800" y="67733"/>
                </a:cubicBezTo>
                <a:cubicBezTo>
                  <a:pt x="715978" y="124889"/>
                  <a:pt x="501903" y="48362"/>
                  <a:pt x="635000" y="101600"/>
                </a:cubicBezTo>
                <a:cubicBezTo>
                  <a:pt x="651573" y="108229"/>
                  <a:pt x="668580" y="113837"/>
                  <a:pt x="685800" y="118533"/>
                </a:cubicBezTo>
                <a:cubicBezTo>
                  <a:pt x="707057" y="124330"/>
                  <a:pt x="732981" y="125190"/>
                  <a:pt x="753534" y="135467"/>
                </a:cubicBezTo>
                <a:cubicBezTo>
                  <a:pt x="762635" y="140018"/>
                  <a:pt x="770001" y="147527"/>
                  <a:pt x="778934" y="152400"/>
                </a:cubicBezTo>
                <a:cubicBezTo>
                  <a:pt x="801094" y="164488"/>
                  <a:pt x="826473" y="171121"/>
                  <a:pt x="846667" y="186267"/>
                </a:cubicBezTo>
                <a:cubicBezTo>
                  <a:pt x="887674" y="217022"/>
                  <a:pt x="867147" y="207205"/>
                  <a:pt x="905934" y="220133"/>
                </a:cubicBezTo>
                <a:cubicBezTo>
                  <a:pt x="972718" y="286920"/>
                  <a:pt x="847593" y="160192"/>
                  <a:pt x="948267" y="270933"/>
                </a:cubicBezTo>
                <a:cubicBezTo>
                  <a:pt x="967061" y="291606"/>
                  <a:pt x="990771" y="307849"/>
                  <a:pt x="1007534" y="330200"/>
                </a:cubicBezTo>
                <a:cubicBezTo>
                  <a:pt x="1016001" y="341489"/>
                  <a:pt x="1024732" y="352584"/>
                  <a:pt x="1032934" y="364067"/>
                </a:cubicBezTo>
                <a:cubicBezTo>
                  <a:pt x="1038848" y="372347"/>
                  <a:pt x="1043353" y="381650"/>
                  <a:pt x="1049867" y="389467"/>
                </a:cubicBezTo>
                <a:cubicBezTo>
                  <a:pt x="1057532" y="398665"/>
                  <a:pt x="1068307" y="405124"/>
                  <a:pt x="1075267" y="414867"/>
                </a:cubicBezTo>
                <a:cubicBezTo>
                  <a:pt x="1082603" y="425137"/>
                  <a:pt x="1085938" y="437775"/>
                  <a:pt x="1092200" y="448733"/>
                </a:cubicBezTo>
                <a:cubicBezTo>
                  <a:pt x="1097249" y="457568"/>
                  <a:pt x="1103489" y="465666"/>
                  <a:pt x="1109134" y="474133"/>
                </a:cubicBezTo>
                <a:cubicBezTo>
                  <a:pt x="1134287" y="549597"/>
                  <a:pt x="1094052" y="430543"/>
                  <a:pt x="1134534" y="541867"/>
                </a:cubicBezTo>
                <a:cubicBezTo>
                  <a:pt x="1161353" y="615618"/>
                  <a:pt x="1143092" y="567585"/>
                  <a:pt x="1159934" y="626533"/>
                </a:cubicBezTo>
                <a:cubicBezTo>
                  <a:pt x="1162386" y="635114"/>
                  <a:pt x="1166236" y="643275"/>
                  <a:pt x="1168400" y="651933"/>
                </a:cubicBezTo>
                <a:cubicBezTo>
                  <a:pt x="1180100" y="698735"/>
                  <a:pt x="1175776" y="700961"/>
                  <a:pt x="1185334" y="753533"/>
                </a:cubicBezTo>
                <a:cubicBezTo>
                  <a:pt x="1187416" y="764982"/>
                  <a:pt x="1191518" y="775990"/>
                  <a:pt x="1193800" y="787400"/>
                </a:cubicBezTo>
                <a:cubicBezTo>
                  <a:pt x="1203195" y="834376"/>
                  <a:pt x="1202267" y="824121"/>
                  <a:pt x="1202267" y="85513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2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필요한 이유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357761"/>
            <a:ext cx="8233228" cy="2107707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5686821" y="3036163"/>
            <a:ext cx="0" cy="701336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5313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실행할 때마다 다르게 하려면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매번 </a:t>
            </a:r>
            <a:r>
              <a:rPr lang="ko-KR" altLang="en-US" dirty="0" err="1"/>
              <a:t>난수를</a:t>
            </a:r>
            <a:r>
              <a:rPr lang="ko-KR" altLang="en-US" dirty="0"/>
              <a:t> 다르게 생성하려면 </a:t>
            </a:r>
            <a:r>
              <a:rPr lang="ko-KR" altLang="en-US" b="1" dirty="0" err="1"/>
              <a:t>시드</a:t>
            </a:r>
            <a:r>
              <a:rPr lang="en-US" altLang="ko-KR" b="1" dirty="0"/>
              <a:t>(seed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다르게 하여야 한다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pPr lvl="1"/>
            <a:r>
              <a:rPr lang="en-US" altLang="ko-KR" dirty="0" err="1"/>
              <a:t>srand</a:t>
            </a:r>
            <a:r>
              <a:rPr lang="en-US" altLang="ko-KR" dirty="0"/>
              <a:t>( (unsigned)time( NULL ) );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6313" y="2441359"/>
            <a:ext cx="7721600" cy="441664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include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itchFamily="34" charset="0"/>
              </a:rPr>
              <a:t>stdlib.h</a:t>
            </a:r>
            <a:r>
              <a:rPr lang="en-US" altLang="ko-KR" sz="1600" dirty="0" smtClean="0">
                <a:solidFill>
                  <a:srgbClr val="A31515"/>
                </a:solidFill>
                <a:latin typeface="Trebuchet MS" pitchFamily="34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time.h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MAX 45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srand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unsigned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)time( NULL ) 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 6;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 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"%d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1+rand()%MAX 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1910916" y="4809067"/>
            <a:ext cx="2805017" cy="6858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5562" y="4512733"/>
            <a:ext cx="3482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dirty="0" err="1" smtClean="0">
                <a:solidFill>
                  <a:schemeClr val="tx2"/>
                </a:solidFill>
              </a:rPr>
              <a:t>시드를</a:t>
            </a:r>
            <a:r>
              <a:rPr lang="ko-KR" altLang="en-US" sz="1600" dirty="0" smtClean="0">
                <a:solidFill>
                  <a:schemeClr val="tx2"/>
                </a:solidFill>
              </a:rPr>
              <a:t> </a:t>
            </a:r>
            <a:r>
              <a:rPr lang="ko-KR" altLang="en-US" sz="1600" dirty="0">
                <a:solidFill>
                  <a:schemeClr val="tx2"/>
                </a:solidFill>
              </a:rPr>
              <a:t>설정하는 가장 일반적인 방법은 현재의 시각을 </a:t>
            </a:r>
            <a:r>
              <a:rPr lang="ko-KR" altLang="en-US" sz="1600" dirty="0" err="1">
                <a:solidFill>
                  <a:schemeClr val="tx2"/>
                </a:solidFill>
              </a:rPr>
              <a:t>시드로</a:t>
            </a:r>
            <a:r>
              <a:rPr lang="ko-KR" altLang="en-US" sz="1600" dirty="0">
                <a:solidFill>
                  <a:schemeClr val="tx2"/>
                </a:solidFill>
              </a:rPr>
              <a:t> 사용하는 것이다</a:t>
            </a:r>
            <a:r>
              <a:rPr lang="en-US" altLang="ko-KR" sz="1600" dirty="0">
                <a:solidFill>
                  <a:schemeClr val="tx2"/>
                </a:solidFill>
              </a:rPr>
              <a:t>. </a:t>
            </a:r>
            <a:r>
              <a:rPr lang="ko-KR" altLang="en-US" sz="1600" dirty="0">
                <a:solidFill>
                  <a:schemeClr val="tx2"/>
                </a:solidFill>
              </a:rPr>
              <a:t>현재 시각은 실행할 때마다 달라지기 때문이다</a:t>
            </a:r>
            <a:r>
              <a:rPr lang="en-US" altLang="ko-KR" sz="1600" dirty="0">
                <a:solidFill>
                  <a:schemeClr val="tx2"/>
                </a:solidFill>
              </a:rPr>
              <a:t>. 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7" name="자유형 6"/>
          <p:cNvSpPr/>
          <p:nvPr/>
        </p:nvSpPr>
        <p:spPr bwMode="auto">
          <a:xfrm>
            <a:off x="4220633" y="4318001"/>
            <a:ext cx="990600" cy="533400"/>
          </a:xfrm>
          <a:custGeom>
            <a:avLst/>
            <a:gdLst>
              <a:gd name="connsiteX0" fmla="*/ 990600 w 990600"/>
              <a:gd name="connsiteY0" fmla="*/ 499533 h 533400"/>
              <a:gd name="connsiteX1" fmla="*/ 973667 w 990600"/>
              <a:gd name="connsiteY1" fmla="*/ 406400 h 533400"/>
              <a:gd name="connsiteX2" fmla="*/ 956733 w 990600"/>
              <a:gd name="connsiteY2" fmla="*/ 381000 h 533400"/>
              <a:gd name="connsiteX3" fmla="*/ 931333 w 990600"/>
              <a:gd name="connsiteY3" fmla="*/ 321733 h 533400"/>
              <a:gd name="connsiteX4" fmla="*/ 889000 w 990600"/>
              <a:gd name="connsiteY4" fmla="*/ 245533 h 533400"/>
              <a:gd name="connsiteX5" fmla="*/ 863600 w 990600"/>
              <a:gd name="connsiteY5" fmla="*/ 177800 h 533400"/>
              <a:gd name="connsiteX6" fmla="*/ 846667 w 990600"/>
              <a:gd name="connsiteY6" fmla="*/ 118533 h 533400"/>
              <a:gd name="connsiteX7" fmla="*/ 838200 w 990600"/>
              <a:gd name="connsiteY7" fmla="*/ 93133 h 533400"/>
              <a:gd name="connsiteX8" fmla="*/ 821267 w 990600"/>
              <a:gd name="connsiteY8" fmla="*/ 67733 h 533400"/>
              <a:gd name="connsiteX9" fmla="*/ 812800 w 990600"/>
              <a:gd name="connsiteY9" fmla="*/ 42333 h 533400"/>
              <a:gd name="connsiteX10" fmla="*/ 795867 w 990600"/>
              <a:gd name="connsiteY10" fmla="*/ 16933 h 533400"/>
              <a:gd name="connsiteX11" fmla="*/ 745067 w 990600"/>
              <a:gd name="connsiteY11" fmla="*/ 0 h 533400"/>
              <a:gd name="connsiteX12" fmla="*/ 660400 w 990600"/>
              <a:gd name="connsiteY12" fmla="*/ 16933 h 533400"/>
              <a:gd name="connsiteX13" fmla="*/ 609600 w 990600"/>
              <a:gd name="connsiteY13" fmla="*/ 25400 h 533400"/>
              <a:gd name="connsiteX14" fmla="*/ 584200 w 990600"/>
              <a:gd name="connsiteY14" fmla="*/ 33867 h 533400"/>
              <a:gd name="connsiteX15" fmla="*/ 508000 w 990600"/>
              <a:gd name="connsiteY15" fmla="*/ 50800 h 533400"/>
              <a:gd name="connsiteX16" fmla="*/ 414867 w 990600"/>
              <a:gd name="connsiteY16" fmla="*/ 101600 h 533400"/>
              <a:gd name="connsiteX17" fmla="*/ 397933 w 990600"/>
              <a:gd name="connsiteY17" fmla="*/ 118533 h 533400"/>
              <a:gd name="connsiteX18" fmla="*/ 355600 w 990600"/>
              <a:gd name="connsiteY18" fmla="*/ 143933 h 533400"/>
              <a:gd name="connsiteX19" fmla="*/ 313267 w 990600"/>
              <a:gd name="connsiteY19" fmla="*/ 186267 h 533400"/>
              <a:gd name="connsiteX20" fmla="*/ 287867 w 990600"/>
              <a:gd name="connsiteY20" fmla="*/ 211667 h 533400"/>
              <a:gd name="connsiteX21" fmla="*/ 270933 w 990600"/>
              <a:gd name="connsiteY21" fmla="*/ 228600 h 533400"/>
              <a:gd name="connsiteX22" fmla="*/ 245533 w 990600"/>
              <a:gd name="connsiteY22" fmla="*/ 245533 h 533400"/>
              <a:gd name="connsiteX23" fmla="*/ 203200 w 990600"/>
              <a:gd name="connsiteY23" fmla="*/ 296333 h 533400"/>
              <a:gd name="connsiteX24" fmla="*/ 186267 w 990600"/>
              <a:gd name="connsiteY24" fmla="*/ 321733 h 533400"/>
              <a:gd name="connsiteX25" fmla="*/ 160867 w 990600"/>
              <a:gd name="connsiteY25" fmla="*/ 338667 h 533400"/>
              <a:gd name="connsiteX26" fmla="*/ 101600 w 990600"/>
              <a:gd name="connsiteY26" fmla="*/ 406400 h 533400"/>
              <a:gd name="connsiteX27" fmla="*/ 84667 w 990600"/>
              <a:gd name="connsiteY27" fmla="*/ 431800 h 533400"/>
              <a:gd name="connsiteX28" fmla="*/ 50800 w 990600"/>
              <a:gd name="connsiteY28" fmla="*/ 465667 h 533400"/>
              <a:gd name="connsiteX29" fmla="*/ 42333 w 990600"/>
              <a:gd name="connsiteY29" fmla="*/ 491067 h 533400"/>
              <a:gd name="connsiteX30" fmla="*/ 16933 w 990600"/>
              <a:gd name="connsiteY30" fmla="*/ 516467 h 533400"/>
              <a:gd name="connsiteX31" fmla="*/ 0 w 990600"/>
              <a:gd name="connsiteY3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0600" h="533400">
                <a:moveTo>
                  <a:pt x="990600" y="499533"/>
                </a:moveTo>
                <a:cubicBezTo>
                  <a:pt x="989650" y="493834"/>
                  <a:pt x="977215" y="415861"/>
                  <a:pt x="973667" y="406400"/>
                </a:cubicBezTo>
                <a:cubicBezTo>
                  <a:pt x="970094" y="396872"/>
                  <a:pt x="962378" y="389467"/>
                  <a:pt x="956733" y="381000"/>
                </a:cubicBezTo>
                <a:cubicBezTo>
                  <a:pt x="939114" y="310516"/>
                  <a:pt x="960568" y="380203"/>
                  <a:pt x="931333" y="321733"/>
                </a:cubicBezTo>
                <a:cubicBezTo>
                  <a:pt x="892526" y="244120"/>
                  <a:pt x="938963" y="312150"/>
                  <a:pt x="889000" y="245533"/>
                </a:cubicBezTo>
                <a:cubicBezTo>
                  <a:pt x="873390" y="183096"/>
                  <a:pt x="890164" y="239783"/>
                  <a:pt x="863600" y="177800"/>
                </a:cubicBezTo>
                <a:cubicBezTo>
                  <a:pt x="854897" y="157492"/>
                  <a:pt x="852808" y="140026"/>
                  <a:pt x="846667" y="118533"/>
                </a:cubicBezTo>
                <a:cubicBezTo>
                  <a:pt x="844215" y="109952"/>
                  <a:pt x="842191" y="101115"/>
                  <a:pt x="838200" y="93133"/>
                </a:cubicBezTo>
                <a:cubicBezTo>
                  <a:pt x="833649" y="84032"/>
                  <a:pt x="825818" y="76834"/>
                  <a:pt x="821267" y="67733"/>
                </a:cubicBezTo>
                <a:cubicBezTo>
                  <a:pt x="817276" y="59751"/>
                  <a:pt x="816791" y="50315"/>
                  <a:pt x="812800" y="42333"/>
                </a:cubicBezTo>
                <a:cubicBezTo>
                  <a:pt x="808249" y="33232"/>
                  <a:pt x="804496" y="22326"/>
                  <a:pt x="795867" y="16933"/>
                </a:cubicBezTo>
                <a:cubicBezTo>
                  <a:pt x="780731" y="7473"/>
                  <a:pt x="745067" y="0"/>
                  <a:pt x="745067" y="0"/>
                </a:cubicBezTo>
                <a:lnTo>
                  <a:pt x="660400" y="16933"/>
                </a:lnTo>
                <a:cubicBezTo>
                  <a:pt x="643527" y="20097"/>
                  <a:pt x="626358" y="21676"/>
                  <a:pt x="609600" y="25400"/>
                </a:cubicBezTo>
                <a:cubicBezTo>
                  <a:pt x="600888" y="27336"/>
                  <a:pt x="592781" y="31415"/>
                  <a:pt x="584200" y="33867"/>
                </a:cubicBezTo>
                <a:cubicBezTo>
                  <a:pt x="556313" y="41835"/>
                  <a:pt x="537083" y="44983"/>
                  <a:pt x="508000" y="50800"/>
                </a:cubicBezTo>
                <a:cubicBezTo>
                  <a:pt x="482327" y="63637"/>
                  <a:pt x="440647" y="80977"/>
                  <a:pt x="414867" y="101600"/>
                </a:cubicBezTo>
                <a:cubicBezTo>
                  <a:pt x="408634" y="106587"/>
                  <a:pt x="404429" y="113893"/>
                  <a:pt x="397933" y="118533"/>
                </a:cubicBezTo>
                <a:cubicBezTo>
                  <a:pt x="384542" y="128098"/>
                  <a:pt x="368450" y="133653"/>
                  <a:pt x="355600" y="143933"/>
                </a:cubicBezTo>
                <a:cubicBezTo>
                  <a:pt x="340017" y="156400"/>
                  <a:pt x="327378" y="172156"/>
                  <a:pt x="313267" y="186267"/>
                </a:cubicBezTo>
                <a:lnTo>
                  <a:pt x="287867" y="211667"/>
                </a:lnTo>
                <a:cubicBezTo>
                  <a:pt x="282222" y="217311"/>
                  <a:pt x="277575" y="224172"/>
                  <a:pt x="270933" y="228600"/>
                </a:cubicBezTo>
                <a:cubicBezTo>
                  <a:pt x="262466" y="234244"/>
                  <a:pt x="253479" y="239176"/>
                  <a:pt x="245533" y="245533"/>
                </a:cubicBezTo>
                <a:cubicBezTo>
                  <a:pt x="229493" y="258365"/>
                  <a:pt x="214173" y="280971"/>
                  <a:pt x="203200" y="296333"/>
                </a:cubicBezTo>
                <a:cubicBezTo>
                  <a:pt x="197286" y="304613"/>
                  <a:pt x="193462" y="314538"/>
                  <a:pt x="186267" y="321733"/>
                </a:cubicBezTo>
                <a:cubicBezTo>
                  <a:pt x="179072" y="328928"/>
                  <a:pt x="169334" y="333022"/>
                  <a:pt x="160867" y="338667"/>
                </a:cubicBezTo>
                <a:cubicBezTo>
                  <a:pt x="121356" y="397934"/>
                  <a:pt x="143933" y="378178"/>
                  <a:pt x="101600" y="406400"/>
                </a:cubicBezTo>
                <a:cubicBezTo>
                  <a:pt x="95956" y="414867"/>
                  <a:pt x="91289" y="424074"/>
                  <a:pt x="84667" y="431800"/>
                </a:cubicBezTo>
                <a:cubicBezTo>
                  <a:pt x="74277" y="443922"/>
                  <a:pt x="50800" y="465667"/>
                  <a:pt x="50800" y="465667"/>
                </a:cubicBezTo>
                <a:cubicBezTo>
                  <a:pt x="47978" y="474134"/>
                  <a:pt x="47284" y="483641"/>
                  <a:pt x="42333" y="491067"/>
                </a:cubicBezTo>
                <a:cubicBezTo>
                  <a:pt x="35691" y="501030"/>
                  <a:pt x="25400" y="508000"/>
                  <a:pt x="16933" y="516467"/>
                </a:cubicBezTo>
                <a:lnTo>
                  <a:pt x="0" y="53340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아직도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문제는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난수가</a:t>
            </a:r>
            <a:r>
              <a:rPr lang="ko-KR" altLang="en-US" dirty="0" smtClean="0"/>
              <a:t> 겹칠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겹치는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검사는 뒤에서 학습하는 배열을 사용하는 것이 최선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225118" y="3684233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215196" y="3684233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220157" y="3675355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28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210235" y="3675354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205274" y="3675353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00313" y="3657598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80545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동전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던지기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동전을 </a:t>
            </a:r>
            <a:r>
              <a:rPr lang="en-US" altLang="ko-KR" dirty="0"/>
              <a:t>100</a:t>
            </a:r>
            <a:r>
              <a:rPr lang="ko-KR" altLang="en-US" dirty="0"/>
              <a:t>번 던져서 앞면이 나오는 </a:t>
            </a:r>
            <a:r>
              <a:rPr lang="ko-KR" altLang="en-US" dirty="0" smtClean="0"/>
              <a:t>횟수와 </a:t>
            </a:r>
            <a:r>
              <a:rPr lang="ko-KR" altLang="en-US" dirty="0"/>
              <a:t>뒷면이 나오는 횟수를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63695" y="2618913"/>
            <a:ext cx="4760056" cy="2308343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441556" y="3073740"/>
            <a:ext cx="16113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동전의 앞면</a:t>
            </a:r>
            <a:r>
              <a:rPr lang="en-US" altLang="ko-KR" sz="1600" i="1" dirty="0">
                <a:solidFill>
                  <a:schemeClr val="bg1"/>
                </a:solidFill>
              </a:rPr>
              <a:t>: 53</a:t>
            </a:r>
          </a:p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동전의 뒷면</a:t>
            </a:r>
            <a:r>
              <a:rPr lang="en-US" altLang="ko-KR" sz="1600" i="1" dirty="0">
                <a:solidFill>
                  <a:schemeClr val="bg1"/>
                </a:solidFill>
              </a:rPr>
              <a:t>: 47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166" name="그림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70" y="2534030"/>
            <a:ext cx="19621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920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09600" y="415031"/>
            <a:ext cx="7721600" cy="61722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stdlib.h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time.h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latin typeface="Trebuchet MS" pitchFamily="34" charset="0"/>
              </a:rPr>
              <a:t> </a:t>
            </a:r>
            <a:r>
              <a:rPr lang="en-US" altLang="ko-KR" sz="1600" kern="0" dirty="0" err="1">
                <a:latin typeface="Trebuchet MS" pitchFamily="34" charset="0"/>
              </a:rPr>
              <a:t>coin_toss</a:t>
            </a:r>
            <a:r>
              <a:rPr lang="en-US" altLang="ko-KR" sz="1600" kern="0" dirty="0">
                <a:latin typeface="Trebuchet MS" pitchFamily="34" charset="0"/>
              </a:rPr>
              <a:t>( void 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 void 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toss;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heads = 0;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tails = 0;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 err="1">
                <a:latin typeface="Trebuchet MS" pitchFamily="34" charset="0"/>
              </a:rPr>
              <a:t>srand</a:t>
            </a:r>
            <a:r>
              <a:rPr lang="en-US" altLang="ko-KR" sz="1600" kern="0" dirty="0">
                <a:latin typeface="Trebuchet MS" pitchFamily="34" charset="0"/>
              </a:rPr>
              <a:t>((unsigned)time(NULL));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for( toss = 0; toss &lt; 100; toss++ ){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    if(</a:t>
            </a:r>
            <a:r>
              <a:rPr lang="en-US" altLang="ko-KR" sz="1600" kern="0" dirty="0" err="1">
                <a:latin typeface="Trebuchet MS" pitchFamily="34" charset="0"/>
              </a:rPr>
              <a:t>coin_toss</a:t>
            </a:r>
            <a:r>
              <a:rPr lang="en-US" altLang="ko-KR" sz="1600" kern="0" dirty="0">
                <a:latin typeface="Trebuchet MS" pitchFamily="34" charset="0"/>
              </a:rPr>
              <a:t>( ) == 1)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        heads++;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    else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        tails++;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 smtClean="0">
                <a:latin typeface="Trebuchet MS" pitchFamily="34" charset="0"/>
              </a:rPr>
              <a:t>}</a:t>
            </a:r>
            <a:endParaRPr lang="en-US" altLang="ko-KR" sz="1600" kern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4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825500" y="1607105"/>
            <a:ext cx="7721600" cy="470746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</a:t>
            </a:r>
            <a:r>
              <a:rPr lang="en-US" altLang="ko-KR" sz="1600" kern="0" dirty="0" smtClean="0">
                <a:latin typeface="Trebuchet MS" pitchFamily="34" charset="0"/>
              </a:rPr>
              <a:t>   </a:t>
            </a:r>
            <a:r>
              <a:rPr lang="en-US" altLang="ko-KR" sz="1600" kern="0" dirty="0" err="1" smtClean="0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 "</a:t>
            </a:r>
            <a:r>
              <a:rPr lang="ko-KR" altLang="en-US" sz="1600" kern="0" dirty="0">
                <a:latin typeface="Trebuchet MS" pitchFamily="34" charset="0"/>
              </a:rPr>
              <a:t>동전의 앞면</a:t>
            </a:r>
            <a:r>
              <a:rPr lang="en-US" altLang="ko-KR" sz="1600" kern="0" dirty="0">
                <a:latin typeface="Trebuchet MS" pitchFamily="34" charset="0"/>
              </a:rPr>
              <a:t>: %d \n", heads 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 "</a:t>
            </a:r>
            <a:r>
              <a:rPr lang="ko-KR" altLang="en-US" sz="1600" kern="0" dirty="0">
                <a:latin typeface="Trebuchet MS" pitchFamily="34" charset="0"/>
              </a:rPr>
              <a:t>동전의 뒷면</a:t>
            </a:r>
            <a:r>
              <a:rPr lang="en-US" altLang="ko-KR" sz="1600" kern="0" dirty="0">
                <a:latin typeface="Trebuchet MS" pitchFamily="34" charset="0"/>
              </a:rPr>
              <a:t>: %d \n", tails 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return 0;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</a:t>
            </a:r>
            <a:r>
              <a:rPr lang="en-US" altLang="ko-KR" sz="1600" kern="0" dirty="0" err="1">
                <a:latin typeface="Trebuchet MS" pitchFamily="34" charset="0"/>
              </a:rPr>
              <a:t>coin_toss</a:t>
            </a:r>
            <a:r>
              <a:rPr lang="en-US" altLang="ko-KR" sz="1600" kern="0" dirty="0">
                <a:latin typeface="Trebuchet MS" pitchFamily="34" charset="0"/>
              </a:rPr>
              <a:t>( void 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= rand() % 2;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if(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== 0)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    return 0;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else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    return 1;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33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자동차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난수를</a:t>
            </a:r>
            <a:r>
              <a:rPr lang="ko-KR" altLang="en-US" dirty="0"/>
              <a:t> 이용하여서 자동차 게임을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97770" y="2693928"/>
            <a:ext cx="7583155" cy="2308343"/>
            <a:chOff x="1264444" y="1662113"/>
            <a:chExt cx="4895850" cy="3916362"/>
          </a:xfrm>
        </p:grpSpPr>
        <p:sp>
          <p:nvSpPr>
            <p:cNvPr id="7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7" name="직사각형 166"/>
          <p:cNvSpPr/>
          <p:nvPr/>
        </p:nvSpPr>
        <p:spPr>
          <a:xfrm>
            <a:off x="1441556" y="3073740"/>
            <a:ext cx="52068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CAR #1:******************************************</a:t>
            </a: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CAR #2:*****************************************************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9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883915"/>
            <a:ext cx="8212138" cy="2324100"/>
          </a:xfrm>
          <a:solidFill>
            <a:srgbClr val="C4F6B0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600" i="1" dirty="0" err="1"/>
              <a:t>난수</a:t>
            </a:r>
            <a:r>
              <a:rPr lang="ko-KR" altLang="en-US" sz="1600" i="1" dirty="0"/>
              <a:t> 발생기를 초기화한다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i="1" dirty="0"/>
              <a:t>for( </a:t>
            </a:r>
            <a:r>
              <a:rPr lang="en-US" altLang="ko-KR" sz="1600" i="1" dirty="0" err="1"/>
              <a:t>i</a:t>
            </a:r>
            <a:r>
              <a:rPr lang="en-US" altLang="ko-KR" sz="1600" i="1" dirty="0"/>
              <a:t>=0; </a:t>
            </a:r>
            <a:r>
              <a:rPr lang="en-US" altLang="ko-KR" sz="1600" i="1" dirty="0" err="1"/>
              <a:t>i</a:t>
            </a:r>
            <a:r>
              <a:rPr lang="en-US" altLang="ko-KR" sz="1600" i="1" dirty="0"/>
              <a:t>&lt;</a:t>
            </a:r>
            <a:r>
              <a:rPr lang="ko-KR" altLang="en-US" sz="1600" i="1" dirty="0"/>
              <a:t>주행시간</a:t>
            </a:r>
            <a:r>
              <a:rPr lang="en-US" altLang="ko-KR" sz="1600" i="1" dirty="0"/>
              <a:t>; </a:t>
            </a:r>
            <a:r>
              <a:rPr lang="en-US" altLang="ko-KR" sz="1600" i="1" dirty="0" err="1"/>
              <a:t>i</a:t>
            </a:r>
            <a:r>
              <a:rPr lang="en-US" altLang="ko-KR" sz="1600" i="1" dirty="0"/>
              <a:t>++)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ko-KR" altLang="en-US" sz="1600" i="1" dirty="0" err="1"/>
              <a:t>난수를</a:t>
            </a:r>
            <a:r>
              <a:rPr lang="ko-KR" altLang="en-US" sz="1600" i="1" dirty="0"/>
              <a:t> 발생하여서 자동차</a:t>
            </a:r>
            <a:r>
              <a:rPr lang="en-US" altLang="ko-KR" sz="1600" i="1" dirty="0"/>
              <a:t>1</a:t>
            </a:r>
            <a:r>
              <a:rPr lang="ko-KR" altLang="en-US" sz="1600" i="1" dirty="0"/>
              <a:t>의 주행거리에 누적한다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ko-KR" altLang="en-US" sz="1600" i="1" dirty="0" err="1"/>
              <a:t>난수를</a:t>
            </a:r>
            <a:r>
              <a:rPr lang="ko-KR" altLang="en-US" sz="1600" i="1" dirty="0"/>
              <a:t> 발생하여서 자동차</a:t>
            </a:r>
            <a:r>
              <a:rPr lang="en-US" altLang="ko-KR" sz="1600" i="1" dirty="0"/>
              <a:t>2</a:t>
            </a:r>
            <a:r>
              <a:rPr lang="ko-KR" altLang="en-US" sz="1600" i="1" dirty="0"/>
              <a:t>의 주행거리에 누적한다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en-US" altLang="ko-KR" sz="1600" i="1" dirty="0" err="1"/>
              <a:t>disp_car</a:t>
            </a:r>
            <a:r>
              <a:rPr lang="en-US" altLang="ko-KR" sz="1600" i="1" dirty="0"/>
              <a:t>()</a:t>
            </a:r>
            <a:r>
              <a:rPr lang="ko-KR" altLang="en-US" sz="1600" i="1" dirty="0"/>
              <a:t>를 호출하여서 자동차</a:t>
            </a:r>
            <a:r>
              <a:rPr lang="en-US" altLang="ko-KR" sz="1600" i="1" dirty="0"/>
              <a:t>1</a:t>
            </a:r>
            <a:r>
              <a:rPr lang="ko-KR" altLang="en-US" sz="1600" i="1" dirty="0"/>
              <a:t>을 화면에 *표로 그린다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en-US" altLang="ko-KR" sz="1600" i="1" dirty="0" err="1"/>
              <a:t>disp_car</a:t>
            </a:r>
            <a:r>
              <a:rPr lang="en-US" altLang="ko-KR" sz="1600" i="1" dirty="0"/>
              <a:t>()</a:t>
            </a:r>
            <a:r>
              <a:rPr lang="ko-KR" altLang="en-US" sz="1600" i="1" dirty="0"/>
              <a:t>를 호출하여서 자동차</a:t>
            </a:r>
            <a:r>
              <a:rPr lang="en-US" altLang="ko-KR" sz="1600" i="1" dirty="0"/>
              <a:t>2</a:t>
            </a:r>
            <a:r>
              <a:rPr lang="ko-KR" altLang="en-US" sz="1600" i="1" dirty="0"/>
              <a:t>을 화면에 *표로 그린다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0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0391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179513" y="1092200"/>
            <a:ext cx="7721600" cy="541866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time.h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disp_car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car_number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distance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car1_dist=0, car2_dist=0;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srand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unsigned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)time( NULL ) );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 smtClean="0">
              <a:latin typeface="Trebuchet MS" pitchFamily="34" charset="0"/>
            </a:endParaRP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dirty="0">
                <a:latin typeface="Trebuchet MS" pitchFamily="34" charset="0"/>
              </a:rPr>
              <a:t>(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= 0;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&lt; 6;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++ ) {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car1_dist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+= rand() % 100; 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car2_dist += rand() % 100; 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disp_car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(1, car1_dist);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disp_car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(2, car2_dist);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"---------------------\n"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 err="1">
                <a:latin typeface="Trebuchet MS" pitchFamily="34" charset="0"/>
              </a:rPr>
              <a:t>getch</a:t>
            </a:r>
            <a:r>
              <a:rPr lang="en-US" altLang="ko-KR" sz="1600" dirty="0">
                <a:latin typeface="Trebuchet MS" pitchFamily="34" charset="0"/>
              </a:rPr>
              <a:t>();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latin typeface="새굴림" pitchFamily="18" charset="-127"/>
                <a:ea typeface="새굴림" pitchFamily="18" charset="-127"/>
              </a:rPr>
              <a:t>소스</a:t>
            </a:r>
          </a:p>
        </p:txBody>
      </p:sp>
      <p:sp>
        <p:nvSpPr>
          <p:cNvPr id="8" name="타원 7"/>
          <p:cNvSpPr/>
          <p:nvPr/>
        </p:nvSpPr>
        <p:spPr bwMode="auto">
          <a:xfrm>
            <a:off x="2909983" y="4070517"/>
            <a:ext cx="2805017" cy="6858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4629" y="3774183"/>
            <a:ext cx="3482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tx2"/>
                </a:solidFill>
              </a:rPr>
              <a:t>rand()</a:t>
            </a:r>
            <a:r>
              <a:rPr lang="ko-KR" altLang="en-US" sz="1600" dirty="0">
                <a:solidFill>
                  <a:schemeClr val="tx2"/>
                </a:solidFill>
              </a:rPr>
              <a:t>를 이용하여서 </a:t>
            </a:r>
            <a:r>
              <a:rPr lang="ko-KR" altLang="en-US" sz="1600" dirty="0" err="1">
                <a:solidFill>
                  <a:schemeClr val="tx2"/>
                </a:solidFill>
              </a:rPr>
              <a:t>난수를</a:t>
            </a:r>
            <a:r>
              <a:rPr lang="ko-KR" altLang="en-US" sz="1600" dirty="0">
                <a:solidFill>
                  <a:schemeClr val="tx2"/>
                </a:solidFill>
              </a:rPr>
              <a:t> 발생한다</a:t>
            </a:r>
            <a:r>
              <a:rPr lang="en-US" altLang="ko-KR" sz="1600" dirty="0">
                <a:solidFill>
                  <a:schemeClr val="tx2"/>
                </a:solidFill>
              </a:rPr>
              <a:t>. </a:t>
            </a:r>
            <a:r>
              <a:rPr lang="ko-KR" altLang="en-US" sz="1600" dirty="0" err="1">
                <a:solidFill>
                  <a:schemeClr val="tx2"/>
                </a:solidFill>
              </a:rPr>
              <a:t>난수의</a:t>
            </a:r>
            <a:r>
              <a:rPr lang="ko-KR" altLang="en-US" sz="1600" dirty="0">
                <a:solidFill>
                  <a:schemeClr val="tx2"/>
                </a:solidFill>
              </a:rPr>
              <a:t> 범위는 </a:t>
            </a:r>
            <a:r>
              <a:rPr lang="en-US" altLang="ko-KR" sz="1600" dirty="0">
                <a:solidFill>
                  <a:schemeClr val="tx2"/>
                </a:solidFill>
              </a:rPr>
              <a:t>%</a:t>
            </a:r>
            <a:r>
              <a:rPr lang="ko-KR" altLang="en-US" sz="1600" dirty="0">
                <a:solidFill>
                  <a:schemeClr val="tx2"/>
                </a:solidFill>
              </a:rPr>
              <a:t>연산자를 사용하여서 </a:t>
            </a:r>
            <a:r>
              <a:rPr lang="en-US" altLang="ko-KR" sz="1600" dirty="0">
                <a:solidFill>
                  <a:schemeClr val="tx2"/>
                </a:solidFill>
              </a:rPr>
              <a:t>0</a:t>
            </a:r>
            <a:r>
              <a:rPr lang="ko-KR" altLang="en-US" sz="1600" dirty="0">
                <a:solidFill>
                  <a:schemeClr val="tx2"/>
                </a:solidFill>
              </a:rPr>
              <a:t>에서 </a:t>
            </a:r>
            <a:r>
              <a:rPr lang="en-US" altLang="ko-KR" sz="1600" dirty="0">
                <a:solidFill>
                  <a:schemeClr val="tx2"/>
                </a:solidFill>
              </a:rPr>
              <a:t>99</a:t>
            </a:r>
            <a:r>
              <a:rPr lang="ko-KR" altLang="en-US" sz="1600" dirty="0">
                <a:solidFill>
                  <a:schemeClr val="tx2"/>
                </a:solidFill>
              </a:rPr>
              <a:t>로 제한하였다</a:t>
            </a:r>
            <a:r>
              <a:rPr lang="en-US" altLang="ko-KR" sz="1600" dirty="0">
                <a:solidFill>
                  <a:schemeClr val="tx2"/>
                </a:solidFill>
              </a:rPr>
              <a:t>. 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5219700" y="3579451"/>
            <a:ext cx="990600" cy="533400"/>
          </a:xfrm>
          <a:custGeom>
            <a:avLst/>
            <a:gdLst>
              <a:gd name="connsiteX0" fmla="*/ 990600 w 990600"/>
              <a:gd name="connsiteY0" fmla="*/ 499533 h 533400"/>
              <a:gd name="connsiteX1" fmla="*/ 973667 w 990600"/>
              <a:gd name="connsiteY1" fmla="*/ 406400 h 533400"/>
              <a:gd name="connsiteX2" fmla="*/ 956733 w 990600"/>
              <a:gd name="connsiteY2" fmla="*/ 381000 h 533400"/>
              <a:gd name="connsiteX3" fmla="*/ 931333 w 990600"/>
              <a:gd name="connsiteY3" fmla="*/ 321733 h 533400"/>
              <a:gd name="connsiteX4" fmla="*/ 889000 w 990600"/>
              <a:gd name="connsiteY4" fmla="*/ 245533 h 533400"/>
              <a:gd name="connsiteX5" fmla="*/ 863600 w 990600"/>
              <a:gd name="connsiteY5" fmla="*/ 177800 h 533400"/>
              <a:gd name="connsiteX6" fmla="*/ 846667 w 990600"/>
              <a:gd name="connsiteY6" fmla="*/ 118533 h 533400"/>
              <a:gd name="connsiteX7" fmla="*/ 838200 w 990600"/>
              <a:gd name="connsiteY7" fmla="*/ 93133 h 533400"/>
              <a:gd name="connsiteX8" fmla="*/ 821267 w 990600"/>
              <a:gd name="connsiteY8" fmla="*/ 67733 h 533400"/>
              <a:gd name="connsiteX9" fmla="*/ 812800 w 990600"/>
              <a:gd name="connsiteY9" fmla="*/ 42333 h 533400"/>
              <a:gd name="connsiteX10" fmla="*/ 795867 w 990600"/>
              <a:gd name="connsiteY10" fmla="*/ 16933 h 533400"/>
              <a:gd name="connsiteX11" fmla="*/ 745067 w 990600"/>
              <a:gd name="connsiteY11" fmla="*/ 0 h 533400"/>
              <a:gd name="connsiteX12" fmla="*/ 660400 w 990600"/>
              <a:gd name="connsiteY12" fmla="*/ 16933 h 533400"/>
              <a:gd name="connsiteX13" fmla="*/ 609600 w 990600"/>
              <a:gd name="connsiteY13" fmla="*/ 25400 h 533400"/>
              <a:gd name="connsiteX14" fmla="*/ 584200 w 990600"/>
              <a:gd name="connsiteY14" fmla="*/ 33867 h 533400"/>
              <a:gd name="connsiteX15" fmla="*/ 508000 w 990600"/>
              <a:gd name="connsiteY15" fmla="*/ 50800 h 533400"/>
              <a:gd name="connsiteX16" fmla="*/ 414867 w 990600"/>
              <a:gd name="connsiteY16" fmla="*/ 101600 h 533400"/>
              <a:gd name="connsiteX17" fmla="*/ 397933 w 990600"/>
              <a:gd name="connsiteY17" fmla="*/ 118533 h 533400"/>
              <a:gd name="connsiteX18" fmla="*/ 355600 w 990600"/>
              <a:gd name="connsiteY18" fmla="*/ 143933 h 533400"/>
              <a:gd name="connsiteX19" fmla="*/ 313267 w 990600"/>
              <a:gd name="connsiteY19" fmla="*/ 186267 h 533400"/>
              <a:gd name="connsiteX20" fmla="*/ 287867 w 990600"/>
              <a:gd name="connsiteY20" fmla="*/ 211667 h 533400"/>
              <a:gd name="connsiteX21" fmla="*/ 270933 w 990600"/>
              <a:gd name="connsiteY21" fmla="*/ 228600 h 533400"/>
              <a:gd name="connsiteX22" fmla="*/ 245533 w 990600"/>
              <a:gd name="connsiteY22" fmla="*/ 245533 h 533400"/>
              <a:gd name="connsiteX23" fmla="*/ 203200 w 990600"/>
              <a:gd name="connsiteY23" fmla="*/ 296333 h 533400"/>
              <a:gd name="connsiteX24" fmla="*/ 186267 w 990600"/>
              <a:gd name="connsiteY24" fmla="*/ 321733 h 533400"/>
              <a:gd name="connsiteX25" fmla="*/ 160867 w 990600"/>
              <a:gd name="connsiteY25" fmla="*/ 338667 h 533400"/>
              <a:gd name="connsiteX26" fmla="*/ 101600 w 990600"/>
              <a:gd name="connsiteY26" fmla="*/ 406400 h 533400"/>
              <a:gd name="connsiteX27" fmla="*/ 84667 w 990600"/>
              <a:gd name="connsiteY27" fmla="*/ 431800 h 533400"/>
              <a:gd name="connsiteX28" fmla="*/ 50800 w 990600"/>
              <a:gd name="connsiteY28" fmla="*/ 465667 h 533400"/>
              <a:gd name="connsiteX29" fmla="*/ 42333 w 990600"/>
              <a:gd name="connsiteY29" fmla="*/ 491067 h 533400"/>
              <a:gd name="connsiteX30" fmla="*/ 16933 w 990600"/>
              <a:gd name="connsiteY30" fmla="*/ 516467 h 533400"/>
              <a:gd name="connsiteX31" fmla="*/ 0 w 990600"/>
              <a:gd name="connsiteY3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0600" h="533400">
                <a:moveTo>
                  <a:pt x="990600" y="499533"/>
                </a:moveTo>
                <a:cubicBezTo>
                  <a:pt x="989650" y="493834"/>
                  <a:pt x="977215" y="415861"/>
                  <a:pt x="973667" y="406400"/>
                </a:cubicBezTo>
                <a:cubicBezTo>
                  <a:pt x="970094" y="396872"/>
                  <a:pt x="962378" y="389467"/>
                  <a:pt x="956733" y="381000"/>
                </a:cubicBezTo>
                <a:cubicBezTo>
                  <a:pt x="939114" y="310516"/>
                  <a:pt x="960568" y="380203"/>
                  <a:pt x="931333" y="321733"/>
                </a:cubicBezTo>
                <a:cubicBezTo>
                  <a:pt x="892526" y="244120"/>
                  <a:pt x="938963" y="312150"/>
                  <a:pt x="889000" y="245533"/>
                </a:cubicBezTo>
                <a:cubicBezTo>
                  <a:pt x="873390" y="183096"/>
                  <a:pt x="890164" y="239783"/>
                  <a:pt x="863600" y="177800"/>
                </a:cubicBezTo>
                <a:cubicBezTo>
                  <a:pt x="854897" y="157492"/>
                  <a:pt x="852808" y="140026"/>
                  <a:pt x="846667" y="118533"/>
                </a:cubicBezTo>
                <a:cubicBezTo>
                  <a:pt x="844215" y="109952"/>
                  <a:pt x="842191" y="101115"/>
                  <a:pt x="838200" y="93133"/>
                </a:cubicBezTo>
                <a:cubicBezTo>
                  <a:pt x="833649" y="84032"/>
                  <a:pt x="825818" y="76834"/>
                  <a:pt x="821267" y="67733"/>
                </a:cubicBezTo>
                <a:cubicBezTo>
                  <a:pt x="817276" y="59751"/>
                  <a:pt x="816791" y="50315"/>
                  <a:pt x="812800" y="42333"/>
                </a:cubicBezTo>
                <a:cubicBezTo>
                  <a:pt x="808249" y="33232"/>
                  <a:pt x="804496" y="22326"/>
                  <a:pt x="795867" y="16933"/>
                </a:cubicBezTo>
                <a:cubicBezTo>
                  <a:pt x="780731" y="7473"/>
                  <a:pt x="745067" y="0"/>
                  <a:pt x="745067" y="0"/>
                </a:cubicBezTo>
                <a:lnTo>
                  <a:pt x="660400" y="16933"/>
                </a:lnTo>
                <a:cubicBezTo>
                  <a:pt x="643527" y="20097"/>
                  <a:pt x="626358" y="21676"/>
                  <a:pt x="609600" y="25400"/>
                </a:cubicBezTo>
                <a:cubicBezTo>
                  <a:pt x="600888" y="27336"/>
                  <a:pt x="592781" y="31415"/>
                  <a:pt x="584200" y="33867"/>
                </a:cubicBezTo>
                <a:cubicBezTo>
                  <a:pt x="556313" y="41835"/>
                  <a:pt x="537083" y="44983"/>
                  <a:pt x="508000" y="50800"/>
                </a:cubicBezTo>
                <a:cubicBezTo>
                  <a:pt x="482327" y="63637"/>
                  <a:pt x="440647" y="80977"/>
                  <a:pt x="414867" y="101600"/>
                </a:cubicBezTo>
                <a:cubicBezTo>
                  <a:pt x="408634" y="106587"/>
                  <a:pt x="404429" y="113893"/>
                  <a:pt x="397933" y="118533"/>
                </a:cubicBezTo>
                <a:cubicBezTo>
                  <a:pt x="384542" y="128098"/>
                  <a:pt x="368450" y="133653"/>
                  <a:pt x="355600" y="143933"/>
                </a:cubicBezTo>
                <a:cubicBezTo>
                  <a:pt x="340017" y="156400"/>
                  <a:pt x="327378" y="172156"/>
                  <a:pt x="313267" y="186267"/>
                </a:cubicBezTo>
                <a:lnTo>
                  <a:pt x="287867" y="211667"/>
                </a:lnTo>
                <a:cubicBezTo>
                  <a:pt x="282222" y="217311"/>
                  <a:pt x="277575" y="224172"/>
                  <a:pt x="270933" y="228600"/>
                </a:cubicBezTo>
                <a:cubicBezTo>
                  <a:pt x="262466" y="234244"/>
                  <a:pt x="253479" y="239176"/>
                  <a:pt x="245533" y="245533"/>
                </a:cubicBezTo>
                <a:cubicBezTo>
                  <a:pt x="229493" y="258365"/>
                  <a:pt x="214173" y="280971"/>
                  <a:pt x="203200" y="296333"/>
                </a:cubicBezTo>
                <a:cubicBezTo>
                  <a:pt x="197286" y="304613"/>
                  <a:pt x="193462" y="314538"/>
                  <a:pt x="186267" y="321733"/>
                </a:cubicBezTo>
                <a:cubicBezTo>
                  <a:pt x="179072" y="328928"/>
                  <a:pt x="169334" y="333022"/>
                  <a:pt x="160867" y="338667"/>
                </a:cubicBezTo>
                <a:cubicBezTo>
                  <a:pt x="121356" y="397934"/>
                  <a:pt x="143933" y="378178"/>
                  <a:pt x="101600" y="406400"/>
                </a:cubicBezTo>
                <a:cubicBezTo>
                  <a:pt x="95956" y="414867"/>
                  <a:pt x="91289" y="424074"/>
                  <a:pt x="84667" y="431800"/>
                </a:cubicBezTo>
                <a:cubicBezTo>
                  <a:pt x="74277" y="443922"/>
                  <a:pt x="50800" y="465667"/>
                  <a:pt x="50800" y="465667"/>
                </a:cubicBezTo>
                <a:cubicBezTo>
                  <a:pt x="47978" y="474134"/>
                  <a:pt x="47284" y="483641"/>
                  <a:pt x="42333" y="491067"/>
                </a:cubicBezTo>
                <a:cubicBezTo>
                  <a:pt x="35691" y="501030"/>
                  <a:pt x="25400" y="508000"/>
                  <a:pt x="16933" y="516467"/>
                </a:cubicBezTo>
                <a:lnTo>
                  <a:pt x="0" y="53340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59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179513" y="1092200"/>
            <a:ext cx="7721600" cy="290406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disp_car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car_number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distance)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"CAR #%d:", 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car_number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 distance/10;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 ) {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"*"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latin typeface="새굴림" pitchFamily="18" charset="-127"/>
                <a:ea typeface="새굴림" pitchFamily="18" charset="-127"/>
              </a:rPr>
              <a:t>소스</a:t>
            </a:r>
          </a:p>
        </p:txBody>
      </p:sp>
    </p:spTree>
    <p:extLst>
      <p:ext uri="{BB962C8B-B14F-4D97-AF65-F5344CB8AC3E}">
        <p14:creationId xmlns:p14="http://schemas.microsoft.com/office/powerpoint/2010/main" val="384573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자동차를 </a:t>
            </a:r>
            <a:r>
              <a:rPr lang="en-US" altLang="ko-KR" dirty="0"/>
              <a:t>3</a:t>
            </a:r>
            <a:r>
              <a:rPr lang="ko-KR" altLang="en-US" dirty="0"/>
              <a:t>개로 늘려보자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30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함수를 </a:t>
            </a:r>
            <a:r>
              <a:rPr lang="ko-KR" altLang="en-US" dirty="0"/>
              <a:t>사용하면 코드가 중복되는 것을 막을 수 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smtClean="0"/>
              <a:t>한번 </a:t>
            </a:r>
            <a:r>
              <a:rPr lang="ko-KR" altLang="en-US" dirty="0"/>
              <a:t>작성된 함수는 여러 번 재사용할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smtClean="0"/>
              <a:t>함수를 </a:t>
            </a:r>
            <a:r>
              <a:rPr lang="ko-KR" altLang="en-US" dirty="0"/>
              <a:t>사용하면 전체 프로그램을 모듈로 나눌 수 있어서 개발 과정이 쉬워지고 보다 체계적이 되면서 유지보수도 쉬워진다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431" y="3716206"/>
            <a:ext cx="3389836" cy="22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2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불규칙하게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점 그리기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555912"/>
            <a:ext cx="8153400" cy="25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275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점을 그리는 함수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76608" y="2121301"/>
            <a:ext cx="53530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536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09600" y="1837677"/>
            <a:ext cx="7721600" cy="474955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windows.h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stdlib.h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time.h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main(void)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, x, y, red, green, blue;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HDC </a:t>
            </a:r>
            <a:r>
              <a:rPr lang="en-US" altLang="ko-KR" sz="1600" kern="0" dirty="0" err="1">
                <a:latin typeface="Trebuchet MS" pitchFamily="34" charset="0"/>
              </a:rPr>
              <a:t>hdc</a:t>
            </a:r>
            <a:r>
              <a:rPr lang="en-US" altLang="ko-KR" sz="1600" kern="0" dirty="0">
                <a:latin typeface="Trebuchet MS" pitchFamily="34" charset="0"/>
              </a:rPr>
              <a:t>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hdc</a:t>
            </a:r>
            <a:r>
              <a:rPr lang="en-US" altLang="ko-KR" sz="1600" kern="0" dirty="0">
                <a:latin typeface="Trebuchet MS" pitchFamily="34" charset="0"/>
              </a:rPr>
              <a:t> = </a:t>
            </a:r>
            <a:r>
              <a:rPr lang="en-US" altLang="ko-KR" sz="1600" kern="0" dirty="0" err="1">
                <a:latin typeface="Trebuchet MS" pitchFamily="34" charset="0"/>
              </a:rPr>
              <a:t>GetWindowDC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GetForegroundWindow</a:t>
            </a:r>
            <a:r>
              <a:rPr lang="en-US" altLang="ko-KR" sz="1600" kern="0" dirty="0">
                <a:latin typeface="Trebuchet MS" pitchFamily="34" charset="0"/>
              </a:rPr>
              <a:t>());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srand</a:t>
            </a:r>
            <a:r>
              <a:rPr lang="en-US" altLang="ko-KR" sz="1600" kern="0" dirty="0">
                <a:latin typeface="Trebuchet MS" pitchFamily="34" charset="0"/>
              </a:rPr>
              <a:t>((unsigned)time(NULL</a:t>
            </a:r>
            <a:r>
              <a:rPr lang="en-US" altLang="ko-KR" sz="1600" kern="0" dirty="0" smtClean="0">
                <a:latin typeface="Trebuchet MS" pitchFamily="34" charset="0"/>
              </a:rPr>
              <a:t>));</a:t>
            </a:r>
            <a:endParaRPr lang="en-US" altLang="ko-KR" sz="1600" kern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5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09600" y="1402671"/>
            <a:ext cx="7721600" cy="518455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srand</a:t>
            </a:r>
            <a:r>
              <a:rPr lang="en-US" altLang="ko-KR" sz="1600" kern="0" dirty="0">
                <a:latin typeface="Trebuchet MS" pitchFamily="34" charset="0"/>
              </a:rPr>
              <a:t>((unsigned)time(NULL));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for (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&lt; 10000;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++)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{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x = rand() % 300;	</a:t>
            </a:r>
            <a:r>
              <a:rPr lang="en-US" altLang="ko-KR" sz="1600" kern="0" dirty="0" smtClean="0">
                <a:latin typeface="Trebuchet MS" pitchFamily="34" charset="0"/>
              </a:rPr>
              <a:t>// </a:t>
            </a:r>
            <a:r>
              <a:rPr lang="en-US" altLang="ko-KR" sz="1600" kern="0" dirty="0">
                <a:latin typeface="Trebuchet MS" pitchFamily="34" charset="0"/>
              </a:rPr>
              <a:t>x</a:t>
            </a:r>
            <a:r>
              <a:rPr lang="ko-KR" altLang="en-US" sz="1600" kern="0" dirty="0">
                <a:latin typeface="Trebuchet MS" pitchFamily="34" charset="0"/>
              </a:rPr>
              <a:t>는 </a:t>
            </a:r>
            <a:r>
              <a:rPr lang="en-US" altLang="ko-KR" sz="1600" kern="0" dirty="0">
                <a:latin typeface="Trebuchet MS" pitchFamily="34" charset="0"/>
              </a:rPr>
              <a:t>0</a:t>
            </a:r>
            <a:r>
              <a:rPr lang="ko-KR" altLang="en-US" sz="1600" kern="0" dirty="0">
                <a:latin typeface="Trebuchet MS" pitchFamily="34" charset="0"/>
              </a:rPr>
              <a:t>에서 </a:t>
            </a:r>
            <a:r>
              <a:rPr lang="en-US" altLang="ko-KR" sz="1600" kern="0" dirty="0">
                <a:latin typeface="Trebuchet MS" pitchFamily="34" charset="0"/>
              </a:rPr>
              <a:t>299 </a:t>
            </a:r>
            <a:r>
              <a:rPr lang="ko-KR" altLang="en-US" sz="1600" kern="0" dirty="0">
                <a:latin typeface="Trebuchet MS" pitchFamily="34" charset="0"/>
              </a:rPr>
              <a:t>사이의 </a:t>
            </a:r>
            <a:r>
              <a:rPr lang="ko-KR" altLang="en-US" sz="1600" kern="0" dirty="0" err="1">
                <a:latin typeface="Trebuchet MS" pitchFamily="34" charset="0"/>
              </a:rPr>
              <a:t>랜덤한</a:t>
            </a:r>
            <a:r>
              <a:rPr lang="ko-KR" altLang="en-US" sz="1600" kern="0" dirty="0">
                <a:latin typeface="Trebuchet MS" pitchFamily="34" charset="0"/>
              </a:rPr>
              <a:t> 값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</a:t>
            </a:r>
            <a:r>
              <a:rPr lang="en-US" altLang="ko-KR" sz="1600" kern="0" dirty="0">
                <a:latin typeface="Trebuchet MS" pitchFamily="34" charset="0"/>
              </a:rPr>
              <a:t>y = rand() % 300;     </a:t>
            </a:r>
            <a:r>
              <a:rPr lang="en-US" altLang="ko-KR" sz="1600" kern="0" dirty="0" smtClean="0">
                <a:latin typeface="Trebuchet MS" pitchFamily="34" charset="0"/>
              </a:rPr>
              <a:t>   </a:t>
            </a:r>
            <a:r>
              <a:rPr lang="en-US" altLang="ko-KR" sz="1600" kern="0" dirty="0">
                <a:latin typeface="Trebuchet MS" pitchFamily="34" charset="0"/>
              </a:rPr>
              <a:t>// y</a:t>
            </a:r>
            <a:r>
              <a:rPr lang="ko-KR" altLang="en-US" sz="1600" kern="0" dirty="0">
                <a:latin typeface="Trebuchet MS" pitchFamily="34" charset="0"/>
              </a:rPr>
              <a:t>는 </a:t>
            </a:r>
            <a:r>
              <a:rPr lang="en-US" altLang="ko-KR" sz="1600" kern="0" dirty="0">
                <a:latin typeface="Trebuchet MS" pitchFamily="34" charset="0"/>
              </a:rPr>
              <a:t>0</a:t>
            </a:r>
            <a:r>
              <a:rPr lang="ko-KR" altLang="en-US" sz="1600" kern="0" dirty="0">
                <a:latin typeface="Trebuchet MS" pitchFamily="34" charset="0"/>
              </a:rPr>
              <a:t>에서 </a:t>
            </a:r>
            <a:r>
              <a:rPr lang="en-US" altLang="ko-KR" sz="1600" kern="0" dirty="0">
                <a:latin typeface="Trebuchet MS" pitchFamily="34" charset="0"/>
              </a:rPr>
              <a:t>299 </a:t>
            </a:r>
            <a:r>
              <a:rPr lang="ko-KR" altLang="en-US" sz="1600" kern="0" dirty="0">
                <a:latin typeface="Trebuchet MS" pitchFamily="34" charset="0"/>
              </a:rPr>
              <a:t>사이의 </a:t>
            </a:r>
            <a:r>
              <a:rPr lang="ko-KR" altLang="en-US" sz="1600" kern="0" dirty="0" err="1">
                <a:latin typeface="Trebuchet MS" pitchFamily="34" charset="0"/>
              </a:rPr>
              <a:t>랜덤한</a:t>
            </a:r>
            <a:r>
              <a:rPr lang="ko-KR" altLang="en-US" sz="1600" kern="0" dirty="0">
                <a:latin typeface="Trebuchet MS" pitchFamily="34" charset="0"/>
              </a:rPr>
              <a:t> 값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                                           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</a:t>
            </a:r>
            <a:r>
              <a:rPr lang="en-US" altLang="ko-KR" sz="1600" kern="0" dirty="0">
                <a:latin typeface="Trebuchet MS" pitchFamily="34" charset="0"/>
              </a:rPr>
              <a:t>red = rand() % 256;  </a:t>
            </a:r>
            <a:r>
              <a:rPr lang="en-US" altLang="ko-KR" sz="1600" kern="0" dirty="0" smtClean="0">
                <a:latin typeface="Trebuchet MS" pitchFamily="34" charset="0"/>
              </a:rPr>
              <a:t>    </a:t>
            </a:r>
            <a:r>
              <a:rPr lang="en-US" altLang="ko-KR" sz="1600" kern="0" dirty="0">
                <a:latin typeface="Trebuchet MS" pitchFamily="34" charset="0"/>
              </a:rPr>
              <a:t>// red</a:t>
            </a:r>
            <a:r>
              <a:rPr lang="ko-KR" altLang="en-US" sz="1600" kern="0" dirty="0">
                <a:latin typeface="Trebuchet MS" pitchFamily="34" charset="0"/>
              </a:rPr>
              <a:t>는 </a:t>
            </a:r>
            <a:r>
              <a:rPr lang="en-US" altLang="ko-KR" sz="1600" kern="0" dirty="0">
                <a:latin typeface="Trebuchet MS" pitchFamily="34" charset="0"/>
              </a:rPr>
              <a:t>0</a:t>
            </a:r>
            <a:r>
              <a:rPr lang="ko-KR" altLang="en-US" sz="1600" kern="0" dirty="0">
                <a:latin typeface="Trebuchet MS" pitchFamily="34" charset="0"/>
              </a:rPr>
              <a:t>에서 </a:t>
            </a:r>
            <a:r>
              <a:rPr lang="en-US" altLang="ko-KR" sz="1600" kern="0" dirty="0">
                <a:latin typeface="Trebuchet MS" pitchFamily="34" charset="0"/>
              </a:rPr>
              <a:t>255 </a:t>
            </a:r>
            <a:r>
              <a:rPr lang="ko-KR" altLang="en-US" sz="1600" kern="0" dirty="0">
                <a:latin typeface="Trebuchet MS" pitchFamily="34" charset="0"/>
              </a:rPr>
              <a:t>사이의 </a:t>
            </a:r>
            <a:r>
              <a:rPr lang="ko-KR" altLang="en-US" sz="1600" kern="0" dirty="0" err="1">
                <a:latin typeface="Trebuchet MS" pitchFamily="34" charset="0"/>
              </a:rPr>
              <a:t>랜덤한</a:t>
            </a:r>
            <a:r>
              <a:rPr lang="ko-KR" altLang="en-US" sz="1600" kern="0" dirty="0">
                <a:latin typeface="Trebuchet MS" pitchFamily="34" charset="0"/>
              </a:rPr>
              <a:t> 값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</a:t>
            </a:r>
            <a:r>
              <a:rPr lang="en-US" altLang="ko-KR" sz="1600" kern="0" dirty="0">
                <a:latin typeface="Trebuchet MS" pitchFamily="34" charset="0"/>
              </a:rPr>
              <a:t>green = rand() % 256; </a:t>
            </a:r>
            <a:r>
              <a:rPr lang="en-US" altLang="ko-KR" sz="1600" kern="0" dirty="0" smtClean="0">
                <a:latin typeface="Trebuchet MS" pitchFamily="34" charset="0"/>
              </a:rPr>
              <a:t>  </a:t>
            </a:r>
            <a:r>
              <a:rPr lang="en-US" altLang="ko-KR" sz="1600" kern="0" dirty="0">
                <a:latin typeface="Trebuchet MS" pitchFamily="34" charset="0"/>
              </a:rPr>
              <a:t>// green</a:t>
            </a:r>
            <a:r>
              <a:rPr lang="ko-KR" altLang="en-US" sz="1600" kern="0" dirty="0">
                <a:latin typeface="Trebuchet MS" pitchFamily="34" charset="0"/>
              </a:rPr>
              <a:t>은 </a:t>
            </a:r>
            <a:r>
              <a:rPr lang="en-US" altLang="ko-KR" sz="1600" kern="0" dirty="0">
                <a:latin typeface="Trebuchet MS" pitchFamily="34" charset="0"/>
              </a:rPr>
              <a:t>0</a:t>
            </a:r>
            <a:r>
              <a:rPr lang="ko-KR" altLang="en-US" sz="1600" kern="0" dirty="0">
                <a:latin typeface="Trebuchet MS" pitchFamily="34" charset="0"/>
              </a:rPr>
              <a:t>에서 </a:t>
            </a:r>
            <a:r>
              <a:rPr lang="en-US" altLang="ko-KR" sz="1600" kern="0" dirty="0">
                <a:latin typeface="Trebuchet MS" pitchFamily="34" charset="0"/>
              </a:rPr>
              <a:t>255 </a:t>
            </a:r>
            <a:r>
              <a:rPr lang="ko-KR" altLang="en-US" sz="1600" kern="0" dirty="0">
                <a:latin typeface="Trebuchet MS" pitchFamily="34" charset="0"/>
              </a:rPr>
              <a:t>사이의 </a:t>
            </a:r>
            <a:r>
              <a:rPr lang="ko-KR" altLang="en-US" sz="1600" kern="0" dirty="0" err="1">
                <a:latin typeface="Trebuchet MS" pitchFamily="34" charset="0"/>
              </a:rPr>
              <a:t>랜덤한</a:t>
            </a:r>
            <a:r>
              <a:rPr lang="ko-KR" altLang="en-US" sz="1600" kern="0" dirty="0">
                <a:latin typeface="Trebuchet MS" pitchFamily="34" charset="0"/>
              </a:rPr>
              <a:t> 값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</a:t>
            </a:r>
            <a:r>
              <a:rPr lang="en-US" altLang="ko-KR" sz="1600" kern="0" dirty="0">
                <a:latin typeface="Trebuchet MS" pitchFamily="34" charset="0"/>
              </a:rPr>
              <a:t>blue = rand() % 256;      // blue</a:t>
            </a:r>
            <a:r>
              <a:rPr lang="ko-KR" altLang="en-US" sz="1600" kern="0" dirty="0">
                <a:latin typeface="Trebuchet MS" pitchFamily="34" charset="0"/>
              </a:rPr>
              <a:t>는 </a:t>
            </a:r>
            <a:r>
              <a:rPr lang="en-US" altLang="ko-KR" sz="1600" kern="0" dirty="0">
                <a:latin typeface="Trebuchet MS" pitchFamily="34" charset="0"/>
              </a:rPr>
              <a:t>0</a:t>
            </a:r>
            <a:r>
              <a:rPr lang="ko-KR" altLang="en-US" sz="1600" kern="0" dirty="0">
                <a:latin typeface="Trebuchet MS" pitchFamily="34" charset="0"/>
              </a:rPr>
              <a:t>에서 </a:t>
            </a:r>
            <a:r>
              <a:rPr lang="en-US" altLang="ko-KR" sz="1600" kern="0" dirty="0">
                <a:latin typeface="Trebuchet MS" pitchFamily="34" charset="0"/>
              </a:rPr>
              <a:t>255 </a:t>
            </a:r>
            <a:r>
              <a:rPr lang="ko-KR" altLang="en-US" sz="1600" kern="0" dirty="0">
                <a:latin typeface="Trebuchet MS" pitchFamily="34" charset="0"/>
              </a:rPr>
              <a:t>사이의 </a:t>
            </a:r>
            <a:r>
              <a:rPr lang="ko-KR" altLang="en-US" sz="1600" kern="0" dirty="0" err="1">
                <a:latin typeface="Trebuchet MS" pitchFamily="34" charset="0"/>
              </a:rPr>
              <a:t>랜덤한</a:t>
            </a:r>
            <a:r>
              <a:rPr lang="ko-KR" altLang="en-US" sz="1600" kern="0" dirty="0">
                <a:latin typeface="Trebuchet MS" pitchFamily="34" charset="0"/>
              </a:rPr>
              <a:t> 값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kern="0" dirty="0"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</a:t>
            </a:r>
            <a:r>
              <a:rPr lang="en-US" altLang="ko-KR" sz="1600" kern="0" dirty="0" err="1">
                <a:latin typeface="Trebuchet MS" pitchFamily="34" charset="0"/>
              </a:rPr>
              <a:t>SetPixel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hdc</a:t>
            </a:r>
            <a:r>
              <a:rPr lang="en-US" altLang="ko-KR" sz="1600" kern="0" dirty="0">
                <a:latin typeface="Trebuchet MS" pitchFamily="34" charset="0"/>
              </a:rPr>
              <a:t>, x, y, RGB(red, green, blue));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}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_</a:t>
            </a:r>
            <a:r>
              <a:rPr lang="en-US" altLang="ko-KR" sz="1600" kern="0" dirty="0" err="1">
                <a:latin typeface="Trebuchet MS" pitchFamily="34" charset="0"/>
              </a:rPr>
              <a:t>getch</a:t>
            </a:r>
            <a:r>
              <a:rPr lang="en-US" altLang="ko-KR" sz="1600" kern="0" dirty="0">
                <a:latin typeface="Trebuchet MS" pitchFamily="34" charset="0"/>
              </a:rPr>
              <a:t>();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063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smtClean="0"/>
              <a:t>수학 라이브러리 함수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007193"/>
            <a:ext cx="6279021" cy="5425357"/>
          </a:xfrm>
          <a:prstGeom prst="rect">
            <a:avLst/>
          </a:prstGeom>
        </p:spPr>
      </p:pic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-63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4821" name="Rectangle 330"/>
          <p:cNvSpPr>
            <a:spLocks noChangeArrowheads="1"/>
          </p:cNvSpPr>
          <p:nvPr/>
        </p:nvSpPr>
        <p:spPr bwMode="auto">
          <a:xfrm>
            <a:off x="0" y="7496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/>
          </a:p>
        </p:txBody>
      </p:sp>
      <p:sp>
        <p:nvSpPr>
          <p:cNvPr id="34822" name="AutoShape 18" descr="PIC13C"/>
          <p:cNvSpPr>
            <a:spLocks noChangeAspect="1" noChangeArrowheads="1"/>
          </p:cNvSpPr>
          <p:nvPr/>
        </p:nvSpPr>
        <p:spPr bwMode="auto">
          <a:xfrm>
            <a:off x="1974850" y="12938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3" name="AutoShape 21" descr="PIC13D"/>
          <p:cNvSpPr>
            <a:spLocks noChangeAspect="1" noChangeArrowheads="1"/>
          </p:cNvSpPr>
          <p:nvPr/>
        </p:nvSpPr>
        <p:spPr bwMode="auto">
          <a:xfrm>
            <a:off x="1974850" y="19780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4" name="AutoShape 24" descr="PIC13E"/>
          <p:cNvSpPr>
            <a:spLocks noChangeAspect="1" noChangeArrowheads="1"/>
          </p:cNvSpPr>
          <p:nvPr/>
        </p:nvSpPr>
        <p:spPr bwMode="auto">
          <a:xfrm>
            <a:off x="1974850" y="26622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5" name="AutoShape 35" descr="PIC13F"/>
          <p:cNvSpPr>
            <a:spLocks noChangeAspect="1" noChangeArrowheads="1"/>
          </p:cNvSpPr>
          <p:nvPr/>
        </p:nvSpPr>
        <p:spPr bwMode="auto">
          <a:xfrm>
            <a:off x="1677988" y="42338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6" name="AutoShape 38" descr="PIC140"/>
          <p:cNvSpPr>
            <a:spLocks noChangeAspect="1" noChangeArrowheads="1"/>
          </p:cNvSpPr>
          <p:nvPr/>
        </p:nvSpPr>
        <p:spPr bwMode="auto">
          <a:xfrm>
            <a:off x="1677988" y="46291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7" name="AutoShape 41" descr="PIC141"/>
          <p:cNvSpPr>
            <a:spLocks noChangeAspect="1" noChangeArrowheads="1"/>
          </p:cNvSpPr>
          <p:nvPr/>
        </p:nvSpPr>
        <p:spPr bwMode="auto">
          <a:xfrm>
            <a:off x="1677988" y="50244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8" name="AutoShape 51" descr="PIC142"/>
          <p:cNvSpPr>
            <a:spLocks noChangeAspect="1" noChangeArrowheads="1"/>
          </p:cNvSpPr>
          <p:nvPr/>
        </p:nvSpPr>
        <p:spPr bwMode="auto">
          <a:xfrm>
            <a:off x="1677988" y="668178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9" name="AutoShape 54" descr="PIC143"/>
          <p:cNvSpPr>
            <a:spLocks noChangeAspect="1" noChangeArrowheads="1"/>
          </p:cNvSpPr>
          <p:nvPr/>
        </p:nvSpPr>
        <p:spPr bwMode="auto">
          <a:xfrm>
            <a:off x="1677988" y="71532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floor()</a:t>
            </a:r>
            <a:r>
              <a:rPr lang="ko-KR" altLang="en-US" b="1" dirty="0"/>
              <a:t>와 </a:t>
            </a:r>
            <a:r>
              <a:rPr lang="en-US" altLang="ko-KR" b="1" dirty="0"/>
              <a:t>ceil() </a:t>
            </a:r>
            <a:r>
              <a:rPr lang="ko-KR" altLang="en-US" b="1" dirty="0"/>
              <a:t>함수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06604" y="1927472"/>
            <a:ext cx="6629400" cy="165735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2648" y="3739719"/>
            <a:ext cx="8153400" cy="227934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1"/>
            <a:r>
              <a:rPr lang="en-US" altLang="ko-KR" dirty="0" smtClean="0"/>
              <a:t>double </a:t>
            </a:r>
            <a:r>
              <a:rPr lang="en-US" altLang="ko-KR" dirty="0"/>
              <a:t>result, value = 1.6;</a:t>
            </a:r>
          </a:p>
          <a:p>
            <a:pPr latinLnBrk="1"/>
            <a:endParaRPr lang="en-US" altLang="ko-KR" dirty="0" smtClean="0"/>
          </a:p>
          <a:p>
            <a:pPr latinLnBrk="1"/>
            <a:r>
              <a:rPr lang="en-US" altLang="ko-KR" dirty="0" smtClean="0"/>
              <a:t>result </a:t>
            </a:r>
            <a:r>
              <a:rPr lang="en-US" altLang="ko-KR" dirty="0"/>
              <a:t>= floor(value);		// result</a:t>
            </a:r>
            <a:r>
              <a:rPr lang="ko-KR" altLang="en-US" dirty="0"/>
              <a:t>는 </a:t>
            </a:r>
            <a:r>
              <a:rPr lang="en-US" altLang="ko-KR" dirty="0"/>
              <a:t>1.0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pPr latinLnBrk="1"/>
            <a:r>
              <a:rPr lang="en-US" altLang="ko-KR" dirty="0" err="1" smtClean="0"/>
              <a:t>printf</a:t>
            </a:r>
            <a:r>
              <a:rPr lang="en-US" altLang="ko-KR" dirty="0"/>
              <a:t>("%lf ", result);</a:t>
            </a:r>
          </a:p>
          <a:p>
            <a:pPr latinLnBrk="1"/>
            <a:endParaRPr lang="en-US" altLang="ko-KR" dirty="0" smtClean="0"/>
          </a:p>
          <a:p>
            <a:pPr latinLnBrk="1"/>
            <a:r>
              <a:rPr lang="en-US" altLang="ko-KR" dirty="0" smtClean="0"/>
              <a:t>result </a:t>
            </a:r>
            <a:r>
              <a:rPr lang="en-US" altLang="ko-KR" dirty="0"/>
              <a:t>= ceil(value);		// result</a:t>
            </a:r>
            <a:r>
              <a:rPr lang="ko-KR" altLang="en-US" dirty="0"/>
              <a:t>는 </a:t>
            </a:r>
            <a:r>
              <a:rPr lang="en-US" altLang="ko-KR" dirty="0"/>
              <a:t>2.0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pPr latinLnBrk="1"/>
            <a:r>
              <a:rPr lang="en-US" altLang="ko-KR" dirty="0" err="1" smtClean="0"/>
              <a:t>printf</a:t>
            </a:r>
            <a:r>
              <a:rPr lang="en-US" altLang="ko-KR" dirty="0"/>
              <a:t>("%lf ", result);</a:t>
            </a:r>
          </a:p>
        </p:txBody>
      </p:sp>
    </p:spTree>
    <p:extLst>
      <p:ext uri="{BB962C8B-B14F-4D97-AF65-F5344CB8AC3E}">
        <p14:creationId xmlns:p14="http://schemas.microsoft.com/office/powerpoint/2010/main" val="13558837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fabs</a:t>
            </a:r>
            <a:r>
              <a:rPr lang="en-US" altLang="ko-KR" b="1" dirty="0" smtClean="0"/>
              <a:t>()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2648" y="1751120"/>
            <a:ext cx="8153400" cy="86779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1"/>
            <a:r>
              <a:rPr lang="en-US" altLang="ko-KR" dirty="0" err="1"/>
              <a:t>printf</a:t>
            </a:r>
            <a:r>
              <a:rPr lang="en-US" altLang="ko-KR" dirty="0"/>
              <a:t>("12.0</a:t>
            </a:r>
            <a:r>
              <a:rPr lang="ko-KR" altLang="en-US" dirty="0"/>
              <a:t>의 절대값은 </a:t>
            </a:r>
            <a:r>
              <a:rPr lang="en-US" altLang="ko-KR" dirty="0"/>
              <a:t>%f\n", </a:t>
            </a:r>
            <a:r>
              <a:rPr lang="en-US" altLang="ko-KR" dirty="0" err="1"/>
              <a:t>fabs</a:t>
            </a:r>
            <a:r>
              <a:rPr lang="en-US" altLang="ko-KR" dirty="0"/>
              <a:t>(12.0));</a:t>
            </a:r>
          </a:p>
          <a:p>
            <a:pPr latinLnBrk="1"/>
            <a:r>
              <a:rPr lang="en-US" altLang="ko-KR" dirty="0" err="1"/>
              <a:t>printf</a:t>
            </a:r>
            <a:r>
              <a:rPr lang="en-US" altLang="ko-KR" dirty="0"/>
              <a:t>("-12.0</a:t>
            </a:r>
            <a:r>
              <a:rPr lang="ko-KR" altLang="en-US" dirty="0"/>
              <a:t>의 절대값은 </a:t>
            </a:r>
            <a:r>
              <a:rPr lang="en-US" altLang="ko-KR" dirty="0"/>
              <a:t>%f\n", </a:t>
            </a:r>
            <a:r>
              <a:rPr lang="en-US" altLang="ko-KR" dirty="0" err="1"/>
              <a:t>fabs</a:t>
            </a:r>
            <a:r>
              <a:rPr lang="en-US" altLang="ko-KR" dirty="0"/>
              <a:t>(-12.0));</a:t>
            </a:r>
          </a:p>
        </p:txBody>
      </p:sp>
    </p:spTree>
    <p:extLst>
      <p:ext uri="{BB962C8B-B14F-4D97-AF65-F5344CB8AC3E}">
        <p14:creationId xmlns:p14="http://schemas.microsoft.com/office/powerpoint/2010/main" val="41611319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pow()</a:t>
            </a:r>
            <a:r>
              <a:rPr lang="ko-KR" altLang="en-US" b="1" dirty="0" smtClean="0"/>
              <a:t>와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sqrt</a:t>
            </a:r>
            <a:r>
              <a:rPr lang="en-US" altLang="ko-KR" b="1" dirty="0" smtClean="0"/>
              <a:t>()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2648" y="1751120"/>
            <a:ext cx="8153400" cy="86779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1"/>
            <a:r>
              <a:rPr lang="en-US" altLang="ko-KR" dirty="0" err="1"/>
              <a:t>printf</a:t>
            </a:r>
            <a:r>
              <a:rPr lang="en-US" altLang="ko-KR" dirty="0"/>
              <a:t>("10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승은 </a:t>
            </a:r>
            <a:r>
              <a:rPr lang="en-US" altLang="ko-KR" dirty="0"/>
              <a:t>%.0f.\n", pow(10.0, 3.0));</a:t>
            </a:r>
          </a:p>
          <a:p>
            <a:pPr latinLnBrk="1"/>
            <a:r>
              <a:rPr lang="en-US" altLang="ko-KR" dirty="0" err="1"/>
              <a:t>printf</a:t>
            </a:r>
            <a:r>
              <a:rPr lang="en-US" altLang="ko-KR" dirty="0"/>
              <a:t>("16</a:t>
            </a:r>
            <a:r>
              <a:rPr lang="ko-KR" altLang="en-US" dirty="0"/>
              <a:t>의 제곱근은 </a:t>
            </a:r>
            <a:r>
              <a:rPr lang="en-US" altLang="ko-KR" dirty="0"/>
              <a:t>%.0f.\n", </a:t>
            </a:r>
            <a:r>
              <a:rPr lang="en-US" altLang="ko-KR" dirty="0" err="1"/>
              <a:t>sqrt</a:t>
            </a:r>
            <a:r>
              <a:rPr lang="en-US" altLang="ko-KR" dirty="0"/>
              <a:t>(64));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2648" y="243248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12648" y="3300274"/>
            <a:ext cx="7583155" cy="2308343"/>
            <a:chOff x="1264444" y="1662113"/>
            <a:chExt cx="4895850" cy="3916362"/>
          </a:xfrm>
        </p:grpSpPr>
        <p:sp>
          <p:nvSpPr>
            <p:cNvPr id="7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7" name="직사각형 166"/>
          <p:cNvSpPr/>
          <p:nvPr/>
        </p:nvSpPr>
        <p:spPr>
          <a:xfrm>
            <a:off x="1299702" y="3535133"/>
            <a:ext cx="1770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600" i="1" dirty="0" smtClean="0">
                <a:solidFill>
                  <a:schemeClr val="bg1"/>
                </a:solidFill>
              </a:rPr>
              <a:t>10</a:t>
            </a:r>
            <a:r>
              <a:rPr lang="ko-KR" altLang="en-US" sz="1600" i="1" dirty="0" smtClean="0">
                <a:solidFill>
                  <a:schemeClr val="bg1"/>
                </a:solidFill>
              </a:rPr>
              <a:t>의 </a:t>
            </a:r>
            <a:r>
              <a:rPr lang="en-US" altLang="ko-KR" sz="1600" i="1" dirty="0" smtClean="0">
                <a:solidFill>
                  <a:schemeClr val="bg1"/>
                </a:solidFill>
              </a:rPr>
              <a:t>3</a:t>
            </a:r>
            <a:r>
              <a:rPr lang="ko-KR" altLang="en-US" sz="1600" i="1" dirty="0" smtClean="0">
                <a:solidFill>
                  <a:schemeClr val="bg1"/>
                </a:solidFill>
              </a:rPr>
              <a:t>승은 </a:t>
            </a:r>
            <a:r>
              <a:rPr lang="en-US" altLang="ko-KR" sz="1600" i="1" dirty="0" smtClean="0">
                <a:solidFill>
                  <a:schemeClr val="bg1"/>
                </a:solidFill>
              </a:rPr>
              <a:t>1000.</a:t>
            </a:r>
          </a:p>
          <a:p>
            <a:pPr latinLnBrk="1"/>
            <a:r>
              <a:rPr lang="en-US" altLang="ko-KR" sz="1600" i="1" dirty="0" smtClean="0">
                <a:solidFill>
                  <a:schemeClr val="bg1"/>
                </a:solidFill>
              </a:rPr>
              <a:t>16</a:t>
            </a:r>
            <a:r>
              <a:rPr lang="ko-KR" altLang="en-US" sz="1600" i="1" dirty="0" smtClean="0">
                <a:solidFill>
                  <a:schemeClr val="bg1"/>
                </a:solidFill>
              </a:rPr>
              <a:t>의 제곱근은 </a:t>
            </a:r>
            <a:r>
              <a:rPr lang="en-US" altLang="ko-KR" sz="1600" i="1" dirty="0" smtClean="0">
                <a:solidFill>
                  <a:schemeClr val="bg1"/>
                </a:solidFill>
              </a:rPr>
              <a:t>4.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792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87450" y="1747838"/>
            <a:ext cx="7720013" cy="45212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</a:rPr>
              <a:t>삼각 함수 라이브러리 </a:t>
            </a:r>
            <a:endParaRPr kumimoji="1" lang="ko-KR" altLang="en-US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math.h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 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        double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pi = 3.1415926535;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        double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x, y;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x = pi / 2;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y = sin( x 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"sin( %f ) = %f\n"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x, y 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y = cos( x 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"cos( %f ) = %f\n"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x, y 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새굴림" pitchFamily="18" charset="-127"/>
                <a:ea typeface="새굴림" pitchFamily="18" charset="-127"/>
              </a:rPr>
              <a:t>예제 </a:t>
            </a:r>
          </a:p>
        </p:txBody>
      </p:sp>
      <p:sp>
        <p:nvSpPr>
          <p:cNvPr id="2" name="순서도: 대체 처리 1"/>
          <p:cNvSpPr>
            <a:spLocks noChangeArrowheads="1"/>
          </p:cNvSpPr>
          <p:nvPr/>
        </p:nvSpPr>
        <p:spPr bwMode="auto">
          <a:xfrm>
            <a:off x="1187450" y="2043483"/>
            <a:ext cx="2103437" cy="295275"/>
          </a:xfrm>
          <a:prstGeom prst="flowChartAlternateProcess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모서리가 둥근 사각형 설명선 2"/>
          <p:cNvSpPr/>
          <p:nvPr/>
        </p:nvSpPr>
        <p:spPr bwMode="auto">
          <a:xfrm>
            <a:off x="3727450" y="1832345"/>
            <a:ext cx="3503612" cy="387350"/>
          </a:xfrm>
          <a:prstGeom prst="wedgeRoundRectCallout">
            <a:avLst>
              <a:gd name="adj1" fmla="val -66500"/>
              <a:gd name="adj2" fmla="val 57233"/>
              <a:gd name="adj3" fmla="val 16667"/>
            </a:avLst>
          </a:prstGeom>
          <a:solidFill>
            <a:schemeClr val="tx2">
              <a:lumMod val="40000"/>
              <a:lumOff val="60000"/>
              <a:alpha val="61000"/>
            </a:scheme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ko-KR" altLang="en-US" sz="1400" dirty="0">
                <a:latin typeface="굴림" panose="020B0600000101010101" pitchFamily="50" charset="-127"/>
              </a:rPr>
              <a:t>여러 수학 함수들을 포함하는 표준 라이브러리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/>
              <a:t>나무 높이 측정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90" y="1632659"/>
            <a:ext cx="4244266" cy="2446301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746849" y="4167621"/>
            <a:ext cx="7583155" cy="2308343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290635" y="4547433"/>
            <a:ext cx="345960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나무와의 길이</a:t>
            </a:r>
            <a:r>
              <a:rPr lang="en-US" altLang="ko-KR" sz="1600" i="1" dirty="0">
                <a:solidFill>
                  <a:schemeClr val="bg1"/>
                </a:solidFill>
              </a:rPr>
              <a:t>(</a:t>
            </a:r>
            <a:r>
              <a:rPr lang="ko-KR" altLang="en-US" sz="1600" i="1" dirty="0">
                <a:solidFill>
                  <a:schemeClr val="bg1"/>
                </a:solidFill>
              </a:rPr>
              <a:t>단위는 미터</a:t>
            </a:r>
            <a:r>
              <a:rPr lang="en-US" altLang="ko-KR" sz="1600" i="1" dirty="0">
                <a:solidFill>
                  <a:schemeClr val="bg1"/>
                </a:solidFill>
              </a:rPr>
              <a:t>): 4.2</a:t>
            </a:r>
          </a:p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측정자의 키</a:t>
            </a:r>
            <a:r>
              <a:rPr lang="en-US" altLang="ko-KR" sz="1600" i="1" dirty="0">
                <a:solidFill>
                  <a:schemeClr val="bg1"/>
                </a:solidFill>
              </a:rPr>
              <a:t>(</a:t>
            </a:r>
            <a:r>
              <a:rPr lang="ko-KR" altLang="en-US" sz="1600" i="1" dirty="0">
                <a:solidFill>
                  <a:schemeClr val="bg1"/>
                </a:solidFill>
              </a:rPr>
              <a:t>단위는 미터</a:t>
            </a:r>
            <a:r>
              <a:rPr lang="en-US" altLang="ko-KR" sz="1600" i="1" dirty="0">
                <a:solidFill>
                  <a:schemeClr val="bg1"/>
                </a:solidFill>
              </a:rPr>
              <a:t>): 1.8</a:t>
            </a:r>
          </a:p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각도</a:t>
            </a:r>
            <a:r>
              <a:rPr lang="en-US" altLang="ko-KR" sz="1600" i="1" dirty="0">
                <a:solidFill>
                  <a:schemeClr val="bg1"/>
                </a:solidFill>
              </a:rPr>
              <a:t>(</a:t>
            </a:r>
            <a:r>
              <a:rPr lang="ko-KR" altLang="en-US" sz="1600" i="1" dirty="0">
                <a:solidFill>
                  <a:schemeClr val="bg1"/>
                </a:solidFill>
              </a:rPr>
              <a:t>단위는 도</a:t>
            </a:r>
            <a:r>
              <a:rPr lang="en-US" altLang="ko-KR" sz="1600" i="1" dirty="0">
                <a:solidFill>
                  <a:schemeClr val="bg1"/>
                </a:solidFill>
              </a:rPr>
              <a:t>): 62</a:t>
            </a:r>
          </a:p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나무의 높이</a:t>
            </a:r>
            <a:r>
              <a:rPr lang="en-US" altLang="ko-KR" sz="1600" i="1" dirty="0">
                <a:solidFill>
                  <a:schemeClr val="bg1"/>
                </a:solidFill>
              </a:rPr>
              <a:t>(</a:t>
            </a:r>
            <a:r>
              <a:rPr lang="ko-KR" altLang="en-US" sz="1600" i="1" dirty="0">
                <a:solidFill>
                  <a:schemeClr val="bg1"/>
                </a:solidFill>
              </a:rPr>
              <a:t>단위는 미터</a:t>
            </a:r>
            <a:r>
              <a:rPr lang="en-US" altLang="ko-KR" sz="1600" i="1" dirty="0">
                <a:solidFill>
                  <a:schemeClr val="bg1"/>
                </a:solidFill>
              </a:rPr>
              <a:t>): 9.699047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15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함수의 종류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60" y="1770355"/>
            <a:ext cx="6562725" cy="335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09600" y="1340527"/>
            <a:ext cx="7721600" cy="524670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math.h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main(void)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double height, distance, </a:t>
            </a:r>
            <a:r>
              <a:rPr lang="en-US" altLang="ko-KR" sz="1600" kern="0" dirty="0" err="1">
                <a:latin typeface="Trebuchet MS" pitchFamily="34" charset="0"/>
              </a:rPr>
              <a:t>tree_height</a:t>
            </a:r>
            <a:r>
              <a:rPr lang="en-US" altLang="ko-KR" sz="1600" kern="0" dirty="0">
                <a:latin typeface="Trebuchet MS" pitchFamily="34" charset="0"/>
              </a:rPr>
              <a:t>, degrees, radians;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나무와의 길이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ko-KR" altLang="en-US" sz="1600" kern="0" dirty="0">
                <a:latin typeface="Trebuchet MS" pitchFamily="34" charset="0"/>
              </a:rPr>
              <a:t>단위는 미터</a:t>
            </a:r>
            <a:r>
              <a:rPr lang="en-US" altLang="ko-KR" sz="1600" kern="0" dirty="0">
                <a:latin typeface="Trebuchet MS" pitchFamily="34" charset="0"/>
              </a:rPr>
              <a:t>): ");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scanf</a:t>
            </a:r>
            <a:r>
              <a:rPr lang="en-US" altLang="ko-KR" sz="1600" kern="0" dirty="0">
                <a:latin typeface="Trebuchet MS" pitchFamily="34" charset="0"/>
              </a:rPr>
              <a:t>("%lf", &amp;distance);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측정자의 키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ko-KR" altLang="en-US" sz="1600" kern="0" dirty="0">
                <a:latin typeface="Trebuchet MS" pitchFamily="34" charset="0"/>
              </a:rPr>
              <a:t>단위는 미터</a:t>
            </a:r>
            <a:r>
              <a:rPr lang="en-US" altLang="ko-KR" sz="1600" kern="0" dirty="0">
                <a:latin typeface="Trebuchet MS" pitchFamily="34" charset="0"/>
              </a:rPr>
              <a:t>): ");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scanf</a:t>
            </a:r>
            <a:r>
              <a:rPr lang="en-US" altLang="ko-KR" sz="1600" kern="0" dirty="0">
                <a:latin typeface="Trebuchet MS" pitchFamily="34" charset="0"/>
              </a:rPr>
              <a:t>("%lf", &amp;height);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각도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ko-KR" altLang="en-US" sz="1600" kern="0" dirty="0">
                <a:latin typeface="Trebuchet MS" pitchFamily="34" charset="0"/>
              </a:rPr>
              <a:t>단위는 도</a:t>
            </a:r>
            <a:r>
              <a:rPr lang="en-US" altLang="ko-KR" sz="1600" kern="0" dirty="0">
                <a:latin typeface="Trebuchet MS" pitchFamily="34" charset="0"/>
              </a:rPr>
              <a:t>): ");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scanf</a:t>
            </a:r>
            <a:r>
              <a:rPr lang="en-US" altLang="ko-KR" sz="1600" kern="0" dirty="0">
                <a:latin typeface="Trebuchet MS" pitchFamily="34" charset="0"/>
              </a:rPr>
              <a:t>("%lf", &amp;degrees);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radians = degrees * (3.141592 / 180.0);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tree_height</a:t>
            </a:r>
            <a:r>
              <a:rPr lang="en-US" altLang="ko-KR" sz="1600" kern="0" dirty="0">
                <a:latin typeface="Trebuchet MS" pitchFamily="34" charset="0"/>
              </a:rPr>
              <a:t> = tan(radians)*distance + height;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나무의 높이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ko-KR" altLang="en-US" sz="1600" kern="0" dirty="0">
                <a:latin typeface="Trebuchet MS" pitchFamily="34" charset="0"/>
              </a:rPr>
              <a:t>단위는 미터</a:t>
            </a:r>
            <a:r>
              <a:rPr lang="en-US" altLang="ko-KR" sz="1600" kern="0" dirty="0">
                <a:latin typeface="Trebuchet MS" pitchFamily="34" charset="0"/>
              </a:rPr>
              <a:t>): %lf \n", </a:t>
            </a:r>
            <a:r>
              <a:rPr lang="en-US" altLang="ko-KR" sz="1600" kern="0" dirty="0" err="1">
                <a:latin typeface="Trebuchet MS" pitchFamily="34" charset="0"/>
              </a:rPr>
              <a:t>tree_height</a:t>
            </a:r>
            <a:r>
              <a:rPr lang="en-US" altLang="ko-KR" sz="1600" kern="0" dirty="0">
                <a:latin typeface="Trebuchet MS" pitchFamily="34" charset="0"/>
              </a:rPr>
              <a:t>);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69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1" dirty="0"/>
              <a:t>삼각함수 그리기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64524"/>
            <a:ext cx="8153400" cy="416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119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09600" y="914401"/>
            <a:ext cx="7721600" cy="567283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windows.h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math.h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#define PI 3.141592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double rad(double degree)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PI*degree / 180.0;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latin typeface="Trebuchet MS" pitchFamily="34" charset="0"/>
              </a:rPr>
              <a:t>}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main(void)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degree, x, y;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double radian, result;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HWND </a:t>
            </a:r>
            <a:r>
              <a:rPr lang="en-US" altLang="ko-KR" sz="1600" kern="0" dirty="0" err="1">
                <a:latin typeface="Trebuchet MS" pitchFamily="34" charset="0"/>
              </a:rPr>
              <a:t>hwnd</a:t>
            </a:r>
            <a:r>
              <a:rPr lang="en-US" altLang="ko-KR" sz="1600" kern="0" dirty="0">
                <a:latin typeface="Trebuchet MS" pitchFamily="34" charset="0"/>
              </a:rPr>
              <a:t> = </a:t>
            </a:r>
            <a:r>
              <a:rPr lang="en-US" altLang="ko-KR" sz="1600" kern="0" dirty="0" err="1">
                <a:latin typeface="Trebuchet MS" pitchFamily="34" charset="0"/>
              </a:rPr>
              <a:t>GetForegroundWindow</a:t>
            </a:r>
            <a:r>
              <a:rPr lang="en-US" altLang="ko-KR" sz="1600" kern="0" dirty="0">
                <a:latin typeface="Trebuchet MS" pitchFamily="34" charset="0"/>
              </a:rPr>
              <a:t>();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HDC </a:t>
            </a:r>
            <a:r>
              <a:rPr lang="en-US" altLang="ko-KR" sz="1600" kern="0" dirty="0" err="1">
                <a:latin typeface="Trebuchet MS" pitchFamily="34" charset="0"/>
              </a:rPr>
              <a:t>hdc</a:t>
            </a:r>
            <a:r>
              <a:rPr lang="en-US" altLang="ko-KR" sz="1600" kern="0" dirty="0">
                <a:latin typeface="Trebuchet MS" pitchFamily="34" charset="0"/>
              </a:rPr>
              <a:t> = </a:t>
            </a:r>
            <a:r>
              <a:rPr lang="en-US" altLang="ko-KR" sz="1600" kern="0" dirty="0" err="1">
                <a:latin typeface="Trebuchet MS" pitchFamily="34" charset="0"/>
              </a:rPr>
              <a:t>GetWindowDC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hwnd</a:t>
            </a:r>
            <a:r>
              <a:rPr lang="en-US" altLang="ko-KR" sz="1600" kern="0" dirty="0">
                <a:latin typeface="Trebuchet MS" pitchFamily="34" charset="0"/>
              </a:rPr>
              <a:t>);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33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09600" y="1677880"/>
            <a:ext cx="7721600" cy="49093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MoveToEx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hdc</a:t>
            </a:r>
            <a:r>
              <a:rPr lang="en-US" altLang="ko-KR" sz="1600" kern="0" dirty="0">
                <a:latin typeface="Trebuchet MS" pitchFamily="34" charset="0"/>
              </a:rPr>
              <a:t>, 30, 200, 0);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LineTo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hdc</a:t>
            </a:r>
            <a:r>
              <a:rPr lang="en-US" altLang="ko-KR" sz="1600" kern="0" dirty="0">
                <a:latin typeface="Trebuchet MS" pitchFamily="34" charset="0"/>
              </a:rPr>
              <a:t>, 500, 200);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MoveToEx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hdc</a:t>
            </a:r>
            <a:r>
              <a:rPr lang="en-US" altLang="ko-KR" sz="1600" kern="0" dirty="0">
                <a:latin typeface="Trebuchet MS" pitchFamily="34" charset="0"/>
              </a:rPr>
              <a:t>, 30, 200, 0);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LineTo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hdc</a:t>
            </a:r>
            <a:r>
              <a:rPr lang="en-US" altLang="ko-KR" sz="1600" kern="0" dirty="0">
                <a:latin typeface="Trebuchet MS" pitchFamily="34" charset="0"/>
              </a:rPr>
              <a:t>, 30, 0);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for (degree = 0; degree &lt;= 360; degree++)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{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result = sin(rad((double)degree));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x = degree + 30;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y = 200 - (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)(100.0*result);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</a:t>
            </a:r>
            <a:r>
              <a:rPr lang="en-US" altLang="ko-KR" sz="1600" kern="0" dirty="0" err="1">
                <a:latin typeface="Trebuchet MS" pitchFamily="34" charset="0"/>
              </a:rPr>
              <a:t>SetPixel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hdc</a:t>
            </a:r>
            <a:r>
              <a:rPr lang="en-US" altLang="ko-KR" sz="1600" kern="0" dirty="0">
                <a:latin typeface="Trebuchet MS" pitchFamily="34" charset="0"/>
              </a:rPr>
              <a:t>, x, y, RGB(255, 0, 0));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}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274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함수를 사용하는 이유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소스 코드의 </a:t>
            </a:r>
            <a:r>
              <a:rPr lang="ko-KR" altLang="en-US" dirty="0" err="1"/>
              <a:t>중복성을</a:t>
            </a:r>
            <a:r>
              <a:rPr lang="ko-KR" altLang="en-US" dirty="0"/>
              <a:t> 없애준다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한번 </a:t>
            </a:r>
            <a:r>
              <a:rPr lang="ko-KR" altLang="en-US" dirty="0"/>
              <a:t>제작된 함수는 다른 프로그램을 제작할 때도 사용이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복잡한 문제를 단순한 부분으로 분해할 수 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사용자가 입력한 실수들의 합을 계산하는 프로그램을 작성해보자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02461" y="3186329"/>
            <a:ext cx="7583155" cy="2308343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370544" y="3544696"/>
            <a:ext cx="22268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실수를</a:t>
            </a:r>
            <a:r>
              <a:rPr lang="en-US" altLang="ko-KR" sz="1600" i="1" dirty="0">
                <a:solidFill>
                  <a:schemeClr val="bg1"/>
                </a:solidFill>
              </a:rPr>
              <a:t> </a:t>
            </a:r>
            <a:r>
              <a:rPr lang="ko-KR" altLang="en-US" sz="1600" i="1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10</a:t>
            </a:r>
          </a:p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실수를</a:t>
            </a:r>
            <a:r>
              <a:rPr lang="en-US" altLang="ko-KR" sz="1600" i="1" dirty="0">
                <a:solidFill>
                  <a:schemeClr val="bg1"/>
                </a:solidFill>
              </a:rPr>
              <a:t> </a:t>
            </a:r>
            <a:r>
              <a:rPr lang="ko-KR" altLang="en-US" sz="1600" i="1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</a:t>
            </a:r>
            <a:r>
              <a:rPr lang="en-US" altLang="ko-KR" sz="1600" i="1" dirty="0" smtClean="0">
                <a:solidFill>
                  <a:schemeClr val="bg1"/>
                </a:solidFill>
              </a:rPr>
              <a:t>20</a:t>
            </a:r>
            <a:endParaRPr lang="en-US" altLang="ko-KR" sz="1600" i="1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i="1" dirty="0" smtClean="0">
                <a:solidFill>
                  <a:schemeClr val="bg1"/>
                </a:solidFill>
              </a:rPr>
              <a:t>실수의 합</a:t>
            </a:r>
            <a:r>
              <a:rPr lang="en-US" altLang="ko-KR" sz="1600" i="1" dirty="0" smtClean="0">
                <a:solidFill>
                  <a:schemeClr val="bg1"/>
                </a:solidFill>
              </a:rPr>
              <a:t>=30.000000</a:t>
            </a:r>
            <a:endParaRPr lang="en-US" altLang="ko-KR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3340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9600" y="1296139"/>
            <a:ext cx="7721600" cy="529109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get_integer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get_double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get_char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f, g;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f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get_double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g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get_double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실수의 합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=%lf\n"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f + g);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get_integer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()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n;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정수를 </a:t>
            </a:r>
            <a:r>
              <a:rPr lang="ko-KR" altLang="en-US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입력하시오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&amp;n);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n;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8366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9600" y="1600200"/>
            <a:ext cx="7721600" cy="419691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get_double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n;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실수를 </a:t>
            </a:r>
            <a:r>
              <a:rPr lang="ko-KR" altLang="en-US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입력하시오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"%lf"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&amp;n);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n;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get_char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n;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문자를 </a:t>
            </a:r>
            <a:r>
              <a:rPr lang="ko-KR" altLang="en-US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입력하시오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 %c"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&amp;n);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n;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5985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40963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함수가 필요한 이유는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 smtClean="0"/>
              <a:t>함수와 </a:t>
            </a:r>
            <a:r>
              <a:rPr lang="ko-KR" altLang="en-US" dirty="0"/>
              <a:t>프로그램의 관계는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 smtClean="0"/>
              <a:t>컴파일러에서 </a:t>
            </a:r>
            <a:r>
              <a:rPr lang="ko-KR" altLang="en-US" dirty="0"/>
              <a:t>지원되는 함수를 </a:t>
            </a:r>
            <a:r>
              <a:rPr lang="en-US" altLang="ko-KR" dirty="0"/>
              <a:t>__________</a:t>
            </a:r>
            <a:r>
              <a:rPr lang="ko-KR" altLang="en-US" dirty="0"/>
              <a:t>함수라고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35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함수의 정의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38195"/>
            <a:ext cx="8153400" cy="26657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</TotalTime>
  <Words>1485</Words>
  <Application>Microsoft Office PowerPoint</Application>
  <PresentationFormat>화면 슬라이드 쇼(4:3)</PresentationFormat>
  <Paragraphs>687</Paragraphs>
  <Slides>78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9" baseType="lpstr">
      <vt:lpstr>HY얕은샘물M</vt:lpstr>
      <vt:lpstr>굴림</vt:lpstr>
      <vt:lpstr>새굴림</vt:lpstr>
      <vt:lpstr>휴먼명조</vt:lpstr>
      <vt:lpstr>Arial</vt:lpstr>
      <vt:lpstr>Symbol</vt:lpstr>
      <vt:lpstr>Trebuchet MS</vt:lpstr>
      <vt:lpstr>Tw Cen MT</vt:lpstr>
      <vt:lpstr>Wingdings</vt:lpstr>
      <vt:lpstr>Wingdings 2</vt:lpstr>
      <vt:lpstr>가을</vt:lpstr>
      <vt:lpstr>PowerPoint 프레젠테이션</vt:lpstr>
      <vt:lpstr>이번 장에서 학습할 내용</vt:lpstr>
      <vt:lpstr>함수의 개념</vt:lpstr>
      <vt:lpstr>함수가 필요한 이유</vt:lpstr>
      <vt:lpstr>함수가 필요한 이유</vt:lpstr>
      <vt:lpstr>함수의 장점</vt:lpstr>
      <vt:lpstr>함수의 종류</vt:lpstr>
      <vt:lpstr>중간 점검</vt:lpstr>
      <vt:lpstr>함수의 정의</vt:lpstr>
      <vt:lpstr>함수 호출</vt:lpstr>
      <vt:lpstr>예제 </vt:lpstr>
      <vt:lpstr>예제</vt:lpstr>
      <vt:lpstr>매개 변수와 반환값</vt:lpstr>
      <vt:lpstr>매개 변수와 반환값</vt:lpstr>
      <vt:lpstr>인수와 매개변수</vt:lpstr>
      <vt:lpstr>반환값</vt:lpstr>
      <vt:lpstr>예제 </vt:lpstr>
      <vt:lpstr>예제</vt:lpstr>
      <vt:lpstr>lab: 생일 축하 함수 </vt:lpstr>
      <vt:lpstr>예제</vt:lpstr>
      <vt:lpstr>lab: 정수를 입력받는 get_integer() 함수</vt:lpstr>
      <vt:lpstr>예제</vt:lpstr>
      <vt:lpstr>lab: 정수의 합을 계산하는 add() 함수</vt:lpstr>
      <vt:lpstr>lab: 정수의 합을 계산하는 add() 함수</vt:lpstr>
      <vt:lpstr>예제</vt:lpstr>
      <vt:lpstr>lab: 팩토리얼 계산 함수</vt:lpstr>
      <vt:lpstr>예제</vt:lpstr>
      <vt:lpstr>lab: 온도 변환기</vt:lpstr>
      <vt:lpstr>예제</vt:lpstr>
      <vt:lpstr>예제</vt:lpstr>
      <vt:lpstr>조합(combination) 계산 함수</vt:lpstr>
      <vt:lpstr>PowerPoint 프레젠테이션</vt:lpstr>
      <vt:lpstr>PowerPoint 프레젠테이션</vt:lpstr>
      <vt:lpstr>중간 점검</vt:lpstr>
      <vt:lpstr>lab: 소수 찾기</vt:lpstr>
      <vt:lpstr>lab: 온도 변환기</vt:lpstr>
      <vt:lpstr>알고리즘</vt:lpstr>
      <vt:lpstr>PowerPoint 프레젠테이션</vt:lpstr>
      <vt:lpstr>PowerPoint 프레젠테이션</vt:lpstr>
      <vt:lpstr>도전문제</vt:lpstr>
      <vt:lpstr>함수 원형</vt:lpstr>
      <vt:lpstr>함수 원형을 사용하지 않는 예제</vt:lpstr>
      <vt:lpstr>함수 원형을 사용하지 않는 예제</vt:lpstr>
      <vt:lpstr>중간 점검</vt:lpstr>
      <vt:lpstr>라이브러리 함수</vt:lpstr>
      <vt:lpstr>난수 함수</vt:lpstr>
      <vt:lpstr>예제: 로또 번호 생성하기</vt:lpstr>
      <vt:lpstr>실습 코드 </vt:lpstr>
      <vt:lpstr>1부터 45 사이로 제한</vt:lpstr>
      <vt:lpstr>실행할 때마다 다르게 하려면</vt:lpstr>
      <vt:lpstr>아직도 문제는 있다. </vt:lpstr>
      <vt:lpstr>lab: 동전 던지기 게임</vt:lpstr>
      <vt:lpstr>PowerPoint 프레젠테이션</vt:lpstr>
      <vt:lpstr>PowerPoint 프레젠테이션</vt:lpstr>
      <vt:lpstr>lab: 자동차 게임</vt:lpstr>
      <vt:lpstr>알고리즘</vt:lpstr>
      <vt:lpstr>소스</vt:lpstr>
      <vt:lpstr>소스</vt:lpstr>
      <vt:lpstr>도전문제</vt:lpstr>
      <vt:lpstr>lab: 불규칙하게 점 그리기</vt:lpstr>
      <vt:lpstr>점을 그리는 함수</vt:lpstr>
      <vt:lpstr>PowerPoint 프레젠테이션</vt:lpstr>
      <vt:lpstr>PowerPoint 프레젠테이션</vt:lpstr>
      <vt:lpstr>수학 라이브러리 함수</vt:lpstr>
      <vt:lpstr>floor()와 ceil() 함수</vt:lpstr>
      <vt:lpstr>fabs()</vt:lpstr>
      <vt:lpstr>pow()와 sqrt()</vt:lpstr>
      <vt:lpstr>예제 </vt:lpstr>
      <vt:lpstr>lab: 나무 높이 측정</vt:lpstr>
      <vt:lpstr>PowerPoint 프레젠테이션</vt:lpstr>
      <vt:lpstr>lab: 삼각함수 그리기</vt:lpstr>
      <vt:lpstr>PowerPoint 프레젠테이션</vt:lpstr>
      <vt:lpstr>PowerPoint 프레젠테이션</vt:lpstr>
      <vt:lpstr>함수를 사용하는 이유</vt:lpstr>
      <vt:lpstr>mini project</vt:lpstr>
      <vt:lpstr>PowerPoint 프레젠테이션</vt:lpstr>
      <vt:lpstr>PowerPoint 프레젠테이션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Windows 사용자</cp:lastModifiedBy>
  <cp:revision>455</cp:revision>
  <dcterms:created xsi:type="dcterms:W3CDTF">2007-06-29T06:43:39Z</dcterms:created>
  <dcterms:modified xsi:type="dcterms:W3CDTF">2020-08-13T06:01:15Z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