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59" r:id="rId7"/>
    <p:sldId id="261" r:id="rId8"/>
    <p:sldId id="260" r:id="rId9"/>
    <p:sldId id="263" r:id="rId10"/>
    <p:sldId id="266" r:id="rId11"/>
    <p:sldId id="270" r:id="rId12"/>
    <p:sldId id="269" r:id="rId13"/>
    <p:sldId id="271" r:id="rId14"/>
    <p:sldId id="272" r:id="rId15"/>
    <p:sldId id="278" r:id="rId16"/>
    <p:sldId id="274" r:id="rId17"/>
    <p:sldId id="280" r:id="rId18"/>
    <p:sldId id="281" r:id="rId19"/>
    <p:sldId id="275" r:id="rId20"/>
    <p:sldId id="279" r:id="rId21"/>
    <p:sldId id="27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16" d="100"/>
          <a:sy n="116" d="100"/>
        </p:scale>
        <p:origin x="27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9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1AC7-55F8-406F-B3CE-2151D9D8D6C3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9542-73F5-4C66-8315-8E8CCC02D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8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8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6876256" y="4948013"/>
            <a:ext cx="2267744" cy="224407"/>
          </a:xfrm>
          <a:prstGeom prst="rect">
            <a:avLst/>
          </a:prstGeom>
          <a:solidFill>
            <a:schemeClr val="bg1"/>
          </a:solidFill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228</a:t>
            </a:r>
            <a:r>
              <a:rPr lang="ko-KR" altLang="en-US" dirty="0" smtClean="0"/>
              <a:t>민주운동기념사업회 회원데이터베이스 구축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2020.06.29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정재봉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1925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바탕소프트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| T.010-3458-4250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8823" y="308290"/>
            <a:ext cx="6708373" cy="46397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을 관리자가 부여할 수 있지만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만들기 버튼을 클릭하면 자동으로 부여됨</a:t>
            </a:r>
            <a:r>
              <a:rPr lang="en-US" altLang="ko-KR" dirty="0" smtClean="0"/>
              <a:t>. ID</a:t>
            </a:r>
            <a:r>
              <a:rPr lang="ko-KR" altLang="en-US" dirty="0" smtClean="0"/>
              <a:t>는 중복되면 안됨</a:t>
            </a:r>
            <a:endParaRPr lang="en-US" altLang="ko-KR" dirty="0" smtClean="0"/>
          </a:p>
          <a:p>
            <a:r>
              <a:rPr lang="ko-KR" altLang="en-US" dirty="0" smtClean="0"/>
              <a:t>필수입력항목 </a:t>
            </a:r>
            <a:r>
              <a:rPr lang="en-US" altLang="ko-KR" dirty="0" smtClean="0"/>
              <a:t>: ID,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회원종류</a:t>
            </a:r>
            <a:endParaRPr lang="en-US" altLang="ko-KR" dirty="0" smtClean="0"/>
          </a:p>
          <a:p>
            <a:r>
              <a:rPr lang="ko-KR" altLang="en-US" dirty="0" smtClean="0"/>
              <a:t>오른쪽에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나 성명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왼편의 콤보 박스가 자동으로 만들어지고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추천인을 선택하게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등록이 성공적으로 </a:t>
            </a:r>
            <a:r>
              <a:rPr lang="ko-KR" altLang="en-US" dirty="0" smtClean="0"/>
              <a:t>이뤄지면 </a:t>
            </a:r>
            <a:r>
              <a:rPr lang="ko-KR" altLang="en-US" dirty="0" smtClean="0"/>
              <a:t>목록 페이지로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r>
              <a:rPr lang="ko-KR" altLang="en-US" dirty="0" err="1" smtClean="0"/>
              <a:t>일괄등록을</a:t>
            </a:r>
            <a:r>
              <a:rPr lang="ko-KR" altLang="en-US" dirty="0" smtClean="0"/>
              <a:t> 클릭하면 엑셀 파일을 이용해서 다수의 회원을 일시에 등록하게 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회원등록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46368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03010" y="4981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9756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5841" y="63209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5454" y="9336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23629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54955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86819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174957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48144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78160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39741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39581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70524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703650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4156" y="421369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69004" y="4296419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31565" y="4228857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32524" y="4279553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95085" y="4211991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학생회원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80326" y="4282146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42887" y="4214584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후원회원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638664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 </a:t>
            </a:r>
            <a:r>
              <a:rPr lang="ko-KR" altLang="en-US" sz="900" dirty="0" smtClean="0"/>
              <a:t>만들기</a:t>
            </a:r>
            <a:endParaRPr lang="ko-KR" altLang="en-US" sz="9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19184" y="4664333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915816" y="46039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8" name="순서도: 병합 7"/>
          <p:cNvSpPr/>
          <p:nvPr/>
        </p:nvSpPr>
        <p:spPr>
          <a:xfrm>
            <a:off x="2223077" y="3446544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60995" y="34062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68" name="직사각형 67"/>
          <p:cNvSpPr/>
          <p:nvPr/>
        </p:nvSpPr>
        <p:spPr>
          <a:xfrm>
            <a:off x="2451424" y="339835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0638" y="309020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3448" y="308861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923928" y="4282340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086489" y="4214778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23837" y="4666560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일괄등록</a:t>
            </a:r>
            <a:endParaRPr lang="ko-KR" altLang="en-US" sz="9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83968" y="4587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348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48823" y="308290"/>
            <a:ext cx="6708373" cy="46397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변경할 수 없음</a:t>
            </a:r>
            <a:endParaRPr lang="en-US" altLang="ko-KR" dirty="0" smtClean="0"/>
          </a:p>
          <a:p>
            <a:r>
              <a:rPr lang="ko-KR" altLang="en-US" dirty="0" smtClean="0"/>
              <a:t>각 입력 항목에는 기존의 값이 표시됨</a:t>
            </a:r>
            <a:endParaRPr lang="en-US" altLang="ko-KR" dirty="0" smtClean="0"/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저장이 성공적으로 이뤄지면 목록 페이지로 전환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회원정보변경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437721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859232" y="59678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5454" y="9336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23629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54955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86819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174957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48144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78160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3714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36985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67928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677688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4156" y="418773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69004" y="4270457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31565" y="4202895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32524" y="4253591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95085" y="4186029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학생회원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80326" y="4256184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42887" y="4188622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후원회원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638371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31840" y="4577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32732" y="60488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10695" y="9441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순서도: 병합 53"/>
          <p:cNvSpPr/>
          <p:nvPr/>
        </p:nvSpPr>
        <p:spPr>
          <a:xfrm>
            <a:off x="2223077" y="3420582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51424" y="337239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0638" y="307047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33448" y="306887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67883" y="308290"/>
            <a:ext cx="6636365" cy="463527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정보변경 버튼을 누르면 정보변경 페이지로 전환</a:t>
            </a:r>
            <a:endParaRPr lang="en-US" altLang="ko-KR" dirty="0" smtClean="0"/>
          </a:p>
          <a:p>
            <a:r>
              <a:rPr lang="ko-KR" altLang="en-US" dirty="0" smtClean="0"/>
              <a:t>회원의 회비 납부 정보를 목록으로 표시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버튼을 클릭하면 해당 연도의 납부 정보 삭제</a:t>
            </a:r>
            <a:endParaRPr lang="en-US" altLang="ko-KR" dirty="0" smtClean="0"/>
          </a:p>
          <a:p>
            <a:r>
              <a:rPr lang="ko-KR" altLang="en-US" dirty="0" err="1" smtClean="0"/>
              <a:t>회비납부</a:t>
            </a:r>
            <a:r>
              <a:rPr lang="ko-KR" altLang="en-US" dirty="0" smtClean="0"/>
              <a:t> 버튼을 클릭하면 회부 납부 정보를 입력하는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4156" y="390970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정보변경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82504" y="410629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15616" y="62852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8468" y="88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748" y="12299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1945. 3. 22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8468" y="15570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2017. 11. 23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840" y="18697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72492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840" y="2174181"/>
            <a:ext cx="20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대구광역시 동구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봉무동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7840" y="2472060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053-000-0000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7840" y="2769892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010-0000-1234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7840" y="311463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40" y="390456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00490" y="627533"/>
            <a:ext cx="1131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납부 현황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215825" y="4360338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회비납부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887088" y="886842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 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2020. 4. 12    30,000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87087" y="1097881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납부안함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84688" y="1304929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2018.11.22    30,000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4688" y="1514712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2017.8.15      30,000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0489" y="627533"/>
            <a:ext cx="2871731" cy="124225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33311" y="2833279"/>
            <a:ext cx="2700207" cy="814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10843" y="3003888"/>
            <a:ext cx="77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43439" y="29994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2020-04-12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85397" y="29994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47928" y="3308831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7" name="곱셈 기호 6"/>
          <p:cNvSpPr/>
          <p:nvPr/>
        </p:nvSpPr>
        <p:spPr>
          <a:xfrm>
            <a:off x="6092928" y="928655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6087278" y="1332114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곱셈 기호 83"/>
          <p:cNvSpPr/>
          <p:nvPr/>
        </p:nvSpPr>
        <p:spPr>
          <a:xfrm>
            <a:off x="6087278" y="1524126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8270185">
            <a:off x="3779912" y="3795886"/>
            <a:ext cx="463527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92477" y="4094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43862" y="55671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56197" y="76001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88" name="직사각형 87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회비납부목록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회비관리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회원아이디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납부일 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회비 납부 목록만 표시</a:t>
            </a:r>
            <a:endParaRPr lang="en-US" altLang="ko-KR" dirty="0" smtClean="0"/>
          </a:p>
          <a:p>
            <a:r>
              <a:rPr lang="ko-KR" altLang="en-US" dirty="0" smtClean="0"/>
              <a:t>회비납부내역 등록 팝업이 뜸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회비납부목록을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제목을 클릭하면 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  <a:p>
            <a:r>
              <a:rPr lang="ko-KR" altLang="en-US" dirty="0" smtClean="0"/>
              <a:t>행을 클릭하면 해당 납부 정보를 변경할 수 있는 팝업이 뜸</a:t>
            </a:r>
            <a:endParaRPr lang="en-US" altLang="ko-KR" dirty="0" smtClean="0"/>
          </a:p>
          <a:p>
            <a:r>
              <a:rPr lang="ko-KR" altLang="en-US" dirty="0" smtClean="0"/>
              <a:t>오른편에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입력해서 부합하는 회원의 아이디로 왼편의 </a:t>
            </a:r>
            <a:r>
              <a:rPr lang="ko-KR" altLang="en-US" dirty="0" err="1"/>
              <a:t>콤보박스가</a:t>
            </a:r>
            <a:r>
              <a:rPr lang="ko-KR" altLang="en-US" dirty="0"/>
              <a:t>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r>
              <a:rPr lang="ko-KR" altLang="en-US" dirty="0" smtClean="0"/>
              <a:t>삭제 버튼을 클릭하면 해당 납부 데이터가 삭제됨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회비납부목록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3992"/>
              </p:ext>
            </p:extLst>
          </p:nvPr>
        </p:nvGraphicFramePr>
        <p:xfrm>
          <a:off x="327341" y="1563809"/>
          <a:ext cx="59046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1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회원아이디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납부일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금액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20024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2020. 7. 4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30,000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70903" y="838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23617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87883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463" y="1101307"/>
            <a:ext cx="1440160" cy="24622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3968" y="1098961"/>
            <a:ext cx="991723" cy="2595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회비납부등록</a:t>
            </a:r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43822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엑셀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2876274" y="3673539"/>
            <a:ext cx="2700207" cy="10374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53806" y="4067388"/>
            <a:ext cx="77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86402" y="40629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2020-04-12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28360" y="40629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2499" y="4375970"/>
            <a:ext cx="691470" cy="2345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28" name="오른쪽 화살표 27"/>
          <p:cNvSpPr/>
          <p:nvPr/>
        </p:nvSpPr>
        <p:spPr>
          <a:xfrm rot="6088588">
            <a:off x="3396806" y="2314416"/>
            <a:ext cx="2099683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62954" y="3806845"/>
            <a:ext cx="773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89067" y="3773671"/>
            <a:ext cx="876972" cy="23444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/>
          <p:cNvSpPr/>
          <p:nvPr/>
        </p:nvSpPr>
        <p:spPr>
          <a:xfrm>
            <a:off x="4283968" y="3830429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28361" y="3773670"/>
            <a:ext cx="879636" cy="23444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77882" y="4371950"/>
            <a:ext cx="691470" cy="2345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80063" y="378161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06892" y="43904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7</a:t>
            </a:r>
            <a:endParaRPr lang="ko-KR" altLang="en-US" sz="105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475" y="202088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42" name="오른쪽 화살표 41"/>
          <p:cNvSpPr/>
          <p:nvPr/>
        </p:nvSpPr>
        <p:spPr>
          <a:xfrm rot="2577780">
            <a:off x="1042224" y="2760285"/>
            <a:ext cx="2033163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유공자목록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.2 </a:t>
            </a:r>
            <a:r>
              <a:rPr lang="ko-KR" altLang="en-US" dirty="0" err="1" smtClean="0"/>
              <a:t>유공자등록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smtClean="0"/>
              <a:t>유공자정보변경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smtClean="0"/>
              <a:t>유공자상세정보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유공자관리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출신학교 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유공자 목록만 표시</a:t>
            </a:r>
            <a:endParaRPr lang="en-US" altLang="ko-KR" dirty="0" smtClean="0"/>
          </a:p>
          <a:p>
            <a:r>
              <a:rPr lang="ko-KR" altLang="en-US" dirty="0" smtClean="0"/>
              <a:t>등록 페이지로 전환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회원 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행을 클릭하면 상세정보 페이지로 전환</a:t>
            </a:r>
            <a:endParaRPr lang="en-US" altLang="ko-KR" dirty="0" smtClean="0"/>
          </a:p>
          <a:p>
            <a:r>
              <a:rPr lang="ko-KR" altLang="en-US" dirty="0" smtClean="0"/>
              <a:t>제목을 클릭하면 유공자목록이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유공자목록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12882"/>
              </p:ext>
            </p:extLst>
          </p:nvPr>
        </p:nvGraphicFramePr>
        <p:xfrm>
          <a:off x="327341" y="1563809"/>
          <a:ext cx="5897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96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2675327346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1688964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회원여부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연번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출신학교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기수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1943.05.23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대구고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33</a:t>
                      </a:r>
                      <a:r>
                        <a:rPr lang="ko-KR" altLang="en-US" sz="900" dirty="0" smtClean="0"/>
                        <a:t>기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70903" y="838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23617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87883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264" y="20428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463" y="1101307"/>
            <a:ext cx="1440160" cy="24622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87568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유공자등록</a:t>
            </a:r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43822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엑셀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 flipV="1">
            <a:off x="35496" y="308287"/>
            <a:ext cx="6781649" cy="463972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유공자가 회원일 경우에 회원 아이디를 입력함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오른편에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입력해서 부합하는 회원의 아이디로 왼편의 </a:t>
            </a:r>
            <a:r>
              <a:rPr lang="ko-KR" altLang="en-US" dirty="0" err="1" smtClean="0"/>
              <a:t>콤보박스가</a:t>
            </a:r>
            <a:r>
              <a:rPr lang="ko-KR" altLang="en-US" dirty="0" smtClean="0"/>
              <a:t> 만들어짐</a:t>
            </a:r>
            <a:endParaRPr lang="en-US" altLang="ko-KR" dirty="0" smtClean="0"/>
          </a:p>
          <a:p>
            <a:r>
              <a:rPr lang="ko-KR" altLang="en-US" dirty="0" smtClean="0"/>
              <a:t>연번을 관리자가 부여할 수 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연번만들기</a:t>
            </a:r>
            <a:r>
              <a:rPr lang="ko-KR" altLang="en-US" dirty="0" smtClean="0"/>
              <a:t> 버튼을 클릭하면 자동으로 부여됨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연번은 중복되면 안됨</a:t>
            </a:r>
            <a:endParaRPr lang="en-US" altLang="ko-KR" dirty="0" smtClean="0"/>
          </a:p>
          <a:p>
            <a:r>
              <a:rPr lang="ko-KR" altLang="en-US" dirty="0" smtClean="0"/>
              <a:t>필수입력항목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등록이 성공적으로 이뤄지면 목록 페이지로 전환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유공자등록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26565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12883" y="75691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10816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73350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104125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5841" y="73806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5454" y="103966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3438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34225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65711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65552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97575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97416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28252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280925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58900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58741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88916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88756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1993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1977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5072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505624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744632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연번만들기</a:t>
            </a:r>
            <a:endParaRPr lang="ko-KR" altLang="en-US" sz="9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29363" y="4566363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25995" y="45059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2644" y="399232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5454" y="3990733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5694" y="47083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25453" y="46885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병합 50"/>
          <p:cNvSpPr/>
          <p:nvPr/>
        </p:nvSpPr>
        <p:spPr>
          <a:xfrm>
            <a:off x="2236127" y="519963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51423" y="47139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65912" y="4733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5" name="직사각형 54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8823" y="308290"/>
            <a:ext cx="6708373" cy="45794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연번은 변경할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각 입력 항목에는 기존의 값이 표시됨</a:t>
            </a:r>
            <a:endParaRPr lang="en-US" altLang="ko-KR" dirty="0"/>
          </a:p>
          <a:p>
            <a:r>
              <a:rPr lang="ko-KR" altLang="en-US" dirty="0"/>
              <a:t>저장 버튼을 클릭하면</a:t>
            </a:r>
            <a:r>
              <a:rPr lang="en-US" altLang="ko-KR" dirty="0"/>
              <a:t>, </a:t>
            </a:r>
            <a:r>
              <a:rPr lang="ko-KR" altLang="en-US" dirty="0"/>
              <a:t>입력한 내용이 올바른지 검사한 후 저장</a:t>
            </a:r>
            <a:r>
              <a:rPr lang="en-US" altLang="ko-KR" dirty="0"/>
              <a:t>. </a:t>
            </a:r>
            <a:r>
              <a:rPr lang="ko-KR" altLang="en-US" dirty="0"/>
              <a:t>저장이 성공적으로 이뤄지면 목록 페이지로 전환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유공자정보변경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28899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09667" y="7568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110496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75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106459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5454" y="106300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36719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36559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68045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67886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99909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99750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30586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304265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61234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61075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91250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91090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22272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22113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53055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528964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29363" y="4589703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25995" y="45293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2644" y="401566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5454" y="4014073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25454" y="75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128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999" y="45529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22758" y="453317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병합 50"/>
          <p:cNvSpPr/>
          <p:nvPr/>
        </p:nvSpPr>
        <p:spPr>
          <a:xfrm>
            <a:off x="2233432" y="504421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48728" y="45585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67883" y="308290"/>
            <a:ext cx="6708373" cy="463527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정보변경 버튼을 누르면 정보변경 페이지로 전환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유공자상세정보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5.4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정보변경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471257" y="41217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15616" y="62852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128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8468" y="88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748" y="12299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1945. 3. 22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8468" y="15570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840" y="18697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72492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840" y="2174181"/>
            <a:ext cx="20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대구광역시 동구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봉무동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7840" y="2472060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053-000-0000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7840" y="2769892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010-0000-1234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7840" y="311463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33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877" y="3942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9337" y="39523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44" y="368428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38830"/>
              </p:ext>
            </p:extLst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2020.06.29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정재봉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9453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2702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2396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Sitemap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</a:t>
            </a:r>
            <a:r>
              <a:rPr lang="ko-KR" altLang="en-US" sz="1050" dirty="0" err="1" smtClean="0">
                <a:latin typeface="+mn-ea"/>
              </a:rPr>
              <a:t>화면구</a:t>
            </a:r>
            <a:r>
              <a:rPr lang="ko-KR" altLang="en-US" sz="1050" dirty="0" err="1">
                <a:latin typeface="+mn-ea"/>
              </a:rPr>
              <a:t>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회원관리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회원목록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회원등록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3.3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회원정보변경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3.4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회원상세정보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회비관리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</a:t>
            </a:r>
            <a:r>
              <a:rPr lang="ko-KR" altLang="en-US" sz="1050" dirty="0" smtClean="0">
                <a:latin typeface="+mn-ea"/>
              </a:rPr>
              <a:t>회비납부목록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</a:t>
            </a:r>
            <a:r>
              <a:rPr lang="ko-KR" altLang="en-US" sz="1050" dirty="0" smtClean="0">
                <a:latin typeface="+mn-ea"/>
              </a:rPr>
              <a:t>회비납부등록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유공자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err="1" smtClean="0">
                <a:latin typeface="+mn-ea"/>
              </a:rPr>
              <a:t>유공자목록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err="1" smtClean="0">
                <a:latin typeface="+mn-ea"/>
              </a:rPr>
              <a:t>유공자등록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5.3 </a:t>
            </a:r>
            <a:r>
              <a:rPr lang="ko-KR" altLang="en-US" sz="1050" dirty="0" smtClean="0">
                <a:latin typeface="+mn-ea"/>
              </a:rPr>
              <a:t>유공자정보변경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5.4 </a:t>
            </a:r>
            <a:r>
              <a:rPr lang="ko-KR" altLang="en-US" sz="1050" dirty="0" smtClean="0">
                <a:latin typeface="+mn-ea"/>
              </a:rPr>
              <a:t>유공자상세정보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관리자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dirty="0" smtClean="0">
                <a:latin typeface="+mn-ea"/>
              </a:rPr>
              <a:t>6.1 </a:t>
            </a:r>
            <a:r>
              <a:rPr lang="ko-KR" altLang="en-US" sz="1200" dirty="0" err="1" smtClean="0">
                <a:latin typeface="+mn-ea"/>
              </a:rPr>
              <a:t>관리자등록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6.2 </a:t>
            </a:r>
            <a:r>
              <a:rPr lang="ko-KR" altLang="en-US" sz="1200" dirty="0" smtClean="0">
                <a:latin typeface="+mn-ea"/>
              </a:rPr>
              <a:t>로그인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6.3 </a:t>
            </a:r>
            <a:r>
              <a:rPr lang="ko-KR" altLang="en-US" sz="1200" dirty="0" smtClean="0">
                <a:latin typeface="+mn-ea"/>
              </a:rPr>
              <a:t>정보수정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6.4 </a:t>
            </a:r>
            <a:r>
              <a:rPr lang="ko-KR" altLang="en-US" sz="1200" dirty="0" smtClean="0">
                <a:latin typeface="+mn-ea"/>
              </a:rPr>
              <a:t>비밀번호수정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Site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Site map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관리자등록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회원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회원목록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정보변경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상세정보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85" idx="0"/>
          </p:cNvCxnSpPr>
          <p:nvPr/>
        </p:nvCxnSpPr>
        <p:spPr>
          <a:xfrm>
            <a:off x="5421665" y="2484884"/>
            <a:ext cx="0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4832138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유공자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4972173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유공자목록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4972173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유공자등록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4972173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정보변경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16200000" flipH="1">
            <a:off x="4228554" y="1018598"/>
            <a:ext cx="919511" cy="14667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</p:cNvCxnSpPr>
          <p:nvPr/>
        </p:nvCxnSpPr>
        <p:spPr>
          <a:xfrm>
            <a:off x="7517520" y="2486359"/>
            <a:ext cx="8345" cy="5252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관리자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cxnSp>
        <p:nvCxnSpPr>
          <p:cNvPr id="78" name="직선 연결선 77"/>
          <p:cNvCxnSpPr>
            <a:stCxn id="79" idx="2"/>
            <a:endCxn id="82" idx="0"/>
          </p:cNvCxnSpPr>
          <p:nvPr/>
        </p:nvCxnSpPr>
        <p:spPr>
          <a:xfrm>
            <a:off x="3418928" y="2508904"/>
            <a:ext cx="8346" cy="5360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829401" y="223573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회비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969436" y="270208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회비납부목록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969436" y="304498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회부납부등록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/>
          <p:nvPr/>
        </p:nvCxnSpPr>
        <p:spPr>
          <a:xfrm rot="5400000">
            <a:off x="3215176" y="1495952"/>
            <a:ext cx="943531" cy="536026"/>
          </a:xfrm>
          <a:prstGeom prst="bentConnector3">
            <a:avLst>
              <a:gd name="adj1" fmla="val 4860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 bwMode="auto">
          <a:xfrm>
            <a:off x="4963827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상세정보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화면 구조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307" y="4317677"/>
            <a:ext cx="3054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228</a:t>
            </a:r>
            <a:r>
              <a:rPr lang="ko-KR" altLang="en-US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민주운동기념사업회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2020.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121" y="1237714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회원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회비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유공자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관리자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9972" y="11938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endParaRPr lang="ko-KR" altLang="en-US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751325" y="9014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회원목록</a:t>
            </a:r>
            <a:endParaRPr lang="en-US" altLang="ko-KR" dirty="0" smtClean="0"/>
          </a:p>
          <a:p>
            <a:r>
              <a:rPr lang="en-US" altLang="ko-KR" dirty="0" smtClean="0"/>
              <a:t>3.2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r>
              <a:rPr lang="en-US" altLang="ko-KR" dirty="0" smtClean="0"/>
              <a:t>3.3 </a:t>
            </a:r>
            <a:r>
              <a:rPr lang="ko-KR" altLang="en-US" dirty="0" smtClean="0"/>
              <a:t>회원정보변경</a:t>
            </a:r>
            <a:endParaRPr lang="en-US" altLang="ko-KR" dirty="0" smtClean="0"/>
          </a:p>
          <a:p>
            <a:r>
              <a:rPr lang="en-US" altLang="ko-KR" dirty="0" smtClean="0"/>
              <a:t>3.4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 번호 </a:t>
            </a:r>
            <a:r>
              <a:rPr lang="ko-KR" altLang="en-US" dirty="0" smtClean="0"/>
              <a:t>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회원 목록만 표시</a:t>
            </a:r>
            <a:endParaRPr lang="en-US" altLang="ko-KR" dirty="0" smtClean="0"/>
          </a:p>
          <a:p>
            <a:r>
              <a:rPr lang="ko-KR" altLang="en-US" dirty="0" smtClean="0"/>
              <a:t>클릭하면 </a:t>
            </a:r>
            <a:r>
              <a:rPr lang="ko-KR" altLang="en-US" dirty="0" err="1" smtClean="0"/>
              <a:t>전체회원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회비납부회원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회비미납부</a:t>
            </a:r>
            <a:r>
              <a:rPr lang="ko-KR" altLang="en-US" dirty="0" smtClean="0"/>
              <a:t> 회원 순으로 검색됨</a:t>
            </a:r>
            <a:endParaRPr lang="en-US" altLang="ko-KR" dirty="0" smtClean="0"/>
          </a:p>
          <a:p>
            <a:r>
              <a:rPr lang="ko-KR" altLang="en-US" dirty="0" smtClean="0"/>
              <a:t>회원등록 페이지로 전환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회원 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회원 행을 클릭하면 상세정보 페이지로 전환</a:t>
            </a:r>
            <a:endParaRPr lang="en-US" altLang="ko-KR" dirty="0" smtClean="0"/>
          </a:p>
          <a:p>
            <a:r>
              <a:rPr lang="ko-KR" altLang="en-US" dirty="0" smtClean="0"/>
              <a:t>제목을 클릭하면 회원 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회원목록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8217"/>
              </p:ext>
            </p:extLst>
          </p:nvPr>
        </p:nvGraphicFramePr>
        <p:xfrm>
          <a:off x="327341" y="1563809"/>
          <a:ext cx="58973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82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2675327346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1688964849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105084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회비납부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20024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1943.05.23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2018.06.12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0" y="889261"/>
            <a:ext cx="6031945" cy="357431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438463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11760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73274" y="7007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68144" y="7018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264" y="20428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20" name="직사각형 19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766</Words>
  <Application>Microsoft Office PowerPoint</Application>
  <PresentationFormat>화면 슬라이드 쇼(16:9)</PresentationFormat>
  <Paragraphs>354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Tahoma</vt:lpstr>
      <vt:lpstr>표지</vt:lpstr>
      <vt:lpstr>간지등</vt:lpstr>
      <vt:lpstr>1_디자인 사용자 지정</vt:lpstr>
      <vt:lpstr>228민주운동기념사업회 회원데이터베이스 구축</vt:lpstr>
      <vt:lpstr>Document History</vt:lpstr>
      <vt:lpstr>Index</vt:lpstr>
      <vt:lpstr>1. Site map</vt:lpstr>
      <vt:lpstr>Site map</vt:lpstr>
      <vt:lpstr>2. General Rule</vt:lpstr>
      <vt:lpstr>화면구조</vt:lpstr>
      <vt:lpstr>3. 회원관리</vt:lpstr>
      <vt:lpstr>회원목록</vt:lpstr>
      <vt:lpstr>회원등록</vt:lpstr>
      <vt:lpstr>회원정보변경</vt:lpstr>
      <vt:lpstr>회원상세정보</vt:lpstr>
      <vt:lpstr>4. 회비관리</vt:lpstr>
      <vt:lpstr>회비납부목록</vt:lpstr>
      <vt:lpstr>5. 유공자관리</vt:lpstr>
      <vt:lpstr>유공자목록</vt:lpstr>
      <vt:lpstr>유공자등록</vt:lpstr>
      <vt:lpstr>유공자정보변경</vt:lpstr>
      <vt:lpstr>유공자상세정보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정 재봉</cp:lastModifiedBy>
  <cp:revision>106</cp:revision>
  <dcterms:created xsi:type="dcterms:W3CDTF">2006-10-05T04:04:58Z</dcterms:created>
  <dcterms:modified xsi:type="dcterms:W3CDTF">2020-07-16T06:33:11Z</dcterms:modified>
</cp:coreProperties>
</file>