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39" autoAdjust="0"/>
  </p:normalViewPr>
  <p:slideViewPr>
    <p:cSldViewPr showGuides="1">
      <p:cViewPr varScale="1">
        <p:scale>
          <a:sx n="73" d="100"/>
          <a:sy n="73" d="100"/>
        </p:scale>
        <p:origin x="30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B27E-51FC-4A11-957C-E77B66A075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82028-99DD-4FD6-9EF7-5F49DACEC9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6CE723-FB50-4AA0-AABD-D8CB9EA7A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0449-4BCC-455E-BDD9-90205EAD4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43673" y="1556792"/>
            <a:ext cx="5985159" cy="1606102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综合大实验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3753" y="3789041"/>
            <a:ext cx="4655297" cy="112849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/>
              <a:t>迷宫游戏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2486295"/>
            <a:ext cx="11064552" cy="3988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/>
              <a:t>实验要求</a:t>
            </a:r>
            <a:endParaRPr lang="en-US" altLang="zh-CN" sz="2000" b="1" dirty="0"/>
          </a:p>
          <a:p>
            <a:pPr marL="365760" lvl="1" indent="0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基本要求</a:t>
            </a:r>
            <a:r>
              <a:rPr lang="en-US" altLang="zh-CN" sz="2000" b="1" dirty="0">
                <a:solidFill>
                  <a:srgbClr val="0070C0"/>
                </a:solidFill>
              </a:rPr>
              <a:t>(1</a:t>
            </a:r>
            <a:r>
              <a:rPr lang="zh-CN" altLang="en-US" sz="2000" b="1" dirty="0">
                <a:solidFill>
                  <a:srgbClr val="0070C0"/>
                </a:solidFill>
              </a:rPr>
              <a:t>级，</a:t>
            </a:r>
            <a:r>
              <a:rPr lang="en-US" altLang="zh-CN" sz="2000" b="1" dirty="0">
                <a:solidFill>
                  <a:srgbClr val="0070C0"/>
                </a:solidFill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</a:rPr>
              <a:t>分）</a:t>
            </a:r>
            <a:r>
              <a:rPr lang="zh-CN" altLang="en-US" sz="2000" b="1" dirty="0"/>
              <a:t>：从文件中读出迷宫数据，寻找并打印路径通路；如果是新地图，则存储迷宫数据到文件。</a:t>
            </a:r>
            <a:endParaRPr lang="en-US" altLang="zh-CN" sz="2000" b="1" dirty="0"/>
          </a:p>
          <a:p>
            <a:pPr marL="777240" lvl="2" indent="0">
              <a:buNone/>
            </a:pPr>
            <a:r>
              <a:rPr lang="zh-CN" altLang="en-US" sz="2000" b="1" dirty="0"/>
              <a:t>文件中迷宫地图数据格式为：</a:t>
            </a:r>
            <a:endParaRPr lang="en-US" altLang="zh-CN" sz="2000" b="1" dirty="0"/>
          </a:p>
          <a:p>
            <a:pPr marL="1097280" lvl="3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长 宽  入口 出口 迷宫地图数据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1097280" lvl="3" indent="0">
              <a:buNone/>
            </a:pPr>
            <a:r>
              <a:rPr lang="zh-CN" altLang="en-US" sz="2000" b="1" dirty="0"/>
              <a:t>迷宫地图数据由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二进制组成，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表示墙壁，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表示通路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777240" lvl="2" indent="0">
              <a:buNone/>
            </a:pPr>
            <a:r>
              <a:rPr lang="zh-CN" altLang="en-US" sz="2000" b="1" dirty="0"/>
              <a:t> 可以采用字符显示迷宫地图和路径，比如</a:t>
            </a:r>
            <a:r>
              <a:rPr lang="en-US" altLang="zh-CN" sz="2000" b="1" dirty="0"/>
              <a:t>□</a:t>
            </a:r>
            <a:r>
              <a:rPr lang="zh-CN" altLang="en-US" sz="2000" b="1" dirty="0"/>
              <a:t>表示通路，</a:t>
            </a:r>
            <a:r>
              <a:rPr lang="en-US" altLang="zh-CN" sz="2000" b="1" dirty="0"/>
              <a:t> ▇</a:t>
            </a:r>
            <a:r>
              <a:rPr lang="zh-CN" altLang="en-US" sz="2000" b="1" dirty="0"/>
              <a:t>表示墙壁，</a:t>
            </a:r>
            <a:r>
              <a:rPr lang="en-US" altLang="zh-CN" sz="2000" b="1" dirty="0"/>
              <a:t> ※</a:t>
            </a:r>
            <a:r>
              <a:rPr lang="zh-CN" altLang="en-US" sz="2000" b="1" dirty="0"/>
              <a:t>表示找到的路径，如图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所示。</a:t>
            </a:r>
            <a:endParaRPr lang="en-US" altLang="zh-CN" sz="2000" b="1" dirty="0"/>
          </a:p>
          <a:p>
            <a:pPr marL="777240" lvl="2" indent="0">
              <a:buNone/>
            </a:pPr>
            <a:r>
              <a:rPr lang="zh-CN" altLang="en-US" sz="2000" b="1" dirty="0"/>
              <a:t>也可以采用</a:t>
            </a:r>
            <a:r>
              <a:rPr lang="en-US" altLang="zh-CN" sz="2000" b="1" dirty="0"/>
              <a:t>windows</a:t>
            </a:r>
            <a:r>
              <a:rPr lang="zh-CN" altLang="en-US" sz="2000" b="1" dirty="0"/>
              <a:t>窗体设计和绘制迷宫地图和路径，如图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所示。</a:t>
            </a:r>
            <a:endParaRPr lang="en-US" altLang="zh-CN" sz="2000" b="1" dirty="0"/>
          </a:p>
          <a:p>
            <a:pPr marL="365760" lvl="1" indent="0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中级要求</a:t>
            </a:r>
            <a:r>
              <a:rPr lang="en-US" altLang="zh-CN" sz="2000" b="1" dirty="0">
                <a:solidFill>
                  <a:srgbClr val="0070C0"/>
                </a:solidFill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</a:rPr>
              <a:t>级，</a:t>
            </a:r>
            <a:r>
              <a:rPr lang="en-US" altLang="zh-CN" sz="2000" b="1" dirty="0">
                <a:solidFill>
                  <a:srgbClr val="0070C0"/>
                </a:solidFill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</a:rPr>
              <a:t>分）</a:t>
            </a:r>
            <a:r>
              <a:rPr lang="zh-CN" altLang="en-US" sz="2000" b="1" dirty="0"/>
              <a:t>：自动生成迷宫地图</a:t>
            </a:r>
            <a:endParaRPr lang="en-US" altLang="zh-CN" sz="2000" b="1" dirty="0"/>
          </a:p>
          <a:p>
            <a:pPr marL="365760" lvl="1" indent="0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中级要求</a:t>
            </a:r>
            <a:r>
              <a:rPr lang="en-US" altLang="zh-CN" sz="2000" b="1" dirty="0">
                <a:solidFill>
                  <a:srgbClr val="0070C0"/>
                </a:solidFill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</a:rPr>
              <a:t>级，</a:t>
            </a:r>
            <a:r>
              <a:rPr lang="en-US" altLang="zh-CN" sz="2000" b="1" dirty="0">
                <a:solidFill>
                  <a:srgbClr val="0070C0"/>
                </a:solidFill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</a:rPr>
              <a:t>分）</a:t>
            </a:r>
            <a:r>
              <a:rPr lang="zh-CN" altLang="en-US" sz="2000" b="1" dirty="0"/>
              <a:t>：寻找多入口多出口地图的所有通路</a:t>
            </a:r>
            <a:endParaRPr lang="en-US" altLang="zh-CN" sz="2000" b="1" dirty="0"/>
          </a:p>
          <a:p>
            <a:pPr marL="365760" lvl="1" indent="0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高级要求（</a:t>
            </a:r>
            <a:r>
              <a:rPr lang="en-US" altLang="zh-CN" sz="2000" b="1" dirty="0">
                <a:solidFill>
                  <a:srgbClr val="0070C0"/>
                </a:solidFill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</a:rPr>
              <a:t>级，</a:t>
            </a:r>
            <a:r>
              <a:rPr lang="en-US" altLang="zh-CN" sz="2000" b="1" dirty="0">
                <a:solidFill>
                  <a:srgbClr val="0070C0"/>
                </a:solidFill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</a:rPr>
              <a:t>分）</a:t>
            </a:r>
            <a:r>
              <a:rPr lang="zh-CN" altLang="en-US" sz="2000" b="1" dirty="0"/>
              <a:t>：开发成具有可玩性，有一定智能的游戏，比如挖矿游戏，坦克丛林大战。。。。。。</a:t>
            </a:r>
            <a:endParaRPr lang="en-US" altLang="zh-CN" sz="2000" b="1" dirty="0"/>
          </a:p>
          <a:p>
            <a:pPr marL="365760" lvl="1" indent="0">
              <a:buNone/>
            </a:pPr>
            <a:endParaRPr lang="zh-CN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14" y="211141"/>
            <a:ext cx="2852414" cy="189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7648" y="2252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1 </a:t>
            </a:r>
            <a:r>
              <a:rPr lang="zh-CN" altLang="en-US" b="1" dirty="0"/>
              <a:t>字符界面迷宫地图</a:t>
            </a:r>
            <a:endParaRPr lang="zh-CN" alt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49" y="151180"/>
            <a:ext cx="2027931" cy="203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9509" y="2220961"/>
            <a:ext cx="30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2 windows</a:t>
            </a:r>
            <a:r>
              <a:rPr lang="zh-CN" altLang="en-US" b="1" dirty="0"/>
              <a:t>界面的迷宫地图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ags/tag1.xml><?xml version="1.0" encoding="utf-8"?>
<p:tagLst xmlns:p="http://schemas.openxmlformats.org/presentationml/2006/main">
  <p:tag name="COMMONDATA" val="eyJoZGlkIjoiODU4YmNlNWMwMjlhM2UyZmExYjU5ZGZkYjU0MmU2OGE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327</Words>
  <Application>WPS 演示</Application>
  <PresentationFormat>宽屏</PresentationFormat>
  <Paragraphs>20</Paragraphs>
  <Slides>2</Slides>
  <Notes>2</Notes>
  <HiddenSlides>9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 2</vt:lpstr>
      <vt:lpstr>微软雅黑</vt:lpstr>
      <vt:lpstr>Calibri Light</vt:lpstr>
      <vt:lpstr>Calibri</vt:lpstr>
      <vt:lpstr>Arial Unicode MS</vt:lpstr>
      <vt:lpstr>HDOfficeLightV0</vt:lpstr>
      <vt:lpstr>综合大实验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波</cp:lastModifiedBy>
  <cp:revision>96</cp:revision>
  <dcterms:created xsi:type="dcterms:W3CDTF">2012-04-17T14:00:00Z</dcterms:created>
  <dcterms:modified xsi:type="dcterms:W3CDTF">2023-11-25T02:24:41Z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5B098B1445DB4CDE8B5FE00521E2B965</vt:lpwstr>
  </property>
  <property fmtid="{D5CDD505-2E9C-101B-9397-08002B2CF9AE}" pid="3" name="KSOProductBuildVer">
    <vt:lpwstr>2052-12.1.0.15712</vt:lpwstr>
  </property>
</Properties>
</file>