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5" r:id="rId5"/>
    <p:sldId id="371" r:id="rId6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7" autoAdjust="0"/>
    <p:restoredTop sz="86331" autoAdjust="0"/>
  </p:normalViewPr>
  <p:slideViewPr>
    <p:cSldViewPr snapToGrid="0">
      <p:cViewPr varScale="1">
        <p:scale>
          <a:sx n="101" d="100"/>
          <a:sy n="101" d="100"/>
        </p:scale>
        <p:origin x="159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F8CBD-E703-4022-9A52-D5C8806046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45BBA-D56F-4F72-81B2-E15E883140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B57DE-09B9-4F50-AD10-F27F547CA7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1884C-3FEC-4A28-A1E5-6819550B38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A176-9CA0-4A72-9ECD-129E170F53F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0493D-D28A-49B2-87D5-3D9B1F8E1F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BAE2-A361-40A4-AA98-BEF8527D37A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914B0-EB36-45C9-A9F7-0170F6E404C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13F9-BA79-4010-8B5D-110E340463B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C2DF-F356-4DC0-A595-29CD8917575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8D2A1-9E21-4E8D-83F6-970A77D8C6A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C6258-0A11-4DDD-80F7-0F6F821DE64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34AAA-3648-41F5-B130-C1EF726AF57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8D14B95-44A7-46D9-826C-F833F4AE01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286000"/>
            <a:ext cx="36957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2286000"/>
            <a:ext cx="3695700" cy="3657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hlink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286000"/>
            <a:ext cx="7543800" cy="365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  <a:p>
            <a:pPr lvl="3"/>
            <a:endParaRPr lang="en-US" altLang="zh-CN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kumimoji="1" lang="zh-CN" altLang="zh-CN" sz="2250">
              <a:latin typeface="Tahoma" panose="020B0604030504040204" pitchFamily="34" charset="0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381000" cy="2286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buFontTx/>
              <a:buChar char="•"/>
              <a:defRPr/>
            </a:pPr>
            <a:endParaRPr kumimoji="1" lang="zh-CN" altLang="zh-CN" sz="2250">
              <a:latin typeface="Tahoma" panose="020B0604030504040204" pitchFamily="34" charset="0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5943600"/>
            <a:ext cx="19050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>
              <a:spcBef>
                <a:spcPct val="20000"/>
              </a:spcBef>
              <a:defRPr sz="1050" smtClean="0">
                <a:latin typeface="+mn-lt"/>
              </a:defRPr>
            </a:lvl1pPr>
          </a:lstStyle>
          <a:p>
            <a:fld id="{4E855F6F-D35A-45AD-9D28-A5B46C8854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2765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ctr">
              <a:spcBef>
                <a:spcPct val="20000"/>
              </a:spcBef>
              <a:defRPr sz="1050" smtClean="0"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276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3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050">
                <a:latin typeface="Tahoma" panose="020B0604030504040204" pitchFamily="34" charset="0"/>
              </a:defRPr>
            </a:lvl1pPr>
          </a:lstStyle>
          <a:p>
            <a:fld id="{6C72FE43-8662-4DD2-9865-26E4DDAB360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19" descr="Uestc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21" y="37964"/>
            <a:ext cx="96055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幼圆" panose="02010509060101010101" pitchFamily="49" charset="-122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幼圆" panose="02010509060101010101" pitchFamily="49" charset="-122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幼圆" panose="02010509060101010101" pitchFamily="49" charset="-122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幼圆" panose="02010509060101010101" pitchFamily="49" charset="-122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幼圆" panose="02010509060101010101" pitchFamily="49" charset="-122"/>
        </a:defRPr>
      </a:lvl5pPr>
      <a:lvl6pPr marL="3429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685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0287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15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60000"/>
        </a:spcBef>
        <a:spcAft>
          <a:spcPct val="0"/>
        </a:spcAft>
        <a:buClr>
          <a:schemeClr val="tx1"/>
        </a:buClr>
        <a:buChar char="•"/>
        <a:defRPr sz="21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幼圆" panose="02010509060101010101" pitchFamily="49" charset="-122"/>
          <a:cs typeface="+mn-cs"/>
        </a:defRPr>
      </a:lvl1pPr>
      <a:lvl2pPr marL="557530" indent="-214630" algn="l" rtl="0" eaLnBrk="1" fontAlgn="base" hangingPunct="1">
        <a:spcBef>
          <a:spcPct val="40000"/>
        </a:spcBef>
        <a:spcAft>
          <a:spcPct val="0"/>
        </a:spcAft>
        <a:buClr>
          <a:schemeClr val="tx1"/>
        </a:buClr>
        <a:buChar char="–"/>
        <a:defRPr sz="1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幼圆" panose="02010509060101010101" pitchFamily="49" charset="-122"/>
        </a:defRPr>
      </a:lvl2pPr>
      <a:lvl3pPr marL="857250" indent="-171450" algn="l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har char="•"/>
        <a:defRPr sz="18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幼圆" panose="02010509060101010101" pitchFamily="49" charset="-122"/>
        </a:defRPr>
      </a:lvl3pPr>
      <a:lvl4pPr marL="12001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–"/>
        <a:defRPr sz="15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幼圆" panose="02010509060101010101" pitchFamily="49" charset="-122"/>
        </a:defRPr>
      </a:lvl4pPr>
      <a:lvl5pPr marL="15430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 sz="1500" b="1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幼圆" panose="02010509060101010101" pitchFamily="49" charset="-122"/>
        </a:defRPr>
      </a:lvl5pPr>
      <a:lvl6pPr marL="18859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6pPr>
      <a:lvl7pPr marL="22288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7pPr>
      <a:lvl8pPr marL="25717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8pPr>
      <a:lvl9pPr marL="2914650" indent="-171450" algn="l" rtl="0" eaLnBrk="1" fontAlgn="base" hangingPunct="1">
        <a:lnSpc>
          <a:spcPct val="75000"/>
        </a:lnSpc>
        <a:spcBef>
          <a:spcPct val="30000"/>
        </a:spcBef>
        <a:spcAft>
          <a:spcPct val="0"/>
        </a:spcAft>
        <a:buChar char="»"/>
        <a:defRPr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4DD9-4C17-42E8-BAC0-9EA3CE36275D}" type="slidenum">
              <a:rPr lang="en-US" altLang="zh-CN" smtClean="0"/>
            </a:fld>
            <a:endParaRPr lang="en-US" altLang="zh-CN"/>
          </a:p>
        </p:txBody>
      </p:sp>
      <p:pic>
        <p:nvPicPr>
          <p:cNvPr id="8" name="Picture 19" descr="Uestc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921" y="37964"/>
            <a:ext cx="96055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查找应用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电话号码本的快速</a:t>
            </a:r>
            <a:r>
              <a:rPr lang="zh-CN" altLang="en-US" dirty="0"/>
              <a:t>查找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综合应用</a:t>
            </a:r>
            <a:r>
              <a:rPr lang="en-US" altLang="zh-CN" dirty="0"/>
              <a:t>-</a:t>
            </a:r>
            <a:r>
              <a:rPr lang="zh-CN" altLang="zh-CN" dirty="0">
                <a:effectLst/>
              </a:rPr>
              <a:t>电话号码本的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快速查找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48721"/>
            <a:ext cx="7543800" cy="4691922"/>
          </a:xfrm>
        </p:spPr>
        <p:txBody>
          <a:bodyPr/>
          <a:lstStyle/>
          <a:p>
            <a:pPr lvl="0"/>
            <a:r>
              <a:rPr lang="zh-CN" altLang="zh-CN" sz="2800" dirty="0">
                <a:effectLst/>
              </a:rPr>
              <a:t>基本要求（</a:t>
            </a:r>
            <a:r>
              <a:rPr lang="en-US" altLang="zh-CN" sz="2800" dirty="0">
                <a:effectLst/>
              </a:rPr>
              <a:t>1</a:t>
            </a:r>
            <a:r>
              <a:rPr lang="zh-CN" altLang="en-US" sz="2800" dirty="0">
                <a:effectLst/>
              </a:rPr>
              <a:t>级，</a:t>
            </a: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分</a:t>
            </a:r>
            <a:r>
              <a:rPr lang="zh-CN" altLang="zh-CN" sz="2800" dirty="0">
                <a:effectLst/>
              </a:rPr>
              <a:t>）：</a:t>
            </a:r>
            <a:endParaRPr lang="zh-CN" altLang="zh-CN" sz="2800" dirty="0">
              <a:effectLst/>
            </a:endParaRPr>
          </a:p>
          <a:p>
            <a:pPr lvl="1"/>
            <a:r>
              <a:rPr lang="zh-CN" altLang="zh-CN" sz="2400" dirty="0">
                <a:effectLst/>
              </a:rPr>
              <a:t>电话号码本里面存储多人信息，每个人的信息包括姓名（英文字符串，不超过</a:t>
            </a:r>
            <a:r>
              <a:rPr lang="en-US" altLang="zh-CN" sz="2400" dirty="0">
                <a:effectLst/>
              </a:rPr>
              <a:t>20</a:t>
            </a:r>
            <a:r>
              <a:rPr lang="zh-CN" altLang="zh-CN" sz="2400" dirty="0">
                <a:effectLst/>
              </a:rPr>
              <a:t>个字符）、电话号码（</a:t>
            </a:r>
            <a:r>
              <a:rPr lang="en-US" altLang="zh-CN" sz="2400" dirty="0">
                <a:effectLst/>
              </a:rPr>
              <a:t>11</a:t>
            </a:r>
            <a:r>
              <a:rPr lang="zh-CN" altLang="zh-CN" sz="2400" dirty="0">
                <a:effectLst/>
              </a:rPr>
              <a:t>位数字）、住址（英文字符串，不超过</a:t>
            </a:r>
            <a:r>
              <a:rPr lang="en-US" altLang="zh-CN" sz="2400" dirty="0">
                <a:effectLst/>
              </a:rPr>
              <a:t>50</a:t>
            </a:r>
            <a:r>
              <a:rPr lang="zh-CN" altLang="zh-CN" sz="2400" dirty="0">
                <a:effectLst/>
              </a:rPr>
              <a:t>个字符）</a:t>
            </a:r>
            <a:endParaRPr lang="zh-CN" altLang="zh-CN" sz="2400" dirty="0">
              <a:effectLst/>
            </a:endParaRPr>
          </a:p>
          <a:p>
            <a:pPr lvl="1"/>
            <a:r>
              <a:rPr lang="zh-CN" altLang="zh-CN" sz="2400" dirty="0">
                <a:effectLst/>
              </a:rPr>
              <a:t>可以根据姓名快速查询这个人的详细信息，</a:t>
            </a:r>
            <a:r>
              <a:rPr lang="zh-CN" altLang="en-US" sz="2400" dirty="0">
                <a:effectLst/>
              </a:rPr>
              <a:t>获取这个人的</a:t>
            </a:r>
            <a:r>
              <a:rPr lang="zh-CN" altLang="zh-CN" sz="2400" dirty="0">
                <a:effectLst/>
              </a:rPr>
              <a:t>电话号码和地址（</a:t>
            </a:r>
            <a:r>
              <a:rPr lang="zh-CN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要求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hash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查询</a:t>
            </a:r>
            <a:r>
              <a:rPr lang="zh-CN" altLang="en-US" sz="2400" dirty="0">
                <a:effectLst/>
              </a:rPr>
              <a:t>）</a:t>
            </a:r>
            <a:r>
              <a:rPr lang="zh-CN" altLang="zh-CN" sz="2400" dirty="0">
                <a:effectLst/>
              </a:rPr>
              <a:t>； </a:t>
            </a:r>
            <a:endParaRPr lang="zh-CN" altLang="zh-CN" sz="2400" dirty="0">
              <a:effectLst/>
            </a:endParaRPr>
          </a:p>
          <a:p>
            <a:pPr lvl="1"/>
            <a:r>
              <a:rPr lang="zh-CN" altLang="zh-CN" sz="2400" dirty="0">
                <a:effectLst/>
              </a:rPr>
              <a:t>可以插入、删除某个人的详细信息；如果插入的人的姓名已经存在且其他信息不同，则修改这个人的详细信息；如果要删除的某个人没有在电话号码本中，则不做真正的删除操作。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综合应用</a:t>
            </a:r>
            <a:r>
              <a:rPr lang="en-US" altLang="zh-CN" dirty="0"/>
              <a:t>-</a:t>
            </a:r>
            <a:r>
              <a:rPr lang="zh-CN" altLang="zh-CN" dirty="0">
                <a:effectLst/>
              </a:rPr>
              <a:t>电话号码本的</a:t>
            </a:r>
            <a:r>
              <a:rPr lang="zh-CN" altLang="zh-CN" dirty="0">
                <a:solidFill>
                  <a:srgbClr val="FF0000"/>
                </a:solidFill>
                <a:effectLst/>
              </a:rPr>
              <a:t>快速查找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48721"/>
            <a:ext cx="7543800" cy="4691922"/>
          </a:xfrm>
        </p:spPr>
        <p:txBody>
          <a:bodyPr/>
          <a:lstStyle/>
          <a:p>
            <a:pPr lvl="0"/>
            <a:r>
              <a:rPr lang="zh-CN" altLang="zh-CN" sz="2800" dirty="0">
                <a:effectLst/>
              </a:rPr>
              <a:t>中级要求</a:t>
            </a:r>
            <a:r>
              <a:rPr lang="en-US" altLang="zh-CN" sz="2800" dirty="0">
                <a:effectLst/>
              </a:rPr>
              <a:t>1</a:t>
            </a:r>
            <a:r>
              <a:rPr lang="zh-CN" altLang="zh-CN" sz="2800" dirty="0">
                <a:effectLst/>
              </a:rPr>
              <a:t>（</a:t>
            </a:r>
            <a:r>
              <a:rPr lang="en-US" altLang="zh-CN" sz="2800" dirty="0">
                <a:effectLst/>
              </a:rPr>
              <a:t>2</a:t>
            </a:r>
            <a:r>
              <a:rPr lang="zh-CN" altLang="en-US" sz="2800" dirty="0">
                <a:effectLst/>
              </a:rPr>
              <a:t>级，</a:t>
            </a:r>
            <a:r>
              <a:rPr lang="en-US" altLang="zh-CN" sz="2800" dirty="0">
                <a:effectLst/>
              </a:rPr>
              <a:t>3</a:t>
            </a:r>
            <a:r>
              <a:rPr lang="zh-CN" altLang="en-US" sz="2800" dirty="0">
                <a:effectLst/>
              </a:rPr>
              <a:t>分</a:t>
            </a:r>
            <a:r>
              <a:rPr lang="zh-CN" altLang="zh-CN" sz="2800" dirty="0">
                <a:effectLst/>
              </a:rPr>
              <a:t>）：</a:t>
            </a:r>
            <a:r>
              <a:rPr lang="zh-CN" altLang="zh-CN" sz="2400" dirty="0">
                <a:effectLst/>
              </a:rPr>
              <a:t>开发图形</a:t>
            </a:r>
            <a:r>
              <a:rPr lang="zh-CN" altLang="zh-CN" sz="2400" dirty="0">
                <a:effectLst/>
              </a:rPr>
              <a:t>界面</a:t>
            </a:r>
            <a:endParaRPr lang="zh-CN" altLang="zh-CN" sz="2400" dirty="0">
              <a:effectLst/>
            </a:endParaRPr>
          </a:p>
          <a:p>
            <a:pPr lvl="0"/>
            <a:r>
              <a:rPr lang="zh-CN" altLang="zh-CN" sz="2400" dirty="0">
                <a:effectLst/>
              </a:rPr>
              <a:t>中级要求</a:t>
            </a:r>
            <a:r>
              <a:rPr lang="en-US" altLang="zh-CN" sz="2400" dirty="0">
                <a:effectLst/>
              </a:rPr>
              <a:t>2</a:t>
            </a:r>
            <a:r>
              <a:rPr lang="zh-CN" altLang="en-US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2</a:t>
            </a:r>
            <a:r>
              <a:rPr lang="zh-CN" altLang="en-US" sz="2400" dirty="0">
                <a:effectLst/>
              </a:rPr>
              <a:t>级，</a:t>
            </a:r>
            <a:r>
              <a:rPr lang="en-US" altLang="zh-CN" sz="2400" dirty="0">
                <a:effectLst/>
              </a:rPr>
              <a:t>3</a:t>
            </a:r>
            <a:r>
              <a:rPr lang="zh-CN" altLang="en-US" sz="2400" dirty="0">
                <a:effectLst/>
              </a:rPr>
              <a:t>分）：可以实现部分快速查询。比如输入</a:t>
            </a:r>
            <a:r>
              <a:rPr lang="en-US" altLang="zh-CN" sz="2400" dirty="0">
                <a:effectLst/>
              </a:rPr>
              <a:t>13,</a:t>
            </a:r>
            <a:r>
              <a:rPr lang="zh-CN" altLang="en-US" sz="2400" dirty="0">
                <a:effectLst/>
              </a:rPr>
              <a:t>则所以</a:t>
            </a:r>
            <a:r>
              <a:rPr lang="en-US" altLang="zh-CN" sz="2400" dirty="0">
                <a:effectLst/>
              </a:rPr>
              <a:t>13</a:t>
            </a:r>
            <a:r>
              <a:rPr lang="zh-CN" altLang="en-US" sz="2400" dirty="0">
                <a:effectLst/>
              </a:rPr>
              <a:t>开头的电话号码的详细信息都显示</a:t>
            </a:r>
            <a:r>
              <a:rPr lang="zh-CN" altLang="en-US" sz="2400" dirty="0">
                <a:effectLst/>
              </a:rPr>
              <a:t>出来。</a:t>
            </a:r>
            <a:endParaRPr lang="zh-CN" altLang="en-US" sz="2400" dirty="0">
              <a:effectLst/>
            </a:endParaRPr>
          </a:p>
          <a:p>
            <a:pPr lvl="0"/>
            <a:r>
              <a:rPr lang="zh-CN" altLang="en-US" sz="2400" dirty="0">
                <a:effectLst/>
              </a:rPr>
              <a:t>高级要求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3</a:t>
            </a:r>
            <a:r>
              <a:rPr lang="zh-CN" altLang="en-US" sz="2400" dirty="0">
                <a:effectLst/>
              </a:rPr>
              <a:t>级，</a:t>
            </a:r>
            <a:r>
              <a:rPr lang="en-US" altLang="zh-CN" sz="2400" dirty="0">
                <a:effectLst/>
              </a:rPr>
              <a:t>4</a:t>
            </a:r>
            <a:r>
              <a:rPr lang="zh-CN" altLang="en-US" sz="2400" dirty="0">
                <a:effectLst/>
              </a:rPr>
              <a:t>分）：综合中级要求</a:t>
            </a:r>
            <a:r>
              <a:rPr lang="en-US" altLang="zh-CN" sz="2400" dirty="0">
                <a:effectLst/>
              </a:rPr>
              <a:t>1</a:t>
            </a:r>
            <a:r>
              <a:rPr lang="zh-CN" altLang="en-US" sz="2400" dirty="0">
                <a:effectLst/>
              </a:rPr>
              <a:t>和</a:t>
            </a:r>
            <a:r>
              <a:rPr lang="en-US" altLang="zh-CN" sz="2400" dirty="0">
                <a:effectLst/>
              </a:rPr>
              <a:t>2.</a:t>
            </a:r>
            <a:endParaRPr lang="en-US" altLang="zh-CN" sz="2400" dirty="0">
              <a:effectLst/>
            </a:endParaRPr>
          </a:p>
          <a:p>
            <a:pPr lvl="0"/>
            <a:r>
              <a:rPr lang="zh-CN" altLang="en-US" sz="2400" dirty="0">
                <a:effectLst/>
              </a:rPr>
              <a:t>高级要求</a:t>
            </a:r>
            <a:r>
              <a:rPr lang="en-US" altLang="zh-CN" sz="2400" dirty="0">
                <a:effectLst/>
              </a:rPr>
              <a:t>2</a:t>
            </a:r>
            <a:r>
              <a:rPr lang="zh-CN" altLang="en-US" sz="2400" dirty="0">
                <a:effectLst/>
              </a:rPr>
              <a:t>（</a:t>
            </a:r>
            <a:r>
              <a:rPr lang="en-US" altLang="zh-CN" sz="2400" dirty="0">
                <a:effectLst/>
              </a:rPr>
              <a:t>3</a:t>
            </a:r>
            <a:r>
              <a:rPr lang="zh-CN" altLang="en-US" sz="2400" dirty="0">
                <a:effectLst/>
              </a:rPr>
              <a:t>级，</a:t>
            </a:r>
            <a:r>
              <a:rPr lang="en-US" altLang="zh-CN" sz="2400" dirty="0">
                <a:effectLst/>
              </a:rPr>
              <a:t>4</a:t>
            </a:r>
            <a:r>
              <a:rPr lang="zh-CN" altLang="en-US" sz="2400" dirty="0">
                <a:effectLst/>
              </a:rPr>
              <a:t>分）：采用数据库实现电话号码本的快速</a:t>
            </a:r>
            <a:r>
              <a:rPr lang="zh-CN" altLang="en-US" sz="2400" dirty="0">
                <a:effectLst/>
              </a:rPr>
              <a:t>查找。</a:t>
            </a:r>
            <a:endParaRPr lang="zh-CN" altLang="en-US" sz="2400" dirty="0">
              <a:effectLst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513dcf4-1f6a-49f2-859a-f67069ae55d9"/>
  <p:tag name="COMMONDATA" val="eyJoZGlkIjoiMDljYzUzMWQ4OWI0YzBkYjYzMDRhZTY5ZjZkYmFmYTgifQ=="/>
  <p:tag name="commondata" val="eyJoZGlkIjoiODU4YmNlNWMwMjlhM2UyZmExYjU5ZGZkYjU0MmU2OGEifQ=="/>
</p:tagLst>
</file>

<file path=ppt/theme/theme1.xml><?xml version="1.0" encoding="utf-8"?>
<a:theme xmlns:a="http://schemas.openxmlformats.org/drawingml/2006/main" name="sjjg1">
  <a:themeElements>
    <a:clrScheme name="自定义 7">
      <a:dk1>
        <a:srgbClr val="010000"/>
      </a:dk1>
      <a:lt1>
        <a:srgbClr val="C0C0C0"/>
      </a:lt1>
      <a:dk2>
        <a:srgbClr val="010000"/>
      </a:dk2>
      <a:lt2>
        <a:srgbClr val="C0C0C0"/>
      </a:lt2>
      <a:accent1>
        <a:srgbClr val="969696"/>
      </a:accent1>
      <a:accent2>
        <a:srgbClr val="000000"/>
      </a:accent2>
      <a:accent3>
        <a:srgbClr val="DCDCDC"/>
      </a:accent3>
      <a:accent4>
        <a:srgbClr val="010000"/>
      </a:accent4>
      <a:accent5>
        <a:srgbClr val="C9C9C9"/>
      </a:accent5>
      <a:accent6>
        <a:srgbClr val="000000"/>
      </a:accent6>
      <a:hlink>
        <a:srgbClr val="FFC000"/>
      </a:hlink>
      <a:folHlink>
        <a:srgbClr val="92D050"/>
      </a:folHlink>
    </a:clrScheme>
    <a:fontScheme name="dcttec_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cttec_s 1">
        <a:dk1>
          <a:srgbClr val="010000"/>
        </a:dk1>
        <a:lt1>
          <a:srgbClr val="C0C0C0"/>
        </a:lt1>
        <a:dk2>
          <a:srgbClr val="010000"/>
        </a:dk2>
        <a:lt2>
          <a:srgbClr val="C0C0C0"/>
        </a:lt2>
        <a:accent1>
          <a:srgbClr val="969696"/>
        </a:accent1>
        <a:accent2>
          <a:srgbClr val="000000"/>
        </a:accent2>
        <a:accent3>
          <a:srgbClr val="DCDCDC"/>
        </a:accent3>
        <a:accent4>
          <a:srgbClr val="010000"/>
        </a:accent4>
        <a:accent5>
          <a:srgbClr val="C9C9C9"/>
        </a:accent5>
        <a:accent6>
          <a:srgbClr val="0000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tec_s 2">
        <a:dk1>
          <a:srgbClr val="4D4D4D"/>
        </a:dk1>
        <a:lt1>
          <a:srgbClr val="99CCFF"/>
        </a:lt1>
        <a:dk2>
          <a:srgbClr val="4D4D4D"/>
        </a:dk2>
        <a:lt2>
          <a:srgbClr val="000000"/>
        </a:lt2>
        <a:accent1>
          <a:srgbClr val="990099"/>
        </a:accent1>
        <a:accent2>
          <a:srgbClr val="FFCC00"/>
        </a:accent2>
        <a:accent3>
          <a:srgbClr val="CAE2FF"/>
        </a:accent3>
        <a:accent4>
          <a:srgbClr val="404040"/>
        </a:accent4>
        <a:accent5>
          <a:srgbClr val="CAAACA"/>
        </a:accent5>
        <a:accent6>
          <a:srgbClr val="E7B900"/>
        </a:accent6>
        <a:hlink>
          <a:srgbClr val="FFFFF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tec_s 3">
        <a:dk1>
          <a:srgbClr val="000000"/>
        </a:dk1>
        <a:lt1>
          <a:srgbClr val="FFFF00"/>
        </a:lt1>
        <a:dk2>
          <a:srgbClr val="000066"/>
        </a:dk2>
        <a:lt2>
          <a:srgbClr val="99CC00"/>
        </a:lt2>
        <a:accent1>
          <a:srgbClr val="99CC00"/>
        </a:accent1>
        <a:accent2>
          <a:srgbClr val="FFFF00"/>
        </a:accent2>
        <a:accent3>
          <a:srgbClr val="AAAAB8"/>
        </a:accent3>
        <a:accent4>
          <a:srgbClr val="DADA00"/>
        </a:accent4>
        <a:accent5>
          <a:srgbClr val="CAE2AA"/>
        </a:accent5>
        <a:accent6>
          <a:srgbClr val="E7E700"/>
        </a:accent6>
        <a:hlink>
          <a:srgbClr val="9999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ttec_s 4">
        <a:dk1>
          <a:srgbClr val="969696"/>
        </a:dk1>
        <a:lt1>
          <a:srgbClr val="FFCC00"/>
        </a:lt1>
        <a:dk2>
          <a:srgbClr val="FF6600"/>
        </a:dk2>
        <a:lt2>
          <a:srgbClr val="009900"/>
        </a:lt2>
        <a:accent1>
          <a:srgbClr val="FFCC00"/>
        </a:accent1>
        <a:accent2>
          <a:srgbClr val="009900"/>
        </a:accent2>
        <a:accent3>
          <a:srgbClr val="FFB8AA"/>
        </a:accent3>
        <a:accent4>
          <a:srgbClr val="DAAE00"/>
        </a:accent4>
        <a:accent5>
          <a:srgbClr val="FFE2AA"/>
        </a:accent5>
        <a:accent6>
          <a:srgbClr val="008A00"/>
        </a:accent6>
        <a:hlink>
          <a:srgbClr val="FFFFFF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cttec_s 5">
        <a:dk1>
          <a:srgbClr val="000000"/>
        </a:dk1>
        <a:lt1>
          <a:srgbClr val="FFCC00"/>
        </a:lt1>
        <a:dk2>
          <a:srgbClr val="336600"/>
        </a:dk2>
        <a:lt2>
          <a:srgbClr val="969696"/>
        </a:lt2>
        <a:accent1>
          <a:srgbClr val="336600"/>
        </a:accent1>
        <a:accent2>
          <a:srgbClr val="CCCC00"/>
        </a:accent2>
        <a:accent3>
          <a:srgbClr val="FFE2AA"/>
        </a:accent3>
        <a:accent4>
          <a:srgbClr val="000000"/>
        </a:accent4>
        <a:accent5>
          <a:srgbClr val="ADB8AA"/>
        </a:accent5>
        <a:accent6>
          <a:srgbClr val="B9B900"/>
        </a:accent6>
        <a:hlink>
          <a:srgbClr val="FFFFFF"/>
        </a:hlink>
        <a:folHlink>
          <a:srgbClr val="FFFFA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tec_s 6">
        <a:dk1>
          <a:srgbClr val="010000"/>
        </a:dk1>
        <a:lt1>
          <a:srgbClr val="99CCFF"/>
        </a:lt1>
        <a:dk2>
          <a:srgbClr val="666633"/>
        </a:dk2>
        <a:lt2>
          <a:srgbClr val="969696"/>
        </a:lt2>
        <a:accent1>
          <a:srgbClr val="666633"/>
        </a:accent1>
        <a:accent2>
          <a:srgbClr val="FFCC00"/>
        </a:accent2>
        <a:accent3>
          <a:srgbClr val="CAE2FF"/>
        </a:accent3>
        <a:accent4>
          <a:srgbClr val="010000"/>
        </a:accent4>
        <a:accent5>
          <a:srgbClr val="B8B8AD"/>
        </a:accent5>
        <a:accent6>
          <a:srgbClr val="E7B900"/>
        </a:accent6>
        <a:hlink>
          <a:srgbClr val="FFFF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ttec_s 7">
        <a:dk1>
          <a:srgbClr val="9900CC"/>
        </a:dk1>
        <a:lt1>
          <a:srgbClr val="FFCC00"/>
        </a:lt1>
        <a:dk2>
          <a:srgbClr val="FF3300"/>
        </a:dk2>
        <a:lt2>
          <a:srgbClr val="969696"/>
        </a:lt2>
        <a:accent1>
          <a:srgbClr val="FF3300"/>
        </a:accent1>
        <a:accent2>
          <a:srgbClr val="FFCC00"/>
        </a:accent2>
        <a:accent3>
          <a:srgbClr val="FFE2AA"/>
        </a:accent3>
        <a:accent4>
          <a:srgbClr val="8200AE"/>
        </a:accent4>
        <a:accent5>
          <a:srgbClr val="FFADAA"/>
        </a:accent5>
        <a:accent6>
          <a:srgbClr val="E7B900"/>
        </a:accent6>
        <a:hlink>
          <a:srgbClr val="FFFFFF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99PPBG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sjjg1</Template>
  <TotalTime>0</TotalTime>
  <Words>377</Words>
  <Application>WPS 演示</Application>
  <PresentationFormat>全屏显示(4:3)</PresentationFormat>
  <Paragraphs>18</Paragraphs>
  <Slides>3</Slides>
  <Notes>13</Notes>
  <HiddenSlides>16</HiddenSlides>
  <MMClips>2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Tahoma</vt:lpstr>
      <vt:lpstr>幼圆</vt:lpstr>
      <vt:lpstr>微软雅黑</vt:lpstr>
      <vt:lpstr>仿宋</vt:lpstr>
      <vt:lpstr>Calibri</vt:lpstr>
      <vt:lpstr>Arial Unicode MS</vt:lpstr>
      <vt:lpstr>等线</vt:lpstr>
      <vt:lpstr>Times New Roman</vt:lpstr>
      <vt:lpstr>Cambria Math</vt:lpstr>
      <vt:lpstr>Calibri Light</vt:lpstr>
      <vt:lpstr>sjjg1</vt:lpstr>
      <vt:lpstr>A000120140530A99PPBG</vt:lpstr>
      <vt:lpstr>查找应用</vt:lpstr>
      <vt:lpstr>综合应用-电话号码本的快速查找</vt:lpstr>
      <vt:lpstr>综合应用-电话号码本的快速查找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查找</dc:title>
  <dc:creator>bo dai</dc:creator>
  <cp:lastModifiedBy>波</cp:lastModifiedBy>
  <cp:revision>104</cp:revision>
  <dcterms:created xsi:type="dcterms:W3CDTF">2015-08-07T08:55:00Z</dcterms:created>
  <dcterms:modified xsi:type="dcterms:W3CDTF">2023-11-25T02:29:34Z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6070DEAE0E734293ADC84CE4D4184EC4</vt:lpwstr>
  </property>
</Properties>
</file>