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3" r:id="rId4"/>
    <p:sldId id="259" r:id="rId6"/>
    <p:sldId id="291" r:id="rId7"/>
  </p:sldIdLst>
  <p:sldSz cx="9144000" cy="5143500" type="screen16x9"/>
  <p:notesSz cx="7102475" cy="10233025"/>
  <p:custDataLst>
    <p:tags r:id="rId1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243AA8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49"/>
  </p:normalViewPr>
  <p:slideViewPr>
    <p:cSldViewPr showGuides="1">
      <p:cViewPr varScale="1">
        <p:scale>
          <a:sx n="125" d="100"/>
          <a:sy n="125" d="100"/>
        </p:scale>
        <p:origin x="69" y="8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57" tIns="49528" rIns="99057" bIns="4952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57" tIns="49528" rIns="99057" bIns="4952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0710FE-A4F4-4269-AAD6-CE23DF782F8D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9057" tIns="49528" rIns="99057" bIns="49528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57" tIns="49528" rIns="99057" bIns="49528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57" tIns="49528" rIns="99057" bIns="49528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96F995-7227-49DB-A366-09CCAF2A0311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9057" tIns="49528" rIns="99057" bIns="49528" anchor="ctr" anchorCtr="0"/>
          <a:lstStyle/>
          <a:p>
            <a:pPr lvl="0"/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57" tIns="49528" rIns="99057" bIns="49528" anchor="b" anchorCtr="0"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8750"/>
            <a:ext cx="2057400" cy="4435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8750"/>
            <a:ext cx="6019800" cy="4435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5288" y="0"/>
            <a:ext cx="8748713" cy="1079500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5056188"/>
            <a:ext cx="9128125" cy="87313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lIns="36000" tIns="7200" rIns="36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7937"/>
            <a:ext cx="9144000" cy="8255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lIns="36000" tIns="7200" rIns="36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title"/>
          </p:nvPr>
        </p:nvSpPr>
        <p:spPr>
          <a:xfrm>
            <a:off x="457200" y="158750"/>
            <a:ext cx="5554663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30" name="Rectangle 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EE4E87-6BA6-42FE-ACC0-0D252F89577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ea typeface="华文新魏" panose="0201080004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3A095F-DCD2-43E6-AD73-0E851991A48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://www.yousheyoutu.com/archives/9727.html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598613"/>
            <a:ext cx="7772400" cy="1101725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zh-CN" dirty="0">
                <a:solidFill>
                  <a:srgbClr val="0E1E20"/>
                </a:solidFill>
              </a:rPr>
              <a:t>大整数的加减运算</a:t>
            </a:r>
            <a:endParaRPr lang="zh-CN" altLang="zh-CN" dirty="0">
              <a:solidFill>
                <a:srgbClr val="0E1E20"/>
              </a:solidFill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686800" cy="85725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zh-CN" dirty="0">
                <a:ea typeface="宋体" panose="02010600030101010101" pitchFamily="2" charset="-122"/>
              </a:rPr>
              <a:t>大整数</a:t>
            </a:r>
            <a:r>
              <a:rPr lang="zh-CN" altLang="en-US" dirty="0">
                <a:ea typeface="宋体" panose="02010600030101010101" pitchFamily="2" charset="-122"/>
              </a:rPr>
              <a:t>加减</a:t>
            </a:r>
            <a:r>
              <a:rPr lang="zh-CN" altLang="zh-CN" dirty="0">
                <a:ea typeface="宋体" panose="02010600030101010101" pitchFamily="2" charset="-122"/>
              </a:rPr>
              <a:t>计算器的设计与实现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基础要求（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级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分）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设计内容</a:t>
            </a:r>
            <a:r>
              <a:rPr lang="zh-CN" altLang="en-US" sz="2000" b="1" dirty="0"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设计并实现一个简单计算器程序，该程序能实现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任意大整数</a:t>
            </a:r>
            <a:r>
              <a:rPr lang="zh-CN" altLang="en-US" sz="2400" b="1" dirty="0">
                <a:ea typeface="宋体" panose="02010600030101010101" pitchFamily="2" charset="-122"/>
              </a:rPr>
              <a:t>的加</a:t>
            </a:r>
            <a:r>
              <a:rPr lang="en-US" altLang="zh-CN" sz="2400" b="1" dirty="0">
                <a:ea typeface="宋体" panose="02010600030101010101" pitchFamily="2" charset="-122"/>
              </a:rPr>
              <a:t>+</a:t>
            </a:r>
            <a:r>
              <a:rPr lang="zh-CN" altLang="en-US" sz="2400" b="1" dirty="0">
                <a:ea typeface="宋体" panose="02010600030101010101" pitchFamily="2" charset="-122"/>
              </a:rPr>
              <a:t>、减</a:t>
            </a:r>
            <a:r>
              <a:rPr lang="en-US" altLang="zh-CN" sz="2400" b="1" dirty="0"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ea typeface="宋体" panose="02010600030101010101" pitchFamily="2" charset="-122"/>
              </a:rPr>
              <a:t>运算．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具体描述</a:t>
            </a:r>
            <a:r>
              <a:rPr lang="zh-CN" altLang="en-US" sz="2000" b="1" dirty="0">
                <a:ea typeface="宋体" panose="02010600030101010101" pitchFamily="2" charset="-122"/>
              </a:rPr>
              <a:t>为：</a:t>
            </a:r>
            <a:r>
              <a:rPr lang="zh-CN" altLang="en-US" sz="2400" b="1" dirty="0">
                <a:ea typeface="宋体" panose="02010600030101010101" pitchFamily="2" charset="-122"/>
              </a:rPr>
              <a:t>利用线性数据结构实现长整数的存贮，线性数据结构的每个结点含一个整型变量。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</a:rPr>
              <a:t>程序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要求</a:t>
            </a:r>
            <a:r>
              <a:rPr lang="zh-CN" altLang="en-US" sz="2000" b="1" dirty="0"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ea typeface="宋体" panose="02010600030101010101" pitchFamily="2" charset="-122"/>
                <a:sym typeface="Wingdings" panose="05000000000000000000" pitchFamily="2" charset="2"/>
              </a:rPr>
              <a:t>）要求可以存储两个无限大的整数 ；（</a:t>
            </a:r>
            <a:r>
              <a:rPr lang="en-US" altLang="zh-CN" sz="2400" b="1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ea typeface="宋体" panose="02010600030101010101" pitchFamily="2" charset="-122"/>
                <a:sym typeface="Wingdings" panose="05000000000000000000" pitchFamily="2" charset="2"/>
              </a:rPr>
              <a:t>）能够实现任意两个无限大的整数加减运算</a:t>
            </a:r>
            <a:r>
              <a:rPr lang="zh-CN" altLang="en-US" sz="2400" dirty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en-US" altLang="zh-CN" sz="24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endParaRPr lang="zh-CN" altLang="zh-CN" sz="2400" b="1" dirty="0">
              <a:ea typeface="宋体" panose="02010600030101010101" pitchFamily="2" charset="-122"/>
            </a:endParaRPr>
          </a:p>
          <a:p>
            <a:endParaRPr lang="zh-CN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dirty="0"/>
              <a:t>输入与输出要求</a:t>
            </a:r>
            <a:endParaRPr lang="zh-CN" altLang="zh-CN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14325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/>
              <a:t>输入表达式</a:t>
            </a:r>
            <a:r>
              <a:rPr lang="en-US" altLang="zh-CN" sz="2400" dirty="0"/>
              <a:t>,</a:t>
            </a:r>
            <a:r>
              <a:rPr lang="zh-CN" altLang="en-US" sz="2400" dirty="0"/>
              <a:t>如</a:t>
            </a:r>
            <a:endParaRPr lang="en-US" altLang="zh-CN" sz="2400" dirty="0"/>
          </a:p>
          <a:p>
            <a:pPr lvl="1" eaLnBrk="1" hangingPunct="1"/>
            <a:r>
              <a:rPr lang="en-US" altLang="zh-CN" dirty="0"/>
              <a:t>20312334+20111949588888=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129987343-676444343434=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4545454232*327565=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564434545/455656=</a:t>
            </a:r>
            <a:endParaRPr lang="en-US" altLang="zh-CN" dirty="0"/>
          </a:p>
          <a:p>
            <a:pPr eaLnBrk="1" hangingPunct="1"/>
            <a:r>
              <a:rPr lang="zh-CN" altLang="en-US" sz="2400" dirty="0"/>
              <a:t>输出计算结果，如果表达式不符合要求，输出“</a:t>
            </a:r>
            <a:r>
              <a:rPr lang="en-US" altLang="zh-CN" sz="2400" dirty="0"/>
              <a:t>expression is illegal</a:t>
            </a:r>
            <a:r>
              <a:rPr lang="zh-CN" altLang="en-US" sz="2400" dirty="0"/>
              <a:t>”。</a:t>
            </a:r>
            <a:endParaRPr lang="zh-CN" altLang="en-US" sz="2400" dirty="0"/>
          </a:p>
        </p:txBody>
      </p:sp>
      <p:sp>
        <p:nvSpPr>
          <p:cNvPr id="7172" name="页脚占位符 3"/>
          <p:cNvSpPr txBox="1">
            <a:spLocks noGrp="1"/>
          </p:cNvSpPr>
          <p:nvPr/>
        </p:nvSpPr>
        <p:spPr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1400" dirty="0"/>
          </a:p>
        </p:txBody>
      </p:sp>
      <p:sp>
        <p:nvSpPr>
          <p:cNvPr id="7173" name="灯片编号占位符 4"/>
          <p:cNvSpPr txBox="1">
            <a:spLocks noGrp="1"/>
          </p:cNvSpPr>
          <p:nvPr/>
        </p:nvSpPr>
        <p:spPr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1"/>
          <p:cNvSpPr txBox="1"/>
          <p:nvPr/>
        </p:nvSpPr>
        <p:spPr>
          <a:xfrm>
            <a:off x="395605" y="1713230"/>
            <a:ext cx="73958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高级要求（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级，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分）：利用加减法实现任意大整数的乘除运算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0723" name="文本框 4"/>
          <p:cNvSpPr txBox="1"/>
          <p:nvPr/>
        </p:nvSpPr>
        <p:spPr>
          <a:xfrm>
            <a:off x="5840413" y="5194300"/>
            <a:ext cx="3429000" cy="23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900" dirty="0">
                <a:ea typeface="宋体" panose="02010600030101010101" pitchFamily="2" charset="-122"/>
                <a:hlinkClick r:id="rId3" tooltip="http://www.yousheyoutu.com/archives/9727.html"/>
              </a:rPr>
              <a:t>此照片</a:t>
            </a:r>
            <a:r>
              <a:rPr lang="zh-CN" altLang="en-US" sz="900" dirty="0">
                <a:ea typeface="宋体" panose="02010600030101010101" pitchFamily="2" charset="-122"/>
              </a:rPr>
              <a:t>，作者: 未知作者，许可证: </a:t>
            </a:r>
            <a:r>
              <a:rPr lang="zh-CN" altLang="en-US" sz="900" dirty="0">
                <a:ea typeface="宋体" panose="02010600030101010101" pitchFamily="2" charset="-122"/>
                <a:hlinkClick r:id="rId4" tooltip="https://creativecommons.org/licenses/by-sa/3.0/"/>
              </a:rPr>
              <a:t>CC BY-SA</a:t>
            </a:r>
            <a:endParaRPr lang="zh-CN" altLang="en-US" sz="9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COMMONDATA" val="eyJoZGlkIjoiODU4YmNlNWMwMjlhM2UyZmExYjU5ZGZkYjU0MmU2OGEifQ=="/>
</p:tagLst>
</file>

<file path=ppt/theme/theme1.xml><?xml version="1.0" encoding="utf-8"?>
<a:theme xmlns:a="http://schemas.openxmlformats.org/drawingml/2006/main" name="翻转课堂视频模板">
  <a:themeElements>
    <a:clrScheme name="翻转课堂视频模板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翻转课堂视频模板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翻转课堂视频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翻转课堂视频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翻转课堂视频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翻转课堂视频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翻转课堂视频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翻转课堂视频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翻转课堂视频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翻转课堂视频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翻转课堂视频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翻转课堂视频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翻转课堂视频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翻转课堂视频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翻转课堂视频模板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翻转课堂视频模板</Template>
  <TotalTime>0</TotalTime>
  <Words>356</Words>
  <Application>WPS 演示</Application>
  <PresentationFormat>全屏显示(16:9)</PresentationFormat>
  <Paragraphs>26</Paragraphs>
  <Slides>4</Slides>
  <Notes>6</Notes>
  <HiddenSlides>9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华文新魏</vt:lpstr>
      <vt:lpstr>隶书</vt:lpstr>
      <vt:lpstr>Calibri</vt:lpstr>
      <vt:lpstr>微软雅黑</vt:lpstr>
      <vt:lpstr>Arial Unicode MS</vt:lpstr>
      <vt:lpstr>Tahoma</vt:lpstr>
      <vt:lpstr>翻转课堂视频模板</vt:lpstr>
      <vt:lpstr>大整数的加减运算</vt:lpstr>
      <vt:lpstr>大整数加减计算器的设计与实现</vt:lpstr>
      <vt:lpstr>输入与输出要求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大整数的加减运算</dc:title>
  <dc:creator>USER</dc:creator>
  <cp:lastModifiedBy>波</cp:lastModifiedBy>
  <cp:revision>73</cp:revision>
  <dcterms:created xsi:type="dcterms:W3CDTF">2014-09-15T06:15:00Z</dcterms:created>
  <dcterms:modified xsi:type="dcterms:W3CDTF">2023-11-25T02:40:04Z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6BE5EE84273C4CF8BF20F341DF4FCCA6</vt:lpwstr>
  </property>
</Properties>
</file>