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wav" ContentType="audio/x-wav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9" r:id="rId4"/>
  </p:sldIdLst>
  <p:sldSz cx="12192000" cy="6858000"/>
  <p:notesSz cx="9926320" cy="6797675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39" autoAdjust="0"/>
  </p:normalViewPr>
  <p:slideViewPr>
    <p:cSldViewPr showGuides="1">
      <p:cViewPr varScale="1">
        <p:scale>
          <a:sx n="143" d="100"/>
          <a:sy n="143" d="100"/>
        </p:scale>
        <p:origin x="488" y="1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FF6D4-D4D7-426A-98F7-170A3668379E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A9071-CFF5-4E3B-B0AB-39782972E25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CD6D-7520-4B34-A5A3-E8385FA3AFC6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95D47-465E-4A05-802B-049480555B6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5816F-D43D-40D1-9B38-E1A2C18F0972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C1B50-C580-4CB7-BA07-14C66C34B76D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1D29-8BEE-49F3-AF49-7A09F617BF6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273CF-8910-423E-9890-FC81E25E508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20DFC-E2D5-4BD6-B744-D8DEEAB5F7C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5816F-D43D-40D1-9B38-E1A2C18F097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20DFC-E2D5-4BD6-B744-D8DEEAB5F7C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2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.emf"/><Relationship Id="rId1" Type="http://schemas.openxmlformats.org/officeDocument/2006/relationships/oleObject" Target="../embeddings/Document1.doc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电子科技</a:t>
            </a:r>
            <a:r>
              <a:rPr lang="en-US" altLang="zh-CN"/>
              <a:t>.</a:t>
            </a:r>
            <a:r>
              <a:rPr lang="zh-CN" altLang="en-US"/>
              <a:t>计算机学院</a:t>
            </a:r>
            <a:r>
              <a:rPr lang="en-US" altLang="zh-CN"/>
              <a:t>.</a:t>
            </a:r>
            <a:r>
              <a:rPr lang="zh-CN" altLang="en-US"/>
              <a:t>数据结构与算法</a:t>
            </a:r>
            <a:endParaRPr lang="zh-CN" altLang="en-US"/>
          </a:p>
        </p:txBody>
      </p:sp>
      <p:sp>
        <p:nvSpPr>
          <p:cNvPr id="4100" name="灯片编号占位符 5"/>
          <p:cNvSpPr>
            <a:spLocks noGrp="1"/>
          </p:cNvSpPr>
          <p:nvPr>
            <p:ph type="sldNum" sz="quarter" idx="12"/>
          </p:nvPr>
        </p:nvSpPr>
        <p:spPr>
          <a:xfrm rot="900000">
            <a:off x="8408539" y="-82178"/>
            <a:ext cx="2287319" cy="365125"/>
          </a:xfrm>
          <a:prstGeom prst="rect">
            <a:avLst/>
          </a:prstGeo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0CB377-5341-4582-B45C-826F2FC06AE8}" type="slidenum">
              <a:rPr lang="en-US" altLang="zh-CN"/>
            </a:fld>
            <a:endParaRPr lang="en-US" altLang="zh-CN"/>
          </a:p>
        </p:txBody>
      </p:sp>
      <p:sp>
        <p:nvSpPr>
          <p:cNvPr id="168964" name="Text Box 4"/>
          <p:cNvSpPr txBox="1">
            <a:spLocks noChangeArrowheads="1"/>
          </p:cNvSpPr>
          <p:nvPr/>
        </p:nvSpPr>
        <p:spPr bwMode="auto">
          <a:xfrm>
            <a:off x="1847528" y="332656"/>
            <a:ext cx="7924800" cy="1198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MS Hei" pitchFamily="49" charset="-122"/>
              </a:rPr>
              <a:t>基本要求（</a:t>
            </a:r>
            <a:r>
              <a:rPr kumimoji="1" lang="en-US" altLang="zh-CN" sz="2400" b="1" dirty="0">
                <a:latin typeface="Times New Roman" panose="02020603050405020304" pitchFamily="18" charset="0"/>
                <a:ea typeface="MS Hei" pitchFamily="49" charset="-122"/>
              </a:rPr>
              <a:t>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MS Hei" pitchFamily="49" charset="-122"/>
              </a:rPr>
              <a:t>级，</a:t>
            </a:r>
            <a:r>
              <a:rPr kumimoji="1" lang="en-US" altLang="zh-CN" sz="2400" b="1" dirty="0">
                <a:latin typeface="Times New Roman" panose="02020603050405020304" pitchFamily="18" charset="0"/>
                <a:ea typeface="MS Hei" pitchFamily="49" charset="-122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  <a:ea typeface="MS Hei" pitchFamily="49" charset="-122"/>
              </a:rPr>
              <a:t>分）：已知</a:t>
            </a:r>
            <a:r>
              <a:rPr kumimoji="1" lang="en-US" altLang="zh-CN" sz="2400" b="1" dirty="0">
                <a:latin typeface="Times New Roman" panose="02020603050405020304" pitchFamily="18" charset="0"/>
                <a:ea typeface="MS Hei" pitchFamily="49" charset="-122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大学计算机需要的课程关系如下表所示。请问这些课程是否能够正常安排在若干学期？最少多少学期可以安排所有课程？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8965" name="Object 5"/>
          <p:cNvGraphicFramePr>
            <a:graphicFrameLocks noChangeAspect="1"/>
          </p:cNvGraphicFramePr>
          <p:nvPr/>
        </p:nvGraphicFramePr>
        <p:xfrm>
          <a:off x="2520950" y="1504950"/>
          <a:ext cx="7056438" cy="493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Document" r:id="rId1" imgW="6791960" imgH="5112385" progId="Word.Document.8">
                  <p:embed/>
                </p:oleObj>
              </mc:Choice>
              <mc:Fallback>
                <p:oleObj name="Document" r:id="rId1" imgW="6791960" imgH="511238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1504950"/>
                        <a:ext cx="7056438" cy="4937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6" name="Object 6"/>
          <p:cNvGraphicFramePr>
            <a:graphicFrameLocks noChangeAspect="1"/>
          </p:cNvGraphicFramePr>
          <p:nvPr/>
        </p:nvGraphicFramePr>
        <p:xfrm>
          <a:off x="10056440" y="4653136"/>
          <a:ext cx="1733550" cy="183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剪辑" r:id="rId3" imgW="2166620" imgH="2287270" progId="MS_ClipArt_Gallery.2">
                  <p:embed/>
                </p:oleObj>
              </mc:Choice>
              <mc:Fallback>
                <p:oleObj name="剪辑" r:id="rId3" imgW="2166620" imgH="228727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6440" y="4653136"/>
                        <a:ext cx="1733550" cy="183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中级要求：6级，7分：给定课程信息，教室信息，教师信息和要求，学生班级信息，进行合理排课；</a:t>
            </a:r>
            <a:endParaRPr lang="zh-CN" altLang="en-US"/>
          </a:p>
          <a:p>
            <a:r>
              <a:rPr lang="zh-CN" altLang="en-US"/>
              <a:t>高级要求：7级，8分：中级要求基础上，增加图形界面；</a:t>
            </a:r>
            <a:endParaRPr lang="zh-CN" altLang="en-US"/>
          </a:p>
          <a:p>
            <a:r>
              <a:rPr lang="zh-CN" altLang="en-US"/>
              <a:t>超高级要求（爬虫）：8级，10分：数据从某学校网站爬取，并按照高级要求排课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U4YmNlNWMwMjlhM2UyZmExYjU5ZGZkYjU0MmU2OGEifQ==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195</Words>
  <Application>WPS 演示</Application>
  <PresentationFormat>宽屏</PresentationFormat>
  <Paragraphs>10</Paragraphs>
  <Slides>2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MS Hei</vt:lpstr>
      <vt:lpstr>等线</vt:lpstr>
      <vt:lpstr>Calibri</vt:lpstr>
      <vt:lpstr>微软雅黑</vt:lpstr>
      <vt:lpstr>Arial Unicode MS</vt:lpstr>
      <vt:lpstr>等线 Light</vt:lpstr>
      <vt:lpstr>Calibri Light</vt:lpstr>
      <vt:lpstr>Office 主题​​</vt:lpstr>
      <vt:lpstr>Word.Document.8</vt:lpstr>
      <vt:lpstr>MS_ClipArt_Gallery.2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拓扑排序</dc:title>
  <dc:creator>微软用户</dc:creator>
  <cp:lastModifiedBy>波</cp:lastModifiedBy>
  <cp:revision>47</cp:revision>
  <cp:lastPrinted>2018-11-27T09:10:00Z</cp:lastPrinted>
  <dcterms:created xsi:type="dcterms:W3CDTF">2012-12-02T01:55:00Z</dcterms:created>
  <dcterms:modified xsi:type="dcterms:W3CDTF">2024-11-14T11:57:34Z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59805E8E02104BC3858663FFE1A1ED2D_12</vt:lpwstr>
  </property>
  <property fmtid="{D5CDD505-2E9C-101B-9397-08002B2CF9AE}" pid="3" name="KSOProductBuildVer">
    <vt:lpwstr>2052-12.1.0.18608</vt:lpwstr>
  </property>
</Properties>
</file>